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93" r:id="rId2"/>
    <p:sldId id="411" r:id="rId3"/>
    <p:sldId id="355" r:id="rId4"/>
    <p:sldId id="446" r:id="rId5"/>
    <p:sldId id="287" r:id="rId6"/>
    <p:sldId id="445" r:id="rId7"/>
    <p:sldId id="356" r:id="rId8"/>
    <p:sldId id="424" r:id="rId9"/>
    <p:sldId id="448" r:id="rId10"/>
    <p:sldId id="449" r:id="rId11"/>
    <p:sldId id="447" r:id="rId12"/>
    <p:sldId id="450" r:id="rId13"/>
    <p:sldId id="451" r:id="rId14"/>
    <p:sldId id="452" r:id="rId15"/>
    <p:sldId id="528" r:id="rId16"/>
    <p:sldId id="453" r:id="rId17"/>
    <p:sldId id="454" r:id="rId18"/>
    <p:sldId id="455" r:id="rId19"/>
    <p:sldId id="456" r:id="rId20"/>
    <p:sldId id="410" r:id="rId21"/>
    <p:sldId id="457" r:id="rId22"/>
    <p:sldId id="458" r:id="rId23"/>
    <p:sldId id="491" r:id="rId24"/>
    <p:sldId id="459" r:id="rId25"/>
    <p:sldId id="462" r:id="rId26"/>
    <p:sldId id="463" r:id="rId27"/>
    <p:sldId id="461" r:id="rId28"/>
    <p:sldId id="299" r:id="rId29"/>
    <p:sldId id="527" r:id="rId30"/>
    <p:sldId id="302" r:id="rId31"/>
    <p:sldId id="306" r:id="rId32"/>
    <p:sldId id="386" r:id="rId33"/>
    <p:sldId id="433" r:id="rId34"/>
    <p:sldId id="435" r:id="rId35"/>
    <p:sldId id="437" r:id="rId36"/>
    <p:sldId id="444" r:id="rId37"/>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FF99"/>
    <a:srgbClr val="FF0000"/>
    <a:srgbClr val="CCCCFF"/>
    <a:srgbClr val="66FF33"/>
    <a:srgbClr val="FF9999"/>
    <a:srgbClr val="FF99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92371" autoAdjust="0"/>
  </p:normalViewPr>
  <p:slideViewPr>
    <p:cSldViewPr>
      <p:cViewPr varScale="1">
        <p:scale>
          <a:sx n="40" d="100"/>
          <a:sy n="40" d="100"/>
        </p:scale>
        <p:origin x="644" y="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67C9E-6269-40DB-9416-F43CDA0915EE}" type="datetimeFigureOut">
              <a:rPr kumimoji="1" lang="ja-JP" altLang="en-US" smtClean="0"/>
              <a:t>2020/10/28</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031166-D944-4C61-A211-78073E53E5D0}" type="slidenum">
              <a:rPr kumimoji="1" lang="ja-JP" altLang="en-US" smtClean="0"/>
              <a:t>‹#›</a:t>
            </a:fld>
            <a:endParaRPr kumimoji="1" lang="ja-JP" altLang="en-US"/>
          </a:p>
        </p:txBody>
      </p:sp>
    </p:spTree>
    <p:extLst>
      <p:ext uri="{BB962C8B-B14F-4D97-AF65-F5344CB8AC3E}">
        <p14:creationId xmlns:p14="http://schemas.microsoft.com/office/powerpoint/2010/main" val="20779949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1031166-D944-4C61-A211-78073E53E5D0}" type="slidenum">
              <a:rPr kumimoji="1" lang="ja-JP" altLang="en-US" smtClean="0"/>
              <a:t>1</a:t>
            </a:fld>
            <a:endParaRPr kumimoji="1" lang="ja-JP" altLang="en-US"/>
          </a:p>
        </p:txBody>
      </p:sp>
    </p:spTree>
    <p:extLst>
      <p:ext uri="{BB962C8B-B14F-4D97-AF65-F5344CB8AC3E}">
        <p14:creationId xmlns:p14="http://schemas.microsoft.com/office/powerpoint/2010/main" val="696231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イミーディエイト命令の場合、</a:t>
            </a:r>
            <a:r>
              <a:rPr kumimoji="1" lang="en-US" altLang="ja-JP" dirty="0"/>
              <a:t>rs1, </a:t>
            </a:r>
            <a:r>
              <a:rPr kumimoji="1" lang="en-US" altLang="ja-JP" dirty="0" err="1"/>
              <a:t>rd</a:t>
            </a:r>
            <a:r>
              <a:rPr kumimoji="1" lang="ja-JP" altLang="en-US" dirty="0"/>
              <a:t>のみがレジスタファイルに送られ、</a:t>
            </a:r>
            <a:r>
              <a:rPr kumimoji="1" lang="en-US" altLang="ja-JP" dirty="0"/>
              <a:t>reg1</a:t>
            </a:r>
            <a:r>
              <a:rPr kumimoji="1" lang="ja-JP" altLang="en-US" dirty="0"/>
              <a:t>のポートから出力された値を直接</a:t>
            </a:r>
            <a:r>
              <a:rPr kumimoji="1" lang="en-US" altLang="ja-JP" dirty="0"/>
              <a:t>ALU</a:t>
            </a:r>
            <a:r>
              <a:rPr kumimoji="1" lang="ja-JP" altLang="en-US" dirty="0"/>
              <a:t>の</a:t>
            </a:r>
            <a:r>
              <a:rPr kumimoji="1" lang="en-US" altLang="ja-JP" dirty="0"/>
              <a:t>A</a:t>
            </a:r>
            <a:r>
              <a:rPr kumimoji="1" lang="ja-JP" altLang="en-US" dirty="0"/>
              <a:t>入力へ入れます。もう片方は、命令コード中の</a:t>
            </a:r>
            <a:r>
              <a:rPr kumimoji="1" lang="en-US" altLang="ja-JP" dirty="0"/>
              <a:t>12</a:t>
            </a:r>
            <a:r>
              <a:rPr kumimoji="1" lang="ja-JP" altLang="en-US" dirty="0"/>
              <a:t>ビットのイミーディエイトを符号拡張して</a:t>
            </a:r>
            <a:r>
              <a:rPr kumimoji="1" lang="en-US" altLang="ja-JP" dirty="0"/>
              <a:t>B</a:t>
            </a:r>
            <a:r>
              <a:rPr kumimoji="1" lang="ja-JP" altLang="en-US" dirty="0"/>
              <a:t>入力に入れます。レジスタ間演算命令と同じで</a:t>
            </a:r>
            <a:r>
              <a:rPr kumimoji="1" lang="en-US" altLang="ja-JP" dirty="0"/>
              <a:t>funct3</a:t>
            </a:r>
            <a:r>
              <a:rPr kumimoji="1" lang="ja-JP" altLang="en-US" dirty="0"/>
              <a:t>によって演算が選択されて、答えはレジスタファイルへ書き込まれます。このために</a:t>
            </a:r>
            <a:r>
              <a:rPr kumimoji="1" lang="en-US" altLang="ja-JP" dirty="0" err="1"/>
              <a:t>wre</a:t>
            </a:r>
            <a:r>
              <a:rPr kumimoji="1" lang="en-US" altLang="ja-JP" dirty="0"/>
              <a:t>=1</a:t>
            </a:r>
            <a:r>
              <a:rPr kumimoji="1" lang="ja-JP" altLang="en-US" dirty="0"/>
              <a:t>にする必要がある点も同じです。さて、この時、</a:t>
            </a:r>
            <a:r>
              <a:rPr kumimoji="1" lang="en-US" altLang="ja-JP" dirty="0"/>
              <a:t>rs2</a:t>
            </a:r>
            <a:r>
              <a:rPr kumimoji="1" lang="ja-JP" altLang="en-US" dirty="0"/>
              <a:t>にはイミーディエイトの一部が送られ、意味のないレジスタの値が</a:t>
            </a:r>
            <a:r>
              <a:rPr kumimoji="1" lang="en-US" altLang="ja-JP" dirty="0"/>
              <a:t>reg2</a:t>
            </a:r>
            <a:r>
              <a:rPr kumimoji="1" lang="ja-JP" altLang="en-US" dirty="0"/>
              <a:t>から出力されるのですが、これはマルチプレクサで選ばれないため、意味のある動作をしません。このような動きは省略して考えます。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10</a:t>
            </a:fld>
            <a:endParaRPr kumimoji="1" lang="ja-JP" altLang="en-US"/>
          </a:p>
        </p:txBody>
      </p:sp>
    </p:spTree>
    <p:extLst>
      <p:ext uri="{BB962C8B-B14F-4D97-AF65-F5344CB8AC3E}">
        <p14:creationId xmlns:p14="http://schemas.microsoft.com/office/powerpoint/2010/main" val="2866273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次にロード命令とストア命令の動作を考えましょう。ロード命令の構成は、イミーディエイト命令と同じで、</a:t>
            </a:r>
            <a:r>
              <a:rPr kumimoji="1" lang="en-US" altLang="ja-JP" dirty="0"/>
              <a:t>opcode</a:t>
            </a:r>
            <a:r>
              <a:rPr kumimoji="1" lang="ja-JP" altLang="en-US" dirty="0"/>
              <a:t>で識別します。実は</a:t>
            </a:r>
            <a:r>
              <a:rPr kumimoji="1" lang="en-US" altLang="ja-JP" dirty="0" err="1"/>
              <a:t>lw</a:t>
            </a:r>
            <a:r>
              <a:rPr kumimoji="1" lang="ja-JP" altLang="en-US" dirty="0"/>
              <a:t>以外にも</a:t>
            </a:r>
            <a:r>
              <a:rPr kumimoji="1" lang="en-US" altLang="ja-JP" dirty="0" err="1"/>
              <a:t>lb,lh,lbu,lhu</a:t>
            </a:r>
            <a:r>
              <a:rPr kumimoji="1" lang="ja-JP" altLang="en-US" dirty="0"/>
              <a:t>などのロード命令があるのですが、ここでは</a:t>
            </a:r>
            <a:r>
              <a:rPr kumimoji="1" lang="en-US" altLang="ja-JP" dirty="0" err="1"/>
              <a:t>lw</a:t>
            </a:r>
            <a:r>
              <a:rPr kumimoji="1" lang="ja-JP" altLang="en-US" dirty="0"/>
              <a:t>のみを考えます。ストア命令は、</a:t>
            </a:r>
            <a:r>
              <a:rPr kumimoji="1" lang="en-US" altLang="ja-JP" dirty="0"/>
              <a:t>rs2</a:t>
            </a:r>
            <a:r>
              <a:rPr kumimoji="1" lang="ja-JP" altLang="en-US" dirty="0"/>
              <a:t>のフィールドを他の命令と揃えたため、ディスプレースメントを示すフィールドが左右に分離されています。</a:t>
            </a:r>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11</a:t>
            </a:fld>
            <a:endParaRPr kumimoji="1" lang="ja-JP" altLang="en-US"/>
          </a:p>
        </p:txBody>
      </p:sp>
    </p:spTree>
    <p:extLst>
      <p:ext uri="{BB962C8B-B14F-4D97-AF65-F5344CB8AC3E}">
        <p14:creationId xmlns:p14="http://schemas.microsoft.com/office/powerpoint/2010/main" val="2640469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ロード命令の場合も、</a:t>
            </a:r>
            <a:r>
              <a:rPr kumimoji="1" lang="en-US" altLang="ja-JP" dirty="0"/>
              <a:t>rs1, </a:t>
            </a:r>
            <a:r>
              <a:rPr kumimoji="1" lang="en-US" altLang="ja-JP" dirty="0" err="1"/>
              <a:t>rd</a:t>
            </a:r>
            <a:r>
              <a:rPr kumimoji="1" lang="ja-JP" altLang="en-US" dirty="0"/>
              <a:t>のみがレジスタファイルに送られ、</a:t>
            </a:r>
            <a:r>
              <a:rPr kumimoji="1" lang="en-US" altLang="ja-JP" dirty="0"/>
              <a:t>reg1</a:t>
            </a:r>
            <a:r>
              <a:rPr kumimoji="1" lang="ja-JP" altLang="en-US" dirty="0"/>
              <a:t>のポートから出力された値を直接</a:t>
            </a:r>
            <a:r>
              <a:rPr kumimoji="1" lang="en-US" altLang="ja-JP" dirty="0"/>
              <a:t>ALU</a:t>
            </a:r>
            <a:r>
              <a:rPr kumimoji="1" lang="ja-JP" altLang="en-US" dirty="0"/>
              <a:t>の</a:t>
            </a:r>
            <a:r>
              <a:rPr kumimoji="1" lang="en-US" altLang="ja-JP" dirty="0"/>
              <a:t>A</a:t>
            </a:r>
            <a:r>
              <a:rPr kumimoji="1" lang="ja-JP" altLang="en-US" dirty="0"/>
              <a:t>入力へ入れます。もう片方は、命令コード中の</a:t>
            </a:r>
            <a:r>
              <a:rPr kumimoji="1" lang="en-US" altLang="ja-JP" dirty="0"/>
              <a:t>12</a:t>
            </a:r>
            <a:r>
              <a:rPr kumimoji="1" lang="ja-JP" altLang="en-US" dirty="0"/>
              <a:t>ビットのイミーディエイトを符号拡張して</a:t>
            </a:r>
            <a:r>
              <a:rPr kumimoji="1" lang="en-US" altLang="ja-JP" dirty="0"/>
              <a:t>B</a:t>
            </a:r>
            <a:r>
              <a:rPr kumimoji="1" lang="ja-JP" altLang="en-US" dirty="0"/>
              <a:t>入力に入れます。これがディスプレースメント値に相当します。ロードの場合はアドレス計算を行うために、</a:t>
            </a:r>
            <a:r>
              <a:rPr kumimoji="1" lang="en-US" altLang="ja-JP" dirty="0"/>
              <a:t>ALU</a:t>
            </a:r>
            <a:r>
              <a:rPr kumimoji="1" lang="ja-JP" altLang="en-US" dirty="0"/>
              <a:t>には加算の指示を与えます。この場合、答えは、メモリのアドレスになりますが、これは既に接続されていますので、メモリからはロードすべきデータが読み出されて</a:t>
            </a:r>
            <a:r>
              <a:rPr kumimoji="1" lang="en-US" altLang="ja-JP" dirty="0" err="1"/>
              <a:t>readdata</a:t>
            </a:r>
            <a:r>
              <a:rPr kumimoji="1" lang="ja-JP" altLang="en-US" dirty="0"/>
              <a:t>に表れます。これをレジスタファイルの入力マルチプレクサで選択して、レジスタファイルへ書き込まれます。このために</a:t>
            </a:r>
            <a:r>
              <a:rPr kumimoji="1" lang="en-US" altLang="ja-JP" dirty="0" err="1"/>
              <a:t>wre</a:t>
            </a:r>
            <a:r>
              <a:rPr kumimoji="1" lang="en-US" altLang="ja-JP" dirty="0"/>
              <a:t>=1</a:t>
            </a:r>
            <a:r>
              <a:rPr kumimoji="1" lang="ja-JP" altLang="en-US" dirty="0"/>
              <a:t>にする必要があります。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12</a:t>
            </a:fld>
            <a:endParaRPr kumimoji="1" lang="ja-JP" altLang="en-US"/>
          </a:p>
        </p:txBody>
      </p:sp>
    </p:spTree>
    <p:extLst>
      <p:ext uri="{BB962C8B-B14F-4D97-AF65-F5344CB8AC3E}">
        <p14:creationId xmlns:p14="http://schemas.microsoft.com/office/powerpoint/2010/main" val="1493534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ストア命令の場合も、</a:t>
            </a:r>
            <a:r>
              <a:rPr kumimoji="1" lang="en-US" altLang="ja-JP" dirty="0"/>
              <a:t>rs1, rs2</a:t>
            </a:r>
            <a:r>
              <a:rPr kumimoji="1" lang="ja-JP" altLang="en-US" dirty="0"/>
              <a:t>がレジスタファイルに送られ、</a:t>
            </a:r>
            <a:r>
              <a:rPr kumimoji="1" lang="en-US" altLang="ja-JP" dirty="0"/>
              <a:t>reg1</a:t>
            </a:r>
            <a:r>
              <a:rPr kumimoji="1" lang="ja-JP" altLang="en-US" dirty="0"/>
              <a:t>のポートからアドレス、</a:t>
            </a:r>
            <a:r>
              <a:rPr kumimoji="1" lang="en-US" altLang="ja-JP" dirty="0"/>
              <a:t>reg2</a:t>
            </a:r>
            <a:r>
              <a:rPr kumimoji="1" lang="ja-JP" altLang="en-US" dirty="0"/>
              <a:t>のポートから書き込むデータが読み出されます。アドレスの方は、</a:t>
            </a:r>
            <a:r>
              <a:rPr kumimoji="1" lang="en-US" altLang="ja-JP" dirty="0"/>
              <a:t>ALU</a:t>
            </a:r>
            <a:r>
              <a:rPr kumimoji="1" lang="ja-JP" altLang="en-US" dirty="0"/>
              <a:t>の</a:t>
            </a:r>
            <a:r>
              <a:rPr kumimoji="1" lang="en-US" altLang="ja-JP" dirty="0"/>
              <a:t>A</a:t>
            </a:r>
            <a:r>
              <a:rPr kumimoji="1" lang="ja-JP" altLang="en-US" dirty="0"/>
              <a:t>ポートに送られ、命令コード中のイミーディエイトと加算されます。ここで、今までのロード命令、イミーディエイト命令と違って、イミーディエイトの値が分割されているため、くっつける必要があります。このため、この符号拡張回路</a:t>
            </a:r>
            <a:r>
              <a:rPr kumimoji="1" lang="en-US" altLang="ja-JP" dirty="0" err="1"/>
              <a:t>ext</a:t>
            </a:r>
            <a:r>
              <a:rPr kumimoji="1" lang="ja-JP" altLang="en-US" dirty="0"/>
              <a:t>はややごちゃごちゃするため、ここでは省略してあります。</a:t>
            </a:r>
            <a:r>
              <a:rPr kumimoji="1" lang="en-US" altLang="ja-JP" dirty="0"/>
              <a:t>B</a:t>
            </a:r>
            <a:r>
              <a:rPr kumimoji="1" lang="ja-JP" altLang="en-US" dirty="0"/>
              <a:t>ポートから読み出された書き込みデータは</a:t>
            </a:r>
            <a:r>
              <a:rPr kumimoji="1" lang="en-US" altLang="ja-JP" dirty="0" err="1"/>
              <a:t>writedata</a:t>
            </a:r>
            <a:r>
              <a:rPr kumimoji="1" lang="ja-JP" altLang="en-US" dirty="0"/>
              <a:t>としてメモリのデータ入力ポートに送られます。ここで</a:t>
            </a:r>
            <a:r>
              <a:rPr kumimoji="1" lang="en-US" altLang="ja-JP" dirty="0"/>
              <a:t>we=1</a:t>
            </a:r>
            <a:r>
              <a:rPr kumimoji="1" lang="ja-JP" altLang="en-US" dirty="0"/>
              <a:t>としてデータを書き込みます。ストア命令ではレジスタファイルには値を書きこまないので、</a:t>
            </a:r>
            <a:r>
              <a:rPr kumimoji="1" lang="en-US" altLang="ja-JP" dirty="0" err="1"/>
              <a:t>rwe</a:t>
            </a:r>
            <a:r>
              <a:rPr kumimoji="1" lang="en-US" altLang="ja-JP" dirty="0"/>
              <a:t>=0</a:t>
            </a:r>
            <a:r>
              <a:rPr kumimoji="1" lang="ja-JP" altLang="en-US" dirty="0"/>
              <a:t>としなければならないです。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13</a:t>
            </a:fld>
            <a:endParaRPr kumimoji="1" lang="ja-JP" altLang="en-US"/>
          </a:p>
        </p:txBody>
      </p:sp>
    </p:spTree>
    <p:extLst>
      <p:ext uri="{BB962C8B-B14F-4D97-AF65-F5344CB8AC3E}">
        <p14:creationId xmlns:p14="http://schemas.microsoft.com/office/powerpoint/2010/main" val="3948388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分岐命令も</a:t>
            </a:r>
            <a:r>
              <a:rPr kumimoji="1" lang="en-US" altLang="ja-JP" dirty="0"/>
              <a:t>rs2</a:t>
            </a:r>
            <a:r>
              <a:rPr kumimoji="1" lang="ja-JP" altLang="en-US" dirty="0"/>
              <a:t>の位置を揃えるため、飛び先を示すイミーデエイト領域が分離されていますが、さらに飛び先番地の高速化のためにビット列の順序が入れ替わっています。また、</a:t>
            </a:r>
            <a:r>
              <a:rPr kumimoji="1" lang="en-US" altLang="ja-JP" dirty="0"/>
              <a:t>RISC-V</a:t>
            </a:r>
            <a:r>
              <a:rPr kumimoji="1" lang="ja-JP" altLang="en-US" dirty="0"/>
              <a:t>の命令は必ず偶数番地から配置されるため、最下位ビットは命令コードに含まれないです。このため、格納するビットは、他の命令と全然互換性がありません。さて、この分岐命令は、これまでのデータパスでは実現できず、付加回路を付け加える必要があるのですが、他の命令と違って分岐命令は、一つの命令で二つやることがあります。①イミーディエイト領域を</a:t>
            </a:r>
            <a:r>
              <a:rPr kumimoji="1" lang="en-US" altLang="ja-JP" dirty="0"/>
              <a:t>PC</a:t>
            </a:r>
            <a:r>
              <a:rPr kumimoji="1" lang="ja-JP" altLang="en-US" dirty="0"/>
              <a:t>と加算して飛び先を計算する。②レジスタの大小、等しいかどうかの関係を調べて分岐が成立するかどうかを決定する。今回の実装では、</a:t>
            </a:r>
            <a:r>
              <a:rPr kumimoji="1" lang="en-US" altLang="ja-JP" dirty="0"/>
              <a:t>ALU</a:t>
            </a:r>
            <a:r>
              <a:rPr kumimoji="1" lang="ja-JP" altLang="en-US" dirty="0"/>
              <a:t>で①を行い、別の回路を設けて②をやることにします。しかしこれは逆もアリです。</a:t>
            </a:r>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14</a:t>
            </a:fld>
            <a:endParaRPr kumimoji="1" lang="ja-JP" altLang="en-US"/>
          </a:p>
        </p:txBody>
      </p:sp>
    </p:spTree>
    <p:extLst>
      <p:ext uri="{BB962C8B-B14F-4D97-AF65-F5344CB8AC3E}">
        <p14:creationId xmlns:p14="http://schemas.microsoft.com/office/powerpoint/2010/main" val="3043663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分岐命令の飛び先を示すフィールドはシャッフルされていますが、これによりストア命令、イミーデエイト命令と</a:t>
            </a:r>
            <a:r>
              <a:rPr kumimoji="1" lang="en-US" altLang="ja-JP" dirty="0"/>
              <a:t>12</a:t>
            </a:r>
            <a:r>
              <a:rPr kumimoji="1" lang="ja-JP" altLang="en-US" dirty="0"/>
              <a:t>ビット目、</a:t>
            </a:r>
            <a:r>
              <a:rPr kumimoji="1" lang="en-US" altLang="ja-JP" dirty="0"/>
              <a:t>11</a:t>
            </a:r>
            <a:r>
              <a:rPr kumimoji="1" lang="ja-JP" altLang="en-US" dirty="0"/>
              <a:t>ビット目を除いてビット位置が同じになっています。</a:t>
            </a:r>
            <a:endParaRPr kumimoji="1" lang="en-US" altLang="ja-JP" dirty="0"/>
          </a:p>
          <a:p>
            <a:r>
              <a:rPr kumimoji="1" lang="ja-JP" altLang="en-US" dirty="0"/>
              <a:t>これを利用すると、イミーディエイトフィールドのマルチプレクサが簡単化されます。最も迫害されているのはビット</a:t>
            </a:r>
            <a:r>
              <a:rPr kumimoji="1" lang="en-US" altLang="ja-JP" dirty="0"/>
              <a:t>11</a:t>
            </a:r>
            <a:r>
              <a:rPr kumimoji="1" lang="ja-JP" altLang="en-US" dirty="0"/>
              <a:t>で、分岐では</a:t>
            </a:r>
            <a:r>
              <a:rPr kumimoji="1" lang="en-US" altLang="ja-JP" dirty="0"/>
              <a:t>7</a:t>
            </a:r>
            <a:r>
              <a:rPr kumimoji="1" lang="ja-JP" altLang="en-US" dirty="0"/>
              <a:t>、ストア、イミーディエイトでは</a:t>
            </a:r>
            <a:r>
              <a:rPr kumimoji="1" lang="en-US" altLang="ja-JP" dirty="0"/>
              <a:t>31</a:t>
            </a:r>
            <a:r>
              <a:rPr kumimoji="1" lang="ja-JP" altLang="en-US" dirty="0"/>
              <a:t>、</a:t>
            </a:r>
            <a:r>
              <a:rPr kumimoji="1" lang="en-US" altLang="ja-JP" dirty="0" err="1"/>
              <a:t>jal</a:t>
            </a:r>
            <a:r>
              <a:rPr kumimoji="1" lang="en-US" altLang="ja-JP" dirty="0"/>
              <a:t>(</a:t>
            </a:r>
            <a:r>
              <a:rPr kumimoji="1" lang="ja-JP" altLang="en-US" dirty="0"/>
              <a:t>後に出てくる）では</a:t>
            </a:r>
            <a:r>
              <a:rPr kumimoji="1" lang="en-US" altLang="ja-JP" dirty="0"/>
              <a:t>20</a:t>
            </a:r>
            <a:r>
              <a:rPr kumimoji="1" lang="ja-JP" altLang="en-US" dirty="0"/>
              <a:t>に割り当てられています。これは</a:t>
            </a:r>
            <a:r>
              <a:rPr kumimoji="1" lang="en-US" altLang="ja-JP" dirty="0"/>
              <a:t>3</a:t>
            </a:r>
            <a:r>
              <a:rPr kumimoji="1" lang="ja-JP" altLang="en-US" dirty="0"/>
              <a:t>入力マルチプレクサが必要です。しかし、他のビットは</a:t>
            </a:r>
            <a:r>
              <a:rPr kumimoji="1" lang="en-US" altLang="ja-JP" dirty="0"/>
              <a:t>2</a:t>
            </a:r>
            <a:r>
              <a:rPr kumimoji="1" lang="ja-JP" altLang="en-US" dirty="0"/>
              <a:t>入力で済みます。</a:t>
            </a:r>
            <a:r>
              <a:rPr kumimoji="1" lang="en-US" altLang="ja-JP" dirty="0"/>
              <a:t>MSB</a:t>
            </a:r>
            <a:r>
              <a:rPr kumimoji="1" lang="ja-JP" altLang="en-US" dirty="0"/>
              <a:t>に常に符号ビットが入るという制約の下では、これ以上の方法は多分ないと思います。良く考えられています。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15</a:t>
            </a:fld>
            <a:endParaRPr kumimoji="1" lang="ja-JP" altLang="en-US"/>
          </a:p>
        </p:txBody>
      </p:sp>
    </p:spTree>
    <p:extLst>
      <p:ext uri="{BB962C8B-B14F-4D97-AF65-F5344CB8AC3E}">
        <p14:creationId xmlns:p14="http://schemas.microsoft.com/office/powerpoint/2010/main" val="379662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分岐命令用に拡張した</a:t>
            </a:r>
            <a:r>
              <a:rPr kumimoji="1" lang="en-US" altLang="ja-JP" dirty="0"/>
              <a:t>RV32I</a:t>
            </a:r>
            <a:r>
              <a:rPr kumimoji="1" lang="ja-JP" altLang="en-US" dirty="0"/>
              <a:t>の構成を示します。</a:t>
            </a:r>
            <a:r>
              <a:rPr kumimoji="1" lang="en-US" altLang="ja-JP" dirty="0"/>
              <a:t>RV32I</a:t>
            </a:r>
            <a:r>
              <a:rPr kumimoji="1" lang="ja-JP" altLang="en-US" dirty="0"/>
              <a:t>の分岐命令にはやることが二つあります。レジスタの比較（大小も含め）と、飛び先アドレスの計算です。どちらかに</a:t>
            </a:r>
            <a:r>
              <a:rPr kumimoji="1" lang="en-US" altLang="ja-JP" dirty="0"/>
              <a:t>ALU</a:t>
            </a:r>
            <a:r>
              <a:rPr kumimoji="1" lang="ja-JP" altLang="en-US" dirty="0"/>
              <a:t>を使い、どちらかに専用の回路を設ける必要があります。ここでは、</a:t>
            </a:r>
            <a:r>
              <a:rPr kumimoji="1" lang="en-US" altLang="ja-JP" dirty="0"/>
              <a:t>ALU</a:t>
            </a:r>
            <a:r>
              <a:rPr kumimoji="1" lang="ja-JP" altLang="en-US" dirty="0"/>
              <a:t>で飛び先を計算することにします。飛び先アドレスを計算するために、</a:t>
            </a:r>
            <a:r>
              <a:rPr kumimoji="1" lang="en-US" altLang="ja-JP" dirty="0"/>
              <a:t>PC</a:t>
            </a:r>
            <a:r>
              <a:rPr kumimoji="1" lang="ja-JP" altLang="en-US" dirty="0"/>
              <a:t>＋４を</a:t>
            </a:r>
            <a:r>
              <a:rPr kumimoji="1" lang="en-US" altLang="ja-JP" dirty="0"/>
              <a:t>ALU</a:t>
            </a:r>
            <a:r>
              <a:rPr kumimoji="1" lang="ja-JP" altLang="en-US" dirty="0"/>
              <a:t>の</a:t>
            </a:r>
            <a:r>
              <a:rPr kumimoji="1" lang="en-US" altLang="ja-JP" dirty="0"/>
              <a:t>A</a:t>
            </a:r>
            <a:r>
              <a:rPr kumimoji="1" lang="ja-JP" altLang="en-US" dirty="0"/>
              <a:t>ポートに入れるために、マルチプレクサを付けます。</a:t>
            </a:r>
            <a:r>
              <a:rPr kumimoji="1" lang="en-US" altLang="ja-JP" dirty="0"/>
              <a:t>B</a:t>
            </a:r>
            <a:r>
              <a:rPr kumimoji="1" lang="ja-JP" altLang="en-US" dirty="0"/>
              <a:t>入力の</a:t>
            </a:r>
            <a:r>
              <a:rPr kumimoji="1" lang="en-US" altLang="ja-JP" dirty="0" err="1"/>
              <a:t>ext</a:t>
            </a:r>
            <a:r>
              <a:rPr kumimoji="1" lang="ja-JP" altLang="en-US" dirty="0"/>
              <a:t>も、分岐命令のイミーディエイトデータをまとめるために、構造を変更する必要がありますが、この図には表れていません。符号拡張され</a:t>
            </a:r>
            <a:r>
              <a:rPr kumimoji="1" lang="en-US" altLang="ja-JP" dirty="0"/>
              <a:t>0</a:t>
            </a:r>
            <a:r>
              <a:rPr kumimoji="1" lang="ja-JP" altLang="en-US" dirty="0"/>
              <a:t>を補ったデータが</a:t>
            </a:r>
            <a:r>
              <a:rPr kumimoji="1" lang="en-US" altLang="ja-JP" dirty="0"/>
              <a:t>B</a:t>
            </a:r>
            <a:r>
              <a:rPr kumimoji="1" lang="ja-JP" altLang="en-US" dirty="0"/>
              <a:t>入力から入ると考えてください。読み出してきた二つのレジスタは、専用の比較器に入力し、大小、等値関係を判定します。分岐命令の成立条件に適合したら、</a:t>
            </a:r>
            <a:r>
              <a:rPr kumimoji="1" lang="en-US" altLang="ja-JP" dirty="0"/>
              <a:t>PC</a:t>
            </a:r>
            <a:r>
              <a:rPr kumimoji="1" lang="ja-JP" altLang="en-US" dirty="0"/>
              <a:t>の直前のマルチプレクサを切り替えて、飛び先を設定します。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16</a:t>
            </a:fld>
            <a:endParaRPr kumimoji="1" lang="ja-JP" altLang="en-US"/>
          </a:p>
        </p:txBody>
      </p:sp>
    </p:spTree>
    <p:extLst>
      <p:ext uri="{BB962C8B-B14F-4D97-AF65-F5344CB8AC3E}">
        <p14:creationId xmlns:p14="http://schemas.microsoft.com/office/powerpoint/2010/main" val="3152538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分岐命令のデータの流れを示します。青色が飛び先計算を示します。演算は加算を指定します。緑色のデータパスは、分岐の反転用のデータの流れです。読み出してきた二つのレジスタは専用の比較回路で比較され、結果によって飛び先を設定するかどうかを決めま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17</a:t>
            </a:fld>
            <a:endParaRPr kumimoji="1" lang="ja-JP" altLang="en-US"/>
          </a:p>
        </p:txBody>
      </p:sp>
    </p:spTree>
    <p:extLst>
      <p:ext uri="{BB962C8B-B14F-4D97-AF65-F5344CB8AC3E}">
        <p14:creationId xmlns:p14="http://schemas.microsoft.com/office/powerpoint/2010/main" val="692787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では、この</a:t>
            </a:r>
            <a:r>
              <a:rPr kumimoji="1" lang="en-US" altLang="ja-JP" dirty="0"/>
              <a:t>RV32I</a:t>
            </a:r>
            <a:r>
              <a:rPr kumimoji="1" lang="ja-JP" altLang="en-US" dirty="0"/>
              <a:t>が</a:t>
            </a:r>
            <a:r>
              <a:rPr kumimoji="1" lang="en-US" altLang="ja-JP" dirty="0"/>
              <a:t>Verilog</a:t>
            </a:r>
            <a:r>
              <a:rPr kumimoji="1" lang="ja-JP" altLang="en-US" dirty="0"/>
              <a:t>でどのように記述されるか見てみましょう。簡単のためいくつかの命令が付いていない版の</a:t>
            </a:r>
            <a:r>
              <a:rPr kumimoji="1" lang="en-US" altLang="ja-JP" dirty="0"/>
              <a:t>simple.tar</a:t>
            </a:r>
            <a:r>
              <a:rPr kumimoji="1" lang="ja-JP" altLang="en-US" dirty="0"/>
              <a:t>をダウンロードして解凍してください。まず、入出力について確認しましょう。入出力は、クロック、リセット、命令メモリの入出力、データメモリの入出力からできています。</a:t>
            </a:r>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18</a:t>
            </a:fld>
            <a:endParaRPr kumimoji="1" lang="ja-JP" altLang="en-US"/>
          </a:p>
        </p:txBody>
      </p:sp>
    </p:spTree>
    <p:extLst>
      <p:ext uri="{BB962C8B-B14F-4D97-AF65-F5344CB8AC3E}">
        <p14:creationId xmlns:p14="http://schemas.microsoft.com/office/powerpoint/2010/main" val="2771205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今回の記述も、</a:t>
            </a:r>
            <a:r>
              <a:rPr kumimoji="1" lang="en-US" altLang="ja-JP" dirty="0"/>
              <a:t>rv32i.v</a:t>
            </a:r>
            <a:r>
              <a:rPr kumimoji="1" lang="ja-JP" altLang="en-US" dirty="0"/>
              <a:t>はこの図の青四角で囲った部分のみです。命令メモリは</a:t>
            </a:r>
            <a:r>
              <a:rPr kumimoji="1" lang="en-US" altLang="ja-JP" dirty="0" err="1"/>
              <a:t>imem.v</a:t>
            </a:r>
            <a:r>
              <a:rPr kumimoji="1" lang="en-US" altLang="ja-JP" dirty="0"/>
              <a:t>, </a:t>
            </a:r>
            <a:r>
              <a:rPr kumimoji="1" lang="ja-JP" altLang="en-US" dirty="0"/>
              <a:t>データメモリは</a:t>
            </a:r>
            <a:r>
              <a:rPr kumimoji="1" lang="en-US" altLang="ja-JP" dirty="0" err="1"/>
              <a:t>dmem.v</a:t>
            </a:r>
            <a:r>
              <a:rPr kumimoji="1" lang="ja-JP" altLang="en-US" dirty="0"/>
              <a:t>として外に出してあります。このインタフェース入出力は前のページに示した通りです。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19</a:t>
            </a:fld>
            <a:endParaRPr kumimoji="1" lang="ja-JP" altLang="en-US"/>
          </a:p>
        </p:txBody>
      </p:sp>
    </p:spTree>
    <p:extLst>
      <p:ext uri="{BB962C8B-B14F-4D97-AF65-F5344CB8AC3E}">
        <p14:creationId xmlns:p14="http://schemas.microsoft.com/office/powerpoint/2010/main" val="3979187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同じ命令セットでも様々な実装法があります。どのように</a:t>
            </a:r>
            <a:r>
              <a:rPr kumimoji="1" lang="en-US" altLang="ja-JP" dirty="0"/>
              <a:t>CPU</a:t>
            </a:r>
            <a:r>
              <a:rPr kumimoji="1" lang="ja-JP" altLang="en-US" dirty="0"/>
              <a:t>を実現するかを決めるのがマイクロアーキテクチャです。ここでは、</a:t>
            </a:r>
            <a:r>
              <a:rPr kumimoji="1" lang="en-US" altLang="ja-JP" dirty="0"/>
              <a:t>RV32I</a:t>
            </a:r>
            <a:r>
              <a:rPr kumimoji="1" lang="ja-JP" altLang="en-US" dirty="0"/>
              <a:t>のマイクロアーキテクチャを紹介します。まずは、一番簡単なシングルサイクル実装を紹介しましょう。</a:t>
            </a:r>
          </a:p>
        </p:txBody>
      </p:sp>
      <p:sp>
        <p:nvSpPr>
          <p:cNvPr id="4" name="スライド番号プレースホルダー 3"/>
          <p:cNvSpPr>
            <a:spLocks noGrp="1"/>
          </p:cNvSpPr>
          <p:nvPr>
            <p:ph type="sldNum" sz="quarter" idx="10"/>
          </p:nvPr>
        </p:nvSpPr>
        <p:spPr/>
        <p:txBody>
          <a:bodyPr/>
          <a:lstStyle/>
          <a:p>
            <a:fld id="{41031166-D944-4C61-A211-78073E53E5D0}" type="slidenum">
              <a:rPr kumimoji="1" lang="ja-JP" altLang="en-US" smtClean="0"/>
              <a:t>2</a:t>
            </a:fld>
            <a:endParaRPr kumimoji="1" lang="ja-JP" altLang="en-US"/>
          </a:p>
        </p:txBody>
      </p:sp>
    </p:spTree>
    <p:extLst>
      <p:ext uri="{BB962C8B-B14F-4D97-AF65-F5344CB8AC3E}">
        <p14:creationId xmlns:p14="http://schemas.microsoft.com/office/powerpoint/2010/main" val="2573033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次はメモリの記述について復習します。今回は命令メモリは</a:t>
            </a:r>
            <a:r>
              <a:rPr kumimoji="1" lang="en-US" altLang="ja-JP" dirty="0" err="1"/>
              <a:t>imem.v</a:t>
            </a:r>
            <a:r>
              <a:rPr kumimoji="1" lang="ja-JP" altLang="en-US" dirty="0"/>
              <a:t>にデータメモリは</a:t>
            </a:r>
            <a:r>
              <a:rPr kumimoji="1" lang="en-US" altLang="ja-JP" dirty="0" err="1"/>
              <a:t>dmem.v</a:t>
            </a:r>
            <a:r>
              <a:rPr kumimoji="1" lang="ja-JP" altLang="en-US" dirty="0"/>
              <a:t>に記述してあり、テストベンチ</a:t>
            </a:r>
            <a:r>
              <a:rPr kumimoji="1" lang="en-US" altLang="ja-JP" dirty="0"/>
              <a:t>test_rv32i.v</a:t>
            </a:r>
            <a:r>
              <a:rPr kumimoji="1" lang="ja-JP" altLang="en-US" dirty="0"/>
              <a:t>から呼ばれます。ここでは、書き込み機能を含んでいる</a:t>
            </a:r>
            <a:r>
              <a:rPr kumimoji="1" lang="en-US" altLang="ja-JP" dirty="0" err="1"/>
              <a:t>dmem</a:t>
            </a:r>
            <a:r>
              <a:rPr kumimoji="1" lang="ja-JP" altLang="en-US" dirty="0"/>
              <a:t>の方を解説します。メモリの宣言は、</a:t>
            </a:r>
            <a:r>
              <a:rPr kumimoji="1" lang="en-US" altLang="ja-JP" dirty="0" err="1"/>
              <a:t>reg</a:t>
            </a:r>
            <a:r>
              <a:rPr kumimoji="1" lang="ja-JP" altLang="en-US" dirty="0"/>
              <a:t>　</a:t>
            </a:r>
            <a:r>
              <a:rPr kumimoji="1" lang="en-US" altLang="ja-JP" dirty="0"/>
              <a:t>[MSB:LSB]</a:t>
            </a:r>
            <a:r>
              <a:rPr kumimoji="1" lang="ja-JP" altLang="en-US" dirty="0"/>
              <a:t>　「最小アドレス：最大アドレス</a:t>
            </a:r>
            <a:r>
              <a:rPr kumimoji="1" lang="en-US" altLang="ja-JP" dirty="0"/>
              <a:t>]</a:t>
            </a:r>
            <a:r>
              <a:rPr kumimoji="1" lang="ja-JP" altLang="en-US" dirty="0"/>
              <a:t>で行います。ここでは、１６ビットで深さが</a:t>
            </a:r>
            <a:r>
              <a:rPr kumimoji="1" lang="en-US" altLang="ja-JP" dirty="0"/>
              <a:t>65536</a:t>
            </a:r>
            <a:r>
              <a:rPr kumimoji="1" lang="ja-JP" altLang="en-US" dirty="0" err="1"/>
              <a:t>のメ</a:t>
            </a:r>
            <a:r>
              <a:rPr kumimoji="1" lang="ja-JP" altLang="en-US" dirty="0"/>
              <a:t>モリが宣言されます。最小アドレスは</a:t>
            </a:r>
            <a:r>
              <a:rPr kumimoji="1" lang="en-US" altLang="ja-JP" dirty="0"/>
              <a:t>0</a:t>
            </a:r>
            <a:r>
              <a:rPr kumimoji="1" lang="ja-JP" altLang="en-US" dirty="0" err="1"/>
              <a:t>、</a:t>
            </a:r>
            <a:r>
              <a:rPr kumimoji="1" lang="ja-JP" altLang="en-US" dirty="0"/>
              <a:t>最大アドレスは</a:t>
            </a:r>
            <a:r>
              <a:rPr kumimoji="1" lang="en-US" altLang="ja-JP" dirty="0"/>
              <a:t>2</a:t>
            </a:r>
            <a:r>
              <a:rPr kumimoji="1" lang="ja-JP" altLang="en-US" dirty="0"/>
              <a:t>の</a:t>
            </a:r>
            <a:r>
              <a:rPr kumimoji="1" lang="en-US" altLang="ja-JP" dirty="0"/>
              <a:t>n</a:t>
            </a:r>
            <a:r>
              <a:rPr kumimoji="1" lang="ja-JP" altLang="en-US" dirty="0"/>
              <a:t>乗にするのが普通です。</a:t>
            </a:r>
            <a:r>
              <a:rPr kumimoji="1" lang="en-US" altLang="ja-JP" dirty="0"/>
              <a:t>RV32I</a:t>
            </a:r>
            <a:r>
              <a:rPr kumimoji="1" lang="ja-JP" altLang="en-US" dirty="0"/>
              <a:t>は</a:t>
            </a:r>
            <a:r>
              <a:rPr kumimoji="1" lang="en-US" altLang="ja-JP" dirty="0"/>
              <a:t>32</a:t>
            </a:r>
            <a:r>
              <a:rPr kumimoji="1" lang="ja-JP" altLang="en-US" dirty="0"/>
              <a:t>ビットのアドレス空間（つまり３</a:t>
            </a:r>
            <a:r>
              <a:rPr kumimoji="1" lang="en-US" altLang="ja-JP" dirty="0"/>
              <a:t>G)</a:t>
            </a:r>
            <a:r>
              <a:rPr kumimoji="1" lang="ja-JP" altLang="en-US" dirty="0"/>
              <a:t>を持ちますが、演習ではそんなには使わないので、今回は命令、データ共に６４</a:t>
            </a:r>
            <a:r>
              <a:rPr kumimoji="1" lang="en-US" altLang="ja-JP" dirty="0"/>
              <a:t>K</a:t>
            </a:r>
            <a:r>
              <a:rPr kumimoji="1" lang="ja-JP" altLang="en-US" dirty="0"/>
              <a:t>としました。このためアドレスは</a:t>
            </a:r>
            <a:r>
              <a:rPr kumimoji="1" lang="en-US" altLang="ja-JP" dirty="0"/>
              <a:t>16</a:t>
            </a:r>
            <a:r>
              <a:rPr kumimoji="1" lang="ja-JP" altLang="en-US" dirty="0"/>
              <a:t>ビットです。メモリは</a:t>
            </a:r>
            <a:r>
              <a:rPr kumimoji="1" lang="en-US" altLang="ja-JP" dirty="0"/>
              <a:t>C</a:t>
            </a:r>
            <a:r>
              <a:rPr kumimoji="1" lang="ja-JP" altLang="en-US" dirty="0"/>
              <a:t>言語の配列に似ているので、配列同様</a:t>
            </a:r>
            <a:r>
              <a:rPr kumimoji="1" lang="en-US" altLang="ja-JP" dirty="0"/>
              <a:t>[</a:t>
            </a:r>
            <a:r>
              <a:rPr kumimoji="1" lang="ja-JP" altLang="en-US" dirty="0"/>
              <a:t>　</a:t>
            </a:r>
            <a:r>
              <a:rPr kumimoji="1" lang="en-US" altLang="ja-JP" dirty="0"/>
              <a:t>]</a:t>
            </a:r>
            <a:r>
              <a:rPr kumimoji="1" lang="ja-JP" altLang="en-US" dirty="0"/>
              <a:t>の中に番地を入れて値を取り出します。書き込む場合は、</a:t>
            </a:r>
            <a:r>
              <a:rPr kumimoji="1" lang="en-US" altLang="ja-JP" dirty="0"/>
              <a:t>if(we)</a:t>
            </a:r>
            <a:r>
              <a:rPr kumimoji="1" lang="ja-JP" altLang="en-US" dirty="0"/>
              <a:t>として</a:t>
            </a:r>
            <a:r>
              <a:rPr kumimoji="1" lang="en-US" altLang="ja-JP" dirty="0"/>
              <a:t>we=H</a:t>
            </a:r>
            <a:r>
              <a:rPr kumimoji="1" lang="ja-JP" altLang="en-US" dirty="0"/>
              <a:t>の時だけ</a:t>
            </a:r>
            <a:r>
              <a:rPr kumimoji="1" lang="en-US" altLang="ja-JP" dirty="0" err="1"/>
              <a:t>clk</a:t>
            </a:r>
            <a:r>
              <a:rPr kumimoji="1" lang="ja-JP" altLang="en-US" dirty="0"/>
              <a:t>に同期して入力を書き込みます。メモリにはファイルに書いてある初期値をあらかじめ設定することが出来ます。このための構文が</a:t>
            </a:r>
            <a:r>
              <a:rPr kumimoji="1" lang="en-US" altLang="ja-JP" dirty="0" err="1"/>
              <a:t>readmemh</a:t>
            </a:r>
            <a:r>
              <a:rPr kumimoji="1" lang="en-US" altLang="ja-JP" dirty="0"/>
              <a:t>, </a:t>
            </a:r>
            <a:r>
              <a:rPr kumimoji="1" lang="en-US" altLang="ja-JP" dirty="0" err="1"/>
              <a:t>readmemb</a:t>
            </a:r>
            <a:r>
              <a:rPr kumimoji="1" lang="ja-JP" altLang="en-US" dirty="0"/>
              <a:t>です。ここでは、</a:t>
            </a:r>
            <a:r>
              <a:rPr kumimoji="1" lang="en-US" altLang="ja-JP" dirty="0" err="1"/>
              <a:t>dmem.dat</a:t>
            </a:r>
            <a:r>
              <a:rPr kumimoji="1" lang="ja-JP" altLang="en-US" dirty="0"/>
              <a:t>から</a:t>
            </a:r>
            <a:r>
              <a:rPr kumimoji="1" lang="en-US" altLang="ja-JP" dirty="0"/>
              <a:t>16</a:t>
            </a:r>
            <a:r>
              <a:rPr kumimoji="1" lang="ja-JP" altLang="en-US" dirty="0"/>
              <a:t>進数で初期値を読み込みます。同様に</a:t>
            </a:r>
            <a:r>
              <a:rPr kumimoji="1" lang="en-US" altLang="ja-JP" dirty="0" err="1"/>
              <a:t>imem.v</a:t>
            </a:r>
            <a:r>
              <a:rPr kumimoji="1" lang="ja-JP" altLang="en-US" dirty="0"/>
              <a:t>も定義されていますが、書き込み機能は持っていません。初期値は</a:t>
            </a:r>
            <a:r>
              <a:rPr kumimoji="1" lang="en-US" altLang="ja-JP" dirty="0" err="1"/>
              <a:t>imem.dat</a:t>
            </a:r>
            <a:r>
              <a:rPr kumimoji="1" lang="ja-JP" altLang="en-US" dirty="0"/>
              <a:t>からやはり</a:t>
            </a:r>
            <a:r>
              <a:rPr kumimoji="1" lang="en-US" altLang="ja-JP" dirty="0"/>
              <a:t>16</a:t>
            </a:r>
            <a:r>
              <a:rPr kumimoji="1" lang="ja-JP" altLang="en-US" dirty="0"/>
              <a:t>進数で入力します。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41031166-D944-4C61-A211-78073E53E5D0}" type="slidenum">
              <a:rPr kumimoji="1" lang="ja-JP" altLang="en-US" smtClean="0"/>
              <a:t>20</a:t>
            </a:fld>
            <a:endParaRPr kumimoji="1" lang="ja-JP" altLang="en-US"/>
          </a:p>
        </p:txBody>
      </p:sp>
    </p:spTree>
    <p:extLst>
      <p:ext uri="{BB962C8B-B14F-4D97-AF65-F5344CB8AC3E}">
        <p14:creationId xmlns:p14="http://schemas.microsoft.com/office/powerpoint/2010/main" val="4174669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RISC</a:t>
            </a:r>
            <a:r>
              <a:rPr kumimoji="1" lang="ja-JP" altLang="en-US" dirty="0"/>
              <a:t> </a:t>
            </a:r>
            <a:r>
              <a:rPr kumimoji="1" lang="en-US" altLang="ja-JP" dirty="0"/>
              <a:t>V</a:t>
            </a:r>
            <a:r>
              <a:rPr kumimoji="1" lang="ja-JP" altLang="en-US" dirty="0"/>
              <a:t>の特徴は命令コードのフィールドが揃っている点で、このことを実現するため、種類が多い点です。これをうまくデコードするために、それぞれ便利なように信号線を設けます。また、どの命令をフェッチしたかを示す命令コード用の信号も設けておきます。</a:t>
            </a:r>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21</a:t>
            </a:fld>
            <a:endParaRPr kumimoji="1" lang="ja-JP" altLang="en-US"/>
          </a:p>
        </p:txBody>
      </p:sp>
    </p:spTree>
    <p:extLst>
      <p:ext uri="{BB962C8B-B14F-4D97-AF65-F5344CB8AC3E}">
        <p14:creationId xmlns:p14="http://schemas.microsoft.com/office/powerpoint/2010/main" val="501429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RV32I</a:t>
            </a:r>
            <a:r>
              <a:rPr kumimoji="1" lang="ja-JP" altLang="en-US" dirty="0"/>
              <a:t>の命令は、</a:t>
            </a:r>
            <a:r>
              <a:rPr kumimoji="1" lang="en-US" altLang="ja-JP" dirty="0"/>
              <a:t>opcode, rs1,rs2,rd</a:t>
            </a:r>
            <a:r>
              <a:rPr kumimoji="1" lang="ja-JP" altLang="en-US" dirty="0"/>
              <a:t>の場所が揃っているので、これは共通にします。補助的な</a:t>
            </a:r>
            <a:r>
              <a:rPr kumimoji="1" lang="en-US" altLang="ja-JP" dirty="0"/>
              <a:t>opcode</a:t>
            </a:r>
            <a:r>
              <a:rPr kumimoji="1" lang="ja-JP" altLang="en-US" dirty="0"/>
              <a:t>として働く</a:t>
            </a:r>
            <a:r>
              <a:rPr kumimoji="1" lang="en-US" altLang="ja-JP" dirty="0"/>
              <a:t>funct3</a:t>
            </a:r>
            <a:r>
              <a:rPr kumimoji="1" lang="ja-JP" altLang="en-US" dirty="0"/>
              <a:t>も揃っているのでこれも共通にします。イミーディエイト命令は上位</a:t>
            </a:r>
            <a:r>
              <a:rPr kumimoji="1" lang="en-US" altLang="ja-JP" dirty="0"/>
              <a:t>12</a:t>
            </a:r>
            <a:r>
              <a:rPr kumimoji="1" lang="ja-JP" altLang="en-US" dirty="0"/>
              <a:t>ビットをイミーディエイトフィールドとして使います。これを</a:t>
            </a:r>
            <a:r>
              <a:rPr kumimoji="1" lang="en-US" altLang="ja-JP" dirty="0" err="1"/>
              <a:t>imm_i</a:t>
            </a:r>
            <a:r>
              <a:rPr kumimoji="1" lang="ja-JP" altLang="en-US" dirty="0"/>
              <a:t>とします。ストア用は</a:t>
            </a:r>
            <a:r>
              <a:rPr kumimoji="1" lang="en-US" altLang="ja-JP" dirty="0"/>
              <a:t>rs2</a:t>
            </a:r>
            <a:r>
              <a:rPr kumimoji="1" lang="ja-JP" altLang="en-US" dirty="0"/>
              <a:t>の位置を守るためにイミーディエイトが分離されます。これを</a:t>
            </a:r>
            <a:r>
              <a:rPr kumimoji="1" lang="en-US" altLang="ja-JP" dirty="0" err="1"/>
              <a:t>imm_s</a:t>
            </a:r>
            <a:r>
              <a:rPr kumimoji="1" lang="ja-JP" altLang="en-US" dirty="0"/>
              <a:t>に入れます。分岐命令用のオフセット（イミーディエイト）は分離した上に高速化のために位置が入れ替わっています。これは面倒ですが、ビット位置に気を付けて</a:t>
            </a:r>
            <a:r>
              <a:rPr kumimoji="1" lang="en-US" altLang="ja-JP" dirty="0" err="1"/>
              <a:t>imm_b</a:t>
            </a:r>
            <a:r>
              <a:rPr kumimoji="1" lang="ja-JP" altLang="en-US" dirty="0"/>
              <a:t>とします。この</a:t>
            </a:r>
            <a:r>
              <a:rPr kumimoji="1" lang="en-US" altLang="ja-JP" dirty="0" err="1"/>
              <a:t>imm_b</a:t>
            </a:r>
            <a:r>
              <a:rPr kumimoji="1" lang="ja-JP" altLang="en-US" dirty="0"/>
              <a:t>は最下位に</a:t>
            </a:r>
            <a:r>
              <a:rPr kumimoji="1" lang="en-US" altLang="ja-JP" dirty="0"/>
              <a:t>0</a:t>
            </a:r>
            <a:r>
              <a:rPr kumimoji="1" lang="ja-JP" altLang="en-US" dirty="0"/>
              <a:t>をくっつけるため</a:t>
            </a:r>
            <a:r>
              <a:rPr kumimoji="1" lang="en-US" altLang="ja-JP" dirty="0"/>
              <a:t>13</a:t>
            </a:r>
            <a:r>
              <a:rPr kumimoji="1" lang="ja-JP" altLang="en-US" dirty="0"/>
              <a:t>ビットになっています。イミーディエイト値を持つ全ての命令で</a:t>
            </a:r>
            <a:r>
              <a:rPr kumimoji="1" lang="en-US" altLang="ja-JP" dirty="0"/>
              <a:t>31</a:t>
            </a:r>
            <a:r>
              <a:rPr kumimoji="1" lang="ja-JP" altLang="en-US" dirty="0"/>
              <a:t>ビット目は符号フィールドになっています。そこで、ここではこれを</a:t>
            </a:r>
            <a:r>
              <a:rPr kumimoji="1" lang="en-US" altLang="ja-JP" dirty="0"/>
              <a:t>32-12=20</a:t>
            </a:r>
            <a:r>
              <a:rPr kumimoji="1" lang="ja-JP" altLang="en-US" dirty="0"/>
              <a:t>ビット分符号拡張し、</a:t>
            </a:r>
            <a:r>
              <a:rPr kumimoji="1" lang="en-US" altLang="ja-JP" dirty="0"/>
              <a:t>sext</a:t>
            </a:r>
            <a:r>
              <a:rPr kumimoji="1" lang="ja-JP" altLang="en-US" dirty="0"/>
              <a:t>とします。これは全てのイミーディエイトにとって上位ビットとして使えます。</a:t>
            </a:r>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22</a:t>
            </a:fld>
            <a:endParaRPr kumimoji="1" lang="ja-JP" altLang="en-US"/>
          </a:p>
        </p:txBody>
      </p:sp>
    </p:spTree>
    <p:extLst>
      <p:ext uri="{BB962C8B-B14F-4D97-AF65-F5344CB8AC3E}">
        <p14:creationId xmlns:p14="http://schemas.microsoft.com/office/powerpoint/2010/main" val="100383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RISC-V</a:t>
            </a:r>
            <a:r>
              <a:rPr kumimoji="1" lang="ja-JP" altLang="en-US" dirty="0"/>
              <a:t>の命令フォーマットは、命令に応じて様々で、</a:t>
            </a:r>
            <a:r>
              <a:rPr kumimoji="1" lang="en-US" altLang="ja-JP" dirty="0"/>
              <a:t>R-type</a:t>
            </a:r>
            <a:r>
              <a:rPr kumimoji="1" lang="ja-JP" altLang="en-US" dirty="0"/>
              <a:t>は、通常の演算命令、</a:t>
            </a:r>
            <a:r>
              <a:rPr kumimoji="1" lang="en-US" altLang="ja-JP" dirty="0"/>
              <a:t>I-type</a:t>
            </a:r>
            <a:r>
              <a:rPr kumimoji="1" lang="ja-JP" altLang="en-US" dirty="0"/>
              <a:t>はイミーディエイト命令と</a:t>
            </a:r>
            <a:r>
              <a:rPr kumimoji="1" lang="en-US" altLang="ja-JP" dirty="0"/>
              <a:t>Load</a:t>
            </a:r>
            <a:r>
              <a:rPr kumimoji="1" lang="ja-JP" altLang="en-US" dirty="0"/>
              <a:t>命令で使われ、イミーディエイトフィールドは</a:t>
            </a:r>
            <a:r>
              <a:rPr kumimoji="1" lang="en-US" altLang="ja-JP" dirty="0"/>
              <a:t>12</a:t>
            </a:r>
            <a:r>
              <a:rPr kumimoji="1" lang="ja-JP" altLang="en-US" dirty="0"/>
              <a:t>ビットです。イミーディエイトの取り方の違う分岐用には</a:t>
            </a:r>
            <a:r>
              <a:rPr kumimoji="1" lang="en-US" altLang="ja-JP" dirty="0"/>
              <a:t>B-type</a:t>
            </a:r>
            <a:r>
              <a:rPr kumimoji="1" lang="ja-JP" altLang="en-US" dirty="0"/>
              <a:t>、</a:t>
            </a:r>
            <a:r>
              <a:rPr kumimoji="1" lang="en-US" altLang="ja-JP" dirty="0"/>
              <a:t>Store</a:t>
            </a:r>
            <a:r>
              <a:rPr kumimoji="1" lang="ja-JP" altLang="en-US" dirty="0"/>
              <a:t>命令用に</a:t>
            </a:r>
            <a:r>
              <a:rPr kumimoji="1" lang="en-US" altLang="ja-JP" dirty="0"/>
              <a:t>S-type</a:t>
            </a:r>
            <a:r>
              <a:rPr kumimoji="1" lang="ja-JP" altLang="en-US" dirty="0"/>
              <a:t>が用意されています。</a:t>
            </a:r>
            <a:r>
              <a:rPr kumimoji="1" lang="en-US" altLang="ja-JP" dirty="0"/>
              <a:t>JAL</a:t>
            </a:r>
            <a:r>
              <a:rPr kumimoji="1" lang="ja-JP" altLang="en-US" dirty="0"/>
              <a:t>用には遠くまで飛べる</a:t>
            </a:r>
            <a:r>
              <a:rPr kumimoji="1" lang="en-US" altLang="ja-JP" dirty="0"/>
              <a:t>J-type</a:t>
            </a:r>
            <a:r>
              <a:rPr kumimoji="1" lang="ja-JP" altLang="en-US" dirty="0"/>
              <a:t>、</a:t>
            </a:r>
            <a:r>
              <a:rPr kumimoji="1" lang="en-US" altLang="ja-JP" dirty="0"/>
              <a:t>U-type</a:t>
            </a:r>
            <a:r>
              <a:rPr kumimoji="1" lang="ja-JP" altLang="en-US"/>
              <a:t>は、特殊な命令用です。</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23</a:t>
            </a:fld>
            <a:endParaRPr lang="en-US" altLang="ja-JP"/>
          </a:p>
        </p:txBody>
      </p:sp>
    </p:spTree>
    <p:extLst>
      <p:ext uri="{BB962C8B-B14F-4D97-AF65-F5344CB8AC3E}">
        <p14:creationId xmlns:p14="http://schemas.microsoft.com/office/powerpoint/2010/main" val="1574512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各命令のデコードは</a:t>
            </a:r>
            <a:r>
              <a:rPr kumimoji="1" lang="en-US" altLang="ja-JP" dirty="0"/>
              <a:t>opcode</a:t>
            </a:r>
            <a:r>
              <a:rPr kumimoji="1" lang="ja-JP" altLang="en-US" dirty="0"/>
              <a:t>部を見てロード、ストア、レジスタ間演算、イミーディエイト、分岐に分類します。このうちロードとストアは現在のところ</a:t>
            </a:r>
            <a:r>
              <a:rPr kumimoji="1" lang="en-US" altLang="ja-JP" dirty="0"/>
              <a:t>1</a:t>
            </a:r>
            <a:r>
              <a:rPr kumimoji="1" lang="ja-JP" altLang="en-US" dirty="0"/>
              <a:t>種類なので、</a:t>
            </a:r>
            <a:r>
              <a:rPr kumimoji="1" lang="en-US" altLang="ja-JP" dirty="0"/>
              <a:t>funct3</a:t>
            </a:r>
            <a:r>
              <a:rPr kumimoji="1" lang="ja-JP" altLang="en-US" dirty="0"/>
              <a:t>フィールドまでデコードしてしまいますが、これはあとのためです。分岐命令は細かくデコードします。演算時の拡張ビットはレジスタ間演算命令だけ有効で、上位</a:t>
            </a:r>
            <a:r>
              <a:rPr kumimoji="1" lang="en-US" altLang="ja-JP" dirty="0"/>
              <a:t>2</a:t>
            </a:r>
            <a:r>
              <a:rPr kumimoji="1" lang="ja-JP" altLang="en-US" dirty="0"/>
              <a:t>ビット目ですので</a:t>
            </a:r>
            <a:r>
              <a:rPr kumimoji="1" lang="en-US" altLang="ja-JP" dirty="0" err="1"/>
              <a:t>ext</a:t>
            </a:r>
            <a:r>
              <a:rPr kumimoji="1" lang="ja-JP" altLang="en-US" dirty="0"/>
              <a:t>というビットを使って示しています。</a:t>
            </a:r>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24</a:t>
            </a:fld>
            <a:endParaRPr kumimoji="1" lang="ja-JP" altLang="en-US"/>
          </a:p>
        </p:txBody>
      </p:sp>
    </p:spTree>
    <p:extLst>
      <p:ext uri="{BB962C8B-B14F-4D97-AF65-F5344CB8AC3E}">
        <p14:creationId xmlns:p14="http://schemas.microsoft.com/office/powerpoint/2010/main" val="3615724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データパスの記述を示します。</a:t>
            </a:r>
            <a:r>
              <a:rPr kumimoji="1" lang="en-US" altLang="ja-JP" dirty="0"/>
              <a:t>ALU</a:t>
            </a:r>
            <a:r>
              <a:rPr kumimoji="1" lang="ja-JP" altLang="en-US" dirty="0"/>
              <a:t>の</a:t>
            </a:r>
            <a:r>
              <a:rPr kumimoji="1" lang="en-US" altLang="ja-JP" dirty="0"/>
              <a:t>B</a:t>
            </a:r>
            <a:r>
              <a:rPr kumimoji="1" lang="ja-JP" altLang="en-US" dirty="0"/>
              <a:t>入力の</a:t>
            </a:r>
            <a:r>
              <a:rPr kumimoji="1" lang="en-US" altLang="ja-JP" dirty="0" err="1"/>
              <a:t>srcb</a:t>
            </a:r>
            <a:r>
              <a:rPr kumimoji="1" lang="ja-JP" altLang="en-US" dirty="0"/>
              <a:t>は、命令に応じて適切なイミーディエイト値を入れてやり、どれでもなければレジスタの</a:t>
            </a:r>
            <a:r>
              <a:rPr kumimoji="1" lang="en-US" altLang="ja-JP" dirty="0"/>
              <a:t>B</a:t>
            </a:r>
            <a:r>
              <a:rPr kumimoji="1" lang="ja-JP" altLang="en-US" dirty="0"/>
              <a:t>ポート</a:t>
            </a:r>
            <a:r>
              <a:rPr kumimoji="1" lang="en-US" altLang="ja-JP" dirty="0"/>
              <a:t>reg2</a:t>
            </a:r>
            <a:r>
              <a:rPr kumimoji="1" lang="ja-JP" altLang="en-US" dirty="0"/>
              <a:t>を入れます。レジスタファイルの入力マルチプレクサは、ロード命令ならばメモリから読んできたデータ（</a:t>
            </a:r>
            <a:r>
              <a:rPr kumimoji="1" lang="en-US" altLang="ja-JP" dirty="0" err="1"/>
              <a:t>readdata</a:t>
            </a:r>
            <a:r>
              <a:rPr kumimoji="1" lang="en-US" altLang="ja-JP" dirty="0"/>
              <a:t>)</a:t>
            </a:r>
            <a:r>
              <a:rPr kumimoji="1" lang="ja-JP" altLang="en-US" dirty="0"/>
              <a:t>、そうでなければ</a:t>
            </a:r>
            <a:r>
              <a:rPr kumimoji="1" lang="en-US" altLang="ja-JP" dirty="0"/>
              <a:t>ALU</a:t>
            </a:r>
            <a:r>
              <a:rPr kumimoji="1" lang="ja-JP" altLang="en-US" dirty="0"/>
              <a:t>の計算結果（</a:t>
            </a:r>
            <a:r>
              <a:rPr kumimoji="1" lang="en-US" altLang="ja-JP" dirty="0" err="1"/>
              <a:t>aluresult</a:t>
            </a:r>
            <a:r>
              <a:rPr kumimoji="1" lang="en-US" altLang="ja-JP" dirty="0"/>
              <a:t>)</a:t>
            </a:r>
            <a:r>
              <a:rPr kumimoji="1" lang="ja-JP" altLang="en-US" dirty="0"/>
              <a:t>を選択します。</a:t>
            </a:r>
            <a:r>
              <a:rPr kumimoji="1" lang="en-US" altLang="ja-JP" dirty="0" err="1"/>
              <a:t>rwe</a:t>
            </a:r>
            <a:r>
              <a:rPr kumimoji="1" lang="ja-JP" altLang="en-US" dirty="0"/>
              <a:t>は結果を書き込むロード、レジスタ間演算命令、イミーデエイト命令で１になるようにします。メモリの書き込みを制御する</a:t>
            </a:r>
            <a:r>
              <a:rPr kumimoji="1" lang="en-US" altLang="ja-JP" dirty="0"/>
              <a:t>we</a:t>
            </a:r>
            <a:r>
              <a:rPr kumimoji="1" lang="ja-JP" altLang="en-US" dirty="0"/>
              <a:t>はストア命令の時のみ１、書き込みデータは</a:t>
            </a:r>
            <a:r>
              <a:rPr kumimoji="1" lang="en-US" altLang="ja-JP" dirty="0"/>
              <a:t>reg2</a:t>
            </a:r>
            <a:r>
              <a:rPr kumimoji="1" lang="ja-JP" altLang="en-US" dirty="0"/>
              <a:t>の値を与えます。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25</a:t>
            </a:fld>
            <a:endParaRPr kumimoji="1" lang="ja-JP" altLang="en-US"/>
          </a:p>
        </p:txBody>
      </p:sp>
    </p:spTree>
    <p:extLst>
      <p:ext uri="{BB962C8B-B14F-4D97-AF65-F5344CB8AC3E}">
        <p14:creationId xmlns:p14="http://schemas.microsoft.com/office/powerpoint/2010/main" val="2977820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ALU</a:t>
            </a:r>
            <a:r>
              <a:rPr kumimoji="1" lang="ja-JP" altLang="en-US" dirty="0"/>
              <a:t>は内部にこの図のマルチプレクサを取り込んでしまっており、</a:t>
            </a:r>
            <a:r>
              <a:rPr kumimoji="1" lang="en-US" altLang="ja-JP" dirty="0" err="1"/>
              <a:t>addcom</a:t>
            </a:r>
            <a:r>
              <a:rPr kumimoji="1" lang="en-US" altLang="ja-JP" dirty="0"/>
              <a:t>=1</a:t>
            </a:r>
            <a:r>
              <a:rPr kumimoji="1" lang="ja-JP" altLang="en-US" dirty="0"/>
              <a:t>で加算が行われます。ロード、ストア、分岐命令ではここが１になってメモリアドレスや飛び先アドレスが計算されます。レジスタファイルは</a:t>
            </a:r>
            <a:r>
              <a:rPr kumimoji="1" lang="en-US" altLang="ja-JP" dirty="0"/>
              <a:t>rs1,rs2,rd</a:t>
            </a:r>
            <a:r>
              <a:rPr kumimoji="1" lang="ja-JP" altLang="en-US" dirty="0"/>
              <a:t>に命令コードの所定の部分がそのまま入ります。</a:t>
            </a:r>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26</a:t>
            </a:fld>
            <a:endParaRPr kumimoji="1" lang="ja-JP" altLang="en-US"/>
          </a:p>
        </p:txBody>
      </p:sp>
    </p:spTree>
    <p:extLst>
      <p:ext uri="{BB962C8B-B14F-4D97-AF65-F5344CB8AC3E}">
        <p14:creationId xmlns:p14="http://schemas.microsoft.com/office/powerpoint/2010/main" val="1387067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分岐命令の実装には</a:t>
            </a:r>
            <a:r>
              <a:rPr kumimoji="1" lang="en-US" altLang="ja-JP" dirty="0"/>
              <a:t>ALU</a:t>
            </a:r>
            <a:r>
              <a:rPr kumimoji="1" lang="ja-JP" altLang="en-US" dirty="0"/>
              <a:t>の</a:t>
            </a:r>
            <a:r>
              <a:rPr kumimoji="1" lang="en-US" altLang="ja-JP" dirty="0"/>
              <a:t>A</a:t>
            </a:r>
            <a:r>
              <a:rPr kumimoji="1" lang="ja-JP" altLang="en-US" dirty="0"/>
              <a:t>入力に</a:t>
            </a:r>
            <a:r>
              <a:rPr kumimoji="1" lang="en-US" altLang="ja-JP" dirty="0"/>
              <a:t>pc+4</a:t>
            </a:r>
            <a:r>
              <a:rPr kumimoji="1" lang="ja-JP" altLang="en-US" dirty="0"/>
              <a:t>を入れてやる必要があります。このため、</a:t>
            </a:r>
            <a:r>
              <a:rPr kumimoji="1" lang="en-US" altLang="ja-JP" dirty="0" err="1"/>
              <a:t>srca</a:t>
            </a:r>
            <a:r>
              <a:rPr kumimoji="1" lang="ja-JP" altLang="en-US" dirty="0"/>
              <a:t>という中間信号を設けてマルチプレクサで分岐命令の時に</a:t>
            </a:r>
            <a:r>
              <a:rPr kumimoji="1" lang="en-US" altLang="ja-JP" dirty="0"/>
              <a:t>pc+4</a:t>
            </a:r>
            <a:r>
              <a:rPr kumimoji="1" lang="ja-JP" altLang="en-US" dirty="0"/>
              <a:t>が入るようにします。結果の判定と分岐の部分は、</a:t>
            </a:r>
            <a:r>
              <a:rPr kumimoji="1" lang="en-US" altLang="ja-JP" dirty="0"/>
              <a:t>pc</a:t>
            </a:r>
            <a:r>
              <a:rPr kumimoji="1" lang="ja-JP" altLang="en-US" dirty="0"/>
              <a:t>を制御する</a:t>
            </a:r>
            <a:r>
              <a:rPr kumimoji="1" lang="en-US" altLang="ja-JP" dirty="0"/>
              <a:t>if</a:t>
            </a:r>
            <a:r>
              <a:rPr kumimoji="1" lang="ja-JP" altLang="en-US" dirty="0"/>
              <a:t>文の中に入れます。符号付の比較が必要なので</a:t>
            </a:r>
            <a:r>
              <a:rPr kumimoji="1" lang="en-US" altLang="ja-JP" dirty="0"/>
              <a:t>$singed</a:t>
            </a:r>
            <a:r>
              <a:rPr kumimoji="1" lang="ja-JP" altLang="en-US" dirty="0"/>
              <a:t>関数で変換した</a:t>
            </a:r>
            <a:r>
              <a:rPr kumimoji="1" lang="en-US" altLang="ja-JP" dirty="0"/>
              <a:t>sreg1, sreg2</a:t>
            </a:r>
            <a:r>
              <a:rPr kumimoji="1" lang="ja-JP" altLang="en-US" dirty="0"/>
              <a:t>間で比較を行います。分岐が成立すると</a:t>
            </a:r>
            <a:r>
              <a:rPr kumimoji="1" lang="en-US" altLang="ja-JP" dirty="0"/>
              <a:t>pc</a:t>
            </a:r>
            <a:r>
              <a:rPr kumimoji="1" lang="ja-JP" altLang="en-US" dirty="0"/>
              <a:t>には</a:t>
            </a:r>
            <a:r>
              <a:rPr kumimoji="1" lang="en-US" altLang="ja-JP" dirty="0"/>
              <a:t>ALU</a:t>
            </a:r>
            <a:r>
              <a:rPr kumimoji="1" lang="ja-JP" altLang="en-US" dirty="0"/>
              <a:t>の演算結果が入るようにしています。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27</a:t>
            </a:fld>
            <a:endParaRPr kumimoji="1" lang="ja-JP" altLang="en-US"/>
          </a:p>
        </p:txBody>
      </p:sp>
    </p:spTree>
    <p:extLst>
      <p:ext uri="{BB962C8B-B14F-4D97-AF65-F5344CB8AC3E}">
        <p14:creationId xmlns:p14="http://schemas.microsoft.com/office/powerpoint/2010/main" val="4095807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では、次に性能の評価についての一般的な方法を学びます。</a:t>
            </a:r>
            <a:r>
              <a:rPr kumimoji="1" lang="en-US" altLang="ja-JP" dirty="0"/>
              <a:t>CPU</a:t>
            </a:r>
            <a:r>
              <a:rPr kumimoji="1" lang="ja-JP" altLang="en-US" dirty="0"/>
              <a:t>の性能は、</a:t>
            </a:r>
            <a:r>
              <a:rPr kumimoji="1" lang="en-US" altLang="ja-JP" dirty="0"/>
              <a:t>CPU</a:t>
            </a:r>
            <a:r>
              <a:rPr kumimoji="1" lang="ja-JP" altLang="en-US" dirty="0"/>
              <a:t>があるプログラムを実行した際の実行時間の逆数です。実行時間が短い方が性能が高いのでこれは当たり前かと思います。実際のコンピュータでは</a:t>
            </a:r>
            <a:r>
              <a:rPr kumimoji="1" lang="en-US" altLang="ja-JP" dirty="0"/>
              <a:t>Operating</a:t>
            </a:r>
            <a:r>
              <a:rPr kumimoji="1" lang="ja-JP" altLang="en-US" dirty="0"/>
              <a:t> </a:t>
            </a:r>
            <a:r>
              <a:rPr kumimoji="1" lang="en-US" altLang="ja-JP" dirty="0"/>
              <a:t>System</a:t>
            </a:r>
            <a:r>
              <a:rPr kumimoji="1" lang="ja-JP" altLang="en-US" dirty="0"/>
              <a:t>（</a:t>
            </a:r>
            <a:r>
              <a:rPr kumimoji="1" lang="en-US" altLang="ja-JP" dirty="0"/>
              <a:t>OS)</a:t>
            </a:r>
            <a:r>
              <a:rPr kumimoji="1" lang="ja-JP" altLang="en-US" dirty="0"/>
              <a:t>が走って実行中にもジョブが切り替わりますが、この影響が入ると困るので、</a:t>
            </a:r>
            <a:r>
              <a:rPr kumimoji="1" lang="en-US" altLang="ja-JP" dirty="0"/>
              <a:t>CPU</a:t>
            </a:r>
            <a:r>
              <a:rPr kumimoji="1" lang="ja-JP" altLang="en-US" dirty="0"/>
              <a:t>が単一のジョブを</a:t>
            </a:r>
            <a:r>
              <a:rPr kumimoji="1" lang="en-US" altLang="ja-JP" dirty="0"/>
              <a:t>OS</a:t>
            </a:r>
            <a:r>
              <a:rPr kumimoji="1" lang="ja-JP" altLang="en-US" dirty="0"/>
              <a:t>の介入なしに実行した場合の実行時間（</a:t>
            </a:r>
            <a:r>
              <a:rPr kumimoji="1" lang="en-US" altLang="ja-JP" dirty="0"/>
              <a:t>CPU</a:t>
            </a:r>
            <a:r>
              <a:rPr kumimoji="1" lang="ja-JP" altLang="en-US" dirty="0"/>
              <a:t>実行時間：</a:t>
            </a:r>
            <a:r>
              <a:rPr kumimoji="1" lang="en-US" altLang="ja-JP" dirty="0" err="1"/>
              <a:t>CPUTime</a:t>
            </a:r>
            <a:r>
              <a:rPr kumimoji="1" lang="en-US" altLang="ja-JP" dirty="0"/>
              <a:t>)</a:t>
            </a:r>
            <a:r>
              <a:rPr kumimoji="1" lang="ja-JP" altLang="en-US" dirty="0"/>
              <a:t>を測ります。今まで紹介してきたように、</a:t>
            </a:r>
            <a:r>
              <a:rPr kumimoji="1" lang="en-US" altLang="ja-JP" dirty="0"/>
              <a:t>CPU</a:t>
            </a:r>
            <a:r>
              <a:rPr kumimoji="1" lang="ja-JP" altLang="en-US" dirty="0"/>
              <a:t>は単一のシステムクロックに同期して動くと考えて良いので、</a:t>
            </a:r>
            <a:r>
              <a:rPr kumimoji="1" lang="en-US" altLang="ja-JP" dirty="0"/>
              <a:t>CPU</a:t>
            </a:r>
            <a:r>
              <a:rPr kumimoji="1" lang="en-US" altLang="ja-JP" baseline="0" dirty="0"/>
              <a:t> Time</a:t>
            </a:r>
            <a:r>
              <a:rPr kumimoji="1" lang="ja-JP" altLang="en-US" baseline="0" dirty="0"/>
              <a:t>はプログラム実行時のサイクル数</a:t>
            </a:r>
            <a:r>
              <a:rPr kumimoji="1" lang="en-US" altLang="ja-JP" baseline="0" dirty="0"/>
              <a:t>×</a:t>
            </a:r>
            <a:r>
              <a:rPr kumimoji="1" lang="ja-JP" altLang="en-US" baseline="0" dirty="0"/>
              <a:t>クロック周期で表されます。クロック周期とはクロックが立ち上がってから次に立ち上がるまでの時間で、この逆数がクロック周波数です。プログラム実行時のサイクル数は、実行した命令数</a:t>
            </a:r>
            <a:r>
              <a:rPr kumimoji="1" lang="en-US" altLang="ja-JP" baseline="0" dirty="0"/>
              <a:t>×</a:t>
            </a:r>
            <a:r>
              <a:rPr kumimoji="1" lang="ja-JP" altLang="en-US" baseline="0" dirty="0"/>
              <a:t>平均</a:t>
            </a:r>
            <a:r>
              <a:rPr kumimoji="1" lang="en-US" altLang="ja-JP" baseline="0" dirty="0"/>
              <a:t>CPI</a:t>
            </a:r>
            <a:r>
              <a:rPr kumimoji="1" lang="ja-JP" altLang="en-US" baseline="0" dirty="0"/>
              <a:t>（</a:t>
            </a:r>
            <a:r>
              <a:rPr kumimoji="1" lang="en-US" altLang="ja-JP" baseline="0" dirty="0"/>
              <a:t>Clock cycles Per Instruction)</a:t>
            </a:r>
            <a:r>
              <a:rPr kumimoji="1" lang="ja-JP" altLang="en-US" baseline="0" dirty="0"/>
              <a:t>に分解されます。</a:t>
            </a:r>
            <a:r>
              <a:rPr kumimoji="1" lang="en-US" altLang="ja-JP" baseline="0" dirty="0"/>
              <a:t>CPI</a:t>
            </a:r>
            <a:r>
              <a:rPr kumimoji="1" lang="ja-JP" altLang="en-US" baseline="0" dirty="0"/>
              <a:t>は一命令が実行するのに要する</a:t>
            </a:r>
            <a:r>
              <a:rPr kumimoji="1" lang="ja-JP" altLang="en-US" baseline="0"/>
              <a:t>クロック数で、</a:t>
            </a:r>
            <a:r>
              <a:rPr kumimoji="1" lang="en-US" altLang="ja-JP" baseline="0"/>
              <a:t>1</a:t>
            </a:r>
            <a:r>
              <a:rPr kumimoji="1" lang="ja-JP" altLang="en-US" baseline="0" dirty="0"/>
              <a:t>サイクル版では全部</a:t>
            </a:r>
            <a:r>
              <a:rPr kumimoji="1" lang="en-US" altLang="ja-JP" baseline="0" dirty="0"/>
              <a:t>1</a:t>
            </a:r>
            <a:r>
              <a:rPr kumimoji="1" lang="ja-JP" altLang="en-US" baseline="0" dirty="0"/>
              <a:t>ですが、マルチサイクル版では命令毎に違っています。このため、一つのプログラムを動かした場合の平均</a:t>
            </a:r>
            <a:r>
              <a:rPr kumimoji="1" lang="en-US" altLang="ja-JP" baseline="0" dirty="0"/>
              <a:t>CPI</a:t>
            </a:r>
            <a:r>
              <a:rPr kumimoji="1" lang="ja-JP" altLang="en-US" baseline="0" dirty="0"/>
              <a:t>は、プログラムの種類によって変わります。つまり実行時間の長い命令を多数含んでいるプログラムでは平均</a:t>
            </a:r>
            <a:r>
              <a:rPr kumimoji="1" lang="en-US" altLang="ja-JP" baseline="0" dirty="0"/>
              <a:t>CPI</a:t>
            </a:r>
            <a:r>
              <a:rPr kumimoji="1" lang="ja-JP" altLang="en-US" baseline="0" dirty="0"/>
              <a:t>は長くなります。もちろんコンパイラにも依存します。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15FCA4D-C1A4-48BA-80E5-5E1BC677F13F}" type="slidenum">
              <a:rPr lang="en-US" altLang="ja-JP" smtClean="0"/>
              <a:pPr>
                <a:defRPr/>
              </a:pPr>
              <a:t>28</a:t>
            </a:fld>
            <a:endParaRPr lang="en-US" altLang="ja-JP"/>
          </a:p>
        </p:txBody>
      </p:sp>
    </p:spTree>
    <p:extLst>
      <p:ext uri="{BB962C8B-B14F-4D97-AF65-F5344CB8AC3E}">
        <p14:creationId xmlns:p14="http://schemas.microsoft.com/office/powerpoint/2010/main" val="10702281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分岐命令用に拡張した</a:t>
            </a:r>
            <a:r>
              <a:rPr kumimoji="1" lang="en-US" altLang="ja-JP" dirty="0"/>
              <a:t>RV32I</a:t>
            </a:r>
            <a:r>
              <a:rPr kumimoji="1" lang="ja-JP" altLang="en-US" dirty="0"/>
              <a:t>の構成を示します。</a:t>
            </a:r>
            <a:r>
              <a:rPr kumimoji="1" lang="en-US" altLang="ja-JP" dirty="0"/>
              <a:t>RV32I</a:t>
            </a:r>
            <a:r>
              <a:rPr kumimoji="1" lang="ja-JP" altLang="en-US" dirty="0"/>
              <a:t>の分岐命令にはやることが二つあります。レジスタの比較（大小も含め）と、飛び先アドレスの計算です。どちらかに</a:t>
            </a:r>
            <a:r>
              <a:rPr kumimoji="1" lang="en-US" altLang="ja-JP" dirty="0"/>
              <a:t>ALU</a:t>
            </a:r>
            <a:r>
              <a:rPr kumimoji="1" lang="ja-JP" altLang="en-US" dirty="0"/>
              <a:t>を使い、どちらかに専用の回路を設ける必要があります。ここでは、</a:t>
            </a:r>
            <a:r>
              <a:rPr kumimoji="1" lang="en-US" altLang="ja-JP" dirty="0"/>
              <a:t>ALU</a:t>
            </a:r>
            <a:r>
              <a:rPr kumimoji="1" lang="ja-JP" altLang="en-US" dirty="0"/>
              <a:t>で飛び先を計算することにします。飛び先アドレスを計算するために、</a:t>
            </a:r>
            <a:r>
              <a:rPr kumimoji="1" lang="en-US" altLang="ja-JP" dirty="0"/>
              <a:t>PC</a:t>
            </a:r>
            <a:r>
              <a:rPr kumimoji="1" lang="ja-JP" altLang="en-US" dirty="0"/>
              <a:t>＋４を</a:t>
            </a:r>
            <a:r>
              <a:rPr kumimoji="1" lang="en-US" altLang="ja-JP" dirty="0"/>
              <a:t>ALU</a:t>
            </a:r>
            <a:r>
              <a:rPr kumimoji="1" lang="ja-JP" altLang="en-US" dirty="0"/>
              <a:t>の</a:t>
            </a:r>
            <a:r>
              <a:rPr kumimoji="1" lang="en-US" altLang="ja-JP" dirty="0"/>
              <a:t>A</a:t>
            </a:r>
            <a:r>
              <a:rPr kumimoji="1" lang="ja-JP" altLang="en-US" dirty="0"/>
              <a:t>ポートに入れるために、マルチプレクサを付けます。</a:t>
            </a:r>
            <a:r>
              <a:rPr kumimoji="1" lang="en-US" altLang="ja-JP" dirty="0"/>
              <a:t>B</a:t>
            </a:r>
            <a:r>
              <a:rPr kumimoji="1" lang="ja-JP" altLang="en-US" dirty="0"/>
              <a:t>入力の</a:t>
            </a:r>
            <a:r>
              <a:rPr kumimoji="1" lang="en-US" altLang="ja-JP" dirty="0" err="1"/>
              <a:t>ext</a:t>
            </a:r>
            <a:r>
              <a:rPr kumimoji="1" lang="ja-JP" altLang="en-US" dirty="0"/>
              <a:t>も、分岐命令のイミーディエイトデータをまとめるために、構造を変更する必要がありますが、この図には表れていません。符号拡張され</a:t>
            </a:r>
            <a:r>
              <a:rPr kumimoji="1" lang="en-US" altLang="ja-JP" dirty="0"/>
              <a:t>0</a:t>
            </a:r>
            <a:r>
              <a:rPr kumimoji="1" lang="ja-JP" altLang="en-US" dirty="0"/>
              <a:t>を補ったデータが</a:t>
            </a:r>
            <a:r>
              <a:rPr kumimoji="1" lang="en-US" altLang="ja-JP" dirty="0"/>
              <a:t>B</a:t>
            </a:r>
            <a:r>
              <a:rPr kumimoji="1" lang="ja-JP" altLang="en-US" dirty="0"/>
              <a:t>入力から入ると考えてください。読み出してきた二つのレジスタは、専用の比較器に入力し、大小、等値関係を判定します。分岐命令の成立条件に適合したら、</a:t>
            </a:r>
            <a:r>
              <a:rPr kumimoji="1" lang="en-US" altLang="ja-JP" dirty="0"/>
              <a:t>PC</a:t>
            </a:r>
            <a:r>
              <a:rPr kumimoji="1" lang="ja-JP" altLang="en-US" dirty="0"/>
              <a:t>の直前のマルチプレクサを切り替えて、飛び先を設定します。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29</a:t>
            </a:fld>
            <a:endParaRPr kumimoji="1" lang="ja-JP" altLang="en-US"/>
          </a:p>
        </p:txBody>
      </p:sp>
    </p:spTree>
    <p:extLst>
      <p:ext uri="{BB962C8B-B14F-4D97-AF65-F5344CB8AC3E}">
        <p14:creationId xmlns:p14="http://schemas.microsoft.com/office/powerpoint/2010/main" val="1173252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a:t>
            </a:r>
            <a:r>
              <a:rPr kumimoji="1" lang="en-US" altLang="ja-JP" dirty="0"/>
              <a:t>RV32I</a:t>
            </a:r>
            <a:r>
              <a:rPr kumimoji="1" lang="ja-JP" altLang="en-US" dirty="0"/>
              <a:t>の構成をざっと説明します。</a:t>
            </a:r>
            <a:r>
              <a:rPr kumimoji="1" lang="en-US" altLang="ja-JP" dirty="0"/>
              <a:t>PC</a:t>
            </a:r>
            <a:r>
              <a:rPr kumimoji="1" lang="ja-JP" altLang="en-US" dirty="0"/>
              <a:t>周辺は詳細化していないので、これだと先に進むだけになります。主要なモジュールは</a:t>
            </a:r>
            <a:r>
              <a:rPr kumimoji="1" lang="en-US" altLang="ja-JP" dirty="0"/>
              <a:t>ALU</a:t>
            </a:r>
            <a:r>
              <a:rPr kumimoji="1" lang="ja-JP" altLang="en-US" dirty="0"/>
              <a:t>とレジスタファイルです。</a:t>
            </a:r>
            <a:endParaRPr kumimoji="1" lang="en-US" altLang="ja-JP" dirty="0"/>
          </a:p>
          <a:p>
            <a:r>
              <a:rPr kumimoji="1" lang="en-US" altLang="ja-JP" dirty="0"/>
              <a:t>ALU</a:t>
            </a:r>
            <a:r>
              <a:rPr kumimoji="1" lang="ja-JP" altLang="en-US" dirty="0"/>
              <a:t>の</a:t>
            </a:r>
            <a:r>
              <a:rPr kumimoji="1" lang="en-US" altLang="ja-JP" dirty="0"/>
              <a:t>A</a:t>
            </a:r>
            <a:r>
              <a:rPr kumimoji="1" lang="ja-JP" altLang="en-US" dirty="0"/>
              <a:t>入力はレジスタファイルの</a:t>
            </a:r>
            <a:r>
              <a:rPr kumimoji="1" lang="en-US" altLang="ja-JP" dirty="0"/>
              <a:t>A</a:t>
            </a:r>
            <a:r>
              <a:rPr kumimoji="1" lang="ja-JP" altLang="en-US" dirty="0"/>
              <a:t>ポートに直接繋ぎますが、</a:t>
            </a:r>
            <a:r>
              <a:rPr kumimoji="1" lang="en-US" altLang="ja-JP" dirty="0"/>
              <a:t>B</a:t>
            </a:r>
            <a:r>
              <a:rPr kumimoji="1" lang="ja-JP" altLang="en-US" dirty="0"/>
              <a:t>ポートは直値を命令から持ってくるために、マルチプレクサが入っています。</a:t>
            </a:r>
            <a:endParaRPr kumimoji="1" lang="en-US" altLang="ja-JP" dirty="0"/>
          </a:p>
          <a:p>
            <a:r>
              <a:rPr kumimoji="1" lang="en-US" altLang="ja-JP" dirty="0"/>
              <a:t>RV32I</a:t>
            </a:r>
            <a:r>
              <a:rPr kumimoji="1" lang="ja-JP" altLang="en-US" dirty="0"/>
              <a:t>は、イミーディエイト命令に、符号付きと符号無しを持っているので、命令の直値部分を符号拡張、ゼロ拡張をした結果と、レジスタファイルからの</a:t>
            </a:r>
            <a:r>
              <a:rPr kumimoji="1" lang="en-US" altLang="ja-JP" dirty="0"/>
              <a:t>B</a:t>
            </a:r>
            <a:r>
              <a:rPr kumimoji="1" lang="ja-JP" altLang="en-US" dirty="0"/>
              <a:t>入力をマルチプレクサで切り替えられるようにします。ここで、</a:t>
            </a:r>
            <a:r>
              <a:rPr kumimoji="1" lang="en-US" altLang="ja-JP" dirty="0" err="1"/>
              <a:t>ext</a:t>
            </a:r>
            <a:r>
              <a:rPr kumimoji="1" lang="ja-JP" altLang="en-US" dirty="0"/>
              <a:t>は符号拡張用のハードウェアで、これは</a:t>
            </a:r>
            <a:r>
              <a:rPr kumimoji="1" lang="en-US" altLang="ja-JP" dirty="0"/>
              <a:t>MSB</a:t>
            </a:r>
            <a:r>
              <a:rPr kumimoji="1" lang="ja-JP" altLang="en-US" dirty="0"/>
              <a:t>を複製したり、ゼロを入れたりすると共に配線を入れ替えたります。中身はさほどハードウェア量の多いものではないです。</a:t>
            </a:r>
            <a:endParaRPr kumimoji="1" lang="en-US" altLang="ja-JP" dirty="0"/>
          </a:p>
          <a:p>
            <a:r>
              <a:rPr kumimoji="1" lang="en-US" altLang="ja-JP" dirty="0"/>
              <a:t>ALU</a:t>
            </a:r>
            <a:r>
              <a:rPr kumimoji="1" lang="ja-JP" altLang="en-US" dirty="0"/>
              <a:t>のコマンドは、アキュムレータマシン同様、</a:t>
            </a:r>
            <a:r>
              <a:rPr kumimoji="1" lang="en-US" altLang="ja-JP" dirty="0"/>
              <a:t>3</a:t>
            </a:r>
            <a:r>
              <a:rPr kumimoji="1" lang="ja-JP" altLang="en-US" dirty="0"/>
              <a:t>ビットの</a:t>
            </a:r>
            <a:r>
              <a:rPr kumimoji="1" lang="en-US" altLang="ja-JP" dirty="0" err="1"/>
              <a:t>funct</a:t>
            </a:r>
            <a:r>
              <a:rPr kumimoji="1" lang="ja-JP" altLang="en-US" dirty="0"/>
              <a:t>フィールドを入れて、レジスタ同士の命令、イミーディエイト命令がそのまま実行できるようになっています。ディスプレースメントを加算するなどの役割のため、</a:t>
            </a:r>
            <a:r>
              <a:rPr kumimoji="1" lang="en-US" altLang="ja-JP" dirty="0"/>
              <a:t>A</a:t>
            </a:r>
            <a:r>
              <a:rPr kumimoji="1" lang="ja-JP" altLang="en-US" dirty="0"/>
              <a:t>入力、</a:t>
            </a:r>
            <a:r>
              <a:rPr kumimoji="1" lang="en-US" altLang="ja-JP" dirty="0"/>
              <a:t>B</a:t>
            </a:r>
            <a:r>
              <a:rPr kumimoji="1" lang="ja-JP" altLang="en-US" dirty="0"/>
              <a:t>入力の加算を行う</a:t>
            </a:r>
            <a:r>
              <a:rPr kumimoji="1" lang="en-US" altLang="ja-JP" dirty="0"/>
              <a:t>ADD</a:t>
            </a:r>
            <a:r>
              <a:rPr kumimoji="1" lang="ja-JP" altLang="en-US" dirty="0"/>
              <a:t>を</a:t>
            </a:r>
            <a:r>
              <a:rPr kumimoji="1" lang="en-US" altLang="ja-JP" dirty="0"/>
              <a:t>funct3</a:t>
            </a:r>
            <a:r>
              <a:rPr kumimoji="1" lang="ja-JP" altLang="en-US" dirty="0"/>
              <a:t>と切り替えて入れられるようにしています。</a:t>
            </a:r>
            <a:r>
              <a:rPr kumimoji="1" lang="en-US" altLang="ja-JP" dirty="0"/>
              <a:t>ALU</a:t>
            </a:r>
            <a:r>
              <a:rPr kumimoji="1" lang="ja-JP" altLang="en-US" dirty="0"/>
              <a:t>の</a:t>
            </a:r>
            <a:r>
              <a:rPr kumimoji="1" lang="en-US" altLang="ja-JP" dirty="0"/>
              <a:t>Y</a:t>
            </a:r>
            <a:r>
              <a:rPr kumimoji="1" lang="ja-JP" altLang="en-US" dirty="0"/>
              <a:t>出力は、マルチプレクサを経由してレジスタファイルの</a:t>
            </a:r>
            <a:r>
              <a:rPr kumimoji="1" lang="en-US" altLang="ja-JP" dirty="0"/>
              <a:t>C</a:t>
            </a:r>
            <a:r>
              <a:rPr kumimoji="1" lang="ja-JP" altLang="en-US" dirty="0"/>
              <a:t>ポートのデータ入力に繋ぎ、計算結果を書き込めるようにします。一方で、ディスプレースメントとの加算結果をデータメモリのアドレスに接続します。</a:t>
            </a:r>
            <a:endParaRPr kumimoji="1" lang="en-US" altLang="ja-JP" dirty="0"/>
          </a:p>
          <a:p>
            <a:r>
              <a:rPr kumimoji="1" lang="ja-JP" altLang="en-US" dirty="0"/>
              <a:t>レジスタファイルのポート</a:t>
            </a:r>
            <a:r>
              <a:rPr kumimoji="1" lang="en-US" altLang="ja-JP" dirty="0"/>
              <a:t>A</a:t>
            </a:r>
            <a:r>
              <a:rPr kumimoji="1" lang="ja-JP" altLang="en-US" dirty="0"/>
              <a:t>のアドレスと、ポート</a:t>
            </a:r>
            <a:r>
              <a:rPr kumimoji="1" lang="en-US" altLang="ja-JP" dirty="0"/>
              <a:t>B</a:t>
            </a:r>
            <a:r>
              <a:rPr kumimoji="1" lang="ja-JP" altLang="en-US" dirty="0"/>
              <a:t>のアドレスには、命令コードの</a:t>
            </a:r>
            <a:r>
              <a:rPr kumimoji="1" lang="en-US" altLang="ja-JP" dirty="0"/>
              <a:t>rs1, rs2</a:t>
            </a:r>
            <a:r>
              <a:rPr kumimoji="1" lang="ja-JP" altLang="en-US" dirty="0"/>
              <a:t>に相当する部分を入れます。</a:t>
            </a:r>
            <a:r>
              <a:rPr kumimoji="1" lang="en-US" altLang="ja-JP" dirty="0"/>
              <a:t>C</a:t>
            </a:r>
            <a:r>
              <a:rPr kumimoji="1" lang="ja-JP" altLang="en-US" dirty="0"/>
              <a:t>ポートのアドレスには、</a:t>
            </a:r>
            <a:r>
              <a:rPr kumimoji="1" lang="en-US" altLang="ja-JP" dirty="0" err="1"/>
              <a:t>rd</a:t>
            </a:r>
            <a:r>
              <a:rPr kumimoji="1" lang="ja-JP" altLang="en-US" dirty="0"/>
              <a:t>に相当する部分を入れます。</a:t>
            </a:r>
            <a:endParaRPr kumimoji="1" lang="en-US" altLang="ja-JP" dirty="0"/>
          </a:p>
          <a:p>
            <a:r>
              <a:rPr kumimoji="1" lang="ja-JP" altLang="en-US" dirty="0"/>
              <a:t>データ入力には</a:t>
            </a:r>
            <a:r>
              <a:rPr kumimoji="1" lang="en-US" altLang="ja-JP" dirty="0"/>
              <a:t>B</a:t>
            </a:r>
            <a:r>
              <a:rPr kumimoji="1" lang="ja-JP" altLang="en-US" dirty="0"/>
              <a:t>ポートの出力を入れます。これで</a:t>
            </a:r>
            <a:r>
              <a:rPr kumimoji="1" lang="en-US" altLang="ja-JP" dirty="0" err="1"/>
              <a:t>lw</a:t>
            </a:r>
            <a:r>
              <a:rPr kumimoji="1" lang="ja-JP" altLang="en-US" dirty="0"/>
              <a:t>命令、</a:t>
            </a:r>
            <a:r>
              <a:rPr kumimoji="1" lang="en-US" altLang="ja-JP" dirty="0" err="1"/>
              <a:t>sw</a:t>
            </a:r>
            <a:r>
              <a:rPr kumimoji="1" lang="ja-JP" altLang="en-US" dirty="0"/>
              <a:t>命令を実行します。読み出したデータは、マルチプレクサを経由してレジスタファイルに入れます。</a:t>
            </a:r>
            <a:endParaRPr kumimoji="1" lang="en-US" altLang="ja-JP" dirty="0"/>
          </a:p>
          <a:p>
            <a:r>
              <a:rPr kumimoji="1" lang="ja-JP" altLang="en-US" dirty="0"/>
              <a:t>ではまず主要な部品である</a:t>
            </a:r>
            <a:r>
              <a:rPr kumimoji="1" lang="en-US" altLang="ja-JP" dirty="0"/>
              <a:t>ALU</a:t>
            </a:r>
            <a:r>
              <a:rPr kumimoji="1" lang="ja-JP" altLang="en-US" dirty="0"/>
              <a:t>とレジスタファイルを紹介します。</a:t>
            </a:r>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3</a:t>
            </a:fld>
            <a:endParaRPr kumimoji="1" lang="ja-JP" altLang="en-US"/>
          </a:p>
        </p:txBody>
      </p:sp>
    </p:spTree>
    <p:extLst>
      <p:ext uri="{BB962C8B-B14F-4D97-AF65-F5344CB8AC3E}">
        <p14:creationId xmlns:p14="http://schemas.microsoft.com/office/powerpoint/2010/main" val="886748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この表は各部の遅延時間の例です。遅延時間は</a:t>
            </a:r>
            <a:r>
              <a:rPr kumimoji="1" lang="en-US" altLang="ja-JP" dirty="0"/>
              <a:t>CPU</a:t>
            </a:r>
            <a:r>
              <a:rPr kumimoji="1" lang="ja-JP" altLang="en-US" dirty="0"/>
              <a:t>を実装するプロセスによって決まりますが、この値は最近のプロセスとしてリーゾナブルなものです。やはり、メモリの読み出し時間が長いです。</a:t>
            </a:r>
            <a:r>
              <a:rPr kumimoji="1" lang="en-US" altLang="ja-JP" dirty="0"/>
              <a:t>ALU</a:t>
            </a:r>
            <a:r>
              <a:rPr kumimoji="1" lang="ja-JP" altLang="en-US" dirty="0"/>
              <a:t>は演算機の作り方によりますが、これに次ぐ長さになります。この数値を使うとクリティカルパスは</a:t>
            </a:r>
            <a:r>
              <a:rPr kumimoji="1" lang="en-US" altLang="ja-JP" dirty="0"/>
              <a:t>950psec</a:t>
            </a:r>
            <a:r>
              <a:rPr kumimoji="1" lang="ja-JP" altLang="en-US" dirty="0"/>
              <a:t>となり、</a:t>
            </a:r>
            <a:r>
              <a:rPr kumimoji="1" lang="en-US" altLang="ja-JP" dirty="0"/>
              <a:t>1.05GH</a:t>
            </a:r>
            <a:r>
              <a:rPr kumimoji="1" lang="ja-JP" altLang="en-US" dirty="0" err="1"/>
              <a:t>ｚ</a:t>
            </a:r>
            <a:r>
              <a:rPr kumimoji="1" lang="ja-JP" altLang="en-US" dirty="0"/>
              <a:t>で動作することがわかります。</a:t>
            </a:r>
          </a:p>
        </p:txBody>
      </p:sp>
      <p:sp>
        <p:nvSpPr>
          <p:cNvPr id="4" name="スライド番号プレースホルダー 3"/>
          <p:cNvSpPr>
            <a:spLocks noGrp="1"/>
          </p:cNvSpPr>
          <p:nvPr>
            <p:ph type="sldNum" sz="quarter" idx="10"/>
          </p:nvPr>
        </p:nvSpPr>
        <p:spPr/>
        <p:txBody>
          <a:bodyPr/>
          <a:lstStyle/>
          <a:p>
            <a:fld id="{CBD7BAFC-0F79-4244-8BE9-E1F641B9E18B}" type="slidenum">
              <a:rPr lang="en-US" altLang="ja-JP" smtClean="0"/>
              <a:pPr/>
              <a:t>30</a:t>
            </a:fld>
            <a:endParaRPr lang="en-US" altLang="ja-JP"/>
          </a:p>
        </p:txBody>
      </p:sp>
    </p:spTree>
    <p:extLst>
      <p:ext uri="{BB962C8B-B14F-4D97-AF65-F5344CB8AC3E}">
        <p14:creationId xmlns:p14="http://schemas.microsoft.com/office/powerpoint/2010/main" val="2667860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今回は半導体のコストまでは見積もれないので、その前段階となるモジュール数を見積もって見ましょう。シングルサイクル版では</a:t>
            </a:r>
            <a:r>
              <a:rPr kumimoji="1" lang="en-US" altLang="ja-JP" dirty="0"/>
              <a:t>j</a:t>
            </a:r>
            <a:r>
              <a:rPr kumimoji="1" lang="ja-JP" altLang="en-US" dirty="0"/>
              <a:t>命令を実装した段階でのデータパスのリソース使用量は表のようになっています。</a:t>
            </a:r>
          </a:p>
        </p:txBody>
      </p:sp>
      <p:sp>
        <p:nvSpPr>
          <p:cNvPr id="4" name="スライド番号プレースホルダー 3"/>
          <p:cNvSpPr>
            <a:spLocks noGrp="1"/>
          </p:cNvSpPr>
          <p:nvPr>
            <p:ph type="sldNum" sz="quarter" idx="10"/>
          </p:nvPr>
        </p:nvSpPr>
        <p:spPr/>
        <p:txBody>
          <a:bodyPr/>
          <a:lstStyle/>
          <a:p>
            <a:fld id="{CBD7BAFC-0F79-4244-8BE9-E1F641B9E18B}" type="slidenum">
              <a:rPr lang="en-US" altLang="ja-JP" smtClean="0"/>
              <a:pPr/>
              <a:t>31</a:t>
            </a:fld>
            <a:endParaRPr lang="en-US" altLang="ja-JP"/>
          </a:p>
        </p:txBody>
      </p:sp>
    </p:spTree>
    <p:extLst>
      <p:ext uri="{BB962C8B-B14F-4D97-AF65-F5344CB8AC3E}">
        <p14:creationId xmlns:p14="http://schemas.microsoft.com/office/powerpoint/2010/main" val="36692961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ここでの授業では、最も基本的な「入門スタイル」を使っています。この詳細は</a:t>
            </a:r>
            <a:r>
              <a:rPr kumimoji="1" lang="en-US" altLang="ja-JP" dirty="0"/>
              <a:t>Web</a:t>
            </a:r>
            <a:r>
              <a:rPr kumimoji="1" lang="ja-JP" altLang="en-US" dirty="0"/>
              <a:t>をご覧ください。この書き方は全ての出力を分けて書くのでやや見にくいですが、間違いが減ります。</a:t>
            </a:r>
          </a:p>
        </p:txBody>
      </p:sp>
      <p:sp>
        <p:nvSpPr>
          <p:cNvPr id="4" name="スライド番号プレースホルダー 3"/>
          <p:cNvSpPr>
            <a:spLocks noGrp="1"/>
          </p:cNvSpPr>
          <p:nvPr>
            <p:ph type="sldNum" sz="quarter" idx="10"/>
          </p:nvPr>
        </p:nvSpPr>
        <p:spPr/>
        <p:txBody>
          <a:bodyPr/>
          <a:lstStyle/>
          <a:p>
            <a:fld id="{41031166-D944-4C61-A211-78073E53E5D0}" type="slidenum">
              <a:rPr kumimoji="1" lang="ja-JP" altLang="en-US" smtClean="0"/>
              <a:t>32</a:t>
            </a:fld>
            <a:endParaRPr kumimoji="1" lang="ja-JP" altLang="en-US"/>
          </a:p>
        </p:txBody>
      </p:sp>
    </p:spTree>
    <p:extLst>
      <p:ext uri="{BB962C8B-B14F-4D97-AF65-F5344CB8AC3E}">
        <p14:creationId xmlns:p14="http://schemas.microsoft.com/office/powerpoint/2010/main" val="1397559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a:t>
            </a:r>
            <a:r>
              <a:rPr kumimoji="1" lang="en-US" altLang="ja-JP" dirty="0"/>
              <a:t>mult.asm</a:t>
            </a:r>
            <a:r>
              <a:rPr kumimoji="1" lang="ja-JP" altLang="en-US" dirty="0"/>
              <a:t>の実行状況をシミュレーションして、</a:t>
            </a:r>
            <a:r>
              <a:rPr kumimoji="1" lang="en-US" altLang="ja-JP" dirty="0" err="1"/>
              <a:t>gtkwave</a:t>
            </a:r>
            <a:r>
              <a:rPr kumimoji="1" lang="ja-JP" altLang="en-US"/>
              <a:t>を用いて各信号の動きを見てみましょう。</a:t>
            </a:r>
          </a:p>
        </p:txBody>
      </p:sp>
      <p:sp>
        <p:nvSpPr>
          <p:cNvPr id="4" name="スライド番号プレースホルダー 3"/>
          <p:cNvSpPr>
            <a:spLocks noGrp="1"/>
          </p:cNvSpPr>
          <p:nvPr>
            <p:ph type="sldNum" sz="quarter" idx="10"/>
          </p:nvPr>
        </p:nvSpPr>
        <p:spPr/>
        <p:txBody>
          <a:bodyPr/>
          <a:lstStyle/>
          <a:p>
            <a:fld id="{41031166-D944-4C61-A211-78073E53E5D0}" type="slidenum">
              <a:rPr kumimoji="1" lang="ja-JP" altLang="en-US" smtClean="0"/>
              <a:t>33</a:t>
            </a:fld>
            <a:endParaRPr kumimoji="1" lang="ja-JP" altLang="en-US"/>
          </a:p>
        </p:txBody>
      </p:sp>
    </p:spTree>
    <p:extLst>
      <p:ext uri="{BB962C8B-B14F-4D97-AF65-F5344CB8AC3E}">
        <p14:creationId xmlns:p14="http://schemas.microsoft.com/office/powerpoint/2010/main" val="2293023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インフォ丸が教えてくれる今日のまとめです。</a:t>
            </a:r>
            <a:r>
              <a:rPr kumimoji="1" lang="en-US" altLang="ja-JP" dirty="0"/>
              <a:t>Verilog</a:t>
            </a:r>
            <a:r>
              <a:rPr kumimoji="1" lang="ja-JP" altLang="en-US" dirty="0"/>
              <a:t>記述を思い出してくださいませ。</a:t>
            </a:r>
          </a:p>
        </p:txBody>
      </p:sp>
      <p:sp>
        <p:nvSpPr>
          <p:cNvPr id="4" name="スライド番号プレースホルダー 3"/>
          <p:cNvSpPr>
            <a:spLocks noGrp="1"/>
          </p:cNvSpPr>
          <p:nvPr>
            <p:ph type="sldNum" sz="quarter" idx="10"/>
          </p:nvPr>
        </p:nvSpPr>
        <p:spPr/>
        <p:txBody>
          <a:bodyPr/>
          <a:lstStyle/>
          <a:p>
            <a:fld id="{E5D61B09-DFB2-437B-942D-150EE4C7ACBE}" type="slidenum">
              <a:rPr kumimoji="1" lang="ja-JP" altLang="en-US" smtClean="0"/>
              <a:t>34</a:t>
            </a:fld>
            <a:endParaRPr kumimoji="1" lang="ja-JP" altLang="en-US"/>
          </a:p>
        </p:txBody>
      </p:sp>
    </p:spTree>
    <p:extLst>
      <p:ext uri="{BB962C8B-B14F-4D97-AF65-F5344CB8AC3E}">
        <p14:creationId xmlns:p14="http://schemas.microsoft.com/office/powerpoint/2010/main" val="3680602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RISC-V</a:t>
            </a:r>
            <a:r>
              <a:rPr kumimoji="1" lang="ja-JP" altLang="en-US" dirty="0"/>
              <a:t>のイミーディエイト命令は</a:t>
            </a:r>
            <a:r>
              <a:rPr kumimoji="1" lang="en-US" altLang="ja-JP" dirty="0"/>
              <a:t>12</a:t>
            </a:r>
            <a:r>
              <a:rPr kumimoji="1" lang="ja-JP" altLang="en-US" dirty="0"/>
              <a:t>ビットなので、この範囲を超えると値を入れにくいです。このため、レジスタの上位</a:t>
            </a:r>
            <a:r>
              <a:rPr kumimoji="1" lang="en-US" altLang="ja-JP" dirty="0"/>
              <a:t>20</a:t>
            </a:r>
            <a:r>
              <a:rPr kumimoji="1" lang="ja-JP" altLang="en-US" dirty="0"/>
              <a:t>ビットにデータを入れる命令が用意されています。この命令はセコイ感じもしますが、便利なので、全ての</a:t>
            </a:r>
            <a:r>
              <a:rPr kumimoji="1" lang="en-US" altLang="ja-JP" dirty="0"/>
              <a:t>RISC</a:t>
            </a:r>
            <a:r>
              <a:rPr kumimoji="1" lang="ja-JP" altLang="en-US" dirty="0"/>
              <a:t>が持っています。</a:t>
            </a:r>
          </a:p>
        </p:txBody>
      </p:sp>
      <p:sp>
        <p:nvSpPr>
          <p:cNvPr id="4" name="スライド番号プレースホルダー 3"/>
          <p:cNvSpPr>
            <a:spLocks noGrp="1"/>
          </p:cNvSpPr>
          <p:nvPr>
            <p:ph type="sldNum" sz="quarter" idx="10"/>
          </p:nvPr>
        </p:nvSpPr>
        <p:spPr/>
        <p:txBody>
          <a:bodyPr/>
          <a:lstStyle/>
          <a:p>
            <a:fld id="{04073D5C-3B25-4200-A58C-E3D7D29D3684}" type="slidenum">
              <a:rPr kumimoji="1" lang="ja-JP" altLang="en-US" smtClean="0"/>
              <a:t>35</a:t>
            </a:fld>
            <a:endParaRPr kumimoji="1" lang="ja-JP" altLang="en-US"/>
          </a:p>
        </p:txBody>
      </p:sp>
    </p:spTree>
    <p:extLst>
      <p:ext uri="{BB962C8B-B14F-4D97-AF65-F5344CB8AC3E}">
        <p14:creationId xmlns:p14="http://schemas.microsoft.com/office/powerpoint/2010/main" val="33646085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4073D5C-3B25-4200-A58C-E3D7D29D3684}" type="slidenum">
              <a:rPr kumimoji="1" lang="ja-JP" altLang="en-US" smtClean="0"/>
              <a:t>36</a:t>
            </a:fld>
            <a:endParaRPr kumimoji="1" lang="ja-JP" altLang="en-US"/>
          </a:p>
        </p:txBody>
      </p:sp>
    </p:spTree>
    <p:extLst>
      <p:ext uri="{BB962C8B-B14F-4D97-AF65-F5344CB8AC3E}">
        <p14:creationId xmlns:p14="http://schemas.microsoft.com/office/powerpoint/2010/main" val="1633264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RV32I</a:t>
            </a:r>
            <a:r>
              <a:rPr kumimoji="1" lang="ja-JP" altLang="en-US" dirty="0"/>
              <a:t>の命令コードの特徴は、レジスタの位置が完全に揃っていること、</a:t>
            </a:r>
            <a:r>
              <a:rPr kumimoji="1" lang="en-US" altLang="ja-JP" dirty="0"/>
              <a:t>6</a:t>
            </a:r>
            <a:r>
              <a:rPr kumimoji="1" lang="ja-JP" altLang="en-US" dirty="0"/>
              <a:t>ビット目から</a:t>
            </a:r>
            <a:r>
              <a:rPr kumimoji="1" lang="en-US" altLang="ja-JP" dirty="0"/>
              <a:t>0</a:t>
            </a:r>
            <a:r>
              <a:rPr kumimoji="1" lang="ja-JP" altLang="en-US" dirty="0"/>
              <a:t>ビット目までの</a:t>
            </a:r>
            <a:r>
              <a:rPr kumimoji="1" lang="en-US" altLang="ja-JP" dirty="0"/>
              <a:t>7</a:t>
            </a:r>
            <a:r>
              <a:rPr kumimoji="1" lang="ja-JP" altLang="en-US" dirty="0"/>
              <a:t>ビットの</a:t>
            </a:r>
            <a:r>
              <a:rPr kumimoji="1" lang="en-US" altLang="ja-JP" dirty="0"/>
              <a:t>opcode</a:t>
            </a:r>
            <a:r>
              <a:rPr kumimoji="1" lang="ja-JP" altLang="en-US" dirty="0"/>
              <a:t>で基本的な命令を識別し、</a:t>
            </a:r>
            <a:r>
              <a:rPr kumimoji="1" lang="en-US" altLang="ja-JP" dirty="0"/>
              <a:t>14</a:t>
            </a:r>
            <a:r>
              <a:rPr kumimoji="1" lang="ja-JP" altLang="en-US" dirty="0"/>
              <a:t>ビット目から</a:t>
            </a:r>
            <a:r>
              <a:rPr kumimoji="1" lang="en-US" altLang="ja-JP" dirty="0"/>
              <a:t>12</a:t>
            </a:r>
            <a:r>
              <a:rPr kumimoji="1" lang="ja-JP" altLang="en-US" dirty="0"/>
              <a:t>ビット目までで大分類の中の細かい種類を識別できる（</a:t>
            </a:r>
            <a:r>
              <a:rPr kumimoji="1" lang="en-US" altLang="ja-JP" dirty="0"/>
              <a:t>30</a:t>
            </a:r>
            <a:r>
              <a:rPr kumimoji="1" lang="ja-JP" altLang="en-US" dirty="0"/>
              <a:t>ビット目も補助的に使います）ことです。これを利用して、イミーディエイト命令、レジスタ間演算命令の両方で、同じ演算は同じ</a:t>
            </a:r>
            <a:r>
              <a:rPr kumimoji="1" lang="en-US" altLang="ja-JP" dirty="0"/>
              <a:t>funct3</a:t>
            </a:r>
            <a:r>
              <a:rPr kumimoji="1" lang="ja-JP" altLang="en-US" dirty="0"/>
              <a:t>を使っています。このため普通はこれを利用して</a:t>
            </a:r>
            <a:r>
              <a:rPr kumimoji="1" lang="en-US" altLang="ja-JP" dirty="0"/>
              <a:t>ALU</a:t>
            </a:r>
            <a:r>
              <a:rPr kumimoji="1" lang="ja-JP" altLang="en-US" dirty="0"/>
              <a:t>を設計します。</a:t>
            </a:r>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4</a:t>
            </a:fld>
            <a:endParaRPr kumimoji="1" lang="ja-JP" altLang="en-US"/>
          </a:p>
        </p:txBody>
      </p:sp>
    </p:spTree>
    <p:extLst>
      <p:ext uri="{BB962C8B-B14F-4D97-AF65-F5344CB8AC3E}">
        <p14:creationId xmlns:p14="http://schemas.microsoft.com/office/powerpoint/2010/main" val="2486358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この点を利用した、</a:t>
            </a:r>
            <a:r>
              <a:rPr kumimoji="1" lang="en-US" altLang="ja-JP" dirty="0"/>
              <a:t>ALU</a:t>
            </a:r>
            <a:r>
              <a:rPr kumimoji="1" lang="ja-JP" altLang="en-US" dirty="0"/>
              <a:t>の構成を示します。</a:t>
            </a:r>
            <a:r>
              <a:rPr kumimoji="1" lang="en-US" altLang="ja-JP" dirty="0"/>
              <a:t>14:12</a:t>
            </a:r>
            <a:r>
              <a:rPr kumimoji="1" lang="ja-JP" altLang="en-US" dirty="0"/>
              <a:t>ビット目の</a:t>
            </a:r>
            <a:r>
              <a:rPr kumimoji="1" lang="en-US" altLang="ja-JP" dirty="0"/>
              <a:t>funct3</a:t>
            </a:r>
            <a:r>
              <a:rPr kumimoji="1" lang="ja-JP" altLang="en-US" dirty="0"/>
              <a:t>をそのまま演算の選択に利用するこができます。アキュムレータマシンでなかった機能に</a:t>
            </a:r>
            <a:r>
              <a:rPr kumimoji="1" lang="en-US" altLang="ja-JP" dirty="0"/>
              <a:t>Set less than</a:t>
            </a:r>
            <a:r>
              <a:rPr kumimoji="1" lang="ja-JP" altLang="en-US" dirty="0"/>
              <a:t>という比較命令があります。この操作は</a:t>
            </a:r>
            <a:r>
              <a:rPr kumimoji="1" lang="en-US" altLang="ja-JP" dirty="0"/>
              <a:t>A&lt;B</a:t>
            </a:r>
            <a:r>
              <a:rPr kumimoji="1" lang="ja-JP" altLang="en-US" dirty="0"/>
              <a:t>の時</a:t>
            </a:r>
            <a:r>
              <a:rPr kumimoji="1" lang="en-US" altLang="ja-JP" dirty="0"/>
              <a:t>Y</a:t>
            </a:r>
            <a:r>
              <a:rPr kumimoji="1" lang="ja-JP" altLang="en-US" dirty="0"/>
              <a:t>から</a:t>
            </a:r>
            <a:r>
              <a:rPr kumimoji="1" lang="en-US" altLang="ja-JP" dirty="0"/>
              <a:t>1</a:t>
            </a:r>
            <a:r>
              <a:rPr kumimoji="1" lang="ja-JP" altLang="en-US" dirty="0"/>
              <a:t>、そうでないときに</a:t>
            </a:r>
            <a:r>
              <a:rPr kumimoji="1" lang="en-US" altLang="ja-JP" dirty="0"/>
              <a:t>0</a:t>
            </a:r>
            <a:r>
              <a:rPr kumimoji="1" lang="ja-JP" altLang="en-US" dirty="0"/>
              <a:t>を出します。符号付数と考えて比較する場合と、符号無数として比較する場合があります。</a:t>
            </a:r>
          </a:p>
        </p:txBody>
      </p:sp>
      <p:sp>
        <p:nvSpPr>
          <p:cNvPr id="4" name="スライド番号プレースホルダー 3"/>
          <p:cNvSpPr>
            <a:spLocks noGrp="1"/>
          </p:cNvSpPr>
          <p:nvPr>
            <p:ph type="sldNum" sz="quarter" idx="10"/>
          </p:nvPr>
        </p:nvSpPr>
        <p:spPr/>
        <p:txBody>
          <a:bodyPr/>
          <a:lstStyle/>
          <a:p>
            <a:fld id="{E5D61B09-DFB2-437B-942D-150EE4C7ACBE}" type="slidenum">
              <a:rPr kumimoji="1" lang="ja-JP" altLang="en-US" smtClean="0"/>
              <a:t>5</a:t>
            </a:fld>
            <a:endParaRPr kumimoji="1" lang="ja-JP" altLang="en-US"/>
          </a:p>
        </p:txBody>
      </p:sp>
    </p:spTree>
    <p:extLst>
      <p:ext uri="{BB962C8B-B14F-4D97-AF65-F5344CB8AC3E}">
        <p14:creationId xmlns:p14="http://schemas.microsoft.com/office/powerpoint/2010/main" val="2505972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ALU</a:t>
            </a:r>
            <a:r>
              <a:rPr kumimoji="1" lang="ja-JP" altLang="en-US" dirty="0"/>
              <a:t>の記述はここに示すようにやや複雑になります。これは、符号付の右シフトである算術シフトが必要になることと、符号付の比較が必要になることです。これを</a:t>
            </a:r>
            <a:r>
              <a:rPr kumimoji="1" lang="en-US" altLang="ja-JP" dirty="0"/>
              <a:t>Verilog</a:t>
            </a:r>
            <a:r>
              <a:rPr kumimoji="1" lang="ja-JP" altLang="en-US" dirty="0"/>
              <a:t>の基本分法で書くと非常に面倒になるため、符号付数宣言</a:t>
            </a:r>
            <a:r>
              <a:rPr kumimoji="1" lang="en-US" altLang="ja-JP" dirty="0"/>
              <a:t>wire signed</a:t>
            </a:r>
            <a:r>
              <a:rPr kumimoji="1" lang="ja-JP" altLang="en-US" dirty="0"/>
              <a:t>と符号付数変換関数</a:t>
            </a:r>
            <a:r>
              <a:rPr kumimoji="1" lang="en-US" altLang="ja-JP" dirty="0"/>
              <a:t>$signed</a:t>
            </a:r>
            <a:r>
              <a:rPr kumimoji="1" lang="ja-JP" altLang="en-US" dirty="0"/>
              <a:t>を使いますが、ここではあまり突っ込まないことにします。</a:t>
            </a:r>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6</a:t>
            </a:fld>
            <a:endParaRPr kumimoji="1" lang="ja-JP" altLang="en-US"/>
          </a:p>
        </p:txBody>
      </p:sp>
    </p:spTree>
    <p:extLst>
      <p:ext uri="{BB962C8B-B14F-4D97-AF65-F5344CB8AC3E}">
        <p14:creationId xmlns:p14="http://schemas.microsoft.com/office/powerpoint/2010/main" val="2993851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次にレジスタファイルについて具体的に紹介します。レジスタファイルはレジスタの集合体で、小規模なマルチポートメモリと考えられます。</a:t>
            </a:r>
            <a:r>
              <a:rPr kumimoji="1" lang="en-US" altLang="ja-JP" dirty="0"/>
              <a:t>RV32I</a:t>
            </a:r>
            <a:r>
              <a:rPr kumimoji="1" lang="ja-JP" altLang="en-US" dirty="0"/>
              <a:t>で使うレジスタファイルは、三つのポートを持っています。それぞれが独立のアドレスを持ち、</a:t>
            </a:r>
            <a:r>
              <a:rPr kumimoji="1" lang="en-US" altLang="ja-JP" dirty="0"/>
              <a:t>rd1,rd2</a:t>
            </a:r>
            <a:r>
              <a:rPr kumimoji="1" lang="ja-JP" altLang="en-US" dirty="0"/>
              <a:t>ポートは読み出しポート、</a:t>
            </a:r>
            <a:r>
              <a:rPr kumimoji="1" lang="en-US" altLang="ja-JP" dirty="0"/>
              <a:t>wd3</a:t>
            </a:r>
            <a:r>
              <a:rPr kumimoji="1" lang="ja-JP" altLang="en-US" dirty="0"/>
              <a:t>ポートは書き込みポートです。</a:t>
            </a:r>
            <a:r>
              <a:rPr kumimoji="1" lang="en-US" altLang="ja-JP" dirty="0"/>
              <a:t>RV32I</a:t>
            </a:r>
            <a:r>
              <a:rPr kumimoji="1" lang="ja-JP" altLang="en-US" dirty="0"/>
              <a:t>ではレジスタは</a:t>
            </a:r>
            <a:r>
              <a:rPr kumimoji="1" lang="en-US" altLang="ja-JP" dirty="0"/>
              <a:t>32</a:t>
            </a:r>
            <a:r>
              <a:rPr kumimoji="1" lang="ja-JP" altLang="en-US" dirty="0"/>
              <a:t>個なのでそれぞれのアドレスは</a:t>
            </a:r>
            <a:r>
              <a:rPr kumimoji="1" lang="en-US" altLang="ja-JP" dirty="0"/>
              <a:t>5</a:t>
            </a:r>
            <a:r>
              <a:rPr kumimoji="1" lang="ja-JP" altLang="en-US" dirty="0"/>
              <a:t>ビットです。アドレス</a:t>
            </a:r>
            <a:r>
              <a:rPr kumimoji="1" lang="en-US" altLang="ja-JP" dirty="0"/>
              <a:t>a1</a:t>
            </a:r>
            <a:r>
              <a:rPr kumimoji="1" lang="ja-JP" altLang="en-US" dirty="0"/>
              <a:t>が</a:t>
            </a:r>
            <a:r>
              <a:rPr kumimoji="1" lang="en-US" altLang="ja-JP" dirty="0"/>
              <a:t>00011</a:t>
            </a:r>
            <a:r>
              <a:rPr kumimoji="1" lang="ja-JP" altLang="en-US" dirty="0"/>
              <a:t>ならば</a:t>
            </a:r>
            <a:r>
              <a:rPr kumimoji="1" lang="en-US" altLang="ja-JP" dirty="0"/>
              <a:t>rd1</a:t>
            </a:r>
            <a:r>
              <a:rPr kumimoji="1" lang="ja-JP" altLang="en-US" dirty="0"/>
              <a:t>ポートから</a:t>
            </a:r>
            <a:r>
              <a:rPr kumimoji="1" lang="en-US" altLang="ja-JP" dirty="0"/>
              <a:t>x3</a:t>
            </a:r>
            <a:r>
              <a:rPr kumimoji="1" lang="ja-JP" altLang="en-US" dirty="0"/>
              <a:t>が読み出され、アドレス</a:t>
            </a:r>
            <a:r>
              <a:rPr kumimoji="1" lang="en-US" altLang="ja-JP" dirty="0"/>
              <a:t>a2</a:t>
            </a:r>
            <a:r>
              <a:rPr kumimoji="1" lang="ja-JP" altLang="en-US" dirty="0"/>
              <a:t>が</a:t>
            </a:r>
            <a:r>
              <a:rPr kumimoji="1" lang="en-US" altLang="ja-JP" dirty="0"/>
              <a:t>00010</a:t>
            </a:r>
            <a:r>
              <a:rPr kumimoji="1" lang="ja-JP" altLang="en-US" dirty="0"/>
              <a:t>ならば</a:t>
            </a:r>
            <a:r>
              <a:rPr kumimoji="1" lang="en-US" altLang="ja-JP" dirty="0"/>
              <a:t>rd2</a:t>
            </a:r>
            <a:r>
              <a:rPr kumimoji="1" lang="ja-JP" altLang="en-US" dirty="0"/>
              <a:t>ポートから</a:t>
            </a:r>
            <a:r>
              <a:rPr kumimoji="1" lang="en-US" altLang="ja-JP" dirty="0"/>
              <a:t>x2</a:t>
            </a:r>
            <a:r>
              <a:rPr kumimoji="1" lang="ja-JP" altLang="en-US" dirty="0"/>
              <a:t>が読み出されます。一方、書き込みは、</a:t>
            </a:r>
            <a:r>
              <a:rPr kumimoji="1" lang="en-US" altLang="ja-JP" dirty="0"/>
              <a:t>wd3</a:t>
            </a:r>
            <a:r>
              <a:rPr kumimoji="1" lang="ja-JP" altLang="en-US" dirty="0"/>
              <a:t>ポートにデータを与えて、アドレス</a:t>
            </a:r>
            <a:r>
              <a:rPr kumimoji="1" lang="en-US" altLang="ja-JP" dirty="0"/>
              <a:t>a3</a:t>
            </a:r>
            <a:r>
              <a:rPr kumimoji="1" lang="ja-JP" altLang="en-US" dirty="0"/>
              <a:t>に書き込むレジスタの番号を与え、</a:t>
            </a:r>
            <a:r>
              <a:rPr kumimoji="1" lang="en-US" altLang="ja-JP" dirty="0"/>
              <a:t>we3</a:t>
            </a:r>
            <a:r>
              <a:rPr kumimoji="1" lang="ja-JP" altLang="en-US" dirty="0"/>
              <a:t>を</a:t>
            </a:r>
            <a:r>
              <a:rPr kumimoji="1" lang="en-US" altLang="ja-JP" dirty="0"/>
              <a:t>1</a:t>
            </a:r>
            <a:r>
              <a:rPr kumimoji="1" lang="ja-JP" altLang="en-US" dirty="0"/>
              <a:t>として、クロックが立ち上がったときに行われます。</a:t>
            </a:r>
            <a:r>
              <a:rPr kumimoji="1" lang="en-US" altLang="ja-JP" dirty="0"/>
              <a:t>we3</a:t>
            </a:r>
            <a:r>
              <a:rPr kumimoji="1" lang="ja-JP" altLang="en-US" dirty="0"/>
              <a:t>は</a:t>
            </a:r>
            <a:r>
              <a:rPr kumimoji="1" lang="en-US" altLang="ja-JP" baseline="0" dirty="0"/>
              <a:t>write enable</a:t>
            </a:r>
            <a:r>
              <a:rPr kumimoji="1" lang="ja-JP" altLang="en-US" baseline="0" dirty="0"/>
              <a:t>でこれを</a:t>
            </a:r>
            <a:r>
              <a:rPr kumimoji="1" lang="en-US" altLang="ja-JP" baseline="0" dirty="0"/>
              <a:t>1</a:t>
            </a:r>
            <a:r>
              <a:rPr kumimoji="1" lang="ja-JP" altLang="en-US" baseline="0" dirty="0"/>
              <a:t>にしたときだけに書き込まれます。この辺はメモリと同じです。レジスタファイルはこの授業ではレジスタの集合体として論理合成してしまいますが、場合によってはメモリ同様に出来合いの回路（</a:t>
            </a:r>
            <a:r>
              <a:rPr kumimoji="1" lang="en-US" altLang="ja-JP" baseline="0" dirty="0" err="1"/>
              <a:t>IP:Intellectual</a:t>
            </a:r>
            <a:r>
              <a:rPr kumimoji="1" lang="en-US" altLang="ja-JP" baseline="0" dirty="0"/>
              <a:t> Property)</a:t>
            </a:r>
            <a:r>
              <a:rPr kumimoji="1" lang="ja-JP" altLang="en-US" baseline="0" dirty="0"/>
              <a:t>で実現します。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7</a:t>
            </a:fld>
            <a:endParaRPr kumimoji="1" lang="ja-JP" altLang="en-US"/>
          </a:p>
        </p:txBody>
      </p:sp>
    </p:spTree>
    <p:extLst>
      <p:ext uri="{BB962C8B-B14F-4D97-AF65-F5344CB8AC3E}">
        <p14:creationId xmlns:p14="http://schemas.microsoft.com/office/powerpoint/2010/main" val="3377252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では次にレジスタファイルの記述を示します。レジスタファイルは、</a:t>
            </a:r>
            <a:r>
              <a:rPr kumimoji="1" lang="en-US" altLang="ja-JP" dirty="0"/>
              <a:t>32</a:t>
            </a:r>
            <a:r>
              <a:rPr kumimoji="1" lang="ja-JP" altLang="en-US" dirty="0"/>
              <a:t>本のレジスタを蓄えておくところで、</a:t>
            </a:r>
            <a:r>
              <a:rPr kumimoji="1" lang="en-US" altLang="ja-JP" dirty="0" err="1"/>
              <a:t>2read</a:t>
            </a:r>
            <a:r>
              <a:rPr kumimoji="1" lang="en-US" altLang="ja-JP" dirty="0"/>
              <a:t>/</a:t>
            </a:r>
            <a:r>
              <a:rPr kumimoji="1" lang="en-US" altLang="ja-JP" dirty="0" err="1"/>
              <a:t>1write</a:t>
            </a:r>
            <a:r>
              <a:rPr kumimoji="1" lang="ja-JP" altLang="en-US" dirty="0"/>
              <a:t>の</a:t>
            </a:r>
            <a:r>
              <a:rPr kumimoji="1" lang="en-US" altLang="ja-JP" dirty="0"/>
              <a:t>3</a:t>
            </a:r>
            <a:r>
              <a:rPr kumimoji="1" lang="ja-JP" altLang="en-US" dirty="0"/>
              <a:t>ポートメモリとして記述してあります。ポート名は図に準拠してあります（ただし小文字です）。ポート１，２が読み出し、ポート３は書き込みです。</a:t>
            </a:r>
            <a:r>
              <a:rPr kumimoji="1" lang="en-US" altLang="ja-JP" dirty="0" err="1"/>
              <a:t>rd1,rd2</a:t>
            </a:r>
            <a:r>
              <a:rPr kumimoji="1" lang="ja-JP" altLang="en-US" dirty="0"/>
              <a:t>からは</a:t>
            </a:r>
            <a:r>
              <a:rPr kumimoji="1" lang="en-US" altLang="ja-JP" dirty="0" err="1"/>
              <a:t>a1,a2</a:t>
            </a:r>
            <a:r>
              <a:rPr kumimoji="1" lang="ja-JP" altLang="en-US" dirty="0"/>
              <a:t>で選んだ番号のレジスタが読み出されます。レジスタ</a:t>
            </a:r>
            <a:r>
              <a:rPr kumimoji="1" lang="en-US" altLang="ja-JP" dirty="0"/>
              <a:t>0</a:t>
            </a:r>
            <a:r>
              <a:rPr kumimoji="1" lang="ja-JP" altLang="en-US" dirty="0"/>
              <a:t>からは常に</a:t>
            </a:r>
            <a:r>
              <a:rPr kumimoji="1" lang="en-US" altLang="ja-JP" dirty="0"/>
              <a:t>0</a:t>
            </a:r>
            <a:r>
              <a:rPr kumimoji="1" lang="ja-JP" altLang="en-US" dirty="0"/>
              <a:t>が読まれるようになっています。ここではクロックと関係しないので、条件選択文が使われています。書き込みは</a:t>
            </a:r>
            <a:r>
              <a:rPr kumimoji="1" lang="en-US" altLang="ja-JP" dirty="0" err="1"/>
              <a:t>we3</a:t>
            </a:r>
            <a:r>
              <a:rPr kumimoji="1" lang="ja-JP" altLang="en-US" dirty="0"/>
              <a:t>が１の時だけ、</a:t>
            </a:r>
            <a:r>
              <a:rPr kumimoji="1" lang="en-US" altLang="ja-JP" dirty="0" err="1"/>
              <a:t>wd3</a:t>
            </a:r>
            <a:r>
              <a:rPr kumimoji="1" lang="ja-JP" altLang="en-US" dirty="0"/>
              <a:t>の値を</a:t>
            </a:r>
            <a:r>
              <a:rPr kumimoji="1" lang="en-US" altLang="ja-JP" dirty="0" err="1"/>
              <a:t>a3</a:t>
            </a:r>
            <a:r>
              <a:rPr kumimoji="1" lang="ja-JP" altLang="en-US" dirty="0"/>
              <a:t>で選んだ番号のレジスタに書き込みます。ここではメモリ記述を使いますので、</a:t>
            </a:r>
            <a:r>
              <a:rPr kumimoji="1" lang="en-US" altLang="ja-JP" dirty="0" err="1"/>
              <a:t>gtkwave</a:t>
            </a:r>
            <a:r>
              <a:rPr kumimoji="1" lang="ja-JP" altLang="en-US" dirty="0"/>
              <a:t>で中身を見ることができません。</a:t>
            </a:r>
          </a:p>
        </p:txBody>
      </p:sp>
      <p:sp>
        <p:nvSpPr>
          <p:cNvPr id="4" name="スライド番号プレースホルダー 3"/>
          <p:cNvSpPr>
            <a:spLocks noGrp="1"/>
          </p:cNvSpPr>
          <p:nvPr>
            <p:ph type="sldNum" sz="quarter" idx="10"/>
          </p:nvPr>
        </p:nvSpPr>
        <p:spPr/>
        <p:txBody>
          <a:bodyPr/>
          <a:lstStyle/>
          <a:p>
            <a:fld id="{41031166-D944-4C61-A211-78073E53E5D0}" type="slidenum">
              <a:rPr kumimoji="1" lang="ja-JP" altLang="en-US" smtClean="0"/>
              <a:t>8</a:t>
            </a:fld>
            <a:endParaRPr kumimoji="1" lang="ja-JP" altLang="en-US"/>
          </a:p>
        </p:txBody>
      </p:sp>
    </p:spTree>
    <p:extLst>
      <p:ext uri="{BB962C8B-B14F-4D97-AF65-F5344CB8AC3E}">
        <p14:creationId xmlns:p14="http://schemas.microsoft.com/office/powerpoint/2010/main" val="924569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レジスタ間演算命令の動作は図のようになります。プログラムカウンタに従って命令メモリからフェッチ（取ってきた）した命令は、</a:t>
            </a:r>
            <a:r>
              <a:rPr kumimoji="1" lang="en-US" altLang="ja-JP" dirty="0"/>
              <a:t>rs1, rs2, </a:t>
            </a:r>
            <a:r>
              <a:rPr kumimoji="1" lang="en-US" altLang="ja-JP" dirty="0" err="1"/>
              <a:t>rd</a:t>
            </a:r>
            <a:r>
              <a:rPr kumimoji="1" lang="ja-JP" altLang="en-US" dirty="0"/>
              <a:t>がそれぞれのレジスタファイルのアドレスに送られます。</a:t>
            </a:r>
            <a:r>
              <a:rPr kumimoji="1" lang="en-US" altLang="ja-JP" dirty="0"/>
              <a:t>reg1, reg2</a:t>
            </a:r>
            <a:r>
              <a:rPr kumimoji="1" lang="ja-JP" altLang="en-US" dirty="0"/>
              <a:t>二つのポートから出力された値を片方は直接</a:t>
            </a:r>
            <a:r>
              <a:rPr kumimoji="1" lang="en-US" altLang="ja-JP" dirty="0"/>
              <a:t>ALU</a:t>
            </a:r>
            <a:r>
              <a:rPr kumimoji="1" lang="ja-JP" altLang="en-US" dirty="0"/>
              <a:t>の</a:t>
            </a:r>
            <a:r>
              <a:rPr kumimoji="1" lang="en-US" altLang="ja-JP" dirty="0"/>
              <a:t>A</a:t>
            </a:r>
            <a:r>
              <a:rPr kumimoji="1" lang="ja-JP" altLang="en-US" dirty="0"/>
              <a:t>入力へ、もう片方は、</a:t>
            </a:r>
            <a:r>
              <a:rPr kumimoji="1" lang="en-US" altLang="ja-JP" dirty="0"/>
              <a:t>B</a:t>
            </a:r>
            <a:r>
              <a:rPr kumimoji="1" lang="ja-JP" altLang="en-US" dirty="0"/>
              <a:t>入力に入れます。</a:t>
            </a:r>
            <a:r>
              <a:rPr kumimoji="1" lang="en-US" altLang="ja-JP" dirty="0"/>
              <a:t>funct3</a:t>
            </a:r>
            <a:r>
              <a:rPr kumimoji="1" lang="ja-JP" altLang="en-US" dirty="0"/>
              <a:t>によって演算が選択されて、答えはレジスタファイルへ書き込まれます。このために</a:t>
            </a:r>
            <a:r>
              <a:rPr kumimoji="1" lang="en-US" altLang="ja-JP" dirty="0" err="1"/>
              <a:t>wre</a:t>
            </a:r>
            <a:r>
              <a:rPr kumimoji="1" lang="en-US" altLang="ja-JP" dirty="0"/>
              <a:t>=1</a:t>
            </a:r>
            <a:r>
              <a:rPr kumimoji="1" lang="ja-JP" altLang="en-US" dirty="0"/>
              <a:t>にする必要があります。</a:t>
            </a:r>
            <a:endParaRPr kumimoji="1" lang="en-US" altLang="ja-JP" dirty="0"/>
          </a:p>
        </p:txBody>
      </p:sp>
      <p:sp>
        <p:nvSpPr>
          <p:cNvPr id="4" name="スライド番号プレースホルダー 3"/>
          <p:cNvSpPr>
            <a:spLocks noGrp="1"/>
          </p:cNvSpPr>
          <p:nvPr>
            <p:ph type="sldNum" sz="quarter" idx="10"/>
          </p:nvPr>
        </p:nvSpPr>
        <p:spPr/>
        <p:txBody>
          <a:bodyPr/>
          <a:lstStyle/>
          <a:p>
            <a:fld id="{F11177A2-72F1-4C38-AE58-0B03B989FD7C}" type="slidenum">
              <a:rPr kumimoji="1" lang="ja-JP" altLang="en-US" smtClean="0"/>
              <a:t>9</a:t>
            </a:fld>
            <a:endParaRPr kumimoji="1" lang="ja-JP" altLang="en-US"/>
          </a:p>
        </p:txBody>
      </p:sp>
    </p:spTree>
    <p:extLst>
      <p:ext uri="{BB962C8B-B14F-4D97-AF65-F5344CB8AC3E}">
        <p14:creationId xmlns:p14="http://schemas.microsoft.com/office/powerpoint/2010/main" val="3518956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2BDA418D-EA27-436C-B497-C2B80223AD7B}" type="slidenum">
              <a:rPr lang="en-US" altLang="ja-JP"/>
              <a:pPr/>
              <a:t>‹#›</a:t>
            </a:fld>
            <a:endParaRPr lang="en-US" altLang="ja-JP"/>
          </a:p>
        </p:txBody>
      </p:sp>
    </p:spTree>
    <p:extLst>
      <p:ext uri="{BB962C8B-B14F-4D97-AF65-F5344CB8AC3E}">
        <p14:creationId xmlns:p14="http://schemas.microsoft.com/office/powerpoint/2010/main" val="25584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75CCAF7B-543E-4924-8C88-61C5A34A710B}" type="slidenum">
              <a:rPr lang="en-US" altLang="ja-JP"/>
              <a:pPr/>
              <a:t>‹#›</a:t>
            </a:fld>
            <a:endParaRPr lang="en-US" altLang="ja-JP"/>
          </a:p>
        </p:txBody>
      </p:sp>
    </p:spTree>
    <p:extLst>
      <p:ext uri="{BB962C8B-B14F-4D97-AF65-F5344CB8AC3E}">
        <p14:creationId xmlns:p14="http://schemas.microsoft.com/office/powerpoint/2010/main" val="3170272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F08C87DB-1AAA-4CD8-A04F-8A9244BD8101}" type="slidenum">
              <a:rPr lang="en-US" altLang="ja-JP"/>
              <a:pPr/>
              <a:t>‹#›</a:t>
            </a:fld>
            <a:endParaRPr lang="en-US" altLang="ja-JP"/>
          </a:p>
        </p:txBody>
      </p:sp>
    </p:spTree>
    <p:extLst>
      <p:ext uri="{BB962C8B-B14F-4D97-AF65-F5344CB8AC3E}">
        <p14:creationId xmlns:p14="http://schemas.microsoft.com/office/powerpoint/2010/main" val="3775495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457200" y="1600200"/>
            <a:ext cx="8229600" cy="4525963"/>
          </a:xfrm>
        </p:spPr>
        <p:txBody>
          <a:bodyPr/>
          <a:lstStyle/>
          <a:p>
            <a:endParaRPr lang="ja-JP" altLang="en-US"/>
          </a:p>
        </p:txBody>
      </p:sp>
      <p:sp>
        <p:nvSpPr>
          <p:cNvPr id="4" name="日付プレースホルダー 3"/>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5" name="フッター プレースホルダー 4"/>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a:xfrm>
            <a:off x="6553200" y="6245225"/>
            <a:ext cx="2133600" cy="476250"/>
          </a:xfrm>
        </p:spPr>
        <p:txBody>
          <a:bodyPr/>
          <a:lstStyle>
            <a:lvl1pPr>
              <a:defRPr/>
            </a:lvl1pPr>
          </a:lstStyle>
          <a:p>
            <a:fld id="{F3AE23F6-C4E0-40AC-A8BD-4B6A60C4DC0D}" type="slidenum">
              <a:rPr lang="en-US" altLang="ja-JP"/>
              <a:pPr/>
              <a:t>‹#›</a:t>
            </a:fld>
            <a:endParaRPr lang="en-US" altLang="ja-JP"/>
          </a:p>
        </p:txBody>
      </p:sp>
    </p:spTree>
    <p:extLst>
      <p:ext uri="{BB962C8B-B14F-4D97-AF65-F5344CB8AC3E}">
        <p14:creationId xmlns:p14="http://schemas.microsoft.com/office/powerpoint/2010/main" val="3881106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15060330-7FE2-4ECA-A5D4-090471C76466}" type="slidenum">
              <a:rPr lang="en-US" altLang="ja-JP"/>
              <a:pPr/>
              <a:t>‹#›</a:t>
            </a:fld>
            <a:endParaRPr lang="en-US" altLang="ja-JP"/>
          </a:p>
        </p:txBody>
      </p:sp>
    </p:spTree>
    <p:extLst>
      <p:ext uri="{BB962C8B-B14F-4D97-AF65-F5344CB8AC3E}">
        <p14:creationId xmlns:p14="http://schemas.microsoft.com/office/powerpoint/2010/main" val="3327726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3AA951D7-5097-43A1-A61A-C3BEED9AA79D}" type="slidenum">
              <a:rPr lang="en-US" altLang="ja-JP"/>
              <a:pPr/>
              <a:t>‹#›</a:t>
            </a:fld>
            <a:endParaRPr lang="en-US" altLang="ja-JP"/>
          </a:p>
        </p:txBody>
      </p:sp>
    </p:spTree>
    <p:extLst>
      <p:ext uri="{BB962C8B-B14F-4D97-AF65-F5344CB8AC3E}">
        <p14:creationId xmlns:p14="http://schemas.microsoft.com/office/powerpoint/2010/main" val="2443454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3FBE6F17-E3F4-444E-B61D-BDB6B4B7A54A}" type="slidenum">
              <a:rPr lang="en-US" altLang="ja-JP"/>
              <a:pPr/>
              <a:t>‹#›</a:t>
            </a:fld>
            <a:endParaRPr lang="en-US" altLang="ja-JP"/>
          </a:p>
        </p:txBody>
      </p:sp>
    </p:spTree>
    <p:extLst>
      <p:ext uri="{BB962C8B-B14F-4D97-AF65-F5344CB8AC3E}">
        <p14:creationId xmlns:p14="http://schemas.microsoft.com/office/powerpoint/2010/main" val="4184813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59CA0B58-86FA-4A84-9ED3-59F1DE437A4F}" type="slidenum">
              <a:rPr lang="en-US" altLang="ja-JP"/>
              <a:pPr/>
              <a:t>‹#›</a:t>
            </a:fld>
            <a:endParaRPr lang="en-US" altLang="ja-JP"/>
          </a:p>
        </p:txBody>
      </p:sp>
    </p:spTree>
    <p:extLst>
      <p:ext uri="{BB962C8B-B14F-4D97-AF65-F5344CB8AC3E}">
        <p14:creationId xmlns:p14="http://schemas.microsoft.com/office/powerpoint/2010/main" val="984130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44FE90E6-E882-40B8-B0EC-9FE39CB941C3}" type="slidenum">
              <a:rPr lang="en-US" altLang="ja-JP"/>
              <a:pPr/>
              <a:t>‹#›</a:t>
            </a:fld>
            <a:endParaRPr lang="en-US" altLang="ja-JP"/>
          </a:p>
        </p:txBody>
      </p:sp>
    </p:spTree>
    <p:extLst>
      <p:ext uri="{BB962C8B-B14F-4D97-AF65-F5344CB8AC3E}">
        <p14:creationId xmlns:p14="http://schemas.microsoft.com/office/powerpoint/2010/main" val="135704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6DB520D5-AC4B-492E-897B-648E5543404E}" type="slidenum">
              <a:rPr lang="en-US" altLang="ja-JP"/>
              <a:pPr/>
              <a:t>‹#›</a:t>
            </a:fld>
            <a:endParaRPr lang="en-US" altLang="ja-JP"/>
          </a:p>
        </p:txBody>
      </p:sp>
    </p:spTree>
    <p:extLst>
      <p:ext uri="{BB962C8B-B14F-4D97-AF65-F5344CB8AC3E}">
        <p14:creationId xmlns:p14="http://schemas.microsoft.com/office/powerpoint/2010/main" val="46737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D6B06CDF-C071-420E-9CDA-39312472CD76}" type="slidenum">
              <a:rPr lang="en-US" altLang="ja-JP"/>
              <a:pPr/>
              <a:t>‹#›</a:t>
            </a:fld>
            <a:endParaRPr lang="en-US" altLang="ja-JP"/>
          </a:p>
        </p:txBody>
      </p:sp>
    </p:spTree>
    <p:extLst>
      <p:ext uri="{BB962C8B-B14F-4D97-AF65-F5344CB8AC3E}">
        <p14:creationId xmlns:p14="http://schemas.microsoft.com/office/powerpoint/2010/main" val="4150222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D2553371-A7ED-4171-AF86-248D50071C20}" type="slidenum">
              <a:rPr lang="en-US" altLang="ja-JP"/>
              <a:pPr/>
              <a:t>‹#›</a:t>
            </a:fld>
            <a:endParaRPr lang="en-US" altLang="ja-JP"/>
          </a:p>
        </p:txBody>
      </p:sp>
    </p:spTree>
    <p:extLst>
      <p:ext uri="{BB962C8B-B14F-4D97-AF65-F5344CB8AC3E}">
        <p14:creationId xmlns:p14="http://schemas.microsoft.com/office/powerpoint/2010/main" val="808632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25EC8FA-72EF-4859-944D-E4CCAE4E0D62}"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ctrTitle"/>
          </p:nvPr>
        </p:nvSpPr>
        <p:spPr>
          <a:xfrm>
            <a:off x="107504" y="2130425"/>
            <a:ext cx="8928992" cy="1470025"/>
          </a:xfrm>
        </p:spPr>
        <p:txBody>
          <a:bodyPr anchor="ctr"/>
          <a:lstStyle/>
          <a:p>
            <a:r>
              <a:rPr lang="ja-JP" altLang="en-US" sz="4000" dirty="0"/>
              <a:t>計算機構成　第</a:t>
            </a:r>
            <a:r>
              <a:rPr lang="en-US" altLang="ja-JP" sz="4000" dirty="0"/>
              <a:t>6</a:t>
            </a:r>
            <a:r>
              <a:rPr lang="ja-JP" altLang="en-US" sz="4000" dirty="0"/>
              <a:t>回</a:t>
            </a:r>
            <a:br>
              <a:rPr lang="ja-JP" altLang="en-US" sz="4000" dirty="0"/>
            </a:br>
            <a:r>
              <a:rPr lang="ja-JP" altLang="en-US" sz="4000" dirty="0"/>
              <a:t>　</a:t>
            </a:r>
            <a:r>
              <a:rPr lang="en-US" altLang="ja-JP" sz="4000" dirty="0"/>
              <a:t>RV32I</a:t>
            </a:r>
            <a:r>
              <a:rPr lang="ja-JP" altLang="en-US" sz="4000" dirty="0"/>
              <a:t>のマイクロアーキテクチャ</a:t>
            </a:r>
          </a:p>
        </p:txBody>
      </p:sp>
      <p:sp>
        <p:nvSpPr>
          <p:cNvPr id="157699" name="Rectangle 3"/>
          <p:cNvSpPr>
            <a:spLocks noGrp="1" noChangeArrowheads="1"/>
          </p:cNvSpPr>
          <p:nvPr>
            <p:ph type="subTitle" idx="1"/>
          </p:nvPr>
        </p:nvSpPr>
        <p:spPr>
          <a:xfrm>
            <a:off x="1371600" y="3886200"/>
            <a:ext cx="6400800" cy="1752600"/>
          </a:xfrm>
        </p:spPr>
        <p:txBody>
          <a:bodyPr/>
          <a:lstStyle/>
          <a:p>
            <a:r>
              <a:rPr lang="ja-JP" altLang="en-US" sz="3200"/>
              <a:t>天野　</a:t>
            </a:r>
            <a:r>
              <a:rPr lang="en-US" altLang="ja-JP" sz="3200"/>
              <a:t>hunga@am.ics.keio.ac.jp</a:t>
            </a:r>
          </a:p>
        </p:txBody>
      </p:sp>
      <p:pic>
        <p:nvPicPr>
          <p:cNvPr id="2" name="オーディオ 1">
            <a:hlinkClick r:id="" action="ppaction://media"/>
            <a:extLst>
              <a:ext uri="{FF2B5EF4-FFF2-40B4-BE49-F238E27FC236}">
                <a16:creationId xmlns:a16="http://schemas.microsoft.com/office/drawing/2014/main" id="{2602FAAA-A829-4130-8D0B-A2C7581658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365"/>
    </mc:Choice>
    <mc:Fallback xmlns="">
      <p:transition spd="slow" advTm="22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H="1" flipV="1">
            <a:off x="6516688" y="1700213"/>
            <a:ext cx="0" cy="1152525"/>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608888" y="6235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421438"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91388" y="637540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12677" name="Text Box 37"/>
          <p:cNvSpPr txBox="1">
            <a:spLocks noChangeArrowheads="1"/>
          </p:cNvSpPr>
          <p:nvPr/>
        </p:nvSpPr>
        <p:spPr bwMode="auto">
          <a:xfrm>
            <a:off x="684213" y="163513"/>
            <a:ext cx="37208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a:t>イミーディエイト命令の動作</a:t>
            </a:r>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4527" y="4061620"/>
            <a:ext cx="1585" cy="15470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4" name="Rectangle 54"/>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5" name="Rectangle 55"/>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6" name="Rectangle 56"/>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7" name="Rectangle 57"/>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8" name="Rectangle 58"/>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9" name="Rectangle 59"/>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0" name="Line 60"/>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1" name="Text Box 61"/>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702" name="Rectangle 62"/>
          <p:cNvSpPr>
            <a:spLocks noChangeArrowheads="1"/>
          </p:cNvSpPr>
          <p:nvPr/>
        </p:nvSpPr>
        <p:spPr bwMode="auto">
          <a:xfrm>
            <a:off x="539750" y="3074988"/>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3" name="Line 63"/>
          <p:cNvSpPr>
            <a:spLocks noChangeShapeType="1"/>
          </p:cNvSpPr>
          <p:nvPr/>
        </p:nvSpPr>
        <p:spPr bwMode="auto">
          <a:xfrm>
            <a:off x="539750" y="3219450"/>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4" name="Line 64"/>
          <p:cNvSpPr>
            <a:spLocks noChangeShapeType="1"/>
          </p:cNvSpPr>
          <p:nvPr/>
        </p:nvSpPr>
        <p:spPr bwMode="auto">
          <a:xfrm flipH="1">
            <a:off x="539750" y="3290888"/>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5" name="Text Box 65"/>
          <p:cNvSpPr txBox="1">
            <a:spLocks noChangeArrowheads="1"/>
          </p:cNvSpPr>
          <p:nvPr/>
        </p:nvSpPr>
        <p:spPr bwMode="auto">
          <a:xfrm>
            <a:off x="755650" y="30686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a:t>
            </a:r>
          </a:p>
        </p:txBody>
      </p:sp>
      <p:sp>
        <p:nvSpPr>
          <p:cNvPr id="112706" name="Line 66"/>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7" name="Line 67"/>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8" name="Line 68"/>
          <p:cNvSpPr>
            <a:spLocks noChangeShapeType="1"/>
          </p:cNvSpPr>
          <p:nvPr/>
        </p:nvSpPr>
        <p:spPr bwMode="auto">
          <a:xfrm flipV="1">
            <a:off x="323850" y="1700213"/>
            <a:ext cx="0" cy="20161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9" name="Line 69"/>
          <p:cNvSpPr>
            <a:spLocks noChangeShapeType="1"/>
          </p:cNvSpPr>
          <p:nvPr/>
        </p:nvSpPr>
        <p:spPr bwMode="auto">
          <a:xfrm>
            <a:off x="323850" y="1700213"/>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0" name="Oval 70"/>
          <p:cNvSpPr>
            <a:spLocks noChangeArrowheads="1"/>
          </p:cNvSpPr>
          <p:nvPr/>
        </p:nvSpPr>
        <p:spPr bwMode="auto">
          <a:xfrm>
            <a:off x="612775" y="1844675"/>
            <a:ext cx="287338"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a:t>
            </a:r>
          </a:p>
        </p:txBody>
      </p:sp>
      <p:sp>
        <p:nvSpPr>
          <p:cNvPr id="112711" name="Line 71"/>
          <p:cNvSpPr>
            <a:spLocks noChangeShapeType="1"/>
          </p:cNvSpPr>
          <p:nvPr/>
        </p:nvSpPr>
        <p:spPr bwMode="auto">
          <a:xfrm>
            <a:off x="612775" y="1700213"/>
            <a:ext cx="142875" cy="1444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2" name="Text Box 72"/>
          <p:cNvSpPr txBox="1">
            <a:spLocks noChangeArrowheads="1"/>
          </p:cNvSpPr>
          <p:nvPr/>
        </p:nvSpPr>
        <p:spPr bwMode="auto">
          <a:xfrm>
            <a:off x="303213" y="1993900"/>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4</a:t>
            </a:r>
            <a:endParaRPr lang="ja-JP" altLang="en-US" b="1" dirty="0"/>
          </a:p>
        </p:txBody>
      </p:sp>
      <p:sp>
        <p:nvSpPr>
          <p:cNvPr id="112713" name="Line 73"/>
          <p:cNvSpPr>
            <a:spLocks noChangeShapeType="1"/>
          </p:cNvSpPr>
          <p:nvPr/>
        </p:nvSpPr>
        <p:spPr bwMode="auto">
          <a:xfrm flipV="1">
            <a:off x="539750" y="2132013"/>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4" name="Line 74"/>
          <p:cNvSpPr>
            <a:spLocks noChangeShapeType="1"/>
          </p:cNvSpPr>
          <p:nvPr/>
        </p:nvSpPr>
        <p:spPr bwMode="auto">
          <a:xfrm>
            <a:off x="900113" y="1989138"/>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5" name="Line 75"/>
          <p:cNvSpPr>
            <a:spLocks noChangeShapeType="1"/>
          </p:cNvSpPr>
          <p:nvPr/>
        </p:nvSpPr>
        <p:spPr bwMode="auto">
          <a:xfrm>
            <a:off x="971550" y="1989138"/>
            <a:ext cx="0" cy="10795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6" name="Line 76"/>
          <p:cNvSpPr>
            <a:spLocks noChangeShapeType="1"/>
          </p:cNvSpPr>
          <p:nvPr/>
        </p:nvSpPr>
        <p:spPr bwMode="auto">
          <a:xfrm>
            <a:off x="179388" y="3284538"/>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7" name="Line 77"/>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8" name="Text Box 78"/>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命令メモリ</a:t>
            </a:r>
          </a:p>
        </p:txBody>
      </p:sp>
      <p:sp>
        <p:nvSpPr>
          <p:cNvPr id="112719" name="Line 79"/>
          <p:cNvSpPr>
            <a:spLocks noChangeShapeType="1"/>
          </p:cNvSpPr>
          <p:nvPr/>
        </p:nvSpPr>
        <p:spPr bwMode="auto">
          <a:xfrm flipV="1">
            <a:off x="2195513" y="3213100"/>
            <a:ext cx="0" cy="15113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35550" y="6375400"/>
            <a:ext cx="1336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39" name="Line 99"/>
          <p:cNvSpPr>
            <a:spLocks noChangeShapeType="1"/>
          </p:cNvSpPr>
          <p:nvPr/>
        </p:nvSpPr>
        <p:spPr bwMode="auto">
          <a:xfrm flipV="1">
            <a:off x="2195513" y="2924175"/>
            <a:ext cx="11525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0" name="Line 100"/>
          <p:cNvSpPr>
            <a:spLocks noChangeShapeType="1"/>
          </p:cNvSpPr>
          <p:nvPr/>
        </p:nvSpPr>
        <p:spPr bwMode="auto">
          <a:xfrm>
            <a:off x="3348038" y="2924175"/>
            <a:ext cx="302418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722938" y="5586412"/>
            <a:ext cx="282575" cy="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4" name="Line 104"/>
          <p:cNvSpPr>
            <a:spLocks noChangeShapeType="1"/>
          </p:cNvSpPr>
          <p:nvPr/>
        </p:nvSpPr>
        <p:spPr bwMode="auto">
          <a:xfrm>
            <a:off x="2268538" y="3213100"/>
            <a:ext cx="1150937"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1" name="Line 111"/>
          <p:cNvSpPr>
            <a:spLocks noChangeShapeType="1"/>
          </p:cNvSpPr>
          <p:nvPr/>
        </p:nvSpPr>
        <p:spPr bwMode="auto">
          <a:xfrm flipV="1">
            <a:off x="2195513" y="2708275"/>
            <a:ext cx="1296987"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2" name="Line 112"/>
          <p:cNvSpPr>
            <a:spLocks noChangeShapeType="1"/>
          </p:cNvSpPr>
          <p:nvPr/>
        </p:nvSpPr>
        <p:spPr bwMode="auto">
          <a:xfrm>
            <a:off x="3490913" y="2708275"/>
            <a:ext cx="4394200"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331869" y="3770312"/>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dirty="0" err="1">
                <a:solidFill>
                  <a:srgbClr val="FF0000"/>
                </a:solidFill>
              </a:rPr>
              <a:t>rwe</a:t>
            </a:r>
            <a:endParaRPr lang="en-US" altLang="ja-JP" b="1" dirty="0">
              <a:solidFill>
                <a:srgbClr val="FF0000"/>
              </a:solidFill>
            </a:endParaRPr>
          </a:p>
        </p:txBody>
      </p:sp>
      <p:sp>
        <p:nvSpPr>
          <p:cNvPr id="112764" name="Line 124"/>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316913" y="2781300"/>
            <a:ext cx="0" cy="29527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812088" y="5734050"/>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7" name="Text Box 127"/>
          <p:cNvSpPr txBox="1">
            <a:spLocks noChangeArrowheads="1"/>
          </p:cNvSpPr>
          <p:nvPr/>
        </p:nvSpPr>
        <p:spPr bwMode="auto">
          <a:xfrm>
            <a:off x="6588125" y="3716338"/>
            <a:ext cx="360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0</a:t>
            </a:r>
          </a:p>
        </p:txBody>
      </p:sp>
      <p:sp>
        <p:nvSpPr>
          <p:cNvPr id="112768" name="Text Box 128"/>
          <p:cNvSpPr txBox="1">
            <a:spLocks noChangeArrowheads="1"/>
          </p:cNvSpPr>
          <p:nvPr/>
        </p:nvSpPr>
        <p:spPr bwMode="auto">
          <a:xfrm>
            <a:off x="6948488" y="3716338"/>
            <a:ext cx="360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1</a:t>
            </a:r>
          </a:p>
        </p:txBody>
      </p:sp>
      <p:sp>
        <p:nvSpPr>
          <p:cNvPr id="112771" name="Text Box 131"/>
          <p:cNvSpPr txBox="1">
            <a:spLocks noChangeArrowheads="1"/>
          </p:cNvSpPr>
          <p:nvPr/>
        </p:nvSpPr>
        <p:spPr bwMode="auto">
          <a:xfrm>
            <a:off x="7558882" y="2913063"/>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5218112" y="557450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endParaRPr lang="en-US" altLang="ja-JP" sz="1200" b="1" dirty="0"/>
          </a:p>
        </p:txBody>
      </p:sp>
      <p:sp>
        <p:nvSpPr>
          <p:cNvPr id="112776" name="Text Box 136"/>
          <p:cNvSpPr txBox="1">
            <a:spLocks noChangeArrowheads="1"/>
          </p:cNvSpPr>
          <p:nvPr/>
        </p:nvSpPr>
        <p:spPr bwMode="auto">
          <a:xfrm>
            <a:off x="7810500" y="576183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7092950" y="436562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704199" y="22434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3924300" y="242093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859338" y="141287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01" name="Text Box 161"/>
          <p:cNvSpPr txBox="1">
            <a:spLocks noChangeArrowheads="1"/>
          </p:cNvSpPr>
          <p:nvPr/>
        </p:nvSpPr>
        <p:spPr bwMode="auto">
          <a:xfrm>
            <a:off x="611188" y="537368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pc</a:t>
            </a:r>
          </a:p>
        </p:txBody>
      </p:sp>
      <p:sp>
        <p:nvSpPr>
          <p:cNvPr id="112802" name="Text Box 162"/>
          <p:cNvSpPr txBox="1">
            <a:spLocks noChangeArrowheads="1"/>
          </p:cNvSpPr>
          <p:nvPr/>
        </p:nvSpPr>
        <p:spPr bwMode="auto">
          <a:xfrm>
            <a:off x="2195513" y="4437063"/>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instr</a:t>
            </a:r>
            <a:endParaRPr lang="en-US" altLang="ja-JP" sz="1200" b="1" dirty="0"/>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45487" y="3471069"/>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5904098" y="35335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44" name="Line 99">
            <a:extLst>
              <a:ext uri="{FF2B5EF4-FFF2-40B4-BE49-F238E27FC236}">
                <a16:creationId xmlns:a16="http://schemas.microsoft.com/office/drawing/2014/main" id="{F9771F10-C683-4BB0-A2F6-2FD8AABDD6DF}"/>
              </a:ext>
            </a:extLst>
          </p:cNvPr>
          <p:cNvSpPr>
            <a:spLocks noChangeShapeType="1"/>
          </p:cNvSpPr>
          <p:nvPr/>
        </p:nvSpPr>
        <p:spPr bwMode="auto">
          <a:xfrm>
            <a:off x="2309813" y="3216275"/>
            <a:ext cx="956390" cy="6508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B62D9595-F274-4111-8075-6C7F78D13B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28505298"/>
      </p:ext>
    </p:extLst>
  </p:cSld>
  <p:clrMapOvr>
    <a:masterClrMapping/>
  </p:clrMapOvr>
  <mc:AlternateContent xmlns:mc="http://schemas.openxmlformats.org/markup-compatibility/2006">
    <mc:Choice xmlns:p14="http://schemas.microsoft.com/office/powerpoint/2010/main" Requires="p14">
      <p:transition spd="slow" p14:dur="2000" advTm="50769"/>
    </mc:Choice>
    <mc:Fallback>
      <p:transition spd="slow" advTm="50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026" x="7339013" y="3957638"/>
          <p14:tracePt t="5035" x="7339013" y="3948113"/>
          <p14:tracePt t="5043" x="7339013" y="3911600"/>
          <p14:tracePt t="5052" x="7339013" y="3894138"/>
          <p14:tracePt t="5058" x="7339013" y="3867150"/>
          <p14:tracePt t="5080" x="7339013" y="3857625"/>
          <p14:tracePt t="5224" x="7339013" y="3848100"/>
          <p14:tracePt t="5232" x="7339013" y="3830638"/>
          <p14:tracePt t="5240" x="7329488" y="3821113"/>
          <p14:tracePt t="5248" x="7319963" y="3811588"/>
          <p14:tracePt t="5418" x="7302500" y="3811588"/>
          <p14:tracePt t="5433" x="7292975" y="3811588"/>
          <p14:tracePt t="5448" x="7283450" y="3811588"/>
          <p14:tracePt t="5480" x="7265988" y="3811588"/>
          <p14:tracePt t="5512" x="7256463" y="3803650"/>
          <p14:tracePt t="5528" x="7239000" y="3794125"/>
          <p14:tracePt t="5536" x="7229475" y="3794125"/>
          <p14:tracePt t="5552" x="7212013" y="3775075"/>
          <p14:tracePt t="5560" x="7212013" y="3738563"/>
          <p14:tracePt t="5576" x="7212013" y="3721100"/>
          <p14:tracePt t="5583" x="7212013" y="3702050"/>
          <p14:tracePt t="5592" x="7212013" y="3694113"/>
          <p14:tracePt t="5600" x="7212013" y="3684588"/>
          <p14:tracePt t="5608" x="7212013" y="3675063"/>
          <p14:tracePt t="5615" x="7212013" y="3657600"/>
          <p14:tracePt t="5632" x="7212013" y="3638550"/>
          <p14:tracePt t="5640" x="7212013" y="3621088"/>
          <p14:tracePt t="5657" x="7212013" y="3602038"/>
          <p14:tracePt t="5664" x="7212013" y="3592513"/>
          <p14:tracePt t="5674" x="7212013" y="3575050"/>
          <p14:tracePt t="5679" x="7212013" y="3565525"/>
          <p14:tracePt t="5696" x="7212013" y="3556000"/>
          <p14:tracePt t="5707" x="7212013" y="3529013"/>
          <p14:tracePt t="5720" x="7212013" y="3519488"/>
          <p14:tracePt t="5737" x="7212013" y="3511550"/>
          <p14:tracePt t="5769" x="7212013" y="3492500"/>
          <p14:tracePt t="5785" x="7212013" y="3482975"/>
          <p14:tracePt t="5809" x="7212013" y="3475038"/>
          <p14:tracePt t="5825" x="7212013" y="3455988"/>
          <p14:tracePt t="5857" x="7212013" y="3446463"/>
          <p14:tracePt t="5977" x="7219950" y="3438525"/>
          <p14:tracePt t="6009" x="7219950" y="3429000"/>
          <p14:tracePt t="6106" x="7219950" y="3419475"/>
          <p14:tracePt t="6114" x="7219950" y="3411538"/>
          <p14:tracePt t="6137" x="7219950" y="3402013"/>
          <p14:tracePt t="6145" x="7219950" y="3392488"/>
          <p14:tracePt t="6160" x="7219950" y="3375025"/>
          <p14:tracePt t="6167" x="7219950" y="3355975"/>
          <p14:tracePt t="6176" x="7229475" y="3346450"/>
          <p14:tracePt t="6183" x="7229475" y="3338513"/>
          <p14:tracePt t="6191" x="7229475" y="3328988"/>
          <p14:tracePt t="6200" x="7229475" y="3309938"/>
          <p14:tracePt t="6208" x="7229475" y="3292475"/>
          <p14:tracePt t="6216" x="7248525" y="3273425"/>
          <p14:tracePt t="6232" x="7256463" y="3265488"/>
          <p14:tracePt t="6240" x="7256463" y="3255963"/>
          <p14:tracePt t="6248" x="7256463" y="3236913"/>
          <p14:tracePt t="6263" x="7265988" y="3228975"/>
          <p14:tracePt t="6274" x="7265988" y="3209925"/>
          <p14:tracePt t="6280" x="7275513" y="3200400"/>
          <p14:tracePt t="6291" x="7275513" y="3192463"/>
          <p14:tracePt t="6296" x="7292975" y="3173413"/>
          <p14:tracePt t="6307" x="7292975" y="3155950"/>
          <p14:tracePt t="6312" x="7292975" y="3146425"/>
          <p14:tracePt t="6320" x="7302500" y="3127375"/>
          <p14:tracePt t="6328" x="7302500" y="3119438"/>
          <p14:tracePt t="6336" x="7312025" y="3109913"/>
          <p14:tracePt t="6343" x="7312025" y="3100388"/>
          <p14:tracePt t="6352" x="7319963" y="3073400"/>
          <p14:tracePt t="6360" x="7329488" y="3063875"/>
          <p14:tracePt t="6376" x="7339013" y="3054350"/>
          <p14:tracePt t="6393" x="7339013" y="3046413"/>
          <p14:tracePt t="6400" x="7348538" y="3036888"/>
          <p14:tracePt t="6416" x="7348538" y="3027363"/>
          <p14:tracePt t="6424" x="7348538" y="3017838"/>
          <p14:tracePt t="6432" x="7356475" y="2990850"/>
          <p14:tracePt t="6448" x="7356475" y="2982913"/>
          <p14:tracePt t="6458" x="7356475" y="2973388"/>
          <p14:tracePt t="6473" x="7366000" y="2963863"/>
          <p14:tracePt t="6688" x="7366000" y="2954338"/>
          <p14:tracePt t="6696" x="7366000" y="2946400"/>
          <p14:tracePt t="6705" x="7366000" y="2936875"/>
          <p14:tracePt t="6720" x="7366000" y="2917825"/>
          <p14:tracePt t="6727" x="7366000" y="2909888"/>
          <p14:tracePt t="6744" x="7366000" y="2900363"/>
          <p14:tracePt t="6769" x="7366000" y="2881313"/>
          <p14:tracePt t="6976" x="7366000" y="2873375"/>
          <p14:tracePt t="7152" x="7366000" y="2863850"/>
          <p14:tracePt t="7168" x="7366000" y="2854325"/>
          <p14:tracePt t="7184" x="7366000" y="2844800"/>
          <p14:tracePt t="7192" x="7366000" y="2827338"/>
          <p14:tracePt t="7200" x="7366000" y="2817813"/>
          <p14:tracePt t="7208" x="7375525" y="2790825"/>
          <p14:tracePt t="7224" x="7385050" y="2781300"/>
          <p14:tracePt t="7231" x="7392988" y="2754313"/>
          <p14:tracePt t="7240" x="7402513" y="2735263"/>
          <p14:tracePt t="7248" x="7412038" y="2727325"/>
          <p14:tracePt t="7264" x="7421563" y="2717800"/>
          <p14:tracePt t="7514" x="7412038" y="2735263"/>
          <p14:tracePt t="7978" x="7385050" y="2744788"/>
          <p14:tracePt t="7992" x="7366000" y="2744788"/>
          <p14:tracePt t="7992" x="7312025" y="2744788"/>
          <p14:tracePt t="8000" x="7239000" y="2744788"/>
          <p14:tracePt t="8008" x="7146925" y="2744788"/>
          <p14:tracePt t="8015" x="7056438" y="2744788"/>
          <p14:tracePt t="8023" x="6929438" y="2744788"/>
          <p14:tracePt t="8032" x="6783388" y="2744788"/>
          <p14:tracePt t="8040" x="6637338" y="2744788"/>
          <p14:tracePt t="8048" x="6508750" y="2744788"/>
          <p14:tracePt t="8056" x="6362700" y="2744788"/>
          <p14:tracePt t="8064" x="6218238" y="2744788"/>
          <p14:tracePt t="8074" x="6108700" y="2744788"/>
          <p14:tracePt t="8081" x="5999163" y="2763838"/>
          <p14:tracePt t="8089" x="5926138" y="2763838"/>
          <p14:tracePt t="8096" x="5843588" y="2771775"/>
          <p14:tracePt t="8106" x="5797550" y="2800350"/>
          <p14:tracePt t="8112" x="5761038" y="2800350"/>
          <p14:tracePt t="8119" x="5743575" y="2808288"/>
          <p14:tracePt t="8128" x="5688013" y="2808288"/>
          <p14:tracePt t="8136" x="5643563" y="2817813"/>
          <p14:tracePt t="8145" x="5570538" y="2817813"/>
          <p14:tracePt t="8152" x="5487988" y="2827338"/>
          <p14:tracePt t="8160" x="5378450" y="2854325"/>
          <p14:tracePt t="8168" x="5305425" y="2873375"/>
          <p14:tracePt t="8175" x="5178425" y="2873375"/>
          <p14:tracePt t="8183" x="5132388" y="2873375"/>
          <p14:tracePt t="8192" x="5059363" y="2881313"/>
          <p14:tracePt t="8200" x="4986338" y="2890838"/>
          <p14:tracePt t="8208" x="4895850" y="2890838"/>
          <p14:tracePt t="8215" x="4832350" y="2917825"/>
          <p14:tracePt t="8224" x="4803775" y="2917825"/>
          <p14:tracePt t="8232" x="4759325" y="2917825"/>
          <p14:tracePt t="8240" x="4722813" y="2917825"/>
          <p14:tracePt t="8248" x="4713288" y="2917825"/>
          <p14:tracePt t="8256" x="4703763" y="2917825"/>
          <p14:tracePt t="8263" x="4686300" y="2917825"/>
          <p14:tracePt t="8280" x="4676775" y="2917825"/>
          <p14:tracePt t="8290" x="4667250" y="2917825"/>
          <p14:tracePt t="8296" x="4640263" y="2917825"/>
          <p14:tracePt t="8306" x="4622800" y="2917825"/>
          <p14:tracePt t="8312" x="4594225" y="2917825"/>
          <p14:tracePt t="8320" x="4540250" y="2917825"/>
          <p14:tracePt t="8328" x="4513263" y="2917825"/>
          <p14:tracePt t="8336" x="4467225" y="2909888"/>
          <p14:tracePt t="8344" x="4421188" y="2909888"/>
          <p14:tracePt t="8351" x="4357688" y="2909888"/>
          <p14:tracePt t="8360" x="4303713" y="2909888"/>
          <p14:tracePt t="8368" x="4211638" y="2909888"/>
          <p14:tracePt t="8375" x="4129088" y="2909888"/>
          <p14:tracePt t="8384" x="4075113" y="2909888"/>
          <p14:tracePt t="8391" x="4038600" y="2909888"/>
          <p14:tracePt t="8400" x="4011613" y="2909888"/>
          <p14:tracePt t="8407" x="3965575" y="2909888"/>
          <p14:tracePt t="8415" x="3938588" y="2909888"/>
          <p14:tracePt t="8424" x="3929063" y="2909888"/>
          <p14:tracePt t="8433" x="3919538" y="2909888"/>
          <p14:tracePt t="8445" x="3911600" y="2909888"/>
          <p14:tracePt t="8473" x="3902075" y="2909888"/>
          <p14:tracePt t="8481" x="3892550" y="2909888"/>
          <p14:tracePt t="8494" x="3883025" y="2909888"/>
          <p14:tracePt t="8496" x="3856038" y="2909888"/>
          <p14:tracePt t="8508" x="3846513" y="2909888"/>
          <p14:tracePt t="8511" x="3838575" y="2909888"/>
          <p14:tracePt t="8520" x="3810000" y="2917825"/>
          <p14:tracePt t="8528" x="3802063" y="2917825"/>
          <p14:tracePt t="8536" x="3765550" y="2917825"/>
          <p14:tracePt t="8544" x="3746500" y="2927350"/>
          <p14:tracePt t="8560" x="3709988" y="2927350"/>
          <p14:tracePt t="8567" x="3673475" y="2927350"/>
          <p14:tracePt t="8575" x="3646488" y="2927350"/>
          <p14:tracePt t="8584" x="3619500" y="2927350"/>
          <p14:tracePt t="8591" x="3582988" y="2927350"/>
          <p14:tracePt t="8599" x="3546475" y="2927350"/>
          <p14:tracePt t="8608" x="3509963" y="2927350"/>
          <p14:tracePt t="8616" x="3463925" y="2927350"/>
          <p14:tracePt t="8624" x="3409950" y="2927350"/>
          <p14:tracePt t="8632" x="3373438" y="2927350"/>
          <p14:tracePt t="8640" x="3346450" y="2927350"/>
          <p14:tracePt t="8647" x="3300413" y="2927350"/>
          <p14:tracePt t="8656" x="3263900" y="2936875"/>
          <p14:tracePt t="8664" x="3244850" y="2936875"/>
          <p14:tracePt t="8674" x="3208338" y="2946400"/>
          <p14:tracePt t="8690" x="3181350" y="2963863"/>
          <p14:tracePt t="8706" x="3171825" y="2973388"/>
          <p14:tracePt t="8726" x="3163888" y="2973388"/>
          <p14:tracePt t="8742" x="3154363" y="2973388"/>
          <p14:tracePt t="8745" x="3127375" y="2982913"/>
          <p14:tracePt t="8769" x="3117850" y="2982913"/>
          <p14:tracePt t="8784" x="3108325" y="2982913"/>
          <p14:tracePt t="8791" x="3100388" y="2982913"/>
          <p14:tracePt t="8800" x="3081338" y="2982913"/>
          <p14:tracePt t="8807" x="3071813" y="2982913"/>
          <p14:tracePt t="8816" x="3044825" y="2982913"/>
          <p14:tracePt t="8823" x="3027363" y="2982913"/>
          <p14:tracePt t="8832" x="3008313" y="2982913"/>
          <p14:tracePt t="8840" x="2990850" y="2982913"/>
          <p14:tracePt t="8849" x="2981325" y="2982913"/>
          <p14:tracePt t="8859" x="2954338" y="2982913"/>
          <p14:tracePt t="8865" x="2935288" y="2990850"/>
          <p14:tracePt t="8881" x="2917825" y="2990850"/>
          <p14:tracePt t="8895" x="2898775" y="3000375"/>
          <p14:tracePt t="8896" x="2898775" y="3009900"/>
          <p14:tracePt t="8928" x="2889250" y="3017838"/>
          <p14:tracePt t="9032" x="2871788" y="3027363"/>
          <p14:tracePt t="9056" x="2862263" y="3027363"/>
          <p14:tracePt t="9064" x="2852738" y="3027363"/>
          <p14:tracePt t="9072" x="2835275" y="3027363"/>
          <p14:tracePt t="9081" x="2817813" y="3036888"/>
          <p14:tracePt t="9097" x="2808288" y="3046413"/>
          <p14:tracePt t="9111" x="2798763" y="3046413"/>
          <p14:tracePt t="9116" x="2789238" y="3046413"/>
          <p14:tracePt t="9124" x="2781300" y="3046413"/>
          <p14:tracePt t="9129" x="2752725" y="3046413"/>
          <p14:tracePt t="9136" x="2744788" y="3046413"/>
          <p14:tracePt t="9145" x="2735263" y="3046413"/>
          <p14:tracePt t="9160" x="2725738" y="3046413"/>
          <p14:tracePt t="9500" x="2744788" y="3046413"/>
          <p14:tracePt t="9514" x="2789238" y="3054350"/>
          <p14:tracePt t="9523" x="2798763" y="3054350"/>
          <p14:tracePt t="9528" x="2825750" y="3054350"/>
          <p14:tracePt t="9536" x="2844800" y="3063875"/>
          <p14:tracePt t="9544" x="2881313" y="3073400"/>
          <p14:tracePt t="9552" x="2898775" y="3073400"/>
          <p14:tracePt t="9560" x="2944813" y="3073400"/>
          <p14:tracePt t="9568" x="2971800" y="3073400"/>
          <p14:tracePt t="9576" x="2981325" y="3073400"/>
          <p14:tracePt t="9584" x="2990850" y="3073400"/>
          <p14:tracePt t="9592" x="3008313" y="3073400"/>
          <p14:tracePt t="9608" x="3017838" y="3073400"/>
          <p14:tracePt t="9623" x="3027363" y="3073400"/>
          <p14:tracePt t="9640" x="3035300" y="3073400"/>
          <p14:tracePt t="9657" x="3054350" y="3073400"/>
          <p14:tracePt t="9696" x="3063875" y="3073400"/>
          <p14:tracePt t="9712" x="3071813" y="3073400"/>
          <p14:tracePt t="9728" x="3100388" y="3073400"/>
          <p14:tracePt t="9736" x="3117850" y="3073400"/>
          <p14:tracePt t="9744" x="3144838" y="3073400"/>
          <p14:tracePt t="9752" x="3190875" y="3073400"/>
          <p14:tracePt t="9760" x="3217863" y="3073400"/>
          <p14:tracePt t="9767" x="3236913" y="3073400"/>
          <p14:tracePt t="9776" x="3254375" y="3073400"/>
          <p14:tracePt t="9783" x="3263900" y="3073400"/>
          <p14:tracePt t="9792" x="3290888" y="3073400"/>
          <p14:tracePt t="9800" x="3300413" y="3073400"/>
          <p14:tracePt t="9807" x="3317875" y="3073400"/>
          <p14:tracePt t="9816" x="3336925" y="3073400"/>
          <p14:tracePt t="9824" x="3382963" y="3073400"/>
          <p14:tracePt t="9832" x="3436938" y="3073400"/>
          <p14:tracePt t="9840" x="3482975" y="3054350"/>
          <p14:tracePt t="9847" x="3536950" y="3054350"/>
          <p14:tracePt t="9856" x="3609975" y="3054350"/>
          <p14:tracePt t="9863" x="3702050" y="3046413"/>
          <p14:tracePt t="9872" x="3829050" y="3046413"/>
          <p14:tracePt t="9880" x="3902075" y="3046413"/>
          <p14:tracePt t="9888" x="4011613" y="3046413"/>
          <p14:tracePt t="9896" x="4111625" y="3046413"/>
          <p14:tracePt t="9908" x="4230688" y="3046413"/>
          <p14:tracePt t="9912" x="4330700" y="3046413"/>
          <p14:tracePt t="9920" x="4421188" y="3046413"/>
          <p14:tracePt t="9928" x="4513263" y="3046413"/>
          <p14:tracePt t="9935" x="4622800" y="3027363"/>
          <p14:tracePt t="9943" x="4713288" y="3017838"/>
          <p14:tracePt t="9952" x="4813300" y="2990850"/>
          <p14:tracePt t="9960" x="4905375" y="2973388"/>
          <p14:tracePt t="9968" x="5014913" y="2973388"/>
          <p14:tracePt t="9976" x="5095875" y="2963863"/>
          <p14:tracePt t="9984" x="5168900" y="2954338"/>
          <p14:tracePt t="9992" x="5251450" y="2927350"/>
          <p14:tracePt t="10000" x="5324475" y="2909888"/>
          <p14:tracePt t="10007" x="5414963" y="2900363"/>
          <p14:tracePt t="10015" x="5478463" y="2890838"/>
          <p14:tracePt t="10024" x="5570538" y="2863850"/>
          <p14:tracePt t="10031" x="5616575" y="2863850"/>
          <p14:tracePt t="10040" x="5688013" y="2844800"/>
          <p14:tracePt t="10047" x="5753100" y="2827338"/>
          <p14:tracePt t="10056" x="5843588" y="2800350"/>
          <p14:tracePt t="10064" x="5907088" y="2781300"/>
          <p14:tracePt t="10072" x="5980113" y="2781300"/>
          <p14:tracePt t="10079" x="6016625" y="2771775"/>
          <p14:tracePt t="10089" x="6080125" y="2771775"/>
          <p14:tracePt t="10095" x="6108700" y="2771775"/>
          <p14:tracePt t="10105" x="6145213" y="2771775"/>
          <p14:tracePt t="10111" x="6172200" y="2771775"/>
          <p14:tracePt t="10120" x="6189663" y="2771775"/>
          <p14:tracePt t="10127" x="6226175" y="2771775"/>
          <p14:tracePt t="10145" x="6235700" y="2771775"/>
          <p14:tracePt t="10161" x="6245225" y="2771775"/>
          <p14:tracePt t="10176" x="6262688" y="2771775"/>
          <p14:tracePt t="10184" x="6272213" y="2771775"/>
          <p14:tracePt t="10192" x="6281738" y="2771775"/>
          <p14:tracePt t="10207" x="6291263" y="2763838"/>
          <p14:tracePt t="10215" x="6299200" y="2763838"/>
          <p14:tracePt t="10240" x="6308725" y="2763838"/>
          <p14:tracePt t="10248" x="6318250" y="2763838"/>
          <p14:tracePt t="10264" x="6345238" y="2763838"/>
          <p14:tracePt t="10273" x="6362700" y="2763838"/>
          <p14:tracePt t="10282" x="6391275" y="2763838"/>
          <p14:tracePt t="10295" x="6418263" y="2763838"/>
          <p14:tracePt t="10298" x="6472238" y="2763838"/>
          <p14:tracePt t="10309" x="6518275" y="2763838"/>
          <p14:tracePt t="10312" x="6573838" y="2763838"/>
          <p14:tracePt t="10320" x="6627813" y="2763838"/>
          <p14:tracePt t="10328" x="6664325" y="2763838"/>
          <p14:tracePt t="10336" x="6710363" y="2763838"/>
          <p14:tracePt t="10344" x="6727825" y="2763838"/>
          <p14:tracePt t="10352" x="6754813" y="2763838"/>
          <p14:tracePt t="10359" x="6773863" y="2763838"/>
          <p14:tracePt t="10464" x="6783388" y="2763838"/>
          <p14:tracePt t="10480" x="6800850" y="2763838"/>
          <p14:tracePt t="10496" x="6810375" y="2763838"/>
          <p14:tracePt t="10504" x="6819900" y="2763838"/>
          <p14:tracePt t="10512" x="6846888" y="2763838"/>
          <p14:tracePt t="10521" x="6864350" y="2763838"/>
          <p14:tracePt t="10538" x="6910388" y="2790825"/>
          <p14:tracePt t="10546" x="6919913" y="2790825"/>
          <p14:tracePt t="10553" x="6937375" y="2790825"/>
          <p14:tracePt t="10569" x="6956425" y="2790825"/>
          <p14:tracePt t="10585" x="6973888" y="2790825"/>
          <p14:tracePt t="10592" x="6983413" y="2790825"/>
          <p14:tracePt t="10610" x="6992938" y="2790825"/>
          <p14:tracePt t="10634" x="7000875" y="2790825"/>
          <p14:tracePt t="10648" x="7019925" y="2790825"/>
          <p14:tracePt t="10665" x="7029450" y="2790825"/>
          <p14:tracePt t="10677" x="7056438" y="2790825"/>
          <p14:tracePt t="10681" x="7065963" y="2790825"/>
          <p14:tracePt t="10691" x="7083425" y="2790825"/>
          <p14:tracePt t="10697" x="7102475" y="2808288"/>
          <p14:tracePt t="10710" x="7119938" y="2808288"/>
          <p14:tracePt t="10713" x="7129463" y="2808288"/>
          <p14:tracePt t="10755" x="7156450" y="2817813"/>
          <p14:tracePt t="10792" x="7165975" y="2836863"/>
          <p14:tracePt t="10808" x="7165975" y="2844800"/>
          <p14:tracePt t="10816" x="7175500" y="2863850"/>
          <p14:tracePt t="10824" x="7192963" y="2881313"/>
          <p14:tracePt t="10833" x="7219950" y="2900363"/>
          <p14:tracePt t="10840" x="7219950" y="2909888"/>
          <p14:tracePt t="10856" x="7219950" y="2917825"/>
          <p14:tracePt t="10872" x="7219950" y="2927350"/>
          <p14:tracePt t="10880" x="7239000" y="2946400"/>
          <p14:tracePt t="10897" x="7239000" y="2954338"/>
          <p14:tracePt t="11000" x="7239000" y="2963863"/>
          <p14:tracePt t="11056" x="7239000" y="2973388"/>
          <p14:tracePt t="11072" x="7248525" y="2990850"/>
          <p14:tracePt t="11084" x="7248525" y="3000375"/>
          <p14:tracePt t="11097" x="7248525" y="3009900"/>
          <p14:tracePt t="11128" x="7248525" y="3017838"/>
          <p14:tracePt t="11168" x="7248525" y="3036888"/>
          <p14:tracePt t="11211" x="7248525" y="3054350"/>
          <p14:tracePt t="11225" x="7248525" y="3073400"/>
          <p14:tracePt t="11233" x="7248525" y="3082925"/>
          <p14:tracePt t="11248" x="7248525" y="3090863"/>
          <p14:tracePt t="11336" x="7248525" y="3100388"/>
          <p14:tracePt t="11360" x="7248525" y="3119438"/>
          <p14:tracePt t="11586" x="7248525" y="3127375"/>
          <p14:tracePt t="11602" x="7248525" y="3136900"/>
          <p14:tracePt t="11625" x="7248525" y="3155950"/>
          <p14:tracePt t="11850" x="7256463" y="3163888"/>
          <p14:tracePt t="12104" x="7256463" y="3155950"/>
          <p14:tracePt t="12160" x="7256463" y="3136900"/>
          <p14:tracePt t="12176" x="7256463" y="3127375"/>
          <p14:tracePt t="12200" x="7256463" y="3119438"/>
          <p14:tracePt t="12207" x="7256463" y="3100388"/>
          <p14:tracePt t="12217" x="7256463" y="3090863"/>
          <p14:tracePt t="12233" x="7256463" y="3082925"/>
          <p14:tracePt t="12243" x="7256463" y="3073400"/>
          <p14:tracePt t="12249" x="7256463" y="3054350"/>
          <p14:tracePt t="12264" x="7256463" y="3046413"/>
          <p14:tracePt t="12272" x="7256463" y="3017838"/>
          <p14:tracePt t="12281" x="7256463" y="2990850"/>
          <p14:tracePt t="12292" x="7256463" y="2954338"/>
          <p14:tracePt t="12297" x="7248525" y="2917825"/>
          <p14:tracePt t="12306" x="7248525" y="2900363"/>
          <p14:tracePt t="12312" x="7248525" y="2854325"/>
          <p14:tracePt t="12321" x="7248525" y="2817813"/>
          <p14:tracePt t="12327" x="7248525" y="2800350"/>
          <p14:tracePt t="12336" x="7248525" y="2771775"/>
          <p14:tracePt t="12344" x="7248525" y="2754313"/>
          <p14:tracePt t="12352" x="7248525" y="2727325"/>
          <p14:tracePt t="12360" x="7248525" y="2708275"/>
          <p14:tracePt t="12368" x="7239000" y="2671763"/>
          <p14:tracePt t="12376" x="7239000" y="2654300"/>
          <p14:tracePt t="12383" x="7239000" y="2625725"/>
          <p14:tracePt t="12393" x="7239000" y="2608263"/>
          <p14:tracePt t="12399" x="7229475" y="2589213"/>
          <p14:tracePt t="12407" x="7229475" y="2571750"/>
          <p14:tracePt t="12416" x="7229475" y="2554288"/>
          <p14:tracePt t="12425" x="7229475" y="2535238"/>
          <p14:tracePt t="12464" x="7229475" y="2525713"/>
          <p14:tracePt t="12488" x="7229475" y="2517775"/>
          <p14:tracePt t="12505" x="7229475" y="2498725"/>
          <p14:tracePt t="12512" x="7229475" y="2489200"/>
          <p14:tracePt t="12528" x="7229475" y="2481263"/>
          <p14:tracePt t="12536" x="7229475" y="2462213"/>
          <p14:tracePt t="12544" x="7229475" y="2452688"/>
          <p14:tracePt t="12552" x="7229475" y="2435225"/>
          <p14:tracePt t="12560" x="7229475" y="2416175"/>
          <p14:tracePt t="12568" x="7229475" y="2398713"/>
          <p14:tracePt t="12576" x="7229475" y="2389188"/>
          <p14:tracePt t="12584" x="7229475" y="2362200"/>
          <p14:tracePt t="12592" x="7229475" y="2352675"/>
          <p14:tracePt t="12608" x="7229475" y="2325688"/>
          <p14:tracePt t="12624" x="7229475" y="2316163"/>
          <p14:tracePt t="12705" x="7229475" y="2306638"/>
          <p14:tracePt t="12728" x="7229475" y="2289175"/>
          <p14:tracePt t="12890" x="7229475" y="2279650"/>
          <p14:tracePt t="12906" x="7229475" y="2270125"/>
          <p14:tracePt t="12916" x="7229475" y="2252663"/>
          <p14:tracePt t="12926" x="7229475" y="2243138"/>
          <p14:tracePt t="12930" x="7229475" y="2233613"/>
          <p14:tracePt t="12936" x="7229475" y="2225675"/>
          <p14:tracePt t="12944" x="7229475" y="2206625"/>
          <p14:tracePt t="12952" x="7229475" y="2197100"/>
          <p14:tracePt t="12959" x="7229475" y="2189163"/>
          <p14:tracePt t="12976" x="7229475" y="2170113"/>
          <p14:tracePt t="13115" x="7229475" y="2160588"/>
          <p14:tracePt t="13123" x="7229475" y="2143125"/>
          <p14:tracePt t="13132" x="7248525" y="2133600"/>
          <p14:tracePt t="13136" x="7283450" y="2125663"/>
          <p14:tracePt t="13146" x="7319963" y="2106613"/>
          <p14:tracePt t="13151" x="7375525" y="2079625"/>
          <p14:tracePt t="13160" x="7421563" y="2060575"/>
          <p14:tracePt t="13168" x="7502525" y="2033588"/>
          <p14:tracePt t="13176" x="7539038" y="2024063"/>
          <p14:tracePt t="13184" x="7585075" y="1997075"/>
          <p14:tracePt t="13192" x="7631113" y="1979613"/>
          <p14:tracePt t="13200" x="7648575" y="1970088"/>
          <p14:tracePt t="13207" x="7694613" y="1943100"/>
          <p14:tracePt t="13224" x="7712075" y="1933575"/>
          <p14:tracePt t="13525" x="7712075" y="1914525"/>
          <p14:tracePt t="13532" x="7704138" y="1914525"/>
          <p14:tracePt t="13539" x="7685088" y="1906588"/>
          <p14:tracePt t="13545" x="7675563" y="1897063"/>
          <p14:tracePt t="13602" x="7667625" y="1897063"/>
          <p14:tracePt t="13609" x="7658100" y="1897063"/>
          <p14:tracePt t="13618" x="7648575" y="1897063"/>
          <p14:tracePt t="13624" x="7639050" y="1897063"/>
          <p14:tracePt t="13640" x="7621588" y="1897063"/>
          <p14:tracePt t="13647" x="7602538" y="1887538"/>
          <p14:tracePt t="13680" x="7594600" y="1887538"/>
          <p14:tracePt t="13704" x="7575550" y="1887538"/>
          <p14:tracePt t="13728" x="7558088" y="1878013"/>
          <p14:tracePt t="13736" x="7548563" y="1870075"/>
          <p14:tracePt t="13768" x="7539038" y="1860550"/>
          <p14:tracePt t="13937" x="7531100" y="1851025"/>
          <p14:tracePt t="13960" x="7531100" y="1841500"/>
          <p14:tracePt t="13968" x="7531100" y="1824038"/>
          <p14:tracePt t="13984" x="7531100" y="1814513"/>
          <p14:tracePt t="13992" x="7531100" y="1804988"/>
          <p14:tracePt t="14000" x="7531100" y="1778000"/>
          <p14:tracePt t="14040" x="7531100" y="1768475"/>
          <p14:tracePt t="14349" x="7531100" y="1787525"/>
          <p14:tracePt t="14357" x="7521575" y="1797050"/>
          <p14:tracePt t="14363" x="7502525" y="1804988"/>
          <p14:tracePt t="14376" x="7485063" y="1814513"/>
          <p14:tracePt t="14441" x="7475538" y="1824038"/>
          <p14:tracePt t="14463" x="7466013" y="1833563"/>
          <p14:tracePt t="14472" x="7466013" y="1841500"/>
          <p14:tracePt t="14711" x="7485063" y="1841500"/>
          <p14:tracePt t="14719" x="7494588" y="1833563"/>
          <p14:tracePt t="14724" x="7502525" y="1824038"/>
          <p14:tracePt t="14729" x="7539038" y="1804988"/>
          <p14:tracePt t="14737" x="7558088" y="1797050"/>
          <p14:tracePt t="14744" x="7567613" y="1797050"/>
          <p14:tracePt t="14753" x="7575550" y="1797050"/>
          <p14:tracePt t="14762" x="7575550" y="1787525"/>
          <p14:tracePt t="14866" x="7585075" y="1787525"/>
          <p14:tracePt t="14889" x="7594600" y="1787525"/>
          <p14:tracePt t="14913" x="7594600" y="1797050"/>
          <p14:tracePt t="14922" x="7602538" y="1814513"/>
          <p14:tracePt t="14931" x="7612063" y="1824038"/>
          <p14:tracePt t="14944" x="7621588" y="1824038"/>
          <p14:tracePt t="14952" x="7621588" y="1833563"/>
          <p14:tracePt t="14968" x="7631113" y="1851025"/>
          <p14:tracePt t="14984" x="7631113" y="1860550"/>
          <p14:tracePt t="14992" x="7639050" y="1878013"/>
          <p14:tracePt t="15007" x="7639050" y="1887538"/>
          <p14:tracePt t="15296" x="7639050" y="1897063"/>
          <p14:tracePt t="15313" x="7548563" y="1933575"/>
          <p14:tracePt t="15320" x="7402513" y="1951038"/>
          <p14:tracePt t="15328" x="7239000" y="1979613"/>
          <p14:tracePt t="15336" x="7019925" y="2043113"/>
          <p14:tracePt t="15344" x="6837363" y="2060575"/>
          <p14:tracePt t="15351" x="6610350" y="2097088"/>
          <p14:tracePt t="15360" x="6326188" y="2133600"/>
          <p14:tracePt t="15368" x="6062663" y="2206625"/>
          <p14:tracePt t="15376" x="5853113" y="2233613"/>
          <p14:tracePt t="15384" x="5634038" y="2289175"/>
          <p14:tracePt t="15393" x="5451475" y="2316163"/>
          <p14:tracePt t="15399" x="5305425" y="2379663"/>
          <p14:tracePt t="15407" x="5151438" y="2425700"/>
          <p14:tracePt t="15416" x="5059363" y="2452688"/>
          <p14:tracePt t="15424" x="4978400" y="2462213"/>
          <p14:tracePt t="15435" x="4922838" y="2489200"/>
          <p14:tracePt t="15446" x="4876800" y="2498725"/>
          <p14:tracePt t="15449" x="4832350" y="2508250"/>
          <p14:tracePt t="15457" x="4803775" y="2508250"/>
          <p14:tracePt t="15463" x="4776788" y="2517775"/>
          <p14:tracePt t="15473" x="4740275" y="2544763"/>
          <p14:tracePt t="15480" x="4722813" y="2554288"/>
          <p14:tracePt t="15488" x="4703763" y="2554288"/>
          <p14:tracePt t="15495" x="4667250" y="2562225"/>
          <p14:tracePt t="15505" x="4622800" y="2562225"/>
          <p14:tracePt t="15512" x="4603750" y="2571750"/>
          <p14:tracePt t="15522" x="4567238" y="2571750"/>
          <p14:tracePt t="15528" x="4503738" y="2589213"/>
          <p14:tracePt t="15544" x="4467225" y="2589213"/>
          <p14:tracePt t="15552" x="4430713" y="2589213"/>
          <p14:tracePt t="15568" x="4421188" y="2598738"/>
          <p14:tracePt t="15576" x="4394200" y="2598738"/>
          <p14:tracePt t="15584" x="4384675" y="2598738"/>
          <p14:tracePt t="15592" x="4376738" y="2608263"/>
          <p14:tracePt t="15600" x="4348163" y="2608263"/>
          <p14:tracePt t="15608" x="4340225" y="2608263"/>
          <p14:tracePt t="15616" x="4330700" y="2617788"/>
          <p14:tracePt t="15623" x="4303713" y="2635250"/>
          <p14:tracePt t="15644" x="4284663" y="2644775"/>
          <p14:tracePt t="15660" x="4248150" y="2654300"/>
          <p14:tracePt t="15664" x="4221163" y="2662238"/>
          <p14:tracePt t="15672" x="4202113" y="2671763"/>
          <p14:tracePt t="15680" x="4194175" y="2681288"/>
          <p14:tracePt t="15690" x="4184650" y="2690813"/>
          <p14:tracePt t="15695" x="4148138" y="2698750"/>
          <p14:tracePt t="15711" x="4129088" y="2708275"/>
          <p14:tracePt t="15721" x="4111625" y="2708275"/>
          <p14:tracePt t="15728" x="4094163" y="2727325"/>
          <p14:tracePt t="15736" x="4075113" y="2727325"/>
          <p14:tracePt t="15744" x="4065588" y="2735263"/>
          <p14:tracePt t="15752" x="4057650" y="2735263"/>
          <p14:tracePt t="15760" x="4021138" y="2744788"/>
          <p14:tracePt t="15768" x="4002088" y="2744788"/>
          <p14:tracePt t="15775" x="3984625" y="2754313"/>
          <p14:tracePt t="15783" x="3965575" y="2754313"/>
          <p14:tracePt t="15792" x="3948113" y="2771775"/>
          <p14:tracePt t="15800" x="3929063" y="2771775"/>
          <p14:tracePt t="15808" x="3911600" y="2781300"/>
          <p14:tracePt t="15817" x="3892550" y="2781300"/>
          <p14:tracePt t="15833" x="3883025" y="2781300"/>
          <p14:tracePt t="15839" x="3865563" y="2790825"/>
          <p14:tracePt t="15847" x="3856038" y="2790825"/>
          <p14:tracePt t="16216" x="3875088" y="2790825"/>
          <p14:tracePt t="16223" x="3892550" y="2790825"/>
          <p14:tracePt t="16231" x="3919538" y="2790825"/>
          <p14:tracePt t="16240" x="3929063" y="2790825"/>
          <p14:tracePt t="16247" x="3938588" y="2790825"/>
          <p14:tracePt t="16256" x="3975100" y="2790825"/>
          <p14:tracePt t="16264" x="3984625" y="2790825"/>
          <p14:tracePt t="16272" x="4002088" y="2790825"/>
          <p14:tracePt t="16280" x="4011613" y="2790825"/>
          <p14:tracePt t="16289" x="4029075" y="2790825"/>
          <p14:tracePt t="16296" x="4038600" y="2790825"/>
          <p14:tracePt t="16305" x="4048125" y="2790825"/>
          <p14:tracePt t="16344" x="4057650" y="2790825"/>
          <p14:tracePt t="16480" x="4029075" y="2790825"/>
          <p14:tracePt t="16488" x="4011613" y="2790825"/>
          <p14:tracePt t="16496" x="4002088" y="2790825"/>
          <p14:tracePt t="16504" x="3965575" y="2790825"/>
          <p14:tracePt t="16511" x="3938588" y="2790825"/>
          <p14:tracePt t="16522" x="3911600" y="2790825"/>
          <p14:tracePt t="16527" x="3865563" y="2790825"/>
          <p14:tracePt t="16536" x="3829050" y="2790825"/>
          <p14:tracePt t="16543" x="3775075" y="2790825"/>
          <p14:tracePt t="16554" x="3756025" y="2790825"/>
          <p14:tracePt t="16561" x="3709988" y="2790825"/>
          <p14:tracePt t="16569" x="3683000" y="2790825"/>
          <p14:tracePt t="16577" x="3665538" y="2790825"/>
          <p14:tracePt t="16584" x="3636963" y="2790825"/>
          <p14:tracePt t="16592" x="3619500" y="2790825"/>
          <p14:tracePt t="16599" x="3609975" y="2790825"/>
          <p14:tracePt t="16608" x="3592513" y="2790825"/>
          <p14:tracePt t="16624" x="3582988" y="2790825"/>
          <p14:tracePt t="16664" x="3573463" y="2790825"/>
          <p14:tracePt t="16889" x="3563938" y="2800350"/>
          <p14:tracePt t="16904" x="3563938" y="2808288"/>
          <p14:tracePt t="16912" x="3563938" y="2817813"/>
          <p14:tracePt t="16920" x="3563938" y="2827338"/>
          <p14:tracePt t="16928" x="3563938" y="2836863"/>
          <p14:tracePt t="16943" x="3563938" y="2863850"/>
          <p14:tracePt t="16959" x="3556000" y="2900363"/>
          <p14:tracePt t="16967" x="3546475" y="2909888"/>
          <p14:tracePt t="16976" x="3546475" y="2946400"/>
          <p14:tracePt t="16983" x="3536950" y="2963863"/>
          <p14:tracePt t="16992" x="3536950" y="3009900"/>
          <p14:tracePt t="17000" x="3536950" y="3046413"/>
          <p14:tracePt t="17008" x="3527425" y="3090863"/>
          <p14:tracePt t="17016" x="3527425" y="3119438"/>
          <p14:tracePt t="17023" x="3527425" y="3163888"/>
          <p14:tracePt t="17033" x="3527425" y="3219450"/>
          <p14:tracePt t="17043" x="3527425" y="3255963"/>
          <p14:tracePt t="17050" x="3527425" y="3309938"/>
          <p14:tracePt t="17056" x="3527425" y="3365500"/>
          <p14:tracePt t="17064" x="3527425" y="3419475"/>
          <p14:tracePt t="17072" x="3509963" y="3502025"/>
          <p14:tracePt t="17081" x="3490913" y="3565525"/>
          <p14:tracePt t="17088" x="3490913" y="3621088"/>
          <p14:tracePt t="17096" x="3473450" y="3675063"/>
          <p14:tracePt t="17105" x="3463925" y="3757613"/>
          <p14:tracePt t="17112" x="3463925" y="3811588"/>
          <p14:tracePt t="17121" x="3455988" y="3848100"/>
          <p14:tracePt t="17128" x="3455988" y="3911600"/>
          <p14:tracePt t="17139" x="3427413" y="3957638"/>
          <p14:tracePt t="17143" x="3427413" y="3994150"/>
          <p14:tracePt t="17152" x="3427413" y="4021138"/>
          <p14:tracePt t="17160" x="3419475" y="4057650"/>
          <p14:tracePt t="17168" x="3419475" y="4094163"/>
          <p14:tracePt t="17176" x="3419475" y="4113213"/>
          <p14:tracePt t="17184" x="3409950" y="4130675"/>
          <p14:tracePt t="17193" x="3409950" y="4140200"/>
          <p14:tracePt t="17200" x="3409950" y="4159250"/>
          <p14:tracePt t="17207" x="3409950" y="4176713"/>
          <p14:tracePt t="17215" x="3409950" y="4186238"/>
          <p14:tracePt t="17241" x="3409950" y="4195763"/>
          <p14:tracePt t="17316" x="3409950" y="4203700"/>
          <p14:tracePt t="17329" x="3409950" y="4222750"/>
          <p14:tracePt t="17347" x="3409950" y="4232275"/>
          <p14:tracePt t="17376" x="3400425" y="4249738"/>
          <p14:tracePt t="17520" x="3400425" y="4232275"/>
          <p14:tracePt t="17528" x="3400425" y="4203700"/>
          <p14:tracePt t="17536" x="3382963" y="4167188"/>
          <p14:tracePt t="17543" x="3382963" y="4140200"/>
          <p14:tracePt t="17551" x="3382963" y="4103688"/>
          <p14:tracePt t="17560" x="3382963" y="4067175"/>
          <p14:tracePt t="17569" x="3373438" y="4030663"/>
          <p14:tracePt t="17575" x="3373438" y="3976688"/>
          <p14:tracePt t="17583" x="3363913" y="3894138"/>
          <p14:tracePt t="17594" x="3363913" y="3840163"/>
          <p14:tracePt t="17601" x="3363913" y="3748088"/>
          <p14:tracePt t="17608" x="3363913" y="3657600"/>
          <p14:tracePt t="17616" x="3363913" y="3602038"/>
          <p14:tracePt t="17624" x="3363913" y="3529013"/>
          <p14:tracePt t="17632" x="3363913" y="3419475"/>
          <p14:tracePt t="17640" x="3363913" y="3355975"/>
          <p14:tracePt t="17648" x="3363913" y="3282950"/>
          <p14:tracePt t="17655" x="3363913" y="3209925"/>
          <p14:tracePt t="17664" x="3363913" y="3155950"/>
          <p14:tracePt t="17672" x="3346450" y="3090863"/>
          <p14:tracePt t="17681" x="3346450" y="3017838"/>
          <p14:tracePt t="17692" x="3346450" y="2982913"/>
          <p14:tracePt t="17698" x="3327400" y="2917825"/>
          <p14:tracePt t="17711" x="3309938" y="2863850"/>
          <p14:tracePt t="17715" x="3309938" y="2808288"/>
          <p14:tracePt t="17723" x="3300413" y="2744788"/>
          <p14:tracePt t="17728" x="3300413" y="2671763"/>
          <p14:tracePt t="17739" x="3290888" y="2617788"/>
          <p14:tracePt t="17744" x="3290888" y="2535238"/>
          <p14:tracePt t="17756" x="3263900" y="2489200"/>
          <p14:tracePt t="17759" x="3263900" y="2452688"/>
          <p14:tracePt t="17768" x="3263900" y="2425700"/>
          <p14:tracePt t="17776" x="3263900" y="2398713"/>
          <p14:tracePt t="17784" x="3263900" y="2379663"/>
          <p14:tracePt t="17791" x="3263900" y="2371725"/>
          <p14:tracePt t="17799" x="3263900" y="2362200"/>
          <p14:tracePt t="17808" x="3263900" y="2343150"/>
          <p14:tracePt t="17816" x="3263900" y="2335213"/>
          <p14:tracePt t="17831" x="3263900" y="2325688"/>
          <p14:tracePt t="17992" x="3263900" y="2335213"/>
          <p14:tracePt t="18000" x="3273425" y="2379663"/>
          <p14:tracePt t="18007" x="3273425" y="2389188"/>
          <p14:tracePt t="18015" x="3281363" y="2425700"/>
          <p14:tracePt t="18024" x="3290888" y="2444750"/>
          <p14:tracePt t="18032" x="3309938" y="2489200"/>
          <p14:tracePt t="18048" x="3317875" y="2525713"/>
          <p14:tracePt t="18055" x="3317875" y="2562225"/>
          <p14:tracePt t="18064" x="3327400" y="2589213"/>
          <p14:tracePt t="18072" x="3327400" y="2625725"/>
          <p14:tracePt t="18079" x="3336925" y="2662238"/>
          <p14:tracePt t="18093" x="3346450" y="2698750"/>
          <p14:tracePt t="18099" x="3354388" y="2735263"/>
          <p14:tracePt t="18109" x="3373438" y="2771775"/>
          <p14:tracePt t="18113" x="3382963" y="2817813"/>
          <p14:tracePt t="18121" x="3382963" y="2844800"/>
          <p14:tracePt t="18128" x="3390900" y="2900363"/>
          <p14:tracePt t="18138" x="3390900" y="2927350"/>
          <p14:tracePt t="18144" x="3390900" y="2982913"/>
          <p14:tracePt t="18152" x="3409950" y="3027363"/>
          <p14:tracePt t="18160" x="3427413" y="3073400"/>
          <p14:tracePt t="18167" x="3427413" y="3109913"/>
          <p14:tracePt t="18176" x="3427413" y="3163888"/>
          <p14:tracePt t="18184" x="3436938" y="3209925"/>
          <p14:tracePt t="18192" x="3446463" y="3273425"/>
          <p14:tracePt t="18200" x="3446463" y="3328988"/>
          <p14:tracePt t="18207" x="3473450" y="3392488"/>
          <p14:tracePt t="18216" x="3473450" y="3446463"/>
          <p14:tracePt t="18224" x="3482975" y="3482975"/>
          <p14:tracePt t="18232" x="3482975" y="3565525"/>
          <p14:tracePt t="18240" x="3482975" y="3602038"/>
          <p14:tracePt t="18248" x="3482975" y="3657600"/>
          <p14:tracePt t="18256" x="3482975" y="3675063"/>
          <p14:tracePt t="18263" x="3482975" y="3711575"/>
          <p14:tracePt t="18272" x="3482975" y="3757613"/>
          <p14:tracePt t="18279" x="3482975" y="3784600"/>
          <p14:tracePt t="18289" x="3482975" y="3811588"/>
          <p14:tracePt t="18295" x="3482975" y="3848100"/>
          <p14:tracePt t="18305" x="3482975" y="3875088"/>
          <p14:tracePt t="18322" x="3482975" y="3903663"/>
          <p14:tracePt t="18327" x="3482975" y="3921125"/>
          <p14:tracePt t="18336" x="3482975" y="3940175"/>
          <p14:tracePt t="18344" x="3473450" y="3948113"/>
          <p14:tracePt t="18411" x="3463925" y="3967163"/>
          <p14:tracePt t="18427" x="3463925" y="3984625"/>
          <p14:tracePt t="18434" x="3455988" y="3984625"/>
          <p14:tracePt t="18440" x="3436938" y="4003675"/>
          <p14:tracePt t="18448" x="3427413" y="4021138"/>
          <p14:tracePt t="18458" x="3419475" y="4040188"/>
          <p14:tracePt t="18463" x="3419475" y="4049713"/>
          <p14:tracePt t="18473" x="3409950" y="4076700"/>
          <p14:tracePt t="18480" x="3390900" y="4113213"/>
          <p14:tracePt t="18488" x="3382963" y="4140200"/>
          <p14:tracePt t="18496" x="3373438" y="4167188"/>
          <p14:tracePt t="18505" x="3363913" y="4186238"/>
          <p14:tracePt t="18511" x="3363913" y="4213225"/>
          <p14:tracePt t="18522" x="3363913" y="4232275"/>
          <p14:tracePt t="18528" x="3354388" y="4240213"/>
          <p14:tracePt t="18538" x="3346450" y="4249738"/>
          <p14:tracePt t="18544" x="3346450" y="4259263"/>
          <p14:tracePt t="18601" x="3346450" y="4268788"/>
          <p14:tracePt t="18625" x="3346450" y="4276725"/>
          <p14:tracePt t="18794" x="3346450" y="4259263"/>
          <p14:tracePt t="18806" x="3346450" y="4213225"/>
          <p14:tracePt t="18813" x="3363913" y="4159250"/>
          <p14:tracePt t="18818" x="3373438" y="4113213"/>
          <p14:tracePt t="18823" x="3400425" y="4030663"/>
          <p14:tracePt t="18833" x="3419475" y="3976688"/>
          <p14:tracePt t="18840" x="3436938" y="3857625"/>
          <p14:tracePt t="18848" x="3473450" y="3767138"/>
          <p14:tracePt t="18856" x="3509963" y="3648075"/>
          <p14:tracePt t="18864" x="3546475" y="3565525"/>
          <p14:tracePt t="18872" x="3556000" y="3492500"/>
          <p14:tracePt t="18880" x="3582988" y="3392488"/>
          <p14:tracePt t="18888" x="3609975" y="3338513"/>
          <p14:tracePt t="18896" x="3619500" y="3292475"/>
          <p14:tracePt t="18908" x="3636963" y="3228975"/>
          <p14:tracePt t="18911" x="3656013" y="3182938"/>
          <p14:tracePt t="18923" x="3665538" y="3127375"/>
          <p14:tracePt t="18927" x="3665538" y="3100388"/>
          <p14:tracePt t="18938" x="3665538" y="3082925"/>
          <p14:tracePt t="18943" x="3673475" y="3036888"/>
          <p14:tracePt t="18952" x="3692525" y="3017838"/>
          <p14:tracePt t="18960" x="3692525" y="2990850"/>
          <p14:tracePt t="18967" x="3692525" y="2946400"/>
          <p14:tracePt t="18975" x="3709988" y="2917825"/>
          <p14:tracePt t="18984" x="3709988" y="2900363"/>
          <p14:tracePt t="18992" x="3709988" y="2881313"/>
          <p14:tracePt t="19000" x="3709988" y="2854325"/>
          <p14:tracePt t="19024" x="3709988" y="2844800"/>
          <p14:tracePt t="19176" x="3709988" y="2854325"/>
          <p14:tracePt t="19184" x="3709988" y="2881313"/>
          <p14:tracePt t="19201" x="3702050" y="2890838"/>
          <p14:tracePt t="19215" x="3702050" y="2900363"/>
          <p14:tracePt t="19224" x="3692525" y="2927350"/>
          <p14:tracePt t="19281" x="3673475" y="2936875"/>
          <p14:tracePt t="19297" x="3665538" y="2936875"/>
          <p14:tracePt t="19306" x="3656013" y="2936875"/>
          <p14:tracePt t="19313" x="3646488" y="2946400"/>
          <p14:tracePt t="19325" x="3629025" y="2963863"/>
          <p14:tracePt t="19338" x="3629025" y="2973388"/>
          <p14:tracePt t="19343" x="3619500" y="2982913"/>
          <p14:tracePt t="19351" x="3609975" y="2990850"/>
          <p14:tracePt t="19368" x="3609975" y="3000375"/>
          <p14:tracePt t="19376" x="3600450" y="3000375"/>
          <p14:tracePt t="19466" x="3592513" y="3000375"/>
          <p14:tracePt t="19482" x="3592513" y="2973388"/>
          <p14:tracePt t="19488" x="3592513" y="2927350"/>
          <p14:tracePt t="19496" x="3592513" y="2900363"/>
          <p14:tracePt t="19507" x="3592513" y="2863850"/>
          <p14:tracePt t="19512" x="3592513" y="2817813"/>
          <p14:tracePt t="19523" x="3592513" y="2781300"/>
          <p14:tracePt t="19527" x="3592513" y="2727325"/>
          <p14:tracePt t="19537" x="3592513" y="2698750"/>
          <p14:tracePt t="19544" x="3592513" y="2654300"/>
          <p14:tracePt t="19551" x="3592513" y="2598738"/>
          <p14:tracePt t="19559" x="3592513" y="2544763"/>
          <p14:tracePt t="19568" x="3609975" y="2481263"/>
          <p14:tracePt t="19575" x="3619500" y="2435225"/>
          <p14:tracePt t="19584" x="3646488" y="2379663"/>
          <p14:tracePt t="19592" x="3656013" y="2335213"/>
          <p14:tracePt t="19600" x="3665538" y="2316163"/>
          <p14:tracePt t="19607" x="3702050" y="2252663"/>
          <p14:tracePt t="19615" x="3709988" y="2252663"/>
          <p14:tracePt t="19632" x="3719513" y="2225675"/>
          <p14:tracePt t="19723" x="3719513" y="2233613"/>
          <p14:tracePt t="19730" x="3729038" y="2262188"/>
          <p14:tracePt t="19738" x="3729038" y="2298700"/>
          <p14:tracePt t="19744" x="3729038" y="2335213"/>
          <p14:tracePt t="19754" x="3729038" y="2362200"/>
          <p14:tracePt t="19760" x="3729038" y="2398713"/>
          <p14:tracePt t="19768" x="3729038" y="2425700"/>
          <p14:tracePt t="19775" x="3729038" y="2471738"/>
          <p14:tracePt t="19783" x="3729038" y="2508250"/>
          <p14:tracePt t="19791" x="3729038" y="2525713"/>
          <p14:tracePt t="19799" x="3729038" y="2562225"/>
          <p14:tracePt t="19807" x="3729038" y="2581275"/>
          <p14:tracePt t="19816" x="3729038" y="2598738"/>
          <p14:tracePt t="19832" x="3729038" y="2608263"/>
          <p14:tracePt t="19839" x="3729038" y="2617788"/>
          <p14:tracePt t="19864" x="3709988" y="2644775"/>
          <p14:tracePt t="19920" x="3702050" y="2662238"/>
          <p14:tracePt t="20070" x="3738563" y="2662238"/>
          <p14:tracePt t="20077" x="3756025" y="2662238"/>
          <p14:tracePt t="20083" x="3810000" y="2662238"/>
          <p14:tracePt t="20088" x="3856038" y="2662238"/>
          <p14:tracePt t="20096" x="3911600" y="2662238"/>
          <p14:tracePt t="20104" x="3965575" y="2662238"/>
          <p14:tracePt t="20112" x="4021138" y="2662238"/>
          <p14:tracePt t="20121" x="4094163" y="2662238"/>
          <p14:tracePt t="20128" x="4165600" y="2662238"/>
          <p14:tracePt t="20138" x="4238625" y="2662238"/>
          <p14:tracePt t="20143" x="4321175" y="2662238"/>
          <p14:tracePt t="20152" x="4394200" y="2662238"/>
          <p14:tracePt t="20161" x="4448175" y="2662238"/>
          <p14:tracePt t="20168" x="4521200" y="2662238"/>
          <p14:tracePt t="20176" x="4576763" y="2662238"/>
          <p14:tracePt t="20183" x="4622800" y="2662238"/>
          <p14:tracePt t="20191" x="4676775" y="2662238"/>
          <p14:tracePt t="20200" x="4703763" y="2662238"/>
          <p14:tracePt t="20207" x="4730750" y="2662238"/>
          <p14:tracePt t="20217" x="4776788" y="2662238"/>
          <p14:tracePt t="20225" x="4813300" y="2662238"/>
          <p14:tracePt t="20233" x="4859338" y="2662238"/>
          <p14:tracePt t="20240" x="4886325" y="2662238"/>
          <p14:tracePt t="20249" x="4922838" y="2662238"/>
          <p14:tracePt t="20258" x="4978400" y="2662238"/>
          <p14:tracePt t="20265" x="5032375" y="2662238"/>
          <p14:tracePt t="20274" x="5078413" y="2662238"/>
          <p14:tracePt t="20280" x="5132388" y="2662238"/>
          <p14:tracePt t="20289" x="5187950" y="2662238"/>
          <p14:tracePt t="20296" x="5241925" y="2662238"/>
          <p14:tracePt t="20306" x="5287963" y="2662238"/>
          <p14:tracePt t="20312" x="5314950" y="2662238"/>
          <p14:tracePt t="20322" x="5351463" y="2662238"/>
          <p14:tracePt t="20328" x="5397500" y="2662238"/>
          <p14:tracePt t="20339" x="5434013" y="2662238"/>
          <p14:tracePt t="20344" x="5470525" y="2662238"/>
          <p14:tracePt t="20352" x="5507038" y="2662238"/>
          <p14:tracePt t="20360" x="5561013" y="2662238"/>
          <p14:tracePt t="20368" x="5607050" y="2662238"/>
          <p14:tracePt t="20376" x="5661025" y="2662238"/>
          <p14:tracePt t="20384" x="5716588" y="2662238"/>
          <p14:tracePt t="20394" x="5770563" y="2662238"/>
          <p14:tracePt t="20400" x="5807075" y="2662238"/>
          <p14:tracePt t="20408" x="5880100" y="2662238"/>
          <p14:tracePt t="20416" x="5935663" y="2662238"/>
          <p14:tracePt t="20424" x="5989638" y="2662238"/>
          <p14:tracePt t="20432" x="6053138" y="2662238"/>
          <p14:tracePt t="20441" x="6126163" y="2662238"/>
          <p14:tracePt t="20447" x="6199188" y="2662238"/>
          <p14:tracePt t="20456" x="6254750" y="2662238"/>
          <p14:tracePt t="20464" x="6362700" y="2662238"/>
          <p14:tracePt t="20472" x="6435725" y="2662238"/>
          <p14:tracePt t="20480" x="6527800" y="2662238"/>
          <p14:tracePt t="20489" x="6600825" y="2662238"/>
          <p14:tracePt t="20496" x="6664325" y="2662238"/>
          <p14:tracePt t="20504" x="6700838" y="2662238"/>
          <p14:tracePt t="20512" x="6746875" y="2662238"/>
          <p14:tracePt t="20523" x="6783388" y="2662238"/>
          <p14:tracePt t="20528" x="6827838" y="2662238"/>
          <p14:tracePt t="20538" x="6864350" y="2662238"/>
          <p14:tracePt t="20544" x="6883400" y="2662238"/>
          <p14:tracePt t="20552" x="6910388" y="2662238"/>
          <p14:tracePt t="20560" x="6929438" y="2662238"/>
          <p14:tracePt t="20568" x="6937375" y="2662238"/>
          <p14:tracePt t="20576" x="6956425" y="2662238"/>
          <p14:tracePt t="20592" x="6964363" y="2662238"/>
          <p14:tracePt t="20608" x="6973888" y="2662238"/>
          <p14:tracePt t="20617" x="6992938" y="2662238"/>
          <p14:tracePt t="20624" x="7010400" y="2662238"/>
          <p14:tracePt t="20632" x="7037388" y="2662238"/>
          <p14:tracePt t="20640" x="7065963" y="2662238"/>
          <p14:tracePt t="20647" x="7110413" y="2662238"/>
          <p14:tracePt t="20655" x="7165975" y="2662238"/>
          <p14:tracePt t="20664" x="7202488" y="2662238"/>
          <p14:tracePt t="20672" x="7256463" y="2662238"/>
          <p14:tracePt t="20680" x="7302500" y="2662238"/>
          <p14:tracePt t="20688" x="7319963" y="2662238"/>
          <p14:tracePt t="20696" x="7356475" y="2662238"/>
          <p14:tracePt t="20705" x="7402513" y="2671763"/>
          <p14:tracePt t="20712" x="7421563" y="2671763"/>
          <p14:tracePt t="20722" x="7448550" y="2671763"/>
          <p14:tracePt t="20728" x="7458075" y="2671763"/>
          <p14:tracePt t="20738" x="7466013" y="2671763"/>
          <p14:tracePt t="20744" x="7475538" y="2671763"/>
          <p14:tracePt t="20754" x="7485063" y="2671763"/>
          <p14:tracePt t="20760" x="7494588" y="2671763"/>
          <p14:tracePt t="20768" x="7512050" y="2671763"/>
          <p14:tracePt t="20784" x="7531100" y="2671763"/>
          <p14:tracePt t="20792" x="7539038" y="2671763"/>
          <p14:tracePt t="20800" x="7548563" y="2671763"/>
          <p14:tracePt t="20824" x="7567613" y="2671763"/>
          <p14:tracePt t="20832" x="7575550" y="2671763"/>
          <p14:tracePt t="20840" x="7585075" y="2671763"/>
          <p14:tracePt t="20848" x="7612063" y="2671763"/>
          <p14:tracePt t="20856" x="7621588" y="2671763"/>
          <p14:tracePt t="20864" x="7639050" y="2671763"/>
          <p14:tracePt t="20872" x="7648575" y="2671763"/>
          <p14:tracePt t="20879" x="7667625" y="2671763"/>
          <p14:tracePt t="20889" x="7675563" y="2671763"/>
          <p14:tracePt t="20895" x="7704138" y="2671763"/>
          <p14:tracePt t="20908" x="7712075" y="2671763"/>
          <p14:tracePt t="20912" x="7721600" y="2671763"/>
          <p14:tracePt t="20922" x="7740650" y="2671763"/>
          <p14:tracePt t="20939" x="7748588" y="2671763"/>
          <p14:tracePt t="20961" x="7777163" y="2671763"/>
          <p14:tracePt t="20970" x="7785100" y="2671763"/>
          <p14:tracePt t="20977" x="7794625" y="2671763"/>
          <p14:tracePt t="20985" x="7813675" y="2690813"/>
          <p14:tracePt t="21004" x="7821613" y="2690813"/>
          <p14:tracePt t="21017" x="7831138" y="2698750"/>
          <p14:tracePt t="21241" x="7831138" y="2681288"/>
          <p14:tracePt t="21248" x="7831138" y="2654300"/>
          <p14:tracePt t="21258" x="7831138" y="2635250"/>
          <p14:tracePt t="21264" x="7831138" y="2598738"/>
          <p14:tracePt t="21272" x="7831138" y="2571750"/>
          <p14:tracePt t="21280" x="7831138" y="2535238"/>
          <p14:tracePt t="21288" x="7831138" y="2508250"/>
          <p14:tracePt t="21296" x="7831138" y="2498725"/>
          <p14:tracePt t="21305" x="7840663" y="2471738"/>
          <p14:tracePt t="21312" x="7840663" y="2452688"/>
          <p14:tracePt t="21328" x="7850188" y="2435225"/>
          <p14:tracePt t="21347" x="7850188" y="2425700"/>
          <p14:tracePt t="21761" x="7850188" y="2416175"/>
          <p14:tracePt t="21768" x="7850188" y="2408238"/>
          <p14:tracePt t="21776" x="7850188" y="2389188"/>
          <p14:tracePt t="21784" x="7850188" y="2379663"/>
          <p14:tracePt t="21792" x="7858125" y="2379663"/>
          <p14:tracePt t="21800" x="7867650" y="2371725"/>
          <p14:tracePt t="21807" x="7867650" y="2352675"/>
          <p14:tracePt t="21816" x="7867650" y="2335213"/>
          <p14:tracePt t="21823" x="7867650" y="2306638"/>
          <p14:tracePt t="21832" x="7877175" y="2289175"/>
          <p14:tracePt t="21840" x="7877175" y="2262188"/>
          <p14:tracePt t="21848" x="7877175" y="2225675"/>
          <p14:tracePt t="21856" x="7885113" y="2197100"/>
          <p14:tracePt t="21864" x="7885113" y="2189163"/>
          <p14:tracePt t="21872" x="7885113" y="2160588"/>
          <p14:tracePt t="21888" x="7885113" y="2143125"/>
          <p14:tracePt t="21895" x="7894638" y="2125663"/>
          <p14:tracePt t="21911" x="7894638" y="2116138"/>
          <p14:tracePt t="22291" x="7885113" y="2116138"/>
          <p14:tracePt t="22314" x="7877175" y="2116138"/>
          <p14:tracePt t="23280" x="7867650" y="2116138"/>
          <p14:tracePt t="23287" x="7850188" y="2116138"/>
          <p14:tracePt t="23304" x="7840663" y="2116138"/>
          <p14:tracePt t="23319" x="7831138" y="2116138"/>
          <p14:tracePt t="23345" x="7821613" y="2125663"/>
          <p14:tracePt t="23640" x="7840663" y="2106613"/>
          <p14:tracePt t="23657" x="7850188" y="2097088"/>
          <p14:tracePt t="23723" x="7867650" y="2097088"/>
          <p14:tracePt t="23754" x="7877175" y="2097088"/>
          <p14:tracePt t="24005" x="7885113" y="2097088"/>
          <p14:tracePt t="24012" x="7894638" y="2097088"/>
          <p14:tracePt t="24019" x="7913688" y="2097088"/>
          <p14:tracePt t="24032" x="7940675" y="2097088"/>
          <p14:tracePt t="24040" x="7958138" y="2106613"/>
          <p14:tracePt t="24049" x="7958138" y="2116138"/>
          <p14:tracePt t="24055" x="7967663" y="2125663"/>
          <p14:tracePt t="24072" x="7977188" y="2133600"/>
          <p14:tracePt t="24538" x="7977188" y="2143125"/>
          <p14:tracePt t="24554" x="7977188" y="2152650"/>
          <p14:tracePt t="24794" x="7958138" y="2179638"/>
          <p14:tracePt t="24810" x="7950200" y="2189163"/>
          <p14:tracePt t="24818" x="7950200" y="2197100"/>
          <p14:tracePt t="24824" x="7940675" y="2225675"/>
          <p14:tracePt t="24834" x="7940675" y="2233613"/>
          <p14:tracePt t="24839" x="7940675" y="2243138"/>
          <p14:tracePt t="24848" x="7940675" y="2270125"/>
          <p14:tracePt t="24856" x="7921625" y="2289175"/>
          <p14:tracePt t="24864" x="7921625" y="2316163"/>
          <p14:tracePt t="24872" x="7921625" y="2352675"/>
          <p14:tracePt t="24880" x="7921625" y="2389188"/>
          <p14:tracePt t="24888" x="7921625" y="2425700"/>
          <p14:tracePt t="24895" x="7921625" y="2481263"/>
          <p14:tracePt t="24905" x="7921625" y="2525713"/>
          <p14:tracePt t="24924" x="7921625" y="2589213"/>
          <p14:tracePt t="24927" x="7921625" y="2625725"/>
          <p14:tracePt t="25026" x="7921625" y="2617788"/>
          <p14:tracePt t="25037" x="7913688" y="2608263"/>
          <p14:tracePt t="25132" x="7913688" y="2598738"/>
          <p14:tracePt t="25141" x="7913688" y="2589213"/>
          <p14:tracePt t="25147" x="7913688" y="2581275"/>
          <p14:tracePt t="25154" x="7904163" y="2562225"/>
          <p14:tracePt t="25160" x="7904163" y="2554288"/>
          <p14:tracePt t="25168" x="7904163" y="2544763"/>
          <p14:tracePt t="25176" x="7885113" y="2525713"/>
          <p14:tracePt t="25184" x="7885113" y="2508250"/>
          <p14:tracePt t="25216" x="7885113" y="2498725"/>
          <p14:tracePt t="25241" x="7885113" y="2489200"/>
          <p14:tracePt t="25248" x="7885113" y="2462213"/>
          <p14:tracePt t="25264" x="7885113" y="2435225"/>
          <p14:tracePt t="25272" x="7885113" y="2398713"/>
          <p14:tracePt t="25282" x="7885113" y="2371725"/>
          <p14:tracePt t="25294" x="7885113" y="2335213"/>
          <p14:tracePt t="25297" x="7885113" y="2306638"/>
          <p14:tracePt t="25306" x="7885113" y="2270125"/>
          <p14:tracePt t="25312" x="7885113" y="2252663"/>
          <p14:tracePt t="25322" x="7885113" y="2225675"/>
          <p14:tracePt t="25328" x="7885113" y="2216150"/>
          <p14:tracePt t="25344" x="7885113" y="2197100"/>
          <p14:tracePt t="25354" x="7885113" y="2179638"/>
          <p14:tracePt t="25392" x="7885113" y="2170113"/>
          <p14:tracePt t="25524" x="7885113" y="2152650"/>
          <p14:tracePt t="25545" x="7885113" y="2133600"/>
          <p14:tracePt t="25553" x="7840663" y="2125663"/>
          <p14:tracePt t="25560" x="7777163" y="2089150"/>
          <p14:tracePt t="25568" x="7748588" y="2070100"/>
          <p14:tracePt t="25575" x="7694613" y="2052638"/>
          <p14:tracePt t="25584" x="7658100" y="2033588"/>
          <p14:tracePt t="25592" x="7612063" y="2006600"/>
          <p14:tracePt t="25600" x="7567613" y="1970088"/>
          <p14:tracePt t="25608" x="7548563" y="1960563"/>
          <p14:tracePt t="25616" x="7539038" y="1960563"/>
          <p14:tracePt t="25624" x="7531100" y="1960563"/>
          <p14:tracePt t="25640" x="7494588" y="1951038"/>
          <p14:tracePt t="25680" x="7494588" y="1943100"/>
          <p14:tracePt t="25736" x="7485063" y="1924050"/>
          <p14:tracePt t="25761" x="7485063" y="1914525"/>
          <p14:tracePt t="26087" x="7485063" y="1897063"/>
          <p14:tracePt t="26099" x="7485063" y="1887538"/>
          <p14:tracePt t="26105" x="7485063" y="1878013"/>
          <p14:tracePt t="26120" x="7485063" y="1860550"/>
          <p14:tracePt t="26129" x="7475538" y="1841500"/>
          <p14:tracePt t="26138" x="7466013" y="1833563"/>
          <p14:tracePt t="26143" x="7466013" y="1814513"/>
          <p14:tracePt t="26158" x="7466013" y="1804988"/>
          <p14:tracePt t="26162" x="7466013" y="1787525"/>
          <p14:tracePt t="26168" x="7466013" y="1768475"/>
          <p14:tracePt t="26176" x="7466013" y="1760538"/>
          <p14:tracePt t="26184" x="7466013" y="1751013"/>
          <p14:tracePt t="26192" x="7466013" y="1724025"/>
          <p14:tracePt t="26200" x="7466013" y="1714500"/>
          <p14:tracePt t="26207" x="7466013" y="1704975"/>
          <p14:tracePt t="26216" x="7466013" y="1687513"/>
          <p14:tracePt t="26231" x="7466013" y="1677988"/>
          <p14:tracePt t="26321" x="7466013" y="1668463"/>
          <p14:tracePt t="26554" x="7466013" y="1660525"/>
          <p14:tracePt t="26570" x="7439025" y="1631950"/>
          <p14:tracePt t="26578" x="7412038" y="1595438"/>
          <p14:tracePt t="26585" x="7402513" y="1568450"/>
          <p14:tracePt t="26592" x="7385050" y="1522413"/>
          <p14:tracePt t="26600" x="7366000" y="1504950"/>
          <p14:tracePt t="26608" x="7348538" y="1477963"/>
          <p14:tracePt t="26616" x="7329488" y="1422400"/>
          <p14:tracePt t="26624" x="7312025" y="1404938"/>
          <p14:tracePt t="26632" x="7302500" y="1385888"/>
          <p14:tracePt t="26640" x="7302500" y="1376363"/>
          <p14:tracePt t="26648" x="7292975" y="1358900"/>
          <p14:tracePt t="26664" x="7292975" y="1349375"/>
          <p14:tracePt t="26849" x="7283450" y="1339850"/>
          <p14:tracePt t="26865" x="7275513" y="1339850"/>
          <p14:tracePt t="26874" x="7256463" y="1349375"/>
          <p14:tracePt t="26882" x="7239000" y="1358900"/>
          <p14:tracePt t="26890" x="7202488" y="1376363"/>
          <p14:tracePt t="26897" x="7192963" y="1385888"/>
          <p14:tracePt t="26904" x="7183438" y="1395413"/>
          <p14:tracePt t="26923" x="7165975" y="1395413"/>
          <p14:tracePt t="26927" x="7146925" y="1395413"/>
          <p14:tracePt t="26943" x="7138988" y="1395413"/>
          <p14:tracePt t="26976" x="7129463" y="1395413"/>
          <p14:tracePt t="26992" x="7110413" y="1395413"/>
          <p14:tracePt t="27007" x="7092950" y="1395413"/>
          <p14:tracePt t="27016" x="7083425" y="1395413"/>
          <p14:tracePt t="27032" x="7065963" y="1395413"/>
          <p14:tracePt t="27048" x="7056438" y="1395413"/>
          <p14:tracePt t="27056" x="7046913" y="1385888"/>
          <p14:tracePt t="27081" x="7037388" y="1368425"/>
          <p14:tracePt t="27088" x="7010400" y="1331913"/>
          <p14:tracePt t="27096" x="7010400" y="1322388"/>
          <p14:tracePt t="27104" x="7010400" y="1303338"/>
          <p14:tracePt t="27112" x="7010400" y="1285875"/>
          <p14:tracePt t="27120" x="7010400" y="1249363"/>
          <p14:tracePt t="27137" x="7010400" y="1222375"/>
          <p14:tracePt t="27159" x="7010400" y="1212850"/>
          <p14:tracePt t="27242" x="7010400" y="1203325"/>
          <p14:tracePt t="27249" x="7046913" y="1203325"/>
          <p14:tracePt t="27256" x="7092950" y="1203325"/>
          <p14:tracePt t="27264" x="7119938" y="1212850"/>
          <p14:tracePt t="27272" x="7146925" y="1212850"/>
          <p14:tracePt t="27280" x="7165975" y="1222375"/>
          <p14:tracePt t="27288" x="7183438" y="1231900"/>
          <p14:tracePt t="27309" x="7192963" y="1231900"/>
          <p14:tracePt t="27380" x="7202488" y="1239838"/>
          <p14:tracePt t="27388" x="7212013" y="1249363"/>
          <p14:tracePt t="27397" x="7219950" y="1258888"/>
          <p14:tracePt t="27400" x="7229475" y="1258888"/>
          <p14:tracePt t="27407" x="7239000" y="1268413"/>
          <p14:tracePt t="27416" x="7239000" y="1276350"/>
          <p14:tracePt t="27440" x="7239000" y="1285875"/>
          <p14:tracePt t="27448" x="7248525" y="1295400"/>
          <p14:tracePt t="27464" x="7248525" y="1303338"/>
          <p14:tracePt t="27472" x="7248525" y="1322388"/>
          <p14:tracePt t="27480" x="7248525" y="1331913"/>
          <p14:tracePt t="27504" x="7248525" y="1339850"/>
          <p14:tracePt t="27512" x="7248525" y="1358900"/>
          <p14:tracePt t="27522" x="7248525" y="1368425"/>
          <p14:tracePt t="27528" x="7248525" y="1376363"/>
          <p14:tracePt t="27539" x="7248525" y="1385888"/>
          <p14:tracePt t="27544" x="7248525" y="1404938"/>
          <p14:tracePt t="27554" x="7239000" y="1422400"/>
          <p14:tracePt t="27560" x="7219950" y="1431925"/>
          <p14:tracePt t="27567" x="7192963" y="1441450"/>
          <p14:tracePt t="27575" x="7156450" y="1468438"/>
          <p14:tracePt t="27583" x="7129463" y="1477963"/>
          <p14:tracePt t="27591" x="7119938" y="1477963"/>
          <p14:tracePt t="27600" x="7102475" y="1485900"/>
          <p14:tracePt t="27648" x="7092950" y="1485900"/>
          <p14:tracePt t="27682" x="7092950" y="1477963"/>
          <p14:tracePt t="27690" x="7092950" y="1468438"/>
          <p14:tracePt t="27712" x="7092950" y="1458913"/>
          <p14:tracePt t="27938" x="7083425" y="1449388"/>
          <p14:tracePt t="27947" x="7056438" y="1449388"/>
          <p14:tracePt t="27956" x="7019925" y="1431925"/>
          <p14:tracePt t="27960" x="7000875" y="1412875"/>
          <p14:tracePt t="27968" x="6983413" y="1404938"/>
          <p14:tracePt t="27976" x="6956425" y="1395413"/>
          <p14:tracePt t="27984" x="6946900" y="1385888"/>
          <p14:tracePt t="27992" x="6937375" y="1376363"/>
          <p14:tracePt t="28000" x="6929438" y="1368425"/>
          <p14:tracePt t="28008" x="6910388" y="1349375"/>
          <p14:tracePt t="28026" x="6910388" y="1339850"/>
          <p14:tracePt t="28042" x="6900863" y="1331913"/>
          <p14:tracePt t="28056" x="6892925" y="1322388"/>
          <p14:tracePt t="28072" x="6883400" y="1322388"/>
          <p14:tracePt t="28081" x="6873875" y="1322388"/>
          <p14:tracePt t="28088" x="6864350" y="1322388"/>
          <p14:tracePt t="28096" x="6837363" y="1322388"/>
          <p14:tracePt t="28103" x="6810375" y="1295400"/>
          <p14:tracePt t="28112" x="6727825" y="1295400"/>
          <p14:tracePt t="28120" x="6654800" y="1295400"/>
          <p14:tracePt t="28128" x="6573838" y="1285875"/>
          <p14:tracePt t="28138" x="6518275" y="1276350"/>
          <p14:tracePt t="28144" x="6464300" y="1276350"/>
          <p14:tracePt t="28154" x="6418263" y="1268413"/>
          <p14:tracePt t="28160" x="6399213" y="1268413"/>
          <p14:tracePt t="28168" x="6372225" y="1268413"/>
          <p14:tracePt t="28175" x="6354763" y="1258888"/>
          <p14:tracePt t="28184" x="6345238" y="1249363"/>
          <p14:tracePt t="28192" x="6335713" y="1249363"/>
          <p14:tracePt t="28200" x="6318250" y="1239838"/>
          <p14:tracePt t="28208" x="6308725" y="1239838"/>
          <p14:tracePt t="28215" x="6299200" y="1239838"/>
          <p14:tracePt t="28224" x="6291263" y="1231900"/>
          <p14:tracePt t="28232" x="6272213" y="1231900"/>
          <p14:tracePt t="28239" x="6245225" y="1231900"/>
          <p14:tracePt t="28248" x="6199188" y="1231900"/>
          <p14:tracePt t="28256" x="6145213" y="1222375"/>
          <p14:tracePt t="28264" x="6089650" y="1222375"/>
          <p14:tracePt t="28271" x="6062663" y="1222375"/>
          <p14:tracePt t="28280" x="6007100" y="1222375"/>
          <p14:tracePt t="28288" x="5953125" y="1222375"/>
          <p14:tracePt t="28296" x="5889625" y="1195388"/>
          <p14:tracePt t="28305" x="5862638" y="1195388"/>
          <p14:tracePt t="28311" x="5834063" y="1185863"/>
          <p14:tracePt t="28321" x="5826125" y="1185863"/>
          <p14:tracePt t="28338" x="5807075" y="1176338"/>
          <p14:tracePt t="28354" x="5797550" y="1166813"/>
          <p14:tracePt t="28360" x="5780088" y="1166813"/>
          <p14:tracePt t="28370" x="5761038" y="1149350"/>
          <p14:tracePt t="28384" x="5734050" y="1149350"/>
          <p14:tracePt t="28393" x="5697538" y="1139825"/>
          <p14:tracePt t="28400" x="5670550" y="1139825"/>
          <p14:tracePt t="28408" x="5634038" y="1139825"/>
          <p14:tracePt t="28415" x="5588000" y="1130300"/>
          <p14:tracePt t="28424" x="5561013" y="1130300"/>
          <p14:tracePt t="28431" x="5507038" y="1112838"/>
          <p14:tracePt t="28440" x="5441950" y="1112838"/>
          <p14:tracePt t="28447" x="5397500" y="1093788"/>
          <p14:tracePt t="28456" x="5341938" y="1093788"/>
          <p14:tracePt t="28463" x="5305425" y="1085850"/>
          <p14:tracePt t="28472" x="5268913" y="1076325"/>
          <p14:tracePt t="28480" x="5232400" y="1066800"/>
          <p14:tracePt t="28496" x="5214938" y="1049338"/>
          <p14:tracePt t="28503" x="5205413" y="1049338"/>
          <p14:tracePt t="28648" x="5195888" y="1039813"/>
          <p14:tracePt t="28762" x="5178425" y="1039813"/>
          <p14:tracePt t="28774" x="5151438" y="1039813"/>
          <p14:tracePt t="28776" x="5105400" y="1039813"/>
          <p14:tracePt t="28785" x="5049838" y="1039813"/>
          <p14:tracePt t="28792" x="4978400" y="1039813"/>
          <p14:tracePt t="28800" x="4905375" y="1039813"/>
          <p14:tracePt t="28808" x="4849813" y="1039813"/>
          <p14:tracePt t="28816" x="4776788" y="1039813"/>
          <p14:tracePt t="28824" x="4722813" y="1039813"/>
          <p14:tracePt t="28834" x="4649788" y="1039813"/>
          <p14:tracePt t="28839" x="4603750" y="1039813"/>
          <p14:tracePt t="28849" x="4567238" y="1039813"/>
          <p14:tracePt t="28857" x="4530725" y="1039813"/>
          <p14:tracePt t="28904" x="4521200" y="1030288"/>
          <p14:tracePt t="28911" x="4513263" y="1020763"/>
          <p14:tracePt t="28920" x="4484688" y="993775"/>
          <p14:tracePt t="28928" x="4476750" y="984250"/>
          <p14:tracePt t="28937" x="4467225" y="957263"/>
          <p14:tracePt t="28944" x="4421188" y="911225"/>
          <p14:tracePt t="28954" x="4394200" y="866775"/>
          <p14:tracePt t="28960" x="4367213" y="820738"/>
          <p14:tracePt t="28976" x="4294188" y="747713"/>
          <p14:tracePt t="28985" x="4257675" y="693738"/>
          <p14:tracePt t="28994" x="4238625" y="665163"/>
          <p14:tracePt t="29005" x="4238625" y="657225"/>
          <p14:tracePt t="29011" x="4221163" y="620713"/>
          <p14:tracePt t="29016" x="4211638" y="611188"/>
          <p14:tracePt t="29024" x="4211638" y="592138"/>
          <p14:tracePt t="29040" x="4211638" y="584200"/>
          <p14:tracePt t="29088" x="4211638" y="574675"/>
          <p14:tracePt t="29096" x="4221163" y="574675"/>
          <p14:tracePt t="29104" x="4257675" y="565150"/>
          <p14:tracePt t="29112" x="4284663" y="565150"/>
          <p14:tracePt t="29121" x="4340225" y="565150"/>
          <p14:tracePt t="29128" x="4413250" y="565150"/>
          <p14:tracePt t="29138" x="4484688" y="565150"/>
          <p14:tracePt t="29143" x="4549775" y="565150"/>
          <p14:tracePt t="29154" x="4622800" y="565150"/>
          <p14:tracePt t="29160" x="4676775" y="565150"/>
          <p14:tracePt t="29168" x="4730750" y="565150"/>
          <p14:tracePt t="29176" x="4776788" y="565150"/>
          <p14:tracePt t="29184" x="4813300" y="565150"/>
          <p14:tracePt t="29192" x="4832350" y="565150"/>
          <p14:tracePt t="29200" x="4859338" y="565150"/>
          <p14:tracePt t="29208" x="4876800" y="565150"/>
          <p14:tracePt t="29216" x="4895850" y="584200"/>
          <p14:tracePt t="29232" x="4913313" y="592138"/>
          <p14:tracePt t="29249" x="4922838" y="601663"/>
          <p14:tracePt t="29260" x="4932363" y="611188"/>
          <p14:tracePt t="29265" x="4949825" y="620713"/>
          <p14:tracePt t="29281" x="4968875" y="647700"/>
          <p14:tracePt t="29289" x="4986338" y="657225"/>
          <p14:tracePt t="29296" x="5005388" y="674688"/>
          <p14:tracePt t="29305" x="5022850" y="693738"/>
          <p14:tracePt t="29312" x="5059363" y="711200"/>
          <p14:tracePt t="29322" x="5068888" y="720725"/>
          <p14:tracePt t="29328" x="5078413" y="738188"/>
          <p14:tracePt t="29348" x="5095875" y="757238"/>
          <p14:tracePt t="29354" x="5105400" y="774700"/>
          <p14:tracePt t="29368" x="5105400" y="803275"/>
          <p14:tracePt t="29377" x="5105400" y="811213"/>
          <p14:tracePt t="29383" x="5105400" y="820738"/>
          <p14:tracePt t="29392" x="5105400" y="830263"/>
          <p14:tracePt t="29400" x="5105400" y="847725"/>
          <p14:tracePt t="29409" x="5105400" y="857250"/>
          <p14:tracePt t="29432" x="5105400" y="866775"/>
          <p14:tracePt t="29448" x="5105400" y="893763"/>
          <p14:tracePt t="29472" x="5095875" y="903288"/>
          <p14:tracePt t="29480" x="5086350" y="911225"/>
          <p14:tracePt t="29495" x="5078413" y="920750"/>
          <p14:tracePt t="29520" x="5068888" y="939800"/>
          <p14:tracePt t="29640" x="5105400" y="939800"/>
          <p14:tracePt t="29647" x="5159375" y="939800"/>
          <p14:tracePt t="29656" x="5224463" y="957263"/>
          <p14:tracePt t="29664" x="5334000" y="993775"/>
          <p14:tracePt t="29672" x="5397500" y="1020763"/>
          <p14:tracePt t="29680" x="5451475" y="1030288"/>
          <p14:tracePt t="29689" x="5487988" y="1057275"/>
          <p14:tracePt t="29696" x="5507038" y="1066800"/>
          <p14:tracePt t="29705" x="5534025" y="1085850"/>
          <p14:tracePt t="29711" x="5543550" y="1093788"/>
          <p14:tracePt t="29722" x="5561013" y="1112838"/>
          <p14:tracePt t="29736" x="5570538" y="1122363"/>
          <p14:tracePt t="29754" x="5570538" y="1130300"/>
          <p14:tracePt t="29760" x="5570538" y="1139825"/>
          <p14:tracePt t="29768" x="5580063" y="1149350"/>
          <p14:tracePt t="29776" x="5580063" y="1158875"/>
          <p14:tracePt t="29784" x="5580063" y="1176338"/>
          <p14:tracePt t="29791" x="5580063" y="1195388"/>
          <p14:tracePt t="29800" x="5588000" y="1222375"/>
          <p14:tracePt t="29808" x="5588000" y="1231900"/>
          <p14:tracePt t="29816" x="5588000" y="1249363"/>
          <p14:tracePt t="29823" x="5607050" y="1276350"/>
          <p14:tracePt t="29831" x="5607050" y="1285875"/>
          <p14:tracePt t="29840" x="5607050" y="1312863"/>
          <p14:tracePt t="29848" x="5607050" y="1322388"/>
          <p14:tracePt t="29856" x="5616575" y="1331913"/>
          <p14:tracePt t="30152" x="5624513" y="1339850"/>
          <p14:tracePt t="30168" x="5661025" y="1339850"/>
          <p14:tracePt t="30176" x="5697538" y="1339850"/>
          <p14:tracePt t="30184" x="5743575" y="1339850"/>
          <p14:tracePt t="30192" x="5807075" y="1339850"/>
          <p14:tracePt t="30200" x="5880100" y="1339850"/>
          <p14:tracePt t="30208" x="5962650" y="1339850"/>
          <p14:tracePt t="30215" x="6072188" y="1339850"/>
          <p14:tracePt t="30223" x="6145213" y="1339850"/>
          <p14:tracePt t="30232" x="6218238" y="1339850"/>
          <p14:tracePt t="30240" x="6326188" y="1339850"/>
          <p14:tracePt t="30248" x="6381750" y="1339850"/>
          <p14:tracePt t="30256" x="6435725" y="1339850"/>
          <p14:tracePt t="30264" x="6481763" y="1339850"/>
          <p14:tracePt t="30272" x="6500813" y="1339850"/>
          <p14:tracePt t="30280" x="6527800" y="1339850"/>
          <p14:tracePt t="30288" x="6537325" y="1339850"/>
          <p14:tracePt t="30296" x="6545263" y="1339850"/>
          <p14:tracePt t="30394" x="6564313" y="1339850"/>
          <p14:tracePt t="30399" x="6573838" y="1339850"/>
          <p14:tracePt t="30712" x="6581775" y="1339850"/>
          <p14:tracePt t="30721" x="6610350" y="1339850"/>
          <p14:tracePt t="30727" x="6627813" y="1358900"/>
          <p14:tracePt t="30736" x="6681788" y="1358900"/>
          <p14:tracePt t="30744" x="6718300" y="1358900"/>
          <p14:tracePt t="30754" x="6764338" y="1358900"/>
          <p14:tracePt t="30760" x="6791325" y="1358900"/>
          <p14:tracePt t="30770" x="6819900" y="1358900"/>
          <p14:tracePt t="30777" x="6837363" y="1358900"/>
          <p14:tracePt t="30786" x="6873875" y="1358900"/>
          <p14:tracePt t="30808" x="6900863" y="1358900"/>
          <p14:tracePt t="30838" x="6910388" y="1358900"/>
          <p14:tracePt t="30847" x="6919913" y="1358900"/>
          <p14:tracePt t="30864" x="6929438" y="1358900"/>
          <p14:tracePt t="31042" x="6919913" y="1358900"/>
          <p14:tracePt t="31054" x="6864350" y="1358900"/>
          <p14:tracePt t="31060" x="6846888" y="1358900"/>
          <p14:tracePt t="31066" x="6800850" y="1358900"/>
          <p14:tracePt t="31072" x="6783388" y="1358900"/>
          <p14:tracePt t="31081" x="6773863" y="1358900"/>
          <p14:tracePt t="31193" x="6773863" y="1349375"/>
          <p14:tracePt t="31217" x="6791325" y="1349375"/>
          <p14:tracePt t="31225" x="6819900" y="1322388"/>
          <p14:tracePt t="31241" x="6837363" y="1303338"/>
          <p14:tracePt t="31249" x="6837363" y="1285875"/>
          <p14:tracePt t="31256" x="6856413" y="1268413"/>
          <p14:tracePt t="31264" x="6864350" y="1249363"/>
          <p14:tracePt t="31273" x="6864350" y="1231900"/>
          <p14:tracePt t="31280" x="6873875" y="1222375"/>
          <p14:tracePt t="31296" x="6873875" y="1203325"/>
          <p14:tracePt t="31304" x="6883400" y="1195388"/>
          <p14:tracePt t="31312" x="6883400" y="1185863"/>
          <p14:tracePt t="31321" x="6892925" y="1166813"/>
          <p14:tracePt t="31328" x="6892925" y="1158875"/>
          <p14:tracePt t="31354" x="6892925" y="1149350"/>
          <p14:tracePt t="31664" x="6892925" y="1158875"/>
          <p14:tracePt t="31688" x="6900863" y="1158875"/>
          <p14:tracePt t="31712" x="6910388" y="1158875"/>
          <p14:tracePt t="31736" x="6937375" y="1166813"/>
          <p14:tracePt t="31858" x="6946900" y="1166813"/>
          <p14:tracePt t="31914" x="6956425" y="1158875"/>
          <p14:tracePt t="31936" x="6964363" y="1139825"/>
          <p14:tracePt t="31945" x="6983413" y="1122363"/>
          <p14:tracePt t="31952" x="6992938" y="1103313"/>
          <p14:tracePt t="31960" x="7000875" y="1076325"/>
          <p14:tracePt t="31968" x="7010400" y="1057275"/>
          <p14:tracePt t="31977" x="7029450" y="1020763"/>
          <p14:tracePt t="31991" x="7046913" y="1003300"/>
          <p14:tracePt t="31994" x="7073900" y="976313"/>
          <p14:tracePt t="32003" x="7092950" y="947738"/>
          <p14:tracePt t="32009" x="7102475" y="920750"/>
          <p14:tracePt t="32016" x="7102475" y="903288"/>
          <p14:tracePt t="32023" x="7110413" y="866775"/>
          <p14:tracePt t="32032" x="7129463" y="847725"/>
          <p14:tracePt t="32040" x="7138988" y="847725"/>
          <p14:tracePt t="32048" x="7138988" y="820738"/>
          <p14:tracePt t="32056" x="7146925" y="803275"/>
          <p14:tracePt t="32065" x="7146925" y="784225"/>
          <p14:tracePt t="32071" x="7146925" y="774700"/>
          <p14:tracePt t="32080" x="7156450" y="766763"/>
          <p14:tracePt t="32096" x="7156450" y="757238"/>
          <p14:tracePt t="32104" x="7156450" y="738188"/>
          <p14:tracePt t="32112" x="7175500" y="720725"/>
          <p14:tracePt t="32136" x="7175500" y="711200"/>
          <p14:tracePt t="32152" x="7175500" y="693738"/>
          <p14:tracePt t="32176" x="7175500" y="684213"/>
          <p14:tracePt t="32184" x="7175500" y="674688"/>
          <p14:tracePt t="32200" x="7175500" y="657225"/>
          <p14:tracePt t="32296" x="7165975" y="638175"/>
          <p14:tracePt t="32304" x="7119938" y="628650"/>
          <p14:tracePt t="32312" x="7046913" y="611188"/>
          <p14:tracePt t="32321" x="6973888" y="611188"/>
          <p14:tracePt t="32327" x="6892925" y="592138"/>
          <p14:tracePt t="32337" x="6819900" y="592138"/>
          <p14:tracePt t="32343" x="6718300" y="565150"/>
          <p14:tracePt t="32354" x="6664325" y="547688"/>
          <p14:tracePt t="32361" x="6600825" y="511175"/>
          <p14:tracePt t="32375" x="6537325" y="501650"/>
          <p14:tracePt t="32381" x="6500813" y="492125"/>
          <p14:tracePt t="32389" x="6472238" y="492125"/>
          <p14:tracePt t="32395" x="6454775" y="492125"/>
          <p14:tracePt t="32400" x="6445250" y="492125"/>
          <p14:tracePt t="32416" x="6427788" y="492125"/>
          <p14:tracePt t="32440" x="6418263" y="492125"/>
          <p14:tracePt t="32448" x="6399213" y="492125"/>
          <p14:tracePt t="32456" x="6372225" y="492125"/>
          <p14:tracePt t="32463" x="6354763" y="492125"/>
          <p14:tracePt t="32472" x="6318250" y="492125"/>
          <p14:tracePt t="32479" x="6262688" y="528638"/>
          <p14:tracePt t="32495" x="6208713" y="555625"/>
          <p14:tracePt t="32505" x="6181725" y="574675"/>
          <p14:tracePt t="32511" x="6145213" y="584200"/>
          <p14:tracePt t="32520" x="6116638" y="592138"/>
          <p14:tracePt t="32527" x="6089650" y="611188"/>
          <p14:tracePt t="32537" x="6053138" y="620713"/>
          <p14:tracePt t="32554" x="6053138" y="628650"/>
          <p14:tracePt t="32559" x="6043613" y="638175"/>
          <p14:tracePt t="32576" x="6035675" y="638175"/>
          <p14:tracePt t="32584" x="6026150" y="647700"/>
          <p14:tracePt t="32592" x="6026150" y="657225"/>
          <p14:tracePt t="32600" x="6016625" y="665163"/>
          <p14:tracePt t="32608" x="6007100" y="674688"/>
          <p14:tracePt t="32616" x="5999163" y="674688"/>
          <p14:tracePt t="32624" x="5980113" y="701675"/>
          <p14:tracePt t="32632" x="5972175" y="738188"/>
          <p14:tracePt t="32640" x="5962650" y="766763"/>
          <p14:tracePt t="32647" x="5953125" y="811213"/>
          <p14:tracePt t="32655" x="5953125" y="866775"/>
          <p14:tracePt t="32664" x="5926138" y="939800"/>
          <p14:tracePt t="32671" x="5926138" y="1003300"/>
          <p14:tracePt t="32681" x="5926138" y="1076325"/>
          <p14:tracePt t="32692" x="5926138" y="1149350"/>
          <p14:tracePt t="32697" x="5926138" y="1239838"/>
          <p14:tracePt t="32710" x="5926138" y="1312863"/>
          <p14:tracePt t="32713" x="5926138" y="1404938"/>
          <p14:tracePt t="32725" x="5926138" y="1477963"/>
          <p14:tracePt t="32729" x="5926138" y="1550988"/>
          <p14:tracePt t="32737" x="5926138" y="1651000"/>
          <p14:tracePt t="32743" x="5926138" y="1741488"/>
          <p14:tracePt t="32754" x="5926138" y="1814513"/>
          <p14:tracePt t="32760" x="5926138" y="1870075"/>
          <p14:tracePt t="32770" x="5926138" y="1924050"/>
          <p14:tracePt t="32776" x="5926138" y="1970088"/>
          <p14:tracePt t="32784" x="5926138" y="2024063"/>
          <p14:tracePt t="32791" x="5926138" y="2060575"/>
          <p14:tracePt t="32800" x="5926138" y="2116138"/>
          <p14:tracePt t="32807" x="5926138" y="2143125"/>
          <p14:tracePt t="32816" x="5926138" y="2197100"/>
          <p14:tracePt t="32823" x="5926138" y="2243138"/>
          <p14:tracePt t="32833" x="5926138" y="2279650"/>
          <p14:tracePt t="32840" x="5943600" y="2343150"/>
          <p14:tracePt t="32847" x="5953125" y="2379663"/>
          <p14:tracePt t="32855" x="5972175" y="2416175"/>
          <p14:tracePt t="32863" x="5989638" y="2444750"/>
          <p14:tracePt t="32872" x="5999163" y="2471738"/>
          <p14:tracePt t="32879" x="6026150" y="2517775"/>
          <p14:tracePt t="32889" x="6035675" y="2535238"/>
          <p14:tracePt t="32895" x="6035675" y="2554288"/>
          <p14:tracePt t="32905" x="6043613" y="2598738"/>
          <p14:tracePt t="32921" x="6053138" y="2644775"/>
          <p14:tracePt t="32927" x="6053138" y="2671763"/>
          <p14:tracePt t="32937" x="6053138" y="2698750"/>
          <p14:tracePt t="32944" x="6053138" y="2727325"/>
          <p14:tracePt t="32953" x="6053138" y="2763838"/>
          <p14:tracePt t="32959" x="6053138" y="2790825"/>
          <p14:tracePt t="32967" x="6053138" y="2827338"/>
          <p14:tracePt t="32976" x="6053138" y="2844800"/>
          <p14:tracePt t="32984" x="6053138" y="2890838"/>
          <p14:tracePt t="32992" x="6053138" y="2927350"/>
          <p14:tracePt t="33000" x="6053138" y="2954338"/>
          <p14:tracePt t="33008" x="6053138" y="3009900"/>
          <p14:tracePt t="33016" x="6053138" y="3073400"/>
          <p14:tracePt t="33024" x="6053138" y="3109913"/>
          <p14:tracePt t="33032" x="6053138" y="3163888"/>
          <p14:tracePt t="33040" x="6053138" y="3209925"/>
          <p14:tracePt t="33048" x="6053138" y="3265488"/>
          <p14:tracePt t="33056" x="6053138" y="3273425"/>
          <p14:tracePt t="33064" x="6053138" y="3309938"/>
          <p14:tracePt t="33080" x="6053138" y="3319463"/>
          <p14:tracePt t="33087" x="6053138" y="3346450"/>
          <p14:tracePt t="33095" x="6053138" y="3365500"/>
          <p14:tracePt t="33103" x="6035675" y="3382963"/>
          <p14:tracePt t="33111" x="6026150" y="3402013"/>
          <p14:tracePt t="33120" x="6026150" y="3411538"/>
          <p14:tracePt t="33128" x="6016625" y="3438525"/>
          <p14:tracePt t="33138" x="6016625" y="3455988"/>
          <p14:tracePt t="33144" x="6007100" y="3482975"/>
          <p14:tracePt t="33154" x="6007100" y="3492500"/>
          <p14:tracePt t="33160" x="5999163" y="3529013"/>
          <p14:tracePt t="33168" x="5989638" y="3538538"/>
          <p14:tracePt t="33175" x="5980113" y="3556000"/>
          <p14:tracePt t="33183" x="5980113" y="3575050"/>
          <p14:tracePt t="33192" x="5972175" y="3592513"/>
          <p14:tracePt t="33199" x="5972175" y="3611563"/>
          <p14:tracePt t="33207" x="5962650" y="3629025"/>
          <p14:tracePt t="33215" x="5953125" y="3638550"/>
          <p14:tracePt t="33224" x="5943600" y="3648075"/>
          <p14:tracePt t="33232" x="5943600" y="3665538"/>
          <p14:tracePt t="33240" x="5935663" y="3665538"/>
          <p14:tracePt t="33248" x="5935663" y="3675063"/>
          <p14:tracePt t="33255" x="5935663" y="3684588"/>
          <p14:tracePt t="33264" x="5935663" y="3694113"/>
          <p14:tracePt t="33272" x="5935663" y="3702050"/>
          <p14:tracePt t="33288" x="5935663" y="3711575"/>
          <p14:tracePt t="33296" x="5926138" y="3738563"/>
          <p14:tracePt t="33304" x="5907088" y="3757613"/>
          <p14:tracePt t="33321" x="5899150" y="3767138"/>
          <p14:tracePt t="33328" x="5889625" y="3784600"/>
          <p14:tracePt t="33337" x="5880100" y="3811588"/>
          <p14:tracePt t="33344" x="5880100" y="3840163"/>
          <p14:tracePt t="33354" x="5853113" y="3867150"/>
          <p14:tracePt t="33360" x="5853113" y="3884613"/>
          <p14:tracePt t="33368" x="5843588" y="3903663"/>
          <p14:tracePt t="33376" x="5843588" y="3930650"/>
          <p14:tracePt t="33383" x="5843588" y="3948113"/>
          <p14:tracePt t="33393" x="5843588" y="3976688"/>
          <p14:tracePt t="33399" x="5843588" y="3994150"/>
          <p14:tracePt t="33407" x="5843588" y="4030663"/>
          <p14:tracePt t="33415" x="5843588" y="4040188"/>
          <p14:tracePt t="33425" x="5843588" y="4086225"/>
          <p14:tracePt t="33431" x="5843588" y="4113213"/>
          <p14:tracePt t="33441" x="5843588" y="4130675"/>
          <p14:tracePt t="33447" x="5843588" y="4159250"/>
          <p14:tracePt t="33456" x="5862638" y="4176713"/>
          <p14:tracePt t="33463" x="5862638" y="4186238"/>
          <p14:tracePt t="33471" x="5880100" y="4213225"/>
          <p14:tracePt t="33480" x="5889625" y="4222750"/>
          <p14:tracePt t="33487" x="5907088" y="4232275"/>
          <p14:tracePt t="33496" x="5953125" y="4232275"/>
          <p14:tracePt t="33504" x="5980113" y="4240213"/>
          <p14:tracePt t="33512" x="6007100" y="4240213"/>
          <p14:tracePt t="33521" x="6062663" y="4240213"/>
          <p14:tracePt t="33530" x="6116638" y="4240213"/>
          <p14:tracePt t="33542" x="6172200" y="4240213"/>
          <p14:tracePt t="33546" x="6272213" y="4240213"/>
          <p14:tracePt t="33562" x="6491288" y="4240213"/>
          <p14:tracePt t="33573" x="6600825" y="4240213"/>
          <p14:tracePt t="33576" x="6710363" y="4240213"/>
          <p14:tracePt t="33584" x="6783388" y="4240213"/>
          <p14:tracePt t="33591" x="6892925" y="4240213"/>
          <p14:tracePt t="33600" x="6929438" y="4240213"/>
          <p14:tracePt t="33607" x="6964363" y="4240213"/>
          <p14:tracePt t="33616" x="6992938" y="4240213"/>
          <p14:tracePt t="33624" x="7000875" y="4240213"/>
          <p14:tracePt t="33737" x="7010400" y="4240213"/>
          <p14:tracePt t="33744" x="7010400" y="4232275"/>
          <p14:tracePt t="33754" x="7010400" y="4222750"/>
          <p14:tracePt t="33771" x="7010400" y="4213225"/>
          <p14:tracePt t="33808" x="7010400" y="4186238"/>
          <p14:tracePt t="33864" x="7000875" y="4186238"/>
          <p14:tracePt t="33880" x="6992938" y="4176713"/>
          <p14:tracePt t="33898" x="6983413" y="4167188"/>
          <p14:tracePt t="33914" x="6973888" y="4159250"/>
          <p14:tracePt t="33921" x="6973888" y="4149725"/>
          <p14:tracePt t="33929" x="6964363" y="4140200"/>
          <p14:tracePt t="33936" x="6956425" y="4140200"/>
          <p14:tracePt t="33960" x="6946900" y="4130675"/>
          <p14:tracePt t="33968" x="6946900" y="4113213"/>
          <p14:tracePt t="33975" x="6946900" y="4103688"/>
          <p14:tracePt t="33983" x="6946900" y="4076700"/>
          <p14:tracePt t="33991" x="6946900" y="4057650"/>
          <p14:tracePt t="34000" x="6946900" y="4021138"/>
          <p14:tracePt t="34008" x="6946900" y="4003675"/>
          <p14:tracePt t="34016" x="6946900" y="3957638"/>
          <p14:tracePt t="34024" x="6946900" y="3903663"/>
          <p14:tracePt t="34032" x="6964363" y="3857625"/>
          <p14:tracePt t="34040" x="6973888" y="3803650"/>
          <p14:tracePt t="34049" x="6983413" y="3738563"/>
          <p14:tracePt t="34056" x="7010400" y="3684588"/>
          <p14:tracePt t="34064" x="7019925" y="3621088"/>
          <p14:tracePt t="34071" x="7037388" y="3592513"/>
          <p14:tracePt t="34082" x="7083425" y="3529013"/>
          <p14:tracePt t="34088" x="7083425" y="3511550"/>
          <p14:tracePt t="34096" x="7092950" y="3482975"/>
          <p14:tracePt t="34104" x="7102475" y="3465513"/>
          <p14:tracePt t="34112" x="7102475" y="3455988"/>
          <p14:tracePt t="34119" x="7102475" y="3446463"/>
          <p14:tracePt t="34128" x="7110413" y="3438525"/>
          <p14:tracePt t="34138" x="7119938" y="3438525"/>
          <p14:tracePt t="34380" x="7119938" y="3446463"/>
          <p14:tracePt t="34411" x="7119938" y="3455988"/>
          <p14:tracePt t="34417" x="7119938" y="3465513"/>
          <p14:tracePt t="34448" x="7129463" y="3482975"/>
          <p14:tracePt t="34463" x="7138988" y="3492500"/>
          <p14:tracePt t="34471" x="7156450" y="3502025"/>
          <p14:tracePt t="34479" x="7165975" y="3502025"/>
          <p14:tracePt t="34487" x="7219950" y="3538538"/>
          <p14:tracePt t="34496" x="7239000" y="3548063"/>
          <p14:tracePt t="34505" x="7265988" y="3556000"/>
          <p14:tracePt t="34511" x="7312025" y="3602038"/>
          <p14:tracePt t="34520" x="7392988" y="3629025"/>
          <p14:tracePt t="34528" x="7439025" y="3665538"/>
          <p14:tracePt t="34536" x="7502525" y="3694113"/>
          <p14:tracePt t="34544" x="7567613" y="3738563"/>
          <p14:tracePt t="34553" x="7648575" y="3784600"/>
          <p14:tracePt t="34560" x="7694613" y="3803650"/>
          <p14:tracePt t="34570" x="7712075" y="3811588"/>
          <p14:tracePt t="34576" x="7758113" y="3857625"/>
          <p14:tracePt t="34586" x="7767638" y="3867150"/>
          <p14:tracePt t="34594" x="7794625" y="3903663"/>
          <p14:tracePt t="34601" x="7794625" y="3921125"/>
          <p14:tracePt t="34608" x="7804150" y="3940175"/>
          <p14:tracePt t="34618" x="7813675" y="3984625"/>
          <p14:tracePt t="34626" x="7821613" y="4003675"/>
          <p14:tracePt t="34633" x="7840663" y="4030663"/>
          <p14:tracePt t="34640" x="7850188" y="4049713"/>
          <p14:tracePt t="34648" x="7858125" y="4086225"/>
          <p14:tracePt t="34656" x="7867650" y="4103688"/>
          <p14:tracePt t="34664" x="7867650" y="4122738"/>
          <p14:tracePt t="34672" x="7894638" y="4140200"/>
          <p14:tracePt t="34835" x="7894638" y="4149725"/>
          <p14:tracePt t="34840" x="7894638" y="4167188"/>
          <p14:tracePt t="34848" x="7877175" y="4186238"/>
          <p14:tracePt t="34856" x="7867650" y="4186238"/>
          <p14:tracePt t="34864" x="7840663" y="4195763"/>
          <p14:tracePt t="34872" x="7813675" y="4195763"/>
          <p14:tracePt t="34880" x="7794625" y="4203700"/>
          <p14:tracePt t="34887" x="7767638" y="4203700"/>
          <p14:tracePt t="34896" x="7694613" y="4240213"/>
          <p14:tracePt t="34904" x="7685088" y="4240213"/>
          <p14:tracePt t="34921" x="7631113" y="4240213"/>
          <p14:tracePt t="34928" x="7602538" y="4240213"/>
          <p14:tracePt t="34937" x="7585075" y="4249738"/>
          <p14:tracePt t="34943" x="7558088" y="4249738"/>
          <p14:tracePt t="34953" x="7539038" y="4249738"/>
          <p14:tracePt t="34959" x="7512050" y="4249738"/>
          <p14:tracePt t="34971" x="7466013" y="4249738"/>
          <p14:tracePt t="34975" x="7458075" y="4249738"/>
          <p14:tracePt t="34984" x="7439025" y="4249738"/>
          <p14:tracePt t="34992" x="7412038" y="4249738"/>
          <p14:tracePt t="35009" x="7392988" y="4249738"/>
          <p14:tracePt t="35015" x="7385050" y="4249738"/>
          <p14:tracePt t="35024" x="7366000" y="4232275"/>
          <p14:tracePt t="35032" x="7366000" y="4222750"/>
          <p14:tracePt t="35040" x="7356475" y="4203700"/>
          <p14:tracePt t="35049" x="7348538" y="4167188"/>
          <p14:tracePt t="35056" x="7348538" y="4149725"/>
          <p14:tracePt t="35065" x="7319963" y="4103688"/>
          <p14:tracePt t="35072" x="7312025" y="4076700"/>
          <p14:tracePt t="35079" x="7312025" y="4040188"/>
          <p14:tracePt t="35087" x="7312025" y="3984625"/>
          <p14:tracePt t="35096" x="7302500" y="3948113"/>
          <p14:tracePt t="35104" x="7302500" y="3930650"/>
          <p14:tracePt t="35112" x="7302500" y="3884613"/>
          <p14:tracePt t="35120" x="7302500" y="3830638"/>
          <p14:tracePt t="35127" x="7302500" y="3794125"/>
          <p14:tracePt t="35138" x="7302500" y="3767138"/>
          <p14:tracePt t="35143" x="7302500" y="3721100"/>
          <p14:tracePt t="35153" x="7312025" y="3684588"/>
          <p14:tracePt t="35160" x="7348538" y="3611563"/>
          <p14:tracePt t="35170" x="7385050" y="3584575"/>
          <p14:tracePt t="35176" x="7402513" y="3556000"/>
          <p14:tracePt t="35183" x="7439025" y="3511550"/>
          <p14:tracePt t="35192" x="7458075" y="3492500"/>
          <p14:tracePt t="35200" x="7475538" y="3465513"/>
          <p14:tracePt t="35207" x="7494588" y="3446463"/>
          <p14:tracePt t="35216" x="7531100" y="3419475"/>
          <p14:tracePt t="35224" x="7548563" y="3402013"/>
          <p14:tracePt t="35232" x="7575550" y="3392488"/>
          <p14:tracePt t="35240" x="7594600" y="3382963"/>
          <p14:tracePt t="35248" x="7639050" y="3382963"/>
          <p14:tracePt t="35256" x="7675563" y="3382963"/>
          <p14:tracePt t="35264" x="7731125" y="3382963"/>
          <p14:tracePt t="35271" x="7785100" y="3382963"/>
          <p14:tracePt t="35280" x="7831138" y="3382963"/>
          <p14:tracePt t="35288" x="7885113" y="3382963"/>
          <p14:tracePt t="35296" x="7913688" y="3382963"/>
          <p14:tracePt t="35304" x="7958138" y="3382963"/>
          <p14:tracePt t="35312" x="8004175" y="3402013"/>
          <p14:tracePt t="35320" x="8023225" y="3419475"/>
          <p14:tracePt t="35328" x="8031163" y="3429000"/>
          <p14:tracePt t="35336" x="8059738" y="3446463"/>
          <p14:tracePt t="35344" x="8077200" y="3465513"/>
          <p14:tracePt t="35353" x="8096250" y="3482975"/>
          <p14:tracePt t="35360" x="8104188" y="3511550"/>
          <p14:tracePt t="35384" x="8104188" y="3529013"/>
          <p14:tracePt t="35392" x="8113713" y="3556000"/>
          <p14:tracePt t="35399" x="8113713" y="3575050"/>
          <p14:tracePt t="35408" x="8113713" y="3611563"/>
          <p14:tracePt t="35416" x="8113713" y="3638550"/>
          <p14:tracePt t="35424" x="8113713" y="3675063"/>
          <p14:tracePt t="35431" x="8113713" y="3730625"/>
          <p14:tracePt t="35439" x="8123238" y="3767138"/>
          <p14:tracePt t="35447" x="8123238" y="3794125"/>
          <p14:tracePt t="35457" x="8123238" y="3830638"/>
          <p14:tracePt t="35463" x="8132763" y="3875088"/>
          <p14:tracePt t="35472" x="8140700" y="3894138"/>
          <p14:tracePt t="35480" x="8140700" y="3903663"/>
          <p14:tracePt t="35488" x="8140700" y="3911600"/>
          <p14:tracePt t="35496" x="8140700" y="3921125"/>
          <p14:tracePt t="35503" x="8140700" y="3930650"/>
          <p14:tracePt t="35512" x="8140700" y="3940175"/>
          <p14:tracePt t="35520" x="8140700" y="3948113"/>
          <p14:tracePt t="35570" x="8140700" y="3976688"/>
          <p14:tracePt t="35578" x="8132763" y="3984625"/>
          <p14:tracePt t="35588" x="8113713" y="3994150"/>
          <p14:tracePt t="35600" x="8086725" y="4021138"/>
          <p14:tracePt t="35608" x="8050213" y="4030663"/>
          <p14:tracePt t="35616" x="8013700" y="4040188"/>
          <p14:tracePt t="35625" x="7994650" y="4049713"/>
          <p14:tracePt t="35632" x="7950200" y="4049713"/>
          <p14:tracePt t="35641" x="7921625" y="4067175"/>
          <p14:tracePt t="35647" x="7904163" y="4067175"/>
          <p14:tracePt t="35656" x="7894638" y="4067175"/>
          <p14:tracePt t="35664" x="7877175" y="4067175"/>
          <p14:tracePt t="35672" x="7867650" y="4067175"/>
          <p14:tracePt t="35721" x="7850188" y="4067175"/>
          <p14:tracePt t="36506" x="7850188" y="4076700"/>
          <p14:tracePt t="36529" x="7858125" y="4067175"/>
          <p14:tracePt t="36545" x="7867650" y="4057650"/>
          <p14:tracePt t="36555" x="7867650" y="4049713"/>
          <p14:tracePt t="36592" x="7877175" y="4040188"/>
          <p14:tracePt t="36704" x="7877175" y="4030663"/>
          <p14:tracePt t="36728" x="7885113" y="4021138"/>
          <p14:tracePt t="36888" x="7894638" y="4021138"/>
          <p14:tracePt t="36903" x="7913688" y="4021138"/>
          <p14:tracePt t="36911" x="7921625" y="4030663"/>
          <p14:tracePt t="36919" x="7921625" y="4040188"/>
          <p14:tracePt t="36927" x="7931150" y="4049713"/>
          <p14:tracePt t="36936" x="7940675" y="4049713"/>
          <p14:tracePt t="36953" x="7950200" y="4057650"/>
          <p14:tracePt t="36959" x="7958138" y="4067175"/>
          <p14:tracePt t="36976" x="7958138" y="4076700"/>
          <p14:tracePt t="37136" x="7958138" y="4086225"/>
          <p14:tracePt t="37151" x="7977188" y="4103688"/>
          <p14:tracePt t="37178" x="7977188" y="4113213"/>
          <p14:tracePt t="37201" x="7986713" y="4113213"/>
          <p14:tracePt t="37616" x="7986713" y="4130675"/>
          <p14:tracePt t="37633" x="7986713" y="4140200"/>
          <p14:tracePt t="37648" x="7977188" y="4159250"/>
          <p14:tracePt t="37680" x="7977188" y="4167188"/>
          <p14:tracePt t="37688" x="7977188" y="4176713"/>
          <p14:tracePt t="37696" x="7977188" y="4186238"/>
          <p14:tracePt t="37721" x="7977188" y="4195763"/>
          <p14:tracePt t="37736" x="7977188" y="4203700"/>
          <p14:tracePt t="37760" x="7977188" y="4222750"/>
          <p14:tracePt t="37816" x="7977188" y="4232275"/>
          <p14:tracePt t="37904" x="7977188" y="4240213"/>
          <p14:tracePt t="38266" x="7977188" y="4249738"/>
          <p14:tracePt t="39090" x="7986713" y="4249738"/>
          <p14:tracePt t="39121" x="7986713" y="4240213"/>
          <p14:tracePt t="39936" x="7986713" y="4232275"/>
          <p14:tracePt t="39952" x="7986713" y="4222750"/>
          <p14:tracePt t="39960" x="7986713" y="4203700"/>
          <p14:tracePt t="39976" x="7994650" y="4195763"/>
          <p14:tracePt t="40344" x="8004175" y="4195763"/>
          <p14:tracePt t="40393" x="7994650" y="4195763"/>
          <p14:tracePt t="40410" x="7977188" y="4195763"/>
          <p14:tracePt t="40425" x="7958138" y="4195763"/>
          <p14:tracePt t="40431" x="7940675" y="4176713"/>
          <p14:tracePt t="40439" x="7931150" y="4167188"/>
          <p14:tracePt t="40448" x="7921625" y="4149725"/>
          <p14:tracePt t="40456" x="7913688" y="4149725"/>
          <p14:tracePt t="40463" x="7913688" y="4140200"/>
          <p14:tracePt t="40472" x="7894638" y="4122738"/>
          <p14:tracePt t="40480" x="7894638" y="4113213"/>
          <p14:tracePt t="40488" x="7885113" y="4103688"/>
          <p14:tracePt t="40496" x="7885113" y="4094163"/>
          <p14:tracePt t="40504" x="7885113" y="4076700"/>
          <p14:tracePt t="40520" x="7877175" y="4067175"/>
          <p14:tracePt t="40528" x="7858125" y="4049713"/>
          <p14:tracePt t="40536" x="7858125" y="4040188"/>
          <p14:tracePt t="40543" x="7850188" y="4030663"/>
          <p14:tracePt t="40553" x="7840663" y="4013200"/>
          <p14:tracePt t="40560" x="7831138" y="3994150"/>
          <p14:tracePt t="40571" x="7831138" y="3984625"/>
          <p14:tracePt t="40575" x="7813675" y="3957638"/>
          <p14:tracePt t="40586" x="7813675" y="3948113"/>
          <p14:tracePt t="40591" x="7794625" y="3921125"/>
          <p14:tracePt t="40599" x="7785100" y="3903663"/>
          <p14:tracePt t="40616" x="7785100" y="3884613"/>
          <p14:tracePt t="40624" x="7767638" y="3848100"/>
          <p14:tracePt t="40632" x="7767638" y="3830638"/>
          <p14:tracePt t="40640" x="7758113" y="3803650"/>
          <p14:tracePt t="40647" x="7758113" y="3794125"/>
          <p14:tracePt t="40656" x="7758113" y="3784600"/>
          <p14:tracePt t="40664" x="7748588" y="3748088"/>
          <p14:tracePt t="40680" x="7740650" y="3721100"/>
          <p14:tracePt t="40688" x="7740650" y="3711575"/>
          <p14:tracePt t="40696" x="7740650" y="3702050"/>
          <p14:tracePt t="40704" x="7740650" y="3675063"/>
          <p14:tracePt t="40711" x="7712075" y="3657600"/>
          <p14:tracePt t="40728" x="7712075" y="3638550"/>
          <p14:tracePt t="40736" x="7704138" y="3621088"/>
          <p14:tracePt t="40745" x="7704138" y="3611563"/>
          <p14:tracePt t="40753" x="7704138" y="3602038"/>
          <p14:tracePt t="40760" x="7704138" y="3584575"/>
          <p14:tracePt t="40770" x="7694613" y="3565525"/>
          <p14:tracePt t="40785" x="7694613" y="3548063"/>
          <p14:tracePt t="40800" x="7694613" y="3538538"/>
          <p14:tracePt t="40816" x="7694613" y="3529013"/>
          <p14:tracePt t="40984" x="7694613" y="3519488"/>
          <p14:tracePt t="40992" x="7685088" y="3519488"/>
          <p14:tracePt t="41000" x="7675563" y="3519488"/>
          <p14:tracePt t="41007" x="7658100" y="3502025"/>
          <p14:tracePt t="41016" x="7639050" y="3502025"/>
          <p14:tracePt t="41024" x="7612063" y="3502025"/>
          <p14:tracePt t="41032" x="7548563" y="3482975"/>
          <p14:tracePt t="41040" x="7521575" y="3482975"/>
          <p14:tracePt t="41048" x="7466013" y="3455988"/>
          <p14:tracePt t="41055" x="7402513" y="3419475"/>
          <p14:tracePt t="41064" x="7385050" y="3411538"/>
          <p14:tracePt t="41072" x="7319963" y="3375025"/>
          <p14:tracePt t="41081" x="7275513" y="3355975"/>
          <p14:tracePt t="41091" x="7212013" y="3309938"/>
          <p14:tracePt t="41098" x="7175500" y="3292475"/>
          <p14:tracePt t="41108" x="7119938" y="3255963"/>
          <p14:tracePt t="41115" x="7092950" y="3236913"/>
          <p14:tracePt t="41123" x="7046913" y="3209925"/>
          <p14:tracePt t="41129" x="7000875" y="3192463"/>
          <p14:tracePt t="41136" x="6983413" y="3182938"/>
          <p14:tracePt t="41144" x="6956425" y="3163888"/>
          <p14:tracePt t="41153" x="6946900" y="3155950"/>
          <p14:tracePt t="41159" x="6937375" y="3146425"/>
          <p14:tracePt t="41176" x="6919913" y="3146425"/>
          <p14:tracePt t="41192" x="6910388" y="3136900"/>
          <p14:tracePt t="41366" x="6929438" y="3136900"/>
          <p14:tracePt t="41375" x="6964363" y="3136900"/>
          <p14:tracePt t="41380" x="7000875" y="3136900"/>
          <p14:tracePt t="41388" x="7019925" y="3136900"/>
          <p14:tracePt t="41395" x="7056438" y="3136900"/>
          <p14:tracePt t="41399" x="7092950" y="3136900"/>
          <p14:tracePt t="41407" x="7110413" y="3119438"/>
          <p14:tracePt t="41415" x="7146925" y="3119438"/>
          <p14:tracePt t="41423" x="7192963" y="3119438"/>
          <p14:tracePt t="41432" x="7229475" y="3119438"/>
          <p14:tracePt t="41440" x="7256463" y="3119438"/>
          <p14:tracePt t="41448" x="7292975" y="3119438"/>
          <p14:tracePt t="41457" x="7319963" y="3119438"/>
          <p14:tracePt t="41463" x="7348538" y="3109913"/>
          <p14:tracePt t="41472" x="7366000" y="3109913"/>
          <p14:tracePt t="41480" x="7392988" y="3109913"/>
          <p14:tracePt t="41488" x="7402513" y="3109913"/>
          <p14:tracePt t="41504" x="7412038" y="3109913"/>
          <p14:tracePt t="41511" x="7421563" y="3100388"/>
          <p14:tracePt t="41610" x="7429500" y="3100388"/>
          <p14:tracePt t="41634" x="7439025" y="3100388"/>
          <p14:tracePt t="41654" x="7439025" y="3090863"/>
          <p14:tracePt t="41664" x="7448550" y="3090863"/>
          <p14:tracePt t="41671" x="7458075" y="3082925"/>
          <p14:tracePt t="41681" x="7458075" y="3073400"/>
          <p14:tracePt t="41713" x="7458075" y="3063875"/>
          <p14:tracePt t="41737" x="7458075" y="3046413"/>
          <p14:tracePt t="41744" x="7458075" y="3036888"/>
          <p14:tracePt t="41752" x="7466013" y="3017838"/>
          <p14:tracePt t="41760" x="7475538" y="2990850"/>
          <p14:tracePt t="41770" x="7475538" y="2946400"/>
          <p14:tracePt t="41776" x="7485063" y="2927350"/>
          <p14:tracePt t="41786" x="7485063" y="2890838"/>
          <p14:tracePt t="41791" x="7485063" y="2844800"/>
          <p14:tracePt t="41799" x="7494588" y="2827338"/>
          <p14:tracePt t="41808" x="7494588" y="2800350"/>
          <p14:tracePt t="41816" x="7494588" y="2781300"/>
          <p14:tracePt t="41824" x="7494588" y="2771775"/>
          <p14:tracePt t="41832" x="7494588" y="2754313"/>
          <p14:tracePt t="41840" x="7502525" y="2735263"/>
          <p14:tracePt t="41970" x="7502525" y="2744788"/>
          <p14:tracePt t="41977" x="7502525" y="2754313"/>
          <p14:tracePt t="41984" x="7502525" y="2781300"/>
          <p14:tracePt t="42000" x="7502525" y="2790825"/>
          <p14:tracePt t="42282" x="7502525" y="2808288"/>
          <p14:tracePt t="42306" x="7502525" y="2817813"/>
          <p14:tracePt t="42320" x="7502525" y="2827338"/>
          <p14:tracePt t="42343" x="7502525" y="2836863"/>
          <p14:tracePt t="42368" x="7502525" y="2854325"/>
          <p14:tracePt t="42384" x="7502525" y="2863850"/>
          <p14:tracePt t="42392" x="7502525" y="2873375"/>
          <p14:tracePt t="42408" x="7502525" y="2900363"/>
          <p14:tracePt t="42424" x="7502525" y="2909888"/>
          <p14:tracePt t="42432" x="7502525" y="2917825"/>
          <p14:tracePt t="42448" x="7502525" y="2927350"/>
          <p14:tracePt t="42514" x="7502525" y="2936875"/>
          <p14:tracePt t="42527" x="7512050" y="2954338"/>
          <p14:tracePt t="42544" x="7521575" y="2963863"/>
          <p14:tracePt t="42560" x="7521575" y="2973388"/>
          <p14:tracePt t="42575" x="7521575" y="2982913"/>
          <p14:tracePt t="42585" x="7531100" y="2990850"/>
          <p14:tracePt t="42633" x="7531100" y="3017838"/>
          <p14:tracePt t="42842" x="7539038" y="3017838"/>
          <p14:tracePt t="45336" x="7539038" y="3000375"/>
          <p14:tracePt t="45579" x="7539038" y="2990850"/>
          <p14:tracePt t="45589" x="7531100" y="2990850"/>
          <p14:tracePt t="45595" x="7494588" y="2973388"/>
          <p14:tracePt t="45603" x="7475538" y="2963863"/>
          <p14:tracePt t="45608" x="7429500" y="2927350"/>
          <p14:tracePt t="45616" x="7412038" y="2917825"/>
          <p14:tracePt t="45624" x="7366000" y="2881313"/>
          <p14:tracePt t="45632" x="7356475" y="2881313"/>
          <p14:tracePt t="45640" x="7329488" y="2863850"/>
          <p14:tracePt t="45647" x="7302500" y="2836863"/>
          <p14:tracePt t="45656" x="7283450" y="2817813"/>
          <p14:tracePt t="45664" x="7229475" y="2771775"/>
          <p14:tracePt t="45672" x="7212013" y="2763838"/>
          <p14:tracePt t="45680" x="7183438" y="2735263"/>
          <p14:tracePt t="45688" x="7138988" y="2698750"/>
          <p14:tracePt t="45696" x="7102475" y="2690813"/>
          <p14:tracePt t="45704" x="7073900" y="2654300"/>
          <p14:tracePt t="45712" x="7046913" y="2635250"/>
          <p14:tracePt t="45721" x="7000875" y="2617788"/>
          <p14:tracePt t="45728" x="6956425" y="2589213"/>
          <p14:tracePt t="45737" x="6910388" y="2554288"/>
          <p14:tracePt t="45744" x="6827838" y="2525713"/>
          <p14:tracePt t="45753" x="6764338" y="2508250"/>
          <p14:tracePt t="45760" x="6700838" y="2481263"/>
          <p14:tracePt t="45770" x="6627813" y="2435225"/>
          <p14:tracePt t="45776" x="6545263" y="2416175"/>
          <p14:tracePt t="45786" x="6464300" y="2371725"/>
          <p14:tracePt t="45792" x="6391275" y="2362200"/>
          <p14:tracePt t="45803" x="6354763" y="2343150"/>
          <p14:tracePt t="45807" x="6299200" y="2306638"/>
          <p14:tracePt t="45818" x="6272213" y="2298700"/>
          <p14:tracePt t="45824" x="6199188" y="2262188"/>
          <p14:tracePt t="45831" x="6189663" y="2252663"/>
          <p14:tracePt t="45840" x="6162675" y="2243138"/>
          <p14:tracePt t="45848" x="6116638" y="2233613"/>
          <p14:tracePt t="45855" x="6089650" y="2206625"/>
          <p14:tracePt t="45864" x="6035675" y="2189163"/>
          <p14:tracePt t="45871" x="5999163" y="2179638"/>
          <p14:tracePt t="45879" x="5943600" y="2152650"/>
          <p14:tracePt t="45887" x="5880100" y="2125663"/>
          <p14:tracePt t="45895" x="5780088" y="2070100"/>
          <p14:tracePt t="45904" x="5724525" y="2060575"/>
          <p14:tracePt t="45922" x="5543550" y="1979613"/>
          <p14:tracePt t="45927" x="5478463" y="1951038"/>
          <p14:tracePt t="45936" x="5424488" y="1933575"/>
          <p14:tracePt t="45943" x="5378450" y="1914525"/>
          <p14:tracePt t="45953" x="5341938" y="1887538"/>
          <p14:tracePt t="45959" x="5324475" y="1878013"/>
          <p14:tracePt t="45969" x="5305425" y="1860550"/>
          <p14:tracePt t="45975" x="5287963" y="1841500"/>
          <p14:tracePt t="45985" x="5278438" y="1833563"/>
          <p14:tracePt t="45991" x="5268913" y="1824038"/>
          <p14:tracePt t="46002" x="5268913" y="1814513"/>
          <p14:tracePt t="46007" x="5260975" y="1804988"/>
          <p14:tracePt t="46020" x="5232400" y="1778000"/>
          <p14:tracePt t="46026" x="5232400" y="1760538"/>
          <p14:tracePt t="46034" x="5224463" y="1741488"/>
          <p14:tracePt t="46043" x="5195888" y="1687513"/>
          <p14:tracePt t="46055" x="5178425" y="1641475"/>
          <p14:tracePt t="46057" x="5178425" y="1631950"/>
          <p14:tracePt t="46064" x="5159375" y="1595438"/>
          <p14:tracePt t="46072" x="5141913" y="1568450"/>
          <p14:tracePt t="46081" x="5141913" y="1550988"/>
          <p14:tracePt t="46087" x="5114925" y="1514475"/>
          <p14:tracePt t="46095" x="5114925" y="1504950"/>
          <p14:tracePt t="46112" x="5105400" y="1495425"/>
          <p14:tracePt t="46283" x="5105400" y="1504950"/>
          <p14:tracePt t="46288" x="5105400" y="1541463"/>
          <p14:tracePt t="46296" x="5114925" y="1568450"/>
          <p14:tracePt t="46304" x="5141913" y="1624013"/>
          <p14:tracePt t="46312" x="5151438" y="1668463"/>
          <p14:tracePt t="46320" x="5205413" y="1751013"/>
          <p14:tracePt t="46327" x="5205413" y="1804988"/>
          <p14:tracePt t="46335" x="5278438" y="1906588"/>
          <p14:tracePt t="46344" x="5314950" y="1987550"/>
          <p14:tracePt t="46352" x="5360988" y="2089150"/>
          <p14:tracePt t="46360" x="5414963" y="2216150"/>
          <p14:tracePt t="46368" x="5461000" y="2298700"/>
          <p14:tracePt t="46376" x="5470525" y="2343150"/>
          <p14:tracePt t="46385" x="5478463" y="2398713"/>
          <p14:tracePt t="46392" x="5478463" y="2435225"/>
          <p14:tracePt t="46401" x="5487988" y="2452688"/>
          <p14:tracePt t="46459" x="5514975" y="2471738"/>
          <p14:tracePt t="46473" x="5514975" y="2481263"/>
          <p14:tracePt t="46481" x="5524500" y="2489200"/>
          <p14:tracePt t="46489" x="5534025" y="2498725"/>
          <p14:tracePt t="46497" x="5543550" y="2525713"/>
          <p14:tracePt t="46505" x="5561013" y="2535238"/>
          <p14:tracePt t="46512" x="5580063" y="2554288"/>
          <p14:tracePt t="46519" x="5616575" y="2571750"/>
          <p14:tracePt t="46528" x="5643563" y="2598738"/>
          <p14:tracePt t="46537" x="5688013" y="2635250"/>
          <p14:tracePt t="46544" x="5734050" y="2654300"/>
          <p14:tracePt t="46552" x="5797550" y="2671763"/>
          <p14:tracePt t="46559" x="5862638" y="2708275"/>
          <p14:tracePt t="46568" x="5935663" y="2717800"/>
          <p14:tracePt t="46576" x="6016625" y="2735263"/>
          <p14:tracePt t="46585" x="6072188" y="2754313"/>
          <p14:tracePt t="46592" x="6108700" y="2754313"/>
          <p14:tracePt t="46600" x="6145213" y="2754313"/>
          <p14:tracePt t="46608" x="6189663" y="2771775"/>
          <p14:tracePt t="46616" x="6199188" y="2771775"/>
          <p14:tracePt t="46623" x="6218238" y="2771775"/>
          <p14:tracePt t="46631" x="6235700" y="2771775"/>
          <p14:tracePt t="46640" x="6245225" y="2771775"/>
          <p14:tracePt t="46656" x="6262688" y="2771775"/>
          <p14:tracePt t="46663" x="6272213" y="2771775"/>
          <p14:tracePt t="46688" x="6281738" y="2771775"/>
          <p14:tracePt t="46695" x="6291263" y="2771775"/>
          <p14:tracePt t="46703" x="6299200" y="2771775"/>
          <p14:tracePt t="46720" x="6308725" y="2771775"/>
          <p14:tracePt t="46867" x="6318250" y="2771775"/>
          <p14:tracePt t="46874" x="6345238" y="2771775"/>
          <p14:tracePt t="46881" x="6354763" y="2771775"/>
          <p14:tracePt t="46888" x="6362700" y="2771775"/>
          <p14:tracePt t="46896" x="6381750" y="2771775"/>
          <p14:tracePt t="46904" x="6391275" y="2771775"/>
          <p14:tracePt t="46911" x="6408738" y="2771775"/>
          <p14:tracePt t="46920" x="6454775" y="2771775"/>
          <p14:tracePt t="46927" x="6491288" y="2771775"/>
          <p14:tracePt t="46936" x="6537325" y="2763838"/>
          <p14:tracePt t="46944" x="6564313" y="2763838"/>
          <p14:tracePt t="46952" x="6610350" y="2754313"/>
          <p14:tracePt t="46959" x="6637338" y="2744788"/>
          <p14:tracePt t="46968" x="6681788" y="2744788"/>
          <p14:tracePt t="46975" x="6718300" y="2744788"/>
          <p14:tracePt t="46986" x="6746875" y="2735263"/>
          <p14:tracePt t="46991" x="6791325" y="2735263"/>
          <p14:tracePt t="47000" x="6819900" y="2708275"/>
          <p14:tracePt t="47008" x="6856413" y="2708275"/>
          <p14:tracePt t="47016" x="6864350" y="2708275"/>
          <p14:tracePt t="47024" x="6883400" y="2708275"/>
          <p14:tracePt t="47032" x="6892925" y="2708275"/>
          <p14:tracePt t="47040" x="6900863" y="2708275"/>
          <p14:tracePt t="47048" x="6910388" y="2708275"/>
          <p14:tracePt t="47064" x="6929438" y="2708275"/>
          <p14:tracePt t="47082" x="6937375" y="2708275"/>
          <p14:tracePt t="47428" x="6946900" y="2708275"/>
          <p14:tracePt t="47436" x="6956425" y="2717800"/>
          <p14:tracePt t="47560" x="6964363" y="2717800"/>
          <p14:tracePt t="47568" x="6983413" y="2727325"/>
          <p14:tracePt t="47584" x="6983413" y="2735263"/>
          <p14:tracePt t="47632" x="6992938" y="2744788"/>
          <p14:tracePt t="47647" x="7019925" y="2744788"/>
          <p14:tracePt t="47663" x="7029450" y="2735263"/>
          <p14:tracePt t="47775" x="7046913" y="2735263"/>
          <p14:tracePt t="47781" x="7056438" y="2735263"/>
          <p14:tracePt t="47785" x="7065963" y="2735263"/>
          <p14:tracePt t="47791" x="7073900" y="2744788"/>
          <p14:tracePt t="47807" x="7083425" y="2754313"/>
          <p14:tracePt t="47823" x="7102475" y="2763838"/>
          <p14:tracePt t="47832" x="7102475" y="2771775"/>
          <p14:tracePt t="47865" x="7110413" y="2781300"/>
          <p14:tracePt t="47889" x="7138988" y="2781300"/>
          <p14:tracePt t="47897" x="7146925" y="2781300"/>
          <p14:tracePt t="47905" x="7175500" y="2781300"/>
          <p14:tracePt t="47912" x="7183438" y="2781300"/>
          <p14:tracePt t="47928" x="7192963" y="2781300"/>
          <p14:tracePt t="47944" x="7212013" y="2781300"/>
          <p14:tracePt t="47952" x="7219950" y="2781300"/>
          <p14:tracePt t="48106" x="7229475" y="2781300"/>
          <p14:tracePt t="48131" x="7239000" y="2790825"/>
          <p14:tracePt t="48140" x="7248525" y="2800350"/>
          <p14:tracePt t="48200" x="7256463" y="2808288"/>
          <p14:tracePt t="48218" x="7256463" y="2817813"/>
          <p14:tracePt t="48272" x="7265988" y="2817813"/>
          <p14:tracePt t="48329" x="7275513" y="2817813"/>
          <p14:tracePt t="48353" x="7292975" y="2817813"/>
          <p14:tracePt t="48368" x="7302500" y="2817813"/>
          <p14:tracePt t="48376" x="7312025" y="2817813"/>
          <p14:tracePt t="48400" x="7329488" y="2817813"/>
          <p14:tracePt t="48415" x="7339013" y="2817813"/>
          <p14:tracePt t="48441" x="7348538" y="2817813"/>
          <p14:tracePt t="48496" x="7356475" y="2808288"/>
          <p14:tracePt t="48664" x="7366000" y="2808288"/>
          <p14:tracePt t="48688" x="7366000" y="2817813"/>
          <p14:tracePt t="48728" x="7366000" y="2827338"/>
          <p14:tracePt t="48774" x="7366000" y="2836863"/>
          <p14:tracePt t="48786" x="7366000" y="2854325"/>
          <p14:tracePt t="48808" x="7366000" y="2863850"/>
          <p14:tracePt t="48824" x="7366000" y="2873375"/>
          <p14:tracePt t="48984" x="7392988" y="2873375"/>
          <p14:tracePt t="48992" x="7421563" y="2873375"/>
          <p14:tracePt t="49002" x="7475538" y="2873375"/>
          <p14:tracePt t="49008" x="7567613" y="2873375"/>
          <p14:tracePt t="49016" x="7639050" y="2873375"/>
          <p14:tracePt t="49024" x="7748588" y="2873375"/>
          <p14:tracePt t="49032" x="7894638" y="2873375"/>
          <p14:tracePt t="49040" x="7986713" y="2873375"/>
          <p14:tracePt t="49050" x="8096250" y="2873375"/>
          <p14:tracePt t="49055" x="8186738" y="2873375"/>
          <p14:tracePt t="49064" x="8240713" y="2873375"/>
          <p14:tracePt t="49072" x="8323263" y="2873375"/>
          <p14:tracePt t="49082" x="8359775" y="2873375"/>
          <p14:tracePt t="49087" x="8405813" y="2873375"/>
          <p14:tracePt t="49096" x="8415338" y="2873375"/>
          <p14:tracePt t="49103" x="8432800" y="2873375"/>
          <p14:tracePt t="49111" x="8451850" y="2873375"/>
          <p14:tracePt t="49119" x="8496300" y="2890838"/>
          <p14:tracePt t="49128" x="8523288" y="2909888"/>
          <p14:tracePt t="49136" x="8569325" y="2917825"/>
          <p14:tracePt t="49143" x="8615363" y="2936875"/>
          <p14:tracePt t="49152" x="8688388" y="2963863"/>
          <p14:tracePt t="49160" x="8770938" y="2982913"/>
          <p14:tracePt t="49168" x="8807450" y="2982913"/>
          <p14:tracePt t="49175" x="8851900" y="2990850"/>
          <p14:tracePt t="49185" x="8915400" y="3027363"/>
          <p14:tracePt t="49191" x="8970963" y="3036888"/>
          <p14:tracePt t="49202" x="9017000" y="3054350"/>
          <p14:tracePt t="49207" x="9043988" y="3054350"/>
          <p14:tracePt t="49216" x="9080500" y="3063875"/>
          <p14:tracePt t="49224" x="9107488" y="3082925"/>
          <p14:tracePt t="49232" x="9126538" y="308292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F04626C-CE12-48A4-AD03-7E9BBD1271A5}"/>
              </a:ext>
            </a:extLst>
          </p:cNvPr>
          <p:cNvSpPr/>
          <p:nvPr/>
        </p:nvSpPr>
        <p:spPr>
          <a:xfrm>
            <a:off x="601216" y="1052736"/>
            <a:ext cx="281865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imm</a:t>
            </a:r>
            <a:r>
              <a:rPr kumimoji="1" lang="en-US" altLang="ja-JP" dirty="0">
                <a:solidFill>
                  <a:schemeClr val="tx1"/>
                </a:solidFill>
              </a:rPr>
              <a:t>[11:0]</a:t>
            </a:r>
            <a:endParaRPr kumimoji="1" lang="ja-JP" altLang="en-US" dirty="0">
              <a:solidFill>
                <a:schemeClr val="tx1"/>
              </a:solidFill>
            </a:endParaRPr>
          </a:p>
        </p:txBody>
      </p:sp>
      <p:sp>
        <p:nvSpPr>
          <p:cNvPr id="5" name="正方形/長方形 4">
            <a:extLst>
              <a:ext uri="{FF2B5EF4-FFF2-40B4-BE49-F238E27FC236}">
                <a16:creationId xmlns:a16="http://schemas.microsoft.com/office/drawing/2014/main" id="{880072E1-2BAC-4713-AFF7-F9114F52E10F}"/>
              </a:ext>
            </a:extLst>
          </p:cNvPr>
          <p:cNvSpPr/>
          <p:nvPr/>
        </p:nvSpPr>
        <p:spPr>
          <a:xfrm>
            <a:off x="3413989" y="1052736"/>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6" name="正方形/長方形 5">
            <a:extLst>
              <a:ext uri="{FF2B5EF4-FFF2-40B4-BE49-F238E27FC236}">
                <a16:creationId xmlns:a16="http://schemas.microsoft.com/office/drawing/2014/main" id="{84F5A9C0-B7BF-4B0C-9C4D-F43DE1F125B5}"/>
              </a:ext>
            </a:extLst>
          </p:cNvPr>
          <p:cNvSpPr/>
          <p:nvPr/>
        </p:nvSpPr>
        <p:spPr>
          <a:xfrm>
            <a:off x="4355976" y="1052736"/>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7" name="正方形/長方形 6">
            <a:extLst>
              <a:ext uri="{FF2B5EF4-FFF2-40B4-BE49-F238E27FC236}">
                <a16:creationId xmlns:a16="http://schemas.microsoft.com/office/drawing/2014/main" id="{FACE4D1F-26CD-428A-8F23-5B5A85726566}"/>
              </a:ext>
            </a:extLst>
          </p:cNvPr>
          <p:cNvSpPr/>
          <p:nvPr/>
        </p:nvSpPr>
        <p:spPr>
          <a:xfrm>
            <a:off x="5292080" y="1052736"/>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8" name="正方形/長方形 7">
            <a:extLst>
              <a:ext uri="{FF2B5EF4-FFF2-40B4-BE49-F238E27FC236}">
                <a16:creationId xmlns:a16="http://schemas.microsoft.com/office/drawing/2014/main" id="{70C6DEB0-901A-40BA-A591-294BD5ECD291}"/>
              </a:ext>
            </a:extLst>
          </p:cNvPr>
          <p:cNvSpPr/>
          <p:nvPr/>
        </p:nvSpPr>
        <p:spPr>
          <a:xfrm>
            <a:off x="6232645" y="1052736"/>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0000011</a:t>
            </a:r>
            <a:endParaRPr kumimoji="1" lang="ja-JP" altLang="en-US" dirty="0">
              <a:solidFill>
                <a:schemeClr val="tx1"/>
              </a:solidFill>
            </a:endParaRPr>
          </a:p>
        </p:txBody>
      </p:sp>
      <p:sp>
        <p:nvSpPr>
          <p:cNvPr id="9" name="テキスト ボックス 8">
            <a:extLst>
              <a:ext uri="{FF2B5EF4-FFF2-40B4-BE49-F238E27FC236}">
                <a16:creationId xmlns:a16="http://schemas.microsoft.com/office/drawing/2014/main" id="{6E3FFB59-8061-433F-8A78-E6FC6DBFA8BB}"/>
              </a:ext>
            </a:extLst>
          </p:cNvPr>
          <p:cNvSpPr txBox="1"/>
          <p:nvPr/>
        </p:nvSpPr>
        <p:spPr>
          <a:xfrm>
            <a:off x="404174" y="529516"/>
            <a:ext cx="1867819" cy="523220"/>
          </a:xfrm>
          <a:prstGeom prst="rect">
            <a:avLst/>
          </a:prstGeom>
          <a:noFill/>
        </p:spPr>
        <p:txBody>
          <a:bodyPr wrap="none" rtlCol="0">
            <a:spAutoFit/>
          </a:bodyPr>
          <a:lstStyle/>
          <a:p>
            <a:r>
              <a:rPr lang="ja-JP" altLang="en-US" sz="2800" dirty="0"/>
              <a:t>ロード命令</a:t>
            </a:r>
            <a:endParaRPr kumimoji="1" lang="ja-JP" altLang="en-US" sz="2800" dirty="0"/>
          </a:p>
        </p:txBody>
      </p:sp>
      <p:sp>
        <p:nvSpPr>
          <p:cNvPr id="10" name="テキスト ボックス 9">
            <a:extLst>
              <a:ext uri="{FF2B5EF4-FFF2-40B4-BE49-F238E27FC236}">
                <a16:creationId xmlns:a16="http://schemas.microsoft.com/office/drawing/2014/main" id="{E7CDFB07-E476-4B87-B4C3-8C0B5F01BD70}"/>
              </a:ext>
            </a:extLst>
          </p:cNvPr>
          <p:cNvSpPr txBox="1"/>
          <p:nvPr/>
        </p:nvSpPr>
        <p:spPr>
          <a:xfrm>
            <a:off x="2025892" y="1890516"/>
            <a:ext cx="1197764" cy="1477328"/>
          </a:xfrm>
          <a:prstGeom prst="rect">
            <a:avLst/>
          </a:prstGeom>
          <a:noFill/>
        </p:spPr>
        <p:txBody>
          <a:bodyPr wrap="none" rtlCol="0">
            <a:spAutoFit/>
          </a:bodyPr>
          <a:lstStyle/>
          <a:p>
            <a:r>
              <a:rPr kumimoji="1" lang="en-US" altLang="ja-JP" dirty="0"/>
              <a:t>000</a:t>
            </a:r>
            <a:r>
              <a:rPr kumimoji="1" lang="ja-JP" altLang="en-US" dirty="0"/>
              <a:t>　　</a:t>
            </a:r>
            <a:r>
              <a:rPr lang="en-US" altLang="ja-JP" dirty="0" err="1"/>
              <a:t>lb</a:t>
            </a:r>
            <a:endParaRPr kumimoji="1" lang="en-US" altLang="ja-JP" dirty="0"/>
          </a:p>
          <a:p>
            <a:r>
              <a:rPr lang="en-US" altLang="ja-JP" dirty="0"/>
              <a:t>001     </a:t>
            </a:r>
            <a:r>
              <a:rPr lang="en-US" altLang="ja-JP" dirty="0" err="1"/>
              <a:t>lh</a:t>
            </a:r>
            <a:r>
              <a:rPr lang="en-US" altLang="ja-JP" dirty="0"/>
              <a:t> </a:t>
            </a:r>
            <a:endParaRPr kumimoji="1" lang="en-US" altLang="ja-JP" dirty="0"/>
          </a:p>
          <a:p>
            <a:r>
              <a:rPr lang="en-US" altLang="ja-JP" dirty="0"/>
              <a:t>010     </a:t>
            </a:r>
            <a:r>
              <a:rPr lang="en-US" altLang="ja-JP" dirty="0" err="1"/>
              <a:t>lw</a:t>
            </a:r>
            <a:endParaRPr kumimoji="1" lang="en-US" altLang="ja-JP" dirty="0"/>
          </a:p>
          <a:p>
            <a:pPr marL="342900" indent="-342900">
              <a:buAutoNum type="arabicPlain" startAt="100"/>
            </a:pPr>
            <a:r>
              <a:rPr kumimoji="1" lang="en-US" altLang="ja-JP" dirty="0"/>
              <a:t>     </a:t>
            </a:r>
            <a:r>
              <a:rPr kumimoji="1" lang="en-US" altLang="ja-JP" dirty="0" err="1"/>
              <a:t>lbu</a:t>
            </a:r>
            <a:endParaRPr kumimoji="1" lang="en-US" altLang="ja-JP" dirty="0"/>
          </a:p>
          <a:p>
            <a:pPr marL="342900" indent="-342900">
              <a:buAutoNum type="arabicPlain" startAt="100"/>
            </a:pPr>
            <a:r>
              <a:rPr lang="en-US" altLang="ja-JP" dirty="0"/>
              <a:t>     </a:t>
            </a:r>
            <a:r>
              <a:rPr lang="en-US" altLang="ja-JP" dirty="0" err="1"/>
              <a:t>lhu</a:t>
            </a:r>
            <a:endParaRPr kumimoji="1" lang="en-US" altLang="ja-JP" dirty="0"/>
          </a:p>
        </p:txBody>
      </p:sp>
      <p:sp>
        <p:nvSpPr>
          <p:cNvPr id="12" name="正方形/長方形 11">
            <a:extLst>
              <a:ext uri="{FF2B5EF4-FFF2-40B4-BE49-F238E27FC236}">
                <a16:creationId xmlns:a16="http://schemas.microsoft.com/office/drawing/2014/main" id="{AFCA632E-8989-4D0C-97AC-D52DB6DD1830}"/>
              </a:ext>
            </a:extLst>
          </p:cNvPr>
          <p:cNvSpPr/>
          <p:nvPr/>
        </p:nvSpPr>
        <p:spPr>
          <a:xfrm>
            <a:off x="1187624" y="1844824"/>
            <a:ext cx="3168352" cy="16884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F4AC333E-B07D-42EE-B6A8-5FB395DC00D1}"/>
              </a:ext>
            </a:extLst>
          </p:cNvPr>
          <p:cNvCxnSpPr>
            <a:cxnSpLocks/>
          </p:cNvCxnSpPr>
          <p:nvPr/>
        </p:nvCxnSpPr>
        <p:spPr>
          <a:xfrm flipV="1">
            <a:off x="4240494" y="1610168"/>
            <a:ext cx="531303" cy="2654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45049006-78FD-4D1D-97B9-52860615691E}"/>
              </a:ext>
            </a:extLst>
          </p:cNvPr>
          <p:cNvSpPr/>
          <p:nvPr/>
        </p:nvSpPr>
        <p:spPr>
          <a:xfrm>
            <a:off x="584989" y="4188798"/>
            <a:ext cx="1869984" cy="497305"/>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r>
              <a:rPr lang="en-US" altLang="ja-JP" dirty="0">
                <a:solidFill>
                  <a:schemeClr val="tx1"/>
                </a:solidFill>
              </a:rPr>
              <a:t>[11:5]</a:t>
            </a:r>
            <a:endParaRPr kumimoji="1" lang="ja-JP" altLang="en-US" dirty="0">
              <a:solidFill>
                <a:schemeClr val="tx1"/>
              </a:solidFill>
            </a:endParaRPr>
          </a:p>
        </p:txBody>
      </p:sp>
      <p:sp>
        <p:nvSpPr>
          <p:cNvPr id="16" name="正方形/長方形 15">
            <a:extLst>
              <a:ext uri="{FF2B5EF4-FFF2-40B4-BE49-F238E27FC236}">
                <a16:creationId xmlns:a16="http://schemas.microsoft.com/office/drawing/2014/main" id="{AC7C56BA-CED3-422D-ACDF-417511B9393E}"/>
              </a:ext>
            </a:extLst>
          </p:cNvPr>
          <p:cNvSpPr/>
          <p:nvPr/>
        </p:nvSpPr>
        <p:spPr>
          <a:xfrm>
            <a:off x="3397762" y="4188798"/>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17" name="正方形/長方形 16">
            <a:extLst>
              <a:ext uri="{FF2B5EF4-FFF2-40B4-BE49-F238E27FC236}">
                <a16:creationId xmlns:a16="http://schemas.microsoft.com/office/drawing/2014/main" id="{632F6E67-2B31-4141-BD35-61DDA3A2B614}"/>
              </a:ext>
            </a:extLst>
          </p:cNvPr>
          <p:cNvSpPr/>
          <p:nvPr/>
        </p:nvSpPr>
        <p:spPr>
          <a:xfrm>
            <a:off x="4339749" y="4188798"/>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18" name="正方形/長方形 17">
            <a:extLst>
              <a:ext uri="{FF2B5EF4-FFF2-40B4-BE49-F238E27FC236}">
                <a16:creationId xmlns:a16="http://schemas.microsoft.com/office/drawing/2014/main" id="{2F3ED5BF-AA29-41D5-A36D-A413A79F45D4}"/>
              </a:ext>
            </a:extLst>
          </p:cNvPr>
          <p:cNvSpPr/>
          <p:nvPr/>
        </p:nvSpPr>
        <p:spPr>
          <a:xfrm>
            <a:off x="5275853" y="4188798"/>
            <a:ext cx="941987" cy="504056"/>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endParaRPr lang="en-US" altLang="ja-JP" dirty="0">
              <a:solidFill>
                <a:schemeClr val="tx1"/>
              </a:solidFill>
            </a:endParaRPr>
          </a:p>
          <a:p>
            <a:pPr algn="ctr"/>
            <a:r>
              <a:rPr lang="en-US" altLang="ja-JP" dirty="0">
                <a:solidFill>
                  <a:schemeClr val="tx1"/>
                </a:solidFill>
              </a:rPr>
              <a:t>[4:0]</a:t>
            </a:r>
            <a:endParaRPr kumimoji="1" lang="ja-JP" altLang="en-US" dirty="0">
              <a:solidFill>
                <a:schemeClr val="tx1"/>
              </a:solidFill>
            </a:endParaRPr>
          </a:p>
        </p:txBody>
      </p:sp>
      <p:sp>
        <p:nvSpPr>
          <p:cNvPr id="19" name="正方形/長方形 18">
            <a:extLst>
              <a:ext uri="{FF2B5EF4-FFF2-40B4-BE49-F238E27FC236}">
                <a16:creationId xmlns:a16="http://schemas.microsoft.com/office/drawing/2014/main" id="{C984BF2C-E131-4FC7-ACC5-A4CB9337F72A}"/>
              </a:ext>
            </a:extLst>
          </p:cNvPr>
          <p:cNvSpPr/>
          <p:nvPr/>
        </p:nvSpPr>
        <p:spPr>
          <a:xfrm>
            <a:off x="6216418" y="4188798"/>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0100011</a:t>
            </a:r>
            <a:endParaRPr kumimoji="1" lang="ja-JP" altLang="en-US" dirty="0">
              <a:solidFill>
                <a:schemeClr val="tx1"/>
              </a:solidFill>
            </a:endParaRPr>
          </a:p>
        </p:txBody>
      </p:sp>
      <p:sp>
        <p:nvSpPr>
          <p:cNvPr id="20" name="テキスト ボックス 19">
            <a:extLst>
              <a:ext uri="{FF2B5EF4-FFF2-40B4-BE49-F238E27FC236}">
                <a16:creationId xmlns:a16="http://schemas.microsoft.com/office/drawing/2014/main" id="{EF22E46D-936C-45C0-829E-6190D1D91456}"/>
              </a:ext>
            </a:extLst>
          </p:cNvPr>
          <p:cNvSpPr txBox="1"/>
          <p:nvPr/>
        </p:nvSpPr>
        <p:spPr>
          <a:xfrm>
            <a:off x="194100" y="3665578"/>
            <a:ext cx="1781257" cy="523220"/>
          </a:xfrm>
          <a:prstGeom prst="rect">
            <a:avLst/>
          </a:prstGeom>
          <a:noFill/>
        </p:spPr>
        <p:txBody>
          <a:bodyPr wrap="none" rtlCol="0">
            <a:spAutoFit/>
          </a:bodyPr>
          <a:lstStyle/>
          <a:p>
            <a:r>
              <a:rPr lang="ja-JP" altLang="en-US" sz="2800" dirty="0"/>
              <a:t>ストア命令</a:t>
            </a:r>
            <a:endParaRPr kumimoji="1" lang="ja-JP" altLang="en-US" sz="2800" dirty="0"/>
          </a:p>
        </p:txBody>
      </p:sp>
      <p:sp>
        <p:nvSpPr>
          <p:cNvPr id="21" name="テキスト ボックス 20">
            <a:extLst>
              <a:ext uri="{FF2B5EF4-FFF2-40B4-BE49-F238E27FC236}">
                <a16:creationId xmlns:a16="http://schemas.microsoft.com/office/drawing/2014/main" id="{86B46CBA-9FC1-440A-8FE9-54BC0A468066}"/>
              </a:ext>
            </a:extLst>
          </p:cNvPr>
          <p:cNvSpPr txBox="1"/>
          <p:nvPr/>
        </p:nvSpPr>
        <p:spPr>
          <a:xfrm>
            <a:off x="4391714" y="5099571"/>
            <a:ext cx="1172116" cy="923330"/>
          </a:xfrm>
          <a:prstGeom prst="rect">
            <a:avLst/>
          </a:prstGeom>
          <a:noFill/>
        </p:spPr>
        <p:txBody>
          <a:bodyPr wrap="none" rtlCol="0">
            <a:spAutoFit/>
          </a:bodyPr>
          <a:lstStyle/>
          <a:p>
            <a:r>
              <a:rPr kumimoji="1" lang="en-US" altLang="ja-JP" dirty="0"/>
              <a:t>000</a:t>
            </a:r>
            <a:r>
              <a:rPr kumimoji="1" lang="ja-JP" altLang="en-US" dirty="0"/>
              <a:t>　　</a:t>
            </a:r>
            <a:r>
              <a:rPr lang="en-US" altLang="ja-JP" dirty="0"/>
              <a:t>sb</a:t>
            </a:r>
            <a:endParaRPr kumimoji="1" lang="en-US" altLang="ja-JP" dirty="0"/>
          </a:p>
          <a:p>
            <a:r>
              <a:rPr lang="en-US" altLang="ja-JP" dirty="0"/>
              <a:t>001     </a:t>
            </a:r>
            <a:r>
              <a:rPr lang="en-US" altLang="ja-JP" dirty="0" err="1"/>
              <a:t>sh</a:t>
            </a:r>
            <a:endParaRPr kumimoji="1" lang="en-US" altLang="ja-JP" dirty="0"/>
          </a:p>
          <a:p>
            <a:r>
              <a:rPr lang="en-US" altLang="ja-JP" dirty="0"/>
              <a:t>010     </a:t>
            </a:r>
            <a:r>
              <a:rPr lang="en-US" altLang="ja-JP" dirty="0" err="1"/>
              <a:t>sw</a:t>
            </a:r>
            <a:endParaRPr lang="en-US" altLang="ja-JP" dirty="0"/>
          </a:p>
        </p:txBody>
      </p:sp>
      <p:sp>
        <p:nvSpPr>
          <p:cNvPr id="23" name="正方形/長方形 22">
            <a:extLst>
              <a:ext uri="{FF2B5EF4-FFF2-40B4-BE49-F238E27FC236}">
                <a16:creationId xmlns:a16="http://schemas.microsoft.com/office/drawing/2014/main" id="{75D930B3-4D86-4867-92B5-54A25DEE3839}"/>
              </a:ext>
            </a:extLst>
          </p:cNvPr>
          <p:cNvSpPr/>
          <p:nvPr/>
        </p:nvSpPr>
        <p:spPr>
          <a:xfrm>
            <a:off x="4079704" y="4980887"/>
            <a:ext cx="1704667" cy="11436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矢印コネクタ 23">
            <a:extLst>
              <a:ext uri="{FF2B5EF4-FFF2-40B4-BE49-F238E27FC236}">
                <a16:creationId xmlns:a16="http://schemas.microsoft.com/office/drawing/2014/main" id="{B5BB464E-41CD-4AF3-972E-EDCA85AB607A}"/>
              </a:ext>
            </a:extLst>
          </p:cNvPr>
          <p:cNvCxnSpPr>
            <a:cxnSpLocks/>
          </p:cNvCxnSpPr>
          <p:nvPr/>
        </p:nvCxnSpPr>
        <p:spPr>
          <a:xfrm flipV="1">
            <a:off x="4771797" y="4746230"/>
            <a:ext cx="38945" cy="234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F5CC62E4-6AB1-45A3-8ED7-AFE9A31C66ED}"/>
              </a:ext>
            </a:extLst>
          </p:cNvPr>
          <p:cNvSpPr/>
          <p:nvPr/>
        </p:nvSpPr>
        <p:spPr>
          <a:xfrm>
            <a:off x="2455374" y="4182047"/>
            <a:ext cx="941987" cy="504056"/>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rs2</a:t>
            </a:r>
            <a:endParaRPr kumimoji="1" lang="ja-JP" altLang="en-US" dirty="0">
              <a:solidFill>
                <a:schemeClr val="tx1"/>
              </a:solidFill>
            </a:endParaRPr>
          </a:p>
        </p:txBody>
      </p:sp>
      <p:sp>
        <p:nvSpPr>
          <p:cNvPr id="26" name="テキスト ボックス 25">
            <a:extLst>
              <a:ext uri="{FF2B5EF4-FFF2-40B4-BE49-F238E27FC236}">
                <a16:creationId xmlns:a16="http://schemas.microsoft.com/office/drawing/2014/main" id="{700C938C-2DB4-4596-81BB-FBF586F4B311}"/>
              </a:ext>
            </a:extLst>
          </p:cNvPr>
          <p:cNvSpPr txBox="1"/>
          <p:nvPr/>
        </p:nvSpPr>
        <p:spPr>
          <a:xfrm>
            <a:off x="4279439" y="733454"/>
            <a:ext cx="1005403" cy="369332"/>
          </a:xfrm>
          <a:prstGeom prst="rect">
            <a:avLst/>
          </a:prstGeom>
          <a:noFill/>
        </p:spPr>
        <p:txBody>
          <a:bodyPr wrap="none" rtlCol="0">
            <a:spAutoFit/>
          </a:bodyPr>
          <a:lstStyle/>
          <a:p>
            <a:r>
              <a:rPr kumimoji="1" lang="en-US" altLang="ja-JP" dirty="0"/>
              <a:t>14</a:t>
            </a:r>
            <a:r>
              <a:rPr kumimoji="1" lang="ja-JP" altLang="en-US" dirty="0"/>
              <a:t>　　</a:t>
            </a:r>
            <a:r>
              <a:rPr kumimoji="1" lang="en-US" altLang="ja-JP" dirty="0"/>
              <a:t>12</a:t>
            </a:r>
            <a:endParaRPr kumimoji="1" lang="ja-JP" altLang="en-US" dirty="0"/>
          </a:p>
        </p:txBody>
      </p:sp>
      <p:sp>
        <p:nvSpPr>
          <p:cNvPr id="27" name="テキスト ボックス 26">
            <a:extLst>
              <a:ext uri="{FF2B5EF4-FFF2-40B4-BE49-F238E27FC236}">
                <a16:creationId xmlns:a16="http://schemas.microsoft.com/office/drawing/2014/main" id="{E0B36826-54F3-4BBF-8BA4-AFEBF6834A6C}"/>
              </a:ext>
            </a:extLst>
          </p:cNvPr>
          <p:cNvSpPr txBox="1"/>
          <p:nvPr/>
        </p:nvSpPr>
        <p:spPr>
          <a:xfrm>
            <a:off x="4304188" y="3801345"/>
            <a:ext cx="1005403" cy="369332"/>
          </a:xfrm>
          <a:prstGeom prst="rect">
            <a:avLst/>
          </a:prstGeom>
          <a:noFill/>
        </p:spPr>
        <p:txBody>
          <a:bodyPr wrap="none" rtlCol="0">
            <a:spAutoFit/>
          </a:bodyPr>
          <a:lstStyle/>
          <a:p>
            <a:r>
              <a:rPr kumimoji="1" lang="en-US" altLang="ja-JP" dirty="0"/>
              <a:t>14</a:t>
            </a:r>
            <a:r>
              <a:rPr kumimoji="1" lang="ja-JP" altLang="en-US" dirty="0"/>
              <a:t>　　</a:t>
            </a:r>
            <a:r>
              <a:rPr kumimoji="1" lang="en-US" altLang="ja-JP" dirty="0"/>
              <a:t>12</a:t>
            </a:r>
            <a:endParaRPr kumimoji="1" lang="ja-JP" altLang="en-US" dirty="0"/>
          </a:p>
        </p:txBody>
      </p:sp>
      <p:sp>
        <p:nvSpPr>
          <p:cNvPr id="13" name="テキスト ボックス 12">
            <a:extLst>
              <a:ext uri="{FF2B5EF4-FFF2-40B4-BE49-F238E27FC236}">
                <a16:creationId xmlns:a16="http://schemas.microsoft.com/office/drawing/2014/main" id="{2EE2C428-035F-4A94-8FA4-301C7BBE3D16}"/>
              </a:ext>
            </a:extLst>
          </p:cNvPr>
          <p:cNvSpPr txBox="1"/>
          <p:nvPr/>
        </p:nvSpPr>
        <p:spPr>
          <a:xfrm>
            <a:off x="4826969" y="2348880"/>
            <a:ext cx="2922595" cy="923330"/>
          </a:xfrm>
          <a:prstGeom prst="rect">
            <a:avLst/>
          </a:prstGeom>
          <a:noFill/>
        </p:spPr>
        <p:txBody>
          <a:bodyPr wrap="none" rtlCol="0">
            <a:spAutoFit/>
          </a:bodyPr>
          <a:lstStyle/>
          <a:p>
            <a:r>
              <a:rPr lang="ja-JP" altLang="en-US" dirty="0"/>
              <a:t>ここでは</a:t>
            </a:r>
            <a:r>
              <a:rPr kumimoji="1" lang="en-US" altLang="ja-JP" dirty="0" err="1"/>
              <a:t>lw</a:t>
            </a:r>
            <a:r>
              <a:rPr kumimoji="1" lang="ja-JP" altLang="en-US" dirty="0"/>
              <a:t>しか考えてないが</a:t>
            </a:r>
            <a:endParaRPr kumimoji="1" lang="en-US" altLang="ja-JP" dirty="0"/>
          </a:p>
          <a:p>
            <a:r>
              <a:rPr lang="ja-JP" altLang="en-US" dirty="0"/>
              <a:t>サイズに応じて</a:t>
            </a:r>
            <a:endParaRPr lang="en-US" altLang="ja-JP" dirty="0"/>
          </a:p>
          <a:p>
            <a:r>
              <a:rPr lang="ja-JP" altLang="en-US" dirty="0"/>
              <a:t>様々なロード命令がある</a:t>
            </a:r>
            <a:endParaRPr kumimoji="1" lang="ja-JP" altLang="en-US" dirty="0"/>
          </a:p>
        </p:txBody>
      </p:sp>
      <p:sp>
        <p:nvSpPr>
          <p:cNvPr id="28" name="テキスト ボックス 27">
            <a:extLst>
              <a:ext uri="{FF2B5EF4-FFF2-40B4-BE49-F238E27FC236}">
                <a16:creationId xmlns:a16="http://schemas.microsoft.com/office/drawing/2014/main" id="{8EECA3F2-F397-4CDA-A1C8-03CFB256C227}"/>
              </a:ext>
            </a:extLst>
          </p:cNvPr>
          <p:cNvSpPr txBox="1"/>
          <p:nvPr/>
        </p:nvSpPr>
        <p:spPr>
          <a:xfrm>
            <a:off x="6088200" y="4980886"/>
            <a:ext cx="2805576" cy="1200329"/>
          </a:xfrm>
          <a:prstGeom prst="rect">
            <a:avLst/>
          </a:prstGeom>
          <a:noFill/>
        </p:spPr>
        <p:txBody>
          <a:bodyPr wrap="none" rtlCol="0">
            <a:spAutoFit/>
          </a:bodyPr>
          <a:lstStyle/>
          <a:p>
            <a:r>
              <a:rPr lang="ja-JP" altLang="en-US" dirty="0"/>
              <a:t>ストア命令は、</a:t>
            </a:r>
            <a:r>
              <a:rPr lang="en-US" altLang="ja-JP" dirty="0"/>
              <a:t>rs2</a:t>
            </a:r>
            <a:r>
              <a:rPr lang="ja-JP" altLang="en-US" dirty="0"/>
              <a:t>の位置を</a:t>
            </a:r>
            <a:endParaRPr lang="en-US" altLang="ja-JP" dirty="0"/>
          </a:p>
          <a:p>
            <a:r>
              <a:rPr kumimoji="1" lang="ja-JP" altLang="en-US" dirty="0"/>
              <a:t>他と合わせるために、</a:t>
            </a:r>
            <a:endParaRPr kumimoji="1" lang="en-US" altLang="ja-JP" dirty="0"/>
          </a:p>
          <a:p>
            <a:r>
              <a:rPr kumimoji="1" lang="ja-JP" altLang="en-US" dirty="0"/>
              <a:t>ディスプレースメント領域が</a:t>
            </a:r>
            <a:endParaRPr kumimoji="1" lang="en-US" altLang="ja-JP" dirty="0"/>
          </a:p>
          <a:p>
            <a:r>
              <a:rPr lang="ja-JP" altLang="en-US" dirty="0"/>
              <a:t>分割されている</a:t>
            </a:r>
            <a:endParaRPr kumimoji="1" lang="en-US" altLang="ja-JP" dirty="0"/>
          </a:p>
        </p:txBody>
      </p:sp>
      <p:pic>
        <p:nvPicPr>
          <p:cNvPr id="2" name="オーディオ 1">
            <a:hlinkClick r:id="" action="ppaction://media"/>
            <a:extLst>
              <a:ext uri="{FF2B5EF4-FFF2-40B4-BE49-F238E27FC236}">
                <a16:creationId xmlns:a16="http://schemas.microsoft.com/office/drawing/2014/main" id="{43DC0EA0-29DE-4365-94A2-FA8BB2935A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83522159"/>
      </p:ext>
    </p:extLst>
  </p:cSld>
  <p:clrMapOvr>
    <a:masterClrMapping/>
  </p:clrMapOvr>
  <mc:AlternateContent xmlns:mc="http://schemas.openxmlformats.org/markup-compatibility/2006">
    <mc:Choice xmlns:p14="http://schemas.microsoft.com/office/powerpoint/2010/main" Requires="p14">
      <p:transition spd="slow" p14:dur="2000" advTm="160297"/>
    </mc:Choice>
    <mc:Fallback>
      <p:transition spd="slow" advTm="160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388" x="9070975" y="3163888"/>
          <p14:tracePt t="2393" x="9024938" y="3155950"/>
          <p14:tracePt t="2400" x="8997950" y="3155950"/>
          <p14:tracePt t="2408" x="8980488" y="3146425"/>
          <p14:tracePt t="2472" x="8970963" y="3146425"/>
          <p14:tracePt t="2496" x="8943975" y="3146425"/>
          <p14:tracePt t="2512" x="8934450" y="3146425"/>
          <p14:tracePt t="2520" x="8924925" y="3146425"/>
          <p14:tracePt t="2528" x="8907463" y="3146425"/>
          <p14:tracePt t="2536" x="8897938" y="3146425"/>
          <p14:tracePt t="2544" x="8888413" y="3146425"/>
          <p14:tracePt t="2552" x="8861425" y="3146425"/>
          <p14:tracePt t="2568" x="8842375" y="3127375"/>
          <p14:tracePt t="2576" x="8824913" y="3119438"/>
          <p14:tracePt t="2583" x="8815388" y="3109913"/>
          <p14:tracePt t="2592" x="8788400" y="3100388"/>
          <p14:tracePt t="2600" x="8770938" y="3082925"/>
          <p14:tracePt t="2609" x="8761413" y="3073400"/>
          <p14:tracePt t="2616" x="8751888" y="3063875"/>
          <p14:tracePt t="2625" x="8724900" y="3054350"/>
          <p14:tracePt t="2634" x="8724900" y="3046413"/>
          <p14:tracePt t="2641" x="8715375" y="3036888"/>
          <p14:tracePt t="2657" x="8705850" y="3027363"/>
          <p14:tracePt t="2722" x="8705850" y="3017838"/>
          <p14:tracePt t="2841" x="8661400" y="3000375"/>
          <p14:tracePt t="2850" x="8632825" y="3000375"/>
          <p14:tracePt t="2860" x="8559800" y="2990850"/>
          <p14:tracePt t="2865" x="8532813" y="2982913"/>
          <p14:tracePt t="2879" x="8478838" y="2982913"/>
          <p14:tracePt t="2881" x="8396288" y="2936875"/>
          <p14:tracePt t="2889" x="8369300" y="2927350"/>
          <p14:tracePt t="2896" x="8313738" y="2917825"/>
          <p14:tracePt t="2903" x="8250238" y="2909888"/>
          <p14:tracePt t="2912" x="8186738" y="2881313"/>
          <p14:tracePt t="2919" x="8159750" y="2873375"/>
          <p14:tracePt t="2928" x="8113713" y="2844800"/>
          <p14:tracePt t="2936" x="8050213" y="2808288"/>
          <p14:tracePt t="2944" x="8013700" y="2800350"/>
          <p14:tracePt t="2952" x="7967663" y="2790825"/>
          <p14:tracePt t="2960" x="7950200" y="2771775"/>
          <p14:tracePt t="2968" x="7904163" y="2763838"/>
          <p14:tracePt t="2976" x="7877175" y="2735263"/>
          <p14:tracePt t="2983" x="7850188" y="2727325"/>
          <p14:tracePt t="2992" x="7804150" y="2690813"/>
          <p14:tracePt t="3000" x="7767638" y="2662238"/>
          <p14:tracePt t="3008" x="7740650" y="2644775"/>
          <p14:tracePt t="3016" x="7675563" y="2598738"/>
          <p14:tracePt t="3024" x="7631113" y="2562225"/>
          <p14:tracePt t="3031" x="7602538" y="2525713"/>
          <p14:tracePt t="3040" x="7548563" y="2481263"/>
          <p14:tracePt t="3048" x="7531100" y="2435225"/>
          <p14:tracePt t="3057" x="7494588" y="2398713"/>
          <p14:tracePt t="3064" x="7475538" y="2352675"/>
          <p14:tracePt t="3073" x="7421563" y="2306638"/>
          <p14:tracePt t="3079" x="7402513" y="2279650"/>
          <p14:tracePt t="3091" x="7385050" y="2243138"/>
          <p14:tracePt t="3095" x="7348538" y="2197100"/>
          <p14:tracePt t="3103" x="7329488" y="2179638"/>
          <p14:tracePt t="3112" x="7319963" y="2143125"/>
          <p14:tracePt t="3120" x="7283450" y="2106613"/>
          <p14:tracePt t="3128" x="7275513" y="2089150"/>
          <p14:tracePt t="3136" x="7265988" y="2070100"/>
          <p14:tracePt t="3144" x="7248525" y="2043113"/>
          <p14:tracePt t="3176" x="7239000" y="2024063"/>
          <p14:tracePt t="3392" x="7239000" y="2043113"/>
          <p14:tracePt t="3401" x="7239000" y="2097088"/>
          <p14:tracePt t="3408" x="7239000" y="2125663"/>
          <p14:tracePt t="3416" x="7239000" y="2197100"/>
          <p14:tracePt t="3424" x="7239000" y="2270125"/>
          <p14:tracePt t="3432" x="7256463" y="2343150"/>
          <p14:tracePt t="3441" x="7283450" y="2389188"/>
          <p14:tracePt t="3448" x="7319963" y="2508250"/>
          <p14:tracePt t="3457" x="7348538" y="2635250"/>
          <p14:tracePt t="3464" x="7392988" y="2754313"/>
          <p14:tracePt t="3472" x="7421563" y="2863850"/>
          <p14:tracePt t="3480" x="7466013" y="2982913"/>
          <p14:tracePt t="3488" x="7494588" y="3073400"/>
          <p14:tracePt t="3497" x="7521575" y="3209925"/>
          <p14:tracePt t="3504" x="7548563" y="3282950"/>
          <p14:tracePt t="3512" x="7567613" y="3402013"/>
          <p14:tracePt t="3520" x="7567613" y="3455988"/>
          <p14:tracePt t="3528" x="7567613" y="3475038"/>
          <p14:tracePt t="3537" x="7567613" y="3511550"/>
          <p14:tracePt t="3544" x="7567613" y="3519488"/>
          <p14:tracePt t="3552" x="7567613" y="3538538"/>
          <p14:tracePt t="3560" x="7567613" y="3548063"/>
          <p14:tracePt t="3568" x="7567613" y="3565525"/>
          <p14:tracePt t="3576" x="7567613" y="3575050"/>
          <p14:tracePt t="3584" x="7567613" y="3584575"/>
          <p14:tracePt t="3592" x="7567613" y="3602038"/>
          <p14:tracePt t="3599" x="7567613" y="3648075"/>
          <p14:tracePt t="3608" x="7567613" y="3675063"/>
          <p14:tracePt t="3616" x="7585075" y="3702050"/>
          <p14:tracePt t="3624" x="7585075" y="3748088"/>
          <p14:tracePt t="3633" x="7594600" y="3784600"/>
          <p14:tracePt t="3640" x="7594600" y="3830638"/>
          <p14:tracePt t="3647" x="7602538" y="3857625"/>
          <p14:tracePt t="3657" x="7612063" y="3911600"/>
          <p14:tracePt t="3664" x="7639050" y="3976688"/>
          <p14:tracePt t="3671" x="7639050" y="3994150"/>
          <p14:tracePt t="3679" x="7639050" y="4013200"/>
          <p14:tracePt t="3687" x="7648575" y="4040188"/>
          <p14:tracePt t="3696" x="7648575" y="4049713"/>
          <p14:tracePt t="3703" x="7648575" y="4057650"/>
          <p14:tracePt t="3712" x="7648575" y="4067175"/>
          <p14:tracePt t="3728" x="7648575" y="4076700"/>
          <p14:tracePt t="3736" x="7648575" y="4086225"/>
          <p14:tracePt t="3745" x="7648575" y="4094163"/>
          <p14:tracePt t="3752" x="7648575" y="4122738"/>
          <p14:tracePt t="3768" x="7648575" y="4140200"/>
          <p14:tracePt t="3775" x="7648575" y="4149725"/>
          <p14:tracePt t="3783" x="7648575" y="4176713"/>
          <p14:tracePt t="3792" x="7648575" y="4186238"/>
          <p14:tracePt t="3800" x="7648575" y="4222750"/>
          <p14:tracePt t="3816" x="7648575" y="4259263"/>
          <p14:tracePt t="3826" x="7648575" y="4276725"/>
          <p14:tracePt t="3833" x="7648575" y="4303713"/>
          <p14:tracePt t="3844" x="7648575" y="4322763"/>
          <p14:tracePt t="3849" x="7648575" y="4359275"/>
          <p14:tracePt t="3859" x="7648575" y="4368800"/>
          <p14:tracePt t="3865" x="7648575" y="4405313"/>
          <p14:tracePt t="3875" x="7648575" y="4422775"/>
          <p14:tracePt t="3880" x="7648575" y="4441825"/>
          <p14:tracePt t="3896" x="7648575" y="4459288"/>
          <p14:tracePt t="3904" x="7648575" y="4478338"/>
          <p14:tracePt t="3911" x="7648575" y="4486275"/>
          <p14:tracePt t="3920" x="7648575" y="4495800"/>
          <p14:tracePt t="3928" x="7648575" y="4505325"/>
          <p14:tracePt t="3944" x="7648575" y="4514850"/>
          <p14:tracePt t="3960" x="7648575" y="4522788"/>
          <p14:tracePt t="3976" x="7648575" y="4532313"/>
          <p14:tracePt t="3992" x="7648575" y="4541838"/>
          <p14:tracePt t="4017" x="7648575" y="4559300"/>
          <p14:tracePt t="4042" x="7648575" y="4568825"/>
          <p14:tracePt t="4186" x="7648575" y="4578350"/>
          <p14:tracePt t="4193" x="7639050" y="4578350"/>
          <p14:tracePt t="4216" x="7639050" y="4595813"/>
          <p14:tracePt t="4232" x="7639050" y="4605338"/>
          <p14:tracePt t="4256" x="7639050" y="4614863"/>
          <p14:tracePt t="4273" x="7631113" y="4632325"/>
          <p14:tracePt t="4298" x="7631113" y="4641850"/>
          <p14:tracePt t="4310" x="7631113" y="4651375"/>
          <p14:tracePt t="4324" x="7621588" y="4651375"/>
          <p14:tracePt t="4331" x="7612063" y="4660900"/>
          <p14:tracePt t="4642" x="7602538" y="4668838"/>
          <p14:tracePt t="5066" x="7612063" y="4668838"/>
          <p14:tracePt t="7552" x="7621588" y="4668838"/>
          <p14:tracePt t="7560" x="7621588" y="4660900"/>
          <p14:tracePt t="7576" x="7621588" y="4641850"/>
          <p14:tracePt t="7608" x="7621588" y="4624388"/>
          <p14:tracePt t="7616" x="7621588" y="4614863"/>
          <p14:tracePt t="7624" x="7621588" y="4595813"/>
          <p14:tracePt t="7632" x="7621588" y="4578350"/>
          <p14:tracePt t="7640" x="7621588" y="4568825"/>
          <p14:tracePt t="7657" x="7621588" y="4541838"/>
          <p14:tracePt t="7664" x="7602538" y="4514850"/>
          <p14:tracePt t="7681" x="7602538" y="4486275"/>
          <p14:tracePt t="7688" x="7602538" y="4478338"/>
          <p14:tracePt t="7696" x="7602538" y="4468813"/>
          <p14:tracePt t="7704" x="7594600" y="4449763"/>
          <p14:tracePt t="7712" x="7594600" y="4432300"/>
          <p14:tracePt t="7719" x="7594600" y="4422775"/>
          <p14:tracePt t="7727" x="7585075" y="4405313"/>
          <p14:tracePt t="7743" x="7567613" y="4376738"/>
          <p14:tracePt t="7751" x="7567613" y="4359275"/>
          <p14:tracePt t="7760" x="7558088" y="4349750"/>
          <p14:tracePt t="7768" x="7558088" y="4340225"/>
          <p14:tracePt t="7776" x="7548563" y="4313238"/>
          <p14:tracePt t="7783" x="7548563" y="4295775"/>
          <p14:tracePt t="7792" x="7539038" y="4268788"/>
          <p14:tracePt t="7799" x="7512050" y="4222750"/>
          <p14:tracePt t="7808" x="7512050" y="4203700"/>
          <p14:tracePt t="7815" x="7502525" y="4176713"/>
          <p14:tracePt t="7824" x="7494588" y="4159250"/>
          <p14:tracePt t="7831" x="7485063" y="4113213"/>
          <p14:tracePt t="7840" x="7466013" y="4094163"/>
          <p14:tracePt t="7847" x="7458075" y="4057650"/>
          <p14:tracePt t="7856" x="7448550" y="4021138"/>
          <p14:tracePt t="7863" x="7439025" y="4013200"/>
          <p14:tracePt t="7873" x="7439025" y="4003675"/>
          <p14:tracePt t="7880" x="7421563" y="3967163"/>
          <p14:tracePt t="7889" x="7402513" y="3940175"/>
          <p14:tracePt t="7896" x="7402513" y="3921125"/>
          <p14:tracePt t="7903" x="7392988" y="3903663"/>
          <p14:tracePt t="7911" x="7392988" y="3875088"/>
          <p14:tracePt t="7920" x="7385050" y="3857625"/>
          <p14:tracePt t="7928" x="7366000" y="3794125"/>
          <p14:tracePt t="7936" x="7356475" y="3767138"/>
          <p14:tracePt t="7943" x="7348538" y="3711575"/>
          <p14:tracePt t="7952" x="7348538" y="3694113"/>
          <p14:tracePt t="7960" x="7329488" y="3648075"/>
          <p14:tracePt t="7967" x="7312025" y="3602038"/>
          <p14:tracePt t="7976" x="7302500" y="3565525"/>
          <p14:tracePt t="7983" x="7292975" y="3529013"/>
          <p14:tracePt t="7992" x="7283450" y="3492500"/>
          <p14:tracePt t="7999" x="7283450" y="3446463"/>
          <p14:tracePt t="8009" x="7248525" y="3392488"/>
          <p14:tracePt t="8016" x="7229475" y="3328988"/>
          <p14:tracePt t="8026" x="7219950" y="3292475"/>
          <p14:tracePt t="8032" x="7202488" y="3228975"/>
          <p14:tracePt t="8040" x="7183438" y="3163888"/>
          <p14:tracePt t="8048" x="7183438" y="3155950"/>
          <p14:tracePt t="8056" x="7175500" y="3109913"/>
          <p14:tracePt t="8064" x="7165975" y="3063875"/>
          <p14:tracePt t="8073" x="7138988" y="3017838"/>
          <p14:tracePt t="8080" x="7129463" y="2990850"/>
          <p14:tracePt t="8088" x="7129463" y="2954338"/>
          <p14:tracePt t="8096" x="7119938" y="2909888"/>
          <p14:tracePt t="8104" x="7110413" y="2881313"/>
          <p14:tracePt t="8112" x="7102475" y="2827338"/>
          <p14:tracePt t="8120" x="7073900" y="2781300"/>
          <p14:tracePt t="8128" x="7073900" y="2717800"/>
          <p14:tracePt t="8136" x="7065963" y="2644775"/>
          <p14:tracePt t="8144" x="7065963" y="2608263"/>
          <p14:tracePt t="8152" x="7056438" y="2562225"/>
          <p14:tracePt t="8160" x="7056438" y="2517775"/>
          <p14:tracePt t="8176" x="7037388" y="2498725"/>
          <p14:tracePt t="8184" x="7037388" y="2481263"/>
          <p14:tracePt t="8192" x="7037388" y="2471738"/>
          <p14:tracePt t="8208" x="7037388" y="2452688"/>
          <p14:tracePt t="8216" x="7037388" y="2435225"/>
          <p14:tracePt t="8264" x="7037388" y="2425700"/>
          <p14:tracePt t="8275" x="7037388" y="2416175"/>
          <p14:tracePt t="8279" x="7037388" y="2408238"/>
          <p14:tracePt t="8287" x="7037388" y="2389188"/>
          <p14:tracePt t="8296" x="7037388" y="2379663"/>
          <p14:tracePt t="8303" x="7037388" y="2352675"/>
          <p14:tracePt t="8320" x="7037388" y="2335213"/>
          <p14:tracePt t="8327" x="7037388" y="2325688"/>
          <p14:tracePt t="8337" x="7037388" y="2306638"/>
          <p14:tracePt t="8352" x="7037388" y="2289175"/>
          <p14:tracePt t="8392" x="7029450" y="2279650"/>
          <p14:tracePt t="8408" x="7019925" y="2270125"/>
          <p14:tracePt t="8432" x="7000875" y="2270125"/>
          <p14:tracePt t="8448" x="6992938" y="2262188"/>
          <p14:tracePt t="8455" x="6983413" y="2252663"/>
          <p14:tracePt t="8465" x="6983413" y="2243138"/>
          <p14:tracePt t="8472" x="6973888" y="2225675"/>
          <p14:tracePt t="8479" x="6956425" y="2206625"/>
          <p14:tracePt t="8496" x="6956425" y="2197100"/>
          <p14:tracePt t="8512" x="6956425" y="2179638"/>
          <p14:tracePt t="8520" x="6946900" y="2160588"/>
          <p14:tracePt t="8544" x="6937375" y="2143125"/>
          <p14:tracePt t="8552" x="6937375" y="2133600"/>
          <p14:tracePt t="8649" x="6937375" y="2125663"/>
          <p14:tracePt t="8656" x="6937375" y="2116138"/>
          <p14:tracePt t="8664" x="6937375" y="2097088"/>
          <p14:tracePt t="8672" x="6937375" y="2089150"/>
          <p14:tracePt t="8688" x="6937375" y="2079625"/>
          <p14:tracePt t="8704" x="6937375" y="2060575"/>
          <p14:tracePt t="8720" x="6937375" y="2052638"/>
          <p14:tracePt t="8736" x="6937375" y="2043113"/>
          <p14:tracePt t="8816" x="6937375" y="2033588"/>
          <p14:tracePt t="8840" x="6937375" y="2016125"/>
          <p14:tracePt t="8847" x="6937375" y="2006600"/>
          <p14:tracePt t="8856" x="6929438" y="2006600"/>
          <p14:tracePt t="8872" x="6929438" y="1997075"/>
          <p14:tracePt t="8879" x="6929438" y="1979613"/>
          <p14:tracePt t="8888" x="6929438" y="1970088"/>
          <p14:tracePt t="8896" x="6929438" y="1960563"/>
          <p14:tracePt t="8911" x="6929438" y="1951038"/>
          <p14:tracePt t="9040" x="6929438" y="1943100"/>
          <p14:tracePt t="9072" x="6929438" y="1933575"/>
          <p14:tracePt t="9112" x="6929438" y="1924050"/>
          <p14:tracePt t="9168" x="6929438" y="1914525"/>
          <p14:tracePt t="9184" x="6929438" y="1897063"/>
          <p14:tracePt t="9224" x="6929438" y="1887538"/>
          <p14:tracePt t="9272" x="6919913" y="1878013"/>
          <p14:tracePt t="9304" x="6910388" y="1870075"/>
          <p14:tracePt t="9320" x="6910388" y="1860550"/>
          <p14:tracePt t="9456" x="6910388" y="1851025"/>
          <p14:tracePt t="9480" x="6910388" y="1841500"/>
          <p14:tracePt t="9496" x="6910388" y="1833563"/>
          <p14:tracePt t="11488" x="6900863" y="1833563"/>
          <p14:tracePt t="11505" x="6900863" y="1841500"/>
          <p14:tracePt t="11521" x="6892925" y="1851025"/>
          <p14:tracePt t="11545" x="6892925" y="1860550"/>
          <p14:tracePt t="12816" x="6892925" y="1878013"/>
          <p14:tracePt t="12824" x="6883400" y="1897063"/>
          <p14:tracePt t="13802" x="6883400" y="1906588"/>
          <p14:tracePt t="14266" x="6883400" y="1897063"/>
          <p14:tracePt t="14281" x="6892925" y="1887538"/>
          <p14:tracePt t="14329" x="6900863" y="1878013"/>
          <p14:tracePt t="14392" x="6910388" y="1870075"/>
          <p14:tracePt t="14409" x="6910388" y="1860550"/>
          <p14:tracePt t="15138" x="6919913" y="1851025"/>
          <p14:tracePt t="15162" x="6929438" y="1851025"/>
          <p14:tracePt t="15173" x="6937375" y="1851025"/>
          <p14:tracePt t="15177" x="6946900" y="1851025"/>
          <p14:tracePt t="15184" x="6973888" y="1851025"/>
          <p14:tracePt t="15192" x="6983413" y="1851025"/>
          <p14:tracePt t="15200" x="7019925" y="1851025"/>
          <p14:tracePt t="15208" x="7037388" y="1851025"/>
          <p14:tracePt t="15216" x="7065963" y="1851025"/>
          <p14:tracePt t="15224" x="7092950" y="1851025"/>
          <p14:tracePt t="15232" x="7110413" y="1851025"/>
          <p14:tracePt t="15240" x="7129463" y="1851025"/>
          <p14:tracePt t="15248" x="7156450" y="1851025"/>
          <p14:tracePt t="15256" x="7175500" y="1851025"/>
          <p14:tracePt t="15264" x="7202488" y="1851025"/>
          <p14:tracePt t="15272" x="7219950" y="1851025"/>
          <p14:tracePt t="15282" x="7265988" y="1851025"/>
          <p14:tracePt t="15297" x="7312025" y="1851025"/>
          <p14:tracePt t="15312" x="7348538" y="1851025"/>
          <p14:tracePt t="15627" x="7329488" y="1851025"/>
          <p14:tracePt t="15636" x="7312025" y="1851025"/>
          <p14:tracePt t="15641" x="7283450" y="1841500"/>
          <p14:tracePt t="15650" x="7248525" y="1841500"/>
          <p14:tracePt t="15656" x="7219950" y="1841500"/>
          <p14:tracePt t="15663" x="7202488" y="1841500"/>
          <p14:tracePt t="15675" x="7165975" y="1841500"/>
          <p14:tracePt t="15682" x="7138988" y="1841500"/>
          <p14:tracePt t="15688" x="7119938" y="1841500"/>
          <p14:tracePt t="15697" x="7083425" y="1841500"/>
          <p14:tracePt t="15703" x="7065963" y="1841500"/>
          <p14:tracePt t="15720" x="7037388" y="1841500"/>
          <p14:tracePt t="15728" x="6992938" y="1841500"/>
          <p14:tracePt t="15735" x="6973888" y="1841500"/>
          <p14:tracePt t="15743" x="6919913" y="1841500"/>
          <p14:tracePt t="15752" x="6892925" y="1841500"/>
          <p14:tracePt t="15760" x="6864350" y="1841500"/>
          <p14:tracePt t="15769" x="6819900" y="1841500"/>
          <p14:tracePt t="15775" x="6783388" y="1841500"/>
          <p14:tracePt t="15784" x="6764338" y="1841500"/>
          <p14:tracePt t="15792" x="6727825" y="1841500"/>
          <p14:tracePt t="15800" x="6718300" y="1841500"/>
          <p14:tracePt t="15808" x="6691313" y="1833563"/>
          <p14:tracePt t="15816" x="6673850" y="1833563"/>
          <p14:tracePt t="15824" x="6645275" y="1824038"/>
          <p14:tracePt t="15839" x="6637338" y="1814513"/>
          <p14:tracePt t="15848" x="6627813" y="1804988"/>
          <p14:tracePt t="15880" x="6618288" y="1797050"/>
          <p14:tracePt t="15912" x="6610350" y="1768475"/>
          <p14:tracePt t="15920" x="6600825" y="1760538"/>
          <p14:tracePt t="15928" x="6600825" y="1751013"/>
          <p14:tracePt t="15938" x="6581775" y="1724025"/>
          <p14:tracePt t="15953" x="6573838" y="1714500"/>
          <p14:tracePt t="15965" x="6554788" y="1704975"/>
          <p14:tracePt t="15969" x="6545263" y="1687513"/>
          <p14:tracePt t="15977" x="6537325" y="1660525"/>
          <p14:tracePt t="15993" x="6527800" y="1641475"/>
          <p14:tracePt t="16001" x="6518275" y="1624013"/>
          <p14:tracePt t="16010" x="6508750" y="1624013"/>
          <p14:tracePt t="16016" x="6508750" y="1614488"/>
          <p14:tracePt t="16023" x="6500813" y="1604963"/>
          <p14:tracePt t="16032" x="6491288" y="1595438"/>
          <p14:tracePt t="16039" x="6491288" y="1587500"/>
          <p14:tracePt t="16048" x="6472238" y="1568450"/>
          <p14:tracePt t="16057" x="6472238" y="1558925"/>
          <p14:tracePt t="16064" x="6454775" y="1541463"/>
          <p14:tracePt t="16072" x="6445250" y="1541463"/>
          <p14:tracePt t="16080" x="6418263" y="1514475"/>
          <p14:tracePt t="16089" x="6408738" y="1504950"/>
          <p14:tracePt t="16096" x="6399213" y="1495425"/>
          <p14:tracePt t="16105" x="6391275" y="1477963"/>
          <p14:tracePt t="16112" x="6362700" y="1458913"/>
          <p14:tracePt t="16122" x="6362700" y="1449388"/>
          <p14:tracePt t="16127" x="6335713" y="1412875"/>
          <p14:tracePt t="16136" x="6318250" y="1395413"/>
          <p14:tracePt t="16144" x="6308725" y="1376363"/>
          <p14:tracePt t="16152" x="6291263" y="1339850"/>
          <p14:tracePt t="16160" x="6281738" y="1322388"/>
          <p14:tracePt t="16174" x="6272213" y="1303338"/>
          <p14:tracePt t="16176" x="6272213" y="1285875"/>
          <p14:tracePt t="16183" x="6262688" y="1268413"/>
          <p14:tracePt t="16192" x="6262688" y="1258888"/>
          <p14:tracePt t="16200" x="6262688" y="1239838"/>
          <p14:tracePt t="16217" x="6262688" y="1231900"/>
          <p14:tracePt t="16224" x="6262688" y="1222375"/>
          <p14:tracePt t="16231" x="6262688" y="1203325"/>
          <p14:tracePt t="16240" x="6262688" y="1185863"/>
          <p14:tracePt t="16248" x="6262688" y="1158875"/>
          <p14:tracePt t="16256" x="6272213" y="1139825"/>
          <p14:tracePt t="16264" x="6291263" y="1122363"/>
          <p14:tracePt t="16272" x="6308725" y="1103313"/>
          <p14:tracePt t="16279" x="6345238" y="1076325"/>
          <p14:tracePt t="16288" x="6354763" y="1066800"/>
          <p14:tracePt t="16296" x="6381750" y="1039813"/>
          <p14:tracePt t="16303" x="6399213" y="1030288"/>
          <p14:tracePt t="16312" x="6427788" y="1020763"/>
          <p14:tracePt t="16320" x="6454775" y="993775"/>
          <p14:tracePt t="16328" x="6472238" y="984250"/>
          <p14:tracePt t="16338" x="6481763" y="976313"/>
          <p14:tracePt t="16376" x="6491288" y="976313"/>
          <p14:tracePt t="16384" x="6508750" y="957263"/>
          <p14:tracePt t="16392" x="6518275" y="957263"/>
          <p14:tracePt t="16400" x="6554788" y="957263"/>
          <p14:tracePt t="16407" x="6573838" y="957263"/>
          <p14:tracePt t="16416" x="6627813" y="947738"/>
          <p14:tracePt t="16424" x="6681788" y="947738"/>
          <p14:tracePt t="16432" x="6746875" y="939800"/>
          <p14:tracePt t="16440" x="6783388" y="939800"/>
          <p14:tracePt t="16448" x="6837363" y="920750"/>
          <p14:tracePt t="16456" x="6883400" y="920750"/>
          <p14:tracePt t="16463" x="6900863" y="903288"/>
          <p14:tracePt t="16473" x="6937375" y="903288"/>
          <p14:tracePt t="16480" x="6973888" y="903288"/>
          <p14:tracePt t="16489" x="6992938" y="903288"/>
          <p14:tracePt t="16496" x="7029450" y="903288"/>
          <p14:tracePt t="16504" x="7037388" y="903288"/>
          <p14:tracePt t="16512" x="7046913" y="903288"/>
          <p14:tracePt t="16520" x="7056438" y="903288"/>
          <p14:tracePt t="16528" x="7065963" y="903288"/>
          <p14:tracePt t="16536" x="7073900" y="903288"/>
          <p14:tracePt t="16544" x="7083425" y="903288"/>
          <p14:tracePt t="16552" x="7092950" y="903288"/>
          <p14:tracePt t="16560" x="7110413" y="903288"/>
          <p14:tracePt t="16568" x="7129463" y="911225"/>
          <p14:tracePt t="16576" x="7156450" y="911225"/>
          <p14:tracePt t="16584" x="7175500" y="920750"/>
          <p14:tracePt t="16591" x="7229475" y="947738"/>
          <p14:tracePt t="16599" x="7239000" y="947738"/>
          <p14:tracePt t="16608" x="7265988" y="957263"/>
          <p14:tracePt t="16616" x="7312025" y="966788"/>
          <p14:tracePt t="16624" x="7339013" y="966788"/>
          <p14:tracePt t="16633" x="7366000" y="976313"/>
          <p14:tracePt t="16640" x="7375525" y="976313"/>
          <p14:tracePt t="16649" x="7385050" y="976313"/>
          <p14:tracePt t="16658" x="7402513" y="976313"/>
          <p14:tracePt t="16666" x="7412038" y="976313"/>
          <p14:tracePt t="16698" x="7421563" y="976313"/>
          <p14:tracePt t="16721" x="7439025" y="976313"/>
          <p14:tracePt t="16730" x="7475538" y="993775"/>
          <p14:tracePt t="16745" x="7502525" y="1003300"/>
          <p14:tracePt t="16753" x="7521575" y="1012825"/>
          <p14:tracePt t="16761" x="7558088" y="1012825"/>
          <p14:tracePt t="16769" x="7594600" y="1020763"/>
          <p14:tracePt t="16775" x="7621588" y="1049338"/>
          <p14:tracePt t="16783" x="7648575" y="1057275"/>
          <p14:tracePt t="16792" x="7667625" y="1066800"/>
          <p14:tracePt t="16800" x="7712075" y="1085850"/>
          <p14:tracePt t="16807" x="7731125" y="1103313"/>
          <p14:tracePt t="16816" x="7767638" y="1112838"/>
          <p14:tracePt t="16824" x="7777163" y="1122363"/>
          <p14:tracePt t="16832" x="7785100" y="1139825"/>
          <p14:tracePt t="16856" x="7794625" y="1149350"/>
          <p14:tracePt t="16872" x="7804150" y="1158875"/>
          <p14:tracePt t="16880" x="7813675" y="1166813"/>
          <p14:tracePt t="16896" x="7840663" y="1195388"/>
          <p14:tracePt t="16912" x="7850188" y="1195388"/>
          <p14:tracePt t="16920" x="7858125" y="1203325"/>
          <p14:tracePt t="16928" x="7858125" y="1212850"/>
          <p14:tracePt t="16936" x="7858125" y="1222375"/>
          <p14:tracePt t="16944" x="7858125" y="1231900"/>
          <p14:tracePt t="16951" x="7867650" y="1239838"/>
          <p14:tracePt t="16968" x="7867650" y="1268413"/>
          <p14:tracePt t="16992" x="7867650" y="1276350"/>
          <p14:tracePt t="17000" x="7867650" y="1295400"/>
          <p14:tracePt t="17009" x="7867650" y="1303338"/>
          <p14:tracePt t="17016" x="7867650" y="1312863"/>
          <p14:tracePt t="17024" x="7867650" y="1339850"/>
          <p14:tracePt t="17032" x="7867650" y="1349375"/>
          <p14:tracePt t="17056" x="7867650" y="1358900"/>
          <p14:tracePt t="17072" x="7867650" y="1376363"/>
          <p14:tracePt t="17080" x="7867650" y="1385888"/>
          <p14:tracePt t="17091" x="7867650" y="1395413"/>
          <p14:tracePt t="17096" x="7867650" y="1412875"/>
          <p14:tracePt t="17106" x="7858125" y="1431925"/>
          <p14:tracePt t="17113" x="7850188" y="1441450"/>
          <p14:tracePt t="17121" x="7840663" y="1449388"/>
          <p14:tracePt t="17128" x="7831138" y="1477963"/>
          <p14:tracePt t="17136" x="7794625" y="1504950"/>
          <p14:tracePt t="17144" x="7785100" y="1514475"/>
          <p14:tracePt t="17152" x="7777163" y="1531938"/>
          <p14:tracePt t="17175" x="7748588" y="1558925"/>
          <p14:tracePt t="17178" x="7740650" y="1568450"/>
          <p14:tracePt t="17184" x="7731125" y="1568450"/>
          <p14:tracePt t="17208" x="7721600" y="1577975"/>
          <p14:tracePt t="17240" x="7712075" y="1577975"/>
          <p14:tracePt t="17248" x="7704138" y="1577975"/>
          <p14:tracePt t="17264" x="7675563" y="1577975"/>
          <p14:tracePt t="17271" x="7658100" y="1587500"/>
          <p14:tracePt t="17279" x="7621588" y="1587500"/>
          <p14:tracePt t="17290" x="7575550" y="1587500"/>
          <p14:tracePt t="17296" x="7548563" y="1587500"/>
          <p14:tracePt t="17305" x="7521575" y="1587500"/>
          <p14:tracePt t="17312" x="7485063" y="1587500"/>
          <p14:tracePt t="17320" x="7466013" y="1587500"/>
          <p14:tracePt t="17328" x="7458075" y="1587500"/>
          <p14:tracePt t="17337" x="7439025" y="1587500"/>
          <p14:tracePt t="17344" x="7429500" y="1587500"/>
          <p14:tracePt t="17351" x="7412038" y="1587500"/>
          <p14:tracePt t="17368" x="7392988" y="1587500"/>
          <p14:tracePt t="17376" x="7385050" y="1587500"/>
          <p14:tracePt t="17408" x="7375525" y="1587500"/>
          <p14:tracePt t="17431" x="7356475" y="1587500"/>
          <p14:tracePt t="17464" x="7348538" y="1587500"/>
          <p14:tracePt t="17640" x="7339013" y="1587500"/>
          <p14:tracePt t="17656" x="7339013" y="1577975"/>
          <p14:tracePt t="17848" x="7312025" y="1577975"/>
          <p14:tracePt t="17856" x="7292975" y="1577975"/>
          <p14:tracePt t="17864" x="7219950" y="1577975"/>
          <p14:tracePt t="17872" x="7183438" y="1577975"/>
          <p14:tracePt t="17880" x="7110413" y="1577975"/>
          <p14:tracePt t="17888" x="7073900" y="1577975"/>
          <p14:tracePt t="17896" x="7037388" y="1577975"/>
          <p14:tracePt t="17904" x="7019925" y="1577975"/>
          <p14:tracePt t="18304" x="7019925" y="1595438"/>
          <p14:tracePt t="18393" x="7019925" y="1577975"/>
          <p14:tracePt t="18403" x="7019925" y="1568450"/>
          <p14:tracePt t="18409" x="7019925" y="1558925"/>
          <p14:tracePt t="18424" x="7019925" y="1541463"/>
          <p14:tracePt t="18432" x="7019925" y="1531938"/>
          <p14:tracePt t="18576" x="7019925" y="1541463"/>
          <p14:tracePt t="18592" x="7019925" y="1550988"/>
          <p14:tracePt t="18600" x="7029450" y="1577975"/>
          <p14:tracePt t="18624" x="7037388" y="1595438"/>
          <p14:tracePt t="18632" x="7056438" y="1631950"/>
          <p14:tracePt t="18641" x="7073900" y="1668463"/>
          <p14:tracePt t="18653" x="7102475" y="1714500"/>
          <p14:tracePt t="18657" x="7138988" y="1768475"/>
          <p14:tracePt t="18666" x="7175500" y="1841500"/>
          <p14:tracePt t="18672" x="7212013" y="1906588"/>
          <p14:tracePt t="18680" x="7265988" y="2006600"/>
          <p14:tracePt t="18689" x="7312025" y="2125663"/>
          <p14:tracePt t="18696" x="7375525" y="2243138"/>
          <p14:tracePt t="18705" x="7412038" y="2389188"/>
          <p14:tracePt t="18712" x="7448550" y="2517775"/>
          <p14:tracePt t="18720" x="7458075" y="2662238"/>
          <p14:tracePt t="18727" x="7502525" y="2817813"/>
          <p14:tracePt t="18736" x="7502525" y="2963863"/>
          <p14:tracePt t="18744" x="7502525" y="3109913"/>
          <p14:tracePt t="18752" x="7502525" y="3255963"/>
          <p14:tracePt t="18760" x="7502525" y="3402013"/>
          <p14:tracePt t="18768" x="7502525" y="3548063"/>
          <p14:tracePt t="18776" x="7502525" y="3675063"/>
          <p14:tracePt t="18784" x="7502525" y="3803650"/>
          <p14:tracePt t="18791" x="7502525" y="3930650"/>
          <p14:tracePt t="18799" x="7502525" y="4021138"/>
          <p14:tracePt t="18808" x="7502525" y="4094163"/>
          <p14:tracePt t="18816" x="7502525" y="4149725"/>
          <p14:tracePt t="18824" x="7512050" y="4203700"/>
          <p14:tracePt t="18832" x="7512050" y="4249738"/>
          <p14:tracePt t="18840" x="7512050" y="4286250"/>
          <p14:tracePt t="18848" x="7531100" y="4303713"/>
          <p14:tracePt t="18856" x="7531100" y="4340225"/>
          <p14:tracePt t="18864" x="7548563" y="4359275"/>
          <p14:tracePt t="18873" x="7548563" y="4376738"/>
          <p14:tracePt t="18879" x="7548563" y="4386263"/>
          <p14:tracePt t="18904" x="7548563" y="4395788"/>
          <p14:tracePt t="18912" x="7548563" y="4413250"/>
          <p14:tracePt t="18920" x="7548563" y="4422775"/>
          <p14:tracePt t="18928" x="7548563" y="4432300"/>
          <p14:tracePt t="18936" x="7548563" y="4441825"/>
          <p14:tracePt t="18943" x="7548563" y="4468813"/>
          <p14:tracePt t="18968" x="7548563" y="4478338"/>
          <p14:tracePt t="19105" x="7548563" y="4495800"/>
          <p14:tracePt t="19111" x="7548563" y="4505325"/>
          <p14:tracePt t="19120" x="7548563" y="4514850"/>
          <p14:tracePt t="19128" x="7548563" y="4522788"/>
          <p14:tracePt t="19136" x="7548563" y="4551363"/>
          <p14:tracePt t="19151" x="7548563" y="4559300"/>
          <p14:tracePt t="19160" x="7548563" y="4587875"/>
          <p14:tracePt t="19174" x="7548563" y="4595813"/>
          <p14:tracePt t="19176" x="7548563" y="4624388"/>
          <p14:tracePt t="19183" x="7539038" y="4641850"/>
          <p14:tracePt t="19192" x="7512050" y="4651375"/>
          <p14:tracePt t="19200" x="7485063" y="4678363"/>
          <p14:tracePt t="19208" x="7458075" y="4697413"/>
          <p14:tracePt t="19216" x="7439025" y="4705350"/>
          <p14:tracePt t="19224" x="7392988" y="4714875"/>
          <p14:tracePt t="19231" x="7348538" y="4732338"/>
          <p14:tracePt t="19240" x="7329488" y="4732338"/>
          <p14:tracePt t="19248" x="7275513" y="4741863"/>
          <p14:tracePt t="19258" x="7248525" y="4741863"/>
          <p14:tracePt t="19263" x="7202488" y="4760913"/>
          <p14:tracePt t="19272" x="7175500" y="4760913"/>
          <p14:tracePt t="19279" x="7146925" y="4760913"/>
          <p14:tracePt t="19290" x="7102475" y="4760913"/>
          <p14:tracePt t="19296" x="7083425" y="4760913"/>
          <p14:tracePt t="19306" x="7056438" y="4760913"/>
          <p14:tracePt t="19311" x="7046913" y="4760913"/>
          <p14:tracePt t="19320" x="7037388" y="4760913"/>
          <p14:tracePt t="19328" x="7000875" y="4760913"/>
          <p14:tracePt t="19336" x="6983413" y="4741863"/>
          <p14:tracePt t="19343" x="6956425" y="4732338"/>
          <p14:tracePt t="19352" x="6946900" y="4724400"/>
          <p14:tracePt t="19360" x="6937375" y="4724400"/>
          <p14:tracePt t="19368" x="6910388" y="4714875"/>
          <p14:tracePt t="19376" x="6900863" y="4705350"/>
          <p14:tracePt t="19384" x="6892925" y="4687888"/>
          <p14:tracePt t="19392" x="6864350" y="4678363"/>
          <p14:tracePt t="19402" x="6846888" y="4660900"/>
          <p14:tracePt t="19408" x="6827838" y="4651375"/>
          <p14:tracePt t="19416" x="6810375" y="4632325"/>
          <p14:tracePt t="19424" x="6791325" y="4605338"/>
          <p14:tracePt t="19432" x="6783388" y="4605338"/>
          <p14:tracePt t="19440" x="6773863" y="4605338"/>
          <p14:tracePt t="19448" x="6764338" y="4605338"/>
          <p14:tracePt t="19464" x="6754813" y="4595813"/>
          <p14:tracePt t="19512" x="6746875" y="4595813"/>
          <p14:tracePt t="19528" x="6737350" y="4595813"/>
          <p14:tracePt t="19536" x="6727825" y="4595813"/>
          <p14:tracePt t="19544" x="6710363" y="4595813"/>
          <p14:tracePt t="19552" x="6681788" y="4595813"/>
          <p14:tracePt t="19560" x="6654800" y="4587875"/>
          <p14:tracePt t="19568" x="6618288" y="4559300"/>
          <p14:tracePt t="19576" x="6591300" y="4551363"/>
          <p14:tracePt t="19584" x="6573838" y="4541838"/>
          <p14:tracePt t="19592" x="6527800" y="4522788"/>
          <p14:tracePt t="19599" x="6481763" y="4486275"/>
          <p14:tracePt t="19608" x="6464300" y="4478338"/>
          <p14:tracePt t="19616" x="6435725" y="4459288"/>
          <p14:tracePt t="19624" x="6418263" y="4449763"/>
          <p14:tracePt t="19632" x="6408738" y="4441825"/>
          <p14:tracePt t="19640" x="6399213" y="4441825"/>
          <p14:tracePt t="19649" x="6391275" y="4432300"/>
          <p14:tracePt t="19704" x="6391275" y="4422775"/>
          <p14:tracePt t="19714" x="6391275" y="4405313"/>
          <p14:tracePt t="19719" x="6391275" y="4386263"/>
          <p14:tracePt t="19728" x="6391275" y="4368800"/>
          <p14:tracePt t="19736" x="6391275" y="4359275"/>
          <p14:tracePt t="19744" x="6391275" y="4322763"/>
          <p14:tracePt t="19752" x="6391275" y="4303713"/>
          <p14:tracePt t="19760" x="6399213" y="4295775"/>
          <p14:tracePt t="19768" x="6408738" y="4286250"/>
          <p14:tracePt t="19776" x="6435725" y="4259263"/>
          <p14:tracePt t="19785" x="6472238" y="4232275"/>
          <p14:tracePt t="19796" x="6491288" y="4222750"/>
          <p14:tracePt t="19802" x="6518275" y="4213225"/>
          <p14:tracePt t="19810" x="6573838" y="4203700"/>
          <p14:tracePt t="19817" x="6637338" y="4176713"/>
          <p14:tracePt t="19825" x="6710363" y="4159250"/>
          <p14:tracePt t="19832" x="6773863" y="4159250"/>
          <p14:tracePt t="19843" x="6846888" y="4159250"/>
          <p14:tracePt t="19848" x="6919913" y="4159250"/>
          <p14:tracePt t="19856" x="6973888" y="4159250"/>
          <p14:tracePt t="19864" x="7029450" y="4159250"/>
          <p14:tracePt t="19873" x="7119938" y="4159250"/>
          <p14:tracePt t="19880" x="7183438" y="4159250"/>
          <p14:tracePt t="19888" x="7212013" y="4159250"/>
          <p14:tracePt t="19896" x="7248525" y="4159250"/>
          <p14:tracePt t="19905" x="7292975" y="4176713"/>
          <p14:tracePt t="19911" x="7312025" y="4176713"/>
          <p14:tracePt t="19920" x="7339013" y="4186238"/>
          <p14:tracePt t="19928" x="7356475" y="4195763"/>
          <p14:tracePt t="19936" x="7392988" y="4213225"/>
          <p14:tracePt t="19944" x="7412038" y="4222750"/>
          <p14:tracePt t="19952" x="7429500" y="4240213"/>
          <p14:tracePt t="19960" x="7448550" y="4259263"/>
          <p14:tracePt t="19984" x="7466013" y="4268788"/>
          <p14:tracePt t="19992" x="7475538" y="4268788"/>
          <p14:tracePt t="20000" x="7494588" y="4276725"/>
          <p14:tracePt t="20016" x="7502525" y="4286250"/>
          <p14:tracePt t="20024" x="7502525" y="4295775"/>
          <p14:tracePt t="20032" x="7502525" y="4303713"/>
          <p14:tracePt t="20041" x="7512050" y="4313238"/>
          <p14:tracePt t="20048" x="7521575" y="4322763"/>
          <p14:tracePt t="20064" x="7531100" y="4332288"/>
          <p14:tracePt t="20080" x="7539038" y="4332288"/>
          <p14:tracePt t="20105" x="7539038" y="4340225"/>
          <p14:tracePt t="20120" x="7539038" y="4349750"/>
          <p14:tracePt t="20128" x="7548563" y="4359275"/>
          <p14:tracePt t="20151" x="7567613" y="4376738"/>
          <p14:tracePt t="20174" x="7567613" y="4386263"/>
          <p14:tracePt t="20176" x="7575550" y="4395788"/>
          <p14:tracePt t="20184" x="7575550" y="4405313"/>
          <p14:tracePt t="20200" x="7594600" y="4422775"/>
          <p14:tracePt t="20215" x="7612063" y="4449763"/>
          <p14:tracePt t="20248" x="7612063" y="4459288"/>
          <p14:tracePt t="20256" x="7612063" y="4468813"/>
          <p14:tracePt t="20272" x="7612063" y="4478338"/>
          <p14:tracePt t="20280" x="7621588" y="4486275"/>
          <p14:tracePt t="20321" x="7621588" y="4505325"/>
          <p14:tracePt t="20327" x="7621588" y="4514850"/>
          <p14:tracePt t="20344" x="7621588" y="4522788"/>
          <p14:tracePt t="20352" x="7621588" y="4532313"/>
          <p14:tracePt t="20359" x="7612063" y="4541838"/>
          <p14:tracePt t="20367" x="7602538" y="4551363"/>
          <p14:tracePt t="20376" x="7594600" y="4559300"/>
          <p14:tracePt t="20384" x="7585075" y="4568825"/>
          <p14:tracePt t="20402" x="7558088" y="4578350"/>
          <p14:tracePt t="20416" x="7539038" y="4595813"/>
          <p14:tracePt t="20424" x="7531100" y="4595813"/>
          <p14:tracePt t="20432" x="7521575" y="4605338"/>
          <p14:tracePt t="20440" x="7494588" y="4605338"/>
          <p14:tracePt t="20448" x="7475538" y="4614863"/>
          <p14:tracePt t="20457" x="7448550" y="4614863"/>
          <p14:tracePt t="20465" x="7439025" y="4624388"/>
          <p14:tracePt t="20472" x="7402513" y="4624388"/>
          <p14:tracePt t="20480" x="7385050" y="4641850"/>
          <p14:tracePt t="20488" x="7366000" y="4641850"/>
          <p14:tracePt t="20496" x="7339013" y="4660900"/>
          <p14:tracePt t="20506" x="7329488" y="4660900"/>
          <p14:tracePt t="20512" x="7312025" y="4660900"/>
          <p14:tracePt t="20520" x="7302500" y="4668838"/>
          <p14:tracePt t="20560" x="7292975" y="4660900"/>
          <p14:tracePt t="20568" x="7292975" y="4641850"/>
          <p14:tracePt t="20576" x="7292975" y="4614863"/>
          <p14:tracePt t="20584" x="7292975" y="4587875"/>
          <p14:tracePt t="20592" x="7292975" y="4551363"/>
          <p14:tracePt t="20600" x="7292975" y="4514850"/>
          <p14:tracePt t="20608" x="7292975" y="4495800"/>
          <p14:tracePt t="20616" x="7292975" y="4468813"/>
          <p14:tracePt t="20624" x="7292975" y="4449763"/>
          <p14:tracePt t="20631" x="7292975" y="4441825"/>
          <p14:tracePt t="20640" x="7292975" y="4413250"/>
          <p14:tracePt t="20656" x="7292975" y="4395788"/>
          <p14:tracePt t="20664" x="7292975" y="4376738"/>
          <p14:tracePt t="20672" x="7292975" y="4359275"/>
          <p14:tracePt t="20680" x="7312025" y="4332288"/>
          <p14:tracePt t="20688" x="7319963" y="4303713"/>
          <p14:tracePt t="20696" x="7356475" y="4259263"/>
          <p14:tracePt t="20705" x="7375525" y="4213225"/>
          <p14:tracePt t="20712" x="7421563" y="4130675"/>
          <p14:tracePt t="20720" x="7439025" y="4086225"/>
          <p14:tracePt t="20728" x="7475538" y="4040188"/>
          <p14:tracePt t="20736" x="7485063" y="3976688"/>
          <p14:tracePt t="20744" x="7502525" y="3921125"/>
          <p14:tracePt t="20752" x="7512050" y="3840163"/>
          <p14:tracePt t="20760" x="7512050" y="3767138"/>
          <p14:tracePt t="20768" x="7548563" y="3684588"/>
          <p14:tracePt t="20776" x="7548563" y="3592513"/>
          <p14:tracePt t="20784" x="7548563" y="3519488"/>
          <p14:tracePt t="20792" x="7548563" y="3429000"/>
          <p14:tracePt t="20800" x="7548563" y="3319463"/>
          <p14:tracePt t="20808" x="7567613" y="3255963"/>
          <p14:tracePt t="20815" x="7567613" y="3200400"/>
          <p14:tracePt t="20824" x="7531100" y="3100388"/>
          <p14:tracePt t="20831" x="7521575" y="3009900"/>
          <p14:tracePt t="20840" x="7475538" y="2927350"/>
          <p14:tracePt t="20847" x="7448550" y="2800350"/>
          <p14:tracePt t="20857" x="7402513" y="2681288"/>
          <p14:tracePt t="20863" x="7392988" y="2571750"/>
          <p14:tracePt t="20872" x="7366000" y="2481263"/>
          <p14:tracePt t="20879" x="7319963" y="2379663"/>
          <p14:tracePt t="20888" x="7312025" y="2298700"/>
          <p14:tracePt t="20896" x="7283450" y="2225675"/>
          <p14:tracePt t="20906" x="7275513" y="2179638"/>
          <p14:tracePt t="20915" x="7275513" y="2170113"/>
          <p14:tracePt t="20926" x="7265988" y="2133600"/>
          <p14:tracePt t="20930" x="7256463" y="2097088"/>
          <p14:tracePt t="20937" x="7256463" y="2060575"/>
          <p14:tracePt t="20943" x="7239000" y="2024063"/>
          <p14:tracePt t="20952" x="7219950" y="1979613"/>
          <p14:tracePt t="20959" x="7212013" y="1933575"/>
          <p14:tracePt t="20968" x="7212013" y="1897063"/>
          <p14:tracePt t="20976" x="7202488" y="1860550"/>
          <p14:tracePt t="20983" x="7183438" y="1804988"/>
          <p14:tracePt t="20992" x="7165975" y="1778000"/>
          <p14:tracePt t="20999" x="7156450" y="1760538"/>
          <p14:tracePt t="21008" x="7146925" y="1731963"/>
          <p14:tracePt t="21015" x="7138988" y="1724025"/>
          <p14:tracePt t="21023" x="7119938" y="1704975"/>
          <p14:tracePt t="21031" x="7102475" y="1687513"/>
          <p14:tracePt t="21040" x="7092950" y="1677988"/>
          <p14:tracePt t="21047" x="7073900" y="1660525"/>
          <p14:tracePt t="21064" x="7056438" y="1651000"/>
          <p14:tracePt t="21072" x="7029450" y="1641475"/>
          <p14:tracePt t="21080" x="7019925" y="1631950"/>
          <p14:tracePt t="21090" x="7010400" y="1624013"/>
          <p14:tracePt t="21096" x="6992938" y="1624013"/>
          <p14:tracePt t="21105" x="6983413" y="1624013"/>
          <p14:tracePt t="21112" x="6973888" y="1614488"/>
          <p14:tracePt t="21192" x="6964363" y="1614488"/>
          <p14:tracePt t="21199" x="6946900" y="1614488"/>
          <p14:tracePt t="21207" x="6929438" y="1614488"/>
          <p14:tracePt t="21216" x="6892925" y="1614488"/>
          <p14:tracePt t="21224" x="6846888" y="1614488"/>
          <p14:tracePt t="21231" x="6819900" y="1614488"/>
          <p14:tracePt t="21240" x="6773863" y="1614488"/>
          <p14:tracePt t="21248" x="6764338" y="1614488"/>
          <p14:tracePt t="21256" x="6746875" y="1614488"/>
          <p14:tracePt t="21264" x="6710363" y="1614488"/>
          <p14:tracePt t="21272" x="6691313" y="1604963"/>
          <p14:tracePt t="21279" x="6673850" y="1595438"/>
          <p14:tracePt t="21290" x="6654800" y="1587500"/>
          <p14:tracePt t="21296" x="6645275" y="1577975"/>
          <p14:tracePt t="21320" x="6645275" y="1568450"/>
          <p14:tracePt t="21327" x="6627813" y="1558925"/>
          <p14:tracePt t="21338" x="6618288" y="1558925"/>
          <p14:tracePt t="21352" x="6610350" y="1541463"/>
          <p14:tracePt t="21359" x="6600825" y="1531938"/>
          <p14:tracePt t="21609" x="6600825" y="1514475"/>
          <p14:tracePt t="21633" x="6600825" y="1504950"/>
          <p14:tracePt t="21640" x="6591300" y="1495425"/>
          <p14:tracePt t="21648" x="6581775" y="1495425"/>
          <p14:tracePt t="21656" x="6573838" y="1485900"/>
          <p14:tracePt t="21672" x="6573838" y="1477963"/>
          <p14:tracePt t="21682" x="6573838" y="1468438"/>
          <p14:tracePt t="21781" x="6573838" y="1458913"/>
          <p14:tracePt t="21793" x="6600825" y="1458913"/>
          <p14:tracePt t="21802" x="6627813" y="1458913"/>
          <p14:tracePt t="21809" x="6673850" y="1458913"/>
          <p14:tracePt t="21816" x="6710363" y="1458913"/>
          <p14:tracePt t="21824" x="6727825" y="1458913"/>
          <p14:tracePt t="21832" x="6783388" y="1458913"/>
          <p14:tracePt t="21840" x="6819900" y="1458913"/>
          <p14:tracePt t="21847" x="6827838" y="1458913"/>
          <p14:tracePt t="21856" x="6864350" y="1468438"/>
          <p14:tracePt t="21864" x="6873875" y="1468438"/>
          <p14:tracePt t="21872" x="6910388" y="1468438"/>
          <p14:tracePt t="21880" x="6919913" y="1468438"/>
          <p14:tracePt t="21888" x="6937375" y="1468438"/>
          <p14:tracePt t="21895" x="6946900" y="1468438"/>
          <p14:tracePt t="21904" x="6956425" y="1468438"/>
          <p14:tracePt t="21912" x="6964363" y="1468438"/>
          <p14:tracePt t="21928" x="6983413" y="1468438"/>
          <p14:tracePt t="21944" x="6992938" y="1468438"/>
          <p14:tracePt t="22050" x="7000875" y="1468438"/>
          <p14:tracePt t="22074" x="7019925" y="1468438"/>
          <p14:tracePt t="22106" x="7029450" y="1468438"/>
          <p14:tracePt t="22195" x="7037388" y="1468438"/>
          <p14:tracePt t="22202" x="7046913" y="1468438"/>
          <p14:tracePt t="22209" x="7065963" y="1468438"/>
          <p14:tracePt t="22223" x="7073900" y="1468438"/>
          <p14:tracePt t="22232" x="7102475" y="1468438"/>
          <p14:tracePt t="22240" x="7110413" y="1468438"/>
          <p14:tracePt t="22248" x="7119938" y="1468438"/>
          <p14:tracePt t="22256" x="7129463" y="1468438"/>
          <p14:tracePt t="22264" x="7146925" y="1477963"/>
          <p14:tracePt t="22416" x="7156450" y="1485900"/>
          <p14:tracePt t="22448" x="7165975" y="1495425"/>
          <p14:tracePt t="22536" x="7175500" y="1504950"/>
          <p14:tracePt t="22576" x="7192963" y="1522413"/>
          <p14:tracePt t="22592" x="7202488" y="1531938"/>
          <p14:tracePt t="22600" x="7219950" y="1550988"/>
          <p14:tracePt t="22608" x="7239000" y="1568450"/>
          <p14:tracePt t="22616" x="7248525" y="1577975"/>
          <p14:tracePt t="22624" x="7265988" y="1577975"/>
          <p14:tracePt t="22631" x="7283450" y="1604963"/>
          <p14:tracePt t="22640" x="7292975" y="1604963"/>
          <p14:tracePt t="22648" x="7292975" y="1614488"/>
          <p14:tracePt t="22898" x="7302500" y="1614488"/>
          <p14:tracePt t="22912" x="7319963" y="1614488"/>
          <p14:tracePt t="22919" x="7319963" y="1604963"/>
          <p14:tracePt t="22928" x="7319963" y="1595438"/>
          <p14:tracePt t="22936" x="7329488" y="1587500"/>
          <p14:tracePt t="22952" x="7329488" y="1568450"/>
          <p14:tracePt t="22960" x="7329488" y="1558925"/>
          <p14:tracePt t="22967" x="7339013" y="1558925"/>
          <p14:tracePt t="23008" x="7339013" y="1550988"/>
          <p14:tracePt t="23120" x="7348538" y="1541463"/>
          <p14:tracePt t="23136" x="7356475" y="1541463"/>
          <p14:tracePt t="23152" x="7366000" y="1541463"/>
          <p14:tracePt t="23161" x="7375525" y="1541463"/>
          <p14:tracePt t="23184" x="7385050" y="1541463"/>
          <p14:tracePt t="23201" x="7392988" y="1541463"/>
          <p14:tracePt t="23279" x="7402513" y="1541463"/>
          <p14:tracePt t="23298" x="7412038" y="1541463"/>
          <p14:tracePt t="23309" x="7429500" y="1541463"/>
          <p14:tracePt t="23323" x="7439025" y="1541463"/>
          <p14:tracePt t="23337" x="7448550" y="1541463"/>
          <p14:tracePt t="23345" x="7466013" y="1522413"/>
          <p14:tracePt t="23377" x="7485063" y="1504950"/>
          <p14:tracePt t="23393" x="7494588" y="1495425"/>
          <p14:tracePt t="23424" x="7502525" y="1477963"/>
          <p14:tracePt t="23754" x="7502525" y="1468438"/>
          <p14:tracePt t="23770" x="7502525" y="1449388"/>
          <p14:tracePt t="23902" x="7502525" y="1458913"/>
          <p14:tracePt t="23918" x="7502525" y="1504950"/>
          <p14:tracePt t="23920" x="7502525" y="1522413"/>
          <p14:tracePt t="23927" x="7502525" y="1558925"/>
          <p14:tracePt t="23936" x="7485063" y="1595438"/>
          <p14:tracePt t="23944" x="7475538" y="1631950"/>
          <p14:tracePt t="23952" x="7466013" y="1687513"/>
          <p14:tracePt t="23960" x="7458075" y="1724025"/>
          <p14:tracePt t="23968" x="7439025" y="1804988"/>
          <p14:tracePt t="23977" x="7429500" y="1851025"/>
          <p14:tracePt t="23983" x="7421563" y="1906588"/>
          <p14:tracePt t="23992" x="7402513" y="1979613"/>
          <p14:tracePt t="23999" x="7402513" y="2060575"/>
          <p14:tracePt t="24009" x="7402513" y="2116138"/>
          <p14:tracePt t="24015" x="7402513" y="2206625"/>
          <p14:tracePt t="24024" x="7402513" y="2243138"/>
          <p14:tracePt t="24033" x="7402513" y="2279650"/>
          <p14:tracePt t="24041" x="7402513" y="2316163"/>
          <p14:tracePt t="24049" x="7402513" y="2335213"/>
          <p14:tracePt t="24059" x="7402513" y="2362200"/>
          <p14:tracePt t="24066" x="7402513" y="2371725"/>
          <p14:tracePt t="24075" x="7402513" y="2398713"/>
          <p14:tracePt t="24084" x="7402513" y="2408238"/>
          <p14:tracePt t="24091" x="7402513" y="2425700"/>
          <p14:tracePt t="24096" x="7402513" y="2435225"/>
          <p14:tracePt t="24105" x="7402513" y="2452688"/>
          <p14:tracePt t="24112" x="7421563" y="2498725"/>
          <p14:tracePt t="24119" x="7429500" y="2517775"/>
          <p14:tracePt t="24127" x="7439025" y="2562225"/>
          <p14:tracePt t="24136" x="7448550" y="2598738"/>
          <p14:tracePt t="24144" x="7466013" y="2635250"/>
          <p14:tracePt t="24151" x="7475538" y="2671763"/>
          <p14:tracePt t="24173" x="7539038" y="2800350"/>
          <p14:tracePt t="24175" x="7558088" y="2844800"/>
          <p14:tracePt t="24183" x="7567613" y="2917825"/>
          <p14:tracePt t="24192" x="7594600" y="2982913"/>
          <p14:tracePt t="24200" x="7602538" y="3046413"/>
          <p14:tracePt t="24208" x="7602538" y="3136900"/>
          <p14:tracePt t="24216" x="7612063" y="3209925"/>
          <p14:tracePt t="24224" x="7631113" y="3282950"/>
          <p14:tracePt t="24232" x="7631113" y="3365500"/>
          <p14:tracePt t="24240" x="7658100" y="3455988"/>
          <p14:tracePt t="24248" x="7667625" y="3538538"/>
          <p14:tracePt t="24256" x="7667625" y="3592513"/>
          <p14:tracePt t="24264" x="7667625" y="3648075"/>
          <p14:tracePt t="24273" x="7667625" y="3702050"/>
          <p14:tracePt t="24279" x="7667625" y="3721100"/>
          <p14:tracePt t="24288" x="7667625" y="3775075"/>
          <p14:tracePt t="24296" x="7667625" y="3821113"/>
          <p14:tracePt t="24304" x="7658100" y="3848100"/>
          <p14:tracePt t="24312" x="7648575" y="3903663"/>
          <p14:tracePt t="24321" x="7648575" y="3921125"/>
          <p14:tracePt t="24328" x="7639050" y="3967163"/>
          <p14:tracePt t="24335" x="7612063" y="3994150"/>
          <p14:tracePt t="24344" x="7602538" y="4021138"/>
          <p14:tracePt t="24352" x="7585075" y="4057650"/>
          <p14:tracePt t="24360" x="7567613" y="4086225"/>
          <p14:tracePt t="24368" x="7567613" y="4122738"/>
          <p14:tracePt t="24376" x="7558088" y="4159250"/>
          <p14:tracePt t="24385" x="7548563" y="4176713"/>
          <p14:tracePt t="24392" x="7531100" y="4213225"/>
          <p14:tracePt t="24400" x="7521575" y="4276725"/>
          <p14:tracePt t="24408" x="7512050" y="4286250"/>
          <p14:tracePt t="24416" x="7502525" y="4322763"/>
          <p14:tracePt t="24423" x="7494588" y="4349750"/>
          <p14:tracePt t="24431" x="7494588" y="4376738"/>
          <p14:tracePt t="24439" x="7485063" y="4413250"/>
          <p14:tracePt t="24450" x="7466013" y="4441825"/>
          <p14:tracePt t="24456" x="7458075" y="4459288"/>
          <p14:tracePt t="24464" x="7458075" y="4478338"/>
          <p14:tracePt t="24474" x="7448550" y="4486275"/>
          <p14:tracePt t="24481" x="7439025" y="4514850"/>
          <p14:tracePt t="24490" x="7439025" y="4522788"/>
          <p14:tracePt t="24497" x="7421563" y="4532313"/>
          <p14:tracePt t="24505" x="7412038" y="4559300"/>
          <p14:tracePt t="24521" x="7402513" y="4578350"/>
          <p14:tracePt t="24527" x="7392988" y="4595813"/>
          <p14:tracePt t="24535" x="7375525" y="4614863"/>
          <p14:tracePt t="24544" x="7366000" y="4624388"/>
          <p14:tracePt t="24552" x="7339013" y="4641850"/>
          <p14:tracePt t="24560" x="7312025" y="4660900"/>
          <p14:tracePt t="24568" x="7292975" y="4678363"/>
          <p14:tracePt t="24576" x="7256463" y="4697413"/>
          <p14:tracePt t="24584" x="7229475" y="4705350"/>
          <p14:tracePt t="24592" x="7212013" y="4714875"/>
          <p14:tracePt t="24600" x="7183438" y="4724400"/>
          <p14:tracePt t="24608" x="7138988" y="4760913"/>
          <p14:tracePt t="24616" x="7119938" y="4768850"/>
          <p14:tracePt t="24624" x="7083425" y="4778375"/>
          <p14:tracePt t="24632" x="7046913" y="4797425"/>
          <p14:tracePt t="24641" x="7029450" y="4805363"/>
          <p14:tracePt t="24649" x="6992938" y="4824413"/>
          <p14:tracePt t="24656" x="6973888" y="4824413"/>
          <p14:tracePt t="24664" x="6956425" y="4851400"/>
          <p14:tracePt t="24672" x="6929438" y="4851400"/>
          <p14:tracePt t="24680" x="6910388" y="4860925"/>
          <p14:tracePt t="24688" x="6892925" y="4860925"/>
          <p14:tracePt t="24697" x="6883400" y="4860925"/>
          <p14:tracePt t="24705" x="6873875" y="4860925"/>
          <p14:tracePt t="24713" x="6864350" y="4860925"/>
          <p14:tracePt t="24729" x="6856413" y="4860925"/>
          <p14:tracePt t="24736" x="6846888" y="4860925"/>
          <p14:tracePt t="24744" x="6837363" y="4860925"/>
          <p14:tracePt t="24760" x="6819900" y="4860925"/>
          <p14:tracePt t="24768" x="6800850" y="4860925"/>
          <p14:tracePt t="24775" x="6783388" y="4860925"/>
          <p14:tracePt t="24784" x="6754813" y="4860925"/>
          <p14:tracePt t="24792" x="6737350" y="4860925"/>
          <p14:tracePt t="24800" x="6710363" y="4860925"/>
          <p14:tracePt t="24808" x="6700838" y="4860925"/>
          <p14:tracePt t="24816" x="6691313" y="4860925"/>
          <p14:tracePt t="24823" x="6673850" y="4860925"/>
          <p14:tracePt t="24865" x="6664325" y="4860925"/>
          <p14:tracePt t="24872" x="6654800" y="4860925"/>
          <p14:tracePt t="24981" x="6654800" y="4851400"/>
          <p14:tracePt t="24987" x="6654800" y="4841875"/>
          <p14:tracePt t="24994" x="6654800" y="4824413"/>
          <p14:tracePt t="25011" x="6654800" y="4814888"/>
          <p14:tracePt t="25156" x="6645275" y="4805363"/>
          <p14:tracePt t="25170" x="6637338" y="4805363"/>
          <p14:tracePt t="25192" x="6627813" y="4805363"/>
          <p14:tracePt t="25208" x="6610350" y="4814888"/>
          <p14:tracePt t="25224" x="6600825" y="4814888"/>
          <p14:tracePt t="25240" x="6600825" y="4824413"/>
          <p14:tracePt t="25346" x="6618288" y="4814888"/>
          <p14:tracePt t="25356" x="6637338" y="4805363"/>
          <p14:tracePt t="25362" x="6664325" y="4797425"/>
          <p14:tracePt t="25369" x="6681788" y="4787900"/>
          <p14:tracePt t="25376" x="6710363" y="4760913"/>
          <p14:tracePt t="25385" x="6718300" y="4760913"/>
          <p14:tracePt t="25392" x="6727825" y="4751388"/>
          <p14:tracePt t="25408" x="6737350" y="4741863"/>
          <p14:tracePt t="25488" x="6754813" y="4741863"/>
          <p14:tracePt t="25546" x="6764338" y="4741863"/>
          <p14:tracePt t="25584" x="6773863" y="4751388"/>
          <p14:tracePt t="25640" x="6773863" y="4760913"/>
          <p14:tracePt t="25656" x="6791325" y="4760913"/>
          <p14:tracePt t="25665" x="6800850" y="4760913"/>
          <p14:tracePt t="25672" x="6819900" y="4760913"/>
          <p14:tracePt t="25680" x="6846888" y="4741863"/>
          <p14:tracePt t="25688" x="6856413" y="4741863"/>
          <p14:tracePt t="25696" x="6883400" y="4741863"/>
          <p14:tracePt t="25704" x="6910388" y="4732338"/>
          <p14:tracePt t="25712" x="6929438" y="4714875"/>
          <p14:tracePt t="25723" x="6946900" y="4705350"/>
          <p14:tracePt t="25728" x="6956425" y="4705350"/>
          <p14:tracePt t="25735" x="6983413" y="4697413"/>
          <p14:tracePt t="25744" x="6992938" y="4697413"/>
          <p14:tracePt t="25752" x="7000875" y="4687888"/>
          <p14:tracePt t="25775" x="7019925" y="4687888"/>
          <p14:tracePt t="25856" x="7029450" y="4687888"/>
          <p14:tracePt t="25889" x="7037388" y="4687888"/>
          <p14:tracePt t="25904" x="7065963" y="4687888"/>
          <p14:tracePt t="25913" x="7065963" y="4697413"/>
          <p14:tracePt t="25920" x="7065963" y="4705350"/>
          <p14:tracePt t="25936" x="7065963" y="4714875"/>
          <p14:tracePt t="25943" x="7073900" y="4724400"/>
          <p14:tracePt t="26094" x="7083425" y="4732338"/>
          <p14:tracePt t="26114" x="7102475" y="4732338"/>
          <p14:tracePt t="26124" x="7110413" y="4732338"/>
          <p14:tracePt t="26144" x="7119938" y="4732338"/>
          <p14:tracePt t="26162" x="7138988" y="4732338"/>
          <p14:tracePt t="26168" x="7146925" y="4732338"/>
          <p14:tracePt t="26326" x="7156450" y="4732338"/>
          <p14:tracePt t="26332" x="7165975" y="4732338"/>
          <p14:tracePt t="26342" x="7192963" y="4732338"/>
          <p14:tracePt t="26352" x="7219950" y="4732338"/>
          <p14:tracePt t="26360" x="7229475" y="4732338"/>
          <p14:tracePt t="26368" x="7239000" y="4732338"/>
          <p14:tracePt t="26376" x="7248525" y="4732338"/>
          <p14:tracePt t="26393" x="7275513" y="4732338"/>
          <p14:tracePt t="26408" x="7283450" y="4724400"/>
          <p14:tracePt t="26424" x="7283450" y="4714875"/>
          <p14:tracePt t="26448" x="7292975" y="4705350"/>
          <p14:tracePt t="26576" x="7302500" y="4697413"/>
          <p14:tracePt t="26600" x="7312025" y="4697413"/>
          <p14:tracePt t="26616" x="7319963" y="4697413"/>
          <p14:tracePt t="26624" x="7329488" y="4697413"/>
          <p14:tracePt t="26632" x="7356475" y="4697413"/>
          <p14:tracePt t="26640" x="7375525" y="4705350"/>
          <p14:tracePt t="26648" x="7402513" y="4714875"/>
          <p14:tracePt t="26656" x="7448550" y="4732338"/>
          <p14:tracePt t="26663" x="7466013" y="4741863"/>
          <p14:tracePt t="26673" x="7475538" y="4741863"/>
          <p14:tracePt t="26752" x="7502525" y="4760913"/>
          <p14:tracePt t="26914" x="7502525" y="4778375"/>
          <p14:tracePt t="26919" x="7494588" y="4778375"/>
          <p14:tracePt t="26928" x="7448550" y="4778375"/>
          <p14:tracePt t="26936" x="7392988" y="4778375"/>
          <p14:tracePt t="26944" x="7339013" y="4778375"/>
          <p14:tracePt t="26952" x="7283450" y="4778375"/>
          <p14:tracePt t="26960" x="7229475" y="4778375"/>
          <p14:tracePt t="26968" x="7183438" y="4778375"/>
          <p14:tracePt t="26976" x="7129463" y="4778375"/>
          <p14:tracePt t="26984" x="7102475" y="4778375"/>
          <p14:tracePt t="26993" x="7073900" y="4778375"/>
          <p14:tracePt t="27000" x="7046913" y="4778375"/>
          <p14:tracePt t="27009" x="7037388" y="4778375"/>
          <p14:tracePt t="27016" x="7029450" y="4778375"/>
          <p14:tracePt t="27025" x="7010400" y="4778375"/>
          <p14:tracePt t="27032" x="6983413" y="4778375"/>
          <p14:tracePt t="27040" x="6973888" y="4778375"/>
          <p14:tracePt t="27048" x="6946900" y="4778375"/>
          <p14:tracePt t="27056" x="6929438" y="4778375"/>
          <p14:tracePt t="27064" x="6892925" y="4778375"/>
          <p14:tracePt t="27072" x="6846888" y="4778375"/>
          <p14:tracePt t="27080" x="6791325" y="4778375"/>
          <p14:tracePt t="27087" x="6754813" y="4778375"/>
          <p14:tracePt t="27096" x="6718300" y="4760913"/>
          <p14:tracePt t="27104" x="6700838" y="4751388"/>
          <p14:tracePt t="27111" x="6681788" y="4741863"/>
          <p14:tracePt t="27121" x="6664325" y="4714875"/>
          <p14:tracePt t="27127" x="6645275" y="4697413"/>
          <p14:tracePt t="27136" x="6637338" y="4687888"/>
          <p14:tracePt t="27152" x="6627813" y="4687888"/>
          <p14:tracePt t="27173" x="6600825" y="4660900"/>
          <p14:tracePt t="27192" x="6591300" y="4651375"/>
          <p14:tracePt t="27200" x="6564313" y="4624388"/>
          <p14:tracePt t="27216" x="6554788" y="4605338"/>
          <p14:tracePt t="27223" x="6545263" y="4578350"/>
          <p14:tracePt t="27232" x="6537325" y="4559300"/>
          <p14:tracePt t="27240" x="6518275" y="4522788"/>
          <p14:tracePt t="27248" x="6518275" y="4514850"/>
          <p14:tracePt t="27256" x="6508750" y="4478338"/>
          <p14:tracePt t="27273" x="6508750" y="4449763"/>
          <p14:tracePt t="27281" x="6508750" y="4413250"/>
          <p14:tracePt t="27291" x="6500813" y="4395788"/>
          <p14:tracePt t="27297" x="6500813" y="4386263"/>
          <p14:tracePt t="27310" x="6500813" y="4376738"/>
          <p14:tracePt t="27313" x="6500813" y="4349750"/>
          <p14:tracePt t="27324" x="6500813" y="4340225"/>
          <p14:tracePt t="27330" x="6500813" y="4322763"/>
          <p14:tracePt t="27342" x="6500813" y="4303713"/>
          <p14:tracePt t="27344" x="6500813" y="4276725"/>
          <p14:tracePt t="27351" x="6500813" y="4259263"/>
          <p14:tracePt t="27360" x="6508750" y="4232275"/>
          <p14:tracePt t="27368" x="6518275" y="4195763"/>
          <p14:tracePt t="27376" x="6537325" y="4176713"/>
          <p14:tracePt t="27384" x="6554788" y="4149725"/>
          <p14:tracePt t="27392" x="6573838" y="4140200"/>
          <p14:tracePt t="27399" x="6610350" y="4130675"/>
          <p14:tracePt t="27408" x="6664325" y="4094163"/>
          <p14:tracePt t="27416" x="6681788" y="4086225"/>
          <p14:tracePt t="27425" x="6727825" y="4076700"/>
          <p14:tracePt t="27432" x="6783388" y="4076700"/>
          <p14:tracePt t="27440" x="6846888" y="4049713"/>
          <p14:tracePt t="27448" x="6919913" y="4040188"/>
          <p14:tracePt t="27456" x="6964363" y="4040188"/>
          <p14:tracePt t="27464" x="7019925" y="4040188"/>
          <p14:tracePt t="27472" x="7056438" y="4040188"/>
          <p14:tracePt t="27479" x="7110413" y="4040188"/>
          <p14:tracePt t="27488" x="7129463" y="4040188"/>
          <p14:tracePt t="27496" x="7175500" y="4040188"/>
          <p14:tracePt t="27512" x="7202488" y="4049713"/>
          <p14:tracePt t="27522" x="7219950" y="4057650"/>
          <p14:tracePt t="27527" x="7256463" y="4067175"/>
          <p14:tracePt t="27536" x="7283450" y="4094163"/>
          <p14:tracePt t="27544" x="7312025" y="4103688"/>
          <p14:tracePt t="27552" x="7319963" y="4113213"/>
          <p14:tracePt t="27560" x="7366000" y="4149725"/>
          <p14:tracePt t="27567" x="7402513" y="4159250"/>
          <p14:tracePt t="27575" x="7412038" y="4167188"/>
          <p14:tracePt t="27584" x="7429500" y="4167188"/>
          <p14:tracePt t="27592" x="7439025" y="4176713"/>
          <p14:tracePt t="27600" x="7448550" y="4186238"/>
          <p14:tracePt t="27607" x="7458075" y="4195763"/>
          <p14:tracePt t="27624" x="7458075" y="4203700"/>
          <p14:tracePt t="27640" x="7466013" y="4213225"/>
          <p14:tracePt t="27648" x="7466013" y="4222750"/>
          <p14:tracePt t="27664" x="7485063" y="4232275"/>
          <p14:tracePt t="27672" x="7485063" y="4249738"/>
          <p14:tracePt t="27680" x="7494588" y="4259263"/>
          <p14:tracePt t="27689" x="7494588" y="4268788"/>
          <p14:tracePt t="27695" x="7494588" y="4295775"/>
          <p14:tracePt t="27704" x="7494588" y="4303713"/>
          <p14:tracePt t="27712" x="7494588" y="4322763"/>
          <p14:tracePt t="27721" x="7494588" y="4349750"/>
          <p14:tracePt t="27728" x="7494588" y="4359275"/>
          <p14:tracePt t="27736" x="7494588" y="4368800"/>
          <p14:tracePt t="27744" x="7494588" y="4376738"/>
          <p14:tracePt t="27752" x="7494588" y="4395788"/>
          <p14:tracePt t="27760" x="7494588" y="4405313"/>
          <p14:tracePt t="27776" x="7494588" y="4422775"/>
          <p14:tracePt t="27784" x="7494588" y="4432300"/>
          <p14:tracePt t="27800" x="7494588" y="4441825"/>
          <p14:tracePt t="27816" x="7494588" y="4449763"/>
          <p14:tracePt t="27832" x="7494588" y="4459288"/>
          <p14:tracePt t="27848" x="7494588" y="4468813"/>
          <p14:tracePt t="27857" x="7494588" y="4478338"/>
          <p14:tracePt t="27872" x="7494588" y="4486275"/>
          <p14:tracePt t="27880" x="7494588" y="4495800"/>
          <p14:tracePt t="27904" x="7494588" y="4505325"/>
          <p14:tracePt t="27944" x="7494588" y="4514850"/>
          <p14:tracePt t="27960" x="7494588" y="4522788"/>
          <p14:tracePt t="27967" x="7494588" y="4541838"/>
          <p14:tracePt t="27977" x="7485063" y="4559300"/>
          <p14:tracePt t="27992" x="7485063" y="4568825"/>
          <p14:tracePt t="27999" x="7485063" y="4587875"/>
          <p14:tracePt t="28008" x="7485063" y="4605338"/>
          <p14:tracePt t="28018" x="7475538" y="4605338"/>
          <p14:tracePt t="28026" x="7475538" y="4624388"/>
          <p14:tracePt t="28034" x="7475538" y="4632325"/>
          <p14:tracePt t="28041" x="7466013" y="4641850"/>
          <p14:tracePt t="28059" x="7466013" y="4651375"/>
          <p14:tracePt t="28343" x="7466013" y="4641850"/>
          <p14:tracePt t="28349" x="7466013" y="4624388"/>
          <p14:tracePt t="28357" x="7475538" y="4587875"/>
          <p14:tracePt t="28362" x="7494588" y="4541838"/>
          <p14:tracePt t="28368" x="7494588" y="4505325"/>
          <p14:tracePt t="28376" x="7502525" y="4478338"/>
          <p14:tracePt t="28385" x="7512050" y="4432300"/>
          <p14:tracePt t="28401" x="7512050" y="4405313"/>
          <p14:tracePt t="28407" x="7512050" y="4395788"/>
          <p14:tracePt t="28417" x="7512050" y="4386263"/>
          <p14:tracePt t="28490" x="7502525" y="4376738"/>
          <p14:tracePt t="28514" x="7485063" y="4376738"/>
          <p14:tracePt t="28522" x="7475538" y="4376738"/>
          <p14:tracePt t="28528" x="7458075" y="4376738"/>
          <p14:tracePt t="28536" x="7448550" y="4386263"/>
          <p14:tracePt t="28544" x="7439025" y="4395788"/>
          <p14:tracePt t="28559" x="7421563" y="4405313"/>
          <p14:tracePt t="28760" x="7412038" y="4405313"/>
          <p14:tracePt t="28778" x="7392988" y="4405313"/>
          <p14:tracePt t="28928" x="7385050" y="4405313"/>
          <p14:tracePt t="28936" x="7375525" y="4405313"/>
          <p14:tracePt t="28944" x="7366000" y="4376738"/>
          <p14:tracePt t="28952" x="7356475" y="4349750"/>
          <p14:tracePt t="28960" x="7339013" y="4303713"/>
          <p14:tracePt t="28968" x="7329488" y="4276725"/>
          <p14:tracePt t="28976" x="7302500" y="4213225"/>
          <p14:tracePt t="28984" x="7265988" y="4149725"/>
          <p14:tracePt t="28992" x="7256463" y="4122738"/>
          <p14:tracePt t="29000" x="7248525" y="4067175"/>
          <p14:tracePt t="29008" x="7219950" y="4003675"/>
          <p14:tracePt t="29015" x="7192963" y="3921125"/>
          <p14:tracePt t="29024" x="7183438" y="3867150"/>
          <p14:tracePt t="29031" x="7156450" y="3803650"/>
          <p14:tracePt t="29040" x="7156450" y="3748088"/>
          <p14:tracePt t="29048" x="7146925" y="3684588"/>
          <p14:tracePt t="29056" x="7146925" y="3629025"/>
          <p14:tracePt t="29064" x="7129463" y="3519488"/>
          <p14:tracePt t="29072" x="7129463" y="3446463"/>
          <p14:tracePt t="29080" x="7129463" y="3375025"/>
          <p14:tracePt t="29088" x="7129463" y="3265488"/>
          <p14:tracePt t="29095" x="7129463" y="3163888"/>
          <p14:tracePt t="29104" x="7129463" y="3073400"/>
          <p14:tracePt t="29112" x="7129463" y="2982913"/>
          <p14:tracePt t="29121" x="7129463" y="2909888"/>
          <p14:tracePt t="29128" x="7129463" y="2817813"/>
          <p14:tracePt t="29136" x="7129463" y="2727325"/>
          <p14:tracePt t="29144" x="7119938" y="2635250"/>
          <p14:tracePt t="29152" x="7092950" y="2517775"/>
          <p14:tracePt t="29175" x="7065963" y="2316163"/>
          <p14:tracePt t="29182" x="7065963" y="2243138"/>
          <p14:tracePt t="29185" x="7046913" y="2143125"/>
          <p14:tracePt t="29193" x="7019925" y="2070100"/>
          <p14:tracePt t="29202" x="7019925" y="1987550"/>
          <p14:tracePt t="29209" x="7010400" y="1914525"/>
          <p14:tracePt t="29216" x="6992938" y="1841500"/>
          <p14:tracePt t="29224" x="6992938" y="1778000"/>
          <p14:tracePt t="29232" x="6992938" y="1741488"/>
          <p14:tracePt t="29240" x="6992938" y="1687513"/>
          <p14:tracePt t="29249" x="6983413" y="1624013"/>
          <p14:tracePt t="29256" x="6983413" y="1587500"/>
          <p14:tracePt t="29264" x="6983413" y="1531938"/>
          <p14:tracePt t="29273" x="6983413" y="1485900"/>
          <p14:tracePt t="29279" x="6983413" y="1449388"/>
          <p14:tracePt t="29288" x="6983413" y="1404938"/>
          <p14:tracePt t="29296" x="6983413" y="1376363"/>
          <p14:tracePt t="29306" x="6983413" y="1368425"/>
          <p14:tracePt t="29325" x="6983413" y="1339850"/>
          <p14:tracePt t="29408" x="6964363" y="1349375"/>
          <p14:tracePt t="29416" x="6964363" y="1368425"/>
          <p14:tracePt t="29423" x="6964363" y="1376363"/>
          <p14:tracePt t="29431" x="6964363" y="1385888"/>
          <p14:tracePt t="29440" x="6964363" y="1404938"/>
          <p14:tracePt t="29447" x="6956425" y="1441450"/>
          <p14:tracePt t="29594" x="6956425" y="1458913"/>
          <p14:tracePt t="29601" x="6946900" y="1458913"/>
          <p14:tracePt t="29608" x="6910388" y="1468438"/>
          <p14:tracePt t="29616" x="6846888" y="1485900"/>
          <p14:tracePt t="29624" x="6773863" y="1514475"/>
          <p14:tracePt t="29643" x="6508750" y="1541463"/>
          <p14:tracePt t="29655" x="6381750" y="1550988"/>
          <p14:tracePt t="29658" x="6181725" y="1587500"/>
          <p14:tracePt t="29664" x="6016625" y="1614488"/>
          <p14:tracePt t="29672" x="5834063" y="1614488"/>
          <p14:tracePt t="29680" x="5670550" y="1614488"/>
          <p14:tracePt t="29688" x="5543550" y="1614488"/>
          <p14:tracePt t="29696" x="5434013" y="1614488"/>
          <p14:tracePt t="29704" x="5360988" y="1614488"/>
          <p14:tracePt t="29713" x="5341938" y="1614488"/>
          <p14:tracePt t="29721" x="5334000" y="1614488"/>
          <p14:tracePt t="29952" x="5314950" y="1614488"/>
          <p14:tracePt t="30009" x="5297488" y="1614488"/>
          <p14:tracePt t="30016" x="5287963" y="1614488"/>
          <p14:tracePt t="30024" x="5260975" y="1614488"/>
          <p14:tracePt t="30033" x="5224463" y="1614488"/>
          <p14:tracePt t="30041" x="5195888" y="1614488"/>
          <p14:tracePt t="30050" x="5151438" y="1614488"/>
          <p14:tracePt t="30058" x="5095875" y="1614488"/>
          <p14:tracePt t="30065" x="5022850" y="1614488"/>
          <p14:tracePt t="30075" x="4986338" y="1614488"/>
          <p14:tracePt t="30081" x="4913313" y="1614488"/>
          <p14:tracePt t="30092" x="4876800" y="1614488"/>
          <p14:tracePt t="30098" x="4832350" y="1614488"/>
          <p14:tracePt t="30107" x="4822825" y="1614488"/>
          <p14:tracePt t="30157" x="4813300" y="1614488"/>
          <p14:tracePt t="30209" x="4813300" y="1604963"/>
          <p14:tracePt t="30818" x="4795838" y="1577975"/>
          <p14:tracePt t="30824" x="4740275" y="1577975"/>
          <p14:tracePt t="30831" x="4730750" y="1577975"/>
          <p14:tracePt t="30840" x="4667250" y="1558925"/>
          <p14:tracePt t="30847" x="4630738" y="1550988"/>
          <p14:tracePt t="30856" x="4613275" y="1541463"/>
          <p14:tracePt t="30864" x="4567238" y="1522413"/>
          <p14:tracePt t="30872" x="4557713" y="1514475"/>
          <p14:tracePt t="30880" x="4540250" y="1504950"/>
          <p14:tracePt t="30888" x="4530725" y="1495425"/>
          <p14:tracePt t="30898" x="4513263" y="1477963"/>
          <p14:tracePt t="30908" x="4513263" y="1468438"/>
          <p14:tracePt t="30911" x="4503738" y="1441450"/>
          <p14:tracePt t="30922" x="4503738" y="1422400"/>
          <p14:tracePt t="30928" x="4503738" y="1395413"/>
          <p14:tracePt t="30937" x="4484688" y="1368425"/>
          <p14:tracePt t="30944" x="4484688" y="1322388"/>
          <p14:tracePt t="30952" x="4476750" y="1285875"/>
          <p14:tracePt t="30959" x="4476750" y="1239838"/>
          <p14:tracePt t="30967" x="4476750" y="1222375"/>
          <p14:tracePt t="30976" x="4476750" y="1185863"/>
          <p14:tracePt t="30984" x="4476750" y="1166813"/>
          <p14:tracePt t="30991" x="4476750" y="1139825"/>
          <p14:tracePt t="31000" x="4476750" y="1122363"/>
          <p14:tracePt t="31008" x="4476750" y="1093788"/>
          <p14:tracePt t="31016" x="4476750" y="1076325"/>
          <p14:tracePt t="31024" x="4476750" y="1057275"/>
          <p14:tracePt t="31032" x="4476750" y="1039813"/>
          <p14:tracePt t="31040" x="4476750" y="1030288"/>
          <p14:tracePt t="31048" x="4484688" y="1012825"/>
          <p14:tracePt t="31056" x="4494213" y="993775"/>
          <p14:tracePt t="31064" x="4503738" y="984250"/>
          <p14:tracePt t="31072" x="4521200" y="966788"/>
          <p14:tracePt t="31080" x="4540250" y="947738"/>
          <p14:tracePt t="31089" x="4549775" y="939800"/>
          <p14:tracePt t="31097" x="4576763" y="911225"/>
          <p14:tracePt t="31107" x="4586288" y="911225"/>
          <p14:tracePt t="31113" x="4603750" y="893763"/>
          <p14:tracePt t="31123" x="4630738" y="866775"/>
          <p14:tracePt t="31140" x="4640263" y="866775"/>
          <p14:tracePt t="31145" x="4649788" y="857250"/>
          <p14:tracePt t="31151" x="4659313" y="857250"/>
          <p14:tracePt t="31172" x="4703763" y="857250"/>
          <p14:tracePt t="31175" x="4740275" y="857250"/>
          <p14:tracePt t="31183" x="4795838" y="857250"/>
          <p14:tracePt t="31192" x="4849813" y="857250"/>
          <p14:tracePt t="31199" x="4932363" y="857250"/>
          <p14:tracePt t="31208" x="5005388" y="857250"/>
          <p14:tracePt t="31215" x="5059363" y="857250"/>
          <p14:tracePt t="31224" x="5114925" y="857250"/>
          <p14:tracePt t="31232" x="5159375" y="866775"/>
          <p14:tracePt t="31240" x="5205413" y="903288"/>
          <p14:tracePt t="31247" x="5224463" y="903288"/>
          <p14:tracePt t="31256" x="5241925" y="920750"/>
          <p14:tracePt t="31265" x="5251450" y="930275"/>
          <p14:tracePt t="31274" x="5268913" y="939800"/>
          <p14:tracePt t="31281" x="5278438" y="947738"/>
          <p14:tracePt t="31291" x="5287963" y="966788"/>
          <p14:tracePt t="31296" x="5297488" y="976313"/>
          <p14:tracePt t="31312" x="5297488" y="1003300"/>
          <p14:tracePt t="31321" x="5297488" y="1020763"/>
          <p14:tracePt t="31328" x="5297488" y="1049338"/>
          <p14:tracePt t="31336" x="5297488" y="1093788"/>
          <p14:tracePt t="31344" x="5297488" y="1112838"/>
          <p14:tracePt t="31352" x="5297488" y="1149350"/>
          <p14:tracePt t="31360" x="5297488" y="1166813"/>
          <p14:tracePt t="31368" x="5297488" y="1212850"/>
          <p14:tracePt t="31376" x="5297488" y="1239838"/>
          <p14:tracePt t="31385" x="5297488" y="1268413"/>
          <p14:tracePt t="31392" x="5297488" y="1295400"/>
          <p14:tracePt t="31400" x="5297488" y="1303338"/>
          <p14:tracePt t="31407" x="5297488" y="1322388"/>
          <p14:tracePt t="31416" x="5297488" y="1339850"/>
          <p14:tracePt t="31423" x="5297488" y="1349375"/>
          <p14:tracePt t="31432" x="5297488" y="1358900"/>
          <p14:tracePt t="31439" x="5297488" y="1376363"/>
          <p14:tracePt t="31538" x="5287963" y="1385888"/>
          <p14:tracePt t="31557" x="5287963" y="1395413"/>
          <p14:tracePt t="31585" x="5278438" y="1422400"/>
          <p14:tracePt t="31650" x="5268913" y="1431925"/>
          <p14:tracePt t="31656" x="5260975" y="1441450"/>
          <p14:tracePt t="31672" x="5251450" y="1449388"/>
          <p14:tracePt t="31680" x="5241925" y="1458913"/>
          <p14:tracePt t="31696" x="5232400" y="1485900"/>
          <p14:tracePt t="31712" x="5232400" y="1495425"/>
          <p14:tracePt t="31721" x="5224463" y="1504950"/>
          <p14:tracePt t="31728" x="5224463" y="1514475"/>
          <p14:tracePt t="32226" x="5214938" y="1514475"/>
          <p14:tracePt t="32291" x="5205413" y="1514475"/>
          <p14:tracePt t="32314" x="5187950" y="1514475"/>
          <p14:tracePt t="32325" x="5178425" y="1514475"/>
          <p14:tracePt t="32330" x="5168900" y="1514475"/>
          <p14:tracePt t="32360" x="5159375" y="1504950"/>
          <p14:tracePt t="32448" x="5151438" y="1504950"/>
          <p14:tracePt t="32472" x="5141913" y="1504950"/>
          <p14:tracePt t="32480" x="5132388" y="1495425"/>
          <p14:tracePt t="32497" x="5132388" y="1485900"/>
          <p14:tracePt t="32513" x="5132388" y="1477963"/>
          <p14:tracePt t="32610" x="5132388" y="1485900"/>
          <p14:tracePt t="32626" x="5132388" y="1504950"/>
          <p14:tracePt t="32642" x="5132388" y="1522413"/>
          <p14:tracePt t="33018" x="5141913" y="1541463"/>
          <p14:tracePt t="33029" x="5141913" y="1550988"/>
          <p14:tracePt t="33055" x="5141913" y="1558925"/>
          <p14:tracePt t="33080" x="5141913" y="1568450"/>
          <p14:tracePt t="33123" x="5141913" y="1587500"/>
          <p14:tracePt t="33140" x="5141913" y="1595438"/>
          <p14:tracePt t="33146" x="5141913" y="1604963"/>
          <p14:tracePt t="33157" x="5132388" y="1604963"/>
          <p14:tracePt t="33161" x="5105400" y="1614488"/>
          <p14:tracePt t="33168" x="5078413" y="1614488"/>
          <p14:tracePt t="33176" x="5049838" y="1614488"/>
          <p14:tracePt t="33184" x="5032375" y="1614488"/>
          <p14:tracePt t="33192" x="4995863" y="1614488"/>
          <p14:tracePt t="33200" x="4959350" y="1614488"/>
          <p14:tracePt t="33208" x="4949825" y="1614488"/>
          <p14:tracePt t="33215" x="4941888" y="1614488"/>
          <p14:tracePt t="33224" x="4922838" y="1614488"/>
          <p14:tracePt t="33232" x="4913313" y="1614488"/>
          <p14:tracePt t="33240" x="4905375" y="1614488"/>
          <p14:tracePt t="33256" x="4895850" y="1614488"/>
          <p14:tracePt t="33264" x="4886325" y="1614488"/>
          <p14:tracePt t="33272" x="4876800" y="1604963"/>
          <p14:tracePt t="33281" x="4876800" y="1595438"/>
          <p14:tracePt t="33298" x="4868863" y="1587500"/>
          <p14:tracePt t="33311" x="4859338" y="1577975"/>
          <p14:tracePt t="33314" x="4849813" y="1568450"/>
          <p14:tracePt t="33330" x="4832350" y="1558925"/>
          <p14:tracePt t="33345" x="4813300" y="1522413"/>
          <p14:tracePt t="33361" x="4803775" y="1504950"/>
          <p14:tracePt t="33369" x="4803775" y="1485900"/>
          <p14:tracePt t="33377" x="4786313" y="1468438"/>
          <p14:tracePt t="33401" x="4786313" y="1458913"/>
          <p14:tracePt t="33407" x="4786313" y="1431925"/>
          <p14:tracePt t="33416" x="4786313" y="1412875"/>
          <p14:tracePt t="33423" x="4786313" y="1385888"/>
          <p14:tracePt t="33431" x="4776788" y="1349375"/>
          <p14:tracePt t="33439" x="4776788" y="1339850"/>
          <p14:tracePt t="33448" x="4776788" y="1322388"/>
          <p14:tracePt t="33456" x="4776788" y="1285875"/>
          <p14:tracePt t="33463" x="4767263" y="1268413"/>
          <p14:tracePt t="33471" x="4767263" y="1239838"/>
          <p14:tracePt t="33479" x="4767263" y="1222375"/>
          <p14:tracePt t="33488" x="4767263" y="1203325"/>
          <p14:tracePt t="33505" x="4767263" y="1195388"/>
          <p14:tracePt t="33513" x="4767263" y="1185863"/>
          <p14:tracePt t="33529" x="4767263" y="1158875"/>
          <p14:tracePt t="33542" x="4786313" y="1149350"/>
          <p14:tracePt t="33552" x="4795838" y="1139825"/>
          <p14:tracePt t="33559" x="4813300" y="1139825"/>
          <p14:tracePt t="33568" x="4832350" y="1130300"/>
          <p14:tracePt t="33575" x="4859338" y="1130300"/>
          <p14:tracePt t="33584" x="4886325" y="1130300"/>
          <p14:tracePt t="33591" x="4913313" y="1130300"/>
          <p14:tracePt t="33599" x="4959350" y="1130300"/>
          <p14:tracePt t="33608" x="4978400" y="1130300"/>
          <p14:tracePt t="33616" x="5005388" y="1130300"/>
          <p14:tracePt t="33624" x="5014913" y="1130300"/>
          <p14:tracePt t="33632" x="5032375" y="1130300"/>
          <p14:tracePt t="33649" x="5059363" y="1130300"/>
          <p14:tracePt t="33656" x="5068888" y="1139825"/>
          <p14:tracePt t="33664" x="5078413" y="1149350"/>
          <p14:tracePt t="33672" x="5095875" y="1166813"/>
          <p14:tracePt t="33681" x="5105400" y="1185863"/>
          <p14:tracePt t="33688" x="5105400" y="1195388"/>
          <p14:tracePt t="33696" x="5114925" y="1203325"/>
          <p14:tracePt t="33704" x="5122863" y="1239838"/>
          <p14:tracePt t="33721" x="5151438" y="1268413"/>
          <p14:tracePt t="33728" x="5151438" y="1276350"/>
          <p14:tracePt t="33737" x="5151438" y="1295400"/>
          <p14:tracePt t="33744" x="5151438" y="1303338"/>
          <p14:tracePt t="33751" x="5151438" y="1331913"/>
          <p14:tracePt t="33759" x="5151438" y="1339850"/>
          <p14:tracePt t="33767" x="5151438" y="1376363"/>
          <p14:tracePt t="33775" x="5151438" y="1385888"/>
          <p14:tracePt t="33785" x="5151438" y="1404938"/>
          <p14:tracePt t="33794" x="5151438" y="1412875"/>
          <p14:tracePt t="33801" x="5151438" y="1422400"/>
          <p14:tracePt t="33817" x="5151438" y="1431925"/>
          <p14:tracePt t="33825" x="5151438" y="1441450"/>
          <p14:tracePt t="33833" x="5141913" y="1458913"/>
          <p14:tracePt t="33843" x="5132388" y="1468438"/>
          <p14:tracePt t="33856" x="5122863" y="1468438"/>
          <p14:tracePt t="34017" x="5114925" y="1468438"/>
          <p14:tracePt t="34208" x="5105400" y="1468438"/>
          <p14:tracePt t="34216" x="5095875" y="1495425"/>
          <p14:tracePt t="34223" x="5086350" y="1504950"/>
          <p14:tracePt t="34232" x="5078413" y="1514475"/>
          <p14:tracePt t="34240" x="5059363" y="1522413"/>
          <p14:tracePt t="34248" x="5014913" y="1541463"/>
          <p14:tracePt t="34256" x="4968875" y="1568450"/>
          <p14:tracePt t="34264" x="4941888" y="1577975"/>
          <p14:tracePt t="34272" x="4886325" y="1614488"/>
          <p14:tracePt t="34279" x="4849813" y="1624013"/>
          <p14:tracePt t="34288" x="4795838" y="1660525"/>
          <p14:tracePt t="34296" x="4749800" y="1677988"/>
          <p14:tracePt t="34303" x="4703763" y="1714500"/>
          <p14:tracePt t="34312" x="4659313" y="1741488"/>
          <p14:tracePt t="34320" x="4622800" y="1768475"/>
          <p14:tracePt t="34327" x="4603750" y="1797050"/>
          <p14:tracePt t="34339" x="4586288" y="1833563"/>
          <p14:tracePt t="34343" x="4557713" y="1878013"/>
          <p14:tracePt t="34352" x="4549775" y="1897063"/>
          <p14:tracePt t="34360" x="4549775" y="1914525"/>
          <p14:tracePt t="34368" x="4530725" y="1933575"/>
          <p14:tracePt t="34655" x="4530725" y="1943100"/>
          <p14:tracePt t="34666" x="4521200" y="1951038"/>
          <p14:tracePt t="34682" x="4521200" y="1960563"/>
          <p14:tracePt t="34704" x="4521200" y="1970088"/>
          <p14:tracePt t="34736" x="4521200" y="1979613"/>
          <p14:tracePt t="34752" x="4521200" y="1997075"/>
          <p14:tracePt t="34768" x="4521200" y="2006600"/>
          <p14:tracePt t="34802" x="4521200" y="2016125"/>
          <p14:tracePt t="34833" x="4513263" y="2016125"/>
          <p14:tracePt t="34920" x="4513263" y="2024063"/>
          <p14:tracePt t="34928" x="4494213" y="2033588"/>
          <p14:tracePt t="34954" x="4484688" y="2043113"/>
          <p14:tracePt t="34970" x="4476750" y="2052638"/>
          <p14:tracePt t="35001" x="4476750" y="2060575"/>
          <p14:tracePt t="35011" x="4476750" y="2079625"/>
          <p14:tracePt t="35028" x="4467225" y="2079625"/>
          <p14:tracePt t="35395" x="4457700" y="2079625"/>
          <p14:tracePt t="35514" x="4448175" y="2089150"/>
          <p14:tracePt t="35522" x="4448175" y="2097088"/>
          <p14:tracePt t="35530" x="4440238" y="2106613"/>
          <p14:tracePt t="35539" x="4440238" y="2116138"/>
          <p14:tracePt t="35554" x="4440238" y="2125663"/>
          <p14:tracePt t="35568" x="4430713" y="2133600"/>
          <p14:tracePt t="35672" x="4421188" y="2133600"/>
          <p14:tracePt t="35681" x="4413250" y="2133600"/>
          <p14:tracePt t="35704" x="4403725" y="2133600"/>
          <p14:tracePt t="35720" x="4394200" y="2133600"/>
          <p14:tracePt t="35736" x="4384675" y="2133600"/>
          <p14:tracePt t="35744" x="4376738" y="2133600"/>
          <p14:tracePt t="35752" x="4367213" y="2133600"/>
          <p14:tracePt t="35784" x="4357688" y="2125663"/>
          <p14:tracePt t="35816" x="4348163" y="2116138"/>
          <p14:tracePt t="36878" x="4340225" y="2116138"/>
          <p14:tracePt t="36889" x="4321175" y="2116138"/>
          <p14:tracePt t="36904" x="4303713" y="2116138"/>
          <p14:tracePt t="36912" x="4284663" y="2116138"/>
          <p14:tracePt t="36921" x="4275138" y="2116138"/>
          <p14:tracePt t="36928" x="4248150" y="2116138"/>
          <p14:tracePt t="36937" x="4211638" y="2116138"/>
          <p14:tracePt t="36944" x="4194175" y="2116138"/>
          <p14:tracePt t="36953" x="4148138" y="2116138"/>
          <p14:tracePt t="36959" x="4111625" y="2116138"/>
          <p14:tracePt t="36967" x="4094163" y="2116138"/>
          <p14:tracePt t="36976" x="4084638" y="2116138"/>
          <p14:tracePt t="36984" x="4057650" y="2116138"/>
          <p14:tracePt t="36992" x="4048125" y="2116138"/>
          <p14:tracePt t="37008" x="4038600" y="2116138"/>
          <p14:tracePt t="37024" x="4029075" y="2116138"/>
          <p14:tracePt t="37186" x="4021138" y="2116138"/>
          <p14:tracePt t="37194" x="4011613" y="2116138"/>
          <p14:tracePt t="37202" x="3984625" y="2125663"/>
          <p14:tracePt t="37208" x="3965575" y="2125663"/>
          <p14:tracePt t="37216" x="3919538" y="2133600"/>
          <p14:tracePt t="37224" x="3902075" y="2133600"/>
          <p14:tracePt t="37232" x="3865563" y="2133600"/>
          <p14:tracePt t="37239" x="3819525" y="2133600"/>
          <p14:tracePt t="37247" x="3775075" y="2133600"/>
          <p14:tracePt t="37256" x="3709988" y="2133600"/>
          <p14:tracePt t="37263" x="3636963" y="2133600"/>
          <p14:tracePt t="37271" x="3546475" y="2133600"/>
          <p14:tracePt t="37280" x="3473450" y="2133600"/>
          <p14:tracePt t="37288" x="3400425" y="2133600"/>
          <p14:tracePt t="37296" x="3327400" y="2133600"/>
          <p14:tracePt t="37304" x="3273425" y="2133600"/>
          <p14:tracePt t="37312" x="3227388" y="2133600"/>
          <p14:tracePt t="37321" x="3190875" y="2133600"/>
          <p14:tracePt t="37328" x="3154363" y="2133600"/>
          <p14:tracePt t="37338" x="3127375" y="2133600"/>
          <p14:tracePt t="37344" x="3108325" y="2133600"/>
          <p14:tracePt t="37355" x="3071813" y="2133600"/>
          <p14:tracePt t="37360" x="3063875" y="2133600"/>
          <p14:tracePt t="37368" x="3035300" y="2133600"/>
          <p14:tracePt t="37375" x="3017838" y="2133600"/>
          <p14:tracePt t="37384" x="2990850" y="2133600"/>
          <p14:tracePt t="37392" x="2944813" y="2133600"/>
          <p14:tracePt t="37402" x="2917825" y="2133600"/>
          <p14:tracePt t="37408" x="2881313" y="2133600"/>
          <p14:tracePt t="37415" x="2835275" y="2133600"/>
          <p14:tracePt t="37424" x="2798763" y="2133600"/>
          <p14:tracePt t="37432" x="2762250" y="2133600"/>
          <p14:tracePt t="37440" x="2725738" y="2133600"/>
          <p14:tracePt t="37448" x="2689225" y="2133600"/>
          <p14:tracePt t="37456" x="2679700" y="2133600"/>
          <p14:tracePt t="37464" x="2652713" y="2133600"/>
          <p14:tracePt t="37472" x="2643188" y="2133600"/>
          <p14:tracePt t="37480" x="2625725" y="2143125"/>
          <p14:tracePt t="37487" x="2606675" y="2143125"/>
          <p14:tracePt t="37496" x="2598738" y="2143125"/>
          <p14:tracePt t="37504" x="2589213" y="2143125"/>
          <p14:tracePt t="37528" x="2562225" y="2152650"/>
          <p14:tracePt t="37544" x="2552700" y="2152650"/>
          <p14:tracePt t="37553" x="2533650" y="2170113"/>
          <p14:tracePt t="37560" x="2525713" y="2170113"/>
          <p14:tracePt t="37568" x="2516188" y="2170113"/>
          <p14:tracePt t="37576" x="2479675" y="2170113"/>
          <p14:tracePt t="37584" x="2470150" y="2170113"/>
          <p14:tracePt t="37592" x="2462213" y="2170113"/>
          <p14:tracePt t="37600" x="2425700" y="2170113"/>
          <p14:tracePt t="37608" x="2406650" y="2170113"/>
          <p14:tracePt t="37616" x="2379663" y="2170113"/>
          <p14:tracePt t="37624" x="2360613" y="2170113"/>
          <p14:tracePt t="37633" x="2343150" y="2170113"/>
          <p14:tracePt t="37640" x="2324100" y="2170113"/>
          <p14:tracePt t="37656" x="2306638" y="2170113"/>
          <p14:tracePt t="38131" x="2297113" y="2179638"/>
          <p14:tracePt t="38146" x="2297113" y="2189163"/>
          <p14:tracePt t="38158" x="2297113" y="2216150"/>
          <p14:tracePt t="38164" x="2297113" y="2225675"/>
          <p14:tracePt t="38168" x="2297113" y="2262188"/>
          <p14:tracePt t="38176" x="2297113" y="2289175"/>
          <p14:tracePt t="38183" x="2297113" y="2316163"/>
          <p14:tracePt t="38191" x="2297113" y="2343150"/>
          <p14:tracePt t="38200" x="2297113" y="2379663"/>
          <p14:tracePt t="38207" x="2297113" y="2416175"/>
          <p14:tracePt t="38219" x="2297113" y="2462213"/>
          <p14:tracePt t="38226" x="2297113" y="2498725"/>
          <p14:tracePt t="38233" x="2297113" y="2517775"/>
          <p14:tracePt t="38241" x="2297113" y="2554288"/>
          <p14:tracePt t="38250" x="2297113" y="2598738"/>
          <p14:tracePt t="38257" x="2297113" y="2625725"/>
          <p14:tracePt t="38264" x="2287588" y="2671763"/>
          <p14:tracePt t="38272" x="2279650" y="2708275"/>
          <p14:tracePt t="38279" x="2279650" y="2754313"/>
          <p14:tracePt t="38288" x="2270125" y="2781300"/>
          <p14:tracePt t="38296" x="2243138" y="2827338"/>
          <p14:tracePt t="38304" x="2243138" y="2873375"/>
          <p14:tracePt t="38312" x="2233613" y="2890838"/>
          <p14:tracePt t="38321" x="2233613" y="2917825"/>
          <p14:tracePt t="38327" x="2233613" y="2954338"/>
          <p14:tracePt t="38337" x="2224088" y="2973388"/>
          <p14:tracePt t="38343" x="2224088" y="2990850"/>
          <p14:tracePt t="38352" x="2224088" y="3009900"/>
          <p14:tracePt t="38360" x="2224088" y="3027363"/>
          <p14:tracePt t="38368" x="2214563" y="3054350"/>
          <p14:tracePt t="38376" x="2214563" y="3063875"/>
          <p14:tracePt t="38384" x="2214563" y="3090863"/>
          <p14:tracePt t="38392" x="2197100" y="3109913"/>
          <p14:tracePt t="38400" x="2187575" y="3127375"/>
          <p14:tracePt t="38407" x="2187575" y="3146425"/>
          <p14:tracePt t="38416" x="2187575" y="3155950"/>
          <p14:tracePt t="38424" x="2187575" y="3163888"/>
          <p14:tracePt t="38431" x="2187575" y="3192463"/>
          <p14:tracePt t="38439" x="2179638" y="3209925"/>
          <p14:tracePt t="38457" x="2179638" y="3236913"/>
          <p14:tracePt t="38472" x="2170113" y="3246438"/>
          <p14:tracePt t="38488" x="2170113" y="3255963"/>
          <p14:tracePt t="38496" x="2151063" y="3273425"/>
          <p14:tracePt t="38512" x="2151063" y="3282950"/>
          <p14:tracePt t="38538" x="2143125" y="3292475"/>
          <p14:tracePt t="38561" x="2143125" y="3309938"/>
          <p14:tracePt t="38587" x="2143125" y="3319463"/>
          <p14:tracePt t="38781" x="2143125" y="3328988"/>
          <p14:tracePt t="38810" x="2143125" y="3338513"/>
          <p14:tracePt t="38992" x="2151063" y="3338513"/>
          <p14:tracePt t="39000" x="2160588" y="3338513"/>
          <p14:tracePt t="39009" x="2179638" y="3338513"/>
          <p14:tracePt t="39025" x="2187575" y="3338513"/>
          <p14:tracePt t="39040" x="2197100" y="3338513"/>
          <p14:tracePt t="39048" x="2206625" y="3338513"/>
          <p14:tracePt t="39360" x="2214563" y="3338513"/>
          <p14:tracePt t="39571" x="2224088" y="3338513"/>
          <p14:tracePt t="40675" x="2233613" y="3338513"/>
          <p14:tracePt t="40690" x="2251075" y="3338513"/>
          <p14:tracePt t="40699" x="2260600" y="3338513"/>
          <p14:tracePt t="40705" x="2279650" y="3338513"/>
          <p14:tracePt t="40713" x="2287588" y="3328988"/>
          <p14:tracePt t="40720" x="2297113" y="3328988"/>
          <p14:tracePt t="40776" x="2306638" y="3319463"/>
          <p14:tracePt t="40792" x="2316163" y="3319463"/>
          <p14:tracePt t="40808" x="2343150" y="3309938"/>
          <p14:tracePt t="40824" x="2352675" y="3309938"/>
          <p14:tracePt t="40840" x="2360613" y="3309938"/>
          <p14:tracePt t="40848" x="2370138" y="3302000"/>
          <p14:tracePt t="41012" x="2379663" y="3302000"/>
          <p14:tracePt t="41041" x="2389188" y="3302000"/>
          <p14:tracePt t="41049" x="2397125" y="3302000"/>
          <p14:tracePt t="41057" x="2425700" y="3302000"/>
          <p14:tracePt t="41761" x="2433638" y="3309938"/>
          <p14:tracePt t="41780" x="2479675" y="3319463"/>
          <p14:tracePt t="41786" x="2552700" y="3319463"/>
          <p14:tracePt t="41793" x="2671763" y="3302000"/>
          <p14:tracePt t="41800" x="2781300" y="3282950"/>
          <p14:tracePt t="41808" x="2908300" y="3255963"/>
          <p14:tracePt t="41816" x="3063875" y="3228975"/>
          <p14:tracePt t="41824" x="3190875" y="3182938"/>
          <p14:tracePt t="41832" x="3309938" y="3155950"/>
          <p14:tracePt t="41840" x="3419475" y="3109913"/>
          <p14:tracePt t="41848" x="3482975" y="3100388"/>
          <p14:tracePt t="41856" x="3573463" y="3073400"/>
          <p14:tracePt t="41864" x="3619500" y="3036888"/>
          <p14:tracePt t="41872" x="3665538" y="3027363"/>
          <p14:tracePt t="41880" x="3692525" y="3017838"/>
          <p14:tracePt t="41888" x="3719513" y="2982913"/>
          <p14:tracePt t="41896" x="3746500" y="2954338"/>
          <p14:tracePt t="41905" x="3775075" y="2909888"/>
          <p14:tracePt t="41913" x="3783013" y="2890838"/>
          <p14:tracePt t="41923" x="3802063" y="2844800"/>
          <p14:tracePt t="41933" x="3802063" y="2827338"/>
          <p14:tracePt t="41939" x="3810000" y="2817813"/>
          <p14:tracePt t="41946" x="3810000" y="2800350"/>
          <p14:tracePt t="41954" x="3819525" y="2800350"/>
          <p14:tracePt t="41960" x="3819525" y="2790825"/>
          <p14:tracePt t="41977" x="3819525" y="2781300"/>
          <p14:tracePt t="41992" x="3819525" y="2763838"/>
          <p14:tracePt t="42000" x="3819525" y="2754313"/>
          <p14:tracePt t="42008" x="3819525" y="2744788"/>
          <p14:tracePt t="42016" x="3819525" y="2727325"/>
          <p14:tracePt t="42023" x="3819525" y="2708275"/>
          <p14:tracePt t="42031" x="3819525" y="2671763"/>
          <p14:tracePt t="42040" x="3819525" y="2654300"/>
          <p14:tracePt t="42048" x="3819525" y="2625725"/>
          <p14:tracePt t="42056" x="3819525" y="2598738"/>
          <p14:tracePt t="42064" x="3819525" y="2562225"/>
          <p14:tracePt t="42072" x="3819525" y="2554288"/>
          <p14:tracePt t="42080" x="3819525" y="2517775"/>
          <p14:tracePt t="42088" x="3810000" y="2508250"/>
          <p14:tracePt t="42097" x="3802063" y="2489200"/>
          <p14:tracePt t="42105" x="3792538" y="2481263"/>
          <p14:tracePt t="42112" x="3792538" y="2471738"/>
          <p14:tracePt t="42128" x="3783013" y="2462213"/>
          <p14:tracePt t="42153" x="3783013" y="2452688"/>
          <p14:tracePt t="42171" x="3765550" y="2435225"/>
          <p14:tracePt t="42176" x="3765550" y="2425700"/>
          <p14:tracePt t="42183" x="3719513" y="2398713"/>
          <p14:tracePt t="42192" x="3709988" y="2389188"/>
          <p14:tracePt t="42199" x="3709988" y="2379663"/>
          <p14:tracePt t="42208" x="3665538" y="2362200"/>
          <p14:tracePt t="42216" x="3646488" y="2343150"/>
          <p14:tracePt t="42224" x="3629025" y="2335213"/>
          <p14:tracePt t="42232" x="3619500" y="2325688"/>
          <p14:tracePt t="42240" x="3600450" y="2316163"/>
          <p14:tracePt t="42248" x="3592513" y="2298700"/>
          <p14:tracePt t="42279" x="3582988" y="2298700"/>
          <p14:tracePt t="42288" x="3573463" y="2289175"/>
          <p14:tracePt t="42305" x="3563938" y="2279650"/>
          <p14:tracePt t="42312" x="3556000" y="2262188"/>
          <p14:tracePt t="42328" x="3546475" y="2262188"/>
          <p14:tracePt t="42337" x="3536950" y="2252663"/>
          <p14:tracePt t="42344" x="3536950" y="2243138"/>
          <p14:tracePt t="42354" x="3490913" y="2225675"/>
          <p14:tracePt t="42359" x="3482975" y="2216150"/>
          <p14:tracePt t="42368" x="3473450" y="2206625"/>
          <p14:tracePt t="42375" x="3463925" y="2206625"/>
          <p14:tracePt t="42385" x="3455988" y="2197100"/>
          <p14:tracePt t="42392" x="3436938" y="2189163"/>
          <p14:tracePt t="42403" x="3419475" y="2179638"/>
          <p14:tracePt t="42407" x="3409950" y="2170113"/>
          <p14:tracePt t="42432" x="3400425" y="2160588"/>
          <p14:tracePt t="42488" x="3382963" y="2160588"/>
          <p14:tracePt t="42496" x="3363913" y="2152650"/>
          <p14:tracePt t="42528" x="3354388" y="2143125"/>
          <p14:tracePt t="42537" x="3346450" y="2143125"/>
          <p14:tracePt t="42553" x="3336925" y="2143125"/>
          <p14:tracePt t="42560" x="3327400" y="2143125"/>
          <p14:tracePt t="42569" x="3317875" y="2143125"/>
          <p14:tracePt t="42576" x="3300413" y="2133600"/>
          <p14:tracePt t="42593" x="3300413" y="2125663"/>
          <p14:tracePt t="42601" x="3290888" y="2125663"/>
          <p14:tracePt t="42608" x="3281363" y="2116138"/>
          <p14:tracePt t="42617" x="3263900" y="2116138"/>
          <p14:tracePt t="42640" x="3254375" y="2116138"/>
          <p14:tracePt t="42651" x="3236913" y="2097088"/>
          <p14:tracePt t="42681" x="3227388" y="2089150"/>
          <p14:tracePt t="42720" x="3217863" y="2079625"/>
          <p14:tracePt t="42728" x="3208338" y="2079625"/>
          <p14:tracePt t="42736" x="3200400" y="2079625"/>
          <p14:tracePt t="42744" x="3181350" y="2060575"/>
          <p14:tracePt t="42760" x="3171825" y="2060575"/>
          <p14:tracePt t="43034" x="3171825" y="2070100"/>
          <p14:tracePt t="43062" x="3190875" y="2089150"/>
          <p14:tracePt t="43098" x="3200400" y="2097088"/>
          <p14:tracePt t="43124" x="3208338" y="2106613"/>
          <p14:tracePt t="43131" x="3217863" y="2116138"/>
          <p14:tracePt t="43140" x="3217863" y="2125663"/>
          <p14:tracePt t="43155" x="3217863" y="2133600"/>
          <p14:tracePt t="43172" x="3217863" y="2143125"/>
          <p14:tracePt t="43184" x="3227388" y="2160588"/>
          <p14:tracePt t="43192" x="3227388" y="2170113"/>
          <p14:tracePt t="43200" x="3227388" y="2179638"/>
          <p14:tracePt t="43207" x="3227388" y="2189163"/>
          <p14:tracePt t="43217" x="3227388" y="2206625"/>
          <p14:tracePt t="43225" x="3236913" y="2225675"/>
          <p14:tracePt t="43234" x="3244850" y="2225675"/>
          <p14:tracePt t="43353" x="3244850" y="2243138"/>
          <p14:tracePt t="43378" x="3244850" y="2252663"/>
          <p14:tracePt t="43403" x="3244850" y="2262188"/>
          <p14:tracePt t="43407" x="3244850" y="2270125"/>
          <p14:tracePt t="43507" x="3236913" y="2279650"/>
          <p14:tracePt t="43516" x="3227388" y="2279650"/>
          <p14:tracePt t="43521" x="3217863" y="2279650"/>
          <p14:tracePt t="43537" x="3208338" y="2279650"/>
          <p14:tracePt t="43546" x="3190875" y="2298700"/>
          <p14:tracePt t="43562" x="3163888" y="2298700"/>
          <p14:tracePt t="44273" x="3171825" y="2298700"/>
          <p14:tracePt t="44282" x="3181350" y="2298700"/>
          <p14:tracePt t="44290" x="3200400" y="2306638"/>
          <p14:tracePt t="44296" x="3208338" y="2306638"/>
          <p14:tracePt t="44522" x="3217863" y="2306638"/>
          <p14:tracePt t="44786" x="3227388" y="2316163"/>
          <p14:tracePt t="44794" x="3244850" y="2325688"/>
          <p14:tracePt t="44801" x="3263900" y="2343150"/>
          <p14:tracePt t="44809" x="3273425" y="2352675"/>
          <p14:tracePt t="44817" x="3281363" y="2362200"/>
          <p14:tracePt t="44825" x="3309938" y="2389188"/>
          <p14:tracePt t="44832" x="3317875" y="2398713"/>
          <p14:tracePt t="44839" x="3336925" y="2425700"/>
          <p14:tracePt t="44848" x="3354388" y="2444750"/>
          <p14:tracePt t="44856" x="3363913" y="2471738"/>
          <p14:tracePt t="44872" x="3382963" y="2508250"/>
          <p14:tracePt t="44879" x="3382963" y="2517775"/>
          <p14:tracePt t="44904" x="3390900" y="2525713"/>
          <p14:tracePt t="44928" x="3400425" y="2544763"/>
          <p14:tracePt t="44944" x="3400425" y="2554288"/>
          <p14:tracePt t="44960" x="3400425" y="2562225"/>
          <p14:tracePt t="44970" x="3400425" y="2571750"/>
          <p14:tracePt t="44986" x="3400425" y="2581275"/>
          <p14:tracePt t="45218" x="3390900" y="2581275"/>
          <p14:tracePt t="45226" x="3382963" y="2581275"/>
          <p14:tracePt t="45242" x="3363913" y="2581275"/>
          <p14:tracePt t="45249" x="3354388" y="2581275"/>
          <p14:tracePt t="45260" x="3346450" y="2581275"/>
          <p14:tracePt t="45266" x="3317875" y="2581275"/>
          <p14:tracePt t="45275" x="3300413" y="2581275"/>
          <p14:tracePt t="45280" x="3263900" y="2581275"/>
          <p14:tracePt t="45288" x="3254375" y="2581275"/>
          <p14:tracePt t="45296" x="3227388" y="2581275"/>
          <p14:tracePt t="45306" x="3217863" y="2581275"/>
          <p14:tracePt t="45313" x="3200400" y="2581275"/>
          <p14:tracePt t="45323" x="3181350" y="2581275"/>
          <p14:tracePt t="45650" x="3181350" y="2589213"/>
          <p14:tracePt t="45672" x="3181350" y="2598738"/>
          <p14:tracePt t="45688" x="3181350" y="2608263"/>
          <p14:tracePt t="45704" x="3181350" y="2617788"/>
          <p14:tracePt t="45712" x="3181350" y="2625725"/>
          <p14:tracePt t="45721" x="3181350" y="2635250"/>
          <p14:tracePt t="45794" x="3181350" y="2644775"/>
          <p14:tracePt t="45848" x="3181350" y="2654300"/>
          <p14:tracePt t="46138" x="3181350" y="2662238"/>
          <p14:tracePt t="46146" x="3208338" y="2662238"/>
          <p14:tracePt t="46156" x="3273425" y="2690813"/>
          <p14:tracePt t="46162" x="3309938" y="2698750"/>
          <p14:tracePt t="46169" x="3346450" y="2698750"/>
          <p14:tracePt t="46176" x="3382963" y="2708275"/>
          <p14:tracePt t="46184" x="3409950" y="2717800"/>
          <p14:tracePt t="46192" x="3427413" y="2717800"/>
          <p14:tracePt t="46200" x="3436938" y="2717800"/>
          <p14:tracePt t="46208" x="3455988" y="2735263"/>
          <p14:tracePt t="46313" x="3463925" y="2744788"/>
          <p14:tracePt t="46362" x="3463925" y="2754313"/>
          <p14:tracePt t="46388" x="3463925" y="2763838"/>
          <p14:tracePt t="46394" x="3463925" y="2771775"/>
          <p14:tracePt t="46404" x="3455988" y="2781300"/>
          <p14:tracePt t="46417" x="3455988" y="2790825"/>
          <p14:tracePt t="46425" x="3455988" y="2808288"/>
          <p14:tracePt t="46433" x="3446463" y="2817813"/>
          <p14:tracePt t="46457" x="3446463" y="2827338"/>
          <p14:tracePt t="46465" x="3436938" y="2836863"/>
          <p14:tracePt t="46489" x="3427413" y="2844800"/>
          <p14:tracePt t="46497" x="3419475" y="2854325"/>
          <p14:tracePt t="46513" x="3409950" y="2863850"/>
          <p14:tracePt t="46529" x="3400425" y="2863850"/>
          <p14:tracePt t="46538" x="3390900" y="2873375"/>
          <p14:tracePt t="46561" x="3382963" y="2881313"/>
          <p14:tracePt t="46573" x="3373438" y="2890838"/>
          <p14:tracePt t="46585" x="3363913" y="2900363"/>
          <p14:tracePt t="46609" x="3354388" y="2900363"/>
          <p14:tracePt t="46641" x="3346450" y="2909888"/>
          <p14:tracePt t="46649" x="3336925" y="2909888"/>
          <p14:tracePt t="46655" x="3336925" y="2917825"/>
          <p14:tracePt t="46663" x="3327400" y="2917825"/>
          <p14:tracePt t="46672" x="3317875" y="2917825"/>
          <p14:tracePt t="46681" x="3309938" y="2917825"/>
          <p14:tracePt t="46688" x="3300413" y="2927350"/>
          <p14:tracePt t="46720" x="3281363" y="2927350"/>
          <p14:tracePt t="46744" x="3281363" y="2936875"/>
          <p14:tracePt t="47050" x="3273425" y="2936875"/>
          <p14:tracePt t="47060" x="3263900" y="2946400"/>
          <p14:tracePt t="47081" x="3244850" y="2954338"/>
          <p14:tracePt t="47105" x="3236913" y="2954338"/>
          <p14:tracePt t="47186" x="3227388" y="2963863"/>
          <p14:tracePt t="47729" x="3227388" y="2973388"/>
          <p14:tracePt t="47746" x="3236913" y="2973388"/>
          <p14:tracePt t="47784" x="3244850" y="2973388"/>
          <p14:tracePt t="47920" x="3263900" y="2973388"/>
          <p14:tracePt t="48362" x="3273425" y="2973388"/>
          <p14:tracePt t="48560" x="3281363" y="2973388"/>
          <p14:tracePt t="48583" x="3300413" y="2973388"/>
          <p14:tracePt t="48592" x="3309938" y="2973388"/>
          <p14:tracePt t="48600" x="3327400" y="2973388"/>
          <p14:tracePt t="48624" x="3336925" y="2973388"/>
          <p14:tracePt t="48656" x="3346450" y="2973388"/>
          <p14:tracePt t="48681" x="3354388" y="2973388"/>
          <p14:tracePt t="48687" x="3363913" y="2973388"/>
          <p14:tracePt t="48696" x="3382963" y="2973388"/>
          <p14:tracePt t="48704" x="3390900" y="2973388"/>
          <p14:tracePt t="48721" x="3400425" y="2973388"/>
          <p14:tracePt t="48728" x="3419475" y="2973388"/>
          <p14:tracePt t="48739" x="3427413" y="2973388"/>
          <p14:tracePt t="48744" x="3446463" y="2973388"/>
          <p14:tracePt t="48754" x="3473450" y="2973388"/>
          <p14:tracePt t="48760" x="3482975" y="2973388"/>
          <p14:tracePt t="48770" x="3490913" y="2973388"/>
          <p14:tracePt t="48777" x="3500438" y="2973388"/>
          <p14:tracePt t="48784" x="3509963" y="2973388"/>
          <p14:tracePt t="48792" x="3519488" y="2973388"/>
          <p14:tracePt t="48880" x="3527425" y="2982913"/>
          <p14:tracePt t="48920" x="3536950" y="2982913"/>
          <p14:tracePt t="48928" x="3546475" y="2990850"/>
          <p14:tracePt t="48936" x="3556000" y="3000375"/>
          <p14:tracePt t="48960" x="3556000" y="3009900"/>
          <p14:tracePt t="48976" x="3556000" y="3017838"/>
          <p14:tracePt t="49000" x="3556000" y="3027363"/>
          <p14:tracePt t="49025" x="3556000" y="3036888"/>
          <p14:tracePt t="49104" x="3556000" y="3046413"/>
          <p14:tracePt t="49120" x="3556000" y="3054350"/>
          <p14:tracePt t="49184" x="3556000" y="3063875"/>
          <p14:tracePt t="49192" x="3556000" y="3073400"/>
          <p14:tracePt t="49216" x="3546475" y="3082925"/>
          <p14:tracePt t="49231" x="3536950" y="3090863"/>
          <p14:tracePt t="49239" x="3527425" y="3090863"/>
          <p14:tracePt t="49248" x="3519488" y="3090863"/>
          <p14:tracePt t="49257" x="3500438" y="3100388"/>
          <p14:tracePt t="49265" x="3490913" y="3100388"/>
          <p14:tracePt t="49281" x="3482975" y="3100388"/>
          <p14:tracePt t="49289" x="3463925" y="3109913"/>
          <p14:tracePt t="49314" x="3446463" y="3109913"/>
          <p14:tracePt t="49329" x="3436938" y="3109913"/>
          <p14:tracePt t="49345" x="3427413" y="3119438"/>
          <p14:tracePt t="49358" x="3419475" y="3127375"/>
          <p14:tracePt t="49506" x="3409950" y="3136900"/>
          <p14:tracePt t="49546" x="3409950" y="3146425"/>
          <p14:tracePt t="49562" x="3409950" y="3163888"/>
          <p14:tracePt t="49722" x="3409950" y="3173413"/>
          <p14:tracePt t="49738" x="3409950" y="3182938"/>
          <p14:tracePt t="49746" x="3400425" y="3209925"/>
          <p14:tracePt t="49754" x="3382963" y="3219450"/>
          <p14:tracePt t="49772" x="3373438" y="3228975"/>
          <p14:tracePt t="49779" x="3354388" y="3236913"/>
          <p14:tracePt t="49792" x="3346450" y="3246438"/>
          <p14:tracePt t="50001" x="3346450" y="3228975"/>
          <p14:tracePt t="50040" x="3346450" y="3219450"/>
          <p14:tracePt t="50107" x="3336925" y="3200400"/>
          <p14:tracePt t="50168" x="3327400" y="3192463"/>
          <p14:tracePt t="50282" x="3317875" y="3192463"/>
          <p14:tracePt t="50298" x="3309938" y="3192463"/>
          <p14:tracePt t="50313" x="3300413" y="3192463"/>
          <p14:tracePt t="50321" x="3281363" y="3192463"/>
          <p14:tracePt t="50336" x="3263900" y="3192463"/>
          <p14:tracePt t="50344" x="3254375" y="3192463"/>
          <p14:tracePt t="50362" x="3227388" y="3200400"/>
          <p14:tracePt t="50389" x="3217863" y="3209925"/>
          <p14:tracePt t="50424" x="3217863" y="3219450"/>
          <p14:tracePt t="50432" x="3200400" y="3219450"/>
          <p14:tracePt t="50440" x="3190875" y="3219450"/>
          <p14:tracePt t="50448" x="3181350" y="3228975"/>
          <p14:tracePt t="50456" x="3154363" y="3228975"/>
          <p14:tracePt t="50475" x="3136900" y="3228975"/>
          <p14:tracePt t="50492" x="3117850" y="3228975"/>
          <p14:tracePt t="50498" x="3100388" y="3228975"/>
          <p14:tracePt t="50507" x="3081338" y="3228975"/>
          <p14:tracePt t="50513" x="3063875" y="3228975"/>
          <p14:tracePt t="50527" x="3054350" y="3228975"/>
          <p14:tracePt t="50532" x="3044825" y="3228975"/>
          <p14:tracePt t="50541" x="3035300" y="3228975"/>
          <p14:tracePt t="50547" x="3017838" y="3228975"/>
          <p14:tracePt t="50560" x="3008313" y="3228975"/>
          <p14:tracePt t="50585" x="2990850" y="3219450"/>
          <p14:tracePt t="50592" x="2981325" y="3219450"/>
          <p14:tracePt t="50616" x="2962275" y="3209925"/>
          <p14:tracePt t="50624" x="2954338" y="3200400"/>
          <p14:tracePt t="50633" x="2944813" y="3192463"/>
          <p14:tracePt t="50639" x="2917825" y="3173413"/>
          <p14:tracePt t="50650" x="2898775" y="3163888"/>
          <p14:tracePt t="50659" x="2898775" y="3155950"/>
          <p14:tracePt t="50667" x="2889250" y="3155950"/>
          <p14:tracePt t="50673" x="2871788" y="3146425"/>
          <p14:tracePt t="50686" x="2852738" y="3119438"/>
          <p14:tracePt t="50688" x="2844800" y="3119438"/>
          <p14:tracePt t="50696" x="2825750" y="3109913"/>
          <p14:tracePt t="50705" x="2808288" y="3100388"/>
          <p14:tracePt t="50712" x="2789238" y="3090863"/>
          <p14:tracePt t="50720" x="2781300" y="3090863"/>
          <p14:tracePt t="50728" x="2771775" y="3082925"/>
          <p14:tracePt t="50735" x="2762250" y="3073400"/>
          <p14:tracePt t="50744" x="2752725" y="3063875"/>
          <p14:tracePt t="50754" x="2735263" y="3046413"/>
          <p14:tracePt t="50760" x="2716213" y="3027363"/>
          <p14:tracePt t="50771" x="2689225" y="2990850"/>
          <p14:tracePt t="50776" x="2679700" y="2990850"/>
          <p14:tracePt t="50783" x="2671763" y="2982913"/>
          <p14:tracePt t="50792" x="2662238" y="2954338"/>
          <p14:tracePt t="50799" x="2662238" y="2936875"/>
          <p14:tracePt t="50808" x="2652713" y="2909888"/>
          <p14:tracePt t="50816" x="2652713" y="2863850"/>
          <p14:tracePt t="50824" x="2652713" y="2836863"/>
          <p14:tracePt t="50832" x="2652713" y="2790825"/>
          <p14:tracePt t="50839" x="2652713" y="2735263"/>
          <p14:tracePt t="50848" x="2652713" y="2698750"/>
          <p14:tracePt t="50856" x="2652713" y="2654300"/>
          <p14:tracePt t="50864" x="2652713" y="2617788"/>
          <p14:tracePt t="50872" x="2652713" y="2581275"/>
          <p14:tracePt t="50880" x="2652713" y="2535238"/>
          <p14:tracePt t="50887" x="2652713" y="2508250"/>
          <p14:tracePt t="50895" x="2652713" y="2481263"/>
          <p14:tracePt t="50905" x="2652713" y="2444750"/>
          <p14:tracePt t="50911" x="2652713" y="2425700"/>
          <p14:tracePt t="50920" x="2652713" y="2416175"/>
          <p14:tracePt t="50927" x="2652713" y="2398713"/>
          <p14:tracePt t="50937" x="2652713" y="2389188"/>
          <p14:tracePt t="50943" x="2652713" y="2362200"/>
          <p14:tracePt t="50953" x="2652713" y="2352675"/>
          <p14:tracePt t="50960" x="2652713" y="2343150"/>
          <p14:tracePt t="50969" x="2652713" y="2306638"/>
          <p14:tracePt t="50976" x="2662238" y="2279650"/>
          <p14:tracePt t="50985" x="2671763" y="2252663"/>
          <p14:tracePt t="50992" x="2689225" y="2216150"/>
          <p14:tracePt t="50999" x="2698750" y="2179638"/>
          <p14:tracePt t="51008" x="2698750" y="2152650"/>
          <p14:tracePt t="51017" x="2716213" y="2116138"/>
          <p14:tracePt t="51031" x="2725738" y="2089150"/>
          <p14:tracePt t="51033" x="2735263" y="2070100"/>
          <p14:tracePt t="51043" x="2735263" y="2052638"/>
          <p14:tracePt t="51048" x="2744788" y="2024063"/>
          <p14:tracePt t="51057" x="2762250" y="1997075"/>
          <p14:tracePt t="51064" x="2771775" y="1997075"/>
          <p14:tracePt t="51072" x="2771775" y="1987550"/>
          <p14:tracePt t="51079" x="2771775" y="1979613"/>
          <p14:tracePt t="51089" x="2781300" y="1970088"/>
          <p14:tracePt t="51129" x="2781300" y="1960563"/>
          <p14:tracePt t="51156" x="2789238" y="1933575"/>
          <p14:tracePt t="51170" x="2798763" y="1933575"/>
          <p14:tracePt t="51186" x="2808288" y="1933575"/>
          <p14:tracePt t="51192" x="2817813" y="1933575"/>
          <p14:tracePt t="51200" x="2835275" y="1933575"/>
          <p14:tracePt t="51208" x="2844800" y="1924050"/>
          <p14:tracePt t="51216" x="2852738" y="1924050"/>
          <p14:tracePt t="51223" x="2862263" y="1924050"/>
          <p14:tracePt t="51231" x="2889250" y="1914525"/>
          <p14:tracePt t="51289" x="2908300" y="1914525"/>
          <p14:tracePt t="51297" x="2935288" y="1943100"/>
          <p14:tracePt t="51306" x="2944813" y="1951038"/>
          <p14:tracePt t="51311" x="2962275" y="1960563"/>
          <p14:tracePt t="51320" x="2990850" y="1987550"/>
          <p14:tracePt t="51328" x="2998788" y="1997075"/>
          <p14:tracePt t="51336" x="3017838" y="2006600"/>
          <p14:tracePt t="51343" x="3027363" y="2006600"/>
          <p14:tracePt t="51353" x="3035300" y="2024063"/>
          <p14:tracePt t="51440" x="3044825" y="2033588"/>
          <p14:tracePt t="51456" x="3054350" y="2052638"/>
          <p14:tracePt t="51464" x="3063875" y="2070100"/>
          <p14:tracePt t="51480" x="3071813" y="2079625"/>
          <p14:tracePt t="51608" x="3071813" y="2097088"/>
          <p14:tracePt t="51624" x="3071813" y="2106613"/>
          <p14:tracePt t="51640" x="3071813" y="2116138"/>
          <p14:tracePt t="51648" x="3081338" y="2133600"/>
          <p14:tracePt t="51655" x="3117850" y="2152650"/>
          <p14:tracePt t="51672" x="3117850" y="2189163"/>
          <p14:tracePt t="51696" x="3127375" y="2216150"/>
          <p14:tracePt t="51704" x="3127375" y="2225675"/>
          <p14:tracePt t="51720" x="3127375" y="2233613"/>
          <p14:tracePt t="51728" x="3127375" y="2243138"/>
          <p14:tracePt t="52000" x="3127375" y="2252663"/>
          <p14:tracePt t="52007" x="3127375" y="2270125"/>
          <p14:tracePt t="52025" x="3127375" y="2279650"/>
          <p14:tracePt t="52041" x="3127375" y="2289175"/>
          <p14:tracePt t="52050" x="3127375" y="2306638"/>
          <p14:tracePt t="52059" x="3127375" y="2316163"/>
          <p14:tracePt t="52065" x="3127375" y="2325688"/>
          <p14:tracePt t="52082" x="3127375" y="2335213"/>
          <p14:tracePt t="52095" x="3127375" y="2343150"/>
          <p14:tracePt t="52097" x="3127375" y="2352675"/>
          <p14:tracePt t="52107" x="3127375" y="2371725"/>
          <p14:tracePt t="52111" x="3127375" y="2389188"/>
          <p14:tracePt t="52120" x="3127375" y="2398713"/>
          <p14:tracePt t="52128" x="3127375" y="2408238"/>
          <p14:tracePt t="52136" x="3127375" y="2425700"/>
          <p14:tracePt t="52143" x="3127375" y="2435225"/>
          <p14:tracePt t="52154" x="3127375" y="2444750"/>
          <p14:tracePt t="52159" x="3127375" y="2452688"/>
          <p14:tracePt t="52169" x="3127375" y="2471738"/>
          <p14:tracePt t="52176" x="3127375" y="2481263"/>
          <p14:tracePt t="52183" x="3127375" y="2489200"/>
          <p14:tracePt t="52209" x="3127375" y="2508250"/>
          <p14:tracePt t="52221" x="3127375" y="2517775"/>
          <p14:tracePt t="52224" x="3127375" y="2525713"/>
          <p14:tracePt t="52240" x="3127375" y="2535238"/>
          <p14:tracePt t="52392" x="3127375" y="2554288"/>
          <p14:tracePt t="52408" x="3127375" y="2562225"/>
          <p14:tracePt t="52416" x="3127375" y="2571750"/>
          <p14:tracePt t="52424" x="3127375" y="2589213"/>
          <p14:tracePt t="52432" x="3127375" y="2598738"/>
          <p14:tracePt t="52440" x="3127375" y="2608263"/>
          <p14:tracePt t="52448" x="3127375" y="2617788"/>
          <p14:tracePt t="52552" x="3136900" y="2635250"/>
          <p14:tracePt t="52568" x="3144838" y="2644775"/>
          <p14:tracePt t="52576" x="3144838" y="2654300"/>
          <p14:tracePt t="52584" x="3154363" y="2662238"/>
          <p14:tracePt t="52591" x="3163888" y="2681288"/>
          <p14:tracePt t="52608" x="3163888" y="2698750"/>
          <p14:tracePt t="52616" x="3171825" y="2708275"/>
          <p14:tracePt t="52624" x="3171825" y="2717800"/>
          <p14:tracePt t="52649" x="3171825" y="2727325"/>
          <p14:tracePt t="52664" x="3171825" y="2735263"/>
          <p14:tracePt t="52671" x="3171825" y="2754313"/>
          <p14:tracePt t="52680" x="3171825" y="2763838"/>
          <p14:tracePt t="52687" x="3171825" y="2771775"/>
          <p14:tracePt t="52704" x="3171825" y="2790825"/>
          <p14:tracePt t="52712" x="3171825" y="2808288"/>
          <p14:tracePt t="52720" x="3171825" y="2836863"/>
          <p14:tracePt t="52728" x="3171825" y="2844800"/>
          <p14:tracePt t="52736" x="3171825" y="2863850"/>
          <p14:tracePt t="52744" x="3171825" y="2890838"/>
          <p14:tracePt t="52752" x="3171825" y="2909888"/>
          <p14:tracePt t="52759" x="3171825" y="2927350"/>
          <p14:tracePt t="52769" x="3171825" y="2946400"/>
          <p14:tracePt t="52776" x="3171825" y="2954338"/>
          <p14:tracePt t="52784" x="3171825" y="2973388"/>
          <p14:tracePt t="52792" x="3171825" y="2982913"/>
          <p14:tracePt t="52824" x="3171825" y="2990850"/>
          <p14:tracePt t="52849" x="3171825" y="3009900"/>
          <p14:tracePt t="52857" x="3171825" y="3017838"/>
          <p14:tracePt t="52873" x="3171825" y="3036888"/>
          <p14:tracePt t="52889" x="3171825" y="3054350"/>
          <p14:tracePt t="52897" x="3171825" y="3073400"/>
          <p14:tracePt t="52912" x="3171825" y="3100388"/>
          <p14:tracePt t="52921" x="3171825" y="3109913"/>
          <p14:tracePt t="52936" x="3171825" y="3127375"/>
          <p14:tracePt t="52944" x="3163888" y="3136900"/>
          <p14:tracePt t="52952" x="3163888" y="3146425"/>
          <p14:tracePt t="52960" x="3154363" y="3155950"/>
          <p14:tracePt t="52984" x="3154363" y="3163888"/>
          <p14:tracePt t="53000" x="3144838" y="3173413"/>
          <p14:tracePt t="53040" x="3136900" y="3173413"/>
          <p14:tracePt t="53056" x="3127375" y="3173413"/>
          <p14:tracePt t="53064" x="3108325" y="3173413"/>
          <p14:tracePt t="53071" x="3090863" y="3173413"/>
          <p14:tracePt t="53080" x="3071813" y="3173413"/>
          <p14:tracePt t="53089" x="3044825" y="3173413"/>
          <p14:tracePt t="53096" x="3027363" y="3173413"/>
          <p14:tracePt t="53104" x="2990850" y="3163888"/>
          <p14:tracePt t="53111" x="2917825" y="3119438"/>
          <p14:tracePt t="53120" x="2898775" y="3109913"/>
          <p14:tracePt t="53128" x="2881313" y="3090863"/>
          <p14:tracePt t="53136" x="2852738" y="3073400"/>
          <p14:tracePt t="53144" x="2835275" y="3063875"/>
          <p14:tracePt t="53152" x="2825750" y="3063875"/>
          <p14:tracePt t="53171" x="2798763" y="3046413"/>
          <p14:tracePt t="53234" x="2789238" y="3046413"/>
          <p14:tracePt t="53325" x="2789238" y="3036888"/>
          <p14:tracePt t="53342" x="2789238" y="3027363"/>
          <p14:tracePt t="53347" x="2789238" y="3000375"/>
          <p14:tracePt t="53353" x="2789238" y="2982913"/>
          <p14:tracePt t="53359" x="2789238" y="2946400"/>
          <p14:tracePt t="53369" x="2789238" y="2900363"/>
          <p14:tracePt t="53376" x="2789238" y="2863850"/>
          <p14:tracePt t="53386" x="2789238" y="2836863"/>
          <p14:tracePt t="53392" x="2789238" y="2790825"/>
          <p14:tracePt t="53403" x="2789238" y="2754313"/>
          <p14:tracePt t="53407" x="2789238" y="2698750"/>
          <p14:tracePt t="53415" x="2789238" y="2654300"/>
          <p14:tracePt t="53423" x="2789238" y="2635250"/>
          <p14:tracePt t="53431" x="2789238" y="2581275"/>
          <p14:tracePt t="53440" x="2789238" y="2544763"/>
          <p14:tracePt t="53448" x="2808288" y="2508250"/>
          <p14:tracePt t="53456" x="2825750" y="2462213"/>
          <p14:tracePt t="53464" x="2825750" y="2425700"/>
          <p14:tracePt t="53471" x="2844800" y="2398713"/>
          <p14:tracePt t="53480" x="2852738" y="2362200"/>
          <p14:tracePt t="53488" x="2862263" y="2325688"/>
          <p14:tracePt t="53495" x="2862263" y="2316163"/>
          <p14:tracePt t="53504" x="2862263" y="2289175"/>
          <p14:tracePt t="53511" x="2862263" y="2252663"/>
          <p14:tracePt t="53520" x="2881313" y="2225675"/>
          <p14:tracePt t="53536" x="2881313" y="2197100"/>
          <p14:tracePt t="53544" x="2881313" y="2179638"/>
          <p14:tracePt t="53552" x="2889250" y="2152650"/>
          <p14:tracePt t="53560" x="2889250" y="2143125"/>
          <p14:tracePt t="53576" x="2889250" y="2133600"/>
          <p14:tracePt t="53689" x="2898775" y="2125663"/>
          <p14:tracePt t="53763" x="2908300" y="2106613"/>
          <p14:tracePt t="53778" x="2917825" y="2106613"/>
          <p14:tracePt t="53786" x="2925763" y="2097088"/>
          <p14:tracePt t="53808" x="2925763" y="2089150"/>
          <p14:tracePt t="53832" x="2935288" y="2089150"/>
          <p14:tracePt t="53848" x="2944813" y="2089150"/>
          <p14:tracePt t="53857" x="2954338" y="2089150"/>
          <p14:tracePt t="53872" x="2962275" y="2089150"/>
          <p14:tracePt t="53888" x="2971800" y="2089150"/>
          <p14:tracePt t="53904" x="2998788" y="2089150"/>
          <p14:tracePt t="53914" x="3008313" y="2089150"/>
          <p14:tracePt t="53923" x="3035300" y="2089150"/>
          <p14:tracePt t="53933" x="3044825" y="2089150"/>
          <p14:tracePt t="53939" x="3054350" y="2089150"/>
          <p14:tracePt t="53946" x="3063875" y="2089150"/>
          <p14:tracePt t="53963" x="3081338" y="2089150"/>
          <p14:tracePt t="53969" x="3100388" y="2089150"/>
          <p14:tracePt t="53976" x="3100388" y="2097088"/>
          <p14:tracePt t="53985" x="3108325" y="2106613"/>
          <p14:tracePt t="53992" x="3117850" y="2106613"/>
          <p14:tracePt t="54000" x="3127375" y="2116138"/>
          <p14:tracePt t="54008" x="3136900" y="2125663"/>
          <p14:tracePt t="54025" x="3136900" y="2133600"/>
          <p14:tracePt t="54031" x="3136900" y="2143125"/>
          <p14:tracePt t="54039" x="3144838" y="2143125"/>
          <p14:tracePt t="54080" x="3144838" y="2152650"/>
          <p14:tracePt t="54544" x="3144838" y="2170113"/>
          <p14:tracePt t="55043" x="3144838" y="2179638"/>
          <p14:tracePt t="55232" x="3144838" y="2189163"/>
          <p14:tracePt t="55240" x="3144838" y="2197100"/>
          <p14:tracePt t="55264" x="3144838" y="2206625"/>
          <p14:tracePt t="55346" x="3144838" y="2216150"/>
          <p14:tracePt t="55369" x="3144838" y="2233613"/>
          <p14:tracePt t="55377" x="3144838" y="2252663"/>
          <p14:tracePt t="55388" x="3144838" y="2262188"/>
          <p14:tracePt t="55392" x="3144838" y="2270125"/>
          <p14:tracePt t="55402" x="3144838" y="2279650"/>
          <p14:tracePt t="55407" x="3144838" y="2289175"/>
          <p14:tracePt t="55416" x="3144838" y="2298700"/>
          <p14:tracePt t="55424" x="3144838" y="2306638"/>
          <p14:tracePt t="55432" x="3144838" y="2316163"/>
          <p14:tracePt t="55463" x="3144838" y="2335213"/>
          <p14:tracePt t="55504" x="3144838" y="2343150"/>
          <p14:tracePt t="55521" x="3144838" y="2352675"/>
          <p14:tracePt t="55561" x="3144838" y="2371725"/>
          <p14:tracePt t="55818" x="3144838" y="2389188"/>
          <p14:tracePt t="55825" x="3154363" y="2398713"/>
          <p14:tracePt t="55833" x="3163888" y="2425700"/>
          <p14:tracePt t="55842" x="3181350" y="2444750"/>
          <p14:tracePt t="55858" x="3190875" y="2462213"/>
          <p14:tracePt t="55865" x="3200400" y="2471738"/>
          <p14:tracePt t="55875" x="3200400" y="2481263"/>
          <p14:tracePt t="55882" x="3217863" y="2508250"/>
          <p14:tracePt t="56011" x="3217863" y="2517775"/>
          <p14:tracePt t="56224" x="3217863" y="2525713"/>
          <p14:tracePt t="56249" x="3217863" y="2544763"/>
          <p14:tracePt t="56281" x="3217863" y="2554288"/>
          <p14:tracePt t="56299" x="3217863" y="2562225"/>
          <p14:tracePt t="56313" x="3217863" y="2571750"/>
          <p14:tracePt t="56323" x="3227388" y="2598738"/>
          <p14:tracePt t="56356" x="3227388" y="2608263"/>
          <p14:tracePt t="56362" x="3227388" y="2625725"/>
          <p14:tracePt t="56370" x="3236913" y="2635250"/>
          <p14:tracePt t="56377" x="3236913" y="2644775"/>
          <p14:tracePt t="56388" x="3236913" y="2654300"/>
          <p14:tracePt t="56392" x="3236913" y="2671763"/>
          <p14:tracePt t="56402" x="3254375" y="2690813"/>
          <p14:tracePt t="56408" x="3263900" y="2690813"/>
          <p14:tracePt t="56417" x="3263900" y="2708275"/>
          <p14:tracePt t="56423" x="3263900" y="2717800"/>
          <p14:tracePt t="56432" x="3273425" y="2727325"/>
          <p14:tracePt t="57056" x="3263900" y="2717800"/>
          <p14:tracePt t="57280" x="3254375" y="2708275"/>
          <p14:tracePt t="57304" x="3254375" y="2690813"/>
          <p14:tracePt t="58360" x="3244850" y="2690813"/>
          <p14:tracePt t="60685" x="3254375" y="2690813"/>
          <p14:tracePt t="60731" x="3263900" y="2690813"/>
          <p14:tracePt t="61128" x="3263900" y="2681288"/>
          <p14:tracePt t="61136" x="3263900" y="2662238"/>
          <p14:tracePt t="61152" x="3263900" y="2654300"/>
          <p14:tracePt t="61176" x="3263900" y="2644775"/>
          <p14:tracePt t="61344" x="3254375" y="2644775"/>
          <p14:tracePt t="61392" x="3244850" y="2654300"/>
          <p14:tracePt t="61416" x="3236913" y="2662238"/>
          <p14:tracePt t="61448" x="3227388" y="2671763"/>
          <p14:tracePt t="61456" x="3217863" y="2671763"/>
          <p14:tracePt t="61834" x="3208338" y="2681288"/>
          <p14:tracePt t="62034" x="3190875" y="2681288"/>
          <p14:tracePt t="62042" x="3181350" y="2681288"/>
          <p14:tracePt t="62075" x="3171825" y="2681288"/>
          <p14:tracePt t="63497" x="3171825" y="2690813"/>
          <p14:tracePt t="63513" x="3171825" y="2708275"/>
          <p14:tracePt t="63898" x="3171825" y="2717800"/>
          <p14:tracePt t="63936" x="3171825" y="2727325"/>
          <p14:tracePt t="64002" x="3171825" y="2735263"/>
          <p14:tracePt t="64012" x="3171825" y="2744788"/>
          <p14:tracePt t="64097" x="3171825" y="2754313"/>
          <p14:tracePt t="64105" x="3171825" y="2763838"/>
          <p14:tracePt t="64130" x="3171825" y="2771775"/>
          <p14:tracePt t="64163" x="3171825" y="2790825"/>
          <p14:tracePt t="65594" x="3171825" y="2800350"/>
          <p14:tracePt t="65618" x="3181350" y="2817813"/>
          <p14:tracePt t="65782" x="3181350" y="2808288"/>
          <p14:tracePt t="65802" x="3181350" y="2800350"/>
          <p14:tracePt t="65850" x="3181350" y="2790825"/>
          <p14:tracePt t="65874" x="3181350" y="2771775"/>
          <p14:tracePt t="65914" x="3181350" y="2763838"/>
          <p14:tracePt t="65919" x="3181350" y="2754313"/>
          <p14:tracePt t="65928" x="3171825" y="2744788"/>
          <p14:tracePt t="65952" x="3154363" y="2735263"/>
          <p14:tracePt t="66040" x="3144838" y="2735263"/>
          <p14:tracePt t="66063" x="3136900" y="2735263"/>
          <p14:tracePt t="66080" x="3136900" y="2754313"/>
          <p14:tracePt t="66088" x="3136900" y="2763838"/>
          <p14:tracePt t="66104" x="3136900" y="2790825"/>
          <p14:tracePt t="66209" x="3144838" y="2800350"/>
          <p14:tracePt t="66224" x="3181350" y="2808288"/>
          <p14:tracePt t="66231" x="3200400" y="2808288"/>
          <p14:tracePt t="66239" x="3244850" y="2808288"/>
          <p14:tracePt t="66248" x="3300413" y="2817813"/>
          <p14:tracePt t="66256" x="3409950" y="2817813"/>
          <p14:tracePt t="66264" x="3556000" y="2817813"/>
          <p14:tracePt t="66272" x="3719513" y="2817813"/>
          <p14:tracePt t="66280" x="3846513" y="2817813"/>
          <p14:tracePt t="66288" x="3902075" y="2817813"/>
          <p14:tracePt t="66296" x="3919538" y="2817813"/>
          <p14:tracePt t="77395" x="3929063" y="2844800"/>
          <p14:tracePt t="77403" x="3929063" y="2900363"/>
          <p14:tracePt t="77407" x="3911600" y="2946400"/>
          <p14:tracePt t="77421" x="3892550" y="2990850"/>
          <p14:tracePt t="77425" x="3883025" y="3036888"/>
          <p14:tracePt t="77435" x="3846513" y="3082925"/>
          <p14:tracePt t="77440" x="3829050" y="3155950"/>
          <p14:tracePt t="77448" x="3819525" y="3219450"/>
          <p14:tracePt t="77456" x="3792538" y="3309938"/>
          <p14:tracePt t="77466" x="3792538" y="3375025"/>
          <p14:tracePt t="77471" x="3792538" y="3446463"/>
          <p14:tracePt t="77480" x="3792538" y="3482975"/>
          <p14:tracePt t="77488" x="3792538" y="3511550"/>
          <p14:tracePt t="77496" x="3792538" y="3556000"/>
          <p14:tracePt t="77503" x="3792538" y="3592513"/>
          <p14:tracePt t="77511" x="3792538" y="3638550"/>
          <p14:tracePt t="77520" x="3792538" y="3665538"/>
          <p14:tracePt t="77527" x="3792538" y="3684588"/>
          <p14:tracePt t="77536" x="3792538" y="3702050"/>
          <p14:tracePt t="77544" x="3792538" y="3730625"/>
          <p14:tracePt t="77552" x="3792538" y="3748088"/>
          <p14:tracePt t="77560" x="3792538" y="3775075"/>
          <p14:tracePt t="77567" x="3792538" y="3794125"/>
          <p14:tracePt t="77577" x="3792538" y="3811588"/>
          <p14:tracePt t="77584" x="3792538" y="3840163"/>
          <p14:tracePt t="77592" x="3792538" y="3848100"/>
          <p14:tracePt t="77600" x="3792538" y="3884613"/>
          <p14:tracePt t="77607" x="3792538" y="3894138"/>
          <p14:tracePt t="77616" x="3792538" y="3930650"/>
          <p14:tracePt t="77624" x="3802063" y="3976688"/>
          <p14:tracePt t="77634" x="3810000" y="3994150"/>
          <p14:tracePt t="77639" x="3838575" y="4049713"/>
          <p14:tracePt t="77650" x="3856038" y="4076700"/>
          <p14:tracePt t="77655" x="3865563" y="4122738"/>
          <p14:tracePt t="77664" x="3902075" y="4149725"/>
          <p14:tracePt t="77671" x="3911600" y="4176713"/>
          <p14:tracePt t="77680" x="3938588" y="4203700"/>
          <p14:tracePt t="77688" x="3948113" y="4213225"/>
          <p14:tracePt t="77696" x="3965575" y="4232275"/>
          <p14:tracePt t="77704" x="3975100" y="4232275"/>
          <p14:tracePt t="77713" x="3992563" y="4240213"/>
          <p14:tracePt t="77720" x="4021138" y="4240213"/>
          <p14:tracePt t="77728" x="4029075" y="4240213"/>
          <p14:tracePt t="77736" x="4038600" y="4240213"/>
          <p14:tracePt t="77808" x="4057650" y="4240213"/>
          <p14:tracePt t="77824" x="4084638" y="4240213"/>
          <p14:tracePt t="77834" x="4102100" y="4249738"/>
          <p14:tracePt t="77841" x="4111625" y="4259263"/>
          <p14:tracePt t="77850" x="4138613" y="4268788"/>
          <p14:tracePt t="77859" x="4184650" y="4286250"/>
          <p14:tracePt t="77865" x="4211638" y="4286250"/>
          <p14:tracePt t="77873" x="4275138" y="4303713"/>
          <p14:tracePt t="77881" x="4303713" y="4332288"/>
          <p14:tracePt t="77889" x="4348163" y="4349750"/>
          <p14:tracePt t="77897" x="4376738" y="4349750"/>
          <p14:tracePt t="77906" x="4413250" y="4349750"/>
          <p14:tracePt t="77911" x="4430713" y="4359275"/>
          <p14:tracePt t="77919" x="4467225" y="4359275"/>
          <p14:tracePt t="77927" x="4476750" y="4359275"/>
          <p14:tracePt t="77943" x="4484688" y="4359275"/>
          <p14:tracePt t="77951" x="4494213" y="4368800"/>
          <p14:tracePt t="77983" x="4503738" y="4386263"/>
          <p14:tracePt t="77992" x="4513263" y="4395788"/>
          <p14:tracePt t="78000" x="4521200" y="4405313"/>
          <p14:tracePt t="78008" x="4530725" y="4405313"/>
          <p14:tracePt t="78017" x="4530725" y="4413250"/>
          <p14:tracePt t="78025" x="4530725" y="4422775"/>
          <p14:tracePt t="78033" x="4540250" y="4432300"/>
          <p14:tracePt t="78040" x="4549775" y="4441825"/>
          <p14:tracePt t="78047" x="4557713" y="4449763"/>
          <p14:tracePt t="78064" x="4567238" y="4459288"/>
          <p14:tracePt t="78081" x="4576763" y="4459288"/>
          <p14:tracePt t="78096" x="4586288" y="4468813"/>
          <p14:tracePt t="78120" x="4594225" y="4468813"/>
          <p14:tracePt t="78136" x="4603750" y="4478338"/>
          <p14:tracePt t="78145" x="4630738" y="4486275"/>
          <p14:tracePt t="78153" x="4640263" y="4495800"/>
          <p14:tracePt t="78170" x="4676775" y="4522788"/>
          <p14:tracePt t="78175" x="4703763" y="4541838"/>
          <p14:tracePt t="78183" x="4722813" y="4551363"/>
          <p14:tracePt t="78192" x="4740275" y="4568825"/>
          <p14:tracePt t="78200" x="4803775" y="4605338"/>
          <p14:tracePt t="78207" x="4832350" y="4624388"/>
          <p14:tracePt t="78217" x="4859338" y="4651375"/>
          <p14:tracePt t="78223" x="4895850" y="4668838"/>
          <p14:tracePt t="78233" x="4913313" y="4687888"/>
          <p14:tracePt t="78239" x="4932363" y="4705350"/>
          <p14:tracePt t="78247" x="4941888" y="4705350"/>
          <p14:tracePt t="78255" x="4949825" y="4714875"/>
          <p14:tracePt t="78608" x="4959350" y="4724400"/>
          <p14:tracePt t="78615" x="4968875" y="4741863"/>
          <p14:tracePt t="78812" x="4968875" y="4751388"/>
          <p14:tracePt t="78842" x="4949825" y="4751388"/>
          <p14:tracePt t="78850" x="4941888" y="4751388"/>
          <p14:tracePt t="78859" x="4922838" y="4741863"/>
          <p14:tracePt t="78872" x="4905375" y="4741863"/>
          <p14:tracePt t="78880" x="4886325" y="4741863"/>
          <p14:tracePt t="78888" x="4876800" y="4741863"/>
          <p14:tracePt t="78896" x="4859338" y="4732338"/>
          <p14:tracePt t="78904" x="4840288" y="4732338"/>
          <p14:tracePt t="78911" x="4803775" y="4732338"/>
          <p14:tracePt t="78920" x="4786313" y="4724400"/>
          <p14:tracePt t="78928" x="4749800" y="4714875"/>
          <p14:tracePt t="78936" x="4722813" y="4714875"/>
          <p14:tracePt t="78944" x="4686300" y="4687888"/>
          <p14:tracePt t="78952" x="4659313" y="4678363"/>
          <p14:tracePt t="78959" x="4613275" y="4668838"/>
          <p14:tracePt t="78968" x="4586288" y="4632325"/>
          <p14:tracePt t="78976" x="4567238" y="4624388"/>
          <p14:tracePt t="78983" x="4557713" y="4614863"/>
          <p14:tracePt t="78991" x="4540250" y="4595813"/>
          <p14:tracePt t="79001" x="4521200" y="4587875"/>
          <p14:tracePt t="79008" x="4513263" y="4578350"/>
          <p14:tracePt t="79017" x="4503738" y="4578350"/>
          <p14:tracePt t="79024" x="4494213" y="4568825"/>
          <p14:tracePt t="79032" x="4484688" y="4559300"/>
          <p14:tracePt t="79040" x="4476750" y="4541838"/>
          <p14:tracePt t="79048" x="4467225" y="4532313"/>
          <p14:tracePt t="79056" x="4457700" y="4522788"/>
          <p14:tracePt t="79063" x="4448175" y="4505325"/>
          <p14:tracePt t="79072" x="4430713" y="4486275"/>
          <p14:tracePt t="79080" x="4413250" y="4468813"/>
          <p14:tracePt t="79096" x="4403725" y="4441825"/>
          <p14:tracePt t="79104" x="4403725" y="4432300"/>
          <p14:tracePt t="79111" x="4384675" y="4413250"/>
          <p14:tracePt t="79121" x="4384675" y="4386263"/>
          <p14:tracePt t="79127" x="4384675" y="4368800"/>
          <p14:tracePt t="79136" x="4384675" y="4359275"/>
          <p14:tracePt t="79143" x="4384675" y="4332288"/>
          <p14:tracePt t="79151" x="4384675" y="4322763"/>
          <p14:tracePt t="79168" x="4384675" y="4295775"/>
          <p14:tracePt t="79176" x="4384675" y="4286250"/>
          <p14:tracePt t="79184" x="4384675" y="4268788"/>
          <p14:tracePt t="79192" x="4403725" y="4232275"/>
          <p14:tracePt t="79200" x="4421188" y="4222750"/>
          <p14:tracePt t="79207" x="4430713" y="4222750"/>
          <p14:tracePt t="79217" x="4448175" y="4213225"/>
          <p14:tracePt t="79223" x="4476750" y="4203700"/>
          <p14:tracePt t="79236" x="4513263" y="4186238"/>
          <p14:tracePt t="79242" x="4576763" y="4186238"/>
          <p14:tracePt t="79252" x="4630738" y="4186238"/>
          <p14:tracePt t="79256" x="4686300" y="4176713"/>
          <p14:tracePt t="79264" x="4759325" y="4176713"/>
          <p14:tracePt t="79272" x="4840288" y="4176713"/>
          <p14:tracePt t="79279" x="4895850" y="4176713"/>
          <p14:tracePt t="79287" x="4949825" y="4176713"/>
          <p14:tracePt t="79296" x="4986338" y="4176713"/>
          <p14:tracePt t="79304" x="5032375" y="4176713"/>
          <p14:tracePt t="79312" x="5049838" y="4176713"/>
          <p14:tracePt t="79320" x="5068888" y="4176713"/>
          <p14:tracePt t="79327" x="5078413" y="4176713"/>
          <p14:tracePt t="79336" x="5086350" y="4176713"/>
          <p14:tracePt t="79387" x="5114925" y="4176713"/>
          <p14:tracePt t="79395" x="5122863" y="4176713"/>
          <p14:tracePt t="79403" x="5141913" y="4186238"/>
          <p14:tracePt t="79408" x="5159375" y="4203700"/>
          <p14:tracePt t="79416" x="5195888" y="4222750"/>
          <p14:tracePt t="79423" x="5214938" y="4249738"/>
          <p14:tracePt t="79433" x="5232400" y="4268788"/>
          <p14:tracePt t="79439" x="5260975" y="4295775"/>
          <p14:tracePt t="79449" x="5305425" y="4322763"/>
          <p14:tracePt t="79456" x="5324475" y="4340225"/>
          <p14:tracePt t="79467" x="5351463" y="4368800"/>
          <p14:tracePt t="79471" x="5368925" y="4395788"/>
          <p14:tracePt t="79482" x="5378450" y="4405313"/>
          <p14:tracePt t="79489" x="5387975" y="4441825"/>
          <p14:tracePt t="79504" x="5397500" y="4449763"/>
          <p14:tracePt t="79512" x="5397500" y="4459288"/>
          <p14:tracePt t="79520" x="5397500" y="4478338"/>
          <p14:tracePt t="79527" x="5397500" y="4486275"/>
          <p14:tracePt t="79543" x="5397500" y="4495800"/>
          <p14:tracePt t="79560" x="5397500" y="4514850"/>
          <p14:tracePt t="79568" x="5397500" y="4522788"/>
          <p14:tracePt t="79576" x="5397500" y="4532313"/>
          <p14:tracePt t="79584" x="5397500" y="4551363"/>
          <p14:tracePt t="79592" x="5368925" y="4578350"/>
          <p14:tracePt t="79600" x="5360988" y="4587875"/>
          <p14:tracePt t="79608" x="5351463" y="4595813"/>
          <p14:tracePt t="79617" x="5334000" y="4614863"/>
          <p14:tracePt t="79624" x="5314950" y="4624388"/>
          <p14:tracePt t="79633" x="5314950" y="4632325"/>
          <p14:tracePt t="79641" x="5287963" y="4651375"/>
          <p14:tracePt t="79656" x="5251450" y="4660900"/>
          <p14:tracePt t="79670" x="5241925" y="4668838"/>
          <p14:tracePt t="79688" x="5232400" y="4668838"/>
          <p14:tracePt t="79904" x="5214938" y="4687888"/>
          <p14:tracePt t="79919" x="5214938" y="4697413"/>
          <p14:tracePt t="79928" x="5205413" y="4705350"/>
          <p14:tracePt t="79936" x="5205413" y="4714875"/>
          <p14:tracePt t="79944" x="5205413" y="4724400"/>
          <p14:tracePt t="79952" x="5205413" y="4741863"/>
          <p14:tracePt t="79968" x="5195888" y="4768850"/>
          <p14:tracePt t="79978" x="5195888" y="4787900"/>
          <p14:tracePt t="79984" x="5195888" y="4814888"/>
          <p14:tracePt t="79992" x="5195888" y="4833938"/>
          <p14:tracePt t="80000" x="5195888" y="4870450"/>
          <p14:tracePt t="80009" x="5195888" y="4887913"/>
          <p14:tracePt t="80017" x="5195888" y="4914900"/>
          <p14:tracePt t="80025" x="5195888" y="4933950"/>
          <p14:tracePt t="80034" x="5195888" y="4951413"/>
          <p14:tracePt t="80041" x="5195888" y="4960938"/>
          <p14:tracePt t="80050" x="5195888" y="4970463"/>
          <p14:tracePt t="80056" x="5195888" y="4979988"/>
          <p14:tracePt t="80066" x="5195888" y="4987925"/>
          <p14:tracePt t="80075" x="5195888" y="4997450"/>
          <p14:tracePt t="80408" x="5195888" y="5006975"/>
          <p14:tracePt t="80440" x="5187950" y="5006975"/>
          <p14:tracePt t="80504" x="5168900" y="5006975"/>
          <p14:tracePt t="80554" x="5159375" y="5006975"/>
          <p14:tracePt t="80760" x="5159375" y="5016500"/>
          <p14:tracePt t="80783" x="5159375" y="5024438"/>
          <p14:tracePt t="80808" x="5168900" y="5033963"/>
          <p14:tracePt t="80824" x="5168900" y="5043488"/>
          <p14:tracePt t="80832" x="5168900" y="5053013"/>
          <p14:tracePt t="80848" x="5168900" y="5070475"/>
          <p14:tracePt t="80856" x="5178425" y="5080000"/>
          <p14:tracePt t="80872" x="5195888" y="5097463"/>
          <p14:tracePt t="80895" x="5195888" y="5106988"/>
          <p14:tracePt t="80904" x="5205413" y="5116513"/>
          <p14:tracePt t="80928" x="5214938" y="5126038"/>
          <p14:tracePt t="80944" x="5232400" y="5143500"/>
          <p14:tracePt t="80952" x="5232400" y="5153025"/>
          <p14:tracePt t="80968" x="5241925" y="5160963"/>
          <p14:tracePt t="80994" x="5251450" y="5170488"/>
          <p14:tracePt t="81009" x="5260975" y="5189538"/>
          <p14:tracePt t="81027" x="5260975" y="5197475"/>
          <p14:tracePt t="81033" x="5268913" y="5216525"/>
          <p14:tracePt t="81040" x="5268913" y="5226050"/>
          <p14:tracePt t="81057" x="5278438" y="5233988"/>
          <p14:tracePt t="81072" x="5287963" y="5233988"/>
          <p14:tracePt t="81088" x="5287963" y="5243513"/>
          <p14:tracePt t="81096" x="5287963" y="5253038"/>
          <p14:tracePt t="81104" x="5297488" y="5262563"/>
          <p14:tracePt t="81120" x="5297488" y="5270500"/>
          <p14:tracePt t="81135" x="5297488" y="5280025"/>
          <p14:tracePt t="81159" x="5305425" y="5289550"/>
          <p14:tracePt t="81175" x="5314950" y="5289550"/>
          <p14:tracePt t="81467" x="5314950" y="5299075"/>
          <p14:tracePt t="81471" x="5314950" y="5307013"/>
          <p14:tracePt t="81479" x="5314950" y="5316538"/>
          <p14:tracePt t="81496" x="5314950" y="5343525"/>
          <p14:tracePt t="81503" x="5314950" y="5353050"/>
          <p14:tracePt t="81511" x="5324475" y="5362575"/>
          <p14:tracePt t="81519" x="5334000" y="5380038"/>
          <p14:tracePt t="81527" x="5334000" y="5408613"/>
          <p14:tracePt t="81536" x="5334000" y="5416550"/>
          <p14:tracePt t="81544" x="5351463" y="5445125"/>
          <p14:tracePt t="81559" x="5360988" y="5453063"/>
          <p14:tracePt t="81567" x="5360988" y="5462588"/>
          <p14:tracePt t="81575" x="5360988" y="5481638"/>
          <p14:tracePt t="81802" x="5360988" y="5489575"/>
          <p14:tracePt t="81811" x="5360988" y="5499100"/>
          <p14:tracePt t="81834" x="5360988" y="5518150"/>
          <p14:tracePt t="81849" x="5360988" y="5526088"/>
          <p14:tracePt t="81864" x="5360988" y="5535613"/>
          <p14:tracePt t="81872" x="5360988" y="5545138"/>
          <p14:tracePt t="81880" x="5360988" y="5562600"/>
          <p14:tracePt t="81903" x="5360988" y="5572125"/>
          <p14:tracePt t="81936" x="5360988" y="5581650"/>
          <p14:tracePt t="81952" x="5360988" y="5599113"/>
          <p14:tracePt t="81968" x="5360988" y="5608638"/>
          <p14:tracePt t="81977" x="5360988" y="5618163"/>
          <p14:tracePt t="81983" x="5360988" y="5626100"/>
          <p14:tracePt t="81992" x="5360988" y="5654675"/>
          <p14:tracePt t="82008" x="5368925" y="5681663"/>
          <p14:tracePt t="82016" x="5368925" y="5691188"/>
          <p14:tracePt t="82023" x="5378450" y="5708650"/>
          <p14:tracePt t="82033" x="5405438" y="5754688"/>
          <p14:tracePt t="82049" x="5405438" y="5781675"/>
          <p14:tracePt t="82055" x="5414963" y="5791200"/>
          <p14:tracePt t="82064" x="5424488" y="5808663"/>
          <p14:tracePt t="82072" x="5424488" y="5827713"/>
          <p14:tracePt t="82080" x="5424488" y="5837238"/>
          <p14:tracePt t="82088" x="5424488" y="5845175"/>
          <p14:tracePt t="82095" x="5451475" y="5864225"/>
          <p14:tracePt t="82104" x="5451475" y="5873750"/>
          <p14:tracePt t="82112" x="5451475" y="5881688"/>
          <p14:tracePt t="82121" x="5451475" y="5891213"/>
          <p14:tracePt t="82127" x="5451475" y="5910263"/>
          <p14:tracePt t="82136" x="5451475" y="5918200"/>
          <p14:tracePt t="82143" x="5451475" y="5927725"/>
          <p14:tracePt t="82600" x="5451475" y="5946775"/>
          <p14:tracePt t="82616" x="5451475" y="5954713"/>
          <p14:tracePt t="82632" x="5451475" y="5964238"/>
          <p14:tracePt t="82736" x="5441950" y="5973763"/>
          <p14:tracePt t="82907" x="5424488" y="5973763"/>
          <p14:tracePt t="82922" x="5414963" y="5983288"/>
          <p14:tracePt t="83077" x="5405438" y="5983288"/>
          <p14:tracePt t="83083" x="5397500" y="5973763"/>
          <p14:tracePt t="83098" x="5397500" y="5964238"/>
          <p14:tracePt t="83440" x="5397500" y="5954713"/>
          <p14:tracePt t="83448" x="5387975" y="5946775"/>
          <p14:tracePt t="83456" x="5378450" y="5946775"/>
          <p14:tracePt t="83464" x="5360988" y="5927725"/>
          <p14:tracePt t="83472" x="5351463" y="5918200"/>
          <p14:tracePt t="83480" x="5341938" y="5918200"/>
          <p14:tracePt t="83487" x="5334000" y="5910263"/>
          <p14:tracePt t="83504" x="5334000" y="5900738"/>
          <p14:tracePt t="83528" x="5324475" y="5891213"/>
          <p14:tracePt t="83544" x="5324475" y="5881688"/>
          <p14:tracePt t="83551" x="5314950" y="5873750"/>
          <p14:tracePt t="83576" x="5297488" y="5854700"/>
          <p14:tracePt t="83584" x="5297488" y="5845175"/>
          <p14:tracePt t="83591" x="5297488" y="5837238"/>
          <p14:tracePt t="83600" x="5297488" y="5827713"/>
          <p14:tracePt t="83607" x="5297488" y="5808663"/>
          <p14:tracePt t="83616" x="5287963" y="5791200"/>
          <p14:tracePt t="83633" x="5278438" y="5781675"/>
          <p14:tracePt t="83640" x="5278438" y="5772150"/>
          <p14:tracePt t="83650" x="5278438" y="5764213"/>
          <p14:tracePt t="83655" x="5268913" y="5745163"/>
          <p14:tracePt t="83663" x="5268913" y="5727700"/>
          <p14:tracePt t="83671" x="5260975" y="5708650"/>
          <p14:tracePt t="83680" x="5251450" y="5699125"/>
          <p14:tracePt t="83687" x="5241925" y="5691188"/>
          <p14:tracePt t="83695" x="5241925" y="5681663"/>
          <p14:tracePt t="83703" x="5232400" y="5662613"/>
          <p14:tracePt t="83719" x="5232400" y="5635625"/>
          <p14:tracePt t="83727" x="5232400" y="5626100"/>
          <p14:tracePt t="83736" x="5205413" y="5589588"/>
          <p14:tracePt t="83744" x="5205413" y="5572125"/>
          <p14:tracePt t="83752" x="5205413" y="5545138"/>
          <p14:tracePt t="83760" x="5195888" y="5526088"/>
          <p14:tracePt t="83768" x="5187950" y="5489575"/>
          <p14:tracePt t="83776" x="5187950" y="5472113"/>
          <p14:tracePt t="83784" x="5178425" y="5453063"/>
          <p14:tracePt t="83792" x="5159375" y="5426075"/>
          <p14:tracePt t="83807" x="5141913" y="5380038"/>
          <p14:tracePt t="83816" x="5141913" y="5372100"/>
          <p14:tracePt t="83824" x="5122863" y="5335588"/>
          <p14:tracePt t="83832" x="5095875" y="5316538"/>
          <p14:tracePt t="83840" x="5068888" y="5270500"/>
          <p14:tracePt t="83849" x="5049838" y="5253038"/>
          <p14:tracePt t="83855" x="5005388" y="5207000"/>
          <p14:tracePt t="83863" x="4968875" y="5160963"/>
          <p14:tracePt t="83872" x="4932363" y="5126038"/>
          <p14:tracePt t="83880" x="4849813" y="5089525"/>
          <p14:tracePt t="83888" x="4786313" y="5033963"/>
          <p14:tracePt t="83895" x="4722813" y="4997450"/>
          <p14:tracePt t="83903" x="4676775" y="4960938"/>
          <p14:tracePt t="83911" x="4613275" y="4924425"/>
          <p14:tracePt t="83920" x="4567238" y="4897438"/>
          <p14:tracePt t="83927" x="4484688" y="4841875"/>
          <p14:tracePt t="83936" x="4421188" y="4805363"/>
          <p14:tracePt t="83944" x="4376738" y="4778375"/>
          <p14:tracePt t="83951" x="4311650" y="4732338"/>
          <p14:tracePt t="83959" x="4257675" y="4678363"/>
          <p14:tracePt t="83967" x="4194175" y="4641850"/>
          <p14:tracePt t="83978" x="4148138" y="4605338"/>
          <p14:tracePt t="83985" x="4102100" y="4587875"/>
          <p14:tracePt t="83994" x="4057650" y="4532313"/>
          <p14:tracePt t="84001" x="4002088" y="4486275"/>
          <p14:tracePt t="84010" x="3956050" y="4432300"/>
          <p14:tracePt t="84018" x="3919538" y="4405313"/>
          <p14:tracePt t="84027" x="3892550" y="4359275"/>
          <p14:tracePt t="84035" x="3865563" y="4322763"/>
          <p14:tracePt t="84041" x="3819525" y="4268788"/>
          <p14:tracePt t="84050" x="3792538" y="4203700"/>
          <p14:tracePt t="84056" x="3756025" y="4140200"/>
          <p14:tracePt t="84064" x="3746500" y="4122738"/>
          <p14:tracePt t="84072" x="3709988" y="4057650"/>
          <p14:tracePt t="84080" x="3702050" y="4030663"/>
          <p14:tracePt t="84088" x="3692525" y="3994150"/>
          <p14:tracePt t="84096" x="3665538" y="3948113"/>
          <p14:tracePt t="84104" x="3646488" y="3911600"/>
          <p14:tracePt t="84112" x="3636963" y="3875088"/>
          <p14:tracePt t="84120" x="3629025" y="3840163"/>
          <p14:tracePt t="84135" x="3609975" y="3821113"/>
          <p14:tracePt t="84144" x="3600450" y="3784600"/>
          <p14:tracePt t="84168" x="3582988" y="3711575"/>
          <p14:tracePt t="84176" x="3573463" y="3665538"/>
          <p14:tracePt t="84184" x="3563938" y="3657600"/>
          <p14:tracePt t="84200" x="3556000" y="3629025"/>
          <p14:tracePt t="84216" x="3556000" y="3621088"/>
          <p14:tracePt t="84264" x="3546475" y="3602038"/>
          <p14:tracePt t="84280" x="3546475" y="3592513"/>
          <p14:tracePt t="84288" x="3546475" y="3584575"/>
          <p14:tracePt t="84296" x="3536950" y="3556000"/>
          <p14:tracePt t="84304" x="3519488" y="3538538"/>
          <p14:tracePt t="84312" x="3509963" y="3529013"/>
          <p14:tracePt t="84320" x="3500438" y="3519488"/>
          <p14:tracePt t="84328" x="3490913" y="3502025"/>
          <p14:tracePt t="84344" x="3473450" y="3482975"/>
          <p14:tracePt t="84352" x="3463925" y="3465513"/>
          <p14:tracePt t="84368" x="3455988" y="3446463"/>
          <p14:tracePt t="84375" x="3455988" y="3429000"/>
          <p14:tracePt t="84385" x="3446463" y="3419475"/>
          <p14:tracePt t="84392" x="3436938" y="3402013"/>
          <p14:tracePt t="84402" x="3427413" y="3382963"/>
          <p14:tracePt t="84407" x="3419475" y="3365500"/>
          <p14:tracePt t="84418" x="3419475" y="3338513"/>
          <p14:tracePt t="84423" x="3400425" y="3309938"/>
          <p14:tracePt t="84432" x="3382963" y="3282950"/>
          <p14:tracePt t="84439" x="3363913" y="3255963"/>
          <p14:tracePt t="84449" x="3327400" y="3209925"/>
          <p14:tracePt t="84456" x="3317875" y="3173413"/>
          <p14:tracePt t="84463" x="3309938" y="3155950"/>
          <p14:tracePt t="84471" x="3300413" y="3136900"/>
          <p14:tracePt t="84488" x="3281363" y="3119438"/>
          <p14:tracePt t="84594" x="3273425" y="3073400"/>
          <p14:tracePt t="84619" x="3263900" y="3054350"/>
          <p14:tracePt t="84642" x="3254375" y="3036888"/>
          <p14:tracePt t="84722" x="3244850" y="3017838"/>
          <p14:tracePt t="84745" x="3236913" y="3009900"/>
          <p14:tracePt t="84792" x="3236913" y="2990850"/>
          <p14:tracePt t="84936" x="3236913" y="3009900"/>
          <p14:tracePt t="84944" x="3236913" y="3017838"/>
          <p14:tracePt t="84952" x="3236913" y="3036888"/>
          <p14:tracePt t="84961" x="3236913" y="3054350"/>
          <p14:tracePt t="84967" x="3236913" y="3073400"/>
          <p14:tracePt t="84976" x="3236913" y="3082925"/>
          <p14:tracePt t="84987" x="3236913" y="3109913"/>
          <p14:tracePt t="85004" x="3236913" y="3119438"/>
          <p14:tracePt t="85024" x="3236913" y="3136900"/>
          <p14:tracePt t="85056" x="3236913" y="3146425"/>
          <p14:tracePt t="85170" x="3236913" y="3155950"/>
          <p14:tracePt t="85184" x="3244850" y="3163888"/>
          <p14:tracePt t="85193" x="3244850" y="3182938"/>
          <p14:tracePt t="85217" x="3244850" y="3192463"/>
          <p14:tracePt t="85240" x="3244850" y="3200400"/>
          <p14:tracePt t="85650" x="3244850" y="3209925"/>
          <p14:tracePt t="85655" x="3290888" y="3228975"/>
          <p14:tracePt t="85664" x="3317875" y="3236913"/>
          <p14:tracePt t="85672" x="3373438" y="3246438"/>
          <p14:tracePt t="85683" x="3455988" y="3302000"/>
          <p14:tracePt t="85687" x="3519488" y="3328988"/>
          <p14:tracePt t="85697" x="3600450" y="3402013"/>
          <p14:tracePt t="85703" x="3702050" y="3455988"/>
          <p14:tracePt t="85712" x="3783013" y="3529013"/>
          <p14:tracePt t="85720" x="3856038" y="3592513"/>
          <p14:tracePt t="85728" x="3956050" y="3665538"/>
          <p14:tracePt t="85736" x="4057650" y="3748088"/>
          <p14:tracePt t="85744" x="4084638" y="3784600"/>
          <p14:tracePt t="85752" x="4138613" y="3867150"/>
          <p14:tracePt t="85760" x="4194175" y="3930650"/>
          <p14:tracePt t="85768" x="4230688" y="4013200"/>
          <p14:tracePt t="85775" x="4294188" y="4130675"/>
          <p14:tracePt t="85783" x="4303713" y="4167188"/>
          <p14:tracePt t="85791" x="4340225" y="4232275"/>
          <p14:tracePt t="85800" x="4348163" y="4295775"/>
          <p14:tracePt t="85807" x="4367213" y="4349750"/>
          <p14:tracePt t="85816" x="4384675" y="4413250"/>
          <p14:tracePt t="85824" x="4403725" y="4459288"/>
          <p14:tracePt t="85832" x="4413250" y="4514850"/>
          <p14:tracePt t="85841" x="4421188" y="4551363"/>
          <p14:tracePt t="85851" x="4448175" y="4605338"/>
          <p14:tracePt t="85855" x="4457700" y="4651375"/>
          <p14:tracePt t="85871" x="4467225" y="4678363"/>
          <p14:tracePt t="85873" x="4503738" y="4732338"/>
          <p14:tracePt t="85880" x="4513263" y="4751388"/>
          <p14:tracePt t="85888" x="4521200" y="4787900"/>
          <p14:tracePt t="85896" x="4530725" y="4814888"/>
          <p14:tracePt t="85903" x="4530725" y="4833938"/>
          <p14:tracePt t="85911" x="4549775" y="4851400"/>
          <p14:tracePt t="85919" x="4567238" y="4870450"/>
          <p14:tracePt t="85929" x="4586288" y="4887913"/>
          <p14:tracePt t="85938" x="4622800" y="4914900"/>
          <p14:tracePt t="85948" x="4659313" y="4924425"/>
          <p14:tracePt t="85952" x="4667250" y="4933950"/>
          <p14:tracePt t="85961" x="4686300" y="4951413"/>
          <p14:tracePt t="85968" x="4713288" y="4970463"/>
          <p14:tracePt t="85976" x="4740275" y="4987925"/>
          <p14:tracePt t="85984" x="4767263" y="4997450"/>
          <p14:tracePt t="85992" x="4786313" y="4997450"/>
          <p14:tracePt t="86000" x="4795838" y="5006975"/>
          <p14:tracePt t="86007" x="4832350" y="5033963"/>
          <p14:tracePt t="86016" x="4840288" y="5043488"/>
          <p14:tracePt t="86024" x="4859338" y="5053013"/>
          <p14:tracePt t="86032" x="4886325" y="5060950"/>
          <p14:tracePt t="86040" x="4895850" y="5060950"/>
          <p14:tracePt t="86050" x="4922838" y="5080000"/>
          <p14:tracePt t="86056" x="4932363" y="5089525"/>
          <p14:tracePt t="86064" x="4949825" y="5097463"/>
          <p14:tracePt t="86080" x="4978400" y="5106988"/>
          <p14:tracePt t="86088" x="4995863" y="5126038"/>
          <p14:tracePt t="86095" x="5014913" y="5133975"/>
          <p14:tracePt t="86104" x="5032375" y="5143500"/>
          <p14:tracePt t="86112" x="5078413" y="5153025"/>
          <p14:tracePt t="86120" x="5105400" y="5189538"/>
          <p14:tracePt t="86128" x="5122863" y="5197475"/>
          <p14:tracePt t="86136" x="5132388" y="5207000"/>
          <p14:tracePt t="86144" x="5159375" y="5233988"/>
          <p14:tracePt t="86152" x="5178425" y="5243513"/>
          <p14:tracePt t="86169" x="5214938" y="5253038"/>
          <p14:tracePt t="86249" x="5224463" y="5262563"/>
          <p14:tracePt t="86416" x="5232400" y="5253038"/>
          <p14:tracePt t="86432" x="5232400" y="5243513"/>
          <p14:tracePt t="86456" x="5241925" y="5233988"/>
          <p14:tracePt t="86471" x="5251450" y="5233988"/>
          <p14:tracePt t="86479" x="5260975" y="5226050"/>
          <p14:tracePt t="86496" x="5268913" y="5216525"/>
          <p14:tracePt t="86520" x="5278438" y="5207000"/>
          <p14:tracePt t="86640" x="5287963" y="5197475"/>
          <p14:tracePt t="86876" x="5287963" y="5216525"/>
          <p14:tracePt t="86884" x="5287963" y="5233988"/>
          <p14:tracePt t="86891" x="5287963" y="5243513"/>
          <p14:tracePt t="86897" x="5287963" y="5270500"/>
          <p14:tracePt t="86904" x="5287963" y="5280025"/>
          <p14:tracePt t="86913" x="5297488" y="5316538"/>
          <p14:tracePt t="86920" x="5297488" y="5326063"/>
          <p14:tracePt t="86928" x="5297488" y="5353050"/>
          <p14:tracePt t="86944" x="5297488" y="5372100"/>
          <p14:tracePt t="86952" x="5297488" y="5389563"/>
          <p14:tracePt t="86960" x="5297488" y="5408613"/>
          <p14:tracePt t="86967" x="5297488" y="5416550"/>
          <p14:tracePt t="86977" x="5297488" y="5435600"/>
          <p14:tracePt t="86983" x="5297488" y="5445125"/>
          <p14:tracePt t="87000" x="5297488" y="5453063"/>
          <p14:tracePt t="87019" x="5297488" y="5472113"/>
          <p14:tracePt t="87028" x="5297488" y="5481638"/>
          <p14:tracePt t="87041" x="5297488" y="5489575"/>
          <p14:tracePt t="87052" x="5297488" y="5499100"/>
          <p14:tracePt t="87068" x="5297488" y="5508625"/>
          <p14:tracePt t="87074" x="5297488" y="5518150"/>
          <p14:tracePt t="87097" x="5297488" y="5526088"/>
          <p14:tracePt t="87121" x="5297488" y="5535613"/>
          <p14:tracePt t="87129" x="5297488" y="5545138"/>
          <p14:tracePt t="87137" x="5297488" y="5554663"/>
          <p14:tracePt t="87145" x="5297488" y="5562600"/>
          <p14:tracePt t="87170" x="5297488" y="5572125"/>
          <p14:tracePt t="87192" x="5297488" y="5589588"/>
          <p14:tracePt t="87604" x="5305425" y="5599113"/>
          <p14:tracePt t="87616" x="5324475" y="5626100"/>
          <p14:tracePt t="87624" x="5334000" y="5645150"/>
          <p14:tracePt t="87640" x="5341938" y="5662613"/>
          <p14:tracePt t="87648" x="5341938" y="5681663"/>
          <p14:tracePt t="87655" x="5341938" y="5691188"/>
          <p14:tracePt t="87664" x="5341938" y="5699125"/>
          <p14:tracePt t="87696" x="5341938" y="5718175"/>
          <p14:tracePt t="87728" x="5341938" y="5727700"/>
          <p14:tracePt t="87736" x="5341938" y="5735638"/>
          <p14:tracePt t="87760" x="5341938" y="5745163"/>
          <p14:tracePt t="87784" x="5341938" y="5764213"/>
          <p14:tracePt t="87792" x="5341938" y="5772150"/>
          <p14:tracePt t="87824" x="5341938" y="5781675"/>
          <p14:tracePt t="87841" x="5341938" y="5800725"/>
          <p14:tracePt t="87856" x="5341938" y="5808663"/>
          <p14:tracePt t="87864" x="5341938" y="5818188"/>
          <p14:tracePt t="87872" x="5341938" y="5827713"/>
          <p14:tracePt t="87880" x="5341938" y="5837238"/>
          <p14:tracePt t="87887" x="5341938" y="5845175"/>
          <p14:tracePt t="87904" x="5341938" y="5854700"/>
          <p14:tracePt t="88311" x="5341938" y="5864225"/>
          <p14:tracePt t="88317" x="5341938" y="5881688"/>
          <p14:tracePt t="88325" x="5341938" y="5891213"/>
          <p14:tracePt t="88346" x="5341938" y="5900738"/>
          <p14:tracePt t="88354" x="5341938" y="5918200"/>
          <p14:tracePt t="88359" x="5341938" y="5927725"/>
          <p14:tracePt t="88367" x="5341938" y="5937250"/>
          <p14:tracePt t="88457" x="5341938" y="5946775"/>
          <p14:tracePt t="88472" x="5334000" y="5946775"/>
          <p14:tracePt t="88480" x="5314950" y="5946775"/>
          <p14:tracePt t="88488" x="5278438" y="5927725"/>
          <p14:tracePt t="88504" x="5260975" y="5918200"/>
          <p14:tracePt t="88511" x="5232400" y="5900738"/>
          <p14:tracePt t="88519" x="5205413" y="5873750"/>
          <p14:tracePt t="88528" x="5187950" y="5864225"/>
          <p14:tracePt t="88535" x="5168900" y="5854700"/>
          <p14:tracePt t="88544" x="5151438" y="5854700"/>
          <p14:tracePt t="88551" x="5132388" y="5837238"/>
          <p14:tracePt t="88559" x="5122863" y="5827713"/>
          <p14:tracePt t="88568" x="5114925" y="5818188"/>
          <p14:tracePt t="88584" x="5095875" y="5800725"/>
          <p14:tracePt t="88591" x="5086350" y="5800725"/>
          <p14:tracePt t="88600" x="5086350" y="5781675"/>
          <p14:tracePt t="88607" x="5059363" y="5764213"/>
          <p14:tracePt t="88617" x="5041900" y="5727700"/>
          <p14:tracePt t="88624" x="5022850" y="5699125"/>
          <p14:tracePt t="88633" x="5014913" y="5681663"/>
          <p14:tracePt t="88639" x="5014913" y="5654675"/>
          <p14:tracePt t="88649" x="5005388" y="5635625"/>
          <p14:tracePt t="88655" x="4995863" y="5589588"/>
          <p14:tracePt t="88665" x="4995863" y="5562600"/>
          <p14:tracePt t="88672" x="4995863" y="5545138"/>
          <p14:tracePt t="88680" x="4995863" y="5499100"/>
          <p14:tracePt t="88688" x="4995863" y="5462588"/>
          <p14:tracePt t="88696" x="4995863" y="5435600"/>
          <p14:tracePt t="88704" x="4995863" y="5389563"/>
          <p14:tracePt t="88712" x="4995863" y="5362575"/>
          <p14:tracePt t="88719" x="4995863" y="5335588"/>
          <p14:tracePt t="88728" x="4995863" y="5289550"/>
          <p14:tracePt t="88735" x="5014913" y="5262563"/>
          <p14:tracePt t="88744" x="5022850" y="5233988"/>
          <p14:tracePt t="88753" x="5049838" y="5189538"/>
          <p14:tracePt t="88762" x="5078413" y="5170488"/>
          <p14:tracePt t="88770" x="5095875" y="5143500"/>
          <p14:tracePt t="88779" x="5114925" y="5126038"/>
          <p14:tracePt t="88784" x="5151438" y="5106988"/>
          <p14:tracePt t="88791" x="5178425" y="5089525"/>
          <p14:tracePt t="88802" x="5205413" y="5070475"/>
          <p14:tracePt t="88809" x="5224463" y="5070475"/>
          <p14:tracePt t="88819" x="5268913" y="5070475"/>
          <p14:tracePt t="88825" x="5287963" y="5070475"/>
          <p14:tracePt t="88833" x="5314950" y="5070475"/>
          <p14:tracePt t="88840" x="5351463" y="5070475"/>
          <p14:tracePt t="88850" x="5368925" y="5070475"/>
          <p14:tracePt t="88856" x="5414963" y="5089525"/>
          <p14:tracePt t="88866" x="5434013" y="5097463"/>
          <p14:tracePt t="88872" x="5478463" y="5116513"/>
          <p14:tracePt t="88880" x="5497513" y="5133975"/>
          <p14:tracePt t="88888" x="5507038" y="5160963"/>
          <p14:tracePt t="88896" x="5514975" y="5160963"/>
          <p14:tracePt t="88903" x="5524500" y="5170488"/>
          <p14:tracePt t="88911" x="5534025" y="5189538"/>
          <p14:tracePt t="88920" x="5534025" y="5197475"/>
          <p14:tracePt t="88928" x="5534025" y="5216525"/>
          <p14:tracePt t="88936" x="5534025" y="5233988"/>
          <p14:tracePt t="88944" x="5534025" y="5262563"/>
          <p14:tracePt t="88952" x="5534025" y="5270500"/>
          <p14:tracePt t="88960" x="5534025" y="5280025"/>
          <p14:tracePt t="88967" x="5534025" y="5316538"/>
          <p14:tracePt t="88984" x="5534025" y="5326063"/>
          <p14:tracePt t="88992" x="5534025" y="5343525"/>
          <p14:tracePt t="89000" x="5534025" y="5353050"/>
          <p14:tracePt t="89008" x="5534025" y="5372100"/>
          <p14:tracePt t="89016" x="5534025" y="5399088"/>
          <p14:tracePt t="89024" x="5524500" y="5408613"/>
          <p14:tracePt t="89032" x="5514975" y="5435600"/>
          <p14:tracePt t="89040" x="5507038" y="5462588"/>
          <p14:tracePt t="89048" x="5497513" y="5489575"/>
          <p14:tracePt t="89056" x="5470525" y="5535613"/>
          <p14:tracePt t="89064" x="5461000" y="5554663"/>
          <p14:tracePt t="89072" x="5451475" y="5572125"/>
          <p14:tracePt t="89080" x="5441950" y="5608638"/>
          <p14:tracePt t="89088" x="5434013" y="5626100"/>
          <p14:tracePt t="89097" x="5414963" y="5654675"/>
          <p14:tracePt t="89105" x="5405438" y="5672138"/>
          <p14:tracePt t="89112" x="5397500" y="5691188"/>
          <p14:tracePt t="89121" x="5387975" y="5708650"/>
          <p14:tracePt t="89129" x="5368925" y="5718175"/>
          <p14:tracePt t="89138" x="5360988" y="5727700"/>
          <p14:tracePt t="89144" x="5351463" y="5735638"/>
          <p14:tracePt t="89151" x="5334000" y="5745163"/>
          <p14:tracePt t="89159" x="5314950" y="5754688"/>
          <p14:tracePt t="89185" x="5241925" y="5764213"/>
          <p14:tracePt t="89192" x="5224463" y="5764213"/>
          <p14:tracePt t="89200" x="5178425" y="5764213"/>
          <p14:tracePt t="89209" x="5141913" y="5764213"/>
          <p14:tracePt t="89220" x="5095875" y="5764213"/>
          <p14:tracePt t="89226" x="5059363" y="5764213"/>
          <p14:tracePt t="89236" x="5032375" y="5764213"/>
          <p14:tracePt t="89242" x="4986338" y="5764213"/>
          <p14:tracePt t="89251" x="4968875" y="5764213"/>
          <p14:tracePt t="89256" x="4941888" y="5764213"/>
          <p14:tracePt t="89265" x="4932363" y="5764213"/>
          <p14:tracePt t="89272" x="4922838" y="5764213"/>
          <p14:tracePt t="89280" x="4886325" y="5754688"/>
          <p14:tracePt t="89289" x="4868863" y="5735638"/>
          <p14:tracePt t="89296" x="4859338" y="5735638"/>
          <p14:tracePt t="89304" x="4840288" y="5727700"/>
          <p14:tracePt t="89312" x="4832350" y="5708650"/>
          <p14:tracePt t="89320" x="4822825" y="5691188"/>
          <p14:tracePt t="89336" x="4803775" y="5654675"/>
          <p14:tracePt t="89343" x="4795838" y="5635625"/>
          <p14:tracePt t="89352" x="4795838" y="5626100"/>
          <p14:tracePt t="89359" x="4786313" y="5599113"/>
          <p14:tracePt t="89376" x="4776788" y="5581650"/>
          <p14:tracePt t="89384" x="4776788" y="5572125"/>
          <p14:tracePt t="89392" x="4767263" y="5545138"/>
          <p14:tracePt t="89408" x="4759325" y="5545138"/>
          <p14:tracePt t="89439" x="4759325" y="5526088"/>
          <p14:tracePt t="89448" x="4759325" y="5518150"/>
          <p14:tracePt t="89456" x="4759325" y="5508625"/>
          <p14:tracePt t="89464" x="4759325" y="5499100"/>
          <p14:tracePt t="89484" x="4759325" y="5481638"/>
          <p14:tracePt t="89561" x="4759325" y="5472113"/>
          <p14:tracePt t="89706" x="4749800" y="5472113"/>
          <p14:tracePt t="89738" x="4740275" y="5472113"/>
          <p14:tracePt t="89794" x="4730750" y="5472113"/>
          <p14:tracePt t="89800" x="4713288" y="5472113"/>
          <p14:tracePt t="89811" x="4703763" y="5472113"/>
          <p14:tracePt t="89820" x="4695825" y="5445125"/>
          <p14:tracePt t="89825" x="4676775" y="5416550"/>
          <p14:tracePt t="89832" x="4659313" y="5389563"/>
          <p14:tracePt t="89840" x="4659313" y="5380038"/>
          <p14:tracePt t="89849" x="4659313" y="5362575"/>
          <p14:tracePt t="89855" x="4659313" y="5353050"/>
          <p14:tracePt t="89863" x="4659313" y="5335588"/>
          <p14:tracePt t="89871" x="4659313" y="5299075"/>
          <p14:tracePt t="89887" x="4659313" y="5280025"/>
          <p14:tracePt t="89895" x="4659313" y="5233988"/>
          <p14:tracePt t="89905" x="4659313" y="5216525"/>
          <p14:tracePt t="89913" x="4659313" y="5197475"/>
          <p14:tracePt t="89921" x="4667250" y="5180013"/>
          <p14:tracePt t="89931" x="4686300" y="5153025"/>
          <p14:tracePt t="89937" x="4703763" y="5133975"/>
          <p14:tracePt t="89944" x="4722813" y="5097463"/>
          <p14:tracePt t="89952" x="4740275" y="5080000"/>
          <p14:tracePt t="89963" x="4776788" y="5053013"/>
          <p14:tracePt t="89967" x="4795838" y="5006975"/>
          <p14:tracePt t="89976" x="4822825" y="4979988"/>
          <p14:tracePt t="89983" x="4849813" y="4933950"/>
          <p14:tracePt t="89992" x="4886325" y="4897438"/>
          <p14:tracePt t="90000" x="4913313" y="4870450"/>
          <p14:tracePt t="90008" x="4949825" y="4814888"/>
          <p14:tracePt t="90017" x="4968875" y="4797425"/>
          <p14:tracePt t="90025" x="4986338" y="4778375"/>
          <p14:tracePt t="90032" x="5022850" y="4751388"/>
          <p14:tracePt t="90040" x="5041900" y="4732338"/>
          <p14:tracePt t="90048" x="5049838" y="4724400"/>
          <p14:tracePt t="90055" x="5059363" y="4714875"/>
          <p14:tracePt t="90064" x="5068888" y="4705350"/>
          <p14:tracePt t="90080" x="5068888" y="4697413"/>
          <p14:tracePt t="90268" x="5068888" y="4687888"/>
          <p14:tracePt t="90281" x="5068888" y="4678363"/>
          <p14:tracePt t="90296" x="5068888" y="4660900"/>
          <p14:tracePt t="90304" x="5059363" y="4624388"/>
          <p14:tracePt t="90312" x="5041900" y="4614863"/>
          <p14:tracePt t="90320" x="5014913" y="4587875"/>
          <p14:tracePt t="90328" x="5005388" y="4578350"/>
          <p14:tracePt t="90337" x="4986338" y="4559300"/>
          <p14:tracePt t="90343" x="4968875" y="4541838"/>
          <p14:tracePt t="90351" x="4932363" y="4532313"/>
          <p14:tracePt t="90360" x="4895850" y="4495800"/>
          <p14:tracePt t="90369" x="4859338" y="4486275"/>
          <p14:tracePt t="90376" x="4840288" y="4486275"/>
          <p14:tracePt t="99824" x="4832350" y="4486275"/>
          <p14:tracePt t="99832" x="4859338" y="4441825"/>
          <p14:tracePt t="99839" x="4959350" y="4313238"/>
          <p14:tracePt t="99847" x="5049838" y="4213225"/>
          <p14:tracePt t="99856" x="5105400" y="4149725"/>
          <p14:tracePt t="99864" x="5141913" y="4103688"/>
          <p14:tracePt t="99872" x="5187950" y="4040188"/>
          <p14:tracePt t="99880" x="5224463" y="3984625"/>
          <p14:tracePt t="99888" x="5260975" y="3940175"/>
          <p14:tracePt t="99896" x="5287963" y="3894138"/>
          <p14:tracePt t="100060" x="5287963" y="3884613"/>
          <p14:tracePt t="100083" x="5287963" y="3875088"/>
          <p14:tracePt t="100093" x="5278438" y="3848100"/>
          <p14:tracePt t="100100" x="5251450" y="3848100"/>
          <p14:tracePt t="100266" x="5241925" y="3840163"/>
          <p14:tracePt t="100273" x="5241925" y="3830638"/>
          <p14:tracePt t="100282" x="5214938" y="3775075"/>
          <p14:tracePt t="100289" x="5187950" y="3684588"/>
          <p14:tracePt t="100300" x="5168900" y="3556000"/>
          <p14:tracePt t="100305" x="5168900" y="3482975"/>
          <p14:tracePt t="100313" x="5178425" y="3419475"/>
          <p14:tracePt t="100352" x="5187950" y="3402013"/>
          <p14:tracePt t="100360" x="5187950" y="3375025"/>
          <p14:tracePt t="100367" x="5187950" y="3328988"/>
          <p14:tracePt t="100375" x="5187950" y="3292475"/>
          <p14:tracePt t="100383" x="5187950" y="3246438"/>
          <p14:tracePt t="100391" x="5187950" y="3209925"/>
          <p14:tracePt t="100399" x="5151438" y="3173413"/>
          <p14:tracePt t="100407" x="5086350" y="3109913"/>
          <p14:tracePt t="100416" x="5041900" y="3082925"/>
          <p14:tracePt t="100424" x="4978400" y="3046413"/>
          <p14:tracePt t="100434" x="4932363" y="3027363"/>
          <p14:tracePt t="100441" x="4868863" y="2973388"/>
          <p14:tracePt t="100450" x="4840288" y="2946400"/>
          <p14:tracePt t="100458" x="4822825" y="2881313"/>
          <p14:tracePt t="100468" x="4813300" y="2844800"/>
          <p14:tracePt t="100472" x="4795838" y="2781300"/>
          <p14:tracePt t="100482" x="4786313" y="2727325"/>
          <p14:tracePt t="100489" x="4786313" y="2662238"/>
          <p14:tracePt t="100497" x="4759325" y="2608263"/>
          <p14:tracePt t="100504" x="4749800" y="2544763"/>
          <p14:tracePt t="100511" x="4740275" y="2498725"/>
          <p14:tracePt t="100519" x="4730750" y="2462213"/>
          <p14:tracePt t="100527" x="4703763" y="2398713"/>
          <p14:tracePt t="100535" x="4686300" y="2371725"/>
          <p14:tracePt t="100544" x="4667250" y="2335213"/>
          <p14:tracePt t="100552" x="4640263" y="2306638"/>
          <p14:tracePt t="100559" x="4640263" y="2298700"/>
          <p14:tracePt t="100568" x="4613275" y="2262188"/>
          <p14:tracePt t="100575" x="4594225" y="2243138"/>
          <p14:tracePt t="100584" x="4586288" y="2225675"/>
          <p14:tracePt t="100592" x="4576763" y="2206625"/>
          <p14:tracePt t="100599" x="4557713" y="2189163"/>
          <p14:tracePt t="100608" x="4549775" y="2170113"/>
          <p14:tracePt t="100615" x="4549775" y="2160588"/>
          <p14:tracePt t="100624" x="4540250" y="2152650"/>
          <p14:tracePt t="100786" x="4521200" y="2152650"/>
          <p14:tracePt t="100794" x="4503738" y="2152650"/>
          <p14:tracePt t="100802" x="4467225" y="2152650"/>
          <p14:tracePt t="100811" x="4448175" y="2152650"/>
          <p14:tracePt t="100819" x="4376738" y="2152650"/>
          <p14:tracePt t="100825" x="4303713" y="2152650"/>
          <p14:tracePt t="100832" x="4248150" y="2152650"/>
          <p14:tracePt t="100842" x="4175125" y="2152650"/>
          <p14:tracePt t="100852" x="4121150" y="2152650"/>
          <p14:tracePt t="100856" x="4057650" y="2152650"/>
          <p14:tracePt t="100866" x="4021138" y="2152650"/>
          <p14:tracePt t="100872" x="3992563" y="2152650"/>
          <p14:tracePt t="100884" x="3956050" y="2152650"/>
          <p14:tracePt t="100919" x="3948113" y="2152650"/>
          <p14:tracePt t="100935" x="3929063" y="2152650"/>
          <p14:tracePt t="100943" x="3919538" y="2152650"/>
          <p14:tracePt t="100951" x="3911600" y="2170113"/>
          <p14:tracePt t="100959" x="3911600" y="2179638"/>
          <p14:tracePt t="100967" x="3911600" y="2189163"/>
          <p14:tracePt t="101050" x="3911600" y="2179638"/>
          <p14:tracePt t="101059" x="3911600" y="2125663"/>
          <p14:tracePt t="101066" x="3911600" y="2060575"/>
          <p14:tracePt t="101073" x="3911600" y="2006600"/>
          <p14:tracePt t="101082" x="3911600" y="1970088"/>
          <p14:tracePt t="101087" x="3919538" y="1960563"/>
          <p14:tracePt t="101105" x="3929063" y="1933575"/>
          <p14:tracePt t="101113" x="3929063" y="1924050"/>
          <p14:tracePt t="101130" x="3938588" y="1914525"/>
          <p14:tracePt t="101137" x="3956050" y="1897063"/>
          <p14:tracePt t="101144" x="3965575" y="1860550"/>
          <p14:tracePt t="101153" x="3984625" y="1814513"/>
          <p14:tracePt t="101160" x="4011613" y="1768475"/>
          <p14:tracePt t="101169" x="4021138" y="1741488"/>
          <p14:tracePt t="101185" x="4029075" y="1697038"/>
          <p14:tracePt t="101192" x="4029075" y="1668463"/>
          <p14:tracePt t="101200" x="4038600" y="1651000"/>
          <p14:tracePt t="101207" x="4038600" y="1631950"/>
          <p14:tracePt t="101216" x="4038600" y="1614488"/>
          <p14:tracePt t="101223" x="4038600" y="1604963"/>
          <p14:tracePt t="101232" x="4048125" y="1577975"/>
          <p14:tracePt t="101240" x="4057650" y="1568450"/>
          <p14:tracePt t="101256" x="4065588" y="1558925"/>
          <p14:tracePt t="101352" x="4065588" y="1550988"/>
          <p14:tracePt t="101359" x="4065588" y="1541463"/>
          <p14:tracePt t="101368" x="4065588" y="1531938"/>
          <p14:tracePt t="101610" x="4057650" y="1550988"/>
          <p14:tracePt t="101621" x="4048125" y="1577975"/>
          <p14:tracePt t="101625" x="4038600" y="1587500"/>
          <p14:tracePt t="101632" x="4038600" y="1614488"/>
          <p14:tracePt t="101639" x="4002088" y="1641475"/>
          <p14:tracePt t="101650" x="4002088" y="1651000"/>
          <p14:tracePt t="101657" x="3992563" y="1668463"/>
          <p14:tracePt t="101669" x="3975100" y="1687513"/>
          <p14:tracePt t="101674" x="3965575" y="1704975"/>
          <p14:tracePt t="101683" x="3965575" y="1714500"/>
          <p14:tracePt t="101688" x="3956050" y="1731963"/>
          <p14:tracePt t="101697" x="3948113" y="1741488"/>
          <p14:tracePt t="101704" x="3948113" y="1751013"/>
          <p14:tracePt t="101714" x="3911600" y="1787525"/>
          <p14:tracePt t="101719" x="3892550" y="1814513"/>
          <p14:tracePt t="101728" x="3875088" y="1860550"/>
          <p14:tracePt t="101735" x="3865563" y="1906588"/>
          <p14:tracePt t="101744" x="3846513" y="1924050"/>
          <p14:tracePt t="101752" x="3838575" y="1943100"/>
          <p14:tracePt t="101760" x="3838575" y="1960563"/>
          <p14:tracePt t="101980" x="3838575" y="1951038"/>
          <p14:tracePt t="101986" x="3838575" y="1943100"/>
          <p14:tracePt t="102058" x="3838575" y="1933575"/>
          <p14:tracePt t="102066" x="3838575" y="1924050"/>
          <p14:tracePt t="102073" x="3838575" y="1914525"/>
          <p14:tracePt t="102081" x="3838575" y="1897063"/>
          <p14:tracePt t="102088" x="3865563" y="1860550"/>
          <p14:tracePt t="102098" x="3875088" y="1841500"/>
          <p14:tracePt t="102104" x="3875088" y="1804988"/>
          <p14:tracePt t="102112" x="3883025" y="1760538"/>
          <p14:tracePt t="102120" x="3892550" y="1731963"/>
          <p14:tracePt t="102127" x="3892550" y="1714500"/>
          <p14:tracePt t="102135" x="3892550" y="1687513"/>
          <p14:tracePt t="102146" x="3892550" y="1677988"/>
          <p14:tracePt t="102157" x="3892550" y="1668463"/>
          <p14:tracePt t="102170" x="3911600" y="1651000"/>
          <p14:tracePt t="102216" x="3911600" y="1641475"/>
          <p14:tracePt t="102224" x="3919538" y="1631950"/>
          <p14:tracePt t="102248" x="3929063" y="1604963"/>
          <p14:tracePt t="102272" x="3938588" y="1587500"/>
          <p14:tracePt t="102282" x="3948113" y="1577975"/>
          <p14:tracePt t="102618" x="3948113" y="1587500"/>
          <p14:tracePt t="102636" x="3948113" y="1595438"/>
          <p14:tracePt t="102643" x="3948113" y="1604963"/>
          <p14:tracePt t="102648" x="3938588" y="1631950"/>
          <p14:tracePt t="102664" x="3911600" y="1651000"/>
          <p14:tracePt t="102672" x="3902075" y="1668463"/>
          <p14:tracePt t="102682" x="3902075" y="1677988"/>
          <p14:tracePt t="102688" x="3892550" y="1697038"/>
          <p14:tracePt t="102712" x="3883025" y="1704975"/>
          <p14:tracePt t="102730" x="3865563" y="1714500"/>
          <p14:tracePt t="102738" x="3856038" y="1724025"/>
          <p14:tracePt t="102746" x="3846513" y="1724025"/>
          <p14:tracePt t="102754" x="3829050" y="1731963"/>
          <p14:tracePt t="102761" x="3810000" y="1751013"/>
          <p14:tracePt t="102768" x="3802063" y="1760538"/>
          <p14:tracePt t="102778" x="3783013" y="1778000"/>
          <p14:tracePt t="102816" x="3783013" y="1787525"/>
          <p14:tracePt t="102824" x="3775075" y="1797050"/>
          <p14:tracePt t="102840" x="3765550" y="1814513"/>
          <p14:tracePt t="103155" x="3765550" y="1804988"/>
          <p14:tracePt t="103169" x="3765550" y="1797050"/>
          <p14:tracePt t="103176" x="3765550" y="1778000"/>
          <p14:tracePt t="103192" x="3765550" y="1768475"/>
          <p14:tracePt t="103200" x="3765550" y="1741488"/>
          <p14:tracePt t="103208" x="3765550" y="1731963"/>
          <p14:tracePt t="103216" x="3765550" y="1724025"/>
          <p14:tracePt t="103223" x="3765550" y="1697038"/>
          <p14:tracePt t="103232" x="3775075" y="1677988"/>
          <p14:tracePt t="103248" x="3783013" y="1668463"/>
          <p14:tracePt t="103352" x="3783013" y="1660525"/>
          <p14:tracePt t="103368" x="3783013" y="1651000"/>
          <p14:tracePt t="103376" x="3783013" y="1641475"/>
          <p14:tracePt t="103431" x="3783013" y="1631950"/>
          <p14:tracePt t="103610" x="3783013" y="1614488"/>
          <p14:tracePt t="103634" x="3783013" y="1604963"/>
          <p14:tracePt t="103656" x="3783013" y="1587500"/>
          <p14:tracePt t="103665" x="3783013" y="1577975"/>
          <p14:tracePt t="103671" x="3783013" y="1558925"/>
          <p14:tracePt t="103680" x="3783013" y="1550988"/>
          <p14:tracePt t="103688" x="3783013" y="1531938"/>
          <p14:tracePt t="103696" x="3783013" y="1514475"/>
          <p14:tracePt t="103703" x="3775075" y="1504950"/>
          <p14:tracePt t="103714" x="3775075" y="1485900"/>
          <p14:tracePt t="103719" x="3775075" y="1468438"/>
          <p14:tracePt t="103736" x="3775075" y="1441450"/>
          <p14:tracePt t="103744" x="3775075" y="1431925"/>
          <p14:tracePt t="103752" x="3775075" y="1422400"/>
          <p14:tracePt t="103760" x="3775075" y="1404938"/>
          <p14:tracePt t="103768" x="3775075" y="1395413"/>
          <p14:tracePt t="103776" x="3775075" y="1385888"/>
          <p14:tracePt t="103791" x="3775075" y="1358900"/>
          <p14:tracePt t="103799" x="3775075" y="1349375"/>
          <p14:tracePt t="103807" x="3783013" y="1339850"/>
          <p14:tracePt t="103825" x="3802063" y="1322388"/>
          <p14:tracePt t="103832" x="3819525" y="1303338"/>
          <p14:tracePt t="103840" x="3829050" y="1295400"/>
          <p14:tracePt t="103849" x="3838575" y="1285875"/>
          <p14:tracePt t="103856" x="3856038" y="1268413"/>
          <p14:tracePt t="103864" x="3875088" y="1258888"/>
          <p14:tracePt t="103872" x="3902075" y="1249363"/>
          <p14:tracePt t="103880" x="3929063" y="1231900"/>
          <p14:tracePt t="103887" x="3965575" y="1195388"/>
          <p14:tracePt t="103897" x="3975100" y="1195388"/>
          <p14:tracePt t="103903" x="4029075" y="1158875"/>
          <p14:tracePt t="103911" x="4048125" y="1139825"/>
          <p14:tracePt t="103919" x="4094163" y="1112838"/>
          <p14:tracePt t="103928" x="4111625" y="1093788"/>
          <p14:tracePt t="103935" x="4138613" y="1076325"/>
          <p14:tracePt t="103944" x="4165600" y="1057275"/>
          <p14:tracePt t="103952" x="4194175" y="1030288"/>
          <p14:tracePt t="103960" x="4221163" y="1020763"/>
          <p14:tracePt t="103967" x="4230688" y="1012825"/>
          <p14:tracePt t="103976" x="4238625" y="1012825"/>
          <p14:tracePt t="104066" x="4248150" y="1012825"/>
          <p14:tracePt t="104114" x="4248150" y="1020763"/>
          <p14:tracePt t="104130" x="4248150" y="1039813"/>
          <p14:tracePt t="104193" x="4248150" y="1049338"/>
          <p14:tracePt t="104209" x="4248150" y="1057275"/>
          <p14:tracePt t="104233" x="4248150" y="1066800"/>
          <p14:tracePt t="104257" x="4248150" y="1076325"/>
          <p14:tracePt t="104276" x="4248150" y="1085850"/>
          <p14:tracePt t="104280" x="4248150" y="1093788"/>
          <p14:tracePt t="104297" x="4230688" y="1122363"/>
          <p14:tracePt t="104304" x="4230688" y="1130300"/>
          <p14:tracePt t="104312" x="4230688" y="1139825"/>
          <p14:tracePt t="104320" x="4221163" y="1158875"/>
          <p14:tracePt t="104328" x="4221163" y="1166813"/>
          <p14:tracePt t="104456" x="4211638" y="1166813"/>
          <p14:tracePt t="104473" x="4202113" y="1176338"/>
          <p14:tracePt t="104482" x="4202113" y="1185863"/>
          <p14:tracePt t="104489" x="4194175" y="1203325"/>
          <p14:tracePt t="104498" x="4165600" y="1222375"/>
          <p14:tracePt t="104504" x="4165600" y="1231900"/>
          <p14:tracePt t="104513" x="4148138" y="1239838"/>
          <p14:tracePt t="104520" x="4138613" y="1258888"/>
          <p14:tracePt t="104536" x="4129088" y="1258888"/>
          <p14:tracePt t="104544" x="4111625" y="1268413"/>
          <p14:tracePt t="104552" x="4102100" y="1276350"/>
          <p14:tracePt t="104568" x="4094163" y="1276350"/>
          <p14:tracePt t="104576" x="4084638" y="1285875"/>
          <p14:tracePt t="104584" x="4057650" y="1295400"/>
          <p14:tracePt t="104592" x="4057650" y="1303338"/>
          <p14:tracePt t="104600" x="4029075" y="1312863"/>
          <p14:tracePt t="104608" x="4011613" y="1322388"/>
          <p14:tracePt t="104618" x="4002088" y="1322388"/>
          <p14:tracePt t="104623" x="3965575" y="1331913"/>
          <p14:tracePt t="104640" x="3948113" y="1349375"/>
          <p14:tracePt t="104649" x="3938588" y="1349375"/>
          <p14:tracePt t="104655" x="3919538" y="1358900"/>
          <p14:tracePt t="104666" x="3911600" y="1358900"/>
          <p14:tracePt t="104671" x="3892550" y="1358900"/>
          <p14:tracePt t="104681" x="3883025" y="1358900"/>
          <p14:tracePt t="104687" x="3865563" y="1368425"/>
          <p14:tracePt t="104698" x="3838575" y="1385888"/>
          <p14:tracePt t="104703" x="3829050" y="1385888"/>
          <p14:tracePt t="104712" x="3802063" y="1395413"/>
          <p14:tracePt t="104727" x="3792538" y="1404938"/>
          <p14:tracePt t="104792" x="3783013" y="1412875"/>
          <p14:tracePt t="104866" x="3783013" y="1422400"/>
          <p14:tracePt t="104896" x="3783013" y="1431925"/>
          <p14:tracePt t="105123" x="3783013" y="1441450"/>
          <p14:tracePt t="105242" x="3783013" y="1431925"/>
          <p14:tracePt t="105258" x="3783013" y="1422400"/>
          <p14:tracePt t="105265" x="3783013" y="1404938"/>
          <p14:tracePt t="105276" x="3783013" y="1385888"/>
          <p14:tracePt t="105282" x="3783013" y="1376363"/>
          <p14:tracePt t="105288" x="3783013" y="1358900"/>
          <p14:tracePt t="105298" x="3775075" y="1339850"/>
          <p14:tracePt t="105304" x="3775075" y="1312863"/>
          <p14:tracePt t="105312" x="3746500" y="1295400"/>
          <p14:tracePt t="105321" x="3738563" y="1276350"/>
          <p14:tracePt t="105328" x="3729038" y="1258888"/>
          <p14:tracePt t="105337" x="3719513" y="1231900"/>
          <p14:tracePt t="105343" x="3719513" y="1222375"/>
          <p14:tracePt t="105353" x="3709988" y="1195388"/>
          <p14:tracePt t="105359" x="3702050" y="1185863"/>
          <p14:tracePt t="105368" x="3702050" y="1176338"/>
          <p14:tracePt t="105375" x="3702050" y="1158875"/>
          <p14:tracePt t="105504" x="3702050" y="1149350"/>
          <p14:tracePt t="105512" x="3709988" y="1149350"/>
          <p14:tracePt t="105521" x="3738563" y="1149350"/>
          <p14:tracePt t="105529" x="3746500" y="1149350"/>
          <p14:tracePt t="105537" x="3756025" y="1149350"/>
          <p14:tracePt t="105545" x="3765550" y="1149350"/>
          <p14:tracePt t="105553" x="3792538" y="1149350"/>
          <p14:tracePt t="105569" x="3838575" y="1166813"/>
          <p14:tracePt t="105585" x="3856038" y="1176338"/>
          <p14:tracePt t="105594" x="3892550" y="1185863"/>
          <p14:tracePt t="105603" x="3919538" y="1195388"/>
          <p14:tracePt t="105608" x="3929063" y="1203325"/>
          <p14:tracePt t="105616" x="3948113" y="1222375"/>
          <p14:tracePt t="105624" x="3965575" y="1231900"/>
          <p14:tracePt t="105635" x="3975100" y="1239838"/>
          <p14:tracePt t="105639" x="3992563" y="1249363"/>
          <p14:tracePt t="105650" x="4021138" y="1285875"/>
          <p14:tracePt t="105655" x="4029075" y="1295400"/>
          <p14:tracePt t="105664" x="4029075" y="1303338"/>
          <p14:tracePt t="105729" x="4029075" y="1312863"/>
          <p14:tracePt t="105794" x="4029075" y="1331913"/>
          <p14:tracePt t="105817" x="4029075" y="1339850"/>
          <p14:tracePt t="105824" x="4029075" y="1349375"/>
          <p14:tracePt t="105832" x="4021138" y="1349375"/>
          <p14:tracePt t="105840" x="4011613" y="1349375"/>
          <p14:tracePt t="105848" x="4002088" y="1349375"/>
          <p14:tracePt t="105856" x="3984625" y="1349375"/>
          <p14:tracePt t="105864" x="3975100" y="1349375"/>
          <p14:tracePt t="105872" x="3965575" y="1349375"/>
          <p14:tracePt t="105881" x="3948113" y="1349375"/>
          <p14:tracePt t="105900" x="3938588" y="1349375"/>
          <p14:tracePt t="105920" x="3929063" y="1349375"/>
          <p14:tracePt t="105927" x="3919538" y="1339850"/>
          <p14:tracePt t="105935" x="3919538" y="1331913"/>
          <p14:tracePt t="105952" x="3902075" y="1312863"/>
          <p14:tracePt t="105960" x="3892550" y="1312863"/>
          <p14:tracePt t="105976" x="3892550" y="1303338"/>
          <p14:tracePt t="105984" x="3883025" y="1285875"/>
          <p14:tracePt t="106066" x="3883025" y="1276350"/>
          <p14:tracePt t="106082" x="3875088" y="1268413"/>
          <p14:tracePt t="106091" x="3875088" y="1231900"/>
          <p14:tracePt t="106098" x="3875088" y="1222375"/>
          <p14:tracePt t="106107" x="3875088" y="1212850"/>
          <p14:tracePt t="106113" x="3856038" y="1203325"/>
          <p14:tracePt t="106123" x="3856038" y="1195388"/>
          <p14:tracePt t="106137" x="3856038" y="1185863"/>
          <p14:tracePt t="106146" x="3856038" y="1176338"/>
          <p14:tracePt t="106153" x="3856038" y="1166813"/>
          <p14:tracePt t="106176" x="3856038" y="1149350"/>
          <p14:tracePt t="106192" x="3856038" y="1139825"/>
          <p14:tracePt t="106224" x="3856038" y="1122363"/>
          <p14:tracePt t="106239" x="3875088" y="1112838"/>
          <p14:tracePt t="106248" x="3883025" y="1103313"/>
          <p14:tracePt t="106255" x="3892550" y="1103313"/>
          <p14:tracePt t="106265" x="3902075" y="1103313"/>
          <p14:tracePt t="106271" x="3929063" y="1103313"/>
          <p14:tracePt t="106280" x="3938588" y="1103313"/>
          <p14:tracePt t="106287" x="3975100" y="1103313"/>
          <p14:tracePt t="106296" x="4002088" y="1103313"/>
          <p14:tracePt t="106304" x="4029075" y="1103313"/>
          <p14:tracePt t="106311" x="4038600" y="1103313"/>
          <p14:tracePt t="106319" x="4065588" y="1103313"/>
          <p14:tracePt t="106327" x="4094163" y="1112838"/>
          <p14:tracePt t="106336" x="4111625" y="1122363"/>
          <p14:tracePt t="106343" x="4148138" y="1149350"/>
          <p14:tracePt t="106359" x="4148138" y="1158875"/>
          <p14:tracePt t="106376" x="4148138" y="1176338"/>
          <p14:tracePt t="106392" x="4148138" y="1185863"/>
          <p14:tracePt t="106407" x="4148138" y="1195388"/>
          <p14:tracePt t="106432" x="4148138" y="1203325"/>
          <p14:tracePt t="106440" x="4148138" y="1212850"/>
          <p14:tracePt t="106456" x="4148138" y="1222375"/>
          <p14:tracePt t="106464" x="4148138" y="1231900"/>
          <p14:tracePt t="106498" x="4148138" y="1239838"/>
          <p14:tracePt t="106578" x="4138613" y="1239838"/>
          <p14:tracePt t="106585" x="4138613" y="1231900"/>
          <p14:tracePt t="106595" x="4138613" y="1222375"/>
          <p14:tracePt t="106609" x="4138613" y="1203325"/>
          <p14:tracePt t="106618" x="4138613" y="1195388"/>
          <p14:tracePt t="106624" x="4138613" y="1185863"/>
          <p14:tracePt t="106632" x="4138613" y="1176338"/>
          <p14:tracePt t="106641" x="4129088" y="1158875"/>
          <p14:tracePt t="106654" x="4111625" y="1139825"/>
          <p14:tracePt t="106657" x="4094163" y="1139825"/>
          <p14:tracePt t="106666" x="4048125" y="1139825"/>
          <p14:tracePt t="106672" x="3992563" y="1139825"/>
          <p14:tracePt t="106681" x="3919538" y="1139825"/>
          <p14:tracePt t="106688" x="3846513" y="1139825"/>
          <p14:tracePt t="106698" x="3775075" y="1139825"/>
          <p14:tracePt t="106704" x="3719513" y="1139825"/>
          <p14:tracePt t="106714" x="3673475" y="1139825"/>
          <p14:tracePt t="106719" x="3636963" y="1139825"/>
          <p14:tracePt t="106727" x="3619500" y="1139825"/>
          <p14:tracePt t="106735" x="3600450" y="1139825"/>
          <p14:tracePt t="106744" x="3592513" y="1139825"/>
          <p14:tracePt t="106752" x="3556000" y="1139825"/>
          <p14:tracePt t="106759" x="3527425" y="1139825"/>
          <p14:tracePt t="106767" x="3482975" y="1139825"/>
          <p14:tracePt t="106776" x="3427413" y="1166813"/>
          <p14:tracePt t="106784" x="3382963" y="1176338"/>
          <p14:tracePt t="106792" x="3300413" y="1222375"/>
          <p14:tracePt t="106799" x="3244850" y="1231900"/>
          <p14:tracePt t="106807" x="3181350" y="1239838"/>
          <p14:tracePt t="106815" x="3117850" y="1268413"/>
          <p14:tracePt t="106824" x="3081338" y="1276350"/>
          <p14:tracePt t="106832" x="3063875" y="1276350"/>
          <p14:tracePt t="106839" x="3044825" y="1276350"/>
          <p14:tracePt t="106848" x="3035300" y="1276350"/>
          <p14:tracePt t="107010" x="3027363" y="1285875"/>
          <p14:tracePt t="107041" x="3027363" y="1295400"/>
          <p14:tracePt t="107050" x="3027363" y="1312863"/>
          <p14:tracePt t="107059" x="3027363" y="1331913"/>
          <p14:tracePt t="107066" x="2981325" y="1376363"/>
          <p14:tracePt t="107072" x="2954338" y="1395413"/>
          <p14:tracePt t="107082" x="2908300" y="1431925"/>
          <p14:tracePt t="107090" x="2844800" y="1449388"/>
          <p14:tracePt t="107097" x="2781300" y="1477963"/>
          <p14:tracePt t="107103" x="2716213" y="1504950"/>
          <p14:tracePt t="107111" x="2679700" y="1514475"/>
          <p14:tracePt t="107120" x="2616200" y="1550988"/>
          <p14:tracePt t="107127" x="2479675" y="1577975"/>
          <p14:tracePt t="107136" x="2389188" y="1604963"/>
          <p14:tracePt t="107144" x="2279650" y="1631950"/>
          <p14:tracePt t="107152" x="2197100" y="1651000"/>
          <p14:tracePt t="107159" x="2087563" y="1651000"/>
          <p14:tracePt t="107168" x="2041525" y="1660525"/>
          <p14:tracePt t="107176" x="2005013" y="1668463"/>
          <p14:tracePt t="107184" x="1978025" y="1668463"/>
          <p14:tracePt t="107192" x="1968500" y="1668463"/>
          <p14:tracePt t="107200" x="1960563" y="1668463"/>
          <p14:tracePt t="107216" x="1931988" y="1668463"/>
          <p14:tracePt t="107232" x="1931988" y="1660525"/>
          <p14:tracePt t="107240" x="1931988" y="1641475"/>
          <p14:tracePt t="107248" x="1924050" y="1614488"/>
          <p14:tracePt t="107265" x="1924050" y="1595438"/>
          <p14:tracePt t="107272" x="1914525" y="1577975"/>
          <p14:tracePt t="107282" x="1914525" y="1550988"/>
          <p14:tracePt t="107288" x="1914525" y="1531938"/>
          <p14:tracePt t="107297" x="1905000" y="1504950"/>
          <p14:tracePt t="107305" x="1895475" y="1468438"/>
          <p14:tracePt t="107312" x="1887538" y="1468438"/>
          <p14:tracePt t="107320" x="1878013" y="1441450"/>
          <p14:tracePt t="107328" x="1878013" y="1431925"/>
          <p14:tracePt t="107337" x="1878013" y="1404938"/>
          <p14:tracePt t="107343" x="1878013" y="1385888"/>
          <p14:tracePt t="107354" x="1878013" y="1358900"/>
          <p14:tracePt t="107359" x="1878013" y="1339850"/>
          <p14:tracePt t="107367" x="1878013" y="1295400"/>
          <p14:tracePt t="107375" x="1878013" y="1268413"/>
          <p14:tracePt t="107383" x="1878013" y="1249363"/>
          <p14:tracePt t="107392" x="1878013" y="1212850"/>
          <p14:tracePt t="107400" x="1878013" y="1203325"/>
          <p14:tracePt t="107409" x="1878013" y="1176338"/>
          <p14:tracePt t="107417" x="1895475" y="1158875"/>
          <p14:tracePt t="107426" x="1924050" y="1122363"/>
          <p14:tracePt t="107436" x="1951038" y="1103313"/>
          <p14:tracePt t="107441" x="1968500" y="1085850"/>
          <p14:tracePt t="107451" x="1997075" y="1057275"/>
          <p14:tracePt t="107457" x="2041525" y="1049338"/>
          <p14:tracePt t="107467" x="2051050" y="1049338"/>
          <p14:tracePt t="107472" x="2087563" y="1039813"/>
          <p14:tracePt t="107480" x="2114550" y="1039813"/>
          <p14:tracePt t="107488" x="2133600" y="1039813"/>
          <p14:tracePt t="107498" x="2160588" y="1012825"/>
          <p14:tracePt t="107504" x="2187575" y="1012825"/>
          <p14:tracePt t="107513" x="2233613" y="1012825"/>
          <p14:tracePt t="107520" x="2287588" y="1012825"/>
          <p14:tracePt t="107528" x="2324100" y="1012825"/>
          <p14:tracePt t="107536" x="2370138" y="1012825"/>
          <p14:tracePt t="107545" x="2397125" y="1012825"/>
          <p14:tracePt t="107552" x="2452688" y="1030288"/>
          <p14:tracePt t="107560" x="2498725" y="1039813"/>
          <p14:tracePt t="107567" x="2525713" y="1057275"/>
          <p14:tracePt t="107575" x="2543175" y="1057275"/>
          <p14:tracePt t="107584" x="2552700" y="1066800"/>
          <p14:tracePt t="107592" x="2562225" y="1076325"/>
          <p14:tracePt t="107657" x="2562225" y="1093788"/>
          <p14:tracePt t="107673" x="2562225" y="1103313"/>
          <p14:tracePt t="107683" x="2562225" y="1112838"/>
          <p14:tracePt t="107689" x="2562225" y="1130300"/>
          <p14:tracePt t="107699" x="2562225" y="1139825"/>
          <p14:tracePt t="107704" x="2562225" y="1149350"/>
          <p14:tracePt t="107712" x="2562225" y="1176338"/>
          <p14:tracePt t="107721" x="2562225" y="1185863"/>
          <p14:tracePt t="107729" x="2562225" y="1195388"/>
          <p14:tracePt t="107737" x="2562225" y="1231900"/>
          <p14:tracePt t="107745" x="2562225" y="1249363"/>
          <p14:tracePt t="107753" x="2562225" y="1276350"/>
          <p14:tracePt t="107763" x="2562225" y="1285875"/>
          <p14:tracePt t="107769" x="2562225" y="1303338"/>
          <p14:tracePt t="107783" x="2562225" y="1331913"/>
          <p14:tracePt t="107784" x="2552700" y="1331913"/>
          <p14:tracePt t="107794" x="2543175" y="1349375"/>
          <p14:tracePt t="107801" x="2533650" y="1358900"/>
          <p14:tracePt t="107808" x="2525713" y="1368425"/>
          <p14:tracePt t="107816" x="2516188" y="1376363"/>
          <p14:tracePt t="107825" x="2516188" y="1395413"/>
          <p14:tracePt t="107841" x="2506663" y="1412875"/>
          <p14:tracePt t="107848" x="2489200" y="1422400"/>
          <p14:tracePt t="107865" x="2489200" y="1431925"/>
          <p14:tracePt t="107881" x="2470150" y="1441450"/>
          <p14:tracePt t="107888" x="2462213" y="1441450"/>
          <p14:tracePt t="107897" x="2452688" y="1449388"/>
          <p14:tracePt t="107903" x="2443163" y="1449388"/>
          <p14:tracePt t="107912" x="2416175" y="1458913"/>
          <p14:tracePt t="107919" x="2397125" y="1468438"/>
          <p14:tracePt t="107927" x="2379663" y="1468438"/>
          <p14:tracePt t="107936" x="2360613" y="1485900"/>
          <p14:tracePt t="107943" x="2333625" y="1485900"/>
          <p14:tracePt t="107952" x="2316163" y="1495425"/>
          <p14:tracePt t="107960" x="2306638" y="1495425"/>
          <p14:tracePt t="107967" x="2287588" y="1495425"/>
          <p14:tracePt t="107976" x="2279650" y="1495425"/>
          <p14:tracePt t="108010" x="2270125" y="1495425"/>
          <p14:tracePt t="108056" x="2260600" y="1495425"/>
          <p14:tracePt t="108064" x="2260600" y="1468438"/>
          <p14:tracePt t="108081" x="2260600" y="1458913"/>
          <p14:tracePt t="108097" x="2260600" y="1449388"/>
          <p14:tracePt t="108114" x="2260600" y="1441450"/>
          <p14:tracePt t="108136" x="2260600" y="1431925"/>
          <p14:tracePt t="108160" x="2260600" y="1422400"/>
          <p14:tracePt t="108177" x="2260600" y="1412875"/>
          <p14:tracePt t="108192" x="2260600" y="1404938"/>
          <p14:tracePt t="108208" x="2270125" y="1385888"/>
          <p14:tracePt t="108224" x="2279650" y="1376363"/>
          <p14:tracePt t="108241" x="2287588" y="1368425"/>
          <p14:tracePt t="108272" x="2297113" y="1358900"/>
          <p14:tracePt t="108312" x="2316163" y="1358900"/>
          <p14:tracePt t="108319" x="2324100" y="1358900"/>
          <p14:tracePt t="108327" x="2343150" y="1339850"/>
          <p14:tracePt t="108335" x="2343150" y="1331913"/>
          <p14:tracePt t="108344" x="2352675" y="1322388"/>
          <p14:tracePt t="108352" x="2360613" y="1322388"/>
          <p14:tracePt t="108359" x="2370138" y="1312863"/>
          <p14:tracePt t="108656" x="2379663" y="1303338"/>
          <p14:tracePt t="108672" x="2389188" y="1285875"/>
          <p14:tracePt t="108688" x="2397125" y="1285875"/>
          <p14:tracePt t="108704" x="2406650" y="1276350"/>
          <p14:tracePt t="108714" x="2406650" y="1268413"/>
          <p14:tracePt t="108727" x="2416175" y="1249363"/>
          <p14:tracePt t="108735" x="2425700" y="1249363"/>
          <p14:tracePt t="108744" x="2443163" y="1231900"/>
          <p14:tracePt t="108760" x="2452688" y="1212850"/>
          <p14:tracePt t="108768" x="2462213" y="1203325"/>
          <p14:tracePt t="108777" x="2489200" y="1166813"/>
          <p14:tracePt t="108784" x="2498725" y="1149350"/>
          <p14:tracePt t="108792" x="2525713" y="1103313"/>
          <p14:tracePt t="108800" x="2543175" y="1085850"/>
          <p14:tracePt t="108808" x="2562225" y="1049338"/>
          <p14:tracePt t="108816" x="2579688" y="1030288"/>
          <p14:tracePt t="108824" x="2598738" y="1012825"/>
          <p14:tracePt t="108832" x="2606675" y="1003300"/>
          <p14:tracePt t="108840" x="2625725" y="984250"/>
          <p14:tracePt t="108848" x="2643188" y="966788"/>
          <p14:tracePt t="108855" x="2652713" y="957263"/>
          <p14:tracePt t="108864" x="2671763" y="957263"/>
          <p14:tracePt t="108871" x="2689225" y="939800"/>
          <p14:tracePt t="108888" x="2698750" y="939800"/>
          <p14:tracePt t="108897" x="2708275" y="930275"/>
          <p14:tracePt t="108903" x="2725738" y="920750"/>
          <p14:tracePt t="108912" x="2725738" y="911225"/>
          <p14:tracePt t="108920" x="2744788" y="911225"/>
          <p14:tracePt t="108928" x="2762250" y="903288"/>
          <p14:tracePt t="108936" x="2771775" y="903288"/>
          <p14:tracePt t="108943" x="2789238" y="884238"/>
          <p14:tracePt t="108951" x="2808288" y="874713"/>
          <p14:tracePt t="108960" x="2835275" y="866775"/>
          <p14:tracePt t="108968" x="2844800" y="857250"/>
          <p14:tracePt t="108976" x="2898775" y="847725"/>
          <p14:tracePt t="108984" x="2917825" y="830263"/>
          <p14:tracePt t="108992" x="2935288" y="820738"/>
          <p14:tracePt t="109000" x="2962275" y="803275"/>
          <p14:tracePt t="109008" x="2998788" y="774700"/>
          <p14:tracePt t="109015" x="2998788" y="766763"/>
          <p14:tracePt t="109024" x="3027363" y="766763"/>
          <p14:tracePt t="109033" x="3063875" y="730250"/>
          <p14:tracePt t="109042" x="3071813" y="720725"/>
          <p14:tracePt t="109056" x="3081338" y="711200"/>
          <p14:tracePt t="109065" x="3090863" y="711200"/>
          <p14:tracePt t="109071" x="3100388" y="711200"/>
          <p14:tracePt t="109080" x="3108325" y="701675"/>
          <p14:tracePt t="109324" x="3108325" y="711200"/>
          <p14:tracePt t="109337" x="3108325" y="720725"/>
          <p14:tracePt t="109346" x="3100388" y="730250"/>
          <p14:tracePt t="109352" x="3090863" y="738188"/>
          <p14:tracePt t="109368" x="3081338" y="747713"/>
          <p14:tracePt t="109688" x="3071813" y="747713"/>
          <p14:tracePt t="109800" x="3071813" y="738188"/>
          <p14:tracePt t="109826" x="3071813" y="730250"/>
          <p14:tracePt t="109849" x="3071813" y="720725"/>
          <p14:tracePt t="110289" x="3071813" y="711200"/>
          <p14:tracePt t="110329" x="3081338" y="711200"/>
          <p14:tracePt t="110342" x="3090863" y="711200"/>
          <p14:tracePt t="110347" x="3100388" y="711200"/>
          <p14:tracePt t="110355" x="3127375" y="711200"/>
          <p14:tracePt t="110360" x="3144838" y="711200"/>
          <p14:tracePt t="110368" x="3171825" y="711200"/>
          <p14:tracePt t="110376" x="3181350" y="711200"/>
          <p14:tracePt t="110385" x="3208338" y="711200"/>
          <p14:tracePt t="110392" x="3217863" y="711200"/>
          <p14:tracePt t="110408" x="3227388" y="711200"/>
          <p14:tracePt t="110416" x="3244850" y="711200"/>
          <p14:tracePt t="110423" x="3254375" y="711200"/>
          <p14:tracePt t="110632" x="3263900" y="711200"/>
          <p14:tracePt t="110648" x="3273425" y="711200"/>
          <p14:tracePt t="110656" x="3273425" y="720725"/>
          <p14:tracePt t="110665" x="3273425" y="730250"/>
          <p14:tracePt t="110672" x="3273425" y="738188"/>
          <p14:tracePt t="110682" x="3273425" y="747713"/>
          <p14:tracePt t="110688" x="3273425" y="757238"/>
          <p14:tracePt t="110697" x="3273425" y="774700"/>
          <p14:tracePt t="110704" x="3273425" y="784225"/>
          <p14:tracePt t="110713" x="3273425" y="803275"/>
          <p14:tracePt t="110720" x="3273425" y="811213"/>
          <p14:tracePt t="110745" x="3273425" y="820738"/>
          <p14:tracePt t="110759" x="3273425" y="830263"/>
          <p14:tracePt t="111592" x="3273425" y="820738"/>
          <p14:tracePt t="111642" x="3273425" y="811213"/>
          <p14:tracePt t="111921" x="3273425" y="803275"/>
          <p14:tracePt t="111936" x="3273425" y="784225"/>
          <p14:tracePt t="111960" x="3281363" y="774700"/>
          <p14:tracePt t="111984" x="3281363" y="766763"/>
          <p14:tracePt t="112000" x="3281363" y="747713"/>
          <p14:tracePt t="112016" x="3281363" y="738188"/>
          <p14:tracePt t="112034" x="3281363" y="730250"/>
          <p14:tracePt t="112041" x="3281363" y="720725"/>
          <p14:tracePt t="112049" x="3281363" y="711200"/>
          <p14:tracePt t="112058" x="3290888" y="693738"/>
          <p14:tracePt t="112080" x="3290888" y="684213"/>
          <p14:tracePt t="113810" x="3300413" y="693738"/>
          <p14:tracePt t="113826" x="3309938" y="701675"/>
          <p14:tracePt t="113842" x="3317875" y="711200"/>
          <p14:tracePt t="113920" x="3327400" y="711200"/>
          <p14:tracePt t="113928" x="3336925" y="711200"/>
          <p14:tracePt t="113944" x="3346450" y="701675"/>
          <p14:tracePt t="114072" x="3346450" y="693738"/>
          <p14:tracePt t="114104" x="3373438" y="693738"/>
          <p14:tracePt t="114113" x="3382963" y="701675"/>
          <p14:tracePt t="114129" x="3390900" y="720725"/>
          <p14:tracePt t="114136" x="3400425" y="738188"/>
          <p14:tracePt t="114152" x="3409950" y="747713"/>
          <p14:tracePt t="114834" x="3419475" y="757238"/>
          <p14:tracePt t="114890" x="3419475" y="747713"/>
          <p14:tracePt t="114899" x="3419475" y="738188"/>
          <p14:tracePt t="114910" x="3427413" y="730250"/>
          <p14:tracePt t="114978" x="3436938" y="730250"/>
          <p14:tracePt t="114993" x="3446463" y="730250"/>
          <p14:tracePt t="115043" x="3455988" y="730250"/>
          <p14:tracePt t="115407" x="3455988" y="738188"/>
          <p14:tracePt t="115417" x="3455988" y="747713"/>
          <p14:tracePt t="115440" x="3455988" y="766763"/>
          <p14:tracePt t="115690" x="3455988" y="784225"/>
          <p14:tracePt t="115730" x="3455988" y="793750"/>
          <p14:tracePt t="115738" x="3463925" y="803275"/>
          <p14:tracePt t="115754" x="3463925" y="811213"/>
          <p14:tracePt t="115763" x="3463925" y="820738"/>
          <p14:tracePt t="115768" x="3463925" y="830263"/>
          <p14:tracePt t="115776" x="3473450" y="847725"/>
          <p14:tracePt t="115784" x="3519488" y="884238"/>
          <p14:tracePt t="115792" x="3527425" y="884238"/>
          <p14:tracePt t="115800" x="3573463" y="911225"/>
          <p14:tracePt t="115808" x="3609975" y="930275"/>
          <p14:tracePt t="115815" x="3636963" y="947738"/>
          <p14:tracePt t="115824" x="3683000" y="984250"/>
          <p14:tracePt t="115832" x="3729038" y="1020763"/>
          <p14:tracePt t="115839" x="3746500" y="1039813"/>
          <p14:tracePt t="115848" x="3802063" y="1085850"/>
          <p14:tracePt t="115855" x="3829050" y="1112838"/>
          <p14:tracePt t="115864" x="3846513" y="1149350"/>
          <p14:tracePt t="115871" x="3883025" y="1195388"/>
          <p14:tracePt t="115882" x="3902075" y="1239838"/>
          <p14:tracePt t="115887" x="3919538" y="1276350"/>
          <p14:tracePt t="115896" x="3948113" y="1312863"/>
          <p14:tracePt t="115903" x="3956050" y="1368425"/>
          <p14:tracePt t="115913" x="3965575" y="1404938"/>
          <p14:tracePt t="115921" x="3992563" y="1458913"/>
          <p14:tracePt t="115932" x="4002088" y="1495425"/>
          <p14:tracePt t="115935" x="4011613" y="1558925"/>
          <p14:tracePt t="115943" x="4029075" y="1624013"/>
          <p14:tracePt t="115952" x="4065588" y="1687513"/>
          <p14:tracePt t="115961" x="4084638" y="1714500"/>
          <p14:tracePt t="115968" x="4084638" y="1768475"/>
          <p14:tracePt t="115979" x="4121150" y="1833563"/>
          <p14:tracePt t="115987" x="4138613" y="1878013"/>
          <p14:tracePt t="115995" x="4148138" y="1914525"/>
          <p14:tracePt t="116001" x="4165600" y="1951038"/>
          <p14:tracePt t="116008" x="4165600" y="1960563"/>
          <p14:tracePt t="116017" x="4175125" y="1979613"/>
          <p14:tracePt t="116024" x="4184650" y="2016125"/>
          <p14:tracePt t="116040" x="4184650" y="2024063"/>
          <p14:tracePt t="116056" x="4184650" y="2043113"/>
          <p14:tracePt t="116073" x="4194175" y="2060575"/>
          <p14:tracePt t="116087" x="4202113" y="2079625"/>
          <p14:tracePt t="116096" x="4211638" y="2089150"/>
          <p14:tracePt t="116114" x="4221163" y="2106613"/>
          <p14:tracePt t="116120" x="4230688" y="2116138"/>
          <p14:tracePt t="116128" x="4248150" y="2152650"/>
          <p14:tracePt t="116135" x="4267200" y="2170113"/>
          <p14:tracePt t="116143" x="4275138" y="2179638"/>
          <p14:tracePt t="116152" x="4284663" y="2197100"/>
          <p14:tracePt t="116166" x="4303713" y="2216150"/>
          <p14:tracePt t="116167" x="4311650" y="2233613"/>
          <p14:tracePt t="116192" x="4311650" y="2243138"/>
          <p14:tracePt t="116200" x="4321175" y="2252663"/>
          <p14:tracePt t="116215" x="4330700" y="2279650"/>
          <p14:tracePt t="116231" x="4340225" y="2289175"/>
          <p14:tracePt t="116240" x="4340225" y="2298700"/>
          <p14:tracePt t="116265" x="4348163" y="2306638"/>
          <p14:tracePt t="116280" x="4357688" y="2316163"/>
          <p14:tracePt t="116321" x="4357688" y="2325688"/>
          <p14:tracePt t="116355" x="4357688" y="2335213"/>
          <p14:tracePt t="116376" x="4357688" y="2352675"/>
          <p14:tracePt t="116384" x="4357688" y="2362200"/>
          <p14:tracePt t="116392" x="4367213" y="2371725"/>
          <p14:tracePt t="116399" x="4376738" y="2371725"/>
          <p14:tracePt t="116407" x="4384675" y="2379663"/>
          <p14:tracePt t="116416" x="4394200" y="2398713"/>
          <p14:tracePt t="116423" x="4413250" y="2416175"/>
          <p14:tracePt t="116431" x="4430713" y="2435225"/>
          <p14:tracePt t="116440" x="4448175" y="2462213"/>
          <p14:tracePt t="116449" x="4484688" y="2481263"/>
          <p14:tracePt t="116455" x="4503738" y="2498725"/>
          <p14:tracePt t="116463" x="4540250" y="2517775"/>
          <p14:tracePt t="116471" x="4576763" y="2517775"/>
          <p14:tracePt t="116480" x="4603750" y="2525713"/>
          <p14:tracePt t="116488" x="4649788" y="2554288"/>
          <p14:tracePt t="116496" x="4686300" y="2554288"/>
          <p14:tracePt t="116504" x="4703763" y="2554288"/>
          <p14:tracePt t="116513" x="4730750" y="2554288"/>
          <p14:tracePt t="116520" x="4749800" y="2554288"/>
          <p14:tracePt t="116528" x="4776788" y="2554288"/>
          <p14:tracePt t="116543" x="4786313" y="2554288"/>
          <p14:tracePt t="116560" x="4795838" y="2554288"/>
          <p14:tracePt t="116641" x="4803775" y="2554288"/>
          <p14:tracePt t="116762" x="4813300" y="2554288"/>
          <p14:tracePt t="116769" x="4822825" y="2554288"/>
          <p14:tracePt t="116775" x="4840288" y="2544763"/>
          <p14:tracePt t="116783" x="4868863" y="2498725"/>
          <p14:tracePt t="116792" x="4913313" y="2481263"/>
          <p14:tracePt t="116800" x="4978400" y="2425700"/>
          <p14:tracePt t="116808" x="5049838" y="2371725"/>
          <p14:tracePt t="116815" x="5151438" y="2316163"/>
          <p14:tracePt t="116824" x="5232400" y="2262188"/>
          <p14:tracePt t="116832" x="5334000" y="2170113"/>
          <p14:tracePt t="116840" x="5424488" y="2133600"/>
          <p14:tracePt t="116847" x="5497513" y="2079625"/>
          <p14:tracePt t="116857" x="5580063" y="2006600"/>
          <p14:tracePt t="116864" x="5643563" y="1970088"/>
          <p14:tracePt t="116872" x="5661025" y="1951038"/>
          <p14:tracePt t="116879" x="5688013" y="1914525"/>
          <p14:tracePt t="116887" x="5697538" y="1914525"/>
          <p14:tracePt t="116896" x="5697538" y="1887538"/>
          <p14:tracePt t="116903" x="5716588" y="1870075"/>
          <p14:tracePt t="116921" x="5716588" y="1833563"/>
          <p14:tracePt t="116937" x="5716588" y="1824038"/>
          <p14:tracePt t="116949" x="5716588" y="1797050"/>
          <p14:tracePt t="116951" x="5716588" y="1787525"/>
          <p14:tracePt t="116960" x="5716588" y="1778000"/>
          <p14:tracePt t="116967" x="5716588" y="1768475"/>
          <p14:tracePt t="116976" x="5716588" y="1751013"/>
          <p14:tracePt t="116999" x="5716588" y="1741488"/>
          <p14:tracePt t="117016" x="5716588" y="1731963"/>
          <p14:tracePt t="117032" x="5724525" y="1724025"/>
          <p14:tracePt t="117048" x="5724525" y="1704975"/>
          <p14:tracePt t="117064" x="5724525" y="1697038"/>
          <p14:tracePt t="117080" x="5724525" y="1687513"/>
          <p14:tracePt t="117096" x="5724525" y="1677988"/>
          <p14:tracePt t="117112" x="5724525" y="1668463"/>
          <p14:tracePt t="117201" x="5724525" y="1660525"/>
          <p14:tracePt t="117209" x="5716588" y="1641475"/>
          <p14:tracePt t="117218" x="5697538" y="1624013"/>
          <p14:tracePt t="117225" x="5680075" y="1614488"/>
          <p14:tracePt t="117232" x="5653088" y="1604963"/>
          <p14:tracePt t="117240" x="5634038" y="1595438"/>
          <p14:tracePt t="117248" x="5597525" y="1577975"/>
          <p14:tracePt t="117256" x="5580063" y="1541463"/>
          <p14:tracePt t="117272" x="5561013" y="1522413"/>
          <p14:tracePt t="117280" x="5551488" y="1477963"/>
          <p14:tracePt t="117299" x="5551488" y="1441450"/>
          <p14:tracePt t="117308" x="5551488" y="1422400"/>
          <p14:tracePt t="117316" x="5534025" y="1385888"/>
          <p14:tracePt t="117324" x="5534025" y="1368425"/>
          <p14:tracePt t="117332" x="5534025" y="1331913"/>
          <p14:tracePt t="117338" x="5534025" y="1312863"/>
          <p14:tracePt t="117343" x="5534025" y="1285875"/>
          <p14:tracePt t="117352" x="5534025" y="1268413"/>
          <p14:tracePt t="117359" x="5534025" y="1222375"/>
          <p14:tracePt t="117367" x="5534025" y="1195388"/>
          <p14:tracePt t="117375" x="5543550" y="1166813"/>
          <p14:tracePt t="117384" x="5580063" y="1122363"/>
          <p14:tracePt t="117392" x="5580063" y="1112838"/>
          <p14:tracePt t="117400" x="5588000" y="1093788"/>
          <p14:tracePt t="117408" x="5616575" y="1066800"/>
          <p14:tracePt t="117416" x="5616575" y="1057275"/>
          <p14:tracePt t="117424" x="5634038" y="1039813"/>
          <p14:tracePt t="117432" x="5653088" y="1030288"/>
          <p14:tracePt t="117440" x="5688013" y="1020763"/>
          <p14:tracePt t="117449" x="5716588" y="1020763"/>
          <p14:tracePt t="117456" x="5753100" y="1020763"/>
          <p14:tracePt t="117464" x="5797550" y="1020763"/>
          <p14:tracePt t="117471" x="5853113" y="1012825"/>
          <p14:tracePt t="117481" x="5880100" y="1012825"/>
          <p14:tracePt t="117487" x="5943600" y="984250"/>
          <p14:tracePt t="117503" x="5962650" y="984250"/>
          <p14:tracePt t="117514" x="5972175" y="984250"/>
          <p14:tracePt t="117528" x="5980113" y="984250"/>
          <p14:tracePt t="117544" x="5989638" y="984250"/>
          <p14:tracePt t="117552" x="6016625" y="984250"/>
          <p14:tracePt t="117560" x="6035675" y="993775"/>
          <p14:tracePt t="117568" x="6072188" y="1057275"/>
          <p14:tracePt t="117576" x="6089650" y="1103313"/>
          <p14:tracePt t="117584" x="6099175" y="1130300"/>
          <p14:tracePt t="117592" x="6126163" y="1158875"/>
          <p14:tracePt t="117600" x="6135688" y="1203325"/>
          <p14:tracePt t="117608" x="6145213" y="1231900"/>
          <p14:tracePt t="117616" x="6145213" y="1249363"/>
          <p14:tracePt t="117624" x="6153150" y="1295400"/>
          <p14:tracePt t="117633" x="6153150" y="1303338"/>
          <p14:tracePt t="117640" x="6153150" y="1322388"/>
          <p14:tracePt t="117649" x="6153150" y="1339850"/>
          <p14:tracePt t="117655" x="6153150" y="1349375"/>
          <p14:tracePt t="117665" x="6153150" y="1368425"/>
          <p14:tracePt t="117671" x="6153150" y="1385888"/>
          <p14:tracePt t="117681" x="6135688" y="1404938"/>
          <p14:tracePt t="117688" x="6135688" y="1431925"/>
          <p14:tracePt t="117696" x="6116638" y="1468438"/>
          <p14:tracePt t="117704" x="6080125" y="1495425"/>
          <p14:tracePt t="117714" x="6062663" y="1531938"/>
          <p14:tracePt t="117719" x="6053138" y="1531938"/>
          <p14:tracePt t="117729" x="6026150" y="1577975"/>
          <p14:tracePt t="117737" x="6016625" y="1587500"/>
          <p14:tracePt t="117748" x="6007100" y="1587500"/>
          <p14:tracePt t="117753" x="5999163" y="1595438"/>
          <p14:tracePt t="117761" x="5980113" y="1614488"/>
          <p14:tracePt t="117785" x="5972175" y="1624013"/>
          <p14:tracePt t="117826" x="5962650" y="1624013"/>
          <p14:tracePt t="117833" x="5943600" y="1624013"/>
          <p14:tracePt t="117842" x="5899150" y="1624013"/>
          <p14:tracePt t="117849" x="5862638" y="1624013"/>
          <p14:tracePt t="117857" x="5789613" y="1624013"/>
          <p14:tracePt t="117864" x="5724525" y="1595438"/>
          <p14:tracePt t="117872" x="5688013" y="1587500"/>
          <p14:tracePt t="117880" x="5653088" y="1550988"/>
          <p14:tracePt t="117888" x="5607050" y="1531938"/>
          <p14:tracePt t="117896" x="5580063" y="1495425"/>
          <p14:tracePt t="117903" x="5570538" y="1485900"/>
          <p14:tracePt t="117913" x="5543550" y="1458913"/>
          <p14:tracePt t="117929" x="5534025" y="1458913"/>
          <p14:tracePt t="117936" x="5524500" y="1458913"/>
          <p14:tracePt t="117943" x="5514975" y="1449388"/>
          <p14:tracePt t="117951" x="5514975" y="1431925"/>
          <p14:tracePt t="117960" x="5507038" y="1412875"/>
          <p14:tracePt t="117967" x="5497513" y="1368425"/>
          <p14:tracePt t="117977" x="5497513" y="1349375"/>
          <p14:tracePt t="117983" x="5478463" y="1312863"/>
          <p14:tracePt t="117992" x="5478463" y="1268413"/>
          <p14:tracePt t="117999" x="5478463" y="1239838"/>
          <p14:tracePt t="118008" x="5478463" y="1212850"/>
          <p14:tracePt t="118016" x="5478463" y="1166813"/>
          <p14:tracePt t="118023" x="5478463" y="1158875"/>
          <p14:tracePt t="118031" x="5478463" y="1122363"/>
          <p14:tracePt t="118048" x="5478463" y="1093788"/>
          <p14:tracePt t="118056" x="5478463" y="1085850"/>
          <p14:tracePt t="118064" x="5478463" y="1066800"/>
          <p14:tracePt t="118071" x="5487988" y="1049338"/>
          <p14:tracePt t="118080" x="5487988" y="1039813"/>
          <p14:tracePt t="118087" x="5507038" y="1020763"/>
          <p14:tracePt t="118096" x="5543550" y="993775"/>
          <p14:tracePt t="118103" x="5561013" y="993775"/>
          <p14:tracePt t="118112" x="5580063" y="976313"/>
          <p14:tracePt t="118119" x="5607050" y="976313"/>
          <p14:tracePt t="118129" x="5624513" y="976313"/>
          <p14:tracePt t="118136" x="5653088" y="957263"/>
          <p14:tracePt t="118144" x="5697538" y="957263"/>
          <p14:tracePt t="118152" x="5724525" y="930275"/>
          <p14:tracePt t="118165" x="5770563" y="930275"/>
          <p14:tracePt t="118168" x="5807075" y="930275"/>
          <p14:tracePt t="118176" x="5853113" y="930275"/>
          <p14:tracePt t="118183" x="5907088" y="939800"/>
          <p14:tracePt t="118191" x="5953125" y="957263"/>
          <p14:tracePt t="118199" x="5980113" y="966788"/>
          <p14:tracePt t="118208" x="5989638" y="966788"/>
          <p14:tracePt t="118216" x="6026150" y="984250"/>
          <p14:tracePt t="118223" x="6035675" y="993775"/>
          <p14:tracePt t="118231" x="6043613" y="993775"/>
          <p14:tracePt t="118239" x="6062663" y="1020763"/>
          <p14:tracePt t="118248" x="6062663" y="1039813"/>
          <p14:tracePt t="118256" x="6062663" y="1057275"/>
          <p14:tracePt t="118264" x="6080125" y="1076325"/>
          <p14:tracePt t="118272" x="6080125" y="1085850"/>
          <p14:tracePt t="118279" x="6080125" y="1112838"/>
          <p14:tracePt t="118288" x="6089650" y="1122363"/>
          <p14:tracePt t="118296" x="6089650" y="1149350"/>
          <p14:tracePt t="118304" x="6089650" y="1158875"/>
          <p14:tracePt t="118313" x="6089650" y="1166813"/>
          <p14:tracePt t="118319" x="6089650" y="1185863"/>
          <p14:tracePt t="118328" x="6089650" y="1195388"/>
          <p14:tracePt t="118336" x="6089650" y="1203325"/>
          <p14:tracePt t="118344" x="6080125" y="1222375"/>
          <p14:tracePt t="118351" x="6072188" y="1231900"/>
          <p14:tracePt t="118359" x="6062663" y="1239838"/>
          <p14:tracePt t="118368" x="6062663" y="1249363"/>
          <p14:tracePt t="118376" x="6035675" y="1276350"/>
          <p14:tracePt t="118384" x="6026150" y="1276350"/>
          <p14:tracePt t="118392" x="6007100" y="1295400"/>
          <p14:tracePt t="118401" x="5972175" y="1331913"/>
          <p14:tracePt t="118407" x="5962650" y="1339850"/>
          <p14:tracePt t="118416" x="5926138" y="1358900"/>
          <p14:tracePt t="118423" x="5907088" y="1368425"/>
          <p14:tracePt t="118432" x="5880100" y="1385888"/>
          <p14:tracePt t="118439" x="5834063" y="1395413"/>
          <p14:tracePt t="118448" x="5826125" y="1395413"/>
          <p14:tracePt t="118455" x="5807075" y="1404938"/>
          <p14:tracePt t="118465" x="5780088" y="1412875"/>
          <p14:tracePt t="118471" x="5780088" y="1422400"/>
          <p14:tracePt t="118480" x="5770563" y="1422400"/>
          <p14:tracePt t="118487" x="5753100" y="1422400"/>
          <p14:tracePt t="118512" x="5743575" y="1422400"/>
          <p14:tracePt t="118519" x="5734050" y="1431925"/>
          <p14:tracePt t="118563" x="5716588" y="1431925"/>
          <p14:tracePt t="118721" x="5707063" y="1431925"/>
          <p14:tracePt t="118731" x="5670550" y="1431925"/>
          <p14:tracePt t="118737" x="5624513" y="1431925"/>
          <p14:tracePt t="118744" x="5597525" y="1431925"/>
          <p14:tracePt t="118752" x="5561013" y="1431925"/>
          <p14:tracePt t="118760" x="5514975" y="1431925"/>
          <p14:tracePt t="118768" x="5497513" y="1431925"/>
          <p14:tracePt t="118784" x="5470525" y="1431925"/>
          <p14:tracePt t="118799" x="5461000" y="1422400"/>
          <p14:tracePt t="118824" x="5461000" y="1412875"/>
          <p14:tracePt t="118839" x="5461000" y="1395413"/>
          <p14:tracePt t="118848" x="5461000" y="1385888"/>
          <p14:tracePt t="118864" x="5461000" y="1376363"/>
          <p14:tracePt t="118872" x="5461000" y="1349375"/>
          <p14:tracePt t="118880" x="5461000" y="1339850"/>
          <p14:tracePt t="118888" x="5461000" y="1312863"/>
          <p14:tracePt t="118897" x="5461000" y="1285875"/>
          <p14:tracePt t="118903" x="5478463" y="1268413"/>
          <p14:tracePt t="118912" x="5514975" y="1231900"/>
          <p14:tracePt t="118920" x="5534025" y="1203325"/>
          <p14:tracePt t="118929" x="5551488" y="1195388"/>
          <p14:tracePt t="118935" x="5561013" y="1185863"/>
          <p14:tracePt t="118943" x="5580063" y="1176338"/>
          <p14:tracePt t="118951" x="5607050" y="1158875"/>
          <p14:tracePt t="118960" x="5624513" y="1149350"/>
          <p14:tracePt t="118976" x="5643563" y="1149350"/>
          <p14:tracePt t="118984" x="5653088" y="1149350"/>
          <p14:tracePt t="118992" x="5661025" y="1149350"/>
          <p14:tracePt t="119000" x="5688013" y="1149350"/>
          <p14:tracePt t="119009" x="5707063" y="1149350"/>
          <p14:tracePt t="119024" x="5734050" y="1149350"/>
          <p14:tracePt t="119031" x="5753100" y="1149350"/>
          <p14:tracePt t="119039" x="5770563" y="1149350"/>
          <p14:tracePt t="119047" x="5789613" y="1149350"/>
          <p14:tracePt t="119056" x="5797550" y="1158875"/>
          <p14:tracePt t="119072" x="5807075" y="1166813"/>
          <p14:tracePt t="119080" x="5816600" y="1166813"/>
          <p14:tracePt t="119089" x="5826125" y="1176338"/>
          <p14:tracePt t="119095" x="5826125" y="1185863"/>
          <p14:tracePt t="119105" x="5826125" y="1195388"/>
          <p14:tracePt t="119137" x="5826125" y="1203325"/>
          <p14:tracePt t="119177" x="5826125" y="1222375"/>
          <p14:tracePt t="119371" x="5826125" y="1231900"/>
          <p14:tracePt t="119378" x="5826125" y="1239838"/>
          <p14:tracePt t="119393" x="5816600" y="1268413"/>
          <p14:tracePt t="119415" x="5807075" y="1276350"/>
          <p14:tracePt t="119447" x="5807075" y="1285875"/>
          <p14:tracePt t="119536" x="5789613" y="1303338"/>
          <p14:tracePt t="119544" x="5780088" y="1312863"/>
          <p14:tracePt t="119560" x="5770563" y="1312863"/>
          <p14:tracePt t="119584" x="5761038" y="1322388"/>
          <p14:tracePt t="119689" x="5761038" y="1339850"/>
          <p14:tracePt t="119705" x="5743575" y="1358900"/>
          <p14:tracePt t="119728" x="5743575" y="1385888"/>
          <p14:tracePt t="119735" x="5743575" y="1395413"/>
          <p14:tracePt t="119759" x="5743575" y="1404938"/>
          <p14:tracePt t="119767" x="5734050" y="1412875"/>
          <p14:tracePt t="119995" x="5734050" y="1422400"/>
          <p14:tracePt t="120014" x="5734050" y="1431925"/>
          <p14:tracePt t="120272" x="5743575" y="1431925"/>
          <p14:tracePt t="120288" x="5753100" y="1431925"/>
          <p14:tracePt t="120392" x="5770563" y="1431925"/>
          <p14:tracePt t="120408" x="5780088" y="1431925"/>
          <p14:tracePt t="120432" x="5789613" y="1431925"/>
          <p14:tracePt t="120514" x="5797550" y="1422400"/>
          <p14:tracePt t="120532" x="5807075" y="1422400"/>
          <p14:tracePt t="120538" x="5816600" y="1412875"/>
          <p14:tracePt t="120554" x="5816600" y="1404938"/>
          <p14:tracePt t="120705" x="5826125" y="1395413"/>
          <p14:tracePt t="121000" x="5826125" y="1404938"/>
          <p14:tracePt t="121026" x="5826125" y="1412875"/>
          <p14:tracePt t="121047" x="5826125" y="1431925"/>
          <p14:tracePt t="121056" x="5826125" y="1441450"/>
          <p14:tracePt t="121064" x="5826125" y="1449388"/>
          <p14:tracePt t="121088" x="5826125" y="1468438"/>
          <p14:tracePt t="121096" x="5826125" y="1477963"/>
          <p14:tracePt t="121112" x="5826125" y="1485900"/>
          <p14:tracePt t="121136" x="5826125" y="1495425"/>
          <p14:tracePt t="121151" x="5834063" y="1504950"/>
          <p14:tracePt t="121176" x="5843588" y="1514475"/>
          <p14:tracePt t="121224" x="5843588" y="1522413"/>
          <p14:tracePt t="121231" x="5843588" y="1531938"/>
          <p14:tracePt t="121263" x="5853113" y="1541463"/>
          <p14:tracePt t="121463" x="5862638" y="1541463"/>
          <p14:tracePt t="121507" x="5870575" y="1531938"/>
          <p14:tracePt t="121521" x="5870575" y="1522413"/>
          <p14:tracePt t="121529" x="5880100" y="1514475"/>
          <p14:tracePt t="121585" x="5889625" y="1514475"/>
          <p14:tracePt t="121640" x="5899150" y="1514475"/>
          <p14:tracePt t="121656" x="5907088" y="1514475"/>
          <p14:tracePt t="121663" x="5926138" y="1514475"/>
          <p14:tracePt t="121681" x="5935663" y="1514475"/>
          <p14:tracePt t="121687" x="5953125" y="1514475"/>
          <p14:tracePt t="121697" x="5972175" y="1514475"/>
          <p14:tracePt t="121703" x="5989638" y="1522413"/>
          <p14:tracePt t="121719" x="5999163" y="1531938"/>
          <p14:tracePt t="121729" x="6007100" y="1531938"/>
          <p14:tracePt t="121777" x="6016625" y="1531938"/>
          <p14:tracePt t="121792" x="6026150" y="1531938"/>
          <p14:tracePt t="121799" x="6035675" y="1531938"/>
          <p14:tracePt t="121807" x="6043613" y="1522413"/>
          <p14:tracePt t="121816" x="6062663" y="1504950"/>
          <p14:tracePt t="121823" x="6072188" y="1495425"/>
          <p14:tracePt t="121840" x="6080125" y="1477963"/>
          <p14:tracePt t="121863" x="6080125" y="1468438"/>
          <p14:tracePt t="121967" x="6080125" y="1449388"/>
          <p14:tracePt t="121995" x="6080125" y="1441450"/>
          <p14:tracePt t="122018" x="6080125" y="1431925"/>
          <p14:tracePt t="122114" x="6080125" y="1412875"/>
          <p14:tracePt t="122122" x="6080125" y="1404938"/>
          <p14:tracePt t="122131" x="6080125" y="1395413"/>
          <p14:tracePt t="122145" x="6080125" y="1376363"/>
          <p14:tracePt t="122160" x="6080125" y="1368425"/>
          <p14:tracePt t="122215" x="6080125" y="1358900"/>
          <p14:tracePt t="122232" x="6062663" y="1358900"/>
          <p14:tracePt t="122240" x="6053138" y="1368425"/>
          <p14:tracePt t="122248" x="6043613" y="1376363"/>
          <p14:tracePt t="122256" x="6035675" y="1412875"/>
          <p14:tracePt t="122264" x="6026150" y="1422400"/>
          <p14:tracePt t="122279" x="6016625" y="1422400"/>
          <p14:tracePt t="122354" x="6016625" y="1431925"/>
          <p14:tracePt t="122545" x="6007100" y="1441450"/>
          <p14:tracePt t="122553" x="6007100" y="1449388"/>
          <p14:tracePt t="122563" x="6007100" y="1477963"/>
          <p14:tracePt t="122569" x="6007100" y="1495425"/>
          <p14:tracePt t="122577" x="6007100" y="1522413"/>
          <p14:tracePt t="122584" x="5999163" y="1550988"/>
          <p14:tracePt t="122591" x="5989638" y="1587500"/>
          <p14:tracePt t="122600" x="5989638" y="1624013"/>
          <p14:tracePt t="122607" x="5972175" y="1651000"/>
          <p14:tracePt t="122616" x="5972175" y="1697038"/>
          <p14:tracePt t="122623" x="5962650" y="1751013"/>
          <p14:tracePt t="122631" x="5962650" y="1797050"/>
          <p14:tracePt t="122639" x="5953125" y="1851025"/>
          <p14:tracePt t="122649" x="5926138" y="1906588"/>
          <p14:tracePt t="122656" x="5907088" y="1970088"/>
          <p14:tracePt t="122663" x="5889625" y="2033588"/>
          <p14:tracePt t="122671" x="5862638" y="2125663"/>
          <p14:tracePt t="122681" x="5853113" y="2206625"/>
          <p14:tracePt t="122688" x="5826125" y="2316163"/>
          <p14:tracePt t="122698" x="5797550" y="2398713"/>
          <p14:tracePt t="122704" x="5770563" y="2508250"/>
          <p14:tracePt t="122714" x="5716588" y="2608263"/>
          <p14:tracePt t="122719" x="5680075" y="2727325"/>
          <p14:tracePt t="122729" x="5624513" y="2817813"/>
          <p14:tracePt t="122736" x="5570538" y="2936875"/>
          <p14:tracePt t="122743" x="5514975" y="3036888"/>
          <p14:tracePt t="122752" x="5470525" y="3100388"/>
          <p14:tracePt t="122760" x="5414963" y="3219450"/>
          <p14:tracePt t="122768" x="5378450" y="3265488"/>
          <p14:tracePt t="122775" x="5360988" y="3292475"/>
          <p14:tracePt t="122784" x="5324475" y="3338513"/>
          <p14:tracePt t="122791" x="5305425" y="3355975"/>
          <p14:tracePt t="122799" x="5278438" y="3392488"/>
          <p14:tracePt t="122807" x="5260975" y="3402013"/>
          <p14:tracePt t="122815" x="5241925" y="3402013"/>
          <p14:tracePt t="122823" x="5224463" y="3402013"/>
          <p14:tracePt t="122832" x="5214938" y="3411538"/>
          <p14:tracePt t="122839" x="5178425" y="3429000"/>
          <p14:tracePt t="122847" x="5159375" y="3446463"/>
          <p14:tracePt t="122855" x="5122863" y="3455988"/>
          <p14:tracePt t="122863" x="5068888" y="3502025"/>
          <p14:tracePt t="122871" x="4995863" y="3556000"/>
          <p14:tracePt t="122881" x="4922838" y="3584575"/>
          <p14:tracePt t="122888" x="4859338" y="3638550"/>
          <p14:tracePt t="122896" x="4813300" y="3657600"/>
          <p14:tracePt t="122903" x="4759325" y="3711575"/>
          <p14:tracePt t="122912" x="4676775" y="3775075"/>
          <p14:tracePt t="122919" x="4630738" y="3830638"/>
          <p14:tracePt t="122931" x="4603750" y="3857625"/>
          <p14:tracePt t="122935" x="4557713" y="3921125"/>
          <p14:tracePt t="122945" x="4540250" y="3940175"/>
          <p14:tracePt t="122951" x="4513263" y="3967163"/>
          <p14:tracePt t="122959" x="4503738" y="3984625"/>
          <p14:tracePt t="122969" x="4484688" y="4003675"/>
          <p14:tracePt t="122979" x="4467225" y="4021138"/>
          <p14:tracePt t="122984" x="4457700" y="4030663"/>
          <p14:tracePt t="122991" x="4448175" y="4057650"/>
          <p14:tracePt t="123000" x="4440238" y="4067175"/>
          <p14:tracePt t="123007" x="4421188" y="4086225"/>
          <p14:tracePt t="123015" x="4413250" y="4113213"/>
          <p14:tracePt t="123023" x="4413250" y="4122738"/>
          <p14:tracePt t="123032" x="4403725" y="4140200"/>
          <p14:tracePt t="123040" x="4376738" y="4167188"/>
          <p14:tracePt t="123048" x="4367213" y="4203700"/>
          <p14:tracePt t="123056" x="4367213" y="4222750"/>
          <p14:tracePt t="123064" x="4357688" y="4249738"/>
          <p14:tracePt t="123072" x="4340225" y="4276725"/>
          <p14:tracePt t="123079" x="4330700" y="4295775"/>
          <p14:tracePt t="123088" x="4321175" y="4313238"/>
          <p14:tracePt t="123097" x="4321175" y="4349750"/>
          <p14:tracePt t="123103" x="4321175" y="4368800"/>
          <p14:tracePt t="123120" x="4321175" y="4376738"/>
          <p14:tracePt t="123226" x="4330700" y="4405313"/>
          <p14:tracePt t="123249" x="4348163" y="4413250"/>
          <p14:tracePt t="123273" x="4367213" y="4432300"/>
          <p14:tracePt t="123288" x="4367213" y="4441825"/>
          <p14:tracePt t="123312" x="4367213" y="4449763"/>
          <p14:tracePt t="123319" x="4367213" y="4468813"/>
          <p14:tracePt t="123328" x="4367213" y="4478338"/>
          <p14:tracePt t="123337" x="4367213" y="4486275"/>
          <p14:tracePt t="123345" x="4367213" y="4495800"/>
          <p14:tracePt t="123352" x="4367213" y="4514850"/>
          <p14:tracePt t="123360" x="4367213" y="4522788"/>
          <p14:tracePt t="123368" x="4367213" y="4532313"/>
          <p14:tracePt t="123376" x="4367213" y="4559300"/>
          <p14:tracePt t="123384" x="4367213" y="4568825"/>
          <p14:tracePt t="123392" x="4357688" y="4595813"/>
          <p14:tracePt t="123399" x="4348163" y="4614863"/>
          <p14:tracePt t="123408" x="4330700" y="4641850"/>
          <p14:tracePt t="123416" x="4321175" y="4660900"/>
          <p14:tracePt t="123424" x="4311650" y="4697413"/>
          <p14:tracePt t="123432" x="4303713" y="4714875"/>
          <p14:tracePt t="123440" x="4284663" y="4741863"/>
          <p14:tracePt t="123448" x="4267200" y="4778375"/>
          <p14:tracePt t="123456" x="4257675" y="4797425"/>
          <p14:tracePt t="123463" x="4257675" y="4805363"/>
          <p14:tracePt t="123474" x="4230688" y="4833938"/>
          <p14:tracePt t="123483" x="4211638" y="4851400"/>
          <p14:tracePt t="123491" x="4202113" y="4860925"/>
          <p14:tracePt t="123514" x="4194175" y="4860925"/>
          <p14:tracePt t="123522" x="4175125" y="4860925"/>
          <p14:tracePt t="123531" x="4157663" y="4860925"/>
          <p14:tracePt t="123536" x="4148138" y="4870450"/>
          <p14:tracePt t="123552" x="4129088" y="4870450"/>
          <p14:tracePt t="123560" x="4102100" y="4870450"/>
          <p14:tracePt t="123568" x="4084638" y="4870450"/>
          <p14:tracePt t="123575" x="4065588" y="4870450"/>
          <p14:tracePt t="123584" x="4048125" y="4870450"/>
          <p14:tracePt t="123592" x="4038600" y="4870450"/>
          <p14:tracePt t="123600" x="4021138" y="4870450"/>
          <p14:tracePt t="123608" x="4011613" y="4870450"/>
          <p14:tracePt t="123615" x="4002088" y="4870450"/>
          <p14:tracePt t="123623" x="3975100" y="4870450"/>
          <p14:tracePt t="123632" x="3948113" y="4870450"/>
          <p14:tracePt t="123640" x="3929063" y="4870450"/>
          <p14:tracePt t="123649" x="3883025" y="4870450"/>
          <p14:tracePt t="123655" x="3856038" y="4870450"/>
          <p14:tracePt t="123665" x="3819525" y="4870450"/>
          <p14:tracePt t="123671" x="3775075" y="4870450"/>
          <p14:tracePt t="123681" x="3756025" y="4870450"/>
          <p14:tracePt t="123688" x="3709988" y="4841875"/>
          <p14:tracePt t="123698" x="3646488" y="4797425"/>
          <p14:tracePt t="123703" x="3629025" y="4778375"/>
          <p14:tracePt t="123713" x="3582988" y="4732338"/>
          <p14:tracePt t="123719" x="3563938" y="4705350"/>
          <p14:tracePt t="123729" x="3546475" y="4687888"/>
          <p14:tracePt t="123736" x="3527425" y="4632325"/>
          <p14:tracePt t="123744" x="3519488" y="4605338"/>
          <p14:tracePt t="123752" x="3500438" y="4578350"/>
          <p14:tracePt t="123760" x="3500438" y="4559300"/>
          <p14:tracePt t="123768" x="3490913" y="4541838"/>
          <p14:tracePt t="123775" x="3482975" y="4532313"/>
          <p14:tracePt t="123783" x="3473450" y="4522788"/>
          <p14:tracePt t="123799" x="3455988" y="4505325"/>
          <p14:tracePt t="123816" x="3446463" y="4486275"/>
          <p14:tracePt t="123832" x="3436938" y="4468813"/>
          <p14:tracePt t="123847" x="3436938" y="4459288"/>
          <p14:tracePt t="123855" x="3436938" y="4441825"/>
          <p14:tracePt t="123872" x="3419475" y="4422775"/>
          <p14:tracePt t="123879" x="3419475" y="4413250"/>
          <p14:tracePt t="123887" x="3419475" y="4405313"/>
          <p14:tracePt t="123896" x="3419475" y="4395788"/>
          <p14:tracePt t="123917" x="3419475" y="4368800"/>
          <p14:tracePt t="123921" x="3419475" y="4359275"/>
          <p14:tracePt t="123937" x="3419475" y="4349750"/>
          <p14:tracePt t="123950" x="3419475" y="4332288"/>
          <p14:tracePt t="123952" x="3419475" y="4322763"/>
          <p14:tracePt t="123967" x="3419475" y="4313238"/>
          <p14:tracePt t="123969" x="3419475" y="4303713"/>
          <p14:tracePt t="123985" x="3446463" y="4295775"/>
          <p14:tracePt t="123995" x="3455988" y="4295775"/>
          <p14:tracePt t="124000" x="3490913" y="4286250"/>
          <p14:tracePt t="124010" x="3509963" y="4276725"/>
          <p14:tracePt t="124016" x="3536950" y="4268788"/>
          <p14:tracePt t="124026" x="3582988" y="4268788"/>
          <p14:tracePt t="124032" x="3629025" y="4249738"/>
          <p14:tracePt t="124041" x="3656013" y="4249738"/>
          <p14:tracePt t="124048" x="3702050" y="4232275"/>
          <p14:tracePt t="124057" x="3738563" y="4213225"/>
          <p14:tracePt t="124066" x="3775075" y="4203700"/>
          <p14:tracePt t="124073" x="3802063" y="4195763"/>
          <p14:tracePt t="124082" x="3838575" y="4195763"/>
          <p14:tracePt t="124091" x="3865563" y="4176713"/>
          <p14:tracePt t="124099" x="3883025" y="4167188"/>
          <p14:tracePt t="124104" x="3902075" y="4167188"/>
          <p14:tracePt t="124113" x="3919538" y="4159250"/>
          <p14:tracePt t="124120" x="3938588" y="4149725"/>
          <p14:tracePt t="124136" x="3948113" y="4149725"/>
          <p14:tracePt t="124151" x="3975100" y="4130675"/>
          <p14:tracePt t="124165" x="3984625" y="4130675"/>
          <p14:tracePt t="124168" x="4002088" y="4130675"/>
          <p14:tracePt t="124175" x="4021138" y="4130675"/>
          <p14:tracePt t="124183" x="4029075" y="4130675"/>
          <p14:tracePt t="124191" x="4057650" y="4130675"/>
          <p14:tracePt t="124200" x="4075113" y="4130675"/>
          <p14:tracePt t="124216" x="4094163" y="4140200"/>
          <p14:tracePt t="124223" x="4111625" y="4149725"/>
          <p14:tracePt t="124231" x="4138613" y="4167188"/>
          <p14:tracePt t="124240" x="4138613" y="4176713"/>
          <p14:tracePt t="124248" x="4148138" y="4186238"/>
          <p14:tracePt t="124256" x="4157663" y="4195763"/>
          <p14:tracePt t="124263" x="4165600" y="4195763"/>
          <p14:tracePt t="124272" x="4175125" y="4203700"/>
          <p14:tracePt t="124280" x="4175125" y="4213225"/>
          <p14:tracePt t="124288" x="4184650" y="4240213"/>
          <p14:tracePt t="124296" x="4184650" y="4249738"/>
          <p14:tracePt t="124303" x="4184650" y="4268788"/>
          <p14:tracePt t="124312" x="4184650" y="4295775"/>
          <p14:tracePt t="124320" x="4194175" y="4313238"/>
          <p14:tracePt t="124329" x="4202113" y="4340225"/>
          <p14:tracePt t="124345" x="4202113" y="4359275"/>
          <p14:tracePt t="124352" x="4202113" y="4386263"/>
          <p14:tracePt t="124360" x="4202113" y="4395788"/>
          <p14:tracePt t="124368" x="4202113" y="4405313"/>
          <p14:tracePt t="124376" x="4202113" y="4422775"/>
          <p14:tracePt t="124384" x="4202113" y="4441825"/>
          <p14:tracePt t="124392" x="4202113" y="4449763"/>
          <p14:tracePt t="124399" x="4202113" y="4478338"/>
          <p14:tracePt t="124419" x="4202113" y="4495800"/>
          <p14:tracePt t="124426" x="4202113" y="4505325"/>
          <p14:tracePt t="124433" x="4202113" y="4522788"/>
          <p14:tracePt t="124440" x="4202113" y="4541838"/>
          <p14:tracePt t="124449" x="4202113" y="4551363"/>
          <p14:tracePt t="124455" x="4202113" y="4568825"/>
          <p14:tracePt t="124464" x="4202113" y="4578350"/>
          <p14:tracePt t="124471" x="4194175" y="4605338"/>
          <p14:tracePt t="124480" x="4194175" y="4614863"/>
          <p14:tracePt t="124487" x="4194175" y="4624388"/>
          <p14:tracePt t="124496" x="4184650" y="4632325"/>
          <p14:tracePt t="124505" x="4184650" y="4641850"/>
          <p14:tracePt t="124517" x="4184650" y="4651375"/>
          <p14:tracePt t="124521" x="4175125" y="4660900"/>
          <p14:tracePt t="124531" x="4165600" y="4668838"/>
          <p14:tracePt t="124548" x="4157663" y="4678363"/>
          <p14:tracePt t="124560" x="4157663" y="4687888"/>
          <p14:tracePt t="124568" x="4148138" y="4687888"/>
          <p14:tracePt t="124576" x="4138613" y="4697413"/>
          <p14:tracePt t="124591" x="4129088" y="4697413"/>
          <p14:tracePt t="124600" x="4111625" y="4697413"/>
          <p14:tracePt t="124607" x="4094163" y="4697413"/>
          <p14:tracePt t="124615" x="4075113" y="4705350"/>
          <p14:tracePt t="124623" x="4065588" y="4705350"/>
          <p14:tracePt t="124631" x="4057650" y="4705350"/>
          <p14:tracePt t="124640" x="4021138" y="4705350"/>
          <p14:tracePt t="124648" x="3992563" y="4705350"/>
          <p14:tracePt t="124657" x="3975100" y="4705350"/>
          <p14:tracePt t="124665" x="3938588" y="4705350"/>
          <p14:tracePt t="124673" x="3892550" y="4705350"/>
          <p14:tracePt t="124683" x="3856038" y="4705350"/>
          <p14:tracePt t="124689" x="3838575" y="4705350"/>
          <p14:tracePt t="124698" x="3810000" y="4705350"/>
          <p14:tracePt t="124705" x="3792538" y="4705350"/>
          <p14:tracePt t="124716" x="3746500" y="4705350"/>
          <p14:tracePt t="124721" x="3729038" y="4705350"/>
          <p14:tracePt t="124733" x="3683000" y="4687888"/>
          <p14:tracePt t="124737" x="3656013" y="4678363"/>
          <p14:tracePt t="124748" x="3636963" y="4668838"/>
          <p14:tracePt t="124754" x="3592513" y="4660900"/>
          <p14:tracePt t="124764" x="3573463" y="4632325"/>
          <p14:tracePt t="124768" x="3546475" y="4605338"/>
          <p14:tracePt t="124779" x="3527425" y="4587875"/>
          <p14:tracePt t="124784" x="3509963" y="4568825"/>
          <p14:tracePt t="124792" x="3473450" y="4532313"/>
          <p14:tracePt t="124799" x="3463925" y="4522788"/>
          <p14:tracePt t="124807" x="3446463" y="4495800"/>
          <p14:tracePt t="124816" x="3436938" y="4495800"/>
          <p14:tracePt t="124824" x="3427413" y="4468813"/>
          <p14:tracePt t="124832" x="3427413" y="4449763"/>
          <p14:tracePt t="124839" x="3427413" y="4432300"/>
          <p14:tracePt t="124847" x="3427413" y="4413250"/>
          <p14:tracePt t="124856" x="3427413" y="4395788"/>
          <p14:tracePt t="124864" x="3427413" y="4386263"/>
          <p14:tracePt t="124874" x="3427413" y="4349750"/>
          <p14:tracePt t="124886" x="3427413" y="4340225"/>
          <p14:tracePt t="124889" x="3427413" y="4313238"/>
          <p14:tracePt t="124899" x="3427413" y="4303713"/>
          <p14:tracePt t="124905" x="3427413" y="4268788"/>
          <p14:tracePt t="124912" x="3455988" y="4240213"/>
          <p14:tracePt t="124920" x="3473450" y="4213225"/>
          <p14:tracePt t="124931" x="3509963" y="4176713"/>
          <p14:tracePt t="124935" x="3556000" y="4140200"/>
          <p14:tracePt t="124945" x="3600450" y="4103688"/>
          <p14:tracePt t="124952" x="3665538" y="4086225"/>
          <p14:tracePt t="124960" x="3719513" y="4067175"/>
          <p14:tracePt t="124967" x="3783013" y="4049713"/>
          <p14:tracePt t="124975" x="3846513" y="4030663"/>
          <p14:tracePt t="124983" x="3919538" y="4021138"/>
          <p14:tracePt t="124992" x="3992563" y="4003675"/>
          <p14:tracePt t="125000" x="4094163" y="3976688"/>
          <p14:tracePt t="125008" x="4111625" y="3976688"/>
          <p14:tracePt t="125015" x="4194175" y="3976688"/>
          <p14:tracePt t="125024" x="4267200" y="3976688"/>
          <p14:tracePt t="125031" x="4340225" y="3976688"/>
          <p14:tracePt t="125039" x="4403725" y="3976688"/>
          <p14:tracePt t="125048" x="4430713" y="3976688"/>
          <p14:tracePt t="125056" x="4457700" y="3976688"/>
          <p14:tracePt t="125066" x="4476750" y="3976688"/>
          <p14:tracePt t="125076" x="4503738" y="3984625"/>
          <p14:tracePt t="125082" x="4513263" y="3984625"/>
          <p14:tracePt t="125098" x="4521200" y="4003675"/>
          <p14:tracePt t="125116" x="4521200" y="4021138"/>
          <p14:tracePt t="125121" x="4521200" y="4030663"/>
          <p14:tracePt t="125132" x="4521200" y="4057650"/>
          <p14:tracePt t="125137" x="4521200" y="4076700"/>
          <p14:tracePt t="125147" x="4521200" y="4103688"/>
          <p14:tracePt t="125152" x="4521200" y="4122738"/>
          <p14:tracePt t="125165" x="4521200" y="4149725"/>
          <p14:tracePt t="125167" x="4521200" y="4167188"/>
          <p14:tracePt t="125177" x="4521200" y="4195763"/>
          <p14:tracePt t="125185" x="4521200" y="4240213"/>
          <p14:tracePt t="125193" x="4521200" y="4259263"/>
          <p14:tracePt t="125201" x="4521200" y="4286250"/>
          <p14:tracePt t="125209" x="4521200" y="4303713"/>
          <p14:tracePt t="125216" x="4521200" y="4332288"/>
          <p14:tracePt t="125224" x="4521200" y="4340225"/>
          <p14:tracePt t="125232" x="4503738" y="4368800"/>
          <p14:tracePt t="125240" x="4503738" y="4386263"/>
          <p14:tracePt t="125248" x="4494213" y="4405313"/>
          <p14:tracePt t="125256" x="4484688" y="4422775"/>
          <p14:tracePt t="125266" x="4467225" y="4441825"/>
          <p14:tracePt t="125272" x="4448175" y="4459288"/>
          <p14:tracePt t="125280" x="4440238" y="4468813"/>
          <p14:tracePt t="125287" x="4430713" y="4486275"/>
          <p14:tracePt t="125296" x="4413250" y="4505325"/>
          <p14:tracePt t="125303" x="4403725" y="4514850"/>
          <p14:tracePt t="125312" x="4394200" y="4532313"/>
          <p14:tracePt t="125319" x="4376738" y="4551363"/>
          <p14:tracePt t="125328" x="4367213" y="4551363"/>
          <p14:tracePt t="125337" x="4340225" y="4568825"/>
          <p14:tracePt t="125345" x="4330700" y="4578350"/>
          <p14:tracePt t="125352" x="4311650" y="4587875"/>
          <p14:tracePt t="125359" x="4294188" y="4587875"/>
          <p14:tracePt t="125368" x="4275138" y="4595813"/>
          <p14:tracePt t="125376" x="4238625" y="4605338"/>
          <p14:tracePt t="125384" x="4221163" y="4614863"/>
          <p14:tracePt t="125392" x="4175125" y="4614863"/>
          <p14:tracePt t="125400" x="4148138" y="4614863"/>
          <p14:tracePt t="125408" x="4129088" y="4624388"/>
          <p14:tracePt t="125416" x="4102100" y="4624388"/>
          <p14:tracePt t="125424" x="4084638" y="4624388"/>
          <p14:tracePt t="125431" x="4038600" y="4624388"/>
          <p14:tracePt t="125439" x="4021138" y="4624388"/>
          <p14:tracePt t="125448" x="3992563" y="4624388"/>
          <p14:tracePt t="125456" x="3975100" y="4624388"/>
          <p14:tracePt t="125464" x="3948113" y="4624388"/>
          <p14:tracePt t="125472" x="3929063" y="4624388"/>
          <p14:tracePt t="125479" x="3911600" y="4624388"/>
          <p14:tracePt t="125488" x="3892550" y="4624388"/>
          <p14:tracePt t="125496" x="3883025" y="4624388"/>
          <p14:tracePt t="125504" x="3875088" y="4624388"/>
          <p14:tracePt t="125512" x="3856038" y="4624388"/>
          <p14:tracePt t="125519" x="3846513" y="4624388"/>
          <p14:tracePt t="125529" x="3829050" y="4624388"/>
          <p14:tracePt t="125544" x="3810000" y="4624388"/>
          <p14:tracePt t="125551" x="3802063" y="4624388"/>
          <p14:tracePt t="125560" x="3783013" y="4624388"/>
          <p14:tracePt t="125568" x="3775075" y="4624388"/>
          <p14:tracePt t="125576" x="3775075" y="4614863"/>
          <p14:tracePt t="125584" x="3765550" y="4614863"/>
          <p14:tracePt t="125600" x="3746500" y="4614863"/>
          <p14:tracePt t="125608" x="3738563" y="4614863"/>
          <p14:tracePt t="125624" x="3729038" y="4614863"/>
          <p14:tracePt t="125921" x="3719513" y="4614863"/>
          <p14:tracePt t="126471" x="3702050" y="4614863"/>
          <p14:tracePt t="126479" x="3692525" y="4614863"/>
          <p14:tracePt t="126487" x="3665538" y="4614863"/>
          <p14:tracePt t="126496" x="3646488" y="4632325"/>
          <p14:tracePt t="126504" x="3619500" y="4641850"/>
          <p14:tracePt t="126511" x="3600450" y="4641850"/>
          <p14:tracePt t="126519" x="3563938" y="4660900"/>
          <p14:tracePt t="126528" x="3546475" y="4668838"/>
          <p14:tracePt t="126536" x="3527425" y="4678363"/>
          <p14:tracePt t="126545" x="3500438" y="4697413"/>
          <p14:tracePt t="126552" x="3463925" y="4714875"/>
          <p14:tracePt t="126561" x="3446463" y="4724400"/>
          <p14:tracePt t="126568" x="3409950" y="4741863"/>
          <p14:tracePt t="126576" x="3354388" y="4778375"/>
          <p14:tracePt t="126584" x="3327400" y="4787900"/>
          <p14:tracePt t="126591" x="3290888" y="4797425"/>
          <p14:tracePt t="126599" x="3263900" y="4814888"/>
          <p14:tracePt t="126607" x="3244850" y="4833938"/>
          <p14:tracePt t="126615" x="3227388" y="4841875"/>
          <p14:tracePt t="126623" x="3208338" y="4851400"/>
          <p14:tracePt t="126631" x="3190875" y="4870450"/>
          <p14:tracePt t="126640" x="3181350" y="4878388"/>
          <p14:tracePt t="126770" x="3171825" y="4878388"/>
          <p14:tracePt t="126826" x="3171825" y="4870450"/>
          <p14:tracePt t="126884" x="3171825" y="4860925"/>
          <p14:tracePt t="126912" x="3171825" y="4851400"/>
          <p14:tracePt t="126920" x="3163888" y="4851400"/>
          <p14:tracePt t="126928" x="3136900" y="4851400"/>
          <p14:tracePt t="126936" x="3090863" y="4851400"/>
          <p14:tracePt t="126945" x="3063875" y="4851400"/>
          <p14:tracePt t="126952" x="3027363" y="4851400"/>
          <p14:tracePt t="126960" x="2990850" y="4851400"/>
          <p14:tracePt t="126968" x="2962275" y="4851400"/>
          <p14:tracePt t="126977" x="2935288" y="4833938"/>
          <p14:tracePt t="126983" x="2917825" y="4833938"/>
          <p14:tracePt t="126992" x="2908300" y="4833938"/>
          <p14:tracePt t="127000" x="2881313" y="4833938"/>
          <p14:tracePt t="127008" x="2871788" y="4833938"/>
          <p14:tracePt t="127015" x="2862263" y="4824413"/>
          <p14:tracePt t="127024" x="2835275" y="4814888"/>
          <p14:tracePt t="127047" x="2817813" y="4805363"/>
          <p14:tracePt t="127056" x="2808288" y="4797425"/>
          <p14:tracePt t="127064" x="2789238" y="4778375"/>
          <p14:tracePt t="127072" x="2771775" y="4760913"/>
          <p14:tracePt t="127081" x="2735263" y="4732338"/>
          <p14:tracePt t="127089" x="2735263" y="4724400"/>
          <p14:tracePt t="127098" x="2725738" y="4697413"/>
          <p14:tracePt t="127104" x="2708275" y="4651375"/>
          <p14:tracePt t="127113" x="2689225" y="4632325"/>
          <p14:tracePt t="127121" x="2679700" y="4595813"/>
          <p14:tracePt t="127131" x="2671763" y="4532313"/>
          <p14:tracePt t="127137" x="2671763" y="4495800"/>
          <p14:tracePt t="127147" x="2662238" y="4449763"/>
          <p14:tracePt t="127151" x="2662238" y="4405313"/>
          <p14:tracePt t="127165" x="2662238" y="4368800"/>
          <p14:tracePt t="127169" x="2662238" y="4313238"/>
          <p14:tracePt t="127184" x="2662238" y="4268788"/>
          <p14:tracePt t="127192" x="2662238" y="4213225"/>
          <p14:tracePt t="127200" x="2679700" y="4195763"/>
          <p14:tracePt t="127208" x="2698750" y="4167188"/>
          <p14:tracePt t="127216" x="2716213" y="4149725"/>
          <p14:tracePt t="127223" x="2735263" y="4140200"/>
          <p14:tracePt t="127232" x="2781300" y="4113213"/>
          <p14:tracePt t="127240" x="2825750" y="4094163"/>
          <p14:tracePt t="127248" x="2871788" y="4086225"/>
          <p14:tracePt t="127256" x="2944813" y="4057650"/>
          <p14:tracePt t="127263" x="3027363" y="4049713"/>
          <p14:tracePt t="127271" x="3100388" y="4040188"/>
          <p14:tracePt t="127279" x="3163888" y="4021138"/>
          <p14:tracePt t="127287" x="3236913" y="4021138"/>
          <p14:tracePt t="127296" x="3290888" y="4021138"/>
          <p14:tracePt t="127304" x="3346450" y="4021138"/>
          <p14:tracePt t="127312" x="3373438" y="4021138"/>
          <p14:tracePt t="127320" x="3390900" y="4021138"/>
          <p14:tracePt t="127328" x="3409950" y="4021138"/>
          <p14:tracePt t="127336" x="3419475" y="4021138"/>
          <p14:tracePt t="127362" x="3427413" y="4021138"/>
          <p14:tracePt t="127370" x="3436938" y="4040188"/>
          <p14:tracePt t="127378" x="3436938" y="4057650"/>
          <p14:tracePt t="127386" x="3436938" y="4086225"/>
          <p14:tracePt t="127392" x="3436938" y="4103688"/>
          <p14:tracePt t="127400" x="3436938" y="4130675"/>
          <p14:tracePt t="127408" x="3436938" y="4140200"/>
          <p14:tracePt t="127416" x="3436938" y="4176713"/>
          <p14:tracePt t="127423" x="3436938" y="4195763"/>
          <p14:tracePt t="127431" x="3436938" y="4222750"/>
          <p14:tracePt t="127439" x="3436938" y="4232275"/>
          <p14:tracePt t="127447" x="3436938" y="4259263"/>
          <p14:tracePt t="127455" x="3427413" y="4276725"/>
          <p14:tracePt t="127471" x="3427413" y="4303713"/>
          <p14:tracePt t="127479" x="3419475" y="4313238"/>
          <p14:tracePt t="127496" x="3409950" y="4332288"/>
          <p14:tracePt t="127504" x="3400425" y="4340225"/>
          <p14:tracePt t="127512" x="3390900" y="4359275"/>
          <p14:tracePt t="127520" x="3382963" y="4368800"/>
          <p14:tracePt t="127528" x="3363913" y="4376738"/>
          <p14:tracePt t="127536" x="3346450" y="4405313"/>
          <p14:tracePt t="127544" x="3327400" y="4413250"/>
          <p14:tracePt t="127552" x="3309938" y="4432300"/>
          <p14:tracePt t="127559" x="3263900" y="4449763"/>
          <p14:tracePt t="127568" x="3254375" y="4459288"/>
          <p14:tracePt t="127576" x="3236913" y="4478338"/>
          <p14:tracePt t="127584" x="3217863" y="4486275"/>
          <p14:tracePt t="127591" x="3190875" y="4505325"/>
          <p14:tracePt t="127600" x="3181350" y="4514850"/>
          <p14:tracePt t="127608" x="3171825" y="4522788"/>
          <p14:tracePt t="127616" x="3136900" y="4541838"/>
          <p14:tracePt t="127623" x="3127375" y="4551363"/>
          <p14:tracePt t="127632" x="3108325" y="4559300"/>
          <p14:tracePt t="127639" x="3090863" y="4568825"/>
          <p14:tracePt t="127648" x="3071813" y="4587875"/>
          <p14:tracePt t="127656" x="3054350" y="4595813"/>
          <p14:tracePt t="127663" x="3035300" y="4605338"/>
          <p14:tracePt t="127680" x="3008313" y="4605338"/>
          <p14:tracePt t="127688" x="2998788" y="4614863"/>
          <p14:tracePt t="127697" x="2990850" y="4614863"/>
          <p14:tracePt t="127703" x="2962275" y="4614863"/>
          <p14:tracePt t="127713" x="2944813" y="4614863"/>
          <p14:tracePt t="127719" x="2925763" y="4632325"/>
          <p14:tracePt t="127728" x="2908300" y="4632325"/>
          <p14:tracePt t="127735" x="2871788" y="4632325"/>
          <p14:tracePt t="127745" x="2862263" y="4632325"/>
          <p14:tracePt t="127752" x="2835275" y="4641850"/>
          <p14:tracePt t="127760" x="2808288" y="4641850"/>
          <p14:tracePt t="127768" x="2789238" y="4641850"/>
          <p14:tracePt t="127778" x="2771775" y="4641850"/>
          <p14:tracePt t="127784" x="2762250" y="4641850"/>
          <p14:tracePt t="127792" x="2735263" y="4641850"/>
          <p14:tracePt t="127800" x="2725738" y="4641850"/>
          <p14:tracePt t="127847" x="2698750" y="4641850"/>
          <p14:tracePt t="127872" x="2689225" y="4624388"/>
          <p14:tracePt t="127898" x="2689225" y="4605338"/>
          <p14:tracePt t="127913" x="2689225" y="4587875"/>
          <p14:tracePt t="127921" x="2689225" y="4578350"/>
          <p14:tracePt t="127928" x="2689225" y="4568825"/>
          <p14:tracePt t="127936" x="2689225" y="4551363"/>
          <p14:tracePt t="127947" x="2689225" y="4541838"/>
          <p14:tracePt t="127952" x="2689225" y="4505325"/>
          <p14:tracePt t="127960" x="2689225" y="4495800"/>
          <p14:tracePt t="127969" x="2689225" y="4468813"/>
          <p14:tracePt t="127982" x="2689225" y="4459288"/>
          <p14:tracePt t="127984" x="2689225" y="4432300"/>
          <p14:tracePt t="127993" x="2698750" y="4413250"/>
          <p14:tracePt t="128000" x="2698750" y="4405313"/>
          <p14:tracePt t="128010" x="2708275" y="4386263"/>
          <p14:tracePt t="128016" x="2716213" y="4359275"/>
          <p14:tracePt t="128025" x="2725738" y="4359275"/>
          <p14:tracePt t="128031" x="2725738" y="4340225"/>
          <p14:tracePt t="128040" x="2735263" y="4332288"/>
          <p14:tracePt t="128048" x="2744788" y="4322763"/>
          <p14:tracePt t="128064" x="2744788" y="4295775"/>
          <p14:tracePt t="128072" x="2752725" y="4286250"/>
          <p14:tracePt t="128088" x="2771775" y="4268788"/>
          <p14:tracePt t="128103" x="2789238" y="4249738"/>
          <p14:tracePt t="128112" x="2798763" y="4240213"/>
          <p14:tracePt t="128119" x="2808288" y="4232275"/>
          <p14:tracePt t="128128" x="2825750" y="4213225"/>
          <p14:tracePt t="128136" x="2844800" y="4195763"/>
          <p14:tracePt t="128144" x="2871788" y="4176713"/>
          <p14:tracePt t="128152" x="2889250" y="4149725"/>
          <p14:tracePt t="128159" x="2917825" y="4140200"/>
          <p14:tracePt t="128178" x="3035300" y="4140200"/>
          <p14:tracePt t="128183" x="3071813" y="4140200"/>
          <p14:tracePt t="128191" x="3117850" y="4140200"/>
          <p14:tracePt t="128199" x="3144838" y="4140200"/>
          <p14:tracePt t="128208" x="3200400" y="4140200"/>
          <p14:tracePt t="128215" x="3227388" y="4140200"/>
          <p14:tracePt t="128223" x="3244850" y="4140200"/>
          <p14:tracePt t="128232" x="3273425" y="4140200"/>
          <p14:tracePt t="128240" x="3290888" y="4167188"/>
          <p14:tracePt t="128248" x="3309938" y="4176713"/>
          <p14:tracePt t="128256" x="3346450" y="4203700"/>
          <p14:tracePt t="128271" x="3354388" y="4222750"/>
          <p14:tracePt t="128287" x="3354388" y="4240213"/>
          <p14:tracePt t="128296" x="3354388" y="4259263"/>
          <p14:tracePt t="128303" x="3354388" y="4286250"/>
          <p14:tracePt t="128314" x="3354388" y="4303713"/>
          <p14:tracePt t="128322" x="3354388" y="4313238"/>
          <p14:tracePt t="128331" x="3354388" y="4340225"/>
          <p14:tracePt t="128340" x="3354388" y="4349750"/>
          <p14:tracePt t="128348" x="3354388" y="4368800"/>
          <p14:tracePt t="128352" x="3354388" y="4386263"/>
          <p14:tracePt t="128360" x="3336925" y="4413250"/>
          <p14:tracePt t="128376" x="3327400" y="4432300"/>
          <p14:tracePt t="128384" x="3317875" y="4441825"/>
          <p14:tracePt t="128392" x="3309938" y="4449763"/>
          <p14:tracePt t="128400" x="3290888" y="4478338"/>
          <p14:tracePt t="128408" x="3281363" y="4486275"/>
          <p14:tracePt t="128415" x="3273425" y="4486275"/>
          <p14:tracePt t="128424" x="3263900" y="4495800"/>
          <p14:tracePt t="128431" x="3244850" y="4505325"/>
          <p14:tracePt t="128439" x="3244850" y="4514850"/>
          <p14:tracePt t="128448" x="3236913" y="4522788"/>
          <p14:tracePt t="128467" x="3227388" y="4532313"/>
          <p14:tracePt t="128474" x="3217863" y="4532313"/>
          <p14:tracePt t="128483" x="3208338" y="4532313"/>
          <p14:tracePt t="128490" x="3190875" y="4541838"/>
          <p14:tracePt t="128504" x="3171825" y="4541838"/>
          <p14:tracePt t="128546" x="3163888" y="4541838"/>
          <p14:tracePt t="128576" x="3154363" y="4541838"/>
          <p14:tracePt t="128635" x="3144838" y="4541838"/>
          <p14:tracePt t="128639" x="3144838" y="4532313"/>
          <p14:tracePt t="128649" x="3144838" y="4522788"/>
          <p14:tracePt t="128672" x="3144838" y="4514850"/>
          <p14:tracePt t="128716" x="3144838" y="4505325"/>
          <p14:tracePt t="128728" x="3144838" y="4495800"/>
          <p14:tracePt t="128744" x="3144838" y="4486275"/>
          <p14:tracePt t="128760" x="3144838" y="4468813"/>
          <p14:tracePt t="128779" x="3154363" y="4459288"/>
          <p14:tracePt t="128785" x="3171825" y="4449763"/>
          <p14:tracePt t="128793" x="3171825" y="4441825"/>
          <p14:tracePt t="128801" x="3171825" y="4432300"/>
          <p14:tracePt t="128809" x="3181350" y="4432300"/>
          <p14:tracePt t="128817" x="3181350" y="4413250"/>
          <p14:tracePt t="128825" x="3181350" y="4405313"/>
          <p14:tracePt t="128833" x="3181350" y="4395788"/>
          <p14:tracePt t="128841" x="3190875" y="4386263"/>
          <p14:tracePt t="128849" x="3200400" y="4368800"/>
          <p14:tracePt t="129154" x="3200400" y="4376738"/>
          <p14:tracePt t="129170" x="3200400" y="4386263"/>
          <p14:tracePt t="129177" x="3190875" y="4395788"/>
          <p14:tracePt t="129208" x="3190875" y="4405313"/>
          <p14:tracePt t="129293" x="3190875" y="4413250"/>
          <p14:tracePt t="129308" x="3181350" y="4432300"/>
          <p14:tracePt t="129319" x="3181350" y="4441825"/>
          <p14:tracePt t="130077" x="3181350" y="4449763"/>
          <p14:tracePt t="130083" x="3181350" y="4478338"/>
          <p14:tracePt t="130093" x="3163888" y="4495800"/>
          <p14:tracePt t="130096" x="3154363" y="4532313"/>
          <p14:tracePt t="130113" x="3154363" y="4559300"/>
          <p14:tracePt t="130120" x="3144838" y="4568825"/>
          <p14:tracePt t="130129" x="3144838" y="4587875"/>
          <p14:tracePt t="130136" x="3136900" y="4614863"/>
          <p14:tracePt t="130145" x="3136900" y="4624388"/>
          <p14:tracePt t="130152" x="3136900" y="4632325"/>
          <p14:tracePt t="130165" x="3136900" y="4660900"/>
          <p14:tracePt t="130168" x="3136900" y="4668838"/>
          <p14:tracePt t="130176" x="3136900" y="4678363"/>
          <p14:tracePt t="130192" x="3136900" y="4687888"/>
          <p14:tracePt t="130231" x="3127375" y="4697413"/>
          <p14:tracePt t="130371" x="3117850" y="4697413"/>
          <p14:tracePt t="130560" x="3117850" y="4687888"/>
          <p14:tracePt t="130584" x="3108325" y="4668838"/>
          <p14:tracePt t="130602" x="3108325" y="4660900"/>
          <p14:tracePt t="130610" x="3108325" y="4651375"/>
          <p14:tracePt t="130626" x="3108325" y="4632325"/>
          <p14:tracePt t="130640" x="3108325" y="4624388"/>
          <p14:tracePt t="130720" x="3108325" y="4614863"/>
          <p14:tracePt t="130728" x="3108325" y="4605338"/>
          <p14:tracePt t="130909" x="3108325" y="4614863"/>
          <p14:tracePt t="130920" x="3108325" y="4624388"/>
          <p14:tracePt t="130968" x="3108325" y="4632325"/>
          <p14:tracePt t="130984" x="3108325" y="4660900"/>
          <p14:tracePt t="130993" x="3100388" y="4668838"/>
          <p14:tracePt t="131000" x="3090863" y="4687888"/>
          <p14:tracePt t="131009" x="3071813" y="4697413"/>
          <p14:tracePt t="131024" x="3063875" y="4714875"/>
          <p14:tracePt t="131039" x="3054350" y="4724400"/>
          <p14:tracePt t="131048" x="3054350" y="4732338"/>
          <p14:tracePt t="131071" x="3044825" y="4741863"/>
          <p14:tracePt t="131089" x="3035300" y="4741863"/>
          <p14:tracePt t="131112" x="3027363" y="4741863"/>
          <p14:tracePt t="131456" x="3027363" y="4732338"/>
          <p14:tracePt t="131489" x="3035300" y="4724400"/>
          <p14:tracePt t="131577" x="3044825" y="4705350"/>
          <p14:tracePt t="131610" x="3054350" y="4705350"/>
          <p14:tracePt t="131667" x="3063875" y="4697413"/>
          <p14:tracePt t="131672" x="3071813" y="4697413"/>
          <p14:tracePt t="131681" x="3071813" y="4687888"/>
          <p14:tracePt t="131688" x="3090863" y="4668838"/>
          <p14:tracePt t="131699" x="3100388" y="4660900"/>
          <p14:tracePt t="131704" x="3117850" y="4651375"/>
          <p14:tracePt t="131714" x="3127375" y="4641850"/>
          <p14:tracePt t="131719" x="3136900" y="4632325"/>
          <p14:tracePt t="131736" x="3154363" y="4614863"/>
          <p14:tracePt t="131850" x="3163888" y="4614863"/>
          <p14:tracePt t="131866" x="3181350" y="4614863"/>
          <p14:tracePt t="131873" x="3200400" y="4624388"/>
          <p14:tracePt t="131889" x="3208338" y="4641850"/>
          <p14:tracePt t="131896" x="3208338" y="4651375"/>
          <p14:tracePt t="131905" x="3208338" y="4660900"/>
          <p14:tracePt t="131912" x="3217863" y="4668838"/>
          <p14:tracePt t="131928" x="3217863" y="4678363"/>
          <p14:tracePt t="132288" x="3217863" y="4687888"/>
          <p14:tracePt t="132304" x="3208338" y="4687888"/>
          <p14:tracePt t="132360" x="3200400" y="4678363"/>
          <p14:tracePt t="132378" x="3200400" y="4668838"/>
          <p14:tracePt t="132402" x="3200400" y="4660900"/>
          <p14:tracePt t="132432" x="3200400" y="4651375"/>
          <p14:tracePt t="132456" x="3200400" y="4632325"/>
          <p14:tracePt t="132488" x="3200400" y="4624388"/>
          <p14:tracePt t="132928" x="3200400" y="4614863"/>
          <p14:tracePt t="132936" x="3200400" y="4595813"/>
          <p14:tracePt t="133322" x="3208338" y="4578350"/>
          <p14:tracePt t="133341" x="3208338" y="4568825"/>
          <p14:tracePt t="133346" x="3217863" y="4559300"/>
          <p14:tracePt t="133353" x="3217863" y="4551363"/>
          <p14:tracePt t="133361" x="3227388" y="4551363"/>
          <p14:tracePt t="133368" x="3244850" y="4532313"/>
          <p14:tracePt t="133392" x="3254375" y="4522788"/>
          <p14:tracePt t="133400" x="3254375" y="4514850"/>
          <p14:tracePt t="133416" x="3254375" y="4505325"/>
          <p14:tracePt t="133456" x="3254375" y="4495800"/>
          <p14:tracePt t="133471" x="3254375" y="4486275"/>
          <p14:tracePt t="133479" x="3263900" y="4478338"/>
          <p14:tracePt t="133850" x="3290888" y="4478338"/>
          <p14:tracePt t="133858" x="3317875" y="4478338"/>
          <p14:tracePt t="133865" x="3400425" y="4478338"/>
          <p14:tracePt t="133872" x="3536950" y="4432300"/>
          <p14:tracePt t="133880" x="3729038" y="4368800"/>
          <p14:tracePt t="133888" x="3984625" y="4295775"/>
          <p14:tracePt t="133897" x="4238625" y="4240213"/>
          <p14:tracePt t="133903" x="4540250" y="4159250"/>
          <p14:tracePt t="133913" x="4740275" y="4076700"/>
          <p14:tracePt t="133920" x="4932363" y="4013200"/>
          <p14:tracePt t="133927" x="5095875" y="3976688"/>
          <p14:tracePt t="133935" x="5251450" y="3884613"/>
          <p14:tracePt t="133944" x="5334000" y="3830638"/>
          <p14:tracePt t="133951" x="5424488" y="3730625"/>
          <p14:tracePt t="133960" x="5451475" y="3702050"/>
          <p14:tracePt t="133967" x="5497513" y="3621088"/>
          <p14:tracePt t="133975" x="5534025" y="3538538"/>
          <p14:tracePt t="133985" x="5580063" y="3438525"/>
          <p14:tracePt t="133994" x="5607050" y="3365500"/>
          <p14:tracePt t="134001" x="5634038" y="3265488"/>
          <p14:tracePt t="134011" x="5653088" y="3182938"/>
          <p14:tracePt t="134015" x="5688013" y="3073400"/>
          <p14:tracePt t="134024" x="5697538" y="3000375"/>
          <p14:tracePt t="134031" x="5697538" y="2982913"/>
          <p14:tracePt t="134040" x="5724525" y="2909888"/>
          <p14:tracePt t="134048" x="5734050" y="2827338"/>
          <p14:tracePt t="134056" x="5743575" y="2754313"/>
          <p14:tracePt t="134064" x="5743575" y="2698750"/>
          <p14:tracePt t="134071" x="5743575" y="2644775"/>
          <p14:tracePt t="134080" x="5743575" y="2581275"/>
          <p14:tracePt t="134088" x="5743575" y="2525713"/>
          <p14:tracePt t="134096" x="5743575" y="2471738"/>
          <p14:tracePt t="134104" x="5743575" y="2416175"/>
          <p14:tracePt t="134112" x="5743575" y="2362200"/>
          <p14:tracePt t="134120" x="5743575" y="2298700"/>
          <p14:tracePt t="134128" x="5743575" y="2243138"/>
          <p14:tracePt t="134135" x="5743575" y="2206625"/>
          <p14:tracePt t="134144" x="5743575" y="2179638"/>
          <p14:tracePt t="134152" x="5743575" y="2133600"/>
          <p14:tracePt t="134165" x="5734050" y="2106613"/>
          <p14:tracePt t="134167" x="5734050" y="2089150"/>
          <p14:tracePt t="134176" x="5734050" y="2060575"/>
          <p14:tracePt t="134183" x="5734050" y="2043113"/>
          <p14:tracePt t="134192" x="5734050" y="2033588"/>
          <p14:tracePt t="134199" x="5734050" y="2006600"/>
          <p14:tracePt t="134207" x="5734050" y="1997075"/>
          <p14:tracePt t="134217" x="5734050" y="1960563"/>
          <p14:tracePt t="134225" x="5734050" y="1943100"/>
          <p14:tracePt t="134233" x="5734050" y="1906588"/>
          <p14:tracePt t="134241" x="5734050" y="1860550"/>
          <p14:tracePt t="134249" x="5734050" y="1841500"/>
          <p14:tracePt t="134257" x="5743575" y="1797050"/>
          <p14:tracePt t="134264" x="5761038" y="1760538"/>
          <p14:tracePt t="134275" x="5761038" y="1741488"/>
          <p14:tracePt t="134281" x="5780088" y="1697038"/>
          <p14:tracePt t="134288" x="5789613" y="1668463"/>
          <p14:tracePt t="134296" x="5797550" y="1651000"/>
          <p14:tracePt t="134303" x="5807075" y="1624013"/>
          <p14:tracePt t="134313" x="5834063" y="1587500"/>
          <p14:tracePt t="134328" x="5843588" y="1558925"/>
          <p14:tracePt t="134337" x="5843588" y="1550988"/>
          <p14:tracePt t="134344" x="5853113" y="1531938"/>
          <p14:tracePt t="134352" x="5853113" y="1522413"/>
          <p14:tracePt t="134363" x="5853113" y="1514475"/>
          <p14:tracePt t="134376" x="5853113" y="1504950"/>
          <p14:tracePt t="134384" x="5853113" y="1485900"/>
          <p14:tracePt t="134392" x="5880100" y="1468438"/>
          <p14:tracePt t="134408" x="5880100" y="1458913"/>
          <p14:tracePt t="134424" x="5880100" y="1441450"/>
          <p14:tracePt t="134431" x="5880100" y="1431925"/>
          <p14:tracePt t="134448" x="5880100" y="1422400"/>
          <p14:tracePt t="134480" x="5880100" y="1404938"/>
          <p14:tracePt t="135770" x="5880100" y="1412875"/>
          <p14:tracePt t="135780" x="5870575" y="1422400"/>
          <p14:tracePt t="135833" x="5870575" y="1431925"/>
          <p14:tracePt t="135843" x="5862638" y="1441450"/>
          <p14:tracePt t="135848" x="5843588" y="1458913"/>
          <p14:tracePt t="135856" x="5834063" y="1468438"/>
          <p14:tracePt t="135864" x="5826125" y="1468438"/>
          <p14:tracePt t="135872" x="5826125" y="1477963"/>
          <p14:tracePt t="135880" x="5816600" y="1504950"/>
          <p14:tracePt t="135905" x="5797550" y="1522413"/>
          <p14:tracePt t="136123" x="5797550" y="1514475"/>
          <p14:tracePt t="136322" x="5789613" y="1522413"/>
          <p14:tracePt t="136812" x="5780088" y="1504950"/>
          <p14:tracePt t="136825" x="5780088" y="1485900"/>
          <p14:tracePt t="136833" x="5780088" y="1477963"/>
          <p14:tracePt t="136841" x="5780088" y="1468438"/>
          <p14:tracePt t="136848" x="5780088" y="1449388"/>
          <p14:tracePt t="136856" x="5780088" y="1441450"/>
          <p14:tracePt t="136903" x="5780088" y="1431925"/>
          <p14:tracePt t="137933" x="5770563" y="1431925"/>
          <p14:tracePt t="137939" x="5761038" y="1431925"/>
          <p14:tracePt t="137978" x="5761038" y="1441450"/>
          <p14:tracePt t="138010" x="5761038" y="1458913"/>
          <p14:tracePt t="139377" x="5753100" y="1468438"/>
          <p14:tracePt t="139384" x="5743575" y="1468438"/>
          <p14:tracePt t="139392" x="5716588" y="1468438"/>
          <p14:tracePt t="139400" x="5680075" y="1468438"/>
          <p14:tracePt t="139407" x="5643563" y="1477963"/>
          <p14:tracePt t="139415" x="5607050" y="1477963"/>
          <p14:tracePt t="139424" x="5551488" y="1485900"/>
          <p14:tracePt t="139431" x="5478463" y="1485900"/>
          <p14:tracePt t="139440" x="5414963" y="1504950"/>
          <p14:tracePt t="139448" x="5334000" y="1522413"/>
          <p14:tracePt t="139456" x="5241925" y="1522413"/>
          <p14:tracePt t="139463" x="5187950" y="1541463"/>
          <p14:tracePt t="139471" x="5105400" y="1550988"/>
          <p14:tracePt t="139479" x="5032375" y="1550988"/>
          <p14:tracePt t="139487" x="4978400" y="1558925"/>
          <p14:tracePt t="139495" x="4922838" y="1558925"/>
          <p14:tracePt t="139504" x="4886325" y="1558925"/>
          <p14:tracePt t="139512" x="4849813" y="1558925"/>
          <p14:tracePt t="139520" x="4822825" y="1558925"/>
          <p14:tracePt t="139528" x="4803775" y="1558925"/>
          <p14:tracePt t="139536" x="4776788" y="1558925"/>
          <p14:tracePt t="139544" x="4740275" y="1558925"/>
          <p14:tracePt t="139561" x="4730750" y="1558925"/>
          <p14:tracePt t="139567" x="4695825" y="1558925"/>
          <p14:tracePt t="139577" x="4667250" y="1558925"/>
          <p14:tracePt t="139584" x="4659313" y="1558925"/>
          <p14:tracePt t="139592" x="4630738" y="1558925"/>
          <p14:tracePt t="139600" x="4613275" y="1558925"/>
          <p14:tracePt t="139608" x="4586288" y="1558925"/>
          <p14:tracePt t="139616" x="4567238" y="1558925"/>
          <p14:tracePt t="139623" x="4549775" y="1558925"/>
          <p14:tracePt t="139631" x="4521200" y="1558925"/>
          <p14:tracePt t="139639" x="4513263" y="1558925"/>
          <p14:tracePt t="139648" x="4484688" y="1558925"/>
          <p14:tracePt t="139655" x="4467225" y="1558925"/>
          <p14:tracePt t="139663" x="4440238" y="1558925"/>
          <p14:tracePt t="139671" x="4413250" y="1558925"/>
          <p14:tracePt t="139680" x="4367213" y="1558925"/>
          <p14:tracePt t="139688" x="4330700" y="1558925"/>
          <p14:tracePt t="139696" x="4284663" y="1558925"/>
          <p14:tracePt t="139704" x="4257675" y="1558925"/>
          <p14:tracePt t="139713" x="4202113" y="1558925"/>
          <p14:tracePt t="139719" x="4157663" y="1558925"/>
          <p14:tracePt t="139729" x="4084638" y="1541463"/>
          <p14:tracePt t="139735" x="4057650" y="1531938"/>
          <p14:tracePt t="139745" x="4011613" y="1514475"/>
          <p14:tracePt t="139751" x="3992563" y="1504950"/>
          <p14:tracePt t="139762" x="3938588" y="1485900"/>
          <p14:tracePt t="139767" x="3929063" y="1477963"/>
          <p14:tracePt t="139777" x="3902075" y="1468438"/>
          <p14:tracePt t="139783" x="3892550" y="1458913"/>
          <p14:tracePt t="139792" x="3865563" y="1441450"/>
          <p14:tracePt t="139799" x="3846513" y="1431925"/>
          <p14:tracePt t="139807" x="3829050" y="1422400"/>
          <p14:tracePt t="139824" x="3810000" y="1412875"/>
          <p14:tracePt t="139840" x="3802063" y="1412875"/>
          <p14:tracePt t="139856" x="3783013" y="1412875"/>
          <p14:tracePt t="139863" x="3765550" y="1404938"/>
          <p14:tracePt t="139880" x="3756025" y="1395413"/>
          <p14:tracePt t="139903" x="3738563" y="1395413"/>
          <p14:tracePt t="139911" x="3729038" y="1395413"/>
          <p14:tracePt t="139935" x="3719513" y="1395413"/>
          <p14:tracePt t="139994" x="3702050" y="1395413"/>
          <p14:tracePt t="140002" x="3692525" y="1395413"/>
          <p14:tracePt t="140019" x="3683000" y="1395413"/>
          <p14:tracePt t="140030" x="3673475" y="1395413"/>
          <p14:tracePt t="140041" x="3646488" y="1404938"/>
          <p14:tracePt t="140048" x="3646488" y="1412875"/>
          <p14:tracePt t="140057" x="3629025" y="1431925"/>
          <p14:tracePt t="140063" x="3619500" y="1441450"/>
          <p14:tracePt t="140072" x="3600450" y="1441450"/>
          <p14:tracePt t="140079" x="3592513" y="1449388"/>
          <p14:tracePt t="140087" x="3563938" y="1458913"/>
          <p14:tracePt t="140095" x="3546475" y="1477963"/>
          <p14:tracePt t="140103" x="3519488" y="1485900"/>
          <p14:tracePt t="140111" x="3509963" y="1495425"/>
          <p14:tracePt t="140120" x="3490913" y="1504950"/>
          <p14:tracePt t="140128" x="3463925" y="1514475"/>
          <p14:tracePt t="140135" x="3455988" y="1522413"/>
          <p14:tracePt t="140153" x="3446463" y="1531938"/>
          <p14:tracePt t="140164" x="3436938" y="1531938"/>
          <p14:tracePt t="140192" x="3427413" y="1531938"/>
          <p14:tracePt t="140770" x="3436938" y="1522413"/>
          <p14:tracePt t="140786" x="3455988" y="1522413"/>
          <p14:tracePt t="140802" x="3463925" y="1514475"/>
          <p14:tracePt t="140811" x="3473450" y="1504950"/>
          <p14:tracePt t="140816" x="3473450" y="1495425"/>
          <p14:tracePt t="140824" x="3473450" y="1485900"/>
          <p14:tracePt t="141025" x="3463925" y="1477963"/>
          <p14:tracePt t="141031" x="3455988" y="1477963"/>
          <p14:tracePt t="141040" x="3400425" y="1477963"/>
          <p14:tracePt t="141047" x="3354388" y="1477963"/>
          <p14:tracePt t="141055" x="3327400" y="1477963"/>
          <p14:tracePt t="141064" x="3300413" y="1477963"/>
          <p14:tracePt t="141071" x="3263900" y="1477963"/>
          <p14:tracePt t="141080" x="3227388" y="1477963"/>
          <p14:tracePt t="141089" x="3200400" y="1477963"/>
          <p14:tracePt t="141095" x="3171825" y="1477963"/>
          <p14:tracePt t="141103" x="3144838" y="1449388"/>
          <p14:tracePt t="141123" x="3127375" y="1431925"/>
          <p14:tracePt t="141130" x="3117850" y="1422400"/>
          <p14:tracePt t="141137" x="3108325" y="1395413"/>
          <p14:tracePt t="141146" x="3108325" y="1385888"/>
          <p14:tracePt t="141152" x="3108325" y="1368425"/>
          <p14:tracePt t="141163" x="3108325" y="1358900"/>
          <p14:tracePt t="141167" x="3108325" y="1349375"/>
          <p14:tracePt t="141177" x="3108325" y="1331913"/>
          <p14:tracePt t="141183" x="3108325" y="1322388"/>
          <p14:tracePt t="141191" x="3100388" y="1303338"/>
          <p14:tracePt t="141232" x="3081338" y="1285875"/>
          <p14:tracePt t="141288" x="3071813" y="1276350"/>
          <p14:tracePt t="141296" x="3063875" y="1276350"/>
          <p14:tracePt t="141303" x="3027363" y="1276350"/>
          <p14:tracePt t="141312" x="2990850" y="1276350"/>
          <p14:tracePt t="141320" x="2944813" y="1276350"/>
          <p14:tracePt t="141327" x="2889250" y="1276350"/>
          <p14:tracePt t="141336" x="2835275" y="1276350"/>
          <p14:tracePt t="141344" x="2762250" y="1276350"/>
          <p14:tracePt t="141351" x="2679700" y="1268413"/>
          <p14:tracePt t="141360" x="2625725" y="1249363"/>
          <p14:tracePt t="141368" x="2579688" y="1249363"/>
          <p14:tracePt t="141377" x="2543175" y="1239838"/>
          <p14:tracePt t="141383" x="2525713" y="1239838"/>
          <p14:tracePt t="141392" x="2498725" y="1239838"/>
          <p14:tracePt t="141399" x="2489200" y="1239838"/>
          <p14:tracePt t="141415" x="2470150" y="1231900"/>
          <p14:tracePt t="141456" x="2470150" y="1222375"/>
          <p14:tracePt t="141472" x="2470150" y="1212850"/>
          <p14:tracePt t="141520" x="2479675" y="1212850"/>
          <p14:tracePt t="141535" x="2489200" y="1212850"/>
          <p14:tracePt t="141552" x="2506663" y="1212850"/>
          <p14:tracePt t="141608" x="2516188" y="1212850"/>
          <p14:tracePt t="141631" x="2533650" y="1212850"/>
          <p14:tracePt t="141640" x="2562225" y="1212850"/>
          <p14:tracePt t="141648" x="2606675" y="1212850"/>
          <p14:tracePt t="141656" x="2635250" y="1212850"/>
          <p14:tracePt t="141665" x="2662238" y="1212850"/>
          <p14:tracePt t="141672" x="2698750" y="1212850"/>
          <p14:tracePt t="141680" x="2708275" y="1203325"/>
          <p14:tracePt t="141696" x="2716213" y="1203325"/>
          <p14:tracePt t="141703" x="2725738" y="1195388"/>
          <p14:tracePt t="141744" x="2725738" y="1185863"/>
          <p14:tracePt t="141752" x="2725738" y="1176338"/>
          <p14:tracePt t="141760" x="2725738" y="1166813"/>
          <p14:tracePt t="141778" x="2725738" y="1158875"/>
          <p14:tracePt t="141784" x="2725738" y="1149350"/>
          <p14:tracePt t="141792" x="2725738" y="1139825"/>
          <p14:tracePt t="141888" x="2725738" y="1130300"/>
          <p14:tracePt t="142079" x="2716213" y="1112838"/>
          <p14:tracePt t="142153" x="2708275" y="1122363"/>
          <p14:tracePt t="142160" x="2708275" y="1139825"/>
          <p14:tracePt t="142168" x="2698750" y="1158875"/>
          <p14:tracePt t="142177" x="2689225" y="1203325"/>
          <p14:tracePt t="142184" x="2662238" y="1258888"/>
          <p14:tracePt t="142192" x="2652713" y="1303338"/>
          <p14:tracePt t="142200" x="2643188" y="1331913"/>
          <p14:tracePt t="142208" x="2606675" y="1395413"/>
          <p14:tracePt t="142216" x="2598738" y="1431925"/>
          <p14:tracePt t="142224" x="2598738" y="1477963"/>
          <p14:tracePt t="142231" x="2570163" y="1531938"/>
          <p14:tracePt t="142240" x="2552700" y="1595438"/>
          <p14:tracePt t="142248" x="2552700" y="1624013"/>
          <p14:tracePt t="142255" x="2543175" y="1660525"/>
          <p14:tracePt t="142264" x="2525713" y="1697038"/>
          <p14:tracePt t="142272" x="2525713" y="1724025"/>
          <p14:tracePt t="142279" x="2525713" y="1741488"/>
          <p14:tracePt t="142288" x="2525713" y="1751013"/>
          <p14:tracePt t="142488" x="2533650" y="1751013"/>
          <p14:tracePt t="142496" x="2543175" y="1751013"/>
          <p14:tracePt t="142504" x="2552700" y="1751013"/>
          <p14:tracePt t="142512" x="2579688" y="1787525"/>
          <p14:tracePt t="142519" x="2606675" y="1870075"/>
          <p14:tracePt t="142529" x="2625725" y="1979613"/>
          <p14:tracePt t="142535" x="2652713" y="2097088"/>
          <p14:tracePt t="142544" x="2662238" y="2243138"/>
          <p14:tracePt t="142552" x="2662238" y="2425700"/>
          <p14:tracePt t="142560" x="2662238" y="2608263"/>
          <p14:tracePt t="142567" x="2662238" y="2800350"/>
          <p14:tracePt t="142578" x="2643188" y="2982913"/>
          <p14:tracePt t="142584" x="2579688" y="3200400"/>
          <p14:tracePt t="142593" x="2533650" y="3365500"/>
          <p14:tracePt t="142600" x="2489200" y="3538538"/>
          <p14:tracePt t="142609" x="2425700" y="3684588"/>
          <p14:tracePt t="142619" x="2416175" y="3784600"/>
          <p14:tracePt t="142623" x="2389188" y="3840163"/>
          <p14:tracePt t="142631" x="2389188" y="3857625"/>
          <p14:tracePt t="142641" x="2389188" y="3884613"/>
          <p14:tracePt t="142944" x="2406650" y="3884613"/>
          <p14:tracePt t="142952" x="2462213" y="3884613"/>
          <p14:tracePt t="142960" x="2533650" y="3840163"/>
          <p14:tracePt t="142967" x="2652713" y="3830638"/>
          <p14:tracePt t="142978" x="2798763" y="3784600"/>
          <p14:tracePt t="142983" x="2925763" y="3767138"/>
          <p14:tracePt t="142992" x="3054350" y="3757613"/>
          <p14:tracePt t="143000" x="3190875" y="3738563"/>
          <p14:tracePt t="143008" x="3300413" y="3738563"/>
          <p14:tracePt t="143016" x="3390900" y="3738563"/>
          <p14:tracePt t="143023" x="3463925" y="3738563"/>
          <p14:tracePt t="143031" x="3556000" y="3738563"/>
          <p14:tracePt t="143040" x="3582988" y="3738563"/>
          <p14:tracePt t="143048" x="3636963" y="3738563"/>
          <p14:tracePt t="143056" x="3692525" y="3738563"/>
          <p14:tracePt t="143064" x="3746500" y="3738563"/>
          <p14:tracePt t="143071" x="3810000" y="3738563"/>
          <p14:tracePt t="143079" x="3929063" y="3784600"/>
          <p14:tracePt t="143087" x="4002088" y="3811588"/>
          <p14:tracePt t="143095" x="4065588" y="3840163"/>
          <p14:tracePt t="143103" x="4175125" y="3867150"/>
          <p14:tracePt t="143112" x="4238625" y="3875088"/>
          <p14:tracePt t="143119" x="4321175" y="3903663"/>
          <p14:tracePt t="143129" x="4376738" y="3911600"/>
          <p14:tracePt t="143136" x="4457700" y="3940175"/>
          <p14:tracePt t="143144" x="4494213" y="3940175"/>
          <p14:tracePt t="143152" x="4540250" y="3976688"/>
          <p14:tracePt t="143161" x="4576763" y="3994150"/>
          <p14:tracePt t="143179" x="4622800" y="4003675"/>
          <p14:tracePt t="143183" x="4630738" y="4013200"/>
          <p14:tracePt t="143192" x="4640263" y="4021138"/>
          <p14:tracePt t="143199" x="4649788" y="4021138"/>
          <p14:tracePt t="143207" x="4659313" y="4030663"/>
          <p14:tracePt t="143215" x="4676775" y="4030663"/>
          <p14:tracePt t="143223" x="4695825" y="4030663"/>
          <p14:tracePt t="143233" x="4703763" y="4030663"/>
          <p14:tracePt t="143241" x="4749800" y="4030663"/>
          <p14:tracePt t="143250" x="4813300" y="4040188"/>
          <p14:tracePt t="143260" x="4886325" y="4067175"/>
          <p14:tracePt t="143266" x="4913313" y="4067175"/>
          <p14:tracePt t="143272" x="4978400" y="4076700"/>
          <p14:tracePt t="143280" x="5014913" y="4094163"/>
          <p14:tracePt t="143288" x="5059363" y="4103688"/>
          <p14:tracePt t="143295" x="5078413" y="4103688"/>
          <p14:tracePt t="143303" x="5086350" y="4103688"/>
          <p14:tracePt t="143369" x="5114925" y="4130675"/>
          <p14:tracePt t="143376" x="5114925" y="4140200"/>
          <p14:tracePt t="143384" x="5122863" y="4140200"/>
          <p14:tracePt t="143392" x="5132388" y="4149725"/>
          <p14:tracePt t="143403" x="5132388" y="4167188"/>
          <p14:tracePt t="143408" x="5141913" y="4186238"/>
          <p14:tracePt t="143416" x="5151438" y="4203700"/>
          <p14:tracePt t="143424" x="5159375" y="4213225"/>
          <p14:tracePt t="143432" x="5168900" y="4240213"/>
          <p14:tracePt t="143439" x="5187950" y="4268788"/>
          <p14:tracePt t="143448" x="5205413" y="4286250"/>
          <p14:tracePt t="143455" x="5224463" y="4322763"/>
          <p14:tracePt t="143464" x="5224463" y="4332288"/>
          <p14:tracePt t="143471" x="5232400" y="4340225"/>
          <p14:tracePt t="143802" x="5241925" y="4340225"/>
          <p14:tracePt t="143809" x="5251450" y="4340225"/>
          <p14:tracePt t="143818" x="5268913" y="4340225"/>
          <p14:tracePt t="143825" x="5297488" y="4340225"/>
          <p14:tracePt t="143832" x="5341938" y="4340225"/>
          <p14:tracePt t="143839" x="5351463" y="4340225"/>
          <p14:tracePt t="143847" x="5368925" y="4340225"/>
          <p14:tracePt t="143855" x="5387975" y="4340225"/>
          <p14:tracePt t="143863" x="5397500" y="4340225"/>
          <p14:tracePt t="143871" x="5405438" y="4340225"/>
          <p14:tracePt t="143879" x="5414963" y="4340225"/>
          <p14:tracePt t="143904" x="5424488" y="4340225"/>
          <p14:tracePt t="143975" x="5434013" y="4340225"/>
          <p14:tracePt t="144008" x="5451475" y="4340225"/>
          <p14:tracePt t="144028" x="5461000" y="4340225"/>
          <p14:tracePt t="144031" x="5470525" y="4340225"/>
          <p14:tracePt t="144079" x="5478463" y="4340225"/>
          <p14:tracePt t="144087" x="5507038" y="4349750"/>
          <p14:tracePt t="144105" x="5514975" y="4349750"/>
          <p14:tracePt t="144169" x="5534025" y="4349750"/>
          <p14:tracePt t="144193" x="5543550" y="4349750"/>
          <p14:tracePt t="144209" x="5551488" y="4349750"/>
          <p14:tracePt t="144225" x="5561013" y="4349750"/>
          <p14:tracePt t="144291" x="5580063" y="4349750"/>
          <p14:tracePt t="144440" x="5588000" y="4349750"/>
          <p14:tracePt t="144465" x="5597525" y="4349750"/>
          <p14:tracePt t="144472" x="5607050" y="4349750"/>
          <p14:tracePt t="144480" x="5624513" y="4359275"/>
          <p14:tracePt t="144487" x="5624513" y="4376738"/>
          <p14:tracePt t="144496" x="5624513" y="4386263"/>
          <p14:tracePt t="144503" x="5624513" y="4395788"/>
          <p14:tracePt t="144512" x="5643563" y="4413250"/>
          <p14:tracePt t="144528" x="5643563" y="4422775"/>
          <p14:tracePt t="144545" x="5643563" y="4432300"/>
          <p14:tracePt t="144883" x="5643563" y="4449763"/>
          <p14:tracePt t="144898" x="5653088" y="4468813"/>
          <p14:tracePt t="144912" x="5661025" y="4478338"/>
          <p14:tracePt t="144920" x="5670550" y="4486275"/>
          <p14:tracePt t="145456" x="5670550" y="4505325"/>
          <p14:tracePt t="145640" x="5670550" y="4486275"/>
          <p14:tracePt t="145655" x="5670550" y="4478338"/>
          <p14:tracePt t="146865" x="5670550" y="4486275"/>
          <p14:tracePt t="146928" x="5661025" y="4486275"/>
          <p14:tracePt t="147030" x="5661025" y="4478338"/>
          <p14:tracePt t="147076" x="5661025" y="4468813"/>
          <p14:tracePt t="147105" x="5670550" y="4449763"/>
          <p14:tracePt t="147394" x="5670550" y="4441825"/>
          <p14:tracePt t="147408" x="5670550" y="4432300"/>
          <p14:tracePt t="147442" x="5670550" y="4422775"/>
          <p14:tracePt t="148722" x="5680075" y="4413250"/>
          <p14:tracePt t="148770" x="5688013" y="4413250"/>
          <p14:tracePt t="148794" x="5707063" y="4413250"/>
          <p14:tracePt t="148801" x="5707063" y="4422775"/>
          <p14:tracePt t="148810" x="5716588" y="4432300"/>
          <p14:tracePt t="148839" x="5743575" y="4432300"/>
          <p14:tracePt t="148856" x="5761038" y="4432300"/>
          <p14:tracePt t="148864" x="5789613" y="4432300"/>
          <p14:tracePt t="148880" x="5797550" y="4432300"/>
          <p14:tracePt t="148888" x="5816600" y="4432300"/>
          <p14:tracePt t="148896" x="5826125" y="4432300"/>
          <p14:tracePt t="148903" x="5834063" y="4432300"/>
          <p14:tracePt t="148911" x="5843588" y="4432300"/>
          <p14:tracePt t="148920" x="5880100" y="4432300"/>
          <p14:tracePt t="148927" x="5880100" y="4422775"/>
          <p14:tracePt t="148935" x="5889625" y="4422775"/>
          <p14:tracePt t="148944" x="5899150" y="4413250"/>
          <p14:tracePt t="148967" x="5916613" y="4395788"/>
          <p14:tracePt t="148993" x="5926138" y="4395788"/>
          <p14:tracePt t="149009" x="5935663" y="4395788"/>
          <p14:tracePt t="149186" x="5926138" y="4395788"/>
          <p14:tracePt t="149195" x="5916613" y="4395788"/>
          <p14:tracePt t="149201" x="5899150" y="4405313"/>
          <p14:tracePt t="149209" x="5880100" y="4405313"/>
          <p14:tracePt t="149216" x="5870575" y="4413250"/>
          <p14:tracePt t="149224" x="5862638" y="4413250"/>
          <p14:tracePt t="149232" x="5853113" y="4413250"/>
          <p14:tracePt t="149344" x="5889625" y="4386263"/>
          <p14:tracePt t="149352" x="5935663" y="4376738"/>
          <p14:tracePt t="149360" x="5962650" y="4368800"/>
          <p14:tracePt t="149368" x="6007100" y="4340225"/>
          <p14:tracePt t="149385" x="6035675" y="4340225"/>
          <p14:tracePt t="149538" x="6043613" y="4332288"/>
          <p14:tracePt t="149554" x="6043613" y="4313238"/>
          <p14:tracePt t="149569" x="6043613" y="4303713"/>
          <p14:tracePt t="149578" x="6043613" y="4286250"/>
          <p14:tracePt t="149588" x="6043613" y="4268788"/>
          <p14:tracePt t="149595" x="6043613" y="4249738"/>
          <p14:tracePt t="149600" x="6043613" y="4222750"/>
          <p14:tracePt t="149608" x="6035675" y="4203700"/>
          <p14:tracePt t="149616" x="6026150" y="4195763"/>
          <p14:tracePt t="149624" x="6007100" y="4149725"/>
          <p14:tracePt t="149632" x="5980113" y="4122738"/>
          <p14:tracePt t="149640" x="5935663" y="4094163"/>
          <p14:tracePt t="149648" x="5853113" y="4049713"/>
          <p14:tracePt t="149658" x="5789613" y="4030663"/>
          <p14:tracePt t="149668" x="5680075" y="4013200"/>
          <p14:tracePt t="149674" x="5543550" y="3967163"/>
          <p14:tracePt t="149683" x="5378450" y="3957638"/>
          <p14:tracePt t="149688" x="5214938" y="3911600"/>
          <p14:tracePt t="149698" x="5014913" y="3894138"/>
          <p14:tracePt t="149704" x="4832350" y="3875088"/>
          <p14:tracePt t="149713" x="4667250" y="3830638"/>
          <p14:tracePt t="149721" x="4484688" y="3821113"/>
          <p14:tracePt t="149731" x="4340225" y="3803650"/>
          <p14:tracePt t="149737" x="4230688" y="3784600"/>
          <p14:tracePt t="149747" x="4094163" y="3757613"/>
          <p14:tracePt t="149751" x="3984625" y="3757613"/>
          <p14:tracePt t="149760" x="3929063" y="3757613"/>
          <p14:tracePt t="149768" x="3875088" y="3757613"/>
          <p14:tracePt t="149777" x="3856038" y="3757613"/>
          <p14:tracePt t="149784" x="3829050" y="3757613"/>
          <p14:tracePt t="149793" x="3819525" y="3757613"/>
          <p14:tracePt t="149808" x="3810000" y="3757613"/>
          <p14:tracePt t="149816" x="3802063" y="3757613"/>
          <p14:tracePt t="149824" x="3775075" y="3757613"/>
          <p14:tracePt t="149831" x="3756025" y="3757613"/>
          <p14:tracePt t="149839" x="3729038" y="3757613"/>
          <p14:tracePt t="149847" x="3683000" y="3767138"/>
          <p14:tracePt t="149855" x="3629025" y="3767138"/>
          <p14:tracePt t="149864" x="3592513" y="3784600"/>
          <p14:tracePt t="149872" x="3546475" y="3784600"/>
          <p14:tracePt t="149880" x="3473450" y="3794125"/>
          <p14:tracePt t="149888" x="3436938" y="3803650"/>
          <p14:tracePt t="149896" x="3373438" y="3811588"/>
          <p14:tracePt t="149903" x="3336925" y="3811588"/>
          <p14:tracePt t="149911" x="3290888" y="3821113"/>
          <p14:tracePt t="149919" x="3236913" y="3821113"/>
          <p14:tracePt t="149927" x="3190875" y="3840163"/>
          <p14:tracePt t="149936" x="3163888" y="3848100"/>
          <p14:tracePt t="149943" x="3117850" y="3867150"/>
          <p14:tracePt t="149951" x="3081338" y="3875088"/>
          <p14:tracePt t="149960" x="3035300" y="3884613"/>
          <p14:tracePt t="149967" x="2971800" y="3911600"/>
          <p14:tracePt t="149977" x="2925763" y="3921125"/>
          <p14:tracePt t="149983" x="2889250" y="3930650"/>
          <p14:tracePt t="149994" x="2825750" y="3948113"/>
          <p14:tracePt t="149999" x="2771775" y="3967163"/>
          <p14:tracePt t="150008" x="2708275" y="3984625"/>
          <p14:tracePt t="150015" x="2652713" y="3994150"/>
          <p14:tracePt t="150024" x="2606675" y="4003675"/>
          <p14:tracePt t="150031" x="2562225" y="4030663"/>
          <p14:tracePt t="150039" x="2516188" y="4040188"/>
          <p14:tracePt t="150047" x="2498725" y="4049713"/>
          <p14:tracePt t="150055" x="2470150" y="4049713"/>
          <p14:tracePt t="150063" x="2443163" y="4076700"/>
          <p14:tracePt t="150071" x="2425700" y="4076700"/>
          <p14:tracePt t="150080" x="2389188" y="4103688"/>
          <p14:tracePt t="150095" x="2379663" y="4103688"/>
          <p14:tracePt t="150111" x="2370138" y="4113213"/>
          <p14:tracePt t="150120" x="2360613" y="4122738"/>
          <p14:tracePt t="150137" x="2343150" y="4140200"/>
          <p14:tracePt t="150153" x="2324100" y="4159250"/>
          <p14:tracePt t="150162" x="2316163" y="4167188"/>
          <p14:tracePt t="150167" x="2316163" y="4176713"/>
          <p14:tracePt t="150177" x="2316163" y="4186238"/>
          <p14:tracePt t="150183" x="2306638" y="4195763"/>
          <p14:tracePt t="150199" x="2297113" y="4213225"/>
          <p14:tracePt t="150387" x="2297113" y="4222750"/>
          <p14:tracePt t="150392" x="2324100" y="4213225"/>
          <p14:tracePt t="150400" x="2343150" y="4195763"/>
          <p14:tracePt t="150408" x="2370138" y="4186238"/>
          <p14:tracePt t="150416" x="2433638" y="4149725"/>
          <p14:tracePt t="150424" x="2479675" y="4140200"/>
          <p14:tracePt t="150432" x="2552700" y="4130675"/>
          <p14:tracePt t="150440" x="2652713" y="4086225"/>
          <p14:tracePt t="150448" x="2744788" y="4067175"/>
          <p14:tracePt t="150455" x="2835275" y="4057650"/>
          <p14:tracePt t="150463" x="2962275" y="4057650"/>
          <p14:tracePt t="150471" x="3081338" y="4030663"/>
          <p14:tracePt t="150479" x="3154363" y="4013200"/>
          <p14:tracePt t="150488" x="3236913" y="4003675"/>
          <p14:tracePt t="150496" x="3290888" y="4003675"/>
          <p14:tracePt t="150504" x="3327400" y="4003675"/>
          <p14:tracePt t="150512" x="3373438" y="4003675"/>
          <p14:tracePt t="150520" x="3390900" y="4003675"/>
          <p14:tracePt t="150536" x="3409950" y="4003675"/>
          <p14:tracePt t="150608" x="3419475" y="3994150"/>
          <p14:tracePt t="150738" x="3427413" y="3994150"/>
          <p14:tracePt t="150748" x="3436938" y="3994150"/>
          <p14:tracePt t="150755" x="3455988" y="3994150"/>
          <p14:tracePt t="150765" x="3463925" y="3994150"/>
          <p14:tracePt t="150769" x="3473450" y="3994150"/>
          <p14:tracePt t="150779" x="3519488" y="3994150"/>
          <p14:tracePt t="150783" x="3592513" y="4021138"/>
          <p14:tracePt t="150793" x="3683000" y="4049713"/>
          <p14:tracePt t="150799" x="3756025" y="4122738"/>
          <p14:tracePt t="150808" x="3846513" y="4159250"/>
          <p14:tracePt t="150816" x="3892550" y="4186238"/>
          <p14:tracePt t="150824" x="3938588" y="4195763"/>
          <p14:tracePt t="150831" x="3965575" y="4213225"/>
          <p14:tracePt t="150848" x="3975100" y="4222750"/>
          <p14:tracePt t="150856" x="3975100" y="4232275"/>
          <p14:tracePt t="150864" x="3992563" y="4268788"/>
          <p14:tracePt t="150872" x="3992563" y="4276725"/>
          <p14:tracePt t="150879" x="3992563" y="4303713"/>
          <p14:tracePt t="150887" x="4002088" y="4322763"/>
          <p14:tracePt t="150895" x="4021138" y="4359275"/>
          <p14:tracePt t="150903" x="4021138" y="4395788"/>
          <p14:tracePt t="150911" x="4048125" y="4432300"/>
          <p14:tracePt t="150921" x="4057650" y="4468813"/>
          <p14:tracePt t="150928" x="4084638" y="4495800"/>
          <p14:tracePt t="150937" x="4111625" y="4532313"/>
          <p14:tracePt t="150949" x="4129088" y="4559300"/>
          <p14:tracePt t="150951" x="4138613" y="4568825"/>
          <p14:tracePt t="150962" x="4148138" y="4578350"/>
          <p14:tracePt t="150967" x="4157663" y="4587875"/>
          <p14:tracePt t="150984" x="4157663" y="4595813"/>
          <p14:tracePt t="151066" x="4157663" y="4605338"/>
          <p14:tracePt t="151081" x="4157663" y="4614863"/>
          <p14:tracePt t="151145" x="4157663" y="4624388"/>
          <p14:tracePt t="151153" x="4157663" y="4632325"/>
          <p14:tracePt t="151504" x="4148138" y="4632325"/>
          <p14:tracePt t="151511" x="4138613" y="4641850"/>
          <p14:tracePt t="151519" x="4121150" y="4641850"/>
          <p14:tracePt t="151528" x="4102100" y="4651375"/>
          <p14:tracePt t="151536" x="4075113" y="4660900"/>
          <p14:tracePt t="151543" x="4065588" y="4660900"/>
          <p14:tracePt t="151551" x="4057650" y="4660900"/>
          <p14:tracePt t="151560" x="4057650" y="4668838"/>
          <p14:tracePt t="151567" x="4048125" y="4678363"/>
          <p14:tracePt t="151738" x="4029075" y="4678363"/>
          <p14:tracePt t="151755" x="4021138" y="4678363"/>
          <p14:tracePt t="151763" x="4011613" y="4678363"/>
          <p14:tracePt t="151769" x="3992563" y="4678363"/>
          <p14:tracePt t="151780" x="3975100" y="4678363"/>
          <p14:tracePt t="151793" x="3965575" y="4678363"/>
          <p14:tracePt t="151800" x="3956050" y="4668838"/>
          <p14:tracePt t="151810" x="3938588" y="4668838"/>
          <p14:tracePt t="151816" x="3902075" y="4660900"/>
          <p14:tracePt t="151824" x="3883025" y="4641850"/>
          <p14:tracePt t="151832" x="3875088" y="4632325"/>
          <p14:tracePt t="151843" x="3865563" y="4632325"/>
          <p14:tracePt t="151848" x="3846513" y="4624388"/>
          <p14:tracePt t="151855" x="3819525" y="4614863"/>
          <p14:tracePt t="151864" x="3810000" y="4614863"/>
          <p14:tracePt t="151871" x="3775075" y="4595813"/>
          <p14:tracePt t="151887" x="3756025" y="4578350"/>
          <p14:tracePt t="151895" x="3746500" y="4568825"/>
          <p14:tracePt t="151904" x="3719513" y="4541838"/>
          <p14:tracePt t="151911" x="3709988" y="4532313"/>
          <p14:tracePt t="151919" x="3702050" y="4522788"/>
          <p14:tracePt t="151927" x="3683000" y="4495800"/>
          <p14:tracePt t="151935" x="3665538" y="4468813"/>
          <p14:tracePt t="151945" x="3665538" y="4459288"/>
          <p14:tracePt t="151951" x="3646488" y="4422775"/>
          <p14:tracePt t="151961" x="3646488" y="4413250"/>
          <p14:tracePt t="151967" x="3646488" y="4395788"/>
          <p14:tracePt t="151981" x="3646488" y="4368800"/>
          <p14:tracePt t="151985" x="3646488" y="4359275"/>
          <p14:tracePt t="151997" x="3646488" y="4332288"/>
          <p14:tracePt t="152001" x="3646488" y="4322763"/>
          <p14:tracePt t="152013" x="3646488" y="4303713"/>
          <p14:tracePt t="152017" x="3673475" y="4276725"/>
          <p14:tracePt t="152030" x="3692525" y="4259263"/>
          <p14:tracePt t="152032" x="3702050" y="4249738"/>
          <p14:tracePt t="152041" x="3729038" y="4240213"/>
          <p14:tracePt t="152049" x="3746500" y="4232275"/>
          <p14:tracePt t="152060" x="3746500" y="4222750"/>
          <p14:tracePt t="152063" x="3765550" y="4222750"/>
          <p14:tracePt t="152073" x="3792538" y="4222750"/>
          <p14:tracePt t="152082" x="3810000" y="4222750"/>
          <p14:tracePt t="152095" x="3856038" y="4222750"/>
          <p14:tracePt t="152097" x="3892550" y="4222750"/>
          <p14:tracePt t="152104" x="3911600" y="4222750"/>
          <p14:tracePt t="152112" x="3956050" y="4222750"/>
          <p14:tracePt t="152120" x="3984625" y="4222750"/>
          <p14:tracePt t="152127" x="4002088" y="4232275"/>
          <p14:tracePt t="152136" x="4029075" y="4240213"/>
          <p14:tracePt t="152143" x="4065588" y="4259263"/>
          <p14:tracePt t="152152" x="4075113" y="4259263"/>
          <p14:tracePt t="152162" x="4084638" y="4276725"/>
          <p14:tracePt t="152180" x="4094163" y="4286250"/>
          <p14:tracePt t="152196" x="4094163" y="4303713"/>
          <p14:tracePt t="152200" x="4102100" y="4313238"/>
          <p14:tracePt t="152209" x="4102100" y="4332288"/>
          <p14:tracePt t="152215" x="4102100" y="4349750"/>
          <p14:tracePt t="152231" x="4102100" y="4359275"/>
          <p14:tracePt t="152239" x="4102100" y="4368800"/>
          <p14:tracePt t="152248" x="4102100" y="4395788"/>
          <p14:tracePt t="152255" x="4102100" y="4405313"/>
          <p14:tracePt t="152263" x="4084638" y="4422775"/>
          <p14:tracePt t="152280" x="4038600" y="4441825"/>
          <p14:tracePt t="152288" x="4021138" y="4449763"/>
          <p14:tracePt t="152296" x="3992563" y="4449763"/>
          <p14:tracePt t="152306" x="3965575" y="4459288"/>
          <p14:tracePt t="152311" x="3948113" y="4459288"/>
          <p14:tracePt t="152320" x="3938588" y="4459288"/>
          <p14:tracePt t="152328" x="3919538" y="4459288"/>
          <p14:tracePt t="152344" x="3911600" y="4459288"/>
          <p14:tracePt t="152968" x="3919538" y="4449763"/>
          <p14:tracePt t="153000" x="3929063" y="4441825"/>
          <p14:tracePt t="153313" x="3938588" y="4441825"/>
          <p14:tracePt t="153323" x="3948113" y="4441825"/>
          <p14:tracePt t="153346" x="3956050" y="4441825"/>
          <p14:tracePt t="153415" x="3965575" y="4441825"/>
          <p14:tracePt t="153424" x="3975100" y="4441825"/>
          <p14:tracePt t="153431" x="3992563" y="4441825"/>
          <p14:tracePt t="153439" x="4021138" y="4441825"/>
          <p14:tracePt t="153448" x="4057650" y="4441825"/>
          <p14:tracePt t="153456" x="4084638" y="4441825"/>
          <p14:tracePt t="153464" x="4121150" y="4441825"/>
          <p14:tracePt t="153472" x="4165600" y="4449763"/>
          <p14:tracePt t="153479" x="4194175" y="4459288"/>
          <p14:tracePt t="153487" x="4221163" y="4459288"/>
          <p14:tracePt t="153495" x="4230688" y="4459288"/>
          <p14:tracePt t="153504" x="4248150" y="4468813"/>
          <p14:tracePt t="153544" x="4284663" y="4468813"/>
          <p14:tracePt t="153560" x="4303713" y="4459288"/>
          <p14:tracePt t="153569" x="4303713" y="4449763"/>
          <p14:tracePt t="153585" x="4311650" y="4441825"/>
          <p14:tracePt t="153594" x="4321175" y="4441825"/>
          <p14:tracePt t="153875" x="4330700" y="4441825"/>
          <p14:tracePt t="153890" x="4340225" y="4441825"/>
          <p14:tracePt t="153903" x="4357688" y="4441825"/>
          <p14:tracePt t="154098" x="4367213" y="4432300"/>
          <p14:tracePt t="154121" x="4367213" y="4422775"/>
          <p14:tracePt t="154130" x="4367213" y="4413250"/>
          <p14:tracePt t="154139" x="4367213" y="4405313"/>
          <p14:tracePt t="154151" x="4367213" y="4395788"/>
          <p14:tracePt t="154176" x="4357688" y="4395788"/>
          <p14:tracePt t="154192" x="4340225" y="4395788"/>
          <p14:tracePt t="154208" x="4330700" y="4395788"/>
          <p14:tracePt t="154240" x="4321175" y="4386263"/>
          <p14:tracePt t="154265" x="4321175" y="4376738"/>
          <p14:tracePt t="154277" x="4330700" y="4368800"/>
          <p14:tracePt t="154282" x="4340225" y="4359275"/>
          <p14:tracePt t="154472" x="4348163" y="4359275"/>
          <p14:tracePt t="154479" x="4348163" y="4368800"/>
          <p14:tracePt t="154487" x="4348163" y="4376738"/>
          <p14:tracePt t="154512" x="4348163" y="4395788"/>
          <p14:tracePt t="154520" x="4348163" y="4405313"/>
          <p14:tracePt t="154527" x="4348163" y="4413250"/>
          <p14:tracePt t="154594" x="4367213" y="4395788"/>
          <p14:tracePt t="154604" x="4367213" y="4376738"/>
          <p14:tracePt t="154611" x="4367213" y="4349750"/>
          <p14:tracePt t="154616" x="4367213" y="4332288"/>
          <p14:tracePt t="154624" x="4376738" y="4322763"/>
          <p14:tracePt t="154632" x="4376738" y="4313238"/>
          <p14:tracePt t="154912" x="4376738" y="4303713"/>
          <p14:tracePt t="154921" x="4376738" y="4295775"/>
          <p14:tracePt t="154944" x="4376738" y="4286250"/>
          <p14:tracePt t="154952" x="4376738" y="4276725"/>
          <p14:tracePt t="155370" x="4376738" y="4286250"/>
          <p14:tracePt t="155387" x="4376738" y="4303713"/>
          <p14:tracePt t="155395" x="4376738" y="4313238"/>
          <p14:tracePt t="155403" x="4376738" y="4322763"/>
          <p14:tracePt t="155408" x="4367213" y="4332288"/>
          <p14:tracePt t="155424" x="4367213" y="4349750"/>
          <p14:tracePt t="155440" x="4367213" y="4359275"/>
          <p14:tracePt t="155456" x="4357688" y="4368800"/>
          <p14:tracePt t="155488" x="4348163" y="4376738"/>
          <p14:tracePt t="155496" x="4348163" y="4386263"/>
          <p14:tracePt t="155511" x="4330700" y="4405313"/>
          <p14:tracePt t="155713" x="4330700" y="4413250"/>
          <p14:tracePt t="155719" x="4321175" y="4422775"/>
          <p14:tracePt t="156059" x="4330700" y="4422775"/>
          <p14:tracePt t="156092" x="4340225" y="4422775"/>
          <p14:tracePt t="156098" x="4357688" y="4422775"/>
          <p14:tracePt t="156120" x="4367213" y="4422775"/>
          <p14:tracePt t="156136" x="4367213" y="4432300"/>
          <p14:tracePt t="156379" x="4367213" y="4441825"/>
          <p14:tracePt t="156432" x="4376738" y="4432300"/>
          <p14:tracePt t="156440" x="4403725" y="4432300"/>
          <p14:tracePt t="156447" x="4421188" y="4432300"/>
          <p14:tracePt t="156456" x="4448175" y="4422775"/>
          <p14:tracePt t="156463" x="4467225" y="4422775"/>
          <p14:tracePt t="156471" x="4513263" y="4422775"/>
          <p14:tracePt t="156480" x="4549775" y="4422775"/>
          <p14:tracePt t="156488" x="4594225" y="4422775"/>
          <p14:tracePt t="156496" x="4622800" y="4422775"/>
          <p14:tracePt t="156504" x="4659313" y="4422775"/>
          <p14:tracePt t="156512" x="4703763" y="4422775"/>
          <p14:tracePt t="156520" x="4740275" y="4422775"/>
          <p14:tracePt t="156528" x="4776788" y="4422775"/>
          <p14:tracePt t="156536" x="4813300" y="4422775"/>
          <p14:tracePt t="156544" x="4868863" y="4422775"/>
          <p14:tracePt t="156552" x="4913313" y="4422775"/>
          <p14:tracePt t="156560" x="4949825" y="4422775"/>
          <p14:tracePt t="156568" x="4978400" y="4422775"/>
          <p14:tracePt t="156576" x="5005388" y="4422775"/>
          <p14:tracePt t="156584" x="5049838" y="4422775"/>
          <p14:tracePt t="156593" x="5068888" y="4422775"/>
          <p14:tracePt t="156600" x="5078413" y="4422775"/>
          <p14:tracePt t="156609" x="5095875" y="4422775"/>
          <p14:tracePt t="156616" x="5105400" y="4422775"/>
          <p14:tracePt t="156624" x="5114925" y="4422775"/>
          <p14:tracePt t="156738" x="5132388" y="4422775"/>
          <p14:tracePt t="156743" x="5141913" y="4422775"/>
          <p14:tracePt t="156751" x="5151438" y="4422775"/>
          <p14:tracePt t="156761" x="5187950" y="4422775"/>
          <p14:tracePt t="156767" x="5205413" y="4422775"/>
          <p14:tracePt t="156776" x="5241925" y="4422775"/>
          <p14:tracePt t="156783" x="5297488" y="4422775"/>
          <p14:tracePt t="156792" x="5324475" y="4422775"/>
          <p14:tracePt t="156800" x="5360988" y="4422775"/>
          <p14:tracePt t="156809" x="5397500" y="4422775"/>
          <p14:tracePt t="156815" x="5414963" y="4413250"/>
          <p14:tracePt t="156823" x="5441950" y="4405313"/>
          <p14:tracePt t="156832" x="5487988" y="4386263"/>
          <p14:tracePt t="156840" x="5507038" y="4386263"/>
          <p14:tracePt t="156847" x="5561013" y="4376738"/>
          <p14:tracePt t="156856" x="5588000" y="4376738"/>
          <p14:tracePt t="156864" x="5616575" y="4376738"/>
          <p14:tracePt t="156872" x="5634038" y="4376738"/>
          <p14:tracePt t="156880" x="5653088" y="4368800"/>
          <p14:tracePt t="156896" x="5670550" y="4368800"/>
          <p14:tracePt t="156903" x="5680075" y="4359275"/>
          <p14:tracePt t="156911" x="5688013" y="4349750"/>
          <p14:tracePt t="157426" x="5716588" y="4349750"/>
          <p14:tracePt t="157434" x="5770563" y="4349750"/>
          <p14:tracePt t="157441" x="5843588" y="4349750"/>
          <p14:tracePt t="157448" x="5916613" y="4349750"/>
          <p14:tracePt t="157456" x="6026150" y="4349750"/>
          <p14:tracePt t="157465" x="6099175" y="4349750"/>
          <p14:tracePt t="157472" x="6162675" y="4349750"/>
          <p14:tracePt t="157479" x="6235700" y="4349750"/>
          <p14:tracePt t="157487" x="6291263" y="4340225"/>
          <p14:tracePt t="157496" x="6372225" y="4313238"/>
          <p14:tracePt t="157504" x="6454775" y="4286250"/>
          <p14:tracePt t="157511" x="6527800" y="4276725"/>
          <p14:tracePt t="157520" x="6600825" y="4268788"/>
          <p14:tracePt t="157528" x="6681788" y="4222750"/>
          <p14:tracePt t="157536" x="6783388" y="4213225"/>
          <p14:tracePt t="157543" x="6873875" y="4186238"/>
          <p14:tracePt t="157552" x="6973888" y="4140200"/>
          <p14:tracePt t="157560" x="7065963" y="4130675"/>
          <p14:tracePt t="157568" x="7183438" y="4086225"/>
          <p14:tracePt t="157575" x="7292975" y="4067175"/>
          <p14:tracePt t="157583" x="7366000" y="4067175"/>
          <p14:tracePt t="157592" x="7475538" y="4057650"/>
          <p14:tracePt t="157599" x="7575550" y="4040188"/>
          <p14:tracePt t="157609" x="7685088" y="4013200"/>
          <p14:tracePt t="157616" x="7777163" y="4013200"/>
          <p14:tracePt t="157624" x="7850188" y="4013200"/>
          <p14:tracePt t="157632" x="7950200" y="4003675"/>
          <p14:tracePt t="157639" x="8023225" y="4003675"/>
          <p14:tracePt t="157648" x="8059738" y="4003675"/>
          <p14:tracePt t="157657" x="8113713" y="4003675"/>
          <p14:tracePt t="157666" x="8140700" y="4003675"/>
          <p14:tracePt t="157673" x="8186738" y="4003675"/>
          <p14:tracePt t="157681" x="8240713" y="4003675"/>
          <p14:tracePt t="157689" x="8269288" y="4003675"/>
          <p14:tracePt t="157697" x="8296275" y="4003675"/>
          <p14:tracePt t="157703" x="8342313" y="4003675"/>
          <p14:tracePt t="157712" x="8378825" y="4003675"/>
          <p14:tracePt t="157721" x="8432800" y="4003675"/>
          <p14:tracePt t="157729" x="8478838" y="4003675"/>
          <p14:tracePt t="157737" x="8505825" y="4003675"/>
          <p14:tracePt t="157747" x="8542338" y="4003675"/>
          <p14:tracePt t="157754" x="8578850" y="4003675"/>
          <p14:tracePt t="157762" x="8596313" y="4003675"/>
          <p14:tracePt t="157779" x="8615363" y="4003675"/>
          <p14:tracePt t="157785" x="8624888" y="4003675"/>
          <p14:tracePt t="157801" x="8624888" y="4013200"/>
          <p14:tracePt t="157811" x="8624888" y="4030663"/>
          <p14:tracePt t="157817" x="8624888" y="4040188"/>
          <p14:tracePt t="157828" x="8624888" y="4049713"/>
          <p14:tracePt t="157833" x="8624888" y="4057650"/>
          <p14:tracePt t="158059" x="8632825" y="4057650"/>
          <p14:tracePt t="158066" x="8632825" y="4049713"/>
          <p14:tracePt t="158082" x="8632825" y="4040188"/>
          <p14:tracePt t="158089" x="8642350" y="4030663"/>
          <p14:tracePt t="158137" x="8661400" y="4030663"/>
          <p14:tracePt t="158145" x="8678863" y="4030663"/>
          <p14:tracePt t="158152" x="8705850" y="4030663"/>
          <p14:tracePt t="158169" x="8788400" y="4021138"/>
          <p14:tracePt t="158177" x="8861425" y="4013200"/>
          <p14:tracePt t="158184" x="8943975" y="3994150"/>
          <p14:tracePt t="158192" x="8970963" y="3976688"/>
          <p14:tracePt t="158200" x="9017000" y="3967163"/>
          <p14:tracePt t="158209" x="9070975" y="3967163"/>
          <p14:tracePt t="158215" x="9117013" y="394017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H="1" flipV="1">
            <a:off x="6516688" y="1700213"/>
            <a:ext cx="0" cy="1152525"/>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608888" y="6235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421438"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91388" y="637540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12677" name="Text Box 37"/>
          <p:cNvSpPr txBox="1">
            <a:spLocks noChangeArrowheads="1"/>
          </p:cNvSpPr>
          <p:nvPr/>
        </p:nvSpPr>
        <p:spPr bwMode="auto">
          <a:xfrm>
            <a:off x="684213" y="163513"/>
            <a:ext cx="25619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a:t>ロード命令の動作</a:t>
            </a:r>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4527" y="4061620"/>
            <a:ext cx="1585" cy="1547018"/>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4" name="Rectangle 54"/>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5" name="Rectangle 55"/>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6" name="Rectangle 56"/>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7" name="Rectangle 57"/>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8" name="Rectangle 58"/>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9" name="Rectangle 59"/>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0" name="Line 60"/>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1" name="Text Box 61"/>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702" name="Rectangle 62"/>
          <p:cNvSpPr>
            <a:spLocks noChangeArrowheads="1"/>
          </p:cNvSpPr>
          <p:nvPr/>
        </p:nvSpPr>
        <p:spPr bwMode="auto">
          <a:xfrm>
            <a:off x="539750" y="3074988"/>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3" name="Line 63"/>
          <p:cNvSpPr>
            <a:spLocks noChangeShapeType="1"/>
          </p:cNvSpPr>
          <p:nvPr/>
        </p:nvSpPr>
        <p:spPr bwMode="auto">
          <a:xfrm>
            <a:off x="539750" y="3219450"/>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4" name="Line 64"/>
          <p:cNvSpPr>
            <a:spLocks noChangeShapeType="1"/>
          </p:cNvSpPr>
          <p:nvPr/>
        </p:nvSpPr>
        <p:spPr bwMode="auto">
          <a:xfrm flipH="1">
            <a:off x="539750" y="3290888"/>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5" name="Text Box 65"/>
          <p:cNvSpPr txBox="1">
            <a:spLocks noChangeArrowheads="1"/>
          </p:cNvSpPr>
          <p:nvPr/>
        </p:nvSpPr>
        <p:spPr bwMode="auto">
          <a:xfrm>
            <a:off x="755650" y="30686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a:t>
            </a:r>
          </a:p>
        </p:txBody>
      </p:sp>
      <p:sp>
        <p:nvSpPr>
          <p:cNvPr id="112706" name="Line 66"/>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7" name="Line 67"/>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8" name="Line 68"/>
          <p:cNvSpPr>
            <a:spLocks noChangeShapeType="1"/>
          </p:cNvSpPr>
          <p:nvPr/>
        </p:nvSpPr>
        <p:spPr bwMode="auto">
          <a:xfrm flipV="1">
            <a:off x="323850" y="1700213"/>
            <a:ext cx="0" cy="20161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9" name="Line 69"/>
          <p:cNvSpPr>
            <a:spLocks noChangeShapeType="1"/>
          </p:cNvSpPr>
          <p:nvPr/>
        </p:nvSpPr>
        <p:spPr bwMode="auto">
          <a:xfrm>
            <a:off x="323850" y="1700213"/>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0" name="Oval 70"/>
          <p:cNvSpPr>
            <a:spLocks noChangeArrowheads="1"/>
          </p:cNvSpPr>
          <p:nvPr/>
        </p:nvSpPr>
        <p:spPr bwMode="auto">
          <a:xfrm>
            <a:off x="612775" y="1844675"/>
            <a:ext cx="287338"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a:t>
            </a:r>
          </a:p>
        </p:txBody>
      </p:sp>
      <p:sp>
        <p:nvSpPr>
          <p:cNvPr id="112711" name="Line 71"/>
          <p:cNvSpPr>
            <a:spLocks noChangeShapeType="1"/>
          </p:cNvSpPr>
          <p:nvPr/>
        </p:nvSpPr>
        <p:spPr bwMode="auto">
          <a:xfrm>
            <a:off x="612775" y="1700213"/>
            <a:ext cx="142875" cy="1444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2" name="Text Box 72"/>
          <p:cNvSpPr txBox="1">
            <a:spLocks noChangeArrowheads="1"/>
          </p:cNvSpPr>
          <p:nvPr/>
        </p:nvSpPr>
        <p:spPr bwMode="auto">
          <a:xfrm>
            <a:off x="303213" y="1993900"/>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4</a:t>
            </a:r>
            <a:endParaRPr lang="ja-JP" altLang="en-US" b="1" dirty="0"/>
          </a:p>
        </p:txBody>
      </p:sp>
      <p:sp>
        <p:nvSpPr>
          <p:cNvPr id="112713" name="Line 73"/>
          <p:cNvSpPr>
            <a:spLocks noChangeShapeType="1"/>
          </p:cNvSpPr>
          <p:nvPr/>
        </p:nvSpPr>
        <p:spPr bwMode="auto">
          <a:xfrm flipV="1">
            <a:off x="539750" y="2132013"/>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4" name="Line 74"/>
          <p:cNvSpPr>
            <a:spLocks noChangeShapeType="1"/>
          </p:cNvSpPr>
          <p:nvPr/>
        </p:nvSpPr>
        <p:spPr bwMode="auto">
          <a:xfrm>
            <a:off x="900113" y="1989138"/>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5" name="Line 75"/>
          <p:cNvSpPr>
            <a:spLocks noChangeShapeType="1"/>
          </p:cNvSpPr>
          <p:nvPr/>
        </p:nvSpPr>
        <p:spPr bwMode="auto">
          <a:xfrm>
            <a:off x="971550" y="1989138"/>
            <a:ext cx="0" cy="10795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6" name="Line 76"/>
          <p:cNvSpPr>
            <a:spLocks noChangeShapeType="1"/>
          </p:cNvSpPr>
          <p:nvPr/>
        </p:nvSpPr>
        <p:spPr bwMode="auto">
          <a:xfrm>
            <a:off x="179388" y="3284538"/>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7" name="Line 77"/>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8" name="Text Box 78"/>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命令メモリ</a:t>
            </a:r>
          </a:p>
        </p:txBody>
      </p:sp>
      <p:sp>
        <p:nvSpPr>
          <p:cNvPr id="112719" name="Line 79"/>
          <p:cNvSpPr>
            <a:spLocks noChangeShapeType="1"/>
          </p:cNvSpPr>
          <p:nvPr/>
        </p:nvSpPr>
        <p:spPr bwMode="auto">
          <a:xfrm flipV="1">
            <a:off x="2195513" y="3213100"/>
            <a:ext cx="0" cy="15113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35550" y="6375400"/>
            <a:ext cx="1336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39" name="Line 99"/>
          <p:cNvSpPr>
            <a:spLocks noChangeShapeType="1"/>
          </p:cNvSpPr>
          <p:nvPr/>
        </p:nvSpPr>
        <p:spPr bwMode="auto">
          <a:xfrm flipV="1">
            <a:off x="2195513" y="2924175"/>
            <a:ext cx="11525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0" name="Line 100"/>
          <p:cNvSpPr>
            <a:spLocks noChangeShapeType="1"/>
          </p:cNvSpPr>
          <p:nvPr/>
        </p:nvSpPr>
        <p:spPr bwMode="auto">
          <a:xfrm>
            <a:off x="3348038" y="2924175"/>
            <a:ext cx="302418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722938" y="5586412"/>
            <a:ext cx="282575" cy="1"/>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4" name="Line 104"/>
          <p:cNvSpPr>
            <a:spLocks noChangeShapeType="1"/>
          </p:cNvSpPr>
          <p:nvPr/>
        </p:nvSpPr>
        <p:spPr bwMode="auto">
          <a:xfrm>
            <a:off x="2268538" y="3213100"/>
            <a:ext cx="1150937"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1" name="Line 111"/>
          <p:cNvSpPr>
            <a:spLocks noChangeShapeType="1"/>
          </p:cNvSpPr>
          <p:nvPr/>
        </p:nvSpPr>
        <p:spPr bwMode="auto">
          <a:xfrm flipV="1">
            <a:off x="2195513" y="2708275"/>
            <a:ext cx="1296987"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2" name="Line 112"/>
          <p:cNvSpPr>
            <a:spLocks noChangeShapeType="1"/>
          </p:cNvSpPr>
          <p:nvPr/>
        </p:nvSpPr>
        <p:spPr bwMode="auto">
          <a:xfrm>
            <a:off x="3490913" y="2708275"/>
            <a:ext cx="4394200"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331869" y="3770312"/>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dirty="0" err="1">
                <a:solidFill>
                  <a:srgbClr val="FF0000"/>
                </a:solidFill>
              </a:rPr>
              <a:t>rwe</a:t>
            </a:r>
            <a:endParaRPr lang="en-US" altLang="ja-JP" b="1" dirty="0">
              <a:solidFill>
                <a:srgbClr val="FF0000"/>
              </a:solidFill>
            </a:endParaRPr>
          </a:p>
        </p:txBody>
      </p:sp>
      <p:sp>
        <p:nvSpPr>
          <p:cNvPr id="112764" name="Line 124"/>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316913" y="2781300"/>
            <a:ext cx="0" cy="29527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812088" y="5734050"/>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7" name="Text Box 127"/>
          <p:cNvSpPr txBox="1">
            <a:spLocks noChangeArrowheads="1"/>
          </p:cNvSpPr>
          <p:nvPr/>
        </p:nvSpPr>
        <p:spPr bwMode="auto">
          <a:xfrm>
            <a:off x="6588125" y="3716338"/>
            <a:ext cx="360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0</a:t>
            </a:r>
          </a:p>
        </p:txBody>
      </p:sp>
      <p:sp>
        <p:nvSpPr>
          <p:cNvPr id="112768" name="Text Box 128"/>
          <p:cNvSpPr txBox="1">
            <a:spLocks noChangeArrowheads="1"/>
          </p:cNvSpPr>
          <p:nvPr/>
        </p:nvSpPr>
        <p:spPr bwMode="auto">
          <a:xfrm>
            <a:off x="6948488" y="3716338"/>
            <a:ext cx="360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1</a:t>
            </a:r>
          </a:p>
        </p:txBody>
      </p:sp>
      <p:sp>
        <p:nvSpPr>
          <p:cNvPr id="112771" name="Text Box 131"/>
          <p:cNvSpPr txBox="1">
            <a:spLocks noChangeArrowheads="1"/>
          </p:cNvSpPr>
          <p:nvPr/>
        </p:nvSpPr>
        <p:spPr bwMode="auto">
          <a:xfrm>
            <a:off x="7558882" y="2913063"/>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4927600" y="5237161"/>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endParaRPr lang="en-US" altLang="ja-JP" sz="1200" b="1" dirty="0"/>
          </a:p>
        </p:txBody>
      </p:sp>
      <p:sp>
        <p:nvSpPr>
          <p:cNvPr id="112776" name="Text Box 136"/>
          <p:cNvSpPr txBox="1">
            <a:spLocks noChangeArrowheads="1"/>
          </p:cNvSpPr>
          <p:nvPr/>
        </p:nvSpPr>
        <p:spPr bwMode="auto">
          <a:xfrm>
            <a:off x="7810500" y="576183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7092950" y="436562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704199" y="22434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3924300" y="242093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859338" y="1412875"/>
            <a:ext cx="288925"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01" name="Text Box 161"/>
          <p:cNvSpPr txBox="1">
            <a:spLocks noChangeArrowheads="1"/>
          </p:cNvSpPr>
          <p:nvPr/>
        </p:nvSpPr>
        <p:spPr bwMode="auto">
          <a:xfrm>
            <a:off x="611188" y="537368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pc</a:t>
            </a:r>
          </a:p>
        </p:txBody>
      </p:sp>
      <p:sp>
        <p:nvSpPr>
          <p:cNvPr id="112802" name="Text Box 162"/>
          <p:cNvSpPr txBox="1">
            <a:spLocks noChangeArrowheads="1"/>
          </p:cNvSpPr>
          <p:nvPr/>
        </p:nvSpPr>
        <p:spPr bwMode="auto">
          <a:xfrm>
            <a:off x="2195513" y="4437063"/>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instr</a:t>
            </a:r>
            <a:endParaRPr lang="en-US" altLang="ja-JP" sz="1200" b="1" dirty="0"/>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45487" y="3471069"/>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5904098" y="35335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44" name="Line 99">
            <a:extLst>
              <a:ext uri="{FF2B5EF4-FFF2-40B4-BE49-F238E27FC236}">
                <a16:creationId xmlns:a16="http://schemas.microsoft.com/office/drawing/2014/main" id="{F9771F10-C683-4BB0-A2F6-2FD8AABDD6DF}"/>
              </a:ext>
            </a:extLst>
          </p:cNvPr>
          <p:cNvSpPr>
            <a:spLocks noChangeShapeType="1"/>
          </p:cNvSpPr>
          <p:nvPr/>
        </p:nvSpPr>
        <p:spPr bwMode="auto">
          <a:xfrm>
            <a:off x="2309813" y="3216275"/>
            <a:ext cx="956390" cy="6508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7E815D59-0A5A-4BA5-A4AA-2FB74E2879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1275869"/>
      </p:ext>
    </p:extLst>
  </p:cSld>
  <p:clrMapOvr>
    <a:masterClrMapping/>
  </p:clrMapOvr>
  <mc:AlternateContent xmlns:mc="http://schemas.openxmlformats.org/markup-compatibility/2006">
    <mc:Choice xmlns:p14="http://schemas.microsoft.com/office/powerpoint/2010/main" Requires="p14">
      <p:transition spd="slow" p14:dur="2000" advTm="93586"/>
    </mc:Choice>
    <mc:Fallback>
      <p:transition spd="slow" advTm="93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32" x="8542338" y="3775075"/>
          <p14:tracePt t="1337" x="8196263" y="3794125"/>
          <p14:tracePt t="1347" x="7940675" y="3794125"/>
          <p14:tracePt t="1352" x="7712075" y="3794125"/>
          <p14:tracePt t="1360" x="7512050" y="3794125"/>
          <p14:tracePt t="1369" x="7329488" y="3794125"/>
          <p14:tracePt t="1377" x="7183438" y="3794125"/>
          <p14:tracePt t="1385" x="7037388" y="3794125"/>
          <p14:tracePt t="1393" x="6946900" y="3794125"/>
          <p14:tracePt t="1403" x="6873875" y="3794125"/>
          <p14:tracePt t="1409" x="6837363" y="3794125"/>
          <p14:tracePt t="1417" x="6800850" y="3794125"/>
          <p14:tracePt t="1707" x="6810375" y="3784600"/>
          <p14:tracePt t="1718" x="6819900" y="3784600"/>
          <p14:tracePt t="1724" x="6827838" y="3784600"/>
          <p14:tracePt t="1738" x="6837363" y="3784600"/>
          <p14:tracePt t="1753" x="6846888" y="3775075"/>
          <p14:tracePt t="1778" x="6864350" y="3775075"/>
          <p14:tracePt t="1833" x="6873875" y="3775075"/>
          <p14:tracePt t="2610" x="6883400" y="3775075"/>
          <p14:tracePt t="2618" x="6883400" y="3784600"/>
          <p14:tracePt t="2641" x="6892925" y="3803650"/>
          <p14:tracePt t="2649" x="6892925" y="3811588"/>
          <p14:tracePt t="2657" x="6892925" y="3821113"/>
          <p14:tracePt t="2665" x="6892925" y="3830638"/>
          <p14:tracePt t="2681" x="6892925" y="3840163"/>
          <p14:tracePt t="2697" x="6892925" y="3857625"/>
          <p14:tracePt t="2720" x="6892925" y="3867150"/>
          <p14:tracePt t="2746" x="6892925" y="3875088"/>
          <p14:tracePt t="2915" x="6892925" y="3894138"/>
          <p14:tracePt t="2933" x="6892925" y="3903663"/>
          <p14:tracePt t="3363" x="6892925" y="3894138"/>
          <p14:tracePt t="3376" x="6892925" y="3884613"/>
          <p14:tracePt t="3380" x="6892925" y="3875088"/>
          <p14:tracePt t="3409" x="6892925" y="3867150"/>
          <p14:tracePt t="3425" x="6900863" y="3867150"/>
          <p14:tracePt t="3449" x="6910388" y="3857625"/>
          <p14:tracePt t="3635" x="6910388" y="3840163"/>
          <p14:tracePt t="3643" x="6910388" y="3830638"/>
          <p14:tracePt t="3658" x="6910388" y="3821113"/>
          <p14:tracePt t="3673" x="6910388" y="3811588"/>
          <p14:tracePt t="3705" x="6910388" y="3803650"/>
          <p14:tracePt t="3731" x="6910388" y="3794125"/>
          <p14:tracePt t="3737" x="6910388" y="3784600"/>
          <p14:tracePt t="3753" x="6910388" y="3757613"/>
          <p14:tracePt t="3769" x="6910388" y="3748088"/>
          <p14:tracePt t="3779" x="6910388" y="3738563"/>
          <p14:tracePt t="3795" x="6919913" y="3730625"/>
          <p14:tracePt t="3808" x="6919913" y="3721100"/>
          <p14:tracePt t="3825" x="6919913" y="3711575"/>
          <p14:tracePt t="3849" x="6919913" y="3702050"/>
          <p14:tracePt t="3857" x="6919913" y="3694113"/>
          <p14:tracePt t="3872" x="6919913" y="3675063"/>
          <p14:tracePt t="3889" x="6919913" y="3665538"/>
          <p14:tracePt t="3897" x="6929438" y="3657600"/>
          <p14:tracePt t="3921" x="6929438" y="3638550"/>
          <p14:tracePt t="3930" x="6929438" y="3629025"/>
          <p14:tracePt t="3936" x="6929438" y="3621088"/>
          <p14:tracePt t="4129" x="6929438" y="3611563"/>
          <p14:tracePt t="4153" x="6937375" y="3611563"/>
          <p14:tracePt t="4259" x="6946900" y="3602038"/>
          <p14:tracePt t="4283" x="6956425" y="3592513"/>
          <p14:tracePt t="4291" x="6964363" y="3575050"/>
          <p14:tracePt t="4314" x="6973888" y="3556000"/>
          <p14:tracePt t="4320" x="6973888" y="3548063"/>
          <p14:tracePt t="4329" x="6992938" y="3529013"/>
          <p14:tracePt t="4346" x="6992938" y="3511550"/>
          <p14:tracePt t="4353" x="6992938" y="3502025"/>
          <p14:tracePt t="4370" x="6992938" y="3492500"/>
          <p14:tracePt t="4632" x="6992938" y="3482975"/>
          <p14:tracePt t="4641" x="6992938" y="3475038"/>
          <p14:tracePt t="4649" x="6992938" y="3465513"/>
          <p14:tracePt t="4657" x="6992938" y="3455988"/>
          <p14:tracePt t="4673" x="7000875" y="3446463"/>
          <p14:tracePt t="4681" x="7019925" y="3446463"/>
          <p14:tracePt t="4689" x="7029450" y="3446463"/>
          <p14:tracePt t="4699" x="7046913" y="3475038"/>
          <p14:tracePt t="4705" x="7046913" y="3565525"/>
          <p14:tracePt t="4714" x="7046913" y="3657600"/>
          <p14:tracePt t="4720" x="7046913" y="3702050"/>
          <p14:tracePt t="4731" x="7046913" y="3757613"/>
          <p14:tracePt t="4736" x="7029450" y="3775075"/>
          <p14:tracePt t="4746" x="7019925" y="3784600"/>
          <p14:tracePt t="4753" x="6983413" y="3803650"/>
          <p14:tracePt t="4761" x="6929438" y="3803650"/>
          <p14:tracePt t="4769" x="6883400" y="3803650"/>
          <p14:tracePt t="4778" x="6846888" y="3803650"/>
          <p14:tracePt t="4785" x="6827838" y="3803650"/>
          <p14:tracePt t="4793" x="6819900" y="3803650"/>
          <p14:tracePt t="4825" x="6810375" y="3803650"/>
          <p14:tracePt t="4834" x="6892925" y="3730625"/>
          <p14:tracePt t="4843" x="6992938" y="3657600"/>
          <p14:tracePt t="4850" x="7056438" y="3621088"/>
          <p14:tracePt t="4858" x="7156450" y="3602038"/>
          <p14:tracePt t="4866" x="7192963" y="3602038"/>
          <p14:tracePt t="4876" x="7239000" y="3602038"/>
          <p14:tracePt t="4881" x="7312025" y="3629025"/>
          <p14:tracePt t="4889" x="7366000" y="3784600"/>
          <p14:tracePt t="4897" x="7429500" y="3948113"/>
          <p14:tracePt t="4905" x="7494588" y="4140200"/>
          <p14:tracePt t="4913" x="7521575" y="4303713"/>
          <p14:tracePt t="4921" x="7521575" y="4376738"/>
          <p14:tracePt t="4930" x="7521575" y="4422775"/>
          <p14:tracePt t="4936" x="7521575" y="4441825"/>
          <p14:tracePt t="4946" x="7494588" y="4478338"/>
          <p14:tracePt t="4953" x="7494588" y="4486275"/>
          <p14:tracePt t="4961" x="7458075" y="4486275"/>
          <p14:tracePt t="4968" x="7448550" y="4495800"/>
          <p14:tracePt t="4977" x="7429500" y="4495800"/>
          <p14:tracePt t="5000" x="7421563" y="4495800"/>
          <p14:tracePt t="5009" x="7412038" y="4486275"/>
          <p14:tracePt t="5017" x="7412038" y="4478338"/>
          <p14:tracePt t="5025" x="7402513" y="4478338"/>
          <p14:tracePt t="5033" x="7402513" y="4449763"/>
          <p14:tracePt t="5049" x="7402513" y="4441825"/>
          <p14:tracePt t="5211" x="7402513" y="4395788"/>
          <p14:tracePt t="5218" x="7402513" y="4268788"/>
          <p14:tracePt t="5225" x="7402513" y="4176713"/>
          <p14:tracePt t="5233" x="7402513" y="4049713"/>
          <p14:tracePt t="5241" x="7392988" y="3967163"/>
          <p14:tracePt t="5249" x="7348538" y="3884613"/>
          <p14:tracePt t="5257" x="7339013" y="3848100"/>
          <p14:tracePt t="5266" x="7329488" y="3803650"/>
          <p14:tracePt t="5273" x="7329488" y="3784600"/>
          <p14:tracePt t="5281" x="7319963" y="3748088"/>
          <p14:tracePt t="5289" x="7302500" y="3721100"/>
          <p14:tracePt t="5305" x="7302500" y="3711575"/>
          <p14:tracePt t="5314" x="7302500" y="3702050"/>
          <p14:tracePt t="5385" x="7292975" y="3694113"/>
          <p14:tracePt t="5392" x="7283450" y="3675063"/>
          <p14:tracePt t="5402" x="7265988" y="3657600"/>
          <p14:tracePt t="5408" x="7256463" y="3648075"/>
          <p14:tracePt t="5417" x="7248525" y="3638550"/>
          <p14:tracePt t="5425" x="7248525" y="3621088"/>
          <p14:tracePt t="5433" x="7239000" y="3602038"/>
          <p14:tracePt t="5441" x="7229475" y="3584575"/>
          <p14:tracePt t="5449" x="7219950" y="3584575"/>
          <p14:tracePt t="5465" x="7212013" y="3575050"/>
          <p14:tracePt t="5577" x="7212013" y="3565525"/>
          <p14:tracePt t="5657" x="7192963" y="3565525"/>
          <p14:tracePt t="5673" x="7183438" y="3565525"/>
          <p14:tracePt t="5682" x="7175500" y="3565525"/>
          <p14:tracePt t="5688" x="7165975" y="3565525"/>
          <p14:tracePt t="5697" x="7146925" y="3565525"/>
          <p14:tracePt t="5714" x="7138988" y="3565525"/>
          <p14:tracePt t="5720" x="7129463" y="3556000"/>
          <p14:tracePt t="5731" x="7110413" y="3538538"/>
          <p14:tracePt t="5737" x="7102475" y="3538538"/>
          <p14:tracePt t="5747" x="7092950" y="3529013"/>
          <p14:tracePt t="5753" x="7083425" y="3519488"/>
          <p14:tracePt t="5762" x="7056438" y="3511550"/>
          <p14:tracePt t="5768" x="7037388" y="3492500"/>
          <p14:tracePt t="5777" x="7029450" y="3482975"/>
          <p14:tracePt t="5794" x="7019925" y="3482975"/>
          <p14:tracePt t="5801" x="7010400" y="3475038"/>
          <p14:tracePt t="5808" x="7000875" y="3465513"/>
          <p14:tracePt t="5817" x="7000875" y="3455988"/>
          <p14:tracePt t="5832" x="6992938" y="3446463"/>
          <p14:tracePt t="5849" x="6992938" y="3438525"/>
          <p14:tracePt t="5872" x="6973888" y="3419475"/>
          <p14:tracePt t="5889" x="6973888" y="3411538"/>
          <p14:tracePt t="5905" x="6964363" y="3411538"/>
          <p14:tracePt t="5914" x="6964363" y="3402013"/>
          <p14:tracePt t="5945" x="6964363" y="3382963"/>
          <p14:tracePt t="5953" x="6964363" y="3375025"/>
          <p14:tracePt t="5964" x="6964363" y="3365500"/>
          <p14:tracePt t="6161" x="6956425" y="3355975"/>
          <p14:tracePt t="6184" x="6946900" y="3355975"/>
          <p14:tracePt t="6411" x="6937375" y="3355975"/>
          <p14:tracePt t="6420" x="6937375" y="3346450"/>
          <p14:tracePt t="6435" x="6937375" y="3338513"/>
          <p14:tracePt t="6440" x="6937375" y="3328988"/>
          <p14:tracePt t="6450" x="6937375" y="3319463"/>
          <p14:tracePt t="6457" x="6937375" y="3302000"/>
          <p14:tracePt t="6464" x="6937375" y="3292475"/>
          <p14:tracePt t="6481" x="6937375" y="3265488"/>
          <p14:tracePt t="6489" x="6937375" y="3255963"/>
          <p14:tracePt t="6505" x="6937375" y="3246438"/>
          <p14:tracePt t="6521" x="6937375" y="3236913"/>
          <p14:tracePt t="6530" x="6937375" y="3219450"/>
          <p14:tracePt t="6537" x="6937375" y="3209925"/>
          <p14:tracePt t="6553" x="6929438" y="3200400"/>
          <p14:tracePt t="6561" x="6919913" y="3182938"/>
          <p14:tracePt t="6577" x="6910388" y="3173413"/>
          <p14:tracePt t="6585" x="6910388" y="3163888"/>
          <p14:tracePt t="6601" x="6892925" y="3163888"/>
          <p14:tracePt t="6609" x="6883400" y="3155950"/>
          <p14:tracePt t="6616" x="6856413" y="3155950"/>
          <p14:tracePt t="6624" x="6810375" y="3155950"/>
          <p14:tracePt t="6633" x="6783388" y="3155950"/>
          <p14:tracePt t="6641" x="6746875" y="3155950"/>
          <p14:tracePt t="6649" x="6700838" y="3155950"/>
          <p14:tracePt t="6657" x="6645275" y="3155950"/>
          <p14:tracePt t="6665" x="6610350" y="3155950"/>
          <p14:tracePt t="6673" x="6581775" y="3155950"/>
          <p14:tracePt t="6681" x="6545263" y="3155950"/>
          <p14:tracePt t="6688" x="6537325" y="3155950"/>
          <p14:tracePt t="6697" x="6500813" y="3155950"/>
          <p14:tracePt t="6704" x="6491288" y="3155950"/>
          <p14:tracePt t="6787" x="6481763" y="3155950"/>
          <p14:tracePt t="6797" x="6464300" y="3155950"/>
          <p14:tracePt t="6804" x="6445250" y="3155950"/>
          <p14:tracePt t="6810" x="6418263" y="3155950"/>
          <p14:tracePt t="6817" x="6408738" y="3155950"/>
          <p14:tracePt t="6825" x="6381750" y="3155950"/>
          <p14:tracePt t="6832" x="6372225" y="3155950"/>
          <p14:tracePt t="6840" x="6354763" y="3155950"/>
          <p14:tracePt t="7035" x="6345238" y="3136900"/>
          <p14:tracePt t="7043" x="6345238" y="3127375"/>
          <p14:tracePt t="7049" x="6335713" y="3119438"/>
          <p14:tracePt t="7057" x="6318250" y="3090863"/>
          <p14:tracePt t="7073" x="6318250" y="3073400"/>
          <p14:tracePt t="7080" x="6308725" y="3036888"/>
          <p14:tracePt t="7089" x="6299200" y="3017838"/>
          <p14:tracePt t="7097" x="6299200" y="3000375"/>
          <p14:tracePt t="7108" x="6299200" y="2990850"/>
          <p14:tracePt t="7119" x="6281738" y="2963863"/>
          <p14:tracePt t="7137" x="6272213" y="2954338"/>
          <p14:tracePt t="7290" x="6262688" y="2946400"/>
          <p14:tracePt t="7377" x="6262688" y="2954338"/>
          <p14:tracePt t="7384" x="6254750" y="2954338"/>
          <p14:tracePt t="7393" x="6235700" y="2954338"/>
          <p14:tracePt t="7401" x="6208713" y="2954338"/>
          <p14:tracePt t="7409" x="6172200" y="2954338"/>
          <p14:tracePt t="7417" x="6135688" y="2954338"/>
          <p14:tracePt t="7425" x="6089650" y="2954338"/>
          <p14:tracePt t="7432" x="6053138" y="2954338"/>
          <p14:tracePt t="7442" x="6035675" y="2954338"/>
          <p14:tracePt t="7451" x="6007100" y="2954338"/>
          <p14:tracePt t="7457" x="5999163" y="2954338"/>
          <p14:tracePt t="7489" x="5989638" y="2954338"/>
          <p14:tracePt t="7497" x="5980113" y="2954338"/>
          <p14:tracePt t="7521" x="5980113" y="2946400"/>
          <p14:tracePt t="7528" x="5980113" y="2936875"/>
          <p14:tracePt t="7536" x="5972175" y="2917825"/>
          <p14:tracePt t="7547" x="5972175" y="2909888"/>
          <p14:tracePt t="7568" x="5972175" y="2900363"/>
          <p14:tracePt t="7601" x="5972175" y="2881313"/>
          <p14:tracePt t="7617" x="5972175" y="2873375"/>
          <p14:tracePt t="7627" x="5972175" y="2863850"/>
          <p14:tracePt t="7633" x="5972175" y="2854325"/>
          <p14:tracePt t="7640" x="5972175" y="2836863"/>
          <p14:tracePt t="7657" x="5989638" y="2808288"/>
          <p14:tracePt t="7665" x="5999163" y="2800350"/>
          <p14:tracePt t="7673" x="6026150" y="2781300"/>
          <p14:tracePt t="7681" x="6043613" y="2771775"/>
          <p14:tracePt t="7688" x="6080125" y="2763838"/>
          <p14:tracePt t="7705" x="6108700" y="2744788"/>
          <p14:tracePt t="7714" x="6116638" y="2744788"/>
          <p14:tracePt t="7721" x="6135688" y="2735263"/>
          <p14:tracePt t="7730" x="6145213" y="2735263"/>
          <p14:tracePt t="7736" x="6162675" y="2735263"/>
          <p14:tracePt t="7819" x="6181725" y="2744788"/>
          <p14:tracePt t="7829" x="6189663" y="2754313"/>
          <p14:tracePt t="7836" x="6189663" y="2763838"/>
          <p14:tracePt t="7841" x="6199188" y="2790825"/>
          <p14:tracePt t="7849" x="6218238" y="2817813"/>
          <p14:tracePt t="7857" x="6218238" y="2836863"/>
          <p14:tracePt t="7864" x="6226175" y="2844800"/>
          <p14:tracePt t="7872" x="6226175" y="2854325"/>
          <p14:tracePt t="7885" x="6226175" y="2863850"/>
          <p14:tracePt t="7905" x="6226175" y="2873375"/>
          <p14:tracePt t="8045" x="6226175" y="2881313"/>
          <p14:tracePt t="8064" x="6226175" y="2900363"/>
          <p14:tracePt t="8075" x="6226175" y="2909888"/>
          <p14:tracePt t="8081" x="6226175" y="2927350"/>
          <p14:tracePt t="8089" x="6226175" y="2936875"/>
          <p14:tracePt t="8097" x="6245225" y="2973388"/>
          <p14:tracePt t="8104" x="6262688" y="3017838"/>
          <p14:tracePt t="8113" x="6299200" y="3063875"/>
          <p14:tracePt t="8121" x="6335713" y="3109913"/>
          <p14:tracePt t="8130" x="6362700" y="3173413"/>
          <p14:tracePt t="8137" x="6399213" y="3219450"/>
          <p14:tracePt t="8156" x="6418263" y="3302000"/>
          <p14:tracePt t="8165" x="6418263" y="3346450"/>
          <p14:tracePt t="8169" x="6435725" y="3365500"/>
          <p14:tracePt t="8177" x="6435725" y="3382963"/>
          <p14:tracePt t="8184" x="6435725" y="3392488"/>
          <p14:tracePt t="8192" x="6435725" y="3402013"/>
          <p14:tracePt t="8217" x="6427788" y="3402013"/>
          <p14:tracePt t="8241" x="6418263" y="3402013"/>
          <p14:tracePt t="8267" x="6408738" y="3402013"/>
          <p14:tracePt t="8274" x="6391275" y="3402013"/>
          <p14:tracePt t="8281" x="6362700" y="3402013"/>
          <p14:tracePt t="8289" x="6354763" y="3402013"/>
          <p14:tracePt t="8297" x="6326188" y="3411538"/>
          <p14:tracePt t="8305" x="6299200" y="3411538"/>
          <p14:tracePt t="8318" x="6281738" y="3411538"/>
          <p14:tracePt t="8324" x="6262688" y="3411538"/>
          <p14:tracePt t="8334" x="6235700" y="3411538"/>
          <p14:tracePt t="8338" x="6208713" y="3411538"/>
          <p14:tracePt t="8347" x="6181725" y="3411538"/>
          <p14:tracePt t="8353" x="6135688" y="3411538"/>
          <p14:tracePt t="8363" x="6080125" y="3411538"/>
          <p14:tracePt t="8368" x="6053138" y="3438525"/>
          <p14:tracePt t="8377" x="6007100" y="3438525"/>
          <p14:tracePt t="8386" x="5972175" y="3446463"/>
          <p14:tracePt t="8392" x="5926138" y="3446463"/>
          <p14:tracePt t="8402" x="5907088" y="3455988"/>
          <p14:tracePt t="8410" x="5880100" y="3455988"/>
          <p14:tracePt t="8421" x="5862638" y="3455988"/>
          <p14:tracePt t="8426" x="5834063" y="3465513"/>
          <p14:tracePt t="8433" x="5816600" y="3465513"/>
          <p14:tracePt t="8440" x="5807075" y="3465513"/>
          <p14:tracePt t="8449" x="5780088" y="3465513"/>
          <p14:tracePt t="8457" x="5761038" y="3465513"/>
          <p14:tracePt t="8464" x="5716588" y="3482975"/>
          <p14:tracePt t="8472" x="5680075" y="3482975"/>
          <p14:tracePt t="8482" x="5634038" y="3482975"/>
          <p14:tracePt t="8488" x="5624513" y="3482975"/>
          <p14:tracePt t="8497" x="5580063" y="3482975"/>
          <p14:tracePt t="8504" x="5570538" y="3475038"/>
          <p14:tracePt t="8518" x="5551488" y="3465513"/>
          <p14:tracePt t="8522" x="5534025" y="3455988"/>
          <p14:tracePt t="8533" x="5524500" y="3446463"/>
          <p14:tracePt t="8547" x="5524500" y="3438525"/>
          <p14:tracePt t="8554" x="5524500" y="3419475"/>
          <p14:tracePt t="8567" x="5524500" y="3411538"/>
          <p14:tracePt t="8569" x="5524500" y="3375025"/>
          <p14:tracePt t="8578" x="5524500" y="3365500"/>
          <p14:tracePt t="8585" x="5524500" y="3346450"/>
          <p14:tracePt t="8597" x="5524500" y="3319463"/>
          <p14:tracePt t="8601" x="5551488" y="3292475"/>
          <p14:tracePt t="8610" x="5580063" y="3255963"/>
          <p14:tracePt t="8617" x="5597525" y="3255963"/>
          <p14:tracePt t="8626" x="5643563" y="3236913"/>
          <p14:tracePt t="8633" x="5688013" y="3209925"/>
          <p14:tracePt t="8642" x="5743575" y="3200400"/>
          <p14:tracePt t="8649" x="5789613" y="3200400"/>
          <p14:tracePt t="8657" x="5843588" y="3200400"/>
          <p14:tracePt t="8664" x="5880100" y="3192463"/>
          <p14:tracePt t="8673" x="5916613" y="3192463"/>
          <p14:tracePt t="8681" x="5953125" y="3192463"/>
          <p14:tracePt t="8689" x="5972175" y="3192463"/>
          <p14:tracePt t="8698" x="5999163" y="3192463"/>
          <p14:tracePt t="8714" x="6007100" y="3192463"/>
          <p14:tracePt t="8720" x="6016625" y="3192463"/>
          <p14:tracePt t="8731" x="6026150" y="3192463"/>
          <p14:tracePt t="8736" x="6035675" y="3209925"/>
          <p14:tracePt t="8746" x="6043613" y="3219450"/>
          <p14:tracePt t="8753" x="6043613" y="3228975"/>
          <p14:tracePt t="8763" x="6043613" y="3246438"/>
          <p14:tracePt t="8769" x="6043613" y="3255963"/>
          <p14:tracePt t="8777" x="6043613" y="3273425"/>
          <p14:tracePt t="8785" x="6043613" y="3282950"/>
          <p14:tracePt t="8793" x="6043613" y="3292475"/>
          <p14:tracePt t="8809" x="6043613" y="3302000"/>
          <p14:tracePt t="8817" x="6043613" y="3319463"/>
          <p14:tracePt t="8832" x="6043613" y="3328988"/>
          <p14:tracePt t="8841" x="6043613" y="3338513"/>
          <p14:tracePt t="8849" x="6035675" y="3346450"/>
          <p14:tracePt t="8857" x="6007100" y="3355975"/>
          <p14:tracePt t="8865" x="5999163" y="3365500"/>
          <p14:tracePt t="8872" x="5989638" y="3375025"/>
          <p14:tracePt t="8881" x="5962650" y="3382963"/>
          <p14:tracePt t="8897" x="5943600" y="3392488"/>
          <p14:tracePt t="8913" x="5935663" y="3392488"/>
          <p14:tracePt t="8936" x="5926138" y="3411538"/>
          <p14:tracePt t="9066" x="5834063" y="3411538"/>
          <p14:tracePt t="9077" x="5688013" y="3411538"/>
          <p14:tracePt t="9082" x="5507038" y="3411538"/>
          <p14:tracePt t="9090" x="5360988" y="3411538"/>
          <p14:tracePt t="9097" x="5132388" y="3411538"/>
          <p14:tracePt t="9106" x="4941888" y="3392488"/>
          <p14:tracePt t="9114" x="4767263" y="3365500"/>
          <p14:tracePt t="9121" x="4586288" y="3328988"/>
          <p14:tracePt t="9129" x="4440238" y="3319463"/>
          <p14:tracePt t="9137" x="4311650" y="3302000"/>
          <p14:tracePt t="9147" x="4202113" y="3302000"/>
          <p14:tracePt t="9153" x="4111625" y="3302000"/>
          <p14:tracePt t="9162" x="4038600" y="3302000"/>
          <p14:tracePt t="9169" x="3984625" y="3302000"/>
          <p14:tracePt t="9177" x="3938588" y="3302000"/>
          <p14:tracePt t="9185" x="3902075" y="3302000"/>
          <p14:tracePt t="9192" x="3865563" y="3302000"/>
          <p14:tracePt t="9200" x="3829050" y="3302000"/>
          <p14:tracePt t="9208" x="3802063" y="3302000"/>
          <p14:tracePt t="9217" x="3756025" y="3302000"/>
          <p14:tracePt t="9225" x="3702050" y="3302000"/>
          <p14:tracePt t="9233" x="3629025" y="3302000"/>
          <p14:tracePt t="9241" x="3592513" y="3302000"/>
          <p14:tracePt t="9249" x="3500438" y="3302000"/>
          <p14:tracePt t="9256" x="3473450" y="3302000"/>
          <p14:tracePt t="9265" x="3419475" y="3302000"/>
          <p14:tracePt t="9273" x="3390900" y="3302000"/>
          <p14:tracePt t="9281" x="3373438" y="3302000"/>
          <p14:tracePt t="9288" x="3354388" y="3309938"/>
          <p14:tracePt t="9403" x="3346450" y="3319463"/>
          <p14:tracePt t="9427" x="3346450" y="3328988"/>
          <p14:tracePt t="9437" x="3390900" y="3338513"/>
          <p14:tracePt t="9440" x="3446463" y="3338513"/>
          <p14:tracePt t="9449" x="3563938" y="3365500"/>
          <p14:tracePt t="9457" x="3673475" y="3382963"/>
          <p14:tracePt t="9465" x="3819525" y="3392488"/>
          <p14:tracePt t="9473" x="3965575" y="3411538"/>
          <p14:tracePt t="9481" x="4202113" y="3446463"/>
          <p14:tracePt t="9489" x="4367213" y="3446463"/>
          <p14:tracePt t="9496" x="4557713" y="3446463"/>
          <p14:tracePt t="9505" x="4740275" y="3446463"/>
          <p14:tracePt t="9513" x="4922838" y="3446463"/>
          <p14:tracePt t="9521" x="5086350" y="3446463"/>
          <p14:tracePt t="9530" x="5251450" y="3446463"/>
          <p14:tracePt t="9536" x="5378450" y="3446463"/>
          <p14:tracePt t="9546" x="5470525" y="3446463"/>
          <p14:tracePt t="9552" x="5580063" y="3446463"/>
          <p14:tracePt t="9563" x="5634038" y="3446463"/>
          <p14:tracePt t="9569" x="5680075" y="3446463"/>
          <p14:tracePt t="9577" x="5707063" y="3446463"/>
          <p14:tracePt t="9585" x="5724525" y="3446463"/>
          <p14:tracePt t="9617" x="5734050" y="3446463"/>
          <p14:tracePt t="9633" x="5743575" y="3446463"/>
          <p14:tracePt t="9657" x="5761038" y="3446463"/>
          <p14:tracePt t="9673" x="5770563" y="3446463"/>
          <p14:tracePt t="9681" x="5780088" y="3446463"/>
          <p14:tracePt t="9697" x="5789613" y="3446463"/>
          <p14:tracePt t="9915" x="5826125" y="3446463"/>
          <p14:tracePt t="9923" x="5889625" y="3438525"/>
          <p14:tracePt t="9931" x="6026150" y="3429000"/>
          <p14:tracePt t="9937" x="6135688" y="3411538"/>
          <p14:tracePt t="9947" x="6226175" y="3382963"/>
          <p14:tracePt t="9953" x="6362700" y="3375025"/>
          <p14:tracePt t="9964" x="6435725" y="3355975"/>
          <p14:tracePt t="9969" x="6554788" y="3309938"/>
          <p14:tracePt t="9977" x="6627813" y="3302000"/>
          <p14:tracePt t="9985" x="6645275" y="3292475"/>
          <p14:tracePt t="9993" x="6673850" y="3282950"/>
          <p14:tracePt t="10000" x="6710363" y="3265488"/>
          <p14:tracePt t="10009" x="6727825" y="3255963"/>
          <p14:tracePt t="10017" x="6737350" y="3246438"/>
          <p14:tracePt t="10033" x="6737350" y="3236913"/>
          <p14:tracePt t="10057" x="6754813" y="3219450"/>
          <p14:tracePt t="10065" x="6764338" y="3209925"/>
          <p14:tracePt t="10072" x="6783388" y="3209925"/>
          <p14:tracePt t="10081" x="6800850" y="3200400"/>
          <p14:tracePt t="10089" x="6810375" y="3192463"/>
          <p14:tracePt t="10098" x="6827838" y="3173413"/>
          <p14:tracePt t="10105" x="6837363" y="3163888"/>
          <p14:tracePt t="10114" x="6856413" y="3163888"/>
          <p14:tracePt t="10125" x="6873875" y="3155950"/>
          <p14:tracePt t="10137" x="6883400" y="3146425"/>
          <p14:tracePt t="10146" x="6883400" y="3136900"/>
          <p14:tracePt t="10162" x="6892925" y="3127375"/>
          <p14:tracePt t="10201" x="6900863" y="3119438"/>
          <p14:tracePt t="10258" x="6910388" y="3109913"/>
          <p14:tracePt t="10282" x="6910388" y="3100388"/>
          <p14:tracePt t="10378" x="6900863" y="3100388"/>
          <p14:tracePt t="10393" x="6892925" y="3100388"/>
          <p14:tracePt t="10409" x="6873875" y="3100388"/>
          <p14:tracePt t="10418" x="6864350" y="3100388"/>
          <p14:tracePt t="10440" x="6856413" y="3100388"/>
          <p14:tracePt t="10448" x="6846888" y="3100388"/>
          <p14:tracePt t="10473" x="6827838" y="3100388"/>
          <p14:tracePt t="10504" x="6819900" y="3100388"/>
          <p14:tracePt t="10537" x="6810375" y="3100388"/>
          <p14:tracePt t="10546" x="6800850" y="3100388"/>
          <p14:tracePt t="10593" x="6800850" y="3090863"/>
          <p14:tracePt t="10601" x="6800850" y="3082925"/>
          <p14:tracePt t="10616" x="6800850" y="3063875"/>
          <p14:tracePt t="10659" x="6800850" y="3054350"/>
          <p14:tracePt t="10701" x="6800850" y="3046413"/>
          <p14:tracePt t="10714" x="6800850" y="3036888"/>
          <p14:tracePt t="10723" x="6800850" y="3027363"/>
          <p14:tracePt t="10729" x="6800850" y="3017838"/>
          <p14:tracePt t="10738" x="6800850" y="3009900"/>
          <p14:tracePt t="10752" x="6800850" y="3000375"/>
          <p14:tracePt t="10763" x="6800850" y="2982913"/>
          <p14:tracePt t="10769" x="6800850" y="2973388"/>
          <p14:tracePt t="10794" x="6800850" y="2963863"/>
          <p14:tracePt t="10801" x="6800850" y="2946400"/>
          <p14:tracePt t="10811" x="6800850" y="2936875"/>
          <p14:tracePt t="10816" x="6800850" y="2917825"/>
          <p14:tracePt t="10824" x="6800850" y="2900363"/>
          <p14:tracePt t="10832" x="6800850" y="2890838"/>
          <p14:tracePt t="10849" x="6800850" y="2881313"/>
          <p14:tracePt t="10865" x="6800850" y="2863850"/>
          <p14:tracePt t="10987" x="6791325" y="2863850"/>
          <p14:tracePt t="10999" x="6773863" y="2881313"/>
          <p14:tracePt t="11001" x="6764338" y="2890838"/>
          <p14:tracePt t="11010" x="6754813" y="2900363"/>
          <p14:tracePt t="11017" x="6737350" y="2917825"/>
          <p14:tracePt t="11025" x="6718300" y="2936875"/>
          <p14:tracePt t="11033" x="6710363" y="2946400"/>
          <p14:tracePt t="11058" x="6700838" y="2954338"/>
          <p14:tracePt t="11378" x="6681788" y="2954338"/>
          <p14:tracePt t="11385" x="6654800" y="2954338"/>
          <p14:tracePt t="11393" x="6627813" y="2954338"/>
          <p14:tracePt t="11401" x="6591300" y="2954338"/>
          <p14:tracePt t="11409" x="6545263" y="2954338"/>
          <p14:tracePt t="11418" x="6508750" y="2954338"/>
          <p14:tracePt t="11424" x="6472238" y="2954338"/>
          <p14:tracePt t="11433" x="6454775" y="2954338"/>
          <p14:tracePt t="11907" x="6464300" y="2954338"/>
          <p14:tracePt t="11914" x="6472238" y="2954338"/>
          <p14:tracePt t="11921" x="6481763" y="2954338"/>
          <p14:tracePt t="11937" x="6491288" y="2954338"/>
          <p14:tracePt t="11947" x="6500813" y="2954338"/>
          <p14:tracePt t="11953" x="6508750" y="2954338"/>
          <p14:tracePt t="11962" x="6527800" y="2954338"/>
          <p14:tracePt t="11969" x="6537325" y="2954338"/>
          <p14:tracePt t="11977" x="6554788" y="2954338"/>
          <p14:tracePt t="11985" x="6564313" y="2954338"/>
          <p14:tracePt t="11993" x="6573838" y="2954338"/>
          <p14:tracePt t="12001" x="6581775" y="2954338"/>
          <p14:tracePt t="12033" x="6591300" y="2946400"/>
          <p14:tracePt t="12049" x="6600825" y="2946400"/>
          <p14:tracePt t="12058" x="6610350" y="2936875"/>
          <p14:tracePt t="12106" x="6618288" y="2927350"/>
          <p14:tracePt t="12345" x="6600825" y="2927350"/>
          <p14:tracePt t="12362" x="6600825" y="2936875"/>
          <p14:tracePt t="12368" x="6591300" y="2954338"/>
          <p14:tracePt t="12434" x="6591300" y="2963863"/>
          <p14:tracePt t="12448" x="6581775" y="2973388"/>
          <p14:tracePt t="12569" x="6581775" y="2982913"/>
          <p14:tracePt t="12617" x="6573838" y="2982913"/>
          <p14:tracePt t="12657" x="6573838" y="2973388"/>
          <p14:tracePt t="12681" x="6573838" y="2954338"/>
          <p14:tracePt t="12689" x="6573838" y="2936875"/>
          <p14:tracePt t="12698" x="6573838" y="2927350"/>
          <p14:tracePt t="12705" x="6573838" y="2909888"/>
          <p14:tracePt t="12714" x="6573838" y="2900363"/>
          <p14:tracePt t="12721" x="6573838" y="2890838"/>
          <p14:tracePt t="12730" x="6581775" y="2890838"/>
          <p14:tracePt t="12737" x="6581775" y="2863850"/>
          <p14:tracePt t="12748" x="6581775" y="2854325"/>
          <p14:tracePt t="12753" x="6581775" y="2844800"/>
          <p14:tracePt t="12769" x="6581775" y="2827338"/>
          <p14:tracePt t="12777" x="6581775" y="2817813"/>
          <p14:tracePt t="12784" x="6581775" y="2808288"/>
          <p14:tracePt t="12793" x="6581775" y="2790825"/>
          <p14:tracePt t="12801" x="6581775" y="2771775"/>
          <p14:tracePt t="12809" x="6581775" y="2763838"/>
          <p14:tracePt t="12816" x="6600825" y="2744788"/>
          <p14:tracePt t="12825" x="6600825" y="2735263"/>
          <p14:tracePt t="12834" x="6600825" y="2727325"/>
          <p14:tracePt t="12842" x="6600825" y="2717800"/>
          <p14:tracePt t="12850" x="6610350" y="2717800"/>
          <p14:tracePt t="12858" x="6610350" y="2708275"/>
          <p14:tracePt t="12869" x="6610350" y="2698750"/>
          <p14:tracePt t="12885" x="6618288" y="2690813"/>
          <p14:tracePt t="12930" x="6618288" y="2681288"/>
          <p14:tracePt t="12954" x="6618288" y="2662238"/>
          <p14:tracePt t="12971" x="6618288" y="2654300"/>
          <p14:tracePt t="12986" x="6618288" y="2625725"/>
          <p14:tracePt t="12999" x="6618288" y="2617788"/>
          <p14:tracePt t="13001" x="6618288" y="2608263"/>
          <p14:tracePt t="13013" x="6627813" y="2598738"/>
          <p14:tracePt t="13019" x="6627813" y="2581275"/>
          <p14:tracePt t="13037" x="6627813" y="2535238"/>
          <p14:tracePt t="13043" x="6627813" y="2525713"/>
          <p14:tracePt t="13051" x="6627813" y="2517775"/>
          <p14:tracePt t="13061" x="6627813" y="2481263"/>
          <p14:tracePt t="13069" x="6627813" y="2471738"/>
          <p14:tracePt t="13084" x="6627813" y="2452688"/>
          <p14:tracePt t="13091" x="6627813" y="2435225"/>
          <p14:tracePt t="13102" x="6627813" y="2425700"/>
          <p14:tracePt t="13107" x="6627813" y="2408238"/>
          <p14:tracePt t="13116" x="6627813" y="2389188"/>
          <p14:tracePt t="13122" x="6645275" y="2362200"/>
          <p14:tracePt t="13131" x="6645275" y="2352675"/>
          <p14:tracePt t="13137" x="6645275" y="2335213"/>
          <p14:tracePt t="13146" x="6645275" y="2306638"/>
          <p14:tracePt t="13153" x="6645275" y="2289175"/>
          <p14:tracePt t="13163" x="6645275" y="2270125"/>
          <p14:tracePt t="13169" x="6645275" y="2262188"/>
          <p14:tracePt t="13177" x="6654800" y="2243138"/>
          <p14:tracePt t="13185" x="6654800" y="2233613"/>
          <p14:tracePt t="13193" x="6654800" y="2225675"/>
          <p14:tracePt t="13201" x="6654800" y="2216150"/>
          <p14:tracePt t="13209" x="6654800" y="2189163"/>
          <p14:tracePt t="13217" x="6664325" y="2170113"/>
          <p14:tracePt t="13224" x="6664325" y="2160588"/>
          <p14:tracePt t="13232" x="6664325" y="2125663"/>
          <p14:tracePt t="13240" x="6664325" y="2097088"/>
          <p14:tracePt t="13248" x="6664325" y="2079625"/>
          <p14:tracePt t="13257" x="6664325" y="2052638"/>
          <p14:tracePt t="13265" x="6673850" y="2024063"/>
          <p14:tracePt t="13273" x="6673850" y="1987550"/>
          <p14:tracePt t="13281" x="6673850" y="1970088"/>
          <p14:tracePt t="13289" x="6673850" y="1943100"/>
          <p14:tracePt t="13298" x="6673850" y="1924050"/>
          <p14:tracePt t="13305" x="6673850" y="1906588"/>
          <p14:tracePt t="13313" x="6673850" y="1897063"/>
          <p14:tracePt t="13329" x="6673850" y="1887538"/>
          <p14:tracePt t="14123" x="6673850" y="1906588"/>
          <p14:tracePt t="14137" x="6664325" y="1906588"/>
          <p14:tracePt t="14144" x="6664325" y="1914525"/>
          <p14:tracePt t="14177" x="6654800" y="1924050"/>
          <p14:tracePt t="14201" x="6654800" y="1933575"/>
          <p14:tracePt t="14264" x="6654800" y="1943100"/>
          <p14:tracePt t="14289" x="6654800" y="1951038"/>
          <p14:tracePt t="14305" x="6654800" y="1960563"/>
          <p14:tracePt t="14313" x="6654800" y="1970088"/>
          <p14:tracePt t="14320" x="6654800" y="1979613"/>
          <p14:tracePt t="14337" x="6654800" y="1987550"/>
          <p14:tracePt t="14344" x="6654800" y="1997075"/>
          <p14:tracePt t="14352" x="6673850" y="2016125"/>
          <p14:tracePt t="14363" x="6691313" y="2024063"/>
          <p14:tracePt t="14369" x="6700838" y="2033588"/>
          <p14:tracePt t="14377" x="6710363" y="2043113"/>
          <p14:tracePt t="14393" x="6727825" y="2052638"/>
          <p14:tracePt t="14401" x="6746875" y="2060575"/>
          <p14:tracePt t="14408" x="6754813" y="2070100"/>
          <p14:tracePt t="14419" x="6773863" y="2079625"/>
          <p14:tracePt t="14425" x="6783388" y="2089150"/>
          <p14:tracePt t="14433" x="6783388" y="2097088"/>
          <p14:tracePt t="14457" x="6791325" y="2106613"/>
          <p14:tracePt t="14648" x="6783388" y="2106613"/>
          <p14:tracePt t="14657" x="6773863" y="2106613"/>
          <p14:tracePt t="14664" x="6754813" y="2106613"/>
          <p14:tracePt t="14672" x="6746875" y="2097088"/>
          <p14:tracePt t="14681" x="6737350" y="2089150"/>
          <p14:tracePt t="14688" x="6727825" y="2079625"/>
          <p14:tracePt t="14697" x="6727825" y="2060575"/>
          <p14:tracePt t="14704" x="6700838" y="2043113"/>
          <p14:tracePt t="14714" x="6691313" y="2024063"/>
          <p14:tracePt t="14721" x="6691313" y="2016125"/>
          <p14:tracePt t="14730" x="6681788" y="2006600"/>
          <p14:tracePt t="14747" x="6681788" y="1987550"/>
          <p14:tracePt t="14796" x="6681788" y="1979613"/>
          <p14:tracePt t="14815" x="6681788" y="1970088"/>
          <p14:tracePt t="14821" x="6700838" y="1960563"/>
          <p14:tracePt t="14826" x="6727825" y="1960563"/>
          <p14:tracePt t="14833" x="6764338" y="1960563"/>
          <p14:tracePt t="14841" x="6800850" y="1951038"/>
          <p14:tracePt t="14848" x="6846888" y="1951038"/>
          <p14:tracePt t="14857" x="6900863" y="1924050"/>
          <p14:tracePt t="14864" x="6910388" y="1924050"/>
          <p14:tracePt t="14874" x="6946900" y="1924050"/>
          <p14:tracePt t="14887" x="6983413" y="1914525"/>
          <p14:tracePt t="14890" x="7000875" y="1914525"/>
          <p14:tracePt t="14898" x="7037388" y="1914525"/>
          <p14:tracePt t="14905" x="7046913" y="1914525"/>
          <p14:tracePt t="14912" x="7056438" y="1914525"/>
          <p14:tracePt t="14930" x="7073900" y="1914525"/>
          <p14:tracePt t="14961" x="7083425" y="1914525"/>
          <p14:tracePt t="14993" x="7092950" y="1914525"/>
          <p14:tracePt t="15016" x="7092950" y="1924050"/>
          <p14:tracePt t="15024" x="7092950" y="1951038"/>
          <p14:tracePt t="15040" x="7092950" y="1960563"/>
          <p14:tracePt t="15058" x="7092950" y="1970088"/>
          <p14:tracePt t="15064" x="7092950" y="1997075"/>
          <p14:tracePt t="15080" x="7083425" y="2006600"/>
          <p14:tracePt t="15088" x="7083425" y="2016125"/>
          <p14:tracePt t="15201" x="7083425" y="2033588"/>
          <p14:tracePt t="15217" x="7083425" y="2043113"/>
          <p14:tracePt t="15241" x="7083425" y="2052638"/>
          <p14:tracePt t="15257" x="7083425" y="2070100"/>
          <p14:tracePt t="15265" x="7083425" y="2079625"/>
          <p14:tracePt t="15273" x="7083425" y="2089150"/>
          <p14:tracePt t="15281" x="7083425" y="2106613"/>
          <p14:tracePt t="15296" x="7083425" y="2116138"/>
          <p14:tracePt t="15305" x="7083425" y="2133600"/>
          <p14:tracePt t="15314" x="7083425" y="2152650"/>
          <p14:tracePt t="15321" x="7083425" y="2160588"/>
          <p14:tracePt t="15331" x="7083425" y="2179638"/>
          <p14:tracePt t="15336" x="7083425" y="2197100"/>
          <p14:tracePt t="15346" x="7065963" y="2225675"/>
          <p14:tracePt t="15353" x="7019925" y="2243138"/>
          <p14:tracePt t="15363" x="6983413" y="2279650"/>
          <p14:tracePt t="15368" x="6964363" y="2289175"/>
          <p14:tracePt t="15379" x="6910388" y="2325688"/>
          <p14:tracePt t="15384" x="6846888" y="2343150"/>
          <p14:tracePt t="15392" x="6746875" y="2408238"/>
          <p14:tracePt t="15402" x="6681788" y="2452688"/>
          <p14:tracePt t="15410" x="6581775" y="2517775"/>
          <p14:tracePt t="15419" x="6518275" y="2535238"/>
          <p14:tracePt t="15427" x="6435725" y="2589213"/>
          <p14:tracePt t="15435" x="6362700" y="2635250"/>
          <p14:tracePt t="15440" x="6308725" y="2671763"/>
          <p14:tracePt t="15448" x="6235700" y="2708275"/>
          <p14:tracePt t="15457" x="6189663" y="2735263"/>
          <p14:tracePt t="15465" x="6172200" y="2744788"/>
          <p14:tracePt t="15473" x="6080125" y="2781300"/>
          <p14:tracePt t="15480" x="6053138" y="2790825"/>
          <p14:tracePt t="15513" x="6035675" y="2790825"/>
          <p14:tracePt t="15521" x="6016625" y="2800350"/>
          <p14:tracePt t="15529" x="5980113" y="2800350"/>
          <p14:tracePt t="15536" x="5943600" y="2800350"/>
          <p14:tracePt t="15546" x="5899150" y="2800350"/>
          <p14:tracePt t="15552" x="5843588" y="2800350"/>
          <p14:tracePt t="15563" x="5789613" y="2800350"/>
          <p14:tracePt t="15568" x="5716588" y="2800350"/>
          <p14:tracePt t="15579" x="5643563" y="2800350"/>
          <p14:tracePt t="15585" x="5570538" y="2800350"/>
          <p14:tracePt t="15593" x="5497513" y="2800350"/>
          <p14:tracePt t="15601" x="5424488" y="2800350"/>
          <p14:tracePt t="15609" x="5360988" y="2800350"/>
          <p14:tracePt t="15617" x="5334000" y="2800350"/>
          <p14:tracePt t="15624" x="5305425" y="2800350"/>
          <p14:tracePt t="15633" x="5268913" y="2800350"/>
          <p14:tracePt t="15641" x="5232400" y="2800350"/>
          <p14:tracePt t="15648" x="5205413" y="2800350"/>
          <p14:tracePt t="15656" x="5187950" y="2800350"/>
          <p14:tracePt t="15665" x="5159375" y="2800350"/>
          <p14:tracePt t="15673" x="5141913" y="2800350"/>
          <p14:tracePt t="15681" x="5122863" y="2800350"/>
          <p14:tracePt t="15688" x="5105400" y="2800350"/>
          <p14:tracePt t="15696" x="5095875" y="2800350"/>
          <p14:tracePt t="15704" x="5059363" y="2800350"/>
          <p14:tracePt t="15713" x="5032375" y="2800350"/>
          <p14:tracePt t="15720" x="5005388" y="2800350"/>
          <p14:tracePt t="15730" x="4968875" y="2800350"/>
          <p14:tracePt t="15736" x="4922838" y="2800350"/>
          <p14:tracePt t="15747" x="4868863" y="2800350"/>
          <p14:tracePt t="15753" x="4832350" y="2800350"/>
          <p14:tracePt t="15763" x="4795838" y="2800350"/>
          <p14:tracePt t="15768" x="4759325" y="2800350"/>
          <p14:tracePt t="15779" x="4730750" y="2817813"/>
          <p14:tracePt t="15784" x="4713288" y="2817813"/>
          <p14:tracePt t="15793" x="4676775" y="2817813"/>
          <p14:tracePt t="15801" x="4649788" y="2827338"/>
          <p14:tracePt t="15809" x="4594225" y="2827338"/>
          <p14:tracePt t="15816" x="4540250" y="2844800"/>
          <p14:tracePt t="15825" x="4457700" y="2854325"/>
          <p14:tracePt t="15832" x="4384675" y="2854325"/>
          <p14:tracePt t="15841" x="4303713" y="2881313"/>
          <p14:tracePt t="15848" x="4230688" y="2881313"/>
          <p14:tracePt t="15856" x="4121150" y="2890838"/>
          <p14:tracePt t="15865" x="4011613" y="2909888"/>
          <p14:tracePt t="15881" x="3765550" y="2954338"/>
          <p14:tracePt t="15889" x="3656013" y="2963863"/>
          <p14:tracePt t="15897" x="3563938" y="2982913"/>
          <p14:tracePt t="15905" x="3482975" y="2982913"/>
          <p14:tracePt t="15913" x="3409950" y="2990850"/>
          <p14:tracePt t="15921" x="3363913" y="3009900"/>
          <p14:tracePt t="15929" x="3327400" y="3009900"/>
          <p14:tracePt t="15936" x="3290888" y="3027363"/>
          <p14:tracePt t="15946" x="3273425" y="3027363"/>
          <p14:tracePt t="15969" x="3263900" y="3027363"/>
          <p14:tracePt t="15987" x="3254375" y="3027363"/>
          <p14:tracePt t="16004" x="3217863" y="3027363"/>
          <p14:tracePt t="16010" x="3190875" y="3027363"/>
          <p14:tracePt t="16017" x="3171825" y="3027363"/>
          <p14:tracePt t="16025" x="3136900" y="3027363"/>
          <p14:tracePt t="16032" x="3117850" y="3027363"/>
          <p14:tracePt t="16041" x="3081338" y="3027363"/>
          <p14:tracePt t="16049" x="3044825" y="3027363"/>
          <p14:tracePt t="16058" x="3035300" y="3027363"/>
          <p14:tracePt t="16065" x="3017838" y="3027363"/>
          <p14:tracePt t="16074" x="2998788" y="3027363"/>
          <p14:tracePt t="16081" x="2990850" y="3027363"/>
          <p14:tracePt t="16096" x="2981325" y="3027363"/>
          <p14:tracePt t="16113" x="2954338" y="3036888"/>
          <p14:tracePt t="16129" x="2944813" y="3036888"/>
          <p14:tracePt t="16138" x="2935288" y="3046413"/>
          <p14:tracePt t="16145" x="2925763" y="3054350"/>
          <p14:tracePt t="16152" x="2908300" y="3063875"/>
          <p14:tracePt t="16162" x="2889250" y="3073400"/>
          <p14:tracePt t="16168" x="2871788" y="3073400"/>
          <p14:tracePt t="16188" x="2852738" y="3082925"/>
          <p14:tracePt t="16194" x="2825750" y="3100388"/>
          <p14:tracePt t="16203" x="2808288" y="3109913"/>
          <p14:tracePt t="16210" x="2789238" y="3109913"/>
          <p14:tracePt t="16217" x="2771775" y="3109913"/>
          <p14:tracePt t="16225" x="2762250" y="3109913"/>
          <p14:tracePt t="16233" x="2735263" y="3109913"/>
          <p14:tracePt t="16241" x="2725738" y="3109913"/>
          <p14:tracePt t="16248" x="2716213" y="3119438"/>
          <p14:tracePt t="16265" x="2698750" y="3119438"/>
          <p14:tracePt t="16363" x="2735263" y="3090863"/>
          <p14:tracePt t="16376" x="2817813" y="3063875"/>
          <p14:tracePt t="16382" x="2917825" y="3009900"/>
          <p14:tracePt t="16388" x="3017838" y="2973388"/>
          <p14:tracePt t="16392" x="3108325" y="2946400"/>
          <p14:tracePt t="16402" x="3263900" y="2900363"/>
          <p14:tracePt t="16410" x="3390900" y="2881313"/>
          <p14:tracePt t="16420" x="3519488" y="2854325"/>
          <p14:tracePt t="16427" x="3673475" y="2790825"/>
          <p14:tracePt t="16435" x="3746500" y="2781300"/>
          <p14:tracePt t="16440" x="3875088" y="2754313"/>
          <p14:tracePt t="16449" x="3948113" y="2754313"/>
          <p14:tracePt t="16457" x="4011613" y="2735263"/>
          <p14:tracePt t="16464" x="4065588" y="2727325"/>
          <p14:tracePt t="16473" x="4102100" y="2727325"/>
          <p14:tracePt t="16481" x="4111625" y="2727325"/>
          <p14:tracePt t="16619" x="4121150" y="2727325"/>
          <p14:tracePt t="16634" x="4230688" y="2727325"/>
          <p14:tracePt t="16640" x="4321175" y="2727325"/>
          <p14:tracePt t="16648" x="4430713" y="2727325"/>
          <p14:tracePt t="16656" x="4594225" y="2727325"/>
          <p14:tracePt t="16664" x="4795838" y="2727325"/>
          <p14:tracePt t="16673" x="4986338" y="2727325"/>
          <p14:tracePt t="16681" x="5187950" y="2727325"/>
          <p14:tracePt t="16688" x="5405438" y="2727325"/>
          <p14:tracePt t="16698" x="5588000" y="2727325"/>
          <p14:tracePt t="16704" x="5770563" y="2727325"/>
          <p14:tracePt t="16714" x="5916613" y="2727325"/>
          <p14:tracePt t="16721" x="6062663" y="2727325"/>
          <p14:tracePt t="16731" x="6208713" y="2727325"/>
          <p14:tracePt t="16737" x="6299200" y="2727325"/>
          <p14:tracePt t="16746" x="6427788" y="2727325"/>
          <p14:tracePt t="16753" x="6573838" y="2727325"/>
          <p14:tracePt t="16762" x="6681788" y="2727325"/>
          <p14:tracePt t="16769" x="6791325" y="2727325"/>
          <p14:tracePt t="16779" x="6900863" y="2727325"/>
          <p14:tracePt t="16785" x="6992938" y="2727325"/>
          <p14:tracePt t="16793" x="7102475" y="2727325"/>
          <p14:tracePt t="16801" x="7175500" y="2727325"/>
          <p14:tracePt t="16809" x="7283450" y="2727325"/>
          <p14:tracePt t="16817" x="7356475" y="2727325"/>
          <p14:tracePt t="16825" x="7458075" y="2727325"/>
          <p14:tracePt t="16833" x="7548563" y="2727325"/>
          <p14:tracePt t="16841" x="7639050" y="2727325"/>
          <p14:tracePt t="16849" x="7694613" y="2727325"/>
          <p14:tracePt t="16857" x="7767638" y="2727325"/>
          <p14:tracePt t="16865" x="7831138" y="2717800"/>
          <p14:tracePt t="16872" x="7867650" y="2717800"/>
          <p14:tracePt t="16882" x="7913688" y="2690813"/>
          <p14:tracePt t="16889" x="7931150" y="2690813"/>
          <p14:tracePt t="16897" x="7950200" y="2681288"/>
          <p14:tracePt t="16913" x="7967663" y="2671763"/>
          <p14:tracePt t="17100" x="7967663" y="2654300"/>
          <p14:tracePt t="17154" x="7967663" y="2635250"/>
          <p14:tracePt t="17161" x="7967663" y="2617788"/>
          <p14:tracePt t="17169" x="7958138" y="2598738"/>
          <p14:tracePt t="17177" x="7958138" y="2589213"/>
          <p14:tracePt t="17186" x="7958138" y="2554288"/>
          <p14:tracePt t="17192" x="7958138" y="2508250"/>
          <p14:tracePt t="17201" x="7958138" y="2489200"/>
          <p14:tracePt t="17209" x="7958138" y="2452688"/>
          <p14:tracePt t="17217" x="7958138" y="2408238"/>
          <p14:tracePt t="17225" x="7958138" y="2371725"/>
          <p14:tracePt t="17233" x="7958138" y="2352675"/>
          <p14:tracePt t="17241" x="7958138" y="2343150"/>
          <p14:tracePt t="17249" x="7958138" y="2316163"/>
          <p14:tracePt t="17257" x="7958138" y="2306638"/>
          <p14:tracePt t="17272" x="7958138" y="2279650"/>
          <p14:tracePt t="17280" x="7958138" y="2270125"/>
          <p14:tracePt t="17296" x="7958138" y="2262188"/>
          <p14:tracePt t="17304" x="7958138" y="2243138"/>
          <p14:tracePt t="17320" x="7958138" y="2233613"/>
          <p14:tracePt t="17625" x="7958138" y="2225675"/>
          <p14:tracePt t="17777" x="7967663" y="2216150"/>
          <p14:tracePt t="17793" x="7977188" y="2233613"/>
          <p14:tracePt t="17802" x="8004175" y="2252663"/>
          <p14:tracePt t="17812" x="8013700" y="2270125"/>
          <p14:tracePt t="17817" x="8023225" y="2289175"/>
          <p14:tracePt t="18002" x="8013700" y="2279650"/>
          <p14:tracePt t="18011" x="7994650" y="2262188"/>
          <p14:tracePt t="18020" x="7986713" y="2243138"/>
          <p14:tracePt t="18025" x="7967663" y="2225675"/>
          <p14:tracePt t="18032" x="7958138" y="2206625"/>
          <p14:tracePt t="18041" x="7950200" y="2179638"/>
          <p14:tracePt t="18058" x="7940675" y="2143125"/>
          <p14:tracePt t="18065" x="7913688" y="2116138"/>
          <p14:tracePt t="18073" x="7913688" y="2106613"/>
          <p14:tracePt t="18081" x="7904163" y="2079625"/>
          <p14:tracePt t="18097" x="7904163" y="2060575"/>
          <p14:tracePt t="18105" x="7894638" y="2043113"/>
          <p14:tracePt t="18113" x="7894638" y="2033588"/>
          <p14:tracePt t="18120" x="7885113" y="2016125"/>
          <p14:tracePt t="18137" x="7885113" y="2006600"/>
          <p14:tracePt t="18153" x="7877175" y="1987550"/>
          <p14:tracePt t="18324" x="7867650" y="1987550"/>
          <p14:tracePt t="18333" x="7804150" y="1979613"/>
          <p14:tracePt t="18340" x="7767638" y="1970088"/>
          <p14:tracePt t="18348" x="7704138" y="1951038"/>
          <p14:tracePt t="18353" x="7648575" y="1951038"/>
          <p14:tracePt t="18362" x="7575550" y="1943100"/>
          <p14:tracePt t="18370" x="7531100" y="1933575"/>
          <p14:tracePt t="18379" x="7475538" y="1933575"/>
          <p14:tracePt t="18385" x="7429500" y="1933575"/>
          <p14:tracePt t="18393" x="7412038" y="1914525"/>
          <p14:tracePt t="18401" x="7385050" y="1914525"/>
          <p14:tracePt t="18409" x="7375525" y="1906588"/>
          <p14:tracePt t="18417" x="7366000" y="1906588"/>
          <p14:tracePt t="18501" x="7356475" y="1897063"/>
          <p14:tracePt t="18844" x="7356475" y="1887538"/>
          <p14:tracePt t="18851" x="7329488" y="1887538"/>
          <p14:tracePt t="18859" x="7283450" y="1887538"/>
          <p14:tracePt t="18865" x="7229475" y="1860550"/>
          <p14:tracePt t="18874" x="7183438" y="1851025"/>
          <p14:tracePt t="18880" x="7146925" y="1841500"/>
          <p14:tracePt t="18898" x="7065963" y="1797050"/>
          <p14:tracePt t="18904" x="7046913" y="1787525"/>
          <p14:tracePt t="18913" x="7010400" y="1768475"/>
          <p14:tracePt t="18921" x="6983413" y="1741488"/>
          <p14:tracePt t="18928" x="6973888" y="1731963"/>
          <p14:tracePt t="18937" x="6973888" y="1724025"/>
          <p14:tracePt t="18946" x="6973888" y="1714500"/>
          <p14:tracePt t="18952" x="6964363" y="1697038"/>
          <p14:tracePt t="18962" x="6964363" y="1660525"/>
          <p14:tracePt t="18969" x="6964363" y="1651000"/>
          <p14:tracePt t="18980" x="6964363" y="1614488"/>
          <p14:tracePt t="18985" x="6964363" y="1604963"/>
          <p14:tracePt t="18993" x="6964363" y="1577975"/>
          <p14:tracePt t="19001" x="6964363" y="1550988"/>
          <p14:tracePt t="19009" x="6973888" y="1531938"/>
          <p14:tracePt t="19017" x="6983413" y="1514475"/>
          <p14:tracePt t="19032" x="7010400" y="1485900"/>
          <p14:tracePt t="19040" x="7019925" y="1468438"/>
          <p14:tracePt t="19049" x="7037388" y="1449388"/>
          <p14:tracePt t="19058" x="7073900" y="1449388"/>
          <p14:tracePt t="19064" x="7110413" y="1431925"/>
          <p14:tracePt t="19074" x="7156450" y="1422400"/>
          <p14:tracePt t="19080" x="7212013" y="1404938"/>
          <p14:tracePt t="19088" x="7265988" y="1368425"/>
          <p14:tracePt t="19097" x="7292975" y="1358900"/>
          <p14:tracePt t="19105" x="7366000" y="1349375"/>
          <p14:tracePt t="19112" x="7402513" y="1339850"/>
          <p14:tracePt t="19123" x="7485063" y="1331913"/>
          <p14:tracePt t="19129" x="7512050" y="1303338"/>
          <p14:tracePt t="19137" x="7558088" y="1295400"/>
          <p14:tracePt t="19148" x="7575550" y="1295400"/>
          <p14:tracePt t="19165" x="7594600" y="1295400"/>
          <p14:tracePt t="19169" x="7602538" y="1295400"/>
          <p14:tracePt t="19226" x="7612063" y="1295400"/>
          <p14:tracePt t="19233" x="7621588" y="1295400"/>
          <p14:tracePt t="19242" x="7639050" y="1295400"/>
          <p14:tracePt t="19249" x="7658100" y="1295400"/>
          <p14:tracePt t="19257" x="7704138" y="1322388"/>
          <p14:tracePt t="19266" x="7704138" y="1331913"/>
          <p14:tracePt t="19274" x="7712075" y="1349375"/>
          <p14:tracePt t="19282" x="7712075" y="1358900"/>
          <p14:tracePt t="19289" x="7712075" y="1395413"/>
          <p14:tracePt t="19298" x="7712075" y="1404938"/>
          <p14:tracePt t="19305" x="7712075" y="1412875"/>
          <p14:tracePt t="19337" x="7712075" y="1431925"/>
          <p14:tracePt t="19420" x="7712075" y="1441450"/>
          <p14:tracePt t="19439" x="7704138" y="1458913"/>
          <p14:tracePt t="19449" x="7704138" y="1468438"/>
          <p14:tracePt t="19457" x="7704138" y="1477963"/>
          <p14:tracePt t="19465" x="7694613" y="1495425"/>
          <p14:tracePt t="19473" x="7685088" y="1495425"/>
          <p14:tracePt t="19481" x="7675563" y="1522413"/>
          <p14:tracePt t="19489" x="7667625" y="1531938"/>
          <p14:tracePt t="19497" x="7658100" y="1541463"/>
          <p14:tracePt t="19513" x="7658100" y="1558925"/>
          <p14:tracePt t="19529" x="7648575" y="1577975"/>
          <p14:tracePt t="19552" x="7648575" y="1587500"/>
          <p14:tracePt t="19577" x="7648575" y="1604963"/>
          <p14:tracePt t="19657" x="7648575" y="1614488"/>
          <p14:tracePt t="19665" x="7639050" y="1614488"/>
          <p14:tracePt t="19681" x="7639050" y="1624013"/>
          <p14:tracePt t="19698" x="7639050" y="1641475"/>
          <p14:tracePt t="19721" x="7631113" y="1651000"/>
          <p14:tracePt t="19737" x="7621588" y="1660525"/>
          <p14:tracePt t="19753" x="7621588" y="1668463"/>
          <p14:tracePt t="19778" x="7621588" y="1677988"/>
          <p14:tracePt t="19796" x="7621588" y="1687513"/>
          <p14:tracePt t="19804" x="7631113" y="1704975"/>
          <p14:tracePt t="19816" x="7675563" y="1714500"/>
          <p14:tracePt t="19821" x="7721600" y="1751013"/>
          <p14:tracePt t="19825" x="7785100" y="1778000"/>
          <p14:tracePt t="19833" x="7850188" y="1833563"/>
          <p14:tracePt t="19841" x="7950200" y="1887538"/>
          <p14:tracePt t="19848" x="8031163" y="1943100"/>
          <p14:tracePt t="19856" x="8132763" y="1987550"/>
          <p14:tracePt t="19865" x="8196263" y="2033588"/>
          <p14:tracePt t="19873" x="8223250" y="2070100"/>
          <p14:tracePt t="19881" x="8259763" y="2089150"/>
          <p14:tracePt t="19889" x="8286750" y="2116138"/>
          <p14:tracePt t="19897" x="8296275" y="2116138"/>
          <p14:tracePt t="19904" x="8305800" y="2125663"/>
          <p14:tracePt t="20171" x="8313738" y="2133600"/>
          <p14:tracePt t="20181" x="8296275" y="2160588"/>
          <p14:tracePt t="20187" x="8286750" y="2170113"/>
          <p14:tracePt t="20200" x="8277225" y="2206625"/>
          <p14:tracePt t="20201" x="8250238" y="2243138"/>
          <p14:tracePt t="20209" x="8232775" y="2262188"/>
          <p14:tracePt t="20217" x="8204200" y="2289175"/>
          <p14:tracePt t="20227" x="8196263" y="2306638"/>
          <p14:tracePt t="20234" x="8177213" y="2335213"/>
          <p14:tracePt t="20241" x="8159750" y="2371725"/>
          <p14:tracePt t="20249" x="8150225" y="2379663"/>
          <p14:tracePt t="20256" x="8123238" y="2389188"/>
          <p14:tracePt t="20265" x="8104188" y="2408238"/>
          <p14:tracePt t="20273" x="8096250" y="2416175"/>
          <p14:tracePt t="20288" x="8067675" y="2416175"/>
          <p14:tracePt t="20297" x="8050213" y="2425700"/>
          <p14:tracePt t="20305" x="8004175" y="2425700"/>
          <p14:tracePt t="20313" x="7967663" y="2435225"/>
          <p14:tracePt t="20321" x="7913688" y="2435225"/>
          <p14:tracePt t="20330" x="7850188" y="2435225"/>
          <p14:tracePt t="20337" x="7777163" y="2435225"/>
          <p14:tracePt t="20345" x="7748588" y="2435225"/>
          <p14:tracePt t="20352" x="7694613" y="2435225"/>
          <p14:tracePt t="20362" x="7639050" y="2435225"/>
          <p14:tracePt t="20370" x="7575550" y="2435225"/>
          <p14:tracePt t="20379" x="7521575" y="2408238"/>
          <p14:tracePt t="20384" x="7502525" y="2398713"/>
          <p14:tracePt t="20395" x="7466013" y="2389188"/>
          <p14:tracePt t="20401" x="7458075" y="2389188"/>
          <p14:tracePt t="20409" x="7439025" y="2379663"/>
          <p14:tracePt t="20425" x="7439025" y="2371725"/>
          <p14:tracePt t="20433" x="7429500" y="2362200"/>
          <p14:tracePt t="20441" x="7421563" y="2352675"/>
          <p14:tracePt t="20449" x="7412038" y="2343150"/>
          <p14:tracePt t="20457" x="7402513" y="2335213"/>
          <p14:tracePt t="20464" x="7375525" y="2306638"/>
          <p14:tracePt t="20480" x="7366000" y="2289175"/>
          <p14:tracePt t="20489" x="7366000" y="2270125"/>
          <p14:tracePt t="20497" x="7356475" y="2270125"/>
          <p14:tracePt t="20505" x="7356475" y="2252663"/>
          <p14:tracePt t="20512" x="7356475" y="2243138"/>
          <p14:tracePt t="20521" x="7356475" y="2225675"/>
          <p14:tracePt t="20528" x="7356475" y="2216150"/>
          <p14:tracePt t="20537" x="7356475" y="2189163"/>
          <p14:tracePt t="20546" x="7366000" y="2170113"/>
          <p14:tracePt t="20554" x="7392988" y="2160588"/>
          <p14:tracePt t="20564" x="7448550" y="2125663"/>
          <p14:tracePt t="20568" x="7475538" y="2125663"/>
          <p14:tracePt t="20579" x="7531100" y="2116138"/>
          <p14:tracePt t="20584" x="7594600" y="2106613"/>
          <p14:tracePt t="20593" x="7648575" y="2106613"/>
          <p14:tracePt t="20601" x="7694613" y="2106613"/>
          <p14:tracePt t="20609" x="7748588" y="2106613"/>
          <p14:tracePt t="20616" x="7804150" y="2106613"/>
          <p14:tracePt t="20624" x="7831138" y="2106613"/>
          <p14:tracePt t="20633" x="7867650" y="2106613"/>
          <p14:tracePt t="20640" x="7931150" y="2106613"/>
          <p14:tracePt t="20648" x="7986713" y="2133600"/>
          <p14:tracePt t="20656" x="8031163" y="2152650"/>
          <p14:tracePt t="20664" x="8077200" y="2160588"/>
          <p14:tracePt t="20672" x="8104188" y="2189163"/>
          <p14:tracePt t="20680" x="8113713" y="2197100"/>
          <p14:tracePt t="20689" x="8132763" y="2206625"/>
          <p14:tracePt t="20696" x="8140700" y="2225675"/>
          <p14:tracePt t="20754" x="8140700" y="2233613"/>
          <p14:tracePt t="20763" x="8132763" y="2243138"/>
          <p14:tracePt t="20769" x="8132763" y="2252663"/>
          <p14:tracePt t="20778" x="8113713" y="2270125"/>
          <p14:tracePt t="20785" x="8096250" y="2279650"/>
          <p14:tracePt t="20796" x="8050213" y="2289175"/>
          <p14:tracePt t="20801" x="8004175" y="2325688"/>
          <p14:tracePt t="20813" x="7958138" y="2335213"/>
          <p14:tracePt t="20816" x="7913688" y="2343150"/>
          <p14:tracePt t="20825" x="7858125" y="2362200"/>
          <p14:tracePt t="20833" x="7813675" y="2379663"/>
          <p14:tracePt t="20841" x="7731125" y="2408238"/>
          <p14:tracePt t="20849" x="7694613" y="2408238"/>
          <p14:tracePt t="20857" x="7639050" y="2416175"/>
          <p14:tracePt t="20865" x="7594600" y="2444750"/>
          <p14:tracePt t="20872" x="7548563" y="2444750"/>
          <p14:tracePt t="20881" x="7512050" y="2452688"/>
          <p14:tracePt t="20897" x="7448550" y="2452688"/>
          <p14:tracePt t="20905" x="7429500" y="2462213"/>
          <p14:tracePt t="20913" x="7421563" y="2462213"/>
          <p14:tracePt t="20920" x="7412038" y="2462213"/>
          <p14:tracePt t="20929" x="7392988" y="2462213"/>
          <p14:tracePt t="20936" x="7385050" y="2462213"/>
          <p14:tracePt t="20946" x="7356475" y="2462213"/>
          <p14:tracePt t="20953" x="7348538" y="2462213"/>
          <p14:tracePt t="20962" x="7319963" y="2462213"/>
          <p14:tracePt t="20969" x="7302500" y="2462213"/>
          <p14:tracePt t="20980" x="7292975" y="2462213"/>
          <p14:tracePt t="20985" x="7283450" y="2462213"/>
          <p14:tracePt t="20993" x="7275513" y="2462213"/>
          <p14:tracePt t="21009" x="7265988" y="2462213"/>
          <p14:tracePt t="21190" x="7275513" y="2462213"/>
          <p14:tracePt t="21202" x="7292975" y="2462213"/>
          <p14:tracePt t="21209" x="7312025" y="2462213"/>
          <p14:tracePt t="21218" x="7319963" y="2462213"/>
          <p14:tracePt t="21226" x="7348538" y="2462213"/>
          <p14:tracePt t="21233" x="7356475" y="2462213"/>
          <p14:tracePt t="21241" x="7385050" y="2462213"/>
          <p14:tracePt t="21249" x="7392988" y="2462213"/>
          <p14:tracePt t="21257" x="7402513" y="2462213"/>
          <p14:tracePt t="21273" x="7412038" y="2462213"/>
          <p14:tracePt t="21281" x="7421563" y="2462213"/>
          <p14:tracePt t="21289" x="7429500" y="2462213"/>
          <p14:tracePt t="21297" x="7439025" y="2462213"/>
          <p14:tracePt t="21305" x="7458075" y="2452688"/>
          <p14:tracePt t="21321" x="7475538" y="2444750"/>
          <p14:tracePt t="21440" x="7475538" y="2435225"/>
          <p14:tracePt t="21447" x="7475538" y="2416175"/>
          <p14:tracePt t="21453" x="7475538" y="2389188"/>
          <p14:tracePt t="21457" x="7475538" y="2362200"/>
          <p14:tracePt t="21465" x="7466013" y="2335213"/>
          <p14:tracePt t="21473" x="7466013" y="2298700"/>
          <p14:tracePt t="21481" x="7439025" y="2243138"/>
          <p14:tracePt t="21489" x="7429500" y="2233613"/>
          <p14:tracePt t="21498" x="7421563" y="2197100"/>
          <p14:tracePt t="21505" x="7421563" y="2170113"/>
          <p14:tracePt t="21512" x="7421563" y="2143125"/>
          <p14:tracePt t="21520" x="7421563" y="2106613"/>
          <p14:tracePt t="21528" x="7421563" y="2079625"/>
          <p14:tracePt t="21536" x="7421563" y="2060575"/>
          <p14:tracePt t="21546" x="7421563" y="2043113"/>
          <p14:tracePt t="21552" x="7421563" y="2016125"/>
          <p14:tracePt t="21562" x="7421563" y="2006600"/>
          <p14:tracePt t="21578" x="7421563" y="1987550"/>
          <p14:tracePt t="21601" x="7421563" y="1979613"/>
          <p14:tracePt t="21713" x="7412038" y="1970088"/>
          <p14:tracePt t="21720" x="7385050" y="1970088"/>
          <p14:tracePt t="21729" x="7375525" y="1970088"/>
          <p14:tracePt t="21737" x="7319963" y="1970088"/>
          <p14:tracePt t="21745" x="7239000" y="1970088"/>
          <p14:tracePt t="21752" x="7202488" y="1970088"/>
          <p14:tracePt t="21763" x="7146925" y="1960563"/>
          <p14:tracePt t="21769" x="7083425" y="1943100"/>
          <p14:tracePt t="21779" x="7037388" y="1924050"/>
          <p14:tracePt t="21785" x="7010400" y="1914525"/>
          <p14:tracePt t="21795" x="6983413" y="1906588"/>
          <p14:tracePt t="21801" x="6946900" y="1897063"/>
          <p14:tracePt t="21809" x="6929438" y="1878013"/>
          <p14:tracePt t="21825" x="6919913" y="1870075"/>
          <p14:tracePt t="21953" x="6919913" y="1860550"/>
          <p14:tracePt t="21961" x="6929438" y="1860550"/>
          <p14:tracePt t="21969" x="6946900" y="1851025"/>
          <p14:tracePt t="21980" x="6956425" y="1851025"/>
          <p14:tracePt t="21987" x="6992938" y="1841500"/>
          <p14:tracePt t="22001" x="7019925" y="1824038"/>
          <p14:tracePt t="22010" x="7037388" y="1814513"/>
          <p14:tracePt t="22018" x="7046913" y="1814513"/>
          <p14:tracePt t="22026" x="7046913" y="1804988"/>
          <p14:tracePt t="22033" x="7056438" y="1787525"/>
          <p14:tracePt t="22049" x="7065963" y="1778000"/>
          <p14:tracePt t="22090" x="7073900" y="1768475"/>
          <p14:tracePt t="22114" x="7073900" y="1760538"/>
          <p14:tracePt t="22122" x="7073900" y="1751013"/>
          <p14:tracePt t="22129" x="7073900" y="1741488"/>
          <p14:tracePt t="22137" x="7073900" y="1731963"/>
          <p14:tracePt t="22146" x="7073900" y="1704975"/>
          <p14:tracePt t="22152" x="7073900" y="1697038"/>
          <p14:tracePt t="22162" x="7073900" y="1668463"/>
          <p14:tracePt t="22169" x="7073900" y="1651000"/>
          <p14:tracePt t="22178" x="7073900" y="1641475"/>
          <p14:tracePt t="22185" x="7073900" y="1631950"/>
          <p14:tracePt t="22194" x="7073900" y="1624013"/>
          <p14:tracePt t="22201" x="7073900" y="1614488"/>
          <p14:tracePt t="22209" x="7073900" y="1604963"/>
          <p14:tracePt t="22216" x="7073900" y="1587500"/>
          <p14:tracePt t="22232" x="7083425" y="1577975"/>
          <p14:tracePt t="22248" x="7102475" y="1577975"/>
          <p14:tracePt t="22257" x="7119938" y="1568450"/>
          <p14:tracePt t="22273" x="7146925" y="1568450"/>
          <p14:tracePt t="22281" x="7202488" y="1568450"/>
          <p14:tracePt t="22288" x="7229475" y="1568450"/>
          <p14:tracePt t="22297" x="7275513" y="1568450"/>
          <p14:tracePt t="22305" x="7312025" y="1577975"/>
          <p14:tracePt t="22313" x="7392988" y="1595438"/>
          <p14:tracePt t="22320" x="7412038" y="1595438"/>
          <p14:tracePt t="22329" x="7458075" y="1631950"/>
          <p14:tracePt t="22337" x="7475538" y="1641475"/>
          <p14:tracePt t="22345" x="7485063" y="1641475"/>
          <p14:tracePt t="22353" x="7485063" y="1651000"/>
          <p14:tracePt t="22476" x="7494588" y="1660525"/>
          <p14:tracePt t="22523" x="7494588" y="1668463"/>
          <p14:tracePt t="22530" x="7494588" y="1677988"/>
          <p14:tracePt t="22547" x="7494588" y="1687513"/>
          <p14:tracePt t="22562" x="7485063" y="1704975"/>
          <p14:tracePt t="22577" x="7475538" y="1714500"/>
          <p14:tracePt t="22594" x="7475538" y="1724025"/>
          <p14:tracePt t="22706" x="7466013" y="1724025"/>
          <p14:tracePt t="22722" x="7458075" y="1714500"/>
          <p14:tracePt t="22732" x="7448550" y="1714500"/>
          <p14:tracePt t="22753" x="7448550" y="1697038"/>
          <p14:tracePt t="22760" x="7448550" y="1687513"/>
          <p14:tracePt t="22769" x="7448550" y="1677988"/>
          <p14:tracePt t="22780" x="7448550" y="1651000"/>
          <p14:tracePt t="22784" x="7448550" y="1641475"/>
          <p14:tracePt t="22801" x="7448550" y="1631950"/>
          <p14:tracePt t="22808" x="7448550" y="1614488"/>
          <p14:tracePt t="22817" x="7448550" y="1604963"/>
          <p14:tracePt t="22825" x="7448550" y="1595438"/>
          <p14:tracePt t="22832" x="7448550" y="1587500"/>
          <p14:tracePt t="22849" x="7448550" y="1568450"/>
          <p14:tracePt t="22873" x="7448550" y="1558925"/>
          <p14:tracePt t="22896" x="7448550" y="1550988"/>
          <p14:tracePt t="22905" x="7448550" y="1522413"/>
          <p14:tracePt t="22913" x="7439025" y="1514475"/>
          <p14:tracePt t="22921" x="7429500" y="1495425"/>
          <p14:tracePt t="22929" x="7421563" y="1477963"/>
          <p14:tracePt t="22936" x="7392988" y="1449388"/>
          <p14:tracePt t="22946" x="7375525" y="1431925"/>
          <p14:tracePt t="22953" x="7339013" y="1395413"/>
          <p14:tracePt t="22962" x="7319963" y="1376363"/>
          <p14:tracePt t="22969" x="7292975" y="1358900"/>
          <p14:tracePt t="22979" x="7248525" y="1322388"/>
          <p14:tracePt t="22985" x="7192963" y="1285875"/>
          <p14:tracePt t="22995" x="7175500" y="1268413"/>
          <p14:tracePt t="23000" x="7156450" y="1249363"/>
          <p14:tracePt t="23009" x="7138988" y="1239838"/>
          <p14:tracePt t="23017" x="7129463" y="1231900"/>
          <p14:tracePt t="23025" x="7129463" y="1212850"/>
          <p14:tracePt t="23032" x="7119938" y="1203325"/>
          <p14:tracePt t="23049" x="7119938" y="1195388"/>
          <p14:tracePt t="23057" x="7119938" y="1185863"/>
          <p14:tracePt t="23089" x="7110413" y="1166813"/>
          <p14:tracePt t="23121" x="7102475" y="1158875"/>
          <p14:tracePt t="23129" x="7092950" y="1149350"/>
          <p14:tracePt t="23137" x="7092950" y="1139825"/>
          <p14:tracePt t="23145" x="7083425" y="1130300"/>
          <p14:tracePt t="23177" x="7073900" y="1122363"/>
          <p14:tracePt t="23195" x="7073900" y="1112838"/>
          <p14:tracePt t="23290" x="7065963" y="1103313"/>
          <p14:tracePt t="23305" x="7065963" y="1093788"/>
          <p14:tracePt t="23321" x="7046913" y="1085850"/>
          <p14:tracePt t="23337" x="7037388" y="1076325"/>
          <p14:tracePt t="23353" x="7029450" y="1066800"/>
          <p14:tracePt t="23369" x="7019925" y="1057275"/>
          <p14:tracePt t="23385" x="7010400" y="1049338"/>
          <p14:tracePt t="23409" x="7000875" y="1039813"/>
          <p14:tracePt t="23434" x="6992938" y="1020763"/>
          <p14:tracePt t="23497" x="6992938" y="1012825"/>
          <p14:tracePt t="23963" x="6992938" y="984250"/>
          <p14:tracePt t="23982" x="6992938" y="957263"/>
          <p14:tracePt t="23989" x="7019925" y="911225"/>
          <p14:tracePt t="23998" x="7019925" y="893763"/>
          <p14:tracePt t="24001" x="7037388" y="874713"/>
          <p14:tracePt t="24009" x="7037388" y="830263"/>
          <p14:tracePt t="24017" x="7037388" y="811213"/>
          <p14:tracePt t="24025" x="7046913" y="774700"/>
          <p14:tracePt t="24033" x="7046913" y="747713"/>
          <p14:tracePt t="24041" x="7046913" y="730250"/>
          <p14:tracePt t="24048" x="7046913" y="693738"/>
          <p14:tracePt t="24058" x="7046913" y="674688"/>
          <p14:tracePt t="24073" x="7046913" y="647700"/>
          <p14:tracePt t="24080" x="7046913" y="638175"/>
          <p14:tracePt t="24089" x="7046913" y="611188"/>
          <p14:tracePt t="24105" x="7046913" y="601663"/>
          <p14:tracePt t="24113" x="7046913" y="592138"/>
          <p14:tracePt t="24131" x="7046913" y="584200"/>
          <p14:tracePt t="24137" x="7029450" y="574675"/>
          <p14:tracePt t="24146" x="7019925" y="565150"/>
          <p14:tracePt t="24154" x="6992938" y="555625"/>
          <p14:tracePt t="24161" x="6964363" y="547688"/>
          <p14:tracePt t="24169" x="6900863" y="547688"/>
          <p14:tracePt t="24178" x="6819900" y="528638"/>
          <p14:tracePt t="24186" x="6727825" y="519113"/>
          <p14:tracePt t="24194" x="6610350" y="492125"/>
          <p14:tracePt t="24201" x="6537325" y="492125"/>
          <p14:tracePt t="24209" x="6445250" y="474663"/>
          <p14:tracePt t="24217" x="6299200" y="465138"/>
          <p14:tracePt t="24225" x="6181725" y="428625"/>
          <p14:tracePt t="24233" x="6089650" y="419100"/>
          <p14:tracePt t="24241" x="5999163" y="419100"/>
          <p14:tracePt t="24248" x="5972175" y="411163"/>
          <p14:tracePt t="24257" x="5926138" y="411163"/>
          <p14:tracePt t="24265" x="5899150" y="411163"/>
          <p14:tracePt t="24273" x="5889625" y="411163"/>
          <p14:tracePt t="24281" x="5880100" y="411163"/>
          <p14:tracePt t="24313" x="5870575" y="411163"/>
          <p14:tracePt t="24320" x="5862638" y="411163"/>
          <p14:tracePt t="24329" x="5853113" y="411163"/>
          <p14:tracePt t="24337" x="5843588" y="411163"/>
          <p14:tracePt t="24345" x="5816600" y="428625"/>
          <p14:tracePt t="24353" x="5797550" y="446088"/>
          <p14:tracePt t="24361" x="5780088" y="455613"/>
          <p14:tracePt t="24369" x="5753100" y="482600"/>
          <p14:tracePt t="24379" x="5743575" y="519113"/>
          <p14:tracePt t="24385" x="5734050" y="547688"/>
          <p14:tracePt t="24394" x="5697538" y="601663"/>
          <p14:tracePt t="24401" x="5688013" y="647700"/>
          <p14:tracePt t="24409" x="5680075" y="711200"/>
          <p14:tracePt t="24417" x="5680075" y="747713"/>
          <p14:tracePt t="24424" x="5670550" y="803275"/>
          <p14:tracePt t="24433" x="5670550" y="874713"/>
          <p14:tracePt t="24443" x="5643563" y="939800"/>
          <p14:tracePt t="24449" x="5643563" y="1030288"/>
          <p14:tracePt t="24456" x="5643563" y="1103313"/>
          <p14:tracePt t="24465" x="5643563" y="1185863"/>
          <p14:tracePt t="24472" x="5643563" y="1258888"/>
          <p14:tracePt t="24481" x="5643563" y="1368425"/>
          <p14:tracePt t="24488" x="5643563" y="1458913"/>
          <p14:tracePt t="24496" x="5643563" y="1568450"/>
          <p14:tracePt t="24506" x="5643563" y="1660525"/>
          <p14:tracePt t="24515" x="5643563" y="1768475"/>
          <p14:tracePt t="24522" x="5643563" y="1860550"/>
          <p14:tracePt t="24532" x="5643563" y="1951038"/>
          <p14:tracePt t="24538" x="5643563" y="2043113"/>
          <p14:tracePt t="24549" x="5661025" y="2125663"/>
          <p14:tracePt t="24554" x="5670550" y="2233613"/>
          <p14:tracePt t="24567" x="5724525" y="2298700"/>
          <p14:tracePt t="24569" x="5724525" y="2343150"/>
          <p14:tracePt t="24579" x="5724525" y="2408238"/>
          <p14:tracePt t="24584" x="5753100" y="2489200"/>
          <p14:tracePt t="24597" x="5780088" y="2535238"/>
          <p14:tracePt t="24600" x="5789613" y="2608263"/>
          <p14:tracePt t="24608" x="5797550" y="2671763"/>
          <p14:tracePt t="24616" x="5797550" y="2727325"/>
          <p14:tracePt t="24624" x="5797550" y="2771775"/>
          <p14:tracePt t="24632" x="5797550" y="2827338"/>
          <p14:tracePt t="24641" x="5797550" y="2881313"/>
          <p14:tracePt t="24649" x="5797550" y="2936875"/>
          <p14:tracePt t="24657" x="5797550" y="3009900"/>
          <p14:tracePt t="24665" x="5797550" y="3063875"/>
          <p14:tracePt t="24673" x="5797550" y="3119438"/>
          <p14:tracePt t="24681" x="5797550" y="3200400"/>
          <p14:tracePt t="24689" x="5797550" y="3255963"/>
          <p14:tracePt t="24697" x="5797550" y="3309938"/>
          <p14:tracePt t="24705" x="5797550" y="3365500"/>
          <p14:tracePt t="24713" x="5797550" y="3419475"/>
          <p14:tracePt t="24721" x="5826125" y="3519488"/>
          <p14:tracePt t="24730" x="5834063" y="3548063"/>
          <p14:tracePt t="24737" x="5834063" y="3592513"/>
          <p14:tracePt t="24745" x="5853113" y="3648075"/>
          <p14:tracePt t="24754" x="5862638" y="3721100"/>
          <p14:tracePt t="24765" x="5862638" y="3811588"/>
          <p14:tracePt t="24770" x="5862638" y="3903663"/>
          <p14:tracePt t="24781" x="5889625" y="4003675"/>
          <p14:tracePt t="24785" x="5889625" y="4057650"/>
          <p14:tracePt t="24796" x="5889625" y="4103688"/>
          <p14:tracePt t="24801" x="5889625" y="4159250"/>
          <p14:tracePt t="24808" x="5889625" y="4176713"/>
          <p14:tracePt t="24816" x="5889625" y="4186238"/>
          <p14:tracePt t="24922" x="5889625" y="4195763"/>
          <p14:tracePt t="24931" x="5899150" y="4203700"/>
          <p14:tracePt t="24941" x="5907088" y="4222750"/>
          <p14:tracePt t="24949" x="5916613" y="4232275"/>
          <p14:tracePt t="24954" x="5926138" y="4240213"/>
          <p14:tracePt t="24961" x="5972175" y="4240213"/>
          <p14:tracePt t="24969" x="5999163" y="4249738"/>
          <p14:tracePt t="24978" x="6053138" y="4249738"/>
          <p14:tracePt t="24984" x="6145213" y="4249738"/>
          <p14:tracePt t="24994" x="6218238" y="4249738"/>
          <p14:tracePt t="25000" x="6299200" y="4249738"/>
          <p14:tracePt t="25009" x="6372225" y="4249738"/>
          <p14:tracePt t="25017" x="6427788" y="4249738"/>
          <p14:tracePt t="25028" x="6472238" y="4213225"/>
          <p14:tracePt t="25034" x="6508750" y="4186238"/>
          <p14:tracePt t="25046" x="6537325" y="4167188"/>
          <p14:tracePt t="25049" x="6573838" y="4149725"/>
          <p14:tracePt t="25058" x="6573838" y="4140200"/>
          <p14:tracePt t="25065" x="6581775" y="4140200"/>
          <p14:tracePt t="25081" x="6627813" y="4122738"/>
          <p14:tracePt t="25089" x="6654800" y="4113213"/>
          <p14:tracePt t="25097" x="6700838" y="4113213"/>
          <p14:tracePt t="25105" x="6754813" y="4113213"/>
          <p14:tracePt t="25114" x="6810375" y="4113213"/>
          <p14:tracePt t="25122" x="6883400" y="4113213"/>
          <p14:tracePt t="25129" x="6937375" y="4113213"/>
          <p14:tracePt t="25137" x="7000875" y="4113213"/>
          <p14:tracePt t="25145" x="7029450" y="4103688"/>
          <p14:tracePt t="25153" x="7046913" y="4103688"/>
          <p14:tracePt t="25161" x="7056438" y="4094163"/>
          <p14:tracePt t="25168" x="7073900" y="4076700"/>
          <p14:tracePt t="25185" x="7092950" y="4049713"/>
          <p14:tracePt t="25194" x="7092950" y="4040188"/>
          <p14:tracePt t="25201" x="7092950" y="4030663"/>
          <p14:tracePt t="25209" x="7092950" y="4021138"/>
          <p14:tracePt t="25375" x="7092950" y="3994150"/>
          <p14:tracePt t="25387" x="7092950" y="3984625"/>
          <p14:tracePt t="25402" x="7092950" y="3976688"/>
          <p14:tracePt t="25408" x="7092950" y="3957638"/>
          <p14:tracePt t="25417" x="7073900" y="3940175"/>
          <p14:tracePt t="25432" x="7073900" y="3930650"/>
          <p14:tracePt t="25441" x="7065963" y="3903663"/>
          <p14:tracePt t="25449" x="7056438" y="3894138"/>
          <p14:tracePt t="25457" x="7046913" y="3884613"/>
          <p14:tracePt t="25465" x="7046913" y="3867150"/>
          <p14:tracePt t="25473" x="7037388" y="3848100"/>
          <p14:tracePt t="25489" x="7037388" y="3821113"/>
          <p14:tracePt t="25498" x="7029450" y="3803650"/>
          <p14:tracePt t="25504" x="7029450" y="3757613"/>
          <p14:tracePt t="25513" x="7029450" y="3721100"/>
          <p14:tracePt t="25521" x="7029450" y="3675063"/>
          <p14:tracePt t="25529" x="7029450" y="3648075"/>
          <p14:tracePt t="25537" x="7029450" y="3602038"/>
          <p14:tracePt t="25545" x="7029450" y="3556000"/>
          <p14:tracePt t="25553" x="7029450" y="3511550"/>
          <p14:tracePt t="25561" x="7029450" y="3455988"/>
          <p14:tracePt t="25569" x="7029450" y="3438525"/>
          <p14:tracePt t="25578" x="7029450" y="3402013"/>
          <p14:tracePt t="25585" x="7029450" y="3365500"/>
          <p14:tracePt t="25594" x="7029450" y="3355975"/>
          <p14:tracePt t="25601" x="7029450" y="3346450"/>
          <p14:tracePt t="25609" x="7029450" y="3328988"/>
          <p14:tracePt t="25633" x="7029450" y="3319463"/>
          <p14:tracePt t="25731" x="7029450" y="3346450"/>
          <p14:tracePt t="25737" x="7029450" y="3355975"/>
          <p14:tracePt t="25745" x="7010400" y="3375025"/>
          <p14:tracePt t="25753" x="6983413" y="3402013"/>
          <p14:tracePt t="25761" x="6973888" y="3411538"/>
          <p14:tracePt t="25769" x="6956425" y="3438525"/>
          <p14:tracePt t="25778" x="6937375" y="3455988"/>
          <p14:tracePt t="25785" x="6900863" y="3475038"/>
          <p14:tracePt t="25794" x="6856413" y="3511550"/>
          <p14:tracePt t="25800" x="6856413" y="3519488"/>
          <p14:tracePt t="25809" x="6827838" y="3529013"/>
          <p14:tracePt t="25817" x="6810375" y="3548063"/>
          <p14:tracePt t="25825" x="6800850" y="3556000"/>
          <p14:tracePt t="25833" x="6791325" y="3565525"/>
          <p14:tracePt t="25841" x="6783388" y="3584575"/>
          <p14:tracePt t="25857" x="6773863" y="3592513"/>
          <p14:tracePt t="25889" x="6764338" y="3602038"/>
          <p14:tracePt t="26082" x="6773863" y="3592513"/>
          <p14:tracePt t="26091" x="6800850" y="3575050"/>
          <p14:tracePt t="26100" x="6846888" y="3556000"/>
          <p14:tracePt t="26106" x="6883400" y="3529013"/>
          <p14:tracePt t="26113" x="6910388" y="3511550"/>
          <p14:tracePt t="26122" x="6937375" y="3492500"/>
          <p14:tracePt t="26129" x="6956425" y="3482975"/>
          <p14:tracePt t="26137" x="6973888" y="3475038"/>
          <p14:tracePt t="26152" x="6983413" y="3465513"/>
          <p14:tracePt t="26259" x="7010400" y="3465513"/>
          <p14:tracePt t="26267" x="7019925" y="3465513"/>
          <p14:tracePt t="26274" x="7037388" y="3465513"/>
          <p14:tracePt t="26281" x="7065963" y="3482975"/>
          <p14:tracePt t="26289" x="7073900" y="3492500"/>
          <p14:tracePt t="26297" x="7083425" y="3502025"/>
          <p14:tracePt t="26313" x="7102475" y="3519488"/>
          <p14:tracePt t="26321" x="7110413" y="3529013"/>
          <p14:tracePt t="26345" x="7110413" y="3538538"/>
          <p14:tracePt t="26361" x="7110413" y="3556000"/>
          <p14:tracePt t="26379" x="7110413" y="3565525"/>
          <p14:tracePt t="26659" x="7102475" y="3556000"/>
          <p14:tracePt t="26668" x="7092950" y="3548063"/>
          <p14:tracePt t="26676" x="7092950" y="3538538"/>
          <p14:tracePt t="26683" x="7083425" y="3538538"/>
          <p14:tracePt t="26688" x="7056438" y="3511550"/>
          <p14:tracePt t="26697" x="7056438" y="3502025"/>
          <p14:tracePt t="26704" x="7046913" y="3482975"/>
          <p14:tracePt t="26713" x="7037388" y="3446463"/>
          <p14:tracePt t="26720" x="7019925" y="3429000"/>
          <p14:tracePt t="26730" x="7010400" y="3419475"/>
          <p14:tracePt t="26737" x="7000875" y="3402013"/>
          <p14:tracePt t="26748" x="7000875" y="3392488"/>
          <p14:tracePt t="26752" x="6992938" y="3382963"/>
          <p14:tracePt t="26761" x="6992938" y="3355975"/>
          <p14:tracePt t="26779" x="6983413" y="3338513"/>
          <p14:tracePt t="26795" x="6973888" y="3328988"/>
          <p14:tracePt t="26833" x="6973888" y="3319463"/>
          <p14:tracePt t="26857" x="6973888" y="3309938"/>
          <p14:tracePt t="26873" x="6964363" y="3292475"/>
          <p14:tracePt t="26889" x="6964363" y="3282950"/>
          <p14:tracePt t="26905" x="6964363" y="3273425"/>
          <p14:tracePt t="26971" x="6964363" y="3265488"/>
          <p14:tracePt t="26982" x="6956425" y="3255963"/>
          <p14:tracePt t="27001" x="6919913" y="3209925"/>
          <p14:tracePt t="27010" x="6892925" y="3173413"/>
          <p14:tracePt t="27017" x="6873875" y="3155950"/>
          <p14:tracePt t="27028" x="6864350" y="3146425"/>
          <p14:tracePt t="27032" x="6827838" y="3109913"/>
          <p14:tracePt t="27040" x="6819900" y="3090863"/>
          <p14:tracePt t="27049" x="6810375" y="3073400"/>
          <p14:tracePt t="27057" x="6773863" y="3027363"/>
          <p14:tracePt t="27065" x="6764338" y="3000375"/>
          <p14:tracePt t="27073" x="6754813" y="2963863"/>
          <p14:tracePt t="27081" x="6718300" y="2917825"/>
          <p14:tracePt t="27097" x="6710363" y="2881313"/>
          <p14:tracePt t="27105" x="6673850" y="2808288"/>
          <p14:tracePt t="27114" x="6664325" y="2771775"/>
          <p14:tracePt t="27120" x="6654800" y="2744788"/>
          <p14:tracePt t="27129" x="6654800" y="2698750"/>
          <p14:tracePt t="27137" x="6645275" y="2644775"/>
          <p14:tracePt t="27145" x="6618288" y="2581275"/>
          <p14:tracePt t="27152" x="6618288" y="2544763"/>
          <p14:tracePt t="27165" x="6610350" y="2481263"/>
          <p14:tracePt t="27170" x="6610350" y="2444750"/>
          <p14:tracePt t="27182" x="6591300" y="2398713"/>
          <p14:tracePt t="27187" x="6591300" y="2362200"/>
          <p14:tracePt t="27195" x="6581775" y="2306638"/>
          <p14:tracePt t="27200" x="6581775" y="2262188"/>
          <p14:tracePt t="27210" x="6581775" y="2233613"/>
          <p14:tracePt t="27217" x="6581775" y="2216150"/>
          <p14:tracePt t="27225" x="6581775" y="2179638"/>
          <p14:tracePt t="27232" x="6581775" y="2170113"/>
          <p14:tracePt t="27248" x="6581775" y="2160588"/>
          <p14:tracePt t="27257" x="6581775" y="2143125"/>
          <p14:tracePt t="27265" x="6581775" y="2133600"/>
          <p14:tracePt t="27272" x="6581775" y="2125663"/>
          <p14:tracePt t="27288" x="6581775" y="2106613"/>
          <p14:tracePt t="27305" x="6581775" y="2097088"/>
          <p14:tracePt t="27312" x="6581775" y="2089150"/>
          <p14:tracePt t="27321" x="6581775" y="2079625"/>
          <p14:tracePt t="27393" x="6610350" y="2052638"/>
          <p14:tracePt t="27401" x="6618288" y="2043113"/>
          <p14:tracePt t="27409" x="6627813" y="2033588"/>
          <p14:tracePt t="27417" x="6645275" y="2024063"/>
          <p14:tracePt t="27425" x="6654800" y="2016125"/>
          <p14:tracePt t="27434" x="6673850" y="1987550"/>
          <p14:tracePt t="27440" x="6691313" y="1951038"/>
          <p14:tracePt t="27457" x="6710363" y="1933575"/>
          <p14:tracePt t="27465" x="6727825" y="1914525"/>
          <p14:tracePt t="27473" x="6746875" y="1897063"/>
          <p14:tracePt t="27481" x="6764338" y="1878013"/>
          <p14:tracePt t="27489" x="6773863" y="1851025"/>
          <p14:tracePt t="27496" x="6783388" y="1841500"/>
          <p14:tracePt t="27505" x="6800850" y="1824038"/>
          <p14:tracePt t="27513" x="6810375" y="1804988"/>
          <p14:tracePt t="27521" x="6819900" y="1768475"/>
          <p14:tracePt t="27528" x="6837363" y="1751013"/>
          <p14:tracePt t="27537" x="6837363" y="1731963"/>
          <p14:tracePt t="27545" x="6846888" y="1724025"/>
          <p14:tracePt t="27562" x="6846888" y="1714500"/>
          <p14:tracePt t="27568" x="6856413" y="1697038"/>
          <p14:tracePt t="27578" x="6864350" y="1677988"/>
          <p14:tracePt t="27585" x="6873875" y="1668463"/>
          <p14:tracePt t="27603" x="6883400" y="1651000"/>
          <p14:tracePt t="27616" x="6883400" y="1641475"/>
          <p14:tracePt t="27763" x="6883400" y="1631950"/>
          <p14:tracePt t="27780" x="6873875" y="1604963"/>
          <p14:tracePt t="27788" x="6864350" y="1595438"/>
          <p14:tracePt t="27795" x="6856413" y="1568450"/>
          <p14:tracePt t="27801" x="6837363" y="1550988"/>
          <p14:tracePt t="27811" x="6827838" y="1514475"/>
          <p14:tracePt t="27817" x="6819900" y="1485900"/>
          <p14:tracePt t="27825" x="6819900" y="1458913"/>
          <p14:tracePt t="27833" x="6819900" y="1441450"/>
          <p14:tracePt t="27841" x="6810375" y="1395413"/>
          <p14:tracePt t="27849" x="6810375" y="1358900"/>
          <p14:tracePt t="27857" x="6810375" y="1339850"/>
          <p14:tracePt t="27865" x="6791325" y="1322388"/>
          <p14:tracePt t="27872" x="6791325" y="1312863"/>
          <p14:tracePt t="27885" x="6791325" y="1295400"/>
          <p14:tracePt t="27890" x="6791325" y="1268413"/>
          <p14:tracePt t="27898" x="6791325" y="1258888"/>
          <p14:tracePt t="27905" x="6791325" y="1231900"/>
          <p14:tracePt t="27913" x="6791325" y="1212850"/>
          <p14:tracePt t="27921" x="6791325" y="1203325"/>
          <p14:tracePt t="27929" x="6800850" y="1195388"/>
          <p14:tracePt t="27936" x="6819900" y="1185863"/>
          <p14:tracePt t="27944" x="6837363" y="1176338"/>
          <p14:tracePt t="27952" x="6873875" y="1158875"/>
          <p14:tracePt t="27961" x="6892925" y="1158875"/>
          <p14:tracePt t="27969" x="6919913" y="1158875"/>
          <p14:tracePt t="27977" x="6937375" y="1149350"/>
          <p14:tracePt t="27986" x="6964363" y="1149350"/>
          <p14:tracePt t="28001" x="7000875" y="1149350"/>
          <p14:tracePt t="28016" x="7010400" y="1149350"/>
          <p14:tracePt t="28032" x="7019925" y="1149350"/>
          <p14:tracePt t="28049" x="7029450" y="1158875"/>
          <p14:tracePt t="28058" x="7029450" y="1166813"/>
          <p14:tracePt t="28064" x="7029450" y="1176338"/>
          <p14:tracePt t="28073" x="7046913" y="1195388"/>
          <p14:tracePt t="28080" x="7046913" y="1203325"/>
          <p14:tracePt t="28089" x="7056438" y="1222375"/>
          <p14:tracePt t="28096" x="7065963" y="1222375"/>
          <p14:tracePt t="28105" x="7065963" y="1239838"/>
          <p14:tracePt t="28113" x="7065963" y="1249363"/>
          <p14:tracePt t="28121" x="7073900" y="1268413"/>
          <p14:tracePt t="28137" x="7073900" y="1295400"/>
          <p14:tracePt t="28145" x="7073900" y="1303338"/>
          <p14:tracePt t="28153" x="7073900" y="1312863"/>
          <p14:tracePt t="28235" x="7073900" y="1331913"/>
          <p14:tracePt t="28250" x="7073900" y="1339850"/>
          <p14:tracePt t="28265" x="7073900" y="1349375"/>
          <p14:tracePt t="28273" x="7056438" y="1376363"/>
          <p14:tracePt t="28281" x="7046913" y="1385888"/>
          <p14:tracePt t="28289" x="7019925" y="1385888"/>
          <p14:tracePt t="28297" x="7000875" y="1395413"/>
          <p14:tracePt t="28305" x="6964363" y="1395413"/>
          <p14:tracePt t="28314" x="6946900" y="1404938"/>
          <p14:tracePt t="28321" x="6919913" y="1404938"/>
          <p14:tracePt t="28330" x="6892925" y="1422400"/>
          <p14:tracePt t="28339" x="6873875" y="1422400"/>
          <p14:tracePt t="28362" x="6864350" y="1422400"/>
          <p14:tracePt t="28418" x="6856413" y="1422400"/>
          <p14:tracePt t="28458" x="6846888" y="1422400"/>
          <p14:tracePt t="28763" x="6846888" y="1404938"/>
          <p14:tracePt t="28786" x="6846888" y="1395413"/>
          <p14:tracePt t="28833" x="6846888" y="1385888"/>
          <p14:tracePt t="28924" x="6846888" y="1376363"/>
          <p14:tracePt t="28931" x="6846888" y="1368425"/>
          <p14:tracePt t="28945" x="6856413" y="1349375"/>
          <p14:tracePt t="29001" x="6864350" y="1349375"/>
          <p14:tracePt t="29601" x="6873875" y="1349375"/>
          <p14:tracePt t="29632" x="6900863" y="1339850"/>
          <p14:tracePt t="29657" x="6910388" y="1322388"/>
          <p14:tracePt t="29688" x="6910388" y="1312863"/>
          <p14:tracePt t="29696" x="6919913" y="1303338"/>
          <p14:tracePt t="31003" x="6919913" y="1312863"/>
          <p14:tracePt t="31009" x="6910388" y="1331913"/>
          <p14:tracePt t="31025" x="6900863" y="1339850"/>
          <p14:tracePt t="31041" x="6900863" y="1349375"/>
          <p14:tracePt t="31049" x="6892925" y="1349375"/>
          <p14:tracePt t="31057" x="6892925" y="1358900"/>
          <p14:tracePt t="31358" x="6892925" y="1368425"/>
          <p14:tracePt t="31366" x="6883400" y="1385888"/>
          <p14:tracePt t="31377" x="6873875" y="1395413"/>
          <p14:tracePt t="31393" x="6864350" y="1404938"/>
          <p14:tracePt t="31433" x="6864350" y="1422400"/>
          <p14:tracePt t="31738" x="6864350" y="1431925"/>
          <p14:tracePt t="32342" x="6856413" y="1441450"/>
          <p14:tracePt t="32351" x="6837363" y="1441450"/>
          <p14:tracePt t="32356" x="6827838" y="1441450"/>
          <p14:tracePt t="32371" x="6819900" y="1449388"/>
          <p14:tracePt t="32378" x="6819900" y="1458913"/>
          <p14:tracePt t="32385" x="6810375" y="1468438"/>
          <p14:tracePt t="33169" x="6800850" y="1477963"/>
          <p14:tracePt t="33177" x="6791325" y="1485900"/>
          <p14:tracePt t="33193" x="6791325" y="1495425"/>
          <p14:tracePt t="33209" x="6783388" y="1504950"/>
          <p14:tracePt t="33217" x="6783388" y="1514475"/>
          <p14:tracePt t="33225" x="6783388" y="1522413"/>
          <p14:tracePt t="33233" x="6783388" y="1541463"/>
          <p14:tracePt t="33609" x="6783388" y="1550988"/>
          <p14:tracePt t="33632" x="6773863" y="1558925"/>
          <p14:tracePt t="33763" x="6773863" y="1577975"/>
          <p14:tracePt t="33854" x="6773863" y="1587500"/>
          <p14:tracePt t="33921" x="6773863" y="1595438"/>
          <p14:tracePt t="34063" x="6783388" y="1587500"/>
          <p14:tracePt t="34077" x="6791325" y="1577975"/>
          <p14:tracePt t="34490" x="6783388" y="1577975"/>
          <p14:tracePt t="34504" x="6773863" y="1577975"/>
          <p14:tracePt t="34506" x="6754813" y="1577975"/>
          <p14:tracePt t="34530" x="6746875" y="1577975"/>
          <p14:tracePt t="36515" x="6737350" y="1568450"/>
          <p14:tracePt t="36523" x="6737350" y="1558925"/>
          <p14:tracePt t="36530" x="6727825" y="1558925"/>
          <p14:tracePt t="36553" x="6727825" y="1550988"/>
          <p14:tracePt t="36577" x="6727825" y="1541463"/>
          <p14:tracePt t="36585" x="6727825" y="1522413"/>
          <p14:tracePt t="36593" x="6718300" y="1514475"/>
          <p14:tracePt t="36601" x="6710363" y="1504950"/>
          <p14:tracePt t="36617" x="6710363" y="1495425"/>
          <p14:tracePt t="36627" x="6710363" y="1485900"/>
          <p14:tracePt t="36633" x="6700838" y="1477963"/>
          <p14:tracePt t="36641" x="6700838" y="1468438"/>
          <p14:tracePt t="36649" x="6691313" y="1449388"/>
          <p14:tracePt t="36657" x="6691313" y="1441450"/>
          <p14:tracePt t="36665" x="6691313" y="1431925"/>
          <p14:tracePt t="36705" x="6691313" y="1422400"/>
          <p14:tracePt t="36751" x="6691313" y="1412875"/>
          <p14:tracePt t="36923" x="6681788" y="1412875"/>
          <p14:tracePt t="36930" x="6654800" y="1412875"/>
          <p14:tracePt t="36937" x="6610350" y="1412875"/>
          <p14:tracePt t="36945" x="6591300" y="1431925"/>
          <p14:tracePt t="36953" x="6545263" y="1449388"/>
          <p14:tracePt t="36961" x="6500813" y="1477963"/>
          <p14:tracePt t="36969" x="6481763" y="1495425"/>
          <p14:tracePt t="36977" x="6427788" y="1541463"/>
          <p14:tracePt t="36986" x="6391275" y="1550988"/>
          <p14:tracePt t="36999" x="6362700" y="1568450"/>
          <p14:tracePt t="37003" x="6335713" y="1577975"/>
          <p14:tracePt t="37014" x="6318250" y="1595438"/>
          <p14:tracePt t="37017" x="6299200" y="1595438"/>
          <p14:tracePt t="37030" x="6291263" y="1595438"/>
          <p14:tracePt t="37033" x="6272213" y="1604963"/>
          <p14:tracePt t="37209" x="6262688" y="1614488"/>
          <p14:tracePt t="37278" x="6272213" y="1624013"/>
          <p14:tracePt t="37292" x="6281738" y="1631950"/>
          <p14:tracePt t="37298" x="6291263" y="1631950"/>
          <p14:tracePt t="37305" x="6299200" y="1631950"/>
          <p14:tracePt t="37313" x="6335713" y="1631950"/>
          <p14:tracePt t="37321" x="6354763" y="1631950"/>
          <p14:tracePt t="37329" x="6381750" y="1641475"/>
          <p14:tracePt t="37337" x="6418263" y="1641475"/>
          <p14:tracePt t="37345" x="6435725" y="1651000"/>
          <p14:tracePt t="37353" x="6481763" y="1660525"/>
          <p14:tracePt t="37362" x="6500813" y="1660525"/>
          <p14:tracePt t="37369" x="6518275" y="1668463"/>
          <p14:tracePt t="37377" x="6527800" y="1677988"/>
          <p14:tracePt t="37388" x="6537325" y="1677988"/>
          <p14:tracePt t="37417" x="6545263" y="1677988"/>
          <p14:tracePt t="37433" x="6564313" y="1677988"/>
          <p14:tracePt t="37441" x="6573838" y="1677988"/>
          <p14:tracePt t="37473" x="6581775" y="1677988"/>
          <p14:tracePt t="37500" x="6591300" y="1677988"/>
          <p14:tracePt t="37578" x="6610350" y="1677988"/>
          <p14:tracePt t="37625" x="6618288" y="1677988"/>
          <p14:tracePt t="37752" x="6627813" y="1677988"/>
          <p14:tracePt t="37759" x="6664325" y="1677988"/>
          <p14:tracePt t="37762" x="6691313" y="1660525"/>
          <p14:tracePt t="37770" x="6764338" y="1631950"/>
          <p14:tracePt t="37779" x="6846888" y="1614488"/>
          <p14:tracePt t="37785" x="6929438" y="1587500"/>
          <p14:tracePt t="37794" x="6973888" y="1558925"/>
          <p14:tracePt t="37801" x="7019925" y="1541463"/>
          <p14:tracePt t="37811" x="7065963" y="1514475"/>
          <p14:tracePt t="37817" x="7083425" y="1504950"/>
          <p14:tracePt t="37827" x="7102475" y="1495425"/>
          <p14:tracePt t="37994" x="7110413" y="1495425"/>
          <p14:tracePt t="38001" x="7110413" y="1504950"/>
          <p14:tracePt t="38009" x="7110413" y="1514475"/>
          <p14:tracePt t="38016" x="7110413" y="1522413"/>
          <p14:tracePt t="38027" x="7110413" y="1531938"/>
          <p14:tracePt t="38032" x="7110413" y="1541463"/>
          <p14:tracePt t="38041" x="7110413" y="1550988"/>
          <p14:tracePt t="38049" x="7110413" y="1558925"/>
          <p14:tracePt t="38057" x="7110413" y="1577975"/>
          <p14:tracePt t="38065" x="7110413" y="1587500"/>
          <p14:tracePt t="38073" x="7119938" y="1587500"/>
          <p14:tracePt t="38081" x="7119938" y="1595438"/>
          <p14:tracePt t="38089" x="7129463" y="1614488"/>
          <p14:tracePt t="38097" x="7129463" y="1624013"/>
          <p14:tracePt t="38112" x="7129463" y="1631950"/>
          <p14:tracePt t="38122" x="7129463" y="1641475"/>
          <p14:tracePt t="38128" x="7138988" y="1668463"/>
          <p14:tracePt t="38339" x="7146925" y="1668463"/>
          <p14:tracePt t="38348" x="7165975" y="1677988"/>
          <p14:tracePt t="38357" x="7202488" y="1677988"/>
          <p14:tracePt t="38362" x="7248525" y="1677988"/>
          <p14:tracePt t="38371" x="7302500" y="1677988"/>
          <p14:tracePt t="38377" x="7392988" y="1677988"/>
          <p14:tracePt t="38386" x="7466013" y="1677988"/>
          <p14:tracePt t="38394" x="7575550" y="1677988"/>
          <p14:tracePt t="38401" x="7667625" y="1677988"/>
          <p14:tracePt t="38410" x="7740650" y="1677988"/>
          <p14:tracePt t="38417" x="7794625" y="1677988"/>
          <p14:tracePt t="38430" x="7877175" y="1677988"/>
          <p14:tracePt t="38436" x="7885113" y="1677988"/>
          <p14:tracePt t="38440" x="7894638" y="1677988"/>
          <p14:tracePt t="38448" x="7913688" y="1677988"/>
          <p14:tracePt t="38537" x="7931150" y="1677988"/>
          <p14:tracePt t="38626" x="7931150" y="1660525"/>
          <p14:tracePt t="38634" x="7931150" y="1641475"/>
          <p14:tracePt t="38642" x="7931150" y="1631950"/>
          <p14:tracePt t="38649" x="7931150" y="1614488"/>
          <p14:tracePt t="38657" x="7931150" y="1595438"/>
          <p14:tracePt t="38665" x="7931150" y="1568450"/>
          <p14:tracePt t="38673" x="7931150" y="1550988"/>
          <p14:tracePt t="38681" x="7921625" y="1522413"/>
          <p14:tracePt t="38688" x="7913688" y="1514475"/>
          <p14:tracePt t="38696" x="7904163" y="1504950"/>
          <p14:tracePt t="38704" x="7877175" y="1477963"/>
          <p14:tracePt t="38714" x="7867650" y="1468438"/>
          <p14:tracePt t="38721" x="7850188" y="1458913"/>
          <p14:tracePt t="38730" x="7831138" y="1431925"/>
          <p14:tracePt t="38747" x="7821613" y="1412875"/>
          <p14:tracePt t="38752" x="7821613" y="1404938"/>
          <p14:tracePt t="38761" x="7794625" y="1376363"/>
          <p14:tracePt t="38769" x="7785100" y="1376363"/>
          <p14:tracePt t="38777" x="7777163" y="1358900"/>
          <p14:tracePt t="38794" x="7740650" y="1322388"/>
          <p14:tracePt t="38801" x="7731125" y="1303338"/>
          <p14:tracePt t="38817" x="7721600" y="1276350"/>
          <p14:tracePt t="38827" x="7704138" y="1258888"/>
          <p14:tracePt t="38833" x="7694613" y="1249363"/>
          <p14:tracePt t="38866" x="7685088" y="1231900"/>
          <p14:tracePt t="38897" x="7685088" y="1222375"/>
          <p14:tracePt t="38938" x="7675563" y="1212850"/>
          <p14:tracePt t="39043" x="7675563" y="1203325"/>
          <p14:tracePt t="39074" x="7675563" y="1195388"/>
          <p14:tracePt t="39082" x="7667625" y="1185863"/>
          <p14:tracePt t="39094" x="7658100" y="1176338"/>
          <p14:tracePt t="39107" x="7648575" y="1158875"/>
          <p14:tracePt t="39129" x="7612063" y="1139825"/>
          <p14:tracePt t="39137" x="7602538" y="1130300"/>
          <p14:tracePt t="39161" x="7594600" y="1122363"/>
          <p14:tracePt t="39177" x="7585075" y="1122363"/>
          <p14:tracePt t="39200" x="7575550" y="1112838"/>
          <p14:tracePt t="39376" x="7567613" y="1112838"/>
          <p14:tracePt t="39383" x="7558088" y="1112838"/>
          <p14:tracePt t="39390" x="7539038" y="1112838"/>
          <p14:tracePt t="39395" x="7531100" y="1112838"/>
          <p14:tracePt t="39410" x="7521575" y="1112838"/>
          <p14:tracePt t="39417" x="7494588" y="1112838"/>
          <p14:tracePt t="39426" x="7485063" y="1112838"/>
          <p14:tracePt t="39434" x="7475538" y="1112838"/>
          <p14:tracePt t="39440" x="7448550" y="1122363"/>
          <p14:tracePt t="39449" x="7439025" y="1130300"/>
          <p14:tracePt t="39457" x="7429500" y="1130300"/>
          <p14:tracePt t="39473" x="7421563" y="1139825"/>
          <p14:tracePt t="39489" x="7412038" y="1139825"/>
          <p14:tracePt t="39496" x="7402513" y="1139825"/>
          <p14:tracePt t="39504" x="7392988" y="1139825"/>
          <p14:tracePt t="39513" x="7366000" y="1139825"/>
          <p14:tracePt t="39520" x="7356475" y="1139825"/>
          <p14:tracePt t="39528" x="7329488" y="1139825"/>
          <p14:tracePt t="39537" x="7319963" y="1139825"/>
          <p14:tracePt t="39544" x="7275513" y="1139825"/>
          <p14:tracePt t="39552" x="7248525" y="1139825"/>
          <p14:tracePt t="39561" x="7219950" y="1139825"/>
          <p14:tracePt t="39569" x="7175500" y="1139825"/>
          <p14:tracePt t="39577" x="7138988" y="1139825"/>
          <p14:tracePt t="39584" x="7119938" y="1139825"/>
          <p14:tracePt t="39593" x="7110413" y="1139825"/>
          <p14:tracePt t="39600" x="7083425" y="1139825"/>
          <p14:tracePt t="39610" x="7073900" y="1139825"/>
          <p14:tracePt t="39616" x="7065963" y="1139825"/>
          <p14:tracePt t="39627" x="7046913" y="1139825"/>
          <p14:tracePt t="39763" x="7037388" y="1139825"/>
          <p14:tracePt t="39771" x="7010400" y="1139825"/>
          <p14:tracePt t="39782" x="7000875" y="1139825"/>
          <p14:tracePt t="39788" x="6992938" y="1139825"/>
          <p14:tracePt t="39797" x="6983413" y="1139825"/>
          <p14:tracePt t="39801" x="6973888" y="1139825"/>
          <p14:tracePt t="39817" x="6964363" y="1139825"/>
          <p14:tracePt t="39849" x="6956425" y="1139825"/>
          <p14:tracePt t="39865" x="6946900" y="1139825"/>
          <p14:tracePt t="39880" x="6929438" y="1139825"/>
          <p14:tracePt t="39889" x="6910388" y="1139825"/>
          <p14:tracePt t="39904" x="6900863" y="1139825"/>
          <p14:tracePt t="39912" x="6883400" y="1139825"/>
          <p14:tracePt t="39929" x="6873875" y="1130300"/>
          <p14:tracePt t="39953" x="6864350" y="1130300"/>
          <p14:tracePt t="39969" x="6846888" y="1122363"/>
          <p14:tracePt t="39977" x="6837363" y="1122363"/>
          <p14:tracePt t="40001" x="6827838" y="1112838"/>
          <p14:tracePt t="40025" x="6819900" y="1112838"/>
          <p14:tracePt t="40379" x="6791325" y="1103313"/>
          <p14:tracePt t="40953" x="6791325" y="1093788"/>
          <p14:tracePt t="40985" x="6773863" y="1093788"/>
          <p14:tracePt t="41041" x="6764338" y="1103313"/>
          <p14:tracePt t="41072" x="6754813" y="1112838"/>
          <p14:tracePt t="44121" x="6746875" y="1130300"/>
          <p14:tracePt t="44137" x="6746875" y="1139825"/>
          <p14:tracePt t="44145" x="6746875" y="1149350"/>
          <p14:tracePt t="44153" x="6746875" y="1158875"/>
          <p14:tracePt t="44169" x="6737350" y="1166813"/>
          <p14:tracePt t="44281" x="6737350" y="1176338"/>
          <p14:tracePt t="45257" x="6737350" y="1185863"/>
          <p14:tracePt t="45273" x="6737350" y="1203325"/>
          <p14:tracePt t="45289" x="6737350" y="1212850"/>
          <p14:tracePt t="45321" x="6737350" y="1222375"/>
          <p14:tracePt t="45337" x="6737350" y="1239838"/>
          <p14:tracePt t="45352" x="6737350" y="1249363"/>
          <p14:tracePt t="45371" x="6737350" y="1258888"/>
          <p14:tracePt t="45385" x="6737350" y="1268413"/>
          <p14:tracePt t="45400" x="6737350" y="1276350"/>
          <p14:tracePt t="45426" x="6737350" y="1285875"/>
          <p14:tracePt t="45633" x="6737350" y="1295400"/>
          <p14:tracePt t="45648" x="6737350" y="1303338"/>
          <p14:tracePt t="45656" x="6737350" y="1322388"/>
          <p14:tracePt t="45697" x="6737350" y="1331913"/>
          <p14:tracePt t="45705" x="6746875" y="1339850"/>
          <p14:tracePt t="45947" x="6754813" y="1339850"/>
          <p14:tracePt t="45955" x="6764338" y="1339850"/>
          <p14:tracePt t="45964" x="6773863" y="1339850"/>
          <p14:tracePt t="45977" x="6783388" y="1339850"/>
          <p14:tracePt t="45993" x="6791325" y="1339850"/>
          <p14:tracePt t="46009" x="6800850" y="1339850"/>
          <p14:tracePt t="46033" x="6819900" y="1339850"/>
          <p14:tracePt t="46099" x="6827838" y="1339850"/>
          <p14:tracePt t="46468" x="6837363" y="1339850"/>
          <p14:tracePt t="46490" x="6837363" y="1358900"/>
          <p14:tracePt t="46698" x="6837363" y="1368425"/>
          <p14:tracePt t="47031" x="6837363" y="1376363"/>
          <p14:tracePt t="47051" x="6837363" y="1385888"/>
          <p14:tracePt t="47452" x="6837363" y="1395413"/>
          <p14:tracePt t="47458" x="6837363" y="1404938"/>
          <p14:tracePt t="47498" x="6837363" y="1412875"/>
          <p14:tracePt t="47915" x="6837363" y="1422400"/>
          <p14:tracePt t="47923" x="6837363" y="1441450"/>
          <p14:tracePt t="47937" x="6837363" y="1449388"/>
          <p14:tracePt t="47953" x="6837363" y="1458913"/>
          <p14:tracePt t="48340" x="6837363" y="1477963"/>
          <p14:tracePt t="48475" x="6827838" y="1485900"/>
          <p14:tracePt t="48491" x="6800850" y="1504950"/>
          <p14:tracePt t="48501" x="6773863" y="1514475"/>
          <p14:tracePt t="48506" x="6727825" y="1514475"/>
          <p14:tracePt t="48513" x="6673850" y="1531938"/>
          <p14:tracePt t="48521" x="6627813" y="1541463"/>
          <p14:tracePt t="48529" x="6554788" y="1541463"/>
          <p14:tracePt t="48537" x="6481763" y="1550988"/>
          <p14:tracePt t="48545" x="6372225" y="1550988"/>
          <p14:tracePt t="48553" x="6272213" y="1568450"/>
          <p14:tracePt t="48561" x="6162675" y="1568450"/>
          <p14:tracePt t="48569" x="6053138" y="1568450"/>
          <p14:tracePt t="48577" x="5943600" y="1568450"/>
          <p14:tracePt t="48585" x="5834063" y="1568450"/>
          <p14:tracePt t="48593" x="5761038" y="1568450"/>
          <p14:tracePt t="48601" x="5688013" y="1568450"/>
          <p14:tracePt t="48610" x="5634038" y="1568450"/>
          <p14:tracePt t="48617" x="5588000" y="1568450"/>
          <p14:tracePt t="48625" x="5570538" y="1568450"/>
          <p14:tracePt t="48632" x="5543550" y="1568450"/>
          <p14:tracePt t="48673" x="5534025" y="1568450"/>
          <p14:tracePt t="48689" x="5524500" y="1568450"/>
          <p14:tracePt t="48705" x="5514975" y="1568450"/>
          <p14:tracePt t="48721" x="5507038" y="1568450"/>
          <p14:tracePt t="48738" x="5497513" y="1568450"/>
          <p14:tracePt t="48812" x="5487988" y="1568450"/>
          <p14:tracePt t="48825" x="5470525" y="1568450"/>
          <p14:tracePt t="48833" x="5461000" y="1568450"/>
          <p14:tracePt t="48849" x="5441950" y="1587500"/>
          <p14:tracePt t="48873" x="5434013" y="1587500"/>
          <p14:tracePt t="48897" x="5424488" y="1587500"/>
          <p14:tracePt t="48905" x="5414963" y="1587500"/>
          <p14:tracePt t="48913" x="5405438" y="1587500"/>
          <p14:tracePt t="48921" x="5387975" y="1587500"/>
          <p14:tracePt t="48937" x="5378450" y="1587500"/>
          <p14:tracePt t="48945" x="5368925" y="1587500"/>
          <p14:tracePt t="48961" x="5351463" y="1587500"/>
          <p14:tracePt t="48969" x="5341938" y="1587500"/>
          <p14:tracePt t="48977" x="5324475" y="1587500"/>
          <p14:tracePt t="48995" x="5305425" y="1587500"/>
          <p14:tracePt t="49017" x="5297488" y="1587500"/>
          <p14:tracePt t="49066" x="5287963" y="1587500"/>
          <p14:tracePt t="49116" x="5287963" y="1568450"/>
          <p14:tracePt t="49137" x="5287963" y="1558925"/>
          <p14:tracePt t="49145" x="5287963" y="1550988"/>
          <p14:tracePt t="49160" x="5287963" y="1541463"/>
          <p14:tracePt t="49168" x="5287963" y="1531938"/>
          <p14:tracePt t="49209" x="5297488" y="1531938"/>
          <p14:tracePt t="49217" x="5324475" y="1514475"/>
          <p14:tracePt t="49225" x="5351463" y="1504950"/>
          <p14:tracePt t="49232" x="5414963" y="1485900"/>
          <p14:tracePt t="49243" x="5507038" y="1441450"/>
          <p14:tracePt t="49249" x="5588000" y="1412875"/>
          <p14:tracePt t="49258" x="5707063" y="1358900"/>
          <p14:tracePt t="49265" x="5780088" y="1349375"/>
          <p14:tracePt t="49273" x="5899150" y="1303338"/>
          <p14:tracePt t="49280" x="5962650" y="1276350"/>
          <p14:tracePt t="49289" x="6035675" y="1249363"/>
          <p14:tracePt t="49297" x="6099175" y="1222375"/>
          <p14:tracePt t="49305" x="6145213" y="1212850"/>
          <p14:tracePt t="49313" x="6189663" y="1176338"/>
          <p14:tracePt t="49321" x="6218238" y="1166813"/>
          <p14:tracePt t="49329" x="6245225" y="1158875"/>
          <p14:tracePt t="49337" x="6262688" y="1158875"/>
          <p14:tracePt t="49345" x="6281738" y="1149350"/>
          <p14:tracePt t="49353" x="6291263" y="1139825"/>
          <p14:tracePt t="49360" x="6308725" y="1139825"/>
          <p14:tracePt t="49368" x="6318250" y="1130300"/>
          <p14:tracePt t="49377" x="6326188" y="1130300"/>
          <p14:tracePt t="49385" x="6335713" y="1130300"/>
          <p14:tracePt t="49393" x="6362700" y="1130300"/>
          <p14:tracePt t="49410" x="6391275" y="1122363"/>
          <p14:tracePt t="49417" x="6399213" y="1122363"/>
          <p14:tracePt t="49427" x="6427788" y="1103313"/>
          <p14:tracePt t="49434" x="6435725" y="1103313"/>
          <p14:tracePt t="49442" x="6445250" y="1103313"/>
          <p14:tracePt t="49448" x="6454775" y="1093788"/>
          <p14:tracePt t="49618" x="6464300" y="1093788"/>
          <p14:tracePt t="49641" x="6464300" y="1103313"/>
          <p14:tracePt t="49656" x="6464300" y="1122363"/>
          <p14:tracePt t="49664" x="6464300" y="1130300"/>
          <p14:tracePt t="49673" x="6464300" y="1139825"/>
          <p14:tracePt t="49681" x="6464300" y="1149350"/>
          <p14:tracePt t="49696" x="6481763" y="1185863"/>
          <p14:tracePt t="49704" x="6500813" y="1195388"/>
          <p14:tracePt t="49730" x="6508750" y="1203325"/>
          <p14:tracePt t="49763" x="6518275" y="1222375"/>
          <p14:tracePt t="49786" x="6537325" y="1222375"/>
          <p14:tracePt t="49794" x="6554788" y="1222375"/>
          <p14:tracePt t="49802" x="6581775" y="1222375"/>
          <p14:tracePt t="49813" x="6618288" y="1222375"/>
          <p14:tracePt t="49831" x="6637338" y="1222375"/>
          <p14:tracePt t="49834" x="6664325" y="1222375"/>
          <p14:tracePt t="49847" x="6673850" y="1222375"/>
          <p14:tracePt t="49849" x="6700838" y="1222375"/>
          <p14:tracePt t="49860" x="6710363" y="1222375"/>
          <p14:tracePt t="49865" x="6718300" y="1222375"/>
          <p14:tracePt t="49872" x="6727825" y="1212850"/>
          <p14:tracePt t="49880" x="6754813" y="1212850"/>
          <p14:tracePt t="49896" x="6773863" y="1203325"/>
          <p14:tracePt t="49912" x="6791325" y="1203325"/>
          <p14:tracePt t="49920" x="6810375" y="1185863"/>
          <p14:tracePt t="49953" x="6819900" y="1176338"/>
          <p14:tracePt t="49985" x="6819900" y="1166813"/>
          <p14:tracePt t="50184" x="6819900" y="1158875"/>
          <p14:tracePt t="50193" x="6837363" y="1158875"/>
          <p14:tracePt t="50200" x="6856413" y="1166813"/>
          <p14:tracePt t="50209" x="6864350" y="1176338"/>
          <p14:tracePt t="50217" x="6883400" y="1203325"/>
          <p14:tracePt t="50225" x="6892925" y="1222375"/>
          <p14:tracePt t="50233" x="6900863" y="1231900"/>
          <p14:tracePt t="50242" x="6900863" y="1239838"/>
          <p14:tracePt t="50248" x="6900863" y="1258888"/>
          <p14:tracePt t="50337" x="6900863" y="1268413"/>
          <p14:tracePt t="50345" x="6892925" y="1268413"/>
          <p14:tracePt t="50353" x="6883400" y="1268413"/>
          <p14:tracePt t="50361" x="6846888" y="1268413"/>
          <p14:tracePt t="50369" x="6810375" y="1268413"/>
          <p14:tracePt t="50377" x="6791325" y="1268413"/>
          <p14:tracePt t="50384" x="6746875" y="1268413"/>
          <p14:tracePt t="50393" x="6710363" y="1268413"/>
          <p14:tracePt t="50401" x="6691313" y="1268413"/>
          <p14:tracePt t="50409" x="6654800" y="1268413"/>
          <p14:tracePt t="50417" x="6645275" y="1268413"/>
          <p14:tracePt t="50425" x="6637338" y="1268413"/>
          <p14:tracePt t="50434" x="6627813" y="1268413"/>
          <p14:tracePt t="50443" x="6618288" y="1268413"/>
          <p14:tracePt t="50448" x="6610350" y="1268413"/>
          <p14:tracePt t="50465" x="6610350" y="1258888"/>
          <p14:tracePt t="50473" x="6600825" y="1239838"/>
          <p14:tracePt t="50481" x="6600825" y="1222375"/>
          <p14:tracePt t="50489" x="6600825" y="1195388"/>
          <p14:tracePt t="50497" x="6600825" y="1176338"/>
          <p14:tracePt t="50505" x="6600825" y="1130300"/>
          <p14:tracePt t="50513" x="6600825" y="1122363"/>
          <p14:tracePt t="50521" x="6600825" y="1112838"/>
          <p14:tracePt t="50528" x="6600825" y="1093788"/>
          <p14:tracePt t="50537" x="6600825" y="1085850"/>
          <p14:tracePt t="50544" x="6610350" y="1076325"/>
          <p14:tracePt t="50553" x="6618288" y="1066800"/>
          <p14:tracePt t="50561" x="6637338" y="1049338"/>
          <p14:tracePt t="50569" x="6654800" y="1049338"/>
          <p14:tracePt t="50577" x="6681788" y="1049338"/>
          <p14:tracePt t="50585" x="6710363" y="1049338"/>
          <p14:tracePt t="50592" x="6754813" y="1049338"/>
          <p14:tracePt t="50600" x="6783388" y="1049338"/>
          <p14:tracePt t="50608" x="6800850" y="1049338"/>
          <p14:tracePt t="50616" x="6846888" y="1066800"/>
          <p14:tracePt t="50626" x="6864350" y="1085850"/>
          <p14:tracePt t="50632" x="6873875" y="1093788"/>
          <p14:tracePt t="50642" x="6883400" y="1112838"/>
          <p14:tracePt t="50649" x="6900863" y="1139825"/>
          <p14:tracePt t="50658" x="6900863" y="1149350"/>
          <p14:tracePt t="50665" x="6910388" y="1166813"/>
          <p14:tracePt t="50681" x="6910388" y="1176338"/>
          <p14:tracePt t="50688" x="6910388" y="1195388"/>
          <p14:tracePt t="50705" x="6910388" y="1212850"/>
          <p14:tracePt t="50713" x="6910388" y="1222375"/>
          <p14:tracePt t="50729" x="6910388" y="1231900"/>
          <p14:tracePt t="50736" x="6910388" y="1239838"/>
          <p14:tracePt t="50744" x="6910388" y="1249363"/>
          <p14:tracePt t="50752" x="6910388" y="1258888"/>
          <p14:tracePt t="50760" x="6910388" y="1276350"/>
          <p14:tracePt t="50768" x="6892925" y="1285875"/>
          <p14:tracePt t="50777" x="6846888" y="1295400"/>
          <p14:tracePt t="50784" x="6827838" y="1303338"/>
          <p14:tracePt t="50793" x="6800850" y="1312863"/>
          <p14:tracePt t="50801" x="6783388" y="1312863"/>
          <p14:tracePt t="50809" x="6746875" y="1312863"/>
          <p14:tracePt t="50825" x="6737350" y="1312863"/>
          <p14:tracePt t="50833" x="6718300" y="1312863"/>
          <p14:tracePt t="50857" x="6710363" y="1312863"/>
          <p14:tracePt t="50879" x="6700838" y="1312863"/>
          <p14:tracePt t="50892" x="6691313" y="1312863"/>
          <p14:tracePt t="50921" x="6691313" y="1303338"/>
          <p14:tracePt t="50953" x="6691313" y="1285875"/>
          <p14:tracePt t="50969" x="6691313" y="1276350"/>
          <p14:tracePt t="50985" x="6700838" y="1258888"/>
          <p14:tracePt t="50993" x="6718300" y="1249363"/>
          <p14:tracePt t="51001" x="6737350" y="1249363"/>
          <p14:tracePt t="51009" x="6773863" y="1231900"/>
          <p14:tracePt t="51018" x="6791325" y="1231900"/>
          <p14:tracePt t="51027" x="6800850" y="1231900"/>
          <p14:tracePt t="51032" x="6837363" y="1231900"/>
          <p14:tracePt t="51043" x="6856413" y="1239838"/>
          <p14:tracePt t="51048" x="6883400" y="1239838"/>
          <p14:tracePt t="51060" x="6900863" y="1249363"/>
          <p14:tracePt t="51064" x="6910388" y="1258888"/>
          <p14:tracePt t="51073" x="6919913" y="1268413"/>
          <p14:tracePt t="51081" x="6937375" y="1285875"/>
          <p14:tracePt t="51105" x="6946900" y="1295400"/>
          <p14:tracePt t="51145" x="6946900" y="1303338"/>
          <p14:tracePt t="51170" x="6946900" y="1312863"/>
          <p14:tracePt t="51258" x="6946900" y="1322388"/>
          <p14:tracePt t="51275" x="6946900" y="1339850"/>
          <p14:tracePt t="51291" x="6946900" y="1349375"/>
          <p14:tracePt t="51298" x="6946900" y="1368425"/>
          <p14:tracePt t="51321" x="6937375" y="1368425"/>
          <p14:tracePt t="51329" x="6929438" y="1368425"/>
          <p14:tracePt t="51345" x="6910388" y="1368425"/>
          <p14:tracePt t="51370" x="6900863" y="1368425"/>
          <p14:tracePt t="51931" x="6892925" y="1368425"/>
          <p14:tracePt t="51941" x="6856413" y="1368425"/>
          <p14:tracePt t="51946" x="6819900" y="1395413"/>
          <p14:tracePt t="51953" x="6783388" y="1395413"/>
          <p14:tracePt t="51961" x="6727825" y="1412875"/>
          <p14:tracePt t="51969" x="6637338" y="1431925"/>
          <p14:tracePt t="51978" x="6564313" y="1431925"/>
          <p14:tracePt t="51985" x="6464300" y="1458913"/>
          <p14:tracePt t="51993" x="6354763" y="1468438"/>
          <p14:tracePt t="52000" x="6262688" y="1485900"/>
          <p14:tracePt t="52009" x="6153150" y="1485900"/>
          <p14:tracePt t="52017" x="6053138" y="1485900"/>
          <p14:tracePt t="52026" x="5962650" y="1495425"/>
          <p14:tracePt t="52032" x="5926138" y="1495425"/>
          <p14:tracePt t="52042" x="5880100" y="1522413"/>
          <p14:tracePt t="52048" x="5834063" y="1522413"/>
          <p14:tracePt t="52064" x="5807075" y="1522413"/>
          <p14:tracePt t="52072" x="5789613" y="1522413"/>
          <p14:tracePt t="52080" x="5753100" y="1531938"/>
          <p14:tracePt t="52097" x="5724525" y="1531938"/>
          <p14:tracePt t="52105" x="5707063" y="1531938"/>
          <p14:tracePt t="52113" x="5680075" y="1531938"/>
          <p14:tracePt t="52121" x="5643563" y="1531938"/>
          <p14:tracePt t="52128" x="5588000" y="1531938"/>
          <p14:tracePt t="52136" x="5551488" y="1531938"/>
          <p14:tracePt t="52145" x="5507038" y="1531938"/>
          <p14:tracePt t="52152" x="5487988" y="1531938"/>
          <p14:tracePt t="52161" x="5461000" y="1531938"/>
          <p14:tracePt t="52177" x="5451475" y="1531938"/>
          <p14:tracePt t="52209" x="5451475" y="1522413"/>
          <p14:tracePt t="52225" x="5451475" y="1514475"/>
          <p14:tracePt t="52233" x="5451475" y="1495425"/>
          <p14:tracePt t="52395" x="5451475" y="1485900"/>
          <p14:tracePt t="52442" x="5451475" y="1495425"/>
          <p14:tracePt t="52451" x="5451475" y="1522413"/>
          <p14:tracePt t="52458" x="5461000" y="1531938"/>
          <p14:tracePt t="52489" x="5461000" y="1541463"/>
          <p14:tracePt t="52505" x="5461000" y="1558925"/>
          <p14:tracePt t="52513" x="5461000" y="1568450"/>
          <p14:tracePt t="52521" x="5451475" y="1577975"/>
          <p14:tracePt t="52537" x="5441950" y="1587500"/>
          <p14:tracePt t="52552" x="5414963" y="1595438"/>
          <p14:tracePt t="52560" x="5414963" y="1604963"/>
          <p14:tracePt t="52576" x="5387975" y="1604963"/>
          <p14:tracePt t="52584" x="5368925" y="1614488"/>
          <p14:tracePt t="52592" x="5360988" y="1614488"/>
          <p14:tracePt t="52601" x="5334000" y="1614488"/>
          <p14:tracePt t="52609" x="5314950" y="1614488"/>
          <p14:tracePt t="52617" x="5287963" y="1614488"/>
          <p14:tracePt t="52625" x="5268913" y="1614488"/>
          <p14:tracePt t="52633" x="5241925" y="1614488"/>
          <p14:tracePt t="52643" x="5224463" y="1614488"/>
          <p14:tracePt t="52648" x="5205413" y="1614488"/>
          <p14:tracePt t="52659" x="5195888" y="1614488"/>
          <p14:tracePt t="52665" x="5178425" y="1614488"/>
          <p14:tracePt t="52673" x="5168900" y="1604963"/>
          <p14:tracePt t="52680" x="5151438" y="1595438"/>
          <p14:tracePt t="52689" x="5141913" y="1577975"/>
          <p14:tracePt t="52697" x="5132388" y="1577975"/>
          <p14:tracePt t="52704" x="5132388" y="1568450"/>
          <p14:tracePt t="52713" x="5122863" y="1541463"/>
          <p14:tracePt t="52721" x="5122863" y="1531938"/>
          <p14:tracePt t="52730" x="5114925" y="1514475"/>
          <p14:tracePt t="52745" x="5095875" y="1485900"/>
          <p14:tracePt t="52754" x="5095875" y="1477963"/>
          <p14:tracePt t="52763" x="5086350" y="1441450"/>
          <p14:tracePt t="52770" x="5078413" y="1422400"/>
          <p14:tracePt t="52780" x="5078413" y="1404938"/>
          <p14:tracePt t="52786" x="5059363" y="1368425"/>
          <p14:tracePt t="52795" x="5059363" y="1358900"/>
          <p14:tracePt t="52802" x="5049838" y="1339850"/>
          <p14:tracePt t="52813" x="5049838" y="1331913"/>
          <p14:tracePt t="52819" x="5049838" y="1303338"/>
          <p14:tracePt t="52829" x="5049838" y="1285875"/>
          <p14:tracePt t="52834" x="5041900" y="1239838"/>
          <p14:tracePt t="52847" x="5041900" y="1231900"/>
          <p14:tracePt t="52850" x="5041900" y="1195388"/>
          <p14:tracePt t="52860" x="5032375" y="1166813"/>
          <p14:tracePt t="52865" x="5032375" y="1149350"/>
          <p14:tracePt t="52875" x="5032375" y="1112838"/>
          <p14:tracePt t="52894" x="5032375" y="1066800"/>
          <p14:tracePt t="52896" x="5032375" y="1049338"/>
          <p14:tracePt t="52904" x="5032375" y="1012825"/>
          <p14:tracePt t="52912" x="5032375" y="1003300"/>
          <p14:tracePt t="52921" x="5032375" y="957263"/>
          <p14:tracePt t="52928" x="5032375" y="939800"/>
          <p14:tracePt t="52936" x="5032375" y="911225"/>
          <p14:tracePt t="52944" x="5032375" y="884238"/>
          <p14:tracePt t="52952" x="5032375" y="866775"/>
          <p14:tracePt t="52961" x="5032375" y="839788"/>
          <p14:tracePt t="52969" x="5032375" y="820738"/>
          <p14:tracePt t="52977" x="5032375" y="811213"/>
          <p14:tracePt t="52985" x="5049838" y="774700"/>
          <p14:tracePt t="52992" x="5059363" y="766763"/>
          <p14:tracePt t="53000" x="5068888" y="747713"/>
          <p14:tracePt t="53009" x="5068888" y="738188"/>
          <p14:tracePt t="53018" x="5078413" y="720725"/>
          <p14:tracePt t="53029" x="5095875" y="711200"/>
          <p14:tracePt t="53050" x="5095875" y="701675"/>
          <p14:tracePt t="53065" x="5105400" y="693738"/>
          <p14:tracePt t="53113" x="5114925" y="693738"/>
          <p14:tracePt t="53122" x="5122863" y="701675"/>
          <p14:tracePt t="53129" x="5132388" y="711200"/>
          <p14:tracePt t="53136" x="5151438" y="720725"/>
          <p14:tracePt t="53144" x="5159375" y="730250"/>
          <p14:tracePt t="53152" x="5178425" y="747713"/>
          <p14:tracePt t="53160" x="5187950" y="757238"/>
          <p14:tracePt t="53169" x="5195888" y="774700"/>
          <p14:tracePt t="53184" x="5214938" y="793750"/>
          <p14:tracePt t="53193" x="5224463" y="811213"/>
          <p14:tracePt t="53201" x="5232400" y="820738"/>
          <p14:tracePt t="53209" x="5251450" y="857250"/>
          <p14:tracePt t="53217" x="5268913" y="884238"/>
          <p14:tracePt t="53225" x="5278438" y="884238"/>
          <p14:tracePt t="53233" x="5297488" y="911225"/>
          <p14:tracePt t="53242" x="5314950" y="939800"/>
          <p14:tracePt t="53250" x="5324475" y="957263"/>
          <p14:tracePt t="53266" x="5324475" y="984250"/>
          <p14:tracePt t="53279" x="5334000" y="993775"/>
          <p14:tracePt t="53281" x="5334000" y="1003300"/>
          <p14:tracePt t="53298" x="5351463" y="1020763"/>
          <p14:tracePt t="53315" x="5351463" y="1030288"/>
          <p14:tracePt t="53329" x="5351463" y="1039813"/>
          <p14:tracePt t="53345" x="5351463" y="1049338"/>
          <p14:tracePt t="53354" x="5351463" y="1066800"/>
          <p14:tracePt t="53360" x="5360988" y="1085850"/>
          <p14:tracePt t="53369" x="5360988" y="1093788"/>
          <p14:tracePt t="53377" x="5360988" y="1112838"/>
          <p14:tracePt t="53385" x="5360988" y="1130300"/>
          <p14:tracePt t="53393" x="5360988" y="1139825"/>
          <p14:tracePt t="53401" x="5360988" y="1149350"/>
          <p14:tracePt t="53409" x="5360988" y="1166813"/>
          <p14:tracePt t="53418" x="5360988" y="1176338"/>
          <p14:tracePt t="53426" x="5360988" y="1203325"/>
          <p14:tracePt t="53433" x="5360988" y="1212850"/>
          <p14:tracePt t="53442" x="5360988" y="1239838"/>
          <p14:tracePt t="53449" x="5360988" y="1258888"/>
          <p14:tracePt t="53459" x="5360988" y="1295400"/>
          <p14:tracePt t="53465" x="5360988" y="1312863"/>
          <p14:tracePt t="53472" x="5360988" y="1339850"/>
          <p14:tracePt t="53481" x="5360988" y="1358900"/>
          <p14:tracePt t="53489" x="5360988" y="1395413"/>
          <p14:tracePt t="53504" x="5351463" y="1412875"/>
          <p14:tracePt t="53512" x="5351463" y="1422400"/>
          <p14:tracePt t="53521" x="5351463" y="1441450"/>
          <p14:tracePt t="53528" x="5341938" y="1449388"/>
          <p14:tracePt t="53545" x="5334000" y="1468438"/>
          <p14:tracePt t="53553" x="5334000" y="1477963"/>
          <p14:tracePt t="53560" x="5314950" y="1495425"/>
          <p14:tracePt t="53576" x="5297488" y="1514475"/>
          <p14:tracePt t="53585" x="5278438" y="1531938"/>
          <p14:tracePt t="53594" x="5268913" y="1531938"/>
          <p14:tracePt t="53600" x="5260975" y="1541463"/>
          <p14:tracePt t="53609" x="5224463" y="1558925"/>
          <p14:tracePt t="53616" x="5214938" y="1568450"/>
          <p14:tracePt t="53625" x="5195888" y="1568450"/>
          <p14:tracePt t="53635" x="5187950" y="1568450"/>
          <p14:tracePt t="53646" x="5168900" y="1577975"/>
          <p14:tracePt t="53652" x="5141913" y="1577975"/>
          <p14:tracePt t="53663" x="5122863" y="1577975"/>
          <p14:tracePt t="53666" x="5105400" y="1577975"/>
          <p14:tracePt t="53673" x="5086350" y="1587500"/>
          <p14:tracePt t="53681" x="5078413" y="1587500"/>
          <p14:tracePt t="53688" x="5059363" y="1587500"/>
          <p14:tracePt t="53713" x="5041900" y="1587500"/>
          <p14:tracePt t="53721" x="5022850" y="1587500"/>
          <p14:tracePt t="53729" x="5014913" y="1587500"/>
          <p14:tracePt t="53737" x="5005388" y="1587500"/>
          <p14:tracePt t="53744" x="4995863" y="1587500"/>
          <p14:tracePt t="53752" x="4986338" y="1587500"/>
          <p14:tracePt t="53760" x="4978400" y="1587500"/>
          <p14:tracePt t="53769" x="4968875" y="1587500"/>
          <p14:tracePt t="53776" x="4959350" y="1587500"/>
          <p14:tracePt t="53784" x="4941888" y="1568450"/>
          <p14:tracePt t="53793" x="4922838" y="1550988"/>
          <p14:tracePt t="53801" x="4913313" y="1541463"/>
          <p14:tracePt t="53810" x="4905375" y="1514475"/>
          <p14:tracePt t="53825" x="4886325" y="1485900"/>
          <p14:tracePt t="53832" x="4886325" y="1477963"/>
          <p14:tracePt t="53842" x="4886325" y="1468438"/>
          <p14:tracePt t="53848" x="4876800" y="1468438"/>
          <p14:tracePt t="53859" x="4876800" y="1449388"/>
          <p14:tracePt t="53864" x="4876800" y="1441450"/>
          <p14:tracePt t="53875" x="4876800" y="1422400"/>
          <p14:tracePt t="53894" x="4876800" y="1376363"/>
          <p14:tracePt t="53896" x="4876800" y="1349375"/>
          <p14:tracePt t="53904" x="4876800" y="1331913"/>
          <p14:tracePt t="53912" x="4876800" y="1303338"/>
          <p14:tracePt t="53920" x="4876800" y="1258888"/>
          <p14:tracePt t="53929" x="4876800" y="1239838"/>
          <p14:tracePt t="53937" x="4876800" y="1212850"/>
          <p14:tracePt t="53944" x="4876800" y="1185863"/>
          <p14:tracePt t="53952" x="4876800" y="1139825"/>
          <p14:tracePt t="53961" x="4886325" y="1103313"/>
          <p14:tracePt t="53969" x="4895850" y="1093788"/>
          <p14:tracePt t="53977" x="4905375" y="1057275"/>
          <p14:tracePt t="53985" x="4922838" y="1020763"/>
          <p14:tracePt t="53993" x="4941888" y="1003300"/>
          <p14:tracePt t="54000" x="4959350" y="976313"/>
          <p14:tracePt t="54012" x="4968875" y="947738"/>
          <p14:tracePt t="54018" x="4986338" y="911225"/>
          <p14:tracePt t="54029" x="4995863" y="893763"/>
          <p14:tracePt t="54034" x="5005388" y="884238"/>
          <p14:tracePt t="54045" x="5022850" y="866775"/>
          <p14:tracePt t="54062" x="5032375" y="857250"/>
          <p14:tracePt t="54114" x="5059363" y="847725"/>
          <p14:tracePt t="54121" x="5078413" y="847725"/>
          <p14:tracePt t="54128" x="5105400" y="847725"/>
          <p14:tracePt t="54136" x="5122863" y="839788"/>
          <p14:tracePt t="54145" x="5168900" y="811213"/>
          <p14:tracePt t="54152" x="5187950" y="811213"/>
          <p14:tracePt t="54161" x="5195888" y="811213"/>
          <p14:tracePt t="54170" x="5214938" y="811213"/>
          <p14:tracePt t="54178" x="5224463" y="811213"/>
          <p14:tracePt t="54186" x="5241925" y="811213"/>
          <p14:tracePt t="54195" x="5251450" y="811213"/>
          <p14:tracePt t="54202" x="5268913" y="811213"/>
          <p14:tracePt t="54210" x="5287963" y="811213"/>
          <p14:tracePt t="54217" x="5297488" y="811213"/>
          <p14:tracePt t="54242" x="5305425" y="811213"/>
          <p14:tracePt t="54249" x="5324475" y="811213"/>
          <p14:tracePt t="54260" x="5334000" y="820738"/>
          <p14:tracePt t="54277" x="5341938" y="830263"/>
          <p14:tracePt t="54289" x="5351463" y="839788"/>
          <p14:tracePt t="54304" x="5351463" y="847725"/>
          <p14:tracePt t="54321" x="5368925" y="866775"/>
          <p14:tracePt t="54328" x="5378450" y="874713"/>
          <p14:tracePt t="54344" x="5378450" y="893763"/>
          <p14:tracePt t="54353" x="5387975" y="903288"/>
          <p14:tracePt t="54361" x="5397500" y="920750"/>
          <p14:tracePt t="54370" x="5414963" y="947738"/>
          <p14:tracePt t="54376" x="5424488" y="957263"/>
          <p14:tracePt t="54385" x="5424488" y="976313"/>
          <p14:tracePt t="54393" x="5434013" y="993775"/>
          <p14:tracePt t="54400" x="5434013" y="1012825"/>
          <p14:tracePt t="54408" x="5441950" y="1020763"/>
          <p14:tracePt t="54417" x="5441950" y="1030288"/>
          <p14:tracePt t="54425" x="5441950" y="1049338"/>
          <p14:tracePt t="54434" x="5441950" y="1057275"/>
          <p14:tracePt t="54443" x="5441950" y="1066800"/>
          <p14:tracePt t="54459" x="5441950" y="1076325"/>
          <p14:tracePt t="54475" x="5441950" y="1093788"/>
          <p14:tracePt t="54489" x="5441950" y="1103313"/>
          <p14:tracePt t="54521" x="5441950" y="1112838"/>
          <p14:tracePt t="54545" x="5441950" y="1130300"/>
          <p14:tracePt t="54569" x="5441950" y="1139825"/>
          <p14:tracePt t="54593" x="5441950" y="1149350"/>
          <p14:tracePt t="54625" x="5441950" y="1158875"/>
          <p14:tracePt t="54641" x="5441950" y="1166813"/>
          <p14:tracePt t="54649" x="5441950" y="1176338"/>
          <p14:tracePt t="54658" x="5441950" y="1185863"/>
          <p14:tracePt t="54666" x="5441950" y="1195388"/>
          <p14:tracePt t="54682" x="5441950" y="1212850"/>
          <p14:tracePt t="54690" x="5441950" y="1222375"/>
          <p14:tracePt t="54699" x="5441950" y="1231900"/>
          <p14:tracePt t="54724" x="5441950" y="1249363"/>
          <p14:tracePt t="54732" x="5441950" y="1258888"/>
          <p14:tracePt t="54736" x="5441950" y="1268413"/>
          <p14:tracePt t="54745" x="5441950" y="1276350"/>
          <p14:tracePt t="54753" x="5441950" y="1295400"/>
          <p14:tracePt t="54760" x="5441950" y="1303338"/>
          <p14:tracePt t="54777" x="5441950" y="1331913"/>
          <p14:tracePt t="54785" x="5441950" y="1339850"/>
          <p14:tracePt t="54792" x="5441950" y="1358900"/>
          <p14:tracePt t="54801" x="5424488" y="1404938"/>
          <p14:tracePt t="54810" x="5414963" y="1412875"/>
          <p14:tracePt t="54817" x="5405438" y="1431925"/>
          <p14:tracePt t="54825" x="5397500" y="1449388"/>
          <p14:tracePt t="54833" x="5378450" y="1477963"/>
          <p14:tracePt t="54842" x="5368925" y="1485900"/>
          <p14:tracePt t="54849" x="5351463" y="1504950"/>
          <p14:tracePt t="54859" x="5341938" y="1514475"/>
          <p14:tracePt t="54865" x="5324475" y="1531938"/>
          <p14:tracePt t="54876" x="5314950" y="1550988"/>
          <p14:tracePt t="54888" x="5297488" y="1558925"/>
          <p14:tracePt t="54905" x="5278438" y="1568450"/>
          <p14:tracePt t="54913" x="5268913" y="1568450"/>
          <p14:tracePt t="54929" x="5251450" y="1577975"/>
          <p14:tracePt t="54936" x="5241925" y="1577975"/>
          <p14:tracePt t="54952" x="5224463" y="1587500"/>
          <p14:tracePt t="54960" x="5214938" y="1587500"/>
          <p14:tracePt t="54976" x="5205413" y="1587500"/>
          <p14:tracePt t="54984" x="5195888" y="1587500"/>
          <p14:tracePt t="55732" x="5178425" y="1587500"/>
          <p14:tracePt t="55749" x="5159375" y="1568450"/>
          <p14:tracePt t="55761" x="5151438" y="1558925"/>
          <p14:tracePt t="55778" x="5122863" y="1550988"/>
          <p14:tracePt t="55784" x="5114925" y="1541463"/>
          <p14:tracePt t="55801" x="5105400" y="1541463"/>
          <p14:tracePt t="55809" x="5086350" y="1541463"/>
          <p14:tracePt t="55825" x="5078413" y="1541463"/>
          <p14:tracePt t="55832" x="5068888" y="1541463"/>
          <p14:tracePt t="55849" x="5032375" y="1541463"/>
          <p14:tracePt t="55859" x="4995863" y="1541463"/>
          <p14:tracePt t="55864" x="4986338" y="1541463"/>
          <p14:tracePt t="55873" x="4941888" y="1541463"/>
          <p14:tracePt t="55893" x="4886325" y="1541463"/>
          <p14:tracePt t="55897" x="4840288" y="1541463"/>
          <p14:tracePt t="55905" x="4803775" y="1541463"/>
          <p14:tracePt t="55913" x="4767263" y="1550988"/>
          <p14:tracePt t="55921" x="4730750" y="1550988"/>
          <p14:tracePt t="55929" x="4703763" y="1550988"/>
          <p14:tracePt t="55936" x="4686300" y="1558925"/>
          <p14:tracePt t="55944" x="4676775" y="1558925"/>
          <p14:tracePt t="55952" x="4659313" y="1558925"/>
          <p14:tracePt t="55960" x="4649788" y="1558925"/>
          <p14:tracePt t="55977" x="4640263" y="1558925"/>
          <p14:tracePt t="56000" x="4630738" y="1558925"/>
          <p14:tracePt t="56017" x="4613275" y="1541463"/>
          <p14:tracePt t="56050" x="4603750" y="1541463"/>
          <p14:tracePt t="56105" x="4594225" y="1541463"/>
          <p14:tracePt t="56439" x="4586288" y="1531938"/>
          <p14:tracePt t="56657" x="4576763" y="1522413"/>
          <p14:tracePt t="56665" x="4567238" y="1522413"/>
          <p14:tracePt t="56681" x="4557713" y="1522413"/>
          <p14:tracePt t="56953" x="4622800" y="1522413"/>
          <p14:tracePt t="56961" x="4749800" y="1522413"/>
          <p14:tracePt t="56969" x="4913313" y="1522413"/>
          <p14:tracePt t="56977" x="5114925" y="1522413"/>
          <p14:tracePt t="56985" x="5314950" y="1522413"/>
          <p14:tracePt t="56992" x="5534025" y="1522413"/>
          <p14:tracePt t="57001" x="5761038" y="1522413"/>
          <p14:tracePt t="57009" x="5989638" y="1522413"/>
          <p14:tracePt t="57017" x="6153150" y="1522413"/>
          <p14:tracePt t="57025" x="6308725" y="1522413"/>
          <p14:tracePt t="57033" x="6418263" y="1522413"/>
          <p14:tracePt t="57044" x="6500813" y="1522413"/>
          <p14:tracePt t="57049" x="6518275" y="1522413"/>
          <p14:tracePt t="57059" x="6527800" y="1522413"/>
          <p14:tracePt t="57137" x="6537325" y="1522413"/>
          <p14:tracePt t="57363" x="6537325" y="1531938"/>
          <p14:tracePt t="57377" x="6527800" y="1531938"/>
          <p14:tracePt t="57379" x="6518275" y="1531938"/>
          <p14:tracePt t="57387" x="6508750" y="1541463"/>
          <p14:tracePt t="57401" x="6500813" y="1541463"/>
          <p14:tracePt t="57409" x="6491288" y="1541463"/>
          <p14:tracePt t="57418" x="6481763" y="1550988"/>
          <p14:tracePt t="57441" x="6472238" y="1550988"/>
          <p14:tracePt t="57531" x="6464300" y="1550988"/>
          <p14:tracePt t="57731" x="6454775" y="1550988"/>
          <p14:tracePt t="57786" x="6435725" y="1550988"/>
          <p14:tracePt t="57818" x="6427788" y="1550988"/>
          <p14:tracePt t="57845" x="6418263" y="1550988"/>
          <p14:tracePt t="57851" x="6391275" y="1541463"/>
          <p14:tracePt t="57859" x="6372225" y="1522413"/>
          <p14:tracePt t="57865" x="6354763" y="1522413"/>
          <p14:tracePt t="57894" x="6326188" y="1504950"/>
          <p14:tracePt t="57912" x="6318250" y="1495425"/>
          <p14:tracePt t="58202" x="6308725" y="1495425"/>
          <p14:tracePt t="58210" x="6281738" y="1495425"/>
          <p14:tracePt t="58218" x="6226175" y="1495425"/>
          <p14:tracePt t="58227" x="6116638" y="1495425"/>
          <p14:tracePt t="58233" x="6026150" y="1485900"/>
          <p14:tracePt t="58243" x="5926138" y="1468438"/>
          <p14:tracePt t="58249" x="5834063" y="1441450"/>
          <p14:tracePt t="58259" x="5770563" y="1422400"/>
          <p14:tracePt t="58264" x="5734050" y="1422400"/>
          <p14:tracePt t="58277" x="5688013" y="1404938"/>
          <p14:tracePt t="58280" x="5670550" y="1395413"/>
          <p14:tracePt t="58288" x="5643563" y="1395413"/>
          <p14:tracePt t="58297" x="5624513" y="1376363"/>
          <p14:tracePt t="58304" x="5616575" y="1368425"/>
          <p14:tracePt t="58320" x="5597525" y="1368425"/>
          <p14:tracePt t="58328" x="5570538" y="1368425"/>
          <p14:tracePt t="58337" x="5543550" y="1358900"/>
          <p14:tracePt t="58345" x="5478463" y="1349375"/>
          <p14:tracePt t="58353" x="5434013" y="1331913"/>
          <p14:tracePt t="58361" x="5397500" y="1331913"/>
          <p14:tracePt t="58369" x="5341938" y="1312863"/>
          <p14:tracePt t="58376" x="5314950" y="1312863"/>
          <p14:tracePt t="58385" x="5268913" y="1303338"/>
          <p14:tracePt t="58395" x="5260975" y="1303338"/>
          <p14:tracePt t="58405" x="5251450" y="1303338"/>
          <p14:tracePt t="58411" x="5232400" y="1295400"/>
          <p14:tracePt t="58418" x="5214938" y="1276350"/>
          <p14:tracePt t="58554" x="5214938" y="1268413"/>
          <p14:tracePt t="58569" x="5214938" y="1239838"/>
          <p14:tracePt t="58585" x="5214938" y="1231900"/>
          <p14:tracePt t="58592" x="5214938" y="1203325"/>
          <p14:tracePt t="58601" x="5214938" y="1195388"/>
          <p14:tracePt t="58609" x="5214938" y="1185863"/>
          <p14:tracePt t="58616" x="5214938" y="1176338"/>
          <p14:tracePt t="58625" x="5214938" y="1166813"/>
          <p14:tracePt t="58633" x="5214938" y="1158875"/>
          <p14:tracePt t="58675" x="5205413" y="1149350"/>
          <p14:tracePt t="58689" x="5205413" y="1139825"/>
          <p14:tracePt t="58696" x="5195888" y="1122363"/>
          <p14:tracePt t="58713" x="5195888" y="1112838"/>
          <p14:tracePt t="58720" x="5187950" y="1103313"/>
          <p14:tracePt t="58730" x="5178425" y="1103313"/>
          <p14:tracePt t="58737" x="5168900" y="1103313"/>
          <p14:tracePt t="58745" x="5141913" y="1103313"/>
          <p14:tracePt t="58761" x="5122863" y="1103313"/>
          <p14:tracePt t="58769" x="5095875" y="1103313"/>
          <p14:tracePt t="58777" x="5086350" y="1103313"/>
          <p14:tracePt t="58785" x="5049838" y="1103313"/>
          <p14:tracePt t="58793" x="5032375" y="1103313"/>
          <p14:tracePt t="58800" x="5005388" y="1103313"/>
          <p14:tracePt t="58809" x="4968875" y="1103313"/>
          <p14:tracePt t="58816" x="4949825" y="1103313"/>
          <p14:tracePt t="58826" x="4913313" y="1103313"/>
          <p14:tracePt t="58832" x="4886325" y="1103313"/>
          <p14:tracePt t="58842" x="4859338" y="1103313"/>
          <p14:tracePt t="58849" x="4840288" y="1103313"/>
          <p14:tracePt t="58858" x="4813300" y="1103313"/>
          <p14:tracePt t="58865" x="4803775" y="1103313"/>
          <p14:tracePt t="58874" x="4795838" y="1103313"/>
          <p14:tracePt t="58894" x="4767263" y="1093788"/>
          <p14:tracePt t="58897" x="4759325" y="1085850"/>
          <p14:tracePt t="58904" x="4759325" y="1076325"/>
          <p14:tracePt t="58921" x="4749800" y="1066800"/>
          <p14:tracePt t="58929" x="4740275" y="1066800"/>
          <p14:tracePt t="58944" x="4730750" y="1057275"/>
          <p14:tracePt t="58953" x="4722813" y="1049338"/>
          <p14:tracePt t="58961" x="4722813" y="1039813"/>
          <p14:tracePt t="58969" x="4713288" y="1030288"/>
          <p14:tracePt t="58984" x="4713288" y="1020763"/>
          <p14:tracePt t="58992" x="4713288" y="1003300"/>
          <p14:tracePt t="59000" x="4713288" y="984250"/>
          <p14:tracePt t="59009" x="4713288" y="976313"/>
          <p14:tracePt t="59016" x="4713288" y="957263"/>
          <p14:tracePt t="59025" x="4713288" y="947738"/>
          <p14:tracePt t="59032" x="4713288" y="939800"/>
          <p14:tracePt t="59042" x="4713288" y="903288"/>
          <p14:tracePt t="59058" x="4713288" y="893763"/>
          <p14:tracePt t="59064" x="4713288" y="874713"/>
          <p14:tracePt t="59076" x="4713288" y="866775"/>
          <p14:tracePt t="59080" x="4722813" y="857250"/>
          <p14:tracePt t="59089" x="4730750" y="857250"/>
          <p14:tracePt t="59097" x="4749800" y="847725"/>
          <p14:tracePt t="59106" x="4759325" y="847725"/>
          <p14:tracePt t="59113" x="4776788" y="847725"/>
          <p14:tracePt t="59125" x="4813300" y="847725"/>
          <p14:tracePt t="59128" x="4832350" y="847725"/>
          <p14:tracePt t="59138" x="4868863" y="847725"/>
          <p14:tracePt t="59144" x="4895850" y="847725"/>
          <p14:tracePt t="59153" x="4913313" y="847725"/>
          <p14:tracePt t="59161" x="4959350" y="847725"/>
          <p14:tracePt t="59177" x="4978400" y="847725"/>
          <p14:tracePt t="59195" x="5005388" y="847725"/>
          <p14:tracePt t="59201" x="5005388" y="857250"/>
          <p14:tracePt t="59209" x="5014913" y="866775"/>
          <p14:tracePt t="59225" x="5014913" y="893763"/>
          <p14:tracePt t="59233" x="5014913" y="903288"/>
          <p14:tracePt t="59241" x="5014913" y="911225"/>
          <p14:tracePt t="59248" x="5014913" y="939800"/>
          <p14:tracePt t="59273" x="5014913" y="947738"/>
          <p14:tracePt t="59281" x="5014913" y="957263"/>
          <p14:tracePt t="59289" x="5014913" y="984250"/>
          <p14:tracePt t="59305" x="5014913" y="1003300"/>
          <p14:tracePt t="59313" x="5014913" y="1012825"/>
          <p14:tracePt t="59321" x="5014913" y="1020763"/>
          <p14:tracePt t="59353" x="5014913" y="1030288"/>
          <p14:tracePt t="59394" x="5014913" y="1039813"/>
          <p14:tracePt t="59401" x="5014913" y="1076325"/>
          <p14:tracePt t="59409" x="5059363" y="1085850"/>
          <p14:tracePt t="59417" x="5151438" y="1085850"/>
          <p14:tracePt t="59425" x="5278438" y="1149350"/>
          <p14:tracePt t="59433" x="5405438" y="1158875"/>
          <p14:tracePt t="59442" x="5570538" y="1158875"/>
          <p14:tracePt t="59449" x="5734050" y="1176338"/>
          <p14:tracePt t="59459" x="5916613" y="1203325"/>
          <p14:tracePt t="59465" x="6062663" y="1203325"/>
          <p14:tracePt t="59474" x="6199188" y="1222375"/>
          <p14:tracePt t="59480" x="6291263" y="1231900"/>
          <p14:tracePt t="59506" x="6399213" y="1249363"/>
          <p14:tracePt t="59597" x="6399213" y="1258888"/>
          <p14:tracePt t="59610" x="6408738" y="1258888"/>
          <p14:tracePt t="59688" x="6418263" y="1268413"/>
          <p14:tracePt t="59794" x="6435725" y="1258888"/>
          <p14:tracePt t="59814" x="6454775" y="1258888"/>
          <p14:tracePt t="59817" x="6481763" y="1249363"/>
          <p14:tracePt t="59827" x="6537325" y="1249363"/>
          <p14:tracePt t="59833" x="6600825" y="1239838"/>
          <p14:tracePt t="59842" x="6654800" y="1239838"/>
          <p14:tracePt t="59848" x="6710363" y="1239838"/>
          <p14:tracePt t="59858" x="6783388" y="1239838"/>
          <p14:tracePt t="59865" x="6837363" y="1239838"/>
          <p14:tracePt t="59876" x="6883400" y="1239838"/>
          <p14:tracePt t="59893" x="6919913" y="1239838"/>
          <p14:tracePt t="59897" x="6929438" y="1239838"/>
          <p14:tracePt t="60234" x="6929438" y="1249363"/>
          <p14:tracePt t="60244" x="6929438" y="1258888"/>
          <p14:tracePt t="60252" x="6929438" y="1268413"/>
          <p14:tracePt t="60265" x="6929438" y="1285875"/>
          <p14:tracePt t="60275" x="6929438" y="1295400"/>
          <p14:tracePt t="60281" x="6929438" y="1303338"/>
          <p14:tracePt t="60297" x="6929438" y="1312863"/>
          <p14:tracePt t="60505" x="6929438" y="1303338"/>
          <p14:tracePt t="60530" x="6929438" y="1295400"/>
          <p14:tracePt t="60787" x="6929438" y="1285875"/>
          <p14:tracePt t="60813" x="6929438" y="1276350"/>
          <p14:tracePt t="60844" x="6929438" y="1268413"/>
          <p14:tracePt t="60882" x="6929438" y="1258888"/>
          <p14:tracePt t="61227" x="6937375" y="1258888"/>
          <p14:tracePt t="61234" x="6956425" y="1258888"/>
          <p14:tracePt t="61313" x="6964363" y="1258888"/>
          <p14:tracePt t="61329" x="6973888" y="1258888"/>
          <p14:tracePt t="61337" x="7000875" y="1249363"/>
          <p14:tracePt t="61345" x="7010400" y="1239838"/>
          <p14:tracePt t="61352" x="7029450" y="1222375"/>
          <p14:tracePt t="61361" x="7029450" y="1212850"/>
          <p14:tracePt t="61369" x="7037388" y="1203325"/>
          <p14:tracePt t="61376" x="7046913" y="1195388"/>
          <p14:tracePt t="61393" x="7065963" y="1176338"/>
          <p14:tracePt t="62177" x="7056438" y="1195388"/>
          <p14:tracePt t="62201" x="7046913" y="1195388"/>
          <p14:tracePt t="62306" x="7037388" y="1203325"/>
          <p14:tracePt t="62330" x="7029450" y="1212850"/>
          <p14:tracePt t="62346" x="7010400" y="1231900"/>
          <p14:tracePt t="62649" x="6992938" y="1249363"/>
          <p14:tracePt t="63716" x="6983413" y="1258888"/>
          <p14:tracePt t="63764" x="6983413" y="1249363"/>
          <p14:tracePt t="63774" x="6983413" y="1231900"/>
          <p14:tracePt t="63779" x="6983413" y="1222375"/>
          <p14:tracePt t="63794" x="6983413" y="1212850"/>
          <p14:tracePt t="63801" x="6983413" y="1185863"/>
          <p14:tracePt t="63810" x="6983413" y="1166813"/>
          <p14:tracePt t="63816" x="6983413" y="1139825"/>
          <p14:tracePt t="63825" x="6983413" y="1093788"/>
          <p14:tracePt t="63833" x="6983413" y="1076325"/>
          <p14:tracePt t="63841" x="7010400" y="1020763"/>
          <p14:tracePt t="63848" x="7019925" y="1003300"/>
          <p14:tracePt t="63858" x="7029450" y="976313"/>
          <p14:tracePt t="63864" x="7029450" y="939800"/>
          <p14:tracePt t="63875" x="7037388" y="920750"/>
          <p14:tracePt t="63881" x="7046913" y="903288"/>
          <p14:tracePt t="63894" x="7065963" y="884238"/>
          <p14:tracePt t="63896" x="7065963" y="866775"/>
          <p14:tracePt t="63904" x="7065963" y="839788"/>
          <p14:tracePt t="63913" x="7065963" y="830263"/>
          <p14:tracePt t="63921" x="7073900" y="803275"/>
          <p14:tracePt t="63929" x="7083425" y="784225"/>
          <p14:tracePt t="63936" x="7083425" y="757238"/>
          <p14:tracePt t="63944" x="7083425" y="738188"/>
          <p14:tracePt t="63952" x="7102475" y="720725"/>
          <p14:tracePt t="63961" x="7102475" y="701675"/>
          <p14:tracePt t="63968" x="7102475" y="684213"/>
          <p14:tracePt t="63977" x="7102475" y="665163"/>
          <p14:tracePt t="63984" x="7102475" y="657225"/>
          <p14:tracePt t="63993" x="7110413" y="647700"/>
          <p14:tracePt t="64482" x="7110413" y="628650"/>
          <p14:tracePt t="64490" x="7110413" y="611188"/>
          <p14:tracePt t="64500" x="7110413" y="601663"/>
          <p14:tracePt t="64514" x="7110413" y="584200"/>
          <p14:tracePt t="64521" x="7110413" y="574675"/>
          <p14:tracePt t="64528" x="7102475" y="555625"/>
          <p14:tracePt t="64560" x="7092950" y="547688"/>
          <p14:tracePt t="64569" x="7092950" y="538163"/>
          <p14:tracePt t="64585" x="7073900" y="519113"/>
          <p14:tracePt t="64627" x="7065963" y="492125"/>
          <p14:tracePt t="65108" x="7056438" y="492125"/>
          <p14:tracePt t="65117" x="7029450" y="492125"/>
          <p14:tracePt t="65126" x="7010400" y="492125"/>
          <p14:tracePt t="65128" x="6983413" y="492125"/>
          <p14:tracePt t="65137" x="6973888" y="492125"/>
          <p14:tracePt t="65145" x="6946900" y="492125"/>
          <p14:tracePt t="65153" x="6929438" y="492125"/>
          <p14:tracePt t="65160" x="6900863" y="492125"/>
          <p14:tracePt t="65169" x="6883400" y="492125"/>
          <p14:tracePt t="65176" x="6856413" y="492125"/>
          <p14:tracePt t="65184" x="6846888" y="492125"/>
          <p14:tracePt t="65192" x="6837363" y="492125"/>
          <p14:tracePt t="65200" x="6827838" y="492125"/>
          <p14:tracePt t="65547" x="6810375" y="492125"/>
          <p14:tracePt t="65624" x="6800850" y="492125"/>
          <p14:tracePt t="66210" x="6791325" y="501650"/>
          <p14:tracePt t="67063" x="6791325" y="511175"/>
          <p14:tracePt t="67079" x="6791325" y="519113"/>
          <p14:tracePt t="67084" x="6791325" y="528638"/>
          <p14:tracePt t="68379" x="6791325" y="538163"/>
          <p14:tracePt t="68409" x="6800850" y="538163"/>
          <p14:tracePt t="68844" x="6810375" y="538163"/>
          <p14:tracePt t="68852" x="6837363" y="538163"/>
          <p14:tracePt t="68861" x="6883400" y="538163"/>
          <p14:tracePt t="68866" x="6910388" y="538163"/>
          <p14:tracePt t="68874" x="6937375" y="538163"/>
          <p14:tracePt t="68880" x="6956425" y="538163"/>
          <p14:tracePt t="68891" x="6983413" y="538163"/>
          <p14:tracePt t="68897" x="6992938" y="538163"/>
          <p14:tracePt t="68904" x="7019925" y="528638"/>
          <p14:tracePt t="68920" x="7029450" y="528638"/>
          <p14:tracePt t="69441" x="7029450" y="511175"/>
          <p14:tracePt t="69579" x="6983413" y="511175"/>
          <p14:tracePt t="69587" x="6910388" y="511175"/>
          <p14:tracePt t="69595" x="6827838" y="528638"/>
          <p14:tracePt t="69603" x="6773863" y="528638"/>
          <p14:tracePt t="69609" x="6718300" y="528638"/>
          <p14:tracePt t="69617" x="6664325" y="528638"/>
          <p14:tracePt t="69625" x="6600825" y="528638"/>
          <p14:tracePt t="69632" x="6545263" y="528638"/>
          <p14:tracePt t="69641" x="6508750" y="528638"/>
          <p14:tracePt t="69648" x="6464300" y="528638"/>
          <p14:tracePt t="69657" x="6435725" y="528638"/>
          <p14:tracePt t="69665" x="6418263" y="528638"/>
          <p14:tracePt t="69674" x="6408738" y="528638"/>
          <p14:tracePt t="69681" x="6399213" y="528638"/>
          <p14:tracePt t="69690" x="6372225" y="528638"/>
          <p14:tracePt t="69707" x="6362700" y="519113"/>
          <p14:tracePt t="69713" x="6345238" y="519113"/>
          <p14:tracePt t="69721" x="6318250" y="519113"/>
          <p14:tracePt t="69729" x="6281738" y="511175"/>
          <p14:tracePt t="69739" x="6262688" y="511175"/>
          <p14:tracePt t="69750" x="6199188" y="501650"/>
          <p14:tracePt t="69754" x="6162675" y="492125"/>
          <p14:tracePt t="69761" x="6108700" y="492125"/>
          <p14:tracePt t="69770" x="6080125" y="492125"/>
          <p14:tracePt t="69776" x="6053138" y="492125"/>
          <p14:tracePt t="69786" x="6035675" y="492125"/>
          <p14:tracePt t="69793" x="6026150" y="492125"/>
          <p14:tracePt t="69817" x="6016625" y="492125"/>
          <p14:tracePt t="69865" x="5989638" y="492125"/>
          <p14:tracePt t="69873" x="5972175" y="492125"/>
          <p14:tracePt t="69880" x="5943600" y="492125"/>
          <p14:tracePt t="69892" x="5907088" y="492125"/>
          <p14:tracePt t="69897" x="5880100" y="492125"/>
          <p14:tracePt t="69905" x="5853113" y="492125"/>
          <p14:tracePt t="69912" x="5843588" y="492125"/>
          <p14:tracePt t="69920" x="5826125" y="492125"/>
          <p14:tracePt t="69928" x="5807075" y="492125"/>
          <p14:tracePt t="70077" x="5797550" y="492125"/>
          <p14:tracePt t="70098" x="5797550" y="511175"/>
          <p14:tracePt t="70108" x="5797550" y="528638"/>
          <p14:tracePt t="70115" x="5797550" y="538163"/>
          <p14:tracePt t="70124" x="5797550" y="565150"/>
          <p14:tracePt t="70128" x="5797550" y="574675"/>
          <p14:tracePt t="70138" x="5797550" y="584200"/>
          <p14:tracePt t="70144" x="5797550" y="592138"/>
          <p14:tracePt t="70152" x="5797550" y="611188"/>
          <p14:tracePt t="70161" x="5797550" y="638175"/>
          <p14:tracePt t="70169" x="5797550" y="657225"/>
          <p14:tracePt t="70176" x="5797550" y="693738"/>
          <p14:tracePt t="70184" x="5797550" y="720725"/>
          <p14:tracePt t="70192" x="5797550" y="747713"/>
          <p14:tracePt t="70201" x="5780088" y="774700"/>
          <p14:tracePt t="70209" x="5770563" y="811213"/>
          <p14:tracePt t="70216" x="5761038" y="847725"/>
          <p14:tracePt t="70225" x="5743575" y="866775"/>
          <p14:tracePt t="70232" x="5743575" y="884238"/>
          <p14:tracePt t="70241" x="5734050" y="903288"/>
          <p14:tracePt t="70248" x="5724525" y="911225"/>
          <p14:tracePt t="70257" x="5724525" y="930275"/>
          <p14:tracePt t="70265" x="5707063" y="947738"/>
          <p14:tracePt t="70297" x="5697538" y="957263"/>
          <p14:tracePt t="70394" x="5697538" y="976313"/>
          <p14:tracePt t="70410" x="5688013" y="993775"/>
          <p14:tracePt t="70425" x="5688013" y="1003300"/>
          <p14:tracePt t="70433" x="5680075" y="1020763"/>
          <p14:tracePt t="70441" x="5661025" y="1049338"/>
          <p14:tracePt t="70457" x="5661025" y="1066800"/>
          <p14:tracePt t="70465" x="5653088" y="1076325"/>
          <p14:tracePt t="70475" x="5653088" y="1093788"/>
          <p14:tracePt t="70480" x="5643563" y="1122363"/>
          <p14:tracePt t="70490" x="5643563" y="1130300"/>
          <p14:tracePt t="70496" x="5634038" y="1158875"/>
          <p14:tracePt t="70507" x="5634038" y="1166813"/>
          <p14:tracePt t="70513" x="5616575" y="1185863"/>
          <p14:tracePt t="70520" x="5616575" y="1203325"/>
          <p14:tracePt t="70529" x="5607050" y="1222375"/>
          <p14:tracePt t="70537" x="5607050" y="1258888"/>
          <p14:tracePt t="70544" x="5597525" y="1276350"/>
          <p14:tracePt t="70554" x="5597525" y="1303338"/>
          <p14:tracePt t="70560" x="5588000" y="1322388"/>
          <p14:tracePt t="70570" x="5580063" y="1368425"/>
          <p14:tracePt t="70577" x="5570538" y="1395413"/>
          <p14:tracePt t="70587" x="5561013" y="1412875"/>
          <p14:tracePt t="70594" x="5543550" y="1449388"/>
          <p14:tracePt t="70601" x="5543550" y="1468438"/>
          <p14:tracePt t="70609" x="5534025" y="1514475"/>
          <p14:tracePt t="70617" x="5534025" y="1541463"/>
          <p14:tracePt t="70627" x="5514975" y="1577975"/>
          <p14:tracePt t="70632" x="5507038" y="1604963"/>
          <p14:tracePt t="70641" x="5507038" y="1624013"/>
          <p14:tracePt t="70648" x="5497513" y="1651000"/>
          <p14:tracePt t="70657" x="5487988" y="1668463"/>
          <p14:tracePt t="70665" x="5487988" y="1697038"/>
          <p14:tracePt t="70674" x="5487988" y="1714500"/>
          <p14:tracePt t="70681" x="5487988" y="1741488"/>
          <p14:tracePt t="70691" x="5487988" y="1751013"/>
          <p14:tracePt t="70697" x="5478463" y="1768475"/>
          <p14:tracePt t="70707" x="5470525" y="1787525"/>
          <p14:tracePt t="70712" x="5470525" y="1797050"/>
          <p14:tracePt t="70721" x="5470525" y="1824038"/>
          <p14:tracePt t="70728" x="5470525" y="1833563"/>
          <p14:tracePt t="70737" x="5461000" y="1841500"/>
          <p14:tracePt t="70753" x="5461000" y="1851025"/>
          <p14:tracePt t="70760" x="5461000" y="1860550"/>
          <p14:tracePt t="70768" x="5461000" y="1870075"/>
          <p14:tracePt t="70784" x="5461000" y="1887538"/>
          <p14:tracePt t="70793" x="5451475" y="1914525"/>
          <p14:tracePt t="70800" x="5451475" y="1924050"/>
          <p14:tracePt t="70808" x="5451475" y="1951038"/>
          <p14:tracePt t="70816" x="5451475" y="1979613"/>
          <p14:tracePt t="70826" x="5451475" y="2006600"/>
          <p14:tracePt t="70833" x="5451475" y="2024063"/>
          <p14:tracePt t="70840" x="5451475" y="2070100"/>
          <p14:tracePt t="70848" x="5451475" y="2106613"/>
          <p14:tracePt t="70857" x="5451475" y="2152650"/>
          <p14:tracePt t="70864" x="5451475" y="2179638"/>
          <p14:tracePt t="70875" x="5451475" y="2206625"/>
          <p14:tracePt t="70892" x="5451475" y="2279650"/>
          <p14:tracePt t="70897" x="5451475" y="2325688"/>
          <p14:tracePt t="70907" x="5451475" y="2362200"/>
          <p14:tracePt t="70912" x="5451475" y="2416175"/>
          <p14:tracePt t="70920" x="5451475" y="2435225"/>
          <p14:tracePt t="70929" x="5451475" y="2481263"/>
          <p14:tracePt t="70936" x="5451475" y="2508250"/>
          <p14:tracePt t="70944" x="5441950" y="2525713"/>
          <p14:tracePt t="70952" x="5441950" y="2554288"/>
          <p14:tracePt t="70961" x="5441950" y="2571750"/>
          <p14:tracePt t="70969" x="5441950" y="2581275"/>
          <p14:tracePt t="70977" x="5441950" y="2598738"/>
          <p14:tracePt t="70993" x="5441950" y="2617788"/>
          <p14:tracePt t="71000" x="5441950" y="2644775"/>
          <p14:tracePt t="71009" x="5441950" y="2654300"/>
          <p14:tracePt t="71017" x="5441950" y="2681288"/>
          <p14:tracePt t="71026" x="5441950" y="2698750"/>
          <p14:tracePt t="71034" x="5441950" y="2727325"/>
          <p14:tracePt t="71045" x="5441950" y="2744788"/>
          <p14:tracePt t="71050" x="5441950" y="2771775"/>
          <p14:tracePt t="71063" x="5441950" y="2808288"/>
          <p14:tracePt t="71066" x="5441950" y="2827338"/>
          <p14:tracePt t="71078" x="5441950" y="2836863"/>
          <p14:tracePt t="71082" x="5441950" y="2873375"/>
          <p14:tracePt t="71095" x="5441950" y="2890838"/>
          <p14:tracePt t="71112" x="5441950" y="2927350"/>
          <p14:tracePt t="71125" x="5441950" y="2936875"/>
          <p14:tracePt t="71128" x="5441950" y="2954338"/>
          <p14:tracePt t="71140" x="5441950" y="2963863"/>
          <p14:tracePt t="71148" x="5441950" y="2973388"/>
          <p14:tracePt t="71161" x="5441950" y="2990850"/>
          <p14:tracePt t="71170" x="5441950" y="3000375"/>
          <p14:tracePt t="71177" x="5441950" y="3017838"/>
          <p14:tracePt t="71186" x="5441950" y="3036888"/>
          <p14:tracePt t="71192" x="5441950" y="3046413"/>
          <p14:tracePt t="71200" x="5441950" y="3054350"/>
          <p14:tracePt t="71208" x="5441950" y="3073400"/>
          <p14:tracePt t="71216" x="5441950" y="3090863"/>
          <p14:tracePt t="71225" x="5441950" y="3119438"/>
          <p14:tracePt t="71233" x="5441950" y="3155950"/>
          <p14:tracePt t="71240" x="5441950" y="3192463"/>
          <p14:tracePt t="71248" x="5441950" y="3219450"/>
          <p14:tracePt t="71262" x="5441950" y="3236913"/>
          <p14:tracePt t="71267" x="5441950" y="3282950"/>
          <p14:tracePt t="71282" x="5441950" y="3338513"/>
          <p14:tracePt t="71294" x="5441950" y="3375025"/>
          <p14:tracePt t="71296" x="5461000" y="3392488"/>
          <p14:tracePt t="71314" x="5461000" y="3438525"/>
          <p14:tracePt t="71321" x="5461000" y="3465513"/>
          <p14:tracePt t="71329" x="5461000" y="3482975"/>
          <p14:tracePt t="71338" x="5470525" y="3492500"/>
          <p14:tracePt t="71345" x="5470525" y="3529013"/>
          <p14:tracePt t="71355" x="5470525" y="3538538"/>
          <p14:tracePt t="71360" x="5478463" y="3575050"/>
          <p14:tracePt t="71376" x="5478463" y="3602038"/>
          <p14:tracePt t="71385" x="5478463" y="3621088"/>
          <p14:tracePt t="71392" x="5478463" y="3648075"/>
          <p14:tracePt t="71401" x="5478463" y="3657600"/>
          <p14:tracePt t="71408" x="5478463" y="3684588"/>
          <p14:tracePt t="71417" x="5478463" y="3702050"/>
          <p14:tracePt t="71425" x="5478463" y="3730625"/>
          <p14:tracePt t="71432" x="5478463" y="3748088"/>
          <p14:tracePt t="71441" x="5478463" y="3757613"/>
          <p14:tracePt t="71448" x="5478463" y="3794125"/>
          <p14:tracePt t="71457" x="5478463" y="3821113"/>
          <p14:tracePt t="71464" x="5478463" y="3848100"/>
          <p14:tracePt t="71473" x="5478463" y="3894138"/>
          <p14:tracePt t="71480" x="5478463" y="3930650"/>
          <p14:tracePt t="71490" x="5487988" y="3948113"/>
          <p14:tracePt t="71496" x="5487988" y="3994150"/>
          <p14:tracePt t="71507" x="5487988" y="4021138"/>
          <p14:tracePt t="71513" x="5507038" y="4040188"/>
          <p14:tracePt t="71520" x="5507038" y="4067175"/>
          <p14:tracePt t="71528" x="5514975" y="4094163"/>
          <p14:tracePt t="71545" x="5514975" y="4122738"/>
          <p14:tracePt t="71553" x="5514975" y="4130675"/>
          <p14:tracePt t="71560" x="5514975" y="4159250"/>
          <p14:tracePt t="71568" x="5514975" y="4176713"/>
          <p14:tracePt t="71576" x="5514975" y="4203700"/>
          <p14:tracePt t="71585" x="5514975" y="4222750"/>
          <p14:tracePt t="71593" x="5514975" y="4249738"/>
          <p14:tracePt t="71601" x="5514975" y="4268788"/>
          <p14:tracePt t="71609" x="5514975" y="4313238"/>
          <p14:tracePt t="71617" x="5514975" y="4349750"/>
          <p14:tracePt t="71624" x="5514975" y="4395788"/>
          <p14:tracePt t="71633" x="5514975" y="4432300"/>
          <p14:tracePt t="71641" x="5524500" y="4505325"/>
          <p14:tracePt t="71649" x="5524500" y="4541838"/>
          <p14:tracePt t="71657" x="5543550" y="4587875"/>
          <p14:tracePt t="71664" x="5543550" y="4641850"/>
          <p14:tracePt t="71674" x="5561013" y="4724400"/>
          <p14:tracePt t="71681" x="5561013" y="4751388"/>
          <p14:tracePt t="71690" x="5580063" y="4797425"/>
          <p14:tracePt t="71696" x="5580063" y="4851400"/>
          <p14:tracePt t="71707" x="5580063" y="4878388"/>
          <p14:tracePt t="71713" x="5588000" y="4933950"/>
          <p14:tracePt t="71721" x="5597525" y="4997450"/>
          <p14:tracePt t="71728" x="5597525" y="5024438"/>
          <p14:tracePt t="71736" x="5597525" y="5060950"/>
          <p14:tracePt t="71744" x="5597525" y="5106988"/>
          <p14:tracePt t="71754" x="5597525" y="5133975"/>
          <p14:tracePt t="71761" x="5597525" y="5180013"/>
          <p14:tracePt t="71768" x="5597525" y="5216525"/>
          <p14:tracePt t="71777" x="5597525" y="5233988"/>
          <p14:tracePt t="71784" x="5597525" y="5270500"/>
          <p14:tracePt t="71793" x="5597525" y="5307013"/>
          <p14:tracePt t="71800" x="5597525" y="5335588"/>
          <p14:tracePt t="71809" x="5597525" y="5372100"/>
          <p14:tracePt t="71817" x="5597525" y="5389563"/>
          <p14:tracePt t="71824" x="5597525" y="5416550"/>
          <p14:tracePt t="71833" x="5597525" y="5435600"/>
          <p14:tracePt t="71841" x="5597525" y="5472113"/>
          <p14:tracePt t="71857" x="5597525" y="5499100"/>
          <p14:tracePt t="71864" x="5597525" y="5508625"/>
          <p14:tracePt t="71875" x="5597525" y="5518150"/>
          <p14:tracePt t="71892" x="5597525" y="5545138"/>
          <p14:tracePt t="71896" x="5597525" y="5554663"/>
          <p14:tracePt t="72249" x="5607050" y="5562600"/>
          <p14:tracePt t="72273" x="5624513" y="5562600"/>
          <p14:tracePt t="72283" x="5634038" y="5562600"/>
          <p14:tracePt t="72291" x="5653088" y="5562600"/>
          <p14:tracePt t="72315" x="5661025" y="5562600"/>
          <p14:tracePt t="72326" x="5670550" y="5562600"/>
          <p14:tracePt t="72330" x="5680075" y="5562600"/>
          <p14:tracePt t="72337" x="5688013" y="5562600"/>
          <p14:tracePt t="72353" x="5697538" y="5562600"/>
          <p14:tracePt t="72369" x="5707063" y="5562600"/>
          <p14:tracePt t="72376" x="5734050" y="5562600"/>
          <p14:tracePt t="72384" x="5743575" y="5562600"/>
          <p14:tracePt t="72392" x="5770563" y="5562600"/>
          <p14:tracePt t="72401" x="5780088" y="5562600"/>
          <p14:tracePt t="72408" x="5797550" y="5562600"/>
          <p14:tracePt t="72417" x="5816600" y="5562600"/>
          <p14:tracePt t="72665" x="5826125" y="5554663"/>
          <p14:tracePt t="72681" x="5826125" y="5545138"/>
          <p14:tracePt t="72689" x="5826125" y="5526088"/>
          <p14:tracePt t="72696" x="5826125" y="5518150"/>
          <p14:tracePt t="72705" x="5826125" y="5499100"/>
          <p14:tracePt t="72713" x="5826125" y="5481638"/>
          <p14:tracePt t="72729" x="5826125" y="5462588"/>
          <p14:tracePt t="72737" x="5826125" y="5445125"/>
          <p14:tracePt t="72746" x="5826125" y="5426075"/>
          <p14:tracePt t="72753" x="5826125" y="5416550"/>
          <p14:tracePt t="72761" x="5826125" y="5399088"/>
          <p14:tracePt t="72769" x="5826125" y="5380038"/>
          <p14:tracePt t="72777" x="5826125" y="5372100"/>
          <p14:tracePt t="72793" x="5826125" y="5362575"/>
          <p14:tracePt t="72899" x="5826125" y="5380038"/>
          <p14:tracePt t="72916" x="5834063" y="5399088"/>
          <p14:tracePt t="72924" x="5843588" y="5408613"/>
          <p14:tracePt t="72945" x="5853113" y="5435600"/>
          <p14:tracePt t="72952" x="5862638" y="5445125"/>
          <p14:tracePt t="72985" x="5870575" y="5462588"/>
          <p14:tracePt t="72993" x="5870575" y="5472113"/>
          <p14:tracePt t="73000" x="5880100" y="5489575"/>
          <p14:tracePt t="73008" x="5880100" y="5508625"/>
          <p14:tracePt t="73017" x="5889625" y="5518150"/>
          <p14:tracePt t="73025" x="5907088" y="5535613"/>
          <p14:tracePt t="73115" x="5907088" y="5554663"/>
          <p14:tracePt t="73152" x="5907088" y="5562600"/>
          <p14:tracePt t="73160" x="5907088" y="5572125"/>
          <p14:tracePt t="73187" x="5907088" y="5589588"/>
          <p14:tracePt t="73194" x="5907088" y="5599113"/>
          <p14:tracePt t="73200" x="5907088" y="5618163"/>
          <p14:tracePt t="73208" x="5907088" y="5626100"/>
          <p14:tracePt t="73217" x="5870575" y="5635625"/>
          <p14:tracePt t="73225" x="5862638" y="5635625"/>
          <p14:tracePt t="73232" x="5834063" y="5645150"/>
          <p14:tracePt t="73241" x="5826125" y="5645150"/>
          <p14:tracePt t="73248" x="5816600" y="5645150"/>
          <p14:tracePt t="73258" x="5797550" y="5654675"/>
          <p14:tracePt t="73273" x="5789613" y="5654675"/>
          <p14:tracePt t="73297" x="5770563" y="5654675"/>
          <p14:tracePt t="73312" x="5761038" y="5662613"/>
          <p14:tracePt t="73345" x="5761038" y="5672138"/>
          <p14:tracePt t="73474" x="5761038" y="5654675"/>
          <p14:tracePt t="73482" x="5761038" y="5645150"/>
          <p14:tracePt t="73489" x="5770563" y="5635625"/>
          <p14:tracePt t="73497" x="5780088" y="5618163"/>
          <p14:tracePt t="73513" x="5780088" y="5599113"/>
          <p14:tracePt t="73529" x="5780088" y="5589588"/>
          <p14:tracePt t="73537" x="5780088" y="5572125"/>
          <p14:tracePt t="73560" x="5780088" y="5562600"/>
          <p14:tracePt t="73702" x="5780088" y="5554663"/>
          <p14:tracePt t="73710" x="5770563" y="5554663"/>
          <p14:tracePt t="73717" x="5734050" y="5554663"/>
          <p14:tracePt t="73721" x="5697538" y="5554663"/>
          <p14:tracePt t="73731" x="5661025" y="5562600"/>
          <p14:tracePt t="73737" x="5634038" y="5562600"/>
          <p14:tracePt t="73745" x="5607050" y="5562600"/>
          <p14:tracePt t="73753" x="5580063" y="5572125"/>
          <p14:tracePt t="73761" x="5534025" y="5572125"/>
          <p14:tracePt t="73769" x="5497513" y="5589588"/>
          <p14:tracePt t="73778" x="5451475" y="5589588"/>
          <p14:tracePt t="73785" x="5424488" y="5589588"/>
          <p14:tracePt t="73793" x="5387975" y="5608638"/>
          <p14:tracePt t="73801" x="5351463" y="5608638"/>
          <p14:tracePt t="73809" x="5334000" y="5608638"/>
          <p14:tracePt t="73817" x="5305425" y="5608638"/>
          <p14:tracePt t="73824" x="5297488" y="5608638"/>
          <p14:tracePt t="73832" x="5278438" y="5608638"/>
          <p14:tracePt t="73842" x="5251450" y="5608638"/>
          <p14:tracePt t="73848" x="5232400" y="5608638"/>
          <p14:tracePt t="73857" x="5205413" y="5608638"/>
          <p14:tracePt t="73864" x="5195888" y="5608638"/>
          <p14:tracePt t="73874" x="5168900" y="5599113"/>
          <p14:tracePt t="73892" x="5122863" y="5572125"/>
          <p14:tracePt t="73897" x="5086350" y="5554663"/>
          <p14:tracePt t="73907" x="5068888" y="5535613"/>
          <p14:tracePt t="73913" x="5059363" y="5535613"/>
          <p14:tracePt t="73923" x="5049838" y="5518150"/>
          <p14:tracePt t="73928" x="5049838" y="5508625"/>
          <p14:tracePt t="73936" x="5041900" y="5481638"/>
          <p14:tracePt t="73944" x="5041900" y="5462588"/>
          <p14:tracePt t="73954" x="5041900" y="5435600"/>
          <p14:tracePt t="73962" x="5041900" y="5416550"/>
          <p14:tracePt t="73970" x="5041900" y="5389563"/>
          <p14:tracePt t="73978" x="5041900" y="5343525"/>
          <p14:tracePt t="73986" x="5041900" y="5326063"/>
          <p14:tracePt t="73993" x="5041900" y="5299075"/>
          <p14:tracePt t="74002" x="5041900" y="5270500"/>
          <p14:tracePt t="74012" x="5041900" y="5226050"/>
          <p14:tracePt t="74018" x="5041900" y="5197475"/>
          <p14:tracePt t="74028" x="5041900" y="5160963"/>
          <p14:tracePt t="74034" x="5041900" y="5133975"/>
          <p14:tracePt t="74042" x="5041900" y="5070475"/>
          <p14:tracePt t="74049" x="5059363" y="5024438"/>
          <p14:tracePt t="74060" x="5059363" y="5016500"/>
          <p14:tracePt t="74064" x="5086350" y="4970463"/>
          <p14:tracePt t="74074" x="5095875" y="4933950"/>
          <p14:tracePt t="74080" x="5114925" y="4914900"/>
          <p14:tracePt t="74090" x="5122863" y="4906963"/>
          <p14:tracePt t="74096" x="5132388" y="4906963"/>
          <p14:tracePt t="74108" x="5141913" y="4887913"/>
          <p14:tracePt t="74113" x="5159375" y="4870450"/>
          <p14:tracePt t="74128" x="5178425" y="4860925"/>
          <p14:tracePt t="74137" x="5214938" y="4860925"/>
          <p14:tracePt t="74144" x="5260975" y="4860925"/>
          <p14:tracePt t="74153" x="5297488" y="4860925"/>
          <p14:tracePt t="74160" x="5324475" y="4860925"/>
          <p14:tracePt t="74168" x="5368925" y="4860925"/>
          <p14:tracePt t="74177" x="5424488" y="4860925"/>
          <p14:tracePt t="74186" x="5478463" y="4860925"/>
          <p14:tracePt t="74193" x="5543550" y="4887913"/>
          <p14:tracePt t="74201" x="5561013" y="4906963"/>
          <p14:tracePt t="74208" x="5607050" y="4914900"/>
          <p14:tracePt t="74217" x="5634038" y="4951413"/>
          <p14:tracePt t="74224" x="5653088" y="4970463"/>
          <p14:tracePt t="74233" x="5697538" y="4987925"/>
          <p14:tracePt t="74241" x="5707063" y="5006975"/>
          <p14:tracePt t="74249" x="5716588" y="5024438"/>
          <p14:tracePt t="74257" x="5753100" y="5060950"/>
          <p14:tracePt t="74274" x="5761038" y="5089525"/>
          <p14:tracePt t="74281" x="5770563" y="5106988"/>
          <p14:tracePt t="74296" x="5770563" y="5126038"/>
          <p14:tracePt t="74309" x="5789613" y="5153025"/>
          <p14:tracePt t="74320" x="5797550" y="5197475"/>
          <p14:tracePt t="74329" x="5797550" y="5226050"/>
          <p14:tracePt t="74336" x="5807075" y="5233988"/>
          <p14:tracePt t="74345" x="5807075" y="5253038"/>
          <p14:tracePt t="74353" x="5807075" y="5280025"/>
          <p14:tracePt t="74369" x="5807075" y="5289550"/>
          <p14:tracePt t="74384" x="5807075" y="5299075"/>
          <p14:tracePt t="74393" x="5807075" y="5307013"/>
          <p14:tracePt t="74434" x="5807075" y="5316538"/>
          <p14:tracePt t="74449" x="5807075" y="5326063"/>
          <p14:tracePt t="74457" x="5807075" y="5335588"/>
          <p14:tracePt t="74465" x="5807075" y="5372100"/>
          <p14:tracePt t="74481" x="5789613" y="5380038"/>
          <p14:tracePt t="74491" x="5780088" y="5389563"/>
          <p14:tracePt t="74497" x="5761038" y="5408613"/>
          <p14:tracePt t="74507" x="5753100" y="5416550"/>
          <p14:tracePt t="74521" x="5743575" y="5426075"/>
          <p14:tracePt t="74529" x="5716588" y="5435600"/>
          <p14:tracePt t="74545" x="5697538" y="5445125"/>
          <p14:tracePt t="74553" x="5688013" y="5445125"/>
          <p14:tracePt t="74561" x="5670550" y="5453063"/>
          <p14:tracePt t="74569" x="5653088" y="5462588"/>
          <p14:tracePt t="74577" x="5634038" y="5462588"/>
          <p14:tracePt t="74585" x="5624513" y="5462588"/>
          <p14:tracePt t="74600" x="5616575" y="5462588"/>
          <p14:tracePt t="74619" x="5607050" y="5472113"/>
          <p14:tracePt t="74689" x="5597525" y="5472113"/>
          <p14:tracePt t="74697" x="5588000" y="5481638"/>
          <p14:tracePt t="74713" x="5580063" y="5489575"/>
          <p14:tracePt t="74721" x="5570538" y="5499100"/>
          <p14:tracePt t="74768" x="5551488" y="5508625"/>
          <p14:tracePt t="74776" x="5543550" y="5508625"/>
          <p14:tracePt t="74784" x="5543550" y="5518150"/>
          <p14:tracePt t="74816" x="5534025" y="5518150"/>
          <p14:tracePt t="74824" x="5524500" y="5518150"/>
          <p14:tracePt t="74857" x="5524500" y="5526088"/>
          <p14:tracePt t="74913" x="5524500" y="5535613"/>
          <p14:tracePt t="74921" x="5524500" y="5545138"/>
          <p14:tracePt t="74928" x="5534025" y="5554663"/>
          <p14:tracePt t="74936" x="5561013" y="5572125"/>
          <p14:tracePt t="74944" x="5588000" y="5581650"/>
          <p14:tracePt t="74953" x="5607050" y="5589588"/>
          <p14:tracePt t="74961" x="5653088" y="5589588"/>
          <p14:tracePt t="74969" x="5707063" y="5589588"/>
          <p14:tracePt t="74977" x="5780088" y="5608638"/>
          <p14:tracePt t="74986" x="5826125" y="5608638"/>
          <p14:tracePt t="74993" x="5880100" y="5626100"/>
          <p14:tracePt t="75001" x="5926138" y="5626100"/>
          <p14:tracePt t="75010" x="5943600" y="5635625"/>
          <p14:tracePt t="75017" x="5980113" y="5662613"/>
          <p14:tracePt t="75026" x="5989638" y="5662613"/>
          <p14:tracePt t="75033" x="6007100" y="5672138"/>
          <p14:tracePt t="75042" x="6026150" y="5672138"/>
          <p14:tracePt t="75049" x="6035675" y="5681663"/>
          <p14:tracePt t="75057" x="6053138" y="5681663"/>
          <p14:tracePt t="75305" x="6072188" y="5681663"/>
          <p14:tracePt t="75313" x="6099175" y="5681663"/>
          <p14:tracePt t="75320" x="6153150" y="5681663"/>
          <p14:tracePt t="75329" x="6199188" y="5672138"/>
          <p14:tracePt t="75337" x="6272213" y="5672138"/>
          <p14:tracePt t="75345" x="6326188" y="5662613"/>
          <p14:tracePt t="75353" x="6391275" y="5645150"/>
          <p14:tracePt t="75361" x="6418263" y="5645150"/>
          <p14:tracePt t="75370" x="6472238" y="5645150"/>
          <p14:tracePt t="75377" x="6500813" y="5626100"/>
          <p14:tracePt t="75385" x="6518275" y="5618163"/>
          <p14:tracePt t="75401" x="6537325" y="5608638"/>
          <p14:tracePt t="75417" x="6545263" y="5608638"/>
          <p14:tracePt t="75424" x="6554788" y="5599113"/>
          <p14:tracePt t="75433" x="6573838" y="5581650"/>
          <p14:tracePt t="75441" x="6581775" y="5572125"/>
          <p14:tracePt t="75449" x="6600825" y="5572125"/>
          <p14:tracePt t="75456" x="6618288" y="5554663"/>
          <p14:tracePt t="75465" x="6627813" y="5554663"/>
          <p14:tracePt t="75473" x="6654800" y="5535613"/>
          <p14:tracePt t="75481" x="6664325" y="5526088"/>
          <p14:tracePt t="75497" x="6681788" y="5518150"/>
          <p14:tracePt t="75570" x="6691313" y="5518150"/>
          <p14:tracePt t="75578" x="6710363" y="5518150"/>
          <p14:tracePt t="75586" x="6727825" y="5518150"/>
          <p14:tracePt t="75594" x="6754813" y="5518150"/>
          <p14:tracePt t="75600" x="6773863" y="5518150"/>
          <p14:tracePt t="75609" x="6819900" y="5518150"/>
          <p14:tracePt t="75617" x="6827838" y="5518150"/>
          <p14:tracePt t="75625" x="6873875" y="5518150"/>
          <p14:tracePt t="75632" x="6910388" y="5518150"/>
          <p14:tracePt t="75641" x="6956425" y="5518150"/>
          <p14:tracePt t="75648" x="6983413" y="5518150"/>
          <p14:tracePt t="75657" x="7029450" y="5518150"/>
          <p14:tracePt t="75664" x="7056438" y="5518150"/>
          <p14:tracePt t="75673" x="7083425" y="5518150"/>
          <p14:tracePt t="75681" x="7110413" y="5508625"/>
          <p14:tracePt t="75690" x="7119938" y="5508625"/>
          <p14:tracePt t="75696" x="7129463" y="5508625"/>
          <p14:tracePt t="75712" x="7156450" y="5508625"/>
          <p14:tracePt t="75718" x="7165975" y="5508625"/>
          <p14:tracePt t="75732" x="7175500" y="5508625"/>
          <p14:tracePt t="75738" x="7202488" y="5499100"/>
          <p14:tracePt t="75996" x="7192963" y="5499100"/>
          <p14:tracePt t="76005" x="7165975" y="5499100"/>
          <p14:tracePt t="76011" x="7156450" y="5499100"/>
          <p14:tracePt t="76017" x="7119938" y="5499100"/>
          <p14:tracePt t="76027" x="7110413" y="5499100"/>
          <p14:tracePt t="76032" x="7092950" y="5499100"/>
          <p14:tracePt t="76040" x="7083425" y="5499100"/>
          <p14:tracePt t="76049" x="7073900" y="5499100"/>
          <p14:tracePt t="76058" x="7065963" y="5499100"/>
          <p14:tracePt t="76097" x="7046913" y="5499100"/>
          <p14:tracePt t="76168" x="7037388" y="5489575"/>
          <p14:tracePt t="76192" x="7029450" y="5481638"/>
          <p14:tracePt t="76208" x="7019925" y="5472113"/>
          <p14:tracePt t="76233" x="7019925" y="5462588"/>
          <p14:tracePt t="76257" x="7019925" y="5453063"/>
          <p14:tracePt t="76280" x="7019925" y="5445125"/>
          <p14:tracePt t="76690" x="7019925" y="5426075"/>
          <p14:tracePt t="76722" x="7019925" y="5416550"/>
          <p14:tracePt t="76732" x="7019925" y="5408613"/>
          <p14:tracePt t="76740" x="7019925" y="5399088"/>
          <p14:tracePt t="76753" x="7019925" y="5389563"/>
          <p14:tracePt t="76761" x="7029450" y="5380038"/>
          <p14:tracePt t="76768" x="7037388" y="5380038"/>
          <p14:tracePt t="76778" x="7046913" y="5372100"/>
          <p14:tracePt t="76786" x="7056438" y="5362575"/>
          <p14:tracePt t="76796" x="7065963" y="5353050"/>
          <p14:tracePt t="76800" x="7073900" y="5343525"/>
          <p14:tracePt t="76809" x="7083425" y="5335588"/>
          <p14:tracePt t="76816" x="7083425" y="5326063"/>
          <p14:tracePt t="76841" x="7092950" y="5299075"/>
          <p14:tracePt t="76848" x="7102475" y="5280025"/>
          <p14:tracePt t="76857" x="7110413" y="5280025"/>
          <p14:tracePt t="76865" x="7119938" y="5270500"/>
          <p14:tracePt t="76873" x="7119938" y="5262563"/>
          <p14:tracePt t="76880" x="7129463" y="5243513"/>
          <p14:tracePt t="76897" x="7129463" y="5233988"/>
          <p14:tracePt t="76906" x="7129463" y="5216525"/>
          <p14:tracePt t="76912" x="7138988" y="5207000"/>
          <p14:tracePt t="77177" x="7138988" y="5197475"/>
          <p14:tracePt t="77186" x="7138988" y="5170488"/>
          <p14:tracePt t="77192" x="7138988" y="5160963"/>
          <p14:tracePt t="77200" x="7138988" y="5153025"/>
          <p14:tracePt t="77209" x="7138988" y="5116513"/>
          <p14:tracePt t="77216" x="7138988" y="5089525"/>
          <p14:tracePt t="77224" x="7119938" y="5070475"/>
          <p14:tracePt t="77232" x="7119938" y="5043488"/>
          <p14:tracePt t="77241" x="7119938" y="5024438"/>
          <p14:tracePt t="77249" x="7110413" y="4979988"/>
          <p14:tracePt t="77257" x="7110413" y="4943475"/>
          <p14:tracePt t="77267" x="7110413" y="4906963"/>
          <p14:tracePt t="77276" x="7110413" y="4870450"/>
          <p14:tracePt t="77281" x="7110413" y="4841875"/>
          <p14:tracePt t="77290" x="7110413" y="4824413"/>
          <p14:tracePt t="77296" x="7110413" y="4778375"/>
          <p14:tracePt t="77308" x="7110413" y="4751388"/>
          <p14:tracePt t="77312" x="7110413" y="4724400"/>
          <p14:tracePt t="77320" x="7110413" y="4678363"/>
          <p14:tracePt t="77328" x="7110413" y="4651375"/>
          <p14:tracePt t="77336" x="7110413" y="4614863"/>
          <p14:tracePt t="77344" x="7110413" y="4587875"/>
          <p14:tracePt t="77353" x="7110413" y="4541838"/>
          <p14:tracePt t="77361" x="7110413" y="4514850"/>
          <p14:tracePt t="77368" x="7110413" y="4486275"/>
          <p14:tracePt t="77376" x="7110413" y="4468813"/>
          <p14:tracePt t="77385" x="7110413" y="4441825"/>
          <p14:tracePt t="77393" x="7110413" y="4422775"/>
          <p14:tracePt t="77400" x="7110413" y="4386263"/>
          <p14:tracePt t="77409" x="7110413" y="4376738"/>
          <p14:tracePt t="77416" x="7110413" y="4359275"/>
          <p14:tracePt t="77424" x="7110413" y="4349750"/>
          <p14:tracePt t="77433" x="7110413" y="4340225"/>
          <p14:tracePt t="77441" x="7110413" y="4332288"/>
          <p14:tracePt t="77449" x="7110413" y="4313238"/>
          <p14:tracePt t="77457" x="7110413" y="4303713"/>
          <p14:tracePt t="77473" x="7110413" y="4276725"/>
          <p14:tracePt t="77482" x="7110413" y="4268788"/>
          <p14:tracePt t="77491" x="7110413" y="4259263"/>
          <p14:tracePt t="77498" x="7119938" y="4249738"/>
          <p14:tracePt t="77511" x="7119938" y="4222750"/>
          <p14:tracePt t="77528" x="7119938" y="4203700"/>
          <p14:tracePt t="77531" x="7138988" y="4176713"/>
          <p14:tracePt t="77545" x="7138988" y="4159250"/>
          <p14:tracePt t="77553" x="7138988" y="4130675"/>
          <p14:tracePt t="77560" x="7156450" y="4113213"/>
          <p14:tracePt t="77568" x="7156450" y="4094163"/>
          <p14:tracePt t="77576" x="7165975" y="4057650"/>
          <p14:tracePt t="77593" x="7165975" y="4030663"/>
          <p14:tracePt t="77600" x="7165975" y="4021138"/>
          <p14:tracePt t="77616" x="7165975" y="4003675"/>
          <p14:tracePt t="77625" x="7175500" y="3984625"/>
          <p14:tracePt t="77689" x="7175500" y="3976688"/>
          <p14:tracePt t="77882" x="7175500" y="3984625"/>
          <p14:tracePt t="77892" x="7165975" y="3984625"/>
          <p14:tracePt t="77899" x="7156450" y="3994150"/>
          <p14:tracePt t="78061" x="7146925" y="3994150"/>
          <p14:tracePt t="78108" x="7146925" y="3984625"/>
          <p14:tracePt t="78128" x="7146925" y="3976688"/>
          <p14:tracePt t="78145" x="7138988" y="3948113"/>
          <p14:tracePt t="78153" x="7129463" y="3940175"/>
          <p14:tracePt t="78755" x="7129463" y="3948113"/>
          <p14:tracePt t="78763" x="7129463" y="3957638"/>
          <p14:tracePt t="78778" x="7129463" y="3967163"/>
          <p14:tracePt t="78784" x="7129463" y="3976688"/>
          <p14:tracePt t="78792" x="7129463" y="3984625"/>
          <p14:tracePt t="78810" x="7138988" y="4013200"/>
          <p14:tracePt t="78819" x="7156450" y="4040188"/>
          <p14:tracePt t="78828" x="7165975" y="4049713"/>
          <p14:tracePt t="78835" x="7175500" y="4067175"/>
          <p14:tracePt t="78845" x="7175500" y="4076700"/>
          <p14:tracePt t="78849" x="7175500" y="4103688"/>
          <p14:tracePt t="78860" x="7175500" y="4113213"/>
          <p14:tracePt t="78865" x="7175500" y="4122738"/>
          <p14:tracePt t="79051" x="7175500" y="4103688"/>
          <p14:tracePt t="79058" x="7175500" y="4086225"/>
          <p14:tracePt t="79065" x="7175500" y="4067175"/>
          <p14:tracePt t="79076" x="7175500" y="4057650"/>
          <p14:tracePt t="79080" x="7175500" y="4030663"/>
          <p14:tracePt t="79091" x="7175500" y="4021138"/>
          <p14:tracePt t="79108" x="7175500" y="4003675"/>
          <p14:tracePt t="79113" x="7175500" y="3984625"/>
          <p14:tracePt t="79137" x="7175500" y="3976688"/>
          <p14:tracePt t="79259" x="7165975" y="3967163"/>
          <p14:tracePt t="79299" x="7156450" y="3967163"/>
          <p14:tracePt t="79314" x="7129463" y="3967163"/>
          <p14:tracePt t="79324" x="7110413" y="3967163"/>
          <p14:tracePt t="79329" x="7083425" y="3967163"/>
          <p14:tracePt t="79337" x="7046913" y="3967163"/>
          <p14:tracePt t="79345" x="7019925" y="3967163"/>
          <p14:tracePt t="79352" x="6956425" y="3967163"/>
          <p14:tracePt t="79361" x="6900863" y="3967163"/>
          <p14:tracePt t="79369" x="6810375" y="3967163"/>
          <p14:tracePt t="79377" x="6718300" y="3967163"/>
          <p14:tracePt t="79385" x="6664325" y="3967163"/>
          <p14:tracePt t="79392" x="6618288" y="3967163"/>
          <p14:tracePt t="79400" x="6581775" y="3967163"/>
          <p14:tracePt t="79408" x="6564313" y="3967163"/>
          <p14:tracePt t="79417" x="6554788" y="3967163"/>
          <p14:tracePt t="79432" x="6537325" y="3957638"/>
          <p14:tracePt t="79449" x="6527800" y="3948113"/>
          <p14:tracePt t="79930" x="6527800" y="3921125"/>
          <p14:tracePt t="79937" x="6527800" y="3911600"/>
          <p14:tracePt t="79944" x="6527800" y="3894138"/>
          <p14:tracePt t="79952" x="6545263" y="3867150"/>
          <p14:tracePt t="79960" x="6554788" y="3848100"/>
          <p14:tracePt t="79968" x="6573838" y="3830638"/>
          <p14:tracePt t="79976" x="6591300" y="3794125"/>
          <p14:tracePt t="79985" x="6600825" y="3767138"/>
          <p14:tracePt t="79993" x="6618288" y="3748088"/>
          <p14:tracePt t="80000" x="6627813" y="3738563"/>
          <p14:tracePt t="80008" x="6637338" y="3721100"/>
          <p14:tracePt t="80016" x="6645275" y="3711575"/>
          <p14:tracePt t="80024" x="6664325" y="3694113"/>
          <p14:tracePt t="80032" x="6673850" y="3675063"/>
          <p14:tracePt t="80041" x="6681788" y="3665538"/>
          <p14:tracePt t="80064" x="6691313" y="3657600"/>
          <p14:tracePt t="80074" x="6700838" y="3648075"/>
          <p14:tracePt t="80091" x="6710363" y="3638550"/>
          <p14:tracePt t="80108" x="6718300" y="3629025"/>
          <p14:tracePt t="80113" x="6727825" y="3621088"/>
          <p14:tracePt t="80125" x="6746875" y="3602038"/>
          <p14:tracePt t="80128" x="6764338" y="3565525"/>
          <p14:tracePt t="80137" x="6773863" y="3538538"/>
          <p14:tracePt t="80145" x="6791325" y="3519488"/>
          <p14:tracePt t="80152" x="6810375" y="3511550"/>
          <p14:tracePt t="80160" x="6827838" y="3492500"/>
          <p14:tracePt t="80169" x="6846888" y="3482975"/>
          <p14:tracePt t="80185" x="6856413" y="3482975"/>
          <p14:tracePt t="80192" x="6873875" y="3482975"/>
          <p14:tracePt t="80200" x="6883400" y="3482975"/>
          <p14:tracePt t="80209" x="6900863" y="3482975"/>
          <p14:tracePt t="80217" x="6929438" y="3482975"/>
          <p14:tracePt t="80224" x="6956425" y="3482975"/>
          <p14:tracePt t="80232" x="7000875" y="3511550"/>
          <p14:tracePt t="80240" x="7046913" y="3519488"/>
          <p14:tracePt t="80248" x="7065963" y="3529013"/>
          <p14:tracePt t="80258" x="7092950" y="3548063"/>
          <p14:tracePt t="80273" x="7102475" y="3556000"/>
          <p14:tracePt t="80290" x="7110413" y="3565525"/>
          <p14:tracePt t="80297" x="7119938" y="3565525"/>
          <p14:tracePt t="80306" x="7119938" y="3575050"/>
          <p14:tracePt t="80341" x="7119938" y="3584575"/>
          <p14:tracePt t="80356" x="7129463" y="3602038"/>
          <p14:tracePt t="80374" x="7138988" y="3621088"/>
          <p14:tracePt t="80387" x="7146925" y="3629025"/>
          <p14:tracePt t="80392" x="7156450" y="3638550"/>
          <p14:tracePt t="80400" x="7165975" y="3648075"/>
          <p14:tracePt t="80408" x="7175500" y="3648075"/>
          <p14:tracePt t="80417" x="7192963" y="3657600"/>
          <p14:tracePt t="80434" x="7202488" y="3665538"/>
          <p14:tracePt t="80554" x="7202488" y="3675063"/>
          <p14:tracePt t="80565" x="7202488" y="3694113"/>
          <p14:tracePt t="80572" x="7202488" y="3711575"/>
          <p14:tracePt t="80581" x="7202488" y="3757613"/>
          <p14:tracePt t="80586" x="7202488" y="3767138"/>
          <p14:tracePt t="80593" x="7202488" y="3811588"/>
          <p14:tracePt t="80601" x="7202488" y="3848100"/>
          <p14:tracePt t="80609" x="7202488" y="3867150"/>
          <p14:tracePt t="80617" x="7202488" y="3911600"/>
          <p14:tracePt t="80625" x="7202488" y="3940175"/>
          <p14:tracePt t="80632" x="7202488" y="3957638"/>
          <p14:tracePt t="80640" x="7202488" y="3967163"/>
          <p14:tracePt t="80648" x="7202488" y="3984625"/>
          <p14:tracePt t="80786" x="7183438" y="3984625"/>
          <p14:tracePt t="80795" x="7156450" y="3984625"/>
          <p14:tracePt t="80801" x="7102475" y="3984625"/>
          <p14:tracePt t="80809" x="7046913" y="3984625"/>
          <p14:tracePt t="80819" x="6937375" y="3984625"/>
          <p14:tracePt t="80826" x="6837363" y="3984625"/>
          <p14:tracePt t="80834" x="6710363" y="3984625"/>
          <p14:tracePt t="80842" x="6618288" y="3984625"/>
          <p14:tracePt t="80849" x="6545263" y="3984625"/>
          <p14:tracePt t="80858" x="6518275" y="3984625"/>
          <p14:tracePt t="80865" x="6500813" y="3984625"/>
          <p14:tracePt t="80874" x="6491288" y="3976688"/>
          <p14:tracePt t="81058" x="6518275" y="3976688"/>
          <p14:tracePt t="81064" x="6537325" y="3976688"/>
          <p14:tracePt t="81074" x="6591300" y="4003675"/>
          <p14:tracePt t="81080" x="6710363" y="4013200"/>
          <p14:tracePt t="81091" x="6783388" y="4013200"/>
          <p14:tracePt t="81096" x="6873875" y="4030663"/>
          <p14:tracePt t="81107" x="6983413" y="4030663"/>
          <p14:tracePt t="81113" x="7056438" y="4030663"/>
          <p14:tracePt t="81124" x="7165975" y="4030663"/>
          <p14:tracePt t="81128" x="7239000" y="4030663"/>
          <p14:tracePt t="81146" x="7339013" y="4030663"/>
          <p14:tracePt t="81155" x="7348538" y="4030663"/>
          <p14:tracePt t="81502" x="7339013" y="4030663"/>
          <p14:tracePt t="81509" x="7312025" y="4030663"/>
          <p14:tracePt t="81514" x="7292975" y="4040188"/>
          <p14:tracePt t="81524" x="7275513" y="4049713"/>
          <p14:tracePt t="81529" x="7265988" y="4049713"/>
          <p14:tracePt t="81538" x="7256463" y="4057650"/>
          <p14:tracePt t="81594" x="7248525" y="4057650"/>
          <p14:tracePt t="81609" x="7219950" y="4057650"/>
          <p14:tracePt t="81625" x="7192963" y="4067175"/>
          <p14:tracePt t="81632" x="7183438" y="4067175"/>
          <p14:tracePt t="81641" x="7175500" y="4067175"/>
          <p14:tracePt t="81649" x="7165975" y="4067175"/>
          <p14:tracePt t="81739" x="7146925" y="4067175"/>
          <p14:tracePt t="81755" x="7138988" y="4067175"/>
          <p14:tracePt t="81771" x="7119938" y="4057650"/>
          <p14:tracePt t="81787" x="7119938" y="4049713"/>
          <p14:tracePt t="81800" x="7119938" y="4040188"/>
          <p14:tracePt t="81809" x="7119938" y="4021138"/>
          <p14:tracePt t="81817" x="7119938" y="4013200"/>
          <p14:tracePt t="81825" x="7119938" y="4003675"/>
          <p14:tracePt t="81832" x="7119938" y="3994150"/>
          <p14:tracePt t="81849" x="7119938" y="3984625"/>
          <p14:tracePt t="81856" x="7119938" y="3976688"/>
          <p14:tracePt t="81873" x="7119938" y="3967163"/>
          <p14:tracePt t="81881" x="7110413" y="3948113"/>
          <p14:tracePt t="81890" x="7102475" y="3940175"/>
          <p14:tracePt t="81896" x="7092950" y="3930650"/>
          <p14:tracePt t="81921" x="7083425" y="3911600"/>
          <p14:tracePt t="81929" x="7073900" y="3894138"/>
          <p14:tracePt t="81936" x="7056438" y="3875088"/>
          <p14:tracePt t="81944" x="7046913" y="3867150"/>
          <p14:tracePt t="81952" x="7019925" y="3857625"/>
          <p14:tracePt t="81961" x="7000875" y="3848100"/>
          <p14:tracePt t="81968" x="6992938" y="3848100"/>
          <p14:tracePt t="81976" x="6983413" y="3840163"/>
          <p14:tracePt t="81992" x="6964363" y="3821113"/>
          <p14:tracePt t="82009" x="6964363" y="3811588"/>
          <p14:tracePt t="82050" x="6964363" y="3803650"/>
          <p14:tracePt t="82185" x="6956425" y="3794125"/>
          <p14:tracePt t="82225" x="6956425" y="3784600"/>
          <p14:tracePt t="82265" x="6956425" y="3775075"/>
          <p14:tracePt t="82503" x="6956425" y="3767138"/>
          <p14:tracePt t="82510" x="6956425" y="3757613"/>
          <p14:tracePt t="82517" x="6956425" y="3748088"/>
          <p14:tracePt t="82525" x="6956425" y="3730625"/>
          <p14:tracePt t="82530" x="6956425" y="3721100"/>
          <p14:tracePt t="82546" x="6956425" y="3711575"/>
          <p14:tracePt t="82560" x="6956425" y="3694113"/>
          <p14:tracePt t="82568" x="6956425" y="3684588"/>
          <p14:tracePt t="82576" x="6956425" y="3665538"/>
          <p14:tracePt t="82585" x="6956425" y="3648075"/>
          <p14:tracePt t="82593" x="6956425" y="3638550"/>
          <p14:tracePt t="82609" x="6964363" y="3621088"/>
          <p14:tracePt t="82616" x="6964363" y="3611563"/>
          <p14:tracePt t="82625" x="6964363" y="3592513"/>
          <p14:tracePt t="82632" x="6973888" y="3548063"/>
          <p14:tracePt t="82641" x="6983413" y="3529013"/>
          <p14:tracePt t="82649" x="6983413" y="3492500"/>
          <p14:tracePt t="82657" x="6992938" y="3465513"/>
          <p14:tracePt t="82664" x="6992938" y="3429000"/>
          <p14:tracePt t="82672" x="6992938" y="3402013"/>
          <p14:tracePt t="82680" x="7000875" y="3375025"/>
          <p14:tracePt t="82689" x="7010400" y="3355975"/>
          <p14:tracePt t="82700" x="7010400" y="3338513"/>
          <p14:tracePt t="82709" x="7010400" y="3319463"/>
          <p14:tracePt t="82716" x="7010400" y="3309938"/>
          <p14:tracePt t="82726" x="7019925" y="3292475"/>
          <p14:tracePt t="82914" x="7019925" y="3302000"/>
          <p14:tracePt t="82922" x="7019925" y="3309938"/>
          <p14:tracePt t="82937" x="7019925" y="3338513"/>
          <p14:tracePt t="82952" x="7019925" y="3355975"/>
          <p14:tracePt t="82960" x="7029450" y="3392488"/>
          <p14:tracePt t="82977" x="7037388" y="3419475"/>
          <p14:tracePt t="82985" x="7056438" y="3455988"/>
          <p14:tracePt t="82993" x="7073900" y="3482975"/>
          <p14:tracePt t="83000" x="7092950" y="3529013"/>
          <p14:tracePt t="83009" x="7119938" y="3548063"/>
          <p14:tracePt t="83017" x="7129463" y="3556000"/>
          <p14:tracePt t="83025" x="7156450" y="3565525"/>
          <p14:tracePt t="83032" x="7183438" y="3592513"/>
          <p14:tracePt t="83040" x="7192963" y="3592513"/>
          <p14:tracePt t="83049" x="7202488" y="3592513"/>
          <p14:tracePt t="83057" x="7212013" y="3592513"/>
          <p14:tracePt t="83067" x="7219950" y="3602038"/>
          <p14:tracePt t="83079" x="7229475" y="3602038"/>
          <p14:tracePt t="83082" x="7239000" y="3611563"/>
          <p14:tracePt t="83091" x="7248525" y="3611563"/>
          <p14:tracePt t="83097" x="7265988" y="3621088"/>
          <p14:tracePt t="83110" x="7292975" y="3638550"/>
          <p14:tracePt t="83113" x="7329488" y="3648075"/>
          <p14:tracePt t="83123" x="7348538" y="3657600"/>
          <p14:tracePt t="83128" x="7366000" y="3665538"/>
          <p14:tracePt t="83137" x="7392988" y="3702050"/>
          <p14:tracePt t="83144" x="7429500" y="3711575"/>
          <p14:tracePt t="83152" x="7458075" y="3738563"/>
          <p14:tracePt t="83160" x="7485063" y="3757613"/>
          <p14:tracePt t="83169" x="7521575" y="3794125"/>
          <p14:tracePt t="83177" x="7539038" y="3811588"/>
          <p14:tracePt t="83186" x="7558088" y="3830638"/>
          <p14:tracePt t="83192" x="7567613" y="3840163"/>
          <p14:tracePt t="83201" x="7585075" y="3867150"/>
          <p14:tracePt t="83209" x="7594600" y="3875088"/>
          <p14:tracePt t="83217" x="7602538" y="3894138"/>
          <p14:tracePt t="83421" x="7602538" y="3911600"/>
          <p14:tracePt t="83428" x="7602538" y="3921125"/>
          <p14:tracePt t="83450" x="7594600" y="3940175"/>
          <p14:tracePt t="83457" x="7575550" y="3940175"/>
          <p14:tracePt t="83464" x="7531100" y="3967163"/>
          <p14:tracePt t="83473" x="7502525" y="3976688"/>
          <p14:tracePt t="83480" x="7475538" y="3976688"/>
          <p14:tracePt t="83489" x="7429500" y="3976688"/>
          <p14:tracePt t="83496" x="7375525" y="3984625"/>
          <p14:tracePt t="83506" x="7312025" y="3994150"/>
          <p14:tracePt t="83513" x="7283450" y="3994150"/>
          <p14:tracePt t="83523" x="7265988" y="3994150"/>
          <p14:tracePt t="83528" x="7248525" y="4013200"/>
          <p14:tracePt t="83544" x="7239000" y="4013200"/>
          <p14:tracePt t="83585" x="7229475" y="4013200"/>
          <p14:tracePt t="83714" x="7219950" y="4013200"/>
          <p14:tracePt t="83721" x="7202488" y="4013200"/>
          <p14:tracePt t="83728" x="7192963" y="4003675"/>
          <p14:tracePt t="83737" x="7192963" y="3994150"/>
          <p14:tracePt t="83744" x="7192963" y="3984625"/>
          <p14:tracePt t="83752" x="7192963" y="3976688"/>
          <p14:tracePt t="83760" x="7192963" y="3948113"/>
          <p14:tracePt t="83768" x="7192963" y="3940175"/>
          <p14:tracePt t="83785" x="7192963" y="3930650"/>
          <p14:tracePt t="83792" x="7192963" y="3911600"/>
          <p14:tracePt t="83800" x="7192963" y="3903663"/>
          <p14:tracePt t="83808" x="7192963" y="3894138"/>
          <p14:tracePt t="83817" x="7192963" y="3884613"/>
          <p14:tracePt t="83825" x="7192963" y="3875088"/>
          <p14:tracePt t="83840" x="7192963" y="3867150"/>
          <p14:tracePt t="83848" x="7192963" y="3857625"/>
          <p14:tracePt t="83865" x="7192963" y="3848100"/>
          <p14:tracePt t="83873" x="7192963" y="3840163"/>
          <p14:tracePt t="83892" x="7192963" y="3830638"/>
          <p14:tracePt t="83897" x="7192963" y="3821113"/>
          <p14:tracePt t="83945" x="7202488" y="3821113"/>
          <p14:tracePt t="83961" x="7202488" y="3811588"/>
          <p14:tracePt t="83977" x="7219950" y="3811588"/>
          <p14:tracePt t="83985" x="7265988" y="3811588"/>
          <p14:tracePt t="83993" x="7283450" y="3811588"/>
          <p14:tracePt t="84000" x="7319963" y="3811588"/>
          <p14:tracePt t="84008" x="7339013" y="3811588"/>
          <p14:tracePt t="84017" x="7385050" y="3811588"/>
          <p14:tracePt t="84024" x="7412038" y="3811588"/>
          <p14:tracePt t="84032" x="7429500" y="3811588"/>
          <p14:tracePt t="84041" x="7458075" y="3811588"/>
          <p14:tracePt t="84048" x="7475538" y="3811588"/>
          <p14:tracePt t="84057" x="7502525" y="3811588"/>
          <p14:tracePt t="84065" x="7521575" y="3811588"/>
          <p14:tracePt t="84073" x="7558088" y="3811588"/>
          <p14:tracePt t="84081" x="7575550" y="3811588"/>
          <p14:tracePt t="84090" x="7621588" y="3811588"/>
          <p14:tracePt t="84096" x="7648575" y="3811588"/>
          <p14:tracePt t="84107" x="7667625" y="3811588"/>
          <p14:tracePt t="84113" x="7694613" y="3811588"/>
          <p14:tracePt t="84124" x="7712075" y="3811588"/>
          <p14:tracePt t="84128" x="7740650" y="3811588"/>
          <p14:tracePt t="84136" x="7758113" y="3811588"/>
          <p14:tracePt t="84144" x="7767638" y="3811588"/>
          <p14:tracePt t="84161" x="7785100" y="3811588"/>
          <p14:tracePt t="84235" x="7794625" y="3811588"/>
          <p14:tracePt t="84258" x="7813675" y="3821113"/>
          <p14:tracePt t="84265" x="7821613" y="3821113"/>
          <p14:tracePt t="84289" x="7840663" y="3830638"/>
          <p14:tracePt t="84406" x="7850188" y="3840163"/>
          <p14:tracePt t="84419" x="7858125" y="3848100"/>
          <p14:tracePt t="84426" x="7858125" y="3857625"/>
          <p14:tracePt t="84441" x="7867650" y="3875088"/>
          <p14:tracePt t="84449" x="7877175" y="3894138"/>
          <p14:tracePt t="84456" x="7885113" y="3903663"/>
          <p14:tracePt t="84465" x="7894638" y="3921125"/>
          <p14:tracePt t="84481" x="7904163" y="3940175"/>
          <p14:tracePt t="84490" x="7904163" y="3948113"/>
          <p14:tracePt t="84496" x="7921625" y="3957638"/>
          <p14:tracePt t="84513" x="7931150" y="3976688"/>
          <p14:tracePt t="84523" x="7931150" y="3984625"/>
          <p14:tracePt t="84537" x="7931150" y="3994150"/>
          <p14:tracePt t="84544" x="7931150" y="4003675"/>
          <p14:tracePt t="84553" x="7931150" y="4021138"/>
          <p14:tracePt t="84560" x="7940675" y="4030663"/>
          <p14:tracePt t="84569" x="7940675" y="4040188"/>
          <p14:tracePt t="84593" x="7940675" y="4067175"/>
          <p14:tracePt t="84601" x="7940675" y="4076700"/>
          <p14:tracePt t="84617" x="7940675" y="4086225"/>
          <p14:tracePt t="84624" x="7940675" y="4103688"/>
          <p14:tracePt t="84641" x="7940675" y="4113213"/>
          <p14:tracePt t="84648" x="7940675" y="4122738"/>
          <p14:tracePt t="84673" x="7940675" y="4130675"/>
          <p14:tracePt t="84682" x="7931150" y="4140200"/>
          <p14:tracePt t="84690" x="7921625" y="4149725"/>
          <p14:tracePt t="84706" x="7913688" y="4149725"/>
          <p14:tracePt t="84713" x="7894638" y="4149725"/>
          <p14:tracePt t="84722" x="7867650" y="4149725"/>
          <p14:tracePt t="84729" x="7840663" y="4149725"/>
          <p14:tracePt t="84739" x="7821613" y="4149725"/>
          <p14:tracePt t="84746" x="7785100" y="4149725"/>
          <p14:tracePt t="84752" x="7740650" y="4149725"/>
          <p14:tracePt t="84760" x="7704138" y="4149725"/>
          <p14:tracePt t="84769" x="7685088" y="4149725"/>
          <p14:tracePt t="84778" x="7648575" y="4149725"/>
          <p14:tracePt t="84793" x="7631113" y="4149725"/>
          <p14:tracePt t="84801" x="7612063" y="4149725"/>
          <p14:tracePt t="84809" x="7602538" y="4149725"/>
          <p14:tracePt t="84816" x="7594600" y="4149725"/>
          <p14:tracePt t="84857" x="7585075" y="4149725"/>
          <p14:tracePt t="85169" x="7558088" y="4149725"/>
          <p14:tracePt t="85185" x="7548563" y="4149725"/>
          <p14:tracePt t="85193" x="7531100" y="4149725"/>
          <p14:tracePt t="85200" x="7521575" y="4149725"/>
          <p14:tracePt t="85208" x="7512050" y="4149725"/>
          <p14:tracePt t="85337" x="7502525" y="4149725"/>
          <p14:tracePt t="85386" x="7485063" y="4149725"/>
          <p14:tracePt t="85449" x="7475538" y="4149725"/>
          <p14:tracePt t="85489" x="7466013" y="4140200"/>
          <p14:tracePt t="85675" x="7448550" y="4140200"/>
          <p14:tracePt t="85938" x="7439025" y="4122738"/>
          <p14:tracePt t="85946" x="7439025" y="4113213"/>
          <p14:tracePt t="85954" x="7439025" y="4094163"/>
          <p14:tracePt t="85970" x="7448550" y="4076700"/>
          <p14:tracePt t="85978" x="7448550" y="4067175"/>
          <p14:tracePt t="85993" x="7448550" y="4057650"/>
          <p14:tracePt t="86001" x="7448550" y="4040188"/>
          <p14:tracePt t="86162" x="7448550" y="4057650"/>
          <p14:tracePt t="86178" x="7458075" y="4076700"/>
          <p14:tracePt t="86216" x="7458075" y="4086225"/>
          <p14:tracePt t="86547" x="7466013" y="4094163"/>
          <p14:tracePt t="86673" x="7475538" y="4094163"/>
          <p14:tracePt t="86681" x="7485063" y="4094163"/>
          <p14:tracePt t="86713" x="7502525" y="4094163"/>
          <p14:tracePt t="86852" x="7512050" y="4094163"/>
          <p14:tracePt t="86867" x="7521575" y="4094163"/>
          <p14:tracePt t="86889" x="7531100" y="4094163"/>
          <p14:tracePt t="86913" x="7548563" y="4094163"/>
          <p14:tracePt t="87123" x="7567613" y="4094163"/>
          <p14:tracePt t="87128" x="7585075" y="4094163"/>
          <p14:tracePt t="87137" x="7594600" y="4094163"/>
          <p14:tracePt t="87145" x="7602538" y="4094163"/>
          <p14:tracePt t="87153" x="7612063" y="4094163"/>
          <p14:tracePt t="87160" x="7631113" y="4094163"/>
          <p14:tracePt t="87192" x="7639050" y="4094163"/>
          <p14:tracePt t="87200" x="7648575" y="4094163"/>
          <p14:tracePt t="87209" x="7675563" y="4094163"/>
          <p14:tracePt t="87216" x="7685088" y="4094163"/>
          <p14:tracePt t="87224" x="7694613" y="4094163"/>
          <p14:tracePt t="87232" x="7721600" y="4094163"/>
          <p14:tracePt t="87248" x="7731125" y="4094163"/>
          <p14:tracePt t="87256" x="7748588" y="4094163"/>
          <p14:tracePt t="87674" x="7758113" y="4094163"/>
          <p14:tracePt t="87875" x="7748588" y="4076700"/>
          <p14:tracePt t="87882" x="7748588" y="4067175"/>
          <p14:tracePt t="87892" x="7748588" y="4057650"/>
          <p14:tracePt t="87898" x="7748588" y="4040188"/>
          <p14:tracePt t="87906" x="7740650" y="4021138"/>
          <p14:tracePt t="87922" x="7721600" y="4003675"/>
          <p14:tracePt t="87928" x="7721600" y="3994150"/>
          <p14:tracePt t="87945" x="7721600" y="3984625"/>
          <p14:tracePt t="87953" x="7712075" y="3976688"/>
          <p14:tracePt t="87977" x="7704138" y="3976688"/>
          <p14:tracePt t="87985" x="7694613" y="3967163"/>
          <p14:tracePt t="88019" x="7685088" y="3967163"/>
          <p14:tracePt t="88030" x="7667625" y="3948113"/>
          <p14:tracePt t="88042" x="7648575" y="3948113"/>
          <p14:tracePt t="88049" x="7631113" y="3940175"/>
          <p14:tracePt t="88060" x="7621588" y="3940175"/>
          <p14:tracePt t="88064" x="7602538" y="3940175"/>
          <p14:tracePt t="88080" x="7594600" y="3940175"/>
          <p14:tracePt t="88097" x="7575550" y="3930650"/>
          <p14:tracePt t="88405" x="7548563" y="3930650"/>
          <p14:tracePt t="88415" x="7531100" y="3921125"/>
          <p14:tracePt t="88425" x="7448550" y="3921125"/>
          <p14:tracePt t="88434" x="7429500" y="3921125"/>
          <p14:tracePt t="88440" x="7402513" y="3903663"/>
          <p14:tracePt t="88449" x="7392988" y="3903663"/>
          <p14:tracePt t="88457" x="7356475" y="3875088"/>
          <p14:tracePt t="88489" x="7348538" y="3875088"/>
          <p14:tracePt t="88497" x="7329488" y="3875088"/>
          <p14:tracePt t="88509" x="7319963" y="3875088"/>
          <p14:tracePt t="88514" x="7312025" y="3875088"/>
          <p14:tracePt t="88527" x="7292975" y="3857625"/>
          <p14:tracePt t="88530" x="7265988" y="3857625"/>
          <p14:tracePt t="88542" x="7256463" y="3857625"/>
          <p14:tracePt t="88546" x="7229475" y="3848100"/>
          <p14:tracePt t="88556" x="7219950" y="3848100"/>
          <p14:tracePt t="88561" x="7212013" y="3840163"/>
          <p14:tracePt t="88569" x="7175500" y="3830638"/>
          <p14:tracePt t="88585" x="7156450" y="3803650"/>
          <p14:tracePt t="88601" x="7129463" y="3794125"/>
          <p14:tracePt t="88616" x="7119938" y="3794125"/>
          <p14:tracePt t="88632" x="7102475" y="3784600"/>
          <p14:tracePt t="88641" x="7092950" y="3784600"/>
          <p14:tracePt t="88648" x="7083425" y="3775075"/>
          <p14:tracePt t="88665" x="7083425" y="3767138"/>
          <p14:tracePt t="89147" x="7073900" y="3767138"/>
          <p14:tracePt t="89156" x="7056438" y="3767138"/>
          <p14:tracePt t="89178" x="7037388" y="3767138"/>
          <p14:tracePt t="89267" x="7019925" y="3775075"/>
          <p14:tracePt t="89283" x="7010400" y="3775075"/>
          <p14:tracePt t="89290" x="7000875" y="3775075"/>
          <p14:tracePt t="89299" x="6992938" y="3775075"/>
          <p14:tracePt t="89306" x="6983413" y="3784600"/>
          <p14:tracePt t="89322" x="6973888" y="3784600"/>
          <p14:tracePt t="89345" x="6946900" y="3803650"/>
          <p14:tracePt t="89736" x="6946900" y="3794125"/>
          <p14:tracePt t="89745" x="6937375" y="3775075"/>
          <p14:tracePt t="89752" x="6937375" y="3757613"/>
          <p14:tracePt t="89761" x="6937375" y="3730625"/>
          <p14:tracePt t="89768" x="6929438" y="3711575"/>
          <p14:tracePt t="89778" x="6919913" y="3702050"/>
          <p14:tracePt t="89784" x="6910388" y="3684588"/>
          <p14:tracePt t="89792" x="6910388" y="3675063"/>
          <p14:tracePt t="89800" x="6900863" y="3648075"/>
          <p14:tracePt t="89817" x="6900863" y="3638550"/>
          <p14:tracePt t="89825" x="6892925" y="3621088"/>
          <p14:tracePt t="89841" x="6892925" y="3602038"/>
          <p14:tracePt t="89857" x="6873875" y="3584575"/>
          <p14:tracePt t="89891" x="6873875" y="3556000"/>
          <p14:tracePt t="89897" x="6873875" y="3548063"/>
          <p14:tracePt t="89905" x="6873875" y="3529013"/>
          <p14:tracePt t="89912" x="6873875" y="3519488"/>
          <p14:tracePt t="89928" x="6873875" y="3511550"/>
          <p14:tracePt t="89938" x="6864350" y="3492500"/>
          <p14:tracePt t="89970" x="6864350" y="3475038"/>
          <p14:tracePt t="89989" x="6864350" y="3465513"/>
          <p14:tracePt t="90002" x="6864350" y="3455988"/>
          <p14:tracePt t="90025" x="6864350" y="3446463"/>
          <p14:tracePt t="90033" x="6864350" y="3438525"/>
          <p14:tracePt t="90043" x="6864350" y="3429000"/>
          <p14:tracePt t="90058" x="6864350" y="3411538"/>
          <p14:tracePt t="90064" x="6864350" y="3392488"/>
          <p14:tracePt t="90073" x="6864350" y="3382963"/>
          <p14:tracePt t="90080" x="6864350" y="3365500"/>
          <p14:tracePt t="90089" x="6873875" y="3338513"/>
          <p14:tracePt t="90098" x="6873875" y="3328988"/>
          <p14:tracePt t="90111" x="6883400" y="3319463"/>
          <p14:tracePt t="90114" x="6883400" y="3302000"/>
          <p14:tracePt t="90125" x="6892925" y="3302000"/>
          <p14:tracePt t="90161" x="6892925" y="3292475"/>
          <p14:tracePt t="90177" x="6900863" y="3282950"/>
          <p14:tracePt t="90200" x="6910388" y="3273425"/>
          <p14:tracePt t="90217" x="6919913" y="3265488"/>
          <p14:tracePt t="90224" x="6929438" y="3255963"/>
          <p14:tracePt t="90232" x="6937375" y="3246438"/>
          <p14:tracePt t="90240" x="6946900" y="3246438"/>
          <p14:tracePt t="90248" x="6946900" y="3236913"/>
          <p14:tracePt t="90256" x="6964363" y="3219450"/>
          <p14:tracePt t="90272" x="6983413" y="3200400"/>
          <p14:tracePt t="90288" x="6992938" y="3192463"/>
          <p14:tracePt t="90491" x="6973888" y="3192463"/>
          <p14:tracePt t="90497" x="6946900" y="3200400"/>
          <p14:tracePt t="90505" x="6937375" y="3209925"/>
          <p14:tracePt t="90513" x="6929438" y="3219450"/>
          <p14:tracePt t="90522" x="6919913" y="3228975"/>
          <p14:tracePt t="90542" x="6910388" y="3228975"/>
          <p14:tracePt t="90544" x="6900863" y="3228975"/>
          <p14:tracePt t="90552" x="6892925" y="3236913"/>
          <p14:tracePt t="90560" x="6883400" y="3246438"/>
          <p14:tracePt t="90576" x="6873875" y="3246438"/>
          <p14:tracePt t="90827" x="6873875" y="3236913"/>
          <p14:tracePt t="90851" x="6883400" y="3236913"/>
          <p14:tracePt t="91441" x="6883400" y="3246438"/>
          <p14:tracePt t="91449" x="6892925" y="3265488"/>
          <p14:tracePt t="91472" x="6900863" y="3273425"/>
          <p14:tracePt t="91504" x="6910388" y="3292475"/>
          <p14:tracePt t="91754" x="6919913" y="3302000"/>
          <p14:tracePt t="91779" x="6937375" y="3302000"/>
          <p14:tracePt t="91785" x="6956425" y="3302000"/>
          <p14:tracePt t="91793" x="7000875" y="3319463"/>
          <p14:tracePt t="91801" x="7056438" y="3319463"/>
          <p14:tracePt t="91808" x="7119938" y="3338513"/>
          <p14:tracePt t="91816" x="7192963" y="3338513"/>
          <p14:tracePt t="91825" x="7248525" y="3338513"/>
          <p14:tracePt t="91832" x="7319963" y="3338513"/>
          <p14:tracePt t="91841" x="7366000" y="3338513"/>
          <p14:tracePt t="91849" x="7402513" y="3338513"/>
          <p14:tracePt t="91857" x="7429500" y="3338513"/>
          <p14:tracePt t="91864" x="7448550" y="3338513"/>
          <p14:tracePt t="92113" x="7458075" y="3346450"/>
          <p14:tracePt t="92137" x="7458075" y="3355975"/>
          <p14:tracePt t="92153" x="7439025" y="3365500"/>
          <p14:tracePt t="92169" x="7421563" y="3382963"/>
          <p14:tracePt t="92243" x="7412038" y="3382963"/>
          <p14:tracePt t="92523" x="7466013" y="3382963"/>
          <p14:tracePt t="92534" x="7502525" y="3382963"/>
          <p14:tracePt t="92542" x="7548563" y="3382963"/>
          <p14:tracePt t="92549" x="7585075" y="3382963"/>
          <p14:tracePt t="92556" x="7612063" y="3382963"/>
          <p14:tracePt t="92560" x="7658100" y="3382963"/>
          <p14:tracePt t="92569" x="7712075" y="3382963"/>
          <p14:tracePt t="92577" x="7748588" y="3382963"/>
          <p14:tracePt t="92585" x="7804150" y="3382963"/>
          <p14:tracePt t="92593" x="7858125" y="3382963"/>
          <p14:tracePt t="92601" x="7921625" y="3382963"/>
          <p14:tracePt t="92609" x="7977188" y="3382963"/>
          <p14:tracePt t="92619" x="8050213" y="3382963"/>
          <p14:tracePt t="92637" x="8186738" y="3365500"/>
          <p14:tracePt t="92642" x="8240713" y="3365500"/>
          <p14:tracePt t="92649" x="8296275" y="3365500"/>
          <p14:tracePt t="92657" x="8350250" y="3365500"/>
          <p14:tracePt t="92665" x="8415338" y="3365500"/>
          <p14:tracePt t="92673" x="8469313" y="3365500"/>
          <p14:tracePt t="92681" x="8523288" y="3365500"/>
          <p14:tracePt t="92688" x="8578850" y="3365500"/>
          <p14:tracePt t="92696" x="8669338" y="3365500"/>
          <p14:tracePt t="92705" x="8742363" y="3365500"/>
          <p14:tracePt t="92713" x="8834438" y="3365500"/>
          <p14:tracePt t="92722" x="8924925" y="3365500"/>
          <p14:tracePt t="92730" x="9024938" y="3365500"/>
          <p14:tracePt t="92739" x="9134475" y="33655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H="1" flipV="1">
            <a:off x="6516688" y="1700213"/>
            <a:ext cx="0" cy="1152525"/>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608888" y="6235700"/>
            <a:ext cx="0" cy="2159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421438"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91388" y="637540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dirty="0">
                <a:solidFill>
                  <a:srgbClr val="FF0000"/>
                </a:solidFill>
              </a:rPr>
              <a:t>we</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12677" name="Text Box 37"/>
          <p:cNvSpPr txBox="1">
            <a:spLocks noChangeArrowheads="1"/>
          </p:cNvSpPr>
          <p:nvPr/>
        </p:nvSpPr>
        <p:spPr bwMode="auto">
          <a:xfrm>
            <a:off x="684213" y="163513"/>
            <a:ext cx="25571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a:t>ストア命令の動作</a:t>
            </a:r>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4527" y="4061620"/>
            <a:ext cx="1585" cy="1547018"/>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4" name="Rectangle 54"/>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5" name="Rectangle 55"/>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6" name="Rectangle 56"/>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7" name="Rectangle 57"/>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8" name="Rectangle 58"/>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9" name="Rectangle 59"/>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0" name="Line 60"/>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1" name="Text Box 61"/>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702" name="Rectangle 62"/>
          <p:cNvSpPr>
            <a:spLocks noChangeArrowheads="1"/>
          </p:cNvSpPr>
          <p:nvPr/>
        </p:nvSpPr>
        <p:spPr bwMode="auto">
          <a:xfrm>
            <a:off x="539750" y="3074988"/>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3" name="Line 63"/>
          <p:cNvSpPr>
            <a:spLocks noChangeShapeType="1"/>
          </p:cNvSpPr>
          <p:nvPr/>
        </p:nvSpPr>
        <p:spPr bwMode="auto">
          <a:xfrm>
            <a:off x="539750" y="3219450"/>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4" name="Line 64"/>
          <p:cNvSpPr>
            <a:spLocks noChangeShapeType="1"/>
          </p:cNvSpPr>
          <p:nvPr/>
        </p:nvSpPr>
        <p:spPr bwMode="auto">
          <a:xfrm flipH="1">
            <a:off x="539750" y="3290888"/>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5" name="Text Box 65"/>
          <p:cNvSpPr txBox="1">
            <a:spLocks noChangeArrowheads="1"/>
          </p:cNvSpPr>
          <p:nvPr/>
        </p:nvSpPr>
        <p:spPr bwMode="auto">
          <a:xfrm>
            <a:off x="755650" y="30686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a:t>
            </a:r>
          </a:p>
        </p:txBody>
      </p:sp>
      <p:sp>
        <p:nvSpPr>
          <p:cNvPr id="112706" name="Line 66"/>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7" name="Line 67"/>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8" name="Line 68"/>
          <p:cNvSpPr>
            <a:spLocks noChangeShapeType="1"/>
          </p:cNvSpPr>
          <p:nvPr/>
        </p:nvSpPr>
        <p:spPr bwMode="auto">
          <a:xfrm flipV="1">
            <a:off x="323850" y="1700213"/>
            <a:ext cx="0" cy="20161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9" name="Line 69"/>
          <p:cNvSpPr>
            <a:spLocks noChangeShapeType="1"/>
          </p:cNvSpPr>
          <p:nvPr/>
        </p:nvSpPr>
        <p:spPr bwMode="auto">
          <a:xfrm>
            <a:off x="323850" y="1700213"/>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0" name="Oval 70"/>
          <p:cNvSpPr>
            <a:spLocks noChangeArrowheads="1"/>
          </p:cNvSpPr>
          <p:nvPr/>
        </p:nvSpPr>
        <p:spPr bwMode="auto">
          <a:xfrm>
            <a:off x="612775" y="1844675"/>
            <a:ext cx="287338"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a:t>
            </a:r>
          </a:p>
        </p:txBody>
      </p:sp>
      <p:sp>
        <p:nvSpPr>
          <p:cNvPr id="112711" name="Line 71"/>
          <p:cNvSpPr>
            <a:spLocks noChangeShapeType="1"/>
          </p:cNvSpPr>
          <p:nvPr/>
        </p:nvSpPr>
        <p:spPr bwMode="auto">
          <a:xfrm>
            <a:off x="612775" y="1700213"/>
            <a:ext cx="142875" cy="1444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2" name="Text Box 72"/>
          <p:cNvSpPr txBox="1">
            <a:spLocks noChangeArrowheads="1"/>
          </p:cNvSpPr>
          <p:nvPr/>
        </p:nvSpPr>
        <p:spPr bwMode="auto">
          <a:xfrm>
            <a:off x="303213" y="1993900"/>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4</a:t>
            </a:r>
            <a:endParaRPr lang="ja-JP" altLang="en-US" b="1" dirty="0"/>
          </a:p>
        </p:txBody>
      </p:sp>
      <p:sp>
        <p:nvSpPr>
          <p:cNvPr id="112713" name="Line 73"/>
          <p:cNvSpPr>
            <a:spLocks noChangeShapeType="1"/>
          </p:cNvSpPr>
          <p:nvPr/>
        </p:nvSpPr>
        <p:spPr bwMode="auto">
          <a:xfrm flipV="1">
            <a:off x="539750" y="2132013"/>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4" name="Line 74"/>
          <p:cNvSpPr>
            <a:spLocks noChangeShapeType="1"/>
          </p:cNvSpPr>
          <p:nvPr/>
        </p:nvSpPr>
        <p:spPr bwMode="auto">
          <a:xfrm>
            <a:off x="900113" y="1989138"/>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5" name="Line 75"/>
          <p:cNvSpPr>
            <a:spLocks noChangeShapeType="1"/>
          </p:cNvSpPr>
          <p:nvPr/>
        </p:nvSpPr>
        <p:spPr bwMode="auto">
          <a:xfrm>
            <a:off x="971550" y="1989138"/>
            <a:ext cx="0" cy="10795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6" name="Line 76"/>
          <p:cNvSpPr>
            <a:spLocks noChangeShapeType="1"/>
          </p:cNvSpPr>
          <p:nvPr/>
        </p:nvSpPr>
        <p:spPr bwMode="auto">
          <a:xfrm>
            <a:off x="179388" y="3284538"/>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7" name="Line 77"/>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8" name="Text Box 78"/>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命令メモリ</a:t>
            </a:r>
          </a:p>
        </p:txBody>
      </p:sp>
      <p:sp>
        <p:nvSpPr>
          <p:cNvPr id="112719" name="Line 79"/>
          <p:cNvSpPr>
            <a:spLocks noChangeShapeType="1"/>
          </p:cNvSpPr>
          <p:nvPr/>
        </p:nvSpPr>
        <p:spPr bwMode="auto">
          <a:xfrm flipV="1">
            <a:off x="2195513" y="3213100"/>
            <a:ext cx="0" cy="15113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35550" y="6375400"/>
            <a:ext cx="1336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39" name="Line 99"/>
          <p:cNvSpPr>
            <a:spLocks noChangeShapeType="1"/>
          </p:cNvSpPr>
          <p:nvPr/>
        </p:nvSpPr>
        <p:spPr bwMode="auto">
          <a:xfrm flipV="1">
            <a:off x="2195513" y="2924175"/>
            <a:ext cx="11525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0" name="Line 100"/>
          <p:cNvSpPr>
            <a:spLocks noChangeShapeType="1"/>
          </p:cNvSpPr>
          <p:nvPr/>
        </p:nvSpPr>
        <p:spPr bwMode="auto">
          <a:xfrm>
            <a:off x="3348038" y="2924175"/>
            <a:ext cx="302418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722938" y="5586412"/>
            <a:ext cx="282575" cy="1"/>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4" name="Line 104"/>
          <p:cNvSpPr>
            <a:spLocks noChangeShapeType="1"/>
          </p:cNvSpPr>
          <p:nvPr/>
        </p:nvSpPr>
        <p:spPr bwMode="auto">
          <a:xfrm>
            <a:off x="2268538" y="3213100"/>
            <a:ext cx="1150937"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1" name="Line 111"/>
          <p:cNvSpPr>
            <a:spLocks noChangeShapeType="1"/>
          </p:cNvSpPr>
          <p:nvPr/>
        </p:nvSpPr>
        <p:spPr bwMode="auto">
          <a:xfrm flipV="1">
            <a:off x="2195513" y="2708275"/>
            <a:ext cx="1296987"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2" name="Line 112"/>
          <p:cNvSpPr>
            <a:spLocks noChangeShapeType="1"/>
          </p:cNvSpPr>
          <p:nvPr/>
        </p:nvSpPr>
        <p:spPr bwMode="auto">
          <a:xfrm>
            <a:off x="3490913" y="2708275"/>
            <a:ext cx="4394200"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331869" y="3770312"/>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dirty="0" err="1"/>
              <a:t>rwe</a:t>
            </a:r>
            <a:endParaRPr lang="en-US" altLang="ja-JP" b="1" dirty="0"/>
          </a:p>
        </p:txBody>
      </p:sp>
      <p:sp>
        <p:nvSpPr>
          <p:cNvPr id="112764" name="Line 124"/>
          <p:cNvSpPr>
            <a:spLocks noChangeShapeType="1"/>
          </p:cNvSpPr>
          <p:nvPr/>
        </p:nvSpPr>
        <p:spPr bwMode="auto">
          <a:xfrm>
            <a:off x="7164388" y="2781300"/>
            <a:ext cx="1152525"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316913" y="2781300"/>
            <a:ext cx="0" cy="295275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812088" y="5734050"/>
            <a:ext cx="504825" cy="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7" name="Text Box 127"/>
          <p:cNvSpPr txBox="1">
            <a:spLocks noChangeArrowheads="1"/>
          </p:cNvSpPr>
          <p:nvPr/>
        </p:nvSpPr>
        <p:spPr bwMode="auto">
          <a:xfrm>
            <a:off x="6588125" y="3716338"/>
            <a:ext cx="360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0</a:t>
            </a:r>
          </a:p>
        </p:txBody>
      </p:sp>
      <p:sp>
        <p:nvSpPr>
          <p:cNvPr id="112768" name="Text Box 128"/>
          <p:cNvSpPr txBox="1">
            <a:spLocks noChangeArrowheads="1"/>
          </p:cNvSpPr>
          <p:nvPr/>
        </p:nvSpPr>
        <p:spPr bwMode="auto">
          <a:xfrm>
            <a:off x="6948488" y="3716338"/>
            <a:ext cx="360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1</a:t>
            </a:r>
          </a:p>
        </p:txBody>
      </p:sp>
      <p:sp>
        <p:nvSpPr>
          <p:cNvPr id="112771" name="Text Box 131"/>
          <p:cNvSpPr txBox="1">
            <a:spLocks noChangeArrowheads="1"/>
          </p:cNvSpPr>
          <p:nvPr/>
        </p:nvSpPr>
        <p:spPr bwMode="auto">
          <a:xfrm>
            <a:off x="7458261" y="3293269"/>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4927600" y="5237161"/>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endParaRPr lang="en-US" altLang="ja-JP" sz="1200" b="1" dirty="0"/>
          </a:p>
        </p:txBody>
      </p:sp>
      <p:sp>
        <p:nvSpPr>
          <p:cNvPr id="112776" name="Text Box 136"/>
          <p:cNvSpPr txBox="1">
            <a:spLocks noChangeArrowheads="1"/>
          </p:cNvSpPr>
          <p:nvPr/>
        </p:nvSpPr>
        <p:spPr bwMode="auto">
          <a:xfrm>
            <a:off x="7785894" y="591740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7092950" y="436562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704199" y="22434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3924300" y="242093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859338" y="1412875"/>
            <a:ext cx="288925"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01" name="Text Box 161"/>
          <p:cNvSpPr txBox="1">
            <a:spLocks noChangeArrowheads="1"/>
          </p:cNvSpPr>
          <p:nvPr/>
        </p:nvSpPr>
        <p:spPr bwMode="auto">
          <a:xfrm>
            <a:off x="611188" y="537368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pc</a:t>
            </a:r>
          </a:p>
        </p:txBody>
      </p:sp>
      <p:sp>
        <p:nvSpPr>
          <p:cNvPr id="112802" name="Text Box 162"/>
          <p:cNvSpPr txBox="1">
            <a:spLocks noChangeArrowheads="1"/>
          </p:cNvSpPr>
          <p:nvPr/>
        </p:nvSpPr>
        <p:spPr bwMode="auto">
          <a:xfrm>
            <a:off x="2195513" y="4437063"/>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instr</a:t>
            </a:r>
            <a:endParaRPr lang="en-US" altLang="ja-JP" sz="1200" b="1" dirty="0"/>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63556" y="347186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5904098" y="35335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44" name="Line 99">
            <a:extLst>
              <a:ext uri="{FF2B5EF4-FFF2-40B4-BE49-F238E27FC236}">
                <a16:creationId xmlns:a16="http://schemas.microsoft.com/office/drawing/2014/main" id="{F9771F10-C683-4BB0-A2F6-2FD8AABDD6DF}"/>
              </a:ext>
            </a:extLst>
          </p:cNvPr>
          <p:cNvSpPr>
            <a:spLocks noChangeShapeType="1"/>
          </p:cNvSpPr>
          <p:nvPr/>
        </p:nvSpPr>
        <p:spPr bwMode="auto">
          <a:xfrm>
            <a:off x="2309813" y="3216275"/>
            <a:ext cx="956390" cy="6508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D8477E0C-5E50-4AF9-A5B2-A7C2202E3D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534798"/>
      </p:ext>
    </p:extLst>
  </p:cSld>
  <p:clrMapOvr>
    <a:masterClrMapping/>
  </p:clrMapOvr>
  <mc:AlternateContent xmlns:mc="http://schemas.openxmlformats.org/markup-compatibility/2006">
    <mc:Choice xmlns:p14="http://schemas.microsoft.com/office/powerpoint/2010/main" Requires="p14">
      <p:transition spd="slow" p14:dur="2000" advTm="65536"/>
    </mc:Choice>
    <mc:Fallback>
      <p:transition spd="slow" advTm="6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17" x="9034463" y="3338513"/>
          <p14:tracePt t="1225" x="8924925" y="3338513"/>
          <p14:tracePt t="1232" x="8824913" y="3338513"/>
          <p14:tracePt t="1238" x="8751888" y="3338513"/>
          <p14:tracePt t="1246" x="8697913" y="3338513"/>
          <p14:tracePt t="1254" x="8642350" y="3338513"/>
          <p14:tracePt t="1262" x="8588375" y="3338513"/>
          <p14:tracePt t="1270" x="8542338" y="3338513"/>
          <p14:tracePt t="1278" x="8505825" y="3338513"/>
          <p14:tracePt t="1286" x="8488363" y="3338513"/>
          <p14:tracePt t="1294" x="8459788" y="3338513"/>
          <p14:tracePt t="1302" x="8442325" y="3338513"/>
          <p14:tracePt t="1311" x="8396288" y="3338513"/>
          <p14:tracePt t="1318" x="8378825" y="3338513"/>
          <p14:tracePt t="1327" x="8323263" y="3338513"/>
          <p14:tracePt t="1334" x="8286750" y="3338513"/>
          <p14:tracePt t="1345" x="8232775" y="3319463"/>
          <p14:tracePt t="1351" x="8186738" y="3309938"/>
          <p14:tracePt t="1360" x="8140700" y="3309938"/>
          <p14:tracePt t="1366" x="8113713" y="3302000"/>
          <p14:tracePt t="1376" x="8059738" y="3302000"/>
          <p14:tracePt t="1382" x="8013700" y="3282950"/>
          <p14:tracePt t="1390" x="7958138" y="3265488"/>
          <p14:tracePt t="1398" x="7913688" y="3255963"/>
          <p14:tracePt t="1406" x="7858125" y="3255963"/>
          <p14:tracePt t="1414" x="7840663" y="3255963"/>
          <p14:tracePt t="1422" x="7813675" y="3255963"/>
          <p14:tracePt t="1430" x="7794625" y="3246438"/>
          <p14:tracePt t="1446" x="7777163" y="3246438"/>
          <p14:tracePt t="1486" x="7767638" y="3246438"/>
          <p14:tracePt t="1502" x="7758113" y="3246438"/>
          <p14:tracePt t="1511" x="7748588" y="3246438"/>
          <p14:tracePt t="1519" x="7731125" y="3246438"/>
          <p14:tracePt t="1535" x="7721600" y="3246438"/>
          <p14:tracePt t="1544" x="7712075" y="3246438"/>
          <p14:tracePt t="1550" x="7694613" y="3246438"/>
          <p14:tracePt t="1560" x="7685088" y="3246438"/>
          <p14:tracePt t="1590" x="7675563" y="3246438"/>
          <p14:tracePt t="1631" x="7667625" y="3246438"/>
          <p14:tracePt t="1801" x="7667625" y="3255963"/>
          <p14:tracePt t="1832" x="7667625" y="3265488"/>
          <p14:tracePt t="1848" x="7667625" y="3273425"/>
          <p14:tracePt t="1862" x="7667625" y="3282950"/>
          <p14:tracePt t="1895" x="7667625" y="3302000"/>
          <p14:tracePt t="1910" x="7675563" y="3309938"/>
          <p14:tracePt t="1958" x="7675563" y="3319463"/>
          <p14:tracePt t="2192" x="7675563" y="3346450"/>
          <p14:tracePt t="2201" x="7667625" y="3355975"/>
          <p14:tracePt t="2207" x="7667625" y="3365500"/>
          <p14:tracePt t="2214" x="7658100" y="3392488"/>
          <p14:tracePt t="2222" x="7648575" y="3402013"/>
          <p14:tracePt t="2231" x="7639050" y="3402013"/>
          <p14:tracePt t="2238" x="7631113" y="3419475"/>
          <p14:tracePt t="2246" x="7631113" y="3429000"/>
          <p14:tracePt t="2255" x="7621588" y="3446463"/>
          <p14:tracePt t="2262" x="7585075" y="3492500"/>
          <p14:tracePt t="2270" x="7585075" y="3502025"/>
          <p14:tracePt t="2278" x="7575550" y="3529013"/>
          <p14:tracePt t="2286" x="7567613" y="3548063"/>
          <p14:tracePt t="2294" x="7567613" y="3565525"/>
          <p14:tracePt t="2302" x="7548563" y="3584575"/>
          <p14:tracePt t="2311" x="7548563" y="3592513"/>
          <p14:tracePt t="2318" x="7539038" y="3621088"/>
          <p14:tracePt t="2326" x="7539038" y="3629025"/>
          <p14:tracePt t="2334" x="7531100" y="3638550"/>
          <p14:tracePt t="2343" x="7531100" y="3657600"/>
          <p14:tracePt t="2350" x="7531100" y="3665538"/>
          <p14:tracePt t="2360" x="7521575" y="3675063"/>
          <p14:tracePt t="2423" x="7521575" y="3694113"/>
          <p14:tracePt t="2440" x="7512050" y="3711575"/>
          <p14:tracePt t="2451" x="7512050" y="3721100"/>
          <p14:tracePt t="2462" x="7502525" y="3738563"/>
          <p14:tracePt t="2470" x="7494588" y="3757613"/>
          <p14:tracePt t="2486" x="7485063" y="3767138"/>
          <p14:tracePt t="2495" x="7466013" y="3775075"/>
          <p14:tracePt t="2502" x="7458075" y="3794125"/>
          <p14:tracePt t="2511" x="7448550" y="3803650"/>
          <p14:tracePt t="2518" x="7439025" y="3830638"/>
          <p14:tracePt t="2527" x="7421563" y="3848100"/>
          <p14:tracePt t="2534" x="7412038" y="3857625"/>
          <p14:tracePt t="2544" x="7392988" y="3884613"/>
          <p14:tracePt t="2550" x="7356475" y="3930650"/>
          <p14:tracePt t="2559" x="7348538" y="3940175"/>
          <p14:tracePt t="2566" x="7312025" y="3976688"/>
          <p14:tracePt t="2576" x="7292975" y="4003675"/>
          <p14:tracePt t="2582" x="7248525" y="4049713"/>
          <p14:tracePt t="2591" x="7183438" y="4086225"/>
          <p14:tracePt t="2598" x="7129463" y="4130675"/>
          <p14:tracePt t="2607" x="7019925" y="4195763"/>
          <p14:tracePt t="2616" x="6919913" y="4268788"/>
          <p14:tracePt t="2624" x="6837363" y="4303713"/>
          <p14:tracePt t="2632" x="6754813" y="4340225"/>
          <p14:tracePt t="2640" x="6654800" y="4386263"/>
          <p14:tracePt t="2647" x="6564313" y="4413250"/>
          <p14:tracePt t="2655" x="6464300" y="4441825"/>
          <p14:tracePt t="2664" x="6391275" y="4449763"/>
          <p14:tracePt t="2670" x="6326188" y="4468813"/>
          <p14:tracePt t="2682" x="6254750" y="4468813"/>
          <p14:tracePt t="2689" x="6218238" y="4468813"/>
          <p14:tracePt t="2702" x="6162675" y="4468813"/>
          <p14:tracePt t="2705" x="6116638" y="4468813"/>
          <p14:tracePt t="2712" x="6062663" y="4441825"/>
          <p14:tracePt t="2719" x="5999163" y="4422775"/>
          <p14:tracePt t="2729" x="5935663" y="4386263"/>
          <p14:tracePt t="2734" x="5880100" y="4376738"/>
          <p14:tracePt t="2744" x="5816600" y="4368800"/>
          <p14:tracePt t="2750" x="5743575" y="4349750"/>
          <p14:tracePt t="2762" x="5643563" y="4322763"/>
          <p14:tracePt t="2766" x="5616575" y="4322763"/>
          <p14:tracePt t="2778" x="5507038" y="4322763"/>
          <p14:tracePt t="2782" x="5378450" y="4322763"/>
          <p14:tracePt t="2790" x="5251450" y="4322763"/>
          <p14:tracePt t="2798" x="5122863" y="4322763"/>
          <p14:tracePt t="2806" x="4995863" y="4322763"/>
          <p14:tracePt t="2814" x="4895850" y="4322763"/>
          <p14:tracePt t="2823" x="4786313" y="4322763"/>
          <p14:tracePt t="2830" x="4730750" y="4322763"/>
          <p14:tracePt t="2839" x="4676775" y="4322763"/>
          <p14:tracePt t="2846" x="4622800" y="4322763"/>
          <p14:tracePt t="2855" x="4576763" y="4322763"/>
          <p14:tracePt t="2862" x="4549775" y="4322763"/>
          <p14:tracePt t="2870" x="4494213" y="4322763"/>
          <p14:tracePt t="2895" x="4330700" y="4322763"/>
          <p14:tracePt t="2902" x="4238625" y="4322763"/>
          <p14:tracePt t="2910" x="4138613" y="4313238"/>
          <p14:tracePt t="2918" x="4065588" y="4295775"/>
          <p14:tracePt t="2927" x="3965575" y="4286250"/>
          <p14:tracePt t="2934" x="3892550" y="4286250"/>
          <p14:tracePt t="2943" x="3810000" y="4240213"/>
          <p14:tracePt t="2950" x="3756025" y="4232275"/>
          <p14:tracePt t="2960" x="3692525" y="4222750"/>
          <p14:tracePt t="2966" x="3629025" y="4186238"/>
          <p14:tracePt t="2976" x="3600450" y="4176713"/>
          <p14:tracePt t="2983" x="3582988" y="4167188"/>
          <p14:tracePt t="2990" x="3527425" y="4140200"/>
          <p14:tracePt t="2998" x="3482975" y="4130675"/>
          <p14:tracePt t="3006" x="3455988" y="4130675"/>
          <p14:tracePt t="3014" x="3409950" y="4130675"/>
          <p14:tracePt t="3022" x="3373438" y="4122738"/>
          <p14:tracePt t="3030" x="3317875" y="4122738"/>
          <p14:tracePt t="3038" x="3254375" y="4103688"/>
          <p14:tracePt t="3046" x="3236913" y="4103688"/>
          <p14:tracePt t="3054" x="3200400" y="4103688"/>
          <p14:tracePt t="3062" x="3144838" y="4103688"/>
          <p14:tracePt t="3070" x="3100388" y="4086225"/>
          <p14:tracePt t="3078" x="3054350" y="4086225"/>
          <p14:tracePt t="3086" x="3035300" y="4076700"/>
          <p14:tracePt t="3094" x="3017838" y="4067175"/>
          <p14:tracePt t="3102" x="3008313" y="4049713"/>
          <p14:tracePt t="3110" x="2998788" y="4040188"/>
          <p14:tracePt t="3119" x="2990850" y="4021138"/>
          <p14:tracePt t="3126" x="2990850" y="3994150"/>
          <p14:tracePt t="3134" x="2990850" y="3984625"/>
          <p14:tracePt t="3143" x="2990850" y="3957638"/>
          <p14:tracePt t="3150" x="2962275" y="3940175"/>
          <p14:tracePt t="3159" x="2954338" y="3894138"/>
          <p14:tracePt t="3167" x="2944813" y="3875088"/>
          <p14:tracePt t="3179" x="2944813" y="3857625"/>
          <p14:tracePt t="3184" x="2935288" y="3830638"/>
          <p14:tracePt t="3195" x="2917825" y="3811588"/>
          <p14:tracePt t="3208" x="2908300" y="3803650"/>
          <p14:tracePt t="3216" x="2898775" y="3794125"/>
          <p14:tracePt t="3222" x="2889250" y="3784600"/>
          <p14:tracePt t="3416" x="2881313" y="3803650"/>
          <p14:tracePt t="3433" x="2881313" y="3811588"/>
          <p14:tracePt t="3441" x="2881313" y="3830638"/>
          <p14:tracePt t="3452" x="2881313" y="3848100"/>
          <p14:tracePt t="3455" x="2881313" y="3875088"/>
          <p14:tracePt t="3462" x="2881313" y="3884613"/>
          <p14:tracePt t="3471" x="2881313" y="3903663"/>
          <p14:tracePt t="3479" x="2917825" y="3930650"/>
          <p14:tracePt t="3486" x="2935288" y="3948113"/>
          <p14:tracePt t="3495" x="2981325" y="3976688"/>
          <p14:tracePt t="3502" x="2998788" y="3994150"/>
          <p14:tracePt t="3512" x="3017838" y="4013200"/>
          <p14:tracePt t="3518" x="3035300" y="4030663"/>
          <p14:tracePt t="3528" x="3054350" y="4049713"/>
          <p14:tracePt t="3534" x="3090863" y="4076700"/>
          <p14:tracePt t="3543" x="3100388" y="4094163"/>
          <p14:tracePt t="3550" x="3117850" y="4103688"/>
          <p14:tracePt t="3560" x="3127375" y="4130675"/>
          <p14:tracePt t="3566" x="3136900" y="4140200"/>
          <p14:tracePt t="3575" x="3144838" y="4149725"/>
          <p14:tracePt t="3582" x="3144838" y="4159250"/>
          <p14:tracePt t="3591" x="3154363" y="4159250"/>
          <p14:tracePt t="3598" x="3163888" y="4167188"/>
          <p14:tracePt t="3617" x="3181350" y="4195763"/>
          <p14:tracePt t="3631" x="3181350" y="4213225"/>
          <p14:tracePt t="3640" x="3190875" y="4222750"/>
          <p14:tracePt t="3647" x="3200400" y="4232275"/>
          <p14:tracePt t="3655" x="3208338" y="4240213"/>
          <p14:tracePt t="3662" x="3227388" y="4259263"/>
          <p14:tracePt t="3681" x="3244850" y="4276725"/>
          <p14:tracePt t="3687" x="3254375" y="4286250"/>
          <p14:tracePt t="3832" x="3290888" y="4286250"/>
          <p14:tracePt t="3841" x="3300413" y="4286250"/>
          <p14:tracePt t="3847" x="3327400" y="4286250"/>
          <p14:tracePt t="3857" x="3336925" y="4286250"/>
          <p14:tracePt t="3862" x="3363913" y="4286250"/>
          <p14:tracePt t="3870" x="3390900" y="4286250"/>
          <p14:tracePt t="3894" x="3490913" y="4286250"/>
          <p14:tracePt t="3902" x="3546475" y="4286250"/>
          <p14:tracePt t="3910" x="3600450" y="4286250"/>
          <p14:tracePt t="3918" x="3656013" y="4286250"/>
          <p14:tracePt t="3926" x="3765550" y="4286250"/>
          <p14:tracePt t="3934" x="3846513" y="4286250"/>
          <p14:tracePt t="3943" x="3956050" y="4286250"/>
          <p14:tracePt t="3950" x="4048125" y="4286250"/>
          <p14:tracePt t="3959" x="4157663" y="4286250"/>
          <p14:tracePt t="3966" x="4267200" y="4286250"/>
          <p14:tracePt t="3976" x="4394200" y="4286250"/>
          <p14:tracePt t="3982" x="4521200" y="4286250"/>
          <p14:tracePt t="3991" x="4630738" y="4286250"/>
          <p14:tracePt t="3998" x="4759325" y="4286250"/>
          <p14:tracePt t="4006" x="4886325" y="4286250"/>
          <p14:tracePt t="4014" x="5032375" y="4286250"/>
          <p14:tracePt t="4022" x="5159375" y="4286250"/>
          <p14:tracePt t="4030" x="5305425" y="4286250"/>
          <p14:tracePt t="4038" x="5451475" y="4286250"/>
          <p14:tracePt t="4046" x="5588000" y="4286250"/>
          <p14:tracePt t="4054" x="5734050" y="4286250"/>
          <p14:tracePt t="4062" x="5862638" y="4286250"/>
          <p14:tracePt t="4070" x="5972175" y="4286250"/>
          <p14:tracePt t="4078" x="6099175" y="4286250"/>
          <p14:tracePt t="4086" x="6181725" y="4286250"/>
          <p14:tracePt t="4094" x="6291263" y="4286250"/>
          <p14:tracePt t="4102" x="6381750" y="4286250"/>
          <p14:tracePt t="4110" x="6491288" y="4286250"/>
          <p14:tracePt t="4119" x="6581775" y="4286250"/>
          <p14:tracePt t="4126" x="6691313" y="4286250"/>
          <p14:tracePt t="4135" x="6783388" y="4286250"/>
          <p14:tracePt t="4143" x="6910388" y="4286250"/>
          <p14:tracePt t="4150" x="7037388" y="4286250"/>
          <p14:tracePt t="4159" x="7156450" y="4313238"/>
          <p14:tracePt t="4166" x="7265988" y="4313238"/>
          <p14:tracePt t="4176" x="7392988" y="4313238"/>
          <p14:tracePt t="4183" x="7485063" y="4313238"/>
          <p14:tracePt t="4190" x="7612063" y="4313238"/>
          <p14:tracePt t="4198" x="7685088" y="4313238"/>
          <p14:tracePt t="4206" x="7777163" y="4313238"/>
          <p14:tracePt t="4214" x="7850188" y="4313238"/>
          <p14:tracePt t="4222" x="7885113" y="4313238"/>
          <p14:tracePt t="4231" x="7921625" y="4313238"/>
          <p14:tracePt t="4238" x="7940675" y="4313238"/>
          <p14:tracePt t="4254" x="7950200" y="4313238"/>
          <p14:tracePt t="4262" x="7958138" y="4313238"/>
          <p14:tracePt t="4438" x="7967663" y="4313238"/>
          <p14:tracePt t="4478" x="7977188" y="4303713"/>
          <p14:tracePt t="4494" x="7986713" y="4295775"/>
          <p14:tracePt t="4518" x="7986713" y="4286250"/>
          <p14:tracePt t="4527" x="7986713" y="4276725"/>
          <p14:tracePt t="4534" x="7986713" y="4268788"/>
          <p14:tracePt t="4545" x="7986713" y="4240213"/>
          <p14:tracePt t="4558" x="7986713" y="4213225"/>
          <p14:tracePt t="4566" x="7986713" y="4176713"/>
          <p14:tracePt t="4577" x="7986713" y="4149725"/>
          <p14:tracePt t="4582" x="7986713" y="4113213"/>
          <p14:tracePt t="4592" x="7986713" y="4086225"/>
          <p14:tracePt t="4598" x="7986713" y="4040188"/>
          <p14:tracePt t="4609" x="7986713" y="3984625"/>
          <p14:tracePt t="4614" x="7986713" y="3948113"/>
          <p14:tracePt t="4622" x="7986713" y="3894138"/>
          <p14:tracePt t="4630" x="7986713" y="3821113"/>
          <p14:tracePt t="4638" x="7994650" y="3757613"/>
          <p14:tracePt t="4646" x="7994650" y="3702050"/>
          <p14:tracePt t="4655" x="8004175" y="3638550"/>
          <p14:tracePt t="4662" x="8023225" y="3584575"/>
          <p14:tracePt t="4670" x="8023225" y="3556000"/>
          <p14:tracePt t="4678" x="8040688" y="3511550"/>
          <p14:tracePt t="4686" x="8040688" y="3492500"/>
          <p14:tracePt t="4694" x="8050213" y="3446463"/>
          <p14:tracePt t="4702" x="8050213" y="3438525"/>
          <p14:tracePt t="4710" x="8050213" y="3402013"/>
          <p14:tracePt t="4718" x="8050213" y="3392488"/>
          <p14:tracePt t="4727" x="8050213" y="3382963"/>
          <p14:tracePt t="4734" x="8050213" y="3346450"/>
          <p14:tracePt t="4743" x="8050213" y="3319463"/>
          <p14:tracePt t="4750" x="8050213" y="3309938"/>
          <p14:tracePt t="4759" x="8050213" y="3292475"/>
          <p14:tracePt t="4766" x="8050213" y="3265488"/>
          <p14:tracePt t="4777" x="8050213" y="3255963"/>
          <p14:tracePt t="4782" x="8050213" y="3246438"/>
          <p14:tracePt t="4795" x="8050213" y="3228975"/>
          <p14:tracePt t="4798" x="8050213" y="3219450"/>
          <p14:tracePt t="4806" x="8050213" y="3209925"/>
          <p14:tracePt t="4814" x="8050213" y="3192463"/>
          <p14:tracePt t="4823" x="8050213" y="3182938"/>
          <p14:tracePt t="4830" x="8050213" y="3163888"/>
          <p14:tracePt t="4838" x="8050213" y="3146425"/>
          <p14:tracePt t="4846" x="8050213" y="3127375"/>
          <p14:tracePt t="4854" x="8050213" y="3119438"/>
          <p14:tracePt t="4862" x="8050213" y="3100388"/>
          <p14:tracePt t="4878" x="8050213" y="3090863"/>
          <p14:tracePt t="4895" x="8050213" y="3082925"/>
          <p14:tracePt t="4919" x="8050213" y="3063875"/>
          <p14:tracePt t="4934" x="8050213" y="3054350"/>
          <p14:tracePt t="4950" x="8050213" y="3046413"/>
          <p14:tracePt t="4959" x="8050213" y="3036888"/>
          <p14:tracePt t="4976" x="8050213" y="3027363"/>
          <p14:tracePt t="4992" x="8050213" y="3017838"/>
          <p14:tracePt t="5006" x="8050213" y="3000375"/>
          <p14:tracePt t="5046" x="8050213" y="2982913"/>
          <p14:tracePt t="5056" x="8040688" y="2973388"/>
          <p14:tracePt t="5067" x="8040688" y="2963863"/>
          <p14:tracePt t="5079" x="8040688" y="2954338"/>
          <p14:tracePt t="5087" x="8040688" y="2946400"/>
          <p14:tracePt t="5094" x="8040688" y="2936875"/>
          <p14:tracePt t="5211" x="8023225" y="2936875"/>
          <p14:tracePt t="5219" x="7967663" y="2936875"/>
          <p14:tracePt t="5227" x="7894638" y="2936875"/>
          <p14:tracePt t="5234" x="7767638" y="2936875"/>
          <p14:tracePt t="5239" x="7658100" y="2936875"/>
          <p14:tracePt t="5246" x="7531100" y="2936875"/>
          <p14:tracePt t="5254" x="7392988" y="2954338"/>
          <p14:tracePt t="5262" x="7319963" y="2963863"/>
          <p14:tracePt t="5270" x="7248525" y="2963863"/>
          <p14:tracePt t="5278" x="7202488" y="2990850"/>
          <p14:tracePt t="5286" x="7165975" y="3000375"/>
          <p14:tracePt t="5574" x="7156450" y="3009900"/>
          <p14:tracePt t="5591" x="7156450" y="3027363"/>
          <p14:tracePt t="5607" x="7156450" y="3046413"/>
          <p14:tracePt t="5614" x="7156450" y="3063875"/>
          <p14:tracePt t="5622" x="7156450" y="3082925"/>
          <p14:tracePt t="5630" x="7156450" y="3090863"/>
          <p14:tracePt t="5638" x="7156450" y="3109913"/>
          <p14:tracePt t="5646" x="7156450" y="3119438"/>
          <p14:tracePt t="5654" x="7156450" y="3127375"/>
          <p14:tracePt t="5662" x="7156450" y="3146425"/>
          <p14:tracePt t="5670" x="7146925" y="3146425"/>
          <p14:tracePt t="5678" x="7138988" y="3155950"/>
          <p14:tracePt t="5695" x="7129463" y="3163888"/>
          <p14:tracePt t="5702" x="7119938" y="3163888"/>
          <p14:tracePt t="5726" x="7110413" y="3163888"/>
          <p14:tracePt t="5742" x="7092950" y="3163888"/>
          <p14:tracePt t="5750" x="7083425" y="3163888"/>
          <p14:tracePt t="5760" x="7065963" y="3173413"/>
          <p14:tracePt t="5776" x="7029450" y="3182938"/>
          <p14:tracePt t="5782" x="7019925" y="3182938"/>
          <p14:tracePt t="5795" x="6992938" y="3182938"/>
          <p14:tracePt t="5798" x="6983413" y="3182938"/>
          <p14:tracePt t="5806" x="6964363" y="3200400"/>
          <p14:tracePt t="5814" x="6946900" y="3200400"/>
          <p14:tracePt t="5839" x="6937375" y="3200400"/>
          <p14:tracePt t="5887" x="6919913" y="3200400"/>
          <p14:tracePt t="5895" x="6919913" y="3192463"/>
          <p14:tracePt t="5902" x="6910388" y="3182938"/>
          <p14:tracePt t="5914" x="6900863" y="3182938"/>
          <p14:tracePt t="5924" x="6900863" y="3173413"/>
          <p14:tracePt t="5930" x="6892925" y="3163888"/>
          <p14:tracePt t="5959" x="6892925" y="3155950"/>
          <p14:tracePt t="6000" x="6892925" y="3136900"/>
          <p14:tracePt t="6016" x="6892925" y="3127375"/>
          <p14:tracePt t="6024" x="6892925" y="3119438"/>
          <p14:tracePt t="6039" x="6892925" y="3100388"/>
          <p14:tracePt t="6055" x="6892925" y="3082925"/>
          <p14:tracePt t="6062" x="6892925" y="3073400"/>
          <p14:tracePt t="6070" x="6892925" y="3054350"/>
          <p14:tracePt t="6078" x="6892925" y="3046413"/>
          <p14:tracePt t="6102" x="6892925" y="3036888"/>
          <p14:tracePt t="6110" x="6892925" y="3017838"/>
          <p14:tracePt t="6143" x="6892925" y="3009900"/>
          <p14:tracePt t="6151" x="6900863" y="3000375"/>
          <p14:tracePt t="6159" x="6910388" y="3000375"/>
          <p14:tracePt t="6176" x="6929438" y="3000375"/>
          <p14:tracePt t="6182" x="6937375" y="3000375"/>
          <p14:tracePt t="6192" x="6946900" y="3000375"/>
          <p14:tracePt t="6198" x="6956425" y="3000375"/>
          <p14:tracePt t="6206" x="6973888" y="3000375"/>
          <p14:tracePt t="6222" x="6983413" y="3000375"/>
          <p14:tracePt t="6246" x="7000875" y="3000375"/>
          <p14:tracePt t="6262" x="7010400" y="3009900"/>
          <p14:tracePt t="6278" x="7019925" y="3017838"/>
          <p14:tracePt t="6286" x="7029450" y="3027363"/>
          <p14:tracePt t="6294" x="7037388" y="3036888"/>
          <p14:tracePt t="6311" x="7056438" y="3054350"/>
          <p14:tracePt t="6318" x="7065963" y="3073400"/>
          <p14:tracePt t="6334" x="7065963" y="3082925"/>
          <p14:tracePt t="6343" x="7065963" y="3090863"/>
          <p14:tracePt t="6350" x="7065963" y="3100388"/>
          <p14:tracePt t="6359" x="7065963" y="3119438"/>
          <p14:tracePt t="6376" x="7065963" y="3127375"/>
          <p14:tracePt t="6438" x="7065963" y="3136900"/>
          <p14:tracePt t="6446" x="7065963" y="3146425"/>
          <p14:tracePt t="6454" x="7065963" y="3155950"/>
          <p14:tracePt t="6462" x="7065963" y="3173413"/>
          <p14:tracePt t="6471" x="7029450" y="3182938"/>
          <p14:tracePt t="6478" x="7019925" y="3192463"/>
          <p14:tracePt t="6486" x="7010400" y="3200400"/>
          <p14:tracePt t="6495" x="6992938" y="3209925"/>
          <p14:tracePt t="6502" x="6964363" y="3219450"/>
          <p14:tracePt t="6518" x="6937375" y="3219450"/>
          <p14:tracePt t="6526" x="6919913" y="3228975"/>
          <p14:tracePt t="6534" x="6900863" y="3228975"/>
          <p14:tracePt t="6545" x="6892925" y="3228975"/>
          <p14:tracePt t="6550" x="6883400" y="3228975"/>
          <p14:tracePt t="6566" x="6873875" y="3228975"/>
          <p14:tracePt t="6614" x="6856413" y="3219450"/>
          <p14:tracePt t="6622" x="6846888" y="3209925"/>
          <p14:tracePt t="6638" x="6846888" y="3200400"/>
          <p14:tracePt t="6646" x="6846888" y="3182938"/>
          <p14:tracePt t="6654" x="6864350" y="3163888"/>
          <p14:tracePt t="6662" x="6873875" y="3146425"/>
          <p14:tracePt t="6670" x="6900863" y="3136900"/>
          <p14:tracePt t="6678" x="6946900" y="3100388"/>
          <p14:tracePt t="6686" x="6973888" y="3090863"/>
          <p14:tracePt t="6694" x="7019925" y="3073400"/>
          <p14:tracePt t="6702" x="7083425" y="3046413"/>
          <p14:tracePt t="6711" x="7110413" y="3036888"/>
          <p14:tracePt t="6718" x="7138988" y="3017838"/>
          <p14:tracePt t="6726" x="7156450" y="3009900"/>
          <p14:tracePt t="6734" x="7175500" y="3000375"/>
          <p14:tracePt t="6743" x="7219950" y="2963863"/>
          <p14:tracePt t="6750" x="7229475" y="2954338"/>
          <p14:tracePt t="6759" x="7239000" y="2946400"/>
          <p14:tracePt t="6766" x="7248525" y="2946400"/>
          <p14:tracePt t="6777" x="7265988" y="2927350"/>
          <p14:tracePt t="6793" x="7275513" y="2917825"/>
          <p14:tracePt t="6814" x="7283450" y="2900363"/>
          <p14:tracePt t="6823" x="7283450" y="2890838"/>
          <p14:tracePt t="6830" x="7283450" y="2881313"/>
          <p14:tracePt t="6846" x="7283450" y="2873375"/>
          <p14:tracePt t="6862" x="7292975" y="2863850"/>
          <p14:tracePt t="6894" x="7292975" y="2844800"/>
          <p14:tracePt t="6902" x="7292975" y="2836863"/>
          <p14:tracePt t="6910" x="7292975" y="2827338"/>
          <p14:tracePt t="6918" x="7292975" y="2808288"/>
          <p14:tracePt t="6942" x="7292975" y="2800350"/>
          <p14:tracePt t="6967" x="7292975" y="2790825"/>
          <p14:tracePt t="6999" x="7292975" y="2771775"/>
          <p14:tracePt t="7007" x="7292975" y="2763838"/>
          <p14:tracePt t="7024" x="7292975" y="2754313"/>
          <p14:tracePt t="7054" x="7292975" y="2744788"/>
          <p14:tracePt t="7152" x="7312025" y="2744788"/>
          <p14:tracePt t="7159" x="7412038" y="2744788"/>
          <p14:tracePt t="7166" x="7502525" y="2744788"/>
          <p14:tracePt t="7175" x="7648575" y="2744788"/>
          <p14:tracePt t="7182" x="7777163" y="2744788"/>
          <p14:tracePt t="7192" x="7904163" y="2744788"/>
          <p14:tracePt t="7198" x="8013700" y="2744788"/>
          <p14:tracePt t="7206" x="8123238" y="2744788"/>
          <p14:tracePt t="7215" x="8196263" y="2744788"/>
          <p14:tracePt t="7222" x="8259763" y="2744788"/>
          <p14:tracePt t="7230" x="8313738" y="2744788"/>
          <p14:tracePt t="7238" x="8342313" y="2744788"/>
          <p14:tracePt t="7246" x="8350250" y="2744788"/>
          <p14:tracePt t="7294" x="8359775" y="2744788"/>
          <p14:tracePt t="7310" x="8378825" y="2744788"/>
          <p14:tracePt t="7318" x="8415338" y="2744788"/>
          <p14:tracePt t="7326" x="8459788" y="2744788"/>
          <p14:tracePt t="7334" x="8505825" y="2744788"/>
          <p14:tracePt t="7343" x="8605838" y="2744788"/>
          <p14:tracePt t="7350" x="8661400" y="2744788"/>
          <p14:tracePt t="7359" x="8678863" y="2744788"/>
          <p14:tracePt t="7366" x="8705850" y="2744788"/>
          <p14:tracePt t="7529" x="8715375" y="2754313"/>
          <p14:tracePt t="7539" x="8715375" y="2763838"/>
          <p14:tracePt t="7550" x="8705850" y="2771775"/>
          <p14:tracePt t="7558" x="8705850" y="2790825"/>
          <p14:tracePt t="7567" x="8697913" y="2800350"/>
          <p14:tracePt t="7577" x="8688388" y="2817813"/>
          <p14:tracePt t="7592" x="8669338" y="2836863"/>
          <p14:tracePt t="7598" x="8661400" y="2854325"/>
          <p14:tracePt t="7606" x="8651875" y="2881313"/>
          <p14:tracePt t="7614" x="8632825" y="2927350"/>
          <p14:tracePt t="7622" x="8624888" y="2954338"/>
          <p14:tracePt t="7630" x="8615363" y="3000375"/>
          <p14:tracePt t="7641" x="8596313" y="3046413"/>
          <p14:tracePt t="7649" x="8578850" y="3100388"/>
          <p14:tracePt t="7656" x="8559800" y="3163888"/>
          <p14:tracePt t="7664" x="8551863" y="3236913"/>
          <p14:tracePt t="7670" x="8551863" y="3309938"/>
          <p14:tracePt t="7678" x="8551863" y="3419475"/>
          <p14:tracePt t="7686" x="8551863" y="3519488"/>
          <p14:tracePt t="7694" x="8551863" y="3638550"/>
          <p14:tracePt t="7702" x="8532813" y="3775075"/>
          <p14:tracePt t="7710" x="8532813" y="3921125"/>
          <p14:tracePt t="7718" x="8532813" y="4049713"/>
          <p14:tracePt t="7728" x="8532813" y="4176713"/>
          <p14:tracePt t="7734" x="8532813" y="4322763"/>
          <p14:tracePt t="7743" x="8532813" y="4449763"/>
          <p14:tracePt t="7750" x="8532813" y="4568825"/>
          <p14:tracePt t="7760" x="8532813" y="4714875"/>
          <p14:tracePt t="7766" x="8532813" y="4824413"/>
          <p14:tracePt t="7776" x="8542338" y="4887913"/>
          <p14:tracePt t="7782" x="8569325" y="4987925"/>
          <p14:tracePt t="7792" x="8596313" y="5080000"/>
          <p14:tracePt t="7798" x="8596313" y="5170488"/>
          <p14:tracePt t="7807" x="8605838" y="5233988"/>
          <p14:tracePt t="7814" x="8632825" y="5289550"/>
          <p14:tracePt t="7823" x="8632825" y="5307013"/>
          <p14:tracePt t="7830" x="8632825" y="5353050"/>
          <p14:tracePt t="7838" x="8632825" y="5362575"/>
          <p14:tracePt t="7846" x="8632825" y="5372100"/>
          <p14:tracePt t="7855" x="8632825" y="5389563"/>
          <p14:tracePt t="7862" x="8624888" y="5408613"/>
          <p14:tracePt t="7878" x="8624888" y="5426075"/>
          <p14:tracePt t="7886" x="8624888" y="5435600"/>
          <p14:tracePt t="7902" x="8615363" y="5453063"/>
          <p14:tracePt t="7910" x="8615363" y="5472113"/>
          <p14:tracePt t="7918" x="8596313" y="5489575"/>
          <p14:tracePt t="7934" x="8596313" y="5499100"/>
          <p14:tracePt t="7942" x="8588375" y="5518150"/>
          <p14:tracePt t="7951" x="8588375" y="5535613"/>
          <p14:tracePt t="7963" x="8588375" y="5545138"/>
          <p14:tracePt t="7967" x="8578850" y="5572125"/>
          <p14:tracePt t="7986" x="8578850" y="5581650"/>
          <p14:tracePt t="7997" x="8569325" y="5589588"/>
          <p14:tracePt t="8007" x="8569325" y="5599113"/>
          <p14:tracePt t="8080" x="8559800" y="5608638"/>
          <p14:tracePt t="8095" x="8551863" y="5608638"/>
          <p14:tracePt t="8107" x="8542338" y="5608638"/>
          <p14:tracePt t="8110" x="8532813" y="5608638"/>
          <p14:tracePt t="8118" x="8496300" y="5608638"/>
          <p14:tracePt t="8126" x="8459788" y="5608638"/>
          <p14:tracePt t="8134" x="8415338" y="5608638"/>
          <p14:tracePt t="8143" x="8378825" y="5608638"/>
          <p14:tracePt t="8150" x="8296275" y="5608638"/>
          <p14:tracePt t="8160" x="8223250" y="5608638"/>
          <p14:tracePt t="8167" x="8140700" y="5608638"/>
          <p14:tracePt t="8175" x="8031163" y="5608638"/>
          <p14:tracePt t="8182" x="7904163" y="5608638"/>
          <p14:tracePt t="8192" x="7813675" y="5608638"/>
          <p14:tracePt t="8198" x="7740650" y="5608638"/>
          <p14:tracePt t="8206" x="7648575" y="5608638"/>
          <p14:tracePt t="8214" x="7621588" y="5608638"/>
          <p14:tracePt t="8222" x="7567613" y="5608638"/>
          <p14:tracePt t="8230" x="7539038" y="5608638"/>
          <p14:tracePt t="8334" x="7548563" y="5618163"/>
          <p14:tracePt t="8342" x="7575550" y="5618163"/>
          <p14:tracePt t="8350" x="7585075" y="5618163"/>
          <p14:tracePt t="8358" x="7602538" y="5618163"/>
          <p14:tracePt t="8366" x="7621588" y="5618163"/>
          <p14:tracePt t="8375" x="7621588" y="5626100"/>
          <p14:tracePt t="8406" x="7631113" y="5626100"/>
          <p14:tracePt t="8414" x="7639050" y="5618163"/>
          <p14:tracePt t="8424" x="7658100" y="5599113"/>
          <p14:tracePt t="8431" x="7667625" y="5589588"/>
          <p14:tracePt t="8441" x="7667625" y="5572125"/>
          <p14:tracePt t="8450" x="7667625" y="5562600"/>
          <p14:tracePt t="8456" x="7667625" y="5554663"/>
          <p14:tracePt t="8463" x="7667625" y="5545138"/>
          <p14:tracePt t="8559" x="7667625" y="5535613"/>
          <p14:tracePt t="8566" x="7658100" y="5535613"/>
          <p14:tracePt t="8575" x="7612063" y="5526088"/>
          <p14:tracePt t="8582" x="7585075" y="5508625"/>
          <p14:tracePt t="8593" x="7521575" y="5462588"/>
          <p14:tracePt t="8598" x="7475538" y="5426075"/>
          <p14:tracePt t="8607" x="7375525" y="5326063"/>
          <p14:tracePt t="8616" x="7275513" y="5253038"/>
          <p14:tracePt t="8624" x="7229475" y="5233988"/>
          <p14:tracePt t="8631" x="7119938" y="5126038"/>
          <p14:tracePt t="8639" x="7019925" y="5024438"/>
          <p14:tracePt t="8646" x="6919913" y="4924425"/>
          <p14:tracePt t="8654" x="6827838" y="4824413"/>
          <p14:tracePt t="8662" x="6746875" y="4724400"/>
          <p14:tracePt t="8671" x="6654800" y="4605338"/>
          <p14:tracePt t="8678" x="6581775" y="4486275"/>
          <p14:tracePt t="8686" x="6537325" y="4386263"/>
          <p14:tracePt t="8694" x="6481763" y="4268788"/>
          <p14:tracePt t="8702" x="6435725" y="4167188"/>
          <p14:tracePt t="8710" x="6408738" y="4057650"/>
          <p14:tracePt t="8718" x="6362700" y="3930650"/>
          <p14:tracePt t="8727" x="6335713" y="3811588"/>
          <p14:tracePt t="8734" x="6326188" y="3738563"/>
          <p14:tracePt t="8742" x="6281738" y="3638550"/>
          <p14:tracePt t="8750" x="6226175" y="3538538"/>
          <p14:tracePt t="8759" x="6189663" y="3455988"/>
          <p14:tracePt t="8766" x="6145213" y="3375025"/>
          <p14:tracePt t="8777" x="6089650" y="3309938"/>
          <p14:tracePt t="8782" x="6053138" y="3246438"/>
          <p14:tracePt t="8795" x="6016625" y="3200400"/>
          <p14:tracePt t="8798" x="5972175" y="3155950"/>
          <p14:tracePt t="8806" x="5953125" y="3127375"/>
          <p14:tracePt t="8814" x="5907088" y="3082925"/>
          <p14:tracePt t="8823" x="5899150" y="3073400"/>
          <p14:tracePt t="8830" x="5880100" y="3063875"/>
          <p14:tracePt t="8839" x="5862638" y="3054350"/>
          <p14:tracePt t="8887" x="5853113" y="3054350"/>
          <p14:tracePt t="8894" x="5834063" y="3054350"/>
          <p14:tracePt t="8902" x="5816600" y="3054350"/>
          <p14:tracePt t="8910" x="5789613" y="3054350"/>
          <p14:tracePt t="8919" x="5770563" y="3063875"/>
          <p14:tracePt t="8926" x="5743575" y="3073400"/>
          <p14:tracePt t="8934" x="5724525" y="3082925"/>
          <p14:tracePt t="8942" x="5680075" y="3100388"/>
          <p14:tracePt t="8950" x="5661025" y="3109913"/>
          <p14:tracePt t="8958" x="5597525" y="3136900"/>
          <p14:tracePt t="8966" x="5561013" y="3136900"/>
          <p14:tracePt t="8975" x="5507038" y="3155950"/>
          <p14:tracePt t="8982" x="5441950" y="3173413"/>
          <p14:tracePt t="8992" x="5368925" y="3173413"/>
          <p14:tracePt t="8998" x="5278438" y="3173413"/>
          <p14:tracePt t="9006" x="5205413" y="3173413"/>
          <p14:tracePt t="9014" x="5114925" y="3173413"/>
          <p14:tracePt t="9022" x="5022850" y="3173413"/>
          <p14:tracePt t="9030" x="4922838" y="3173413"/>
          <p14:tracePt t="9038" x="4813300" y="3173413"/>
          <p14:tracePt t="9046" x="4722813" y="3173413"/>
          <p14:tracePt t="9054" x="4613275" y="3173413"/>
          <p14:tracePt t="9062" x="4503738" y="3173413"/>
          <p14:tracePt t="9070" x="4376738" y="3173413"/>
          <p14:tracePt t="9078" x="4230688" y="3173413"/>
          <p14:tracePt t="9086" x="4102100" y="3173413"/>
          <p14:tracePt t="9094" x="3975100" y="3173413"/>
          <p14:tracePt t="9102" x="3883025" y="3173413"/>
          <p14:tracePt t="9110" x="3775075" y="3173413"/>
          <p14:tracePt t="9118" x="3683000" y="3173413"/>
          <p14:tracePt t="9126" x="3629025" y="3173413"/>
          <p14:tracePt t="9135" x="3573463" y="3173413"/>
          <p14:tracePt t="9142" x="3519488" y="3173413"/>
          <p14:tracePt t="9150" x="3482975" y="3173413"/>
          <p14:tracePt t="9166" x="3473450" y="3173413"/>
          <p14:tracePt t="9179" x="3463925" y="3173413"/>
          <p14:tracePt t="9199" x="3446463" y="3173413"/>
          <p14:tracePt t="9310" x="3436938" y="3173413"/>
          <p14:tracePt t="9326" x="3463925" y="3173413"/>
          <p14:tracePt t="9334" x="3546475" y="3173413"/>
          <p14:tracePt t="9342" x="3673475" y="3173413"/>
          <p14:tracePt t="9350" x="3819525" y="3173413"/>
          <p14:tracePt t="9359" x="3984625" y="3173413"/>
          <p14:tracePt t="9366" x="4148138" y="3173413"/>
          <p14:tracePt t="9375" x="4330700" y="3173413"/>
          <p14:tracePt t="9382" x="4513263" y="3173413"/>
          <p14:tracePt t="9392" x="4659313" y="3173413"/>
          <p14:tracePt t="9398" x="4822825" y="3173413"/>
          <p14:tracePt t="9406" x="4959350" y="3173413"/>
          <p14:tracePt t="9414" x="5105400" y="3173413"/>
          <p14:tracePt t="9422" x="5251450" y="3173413"/>
          <p14:tracePt t="9430" x="5360988" y="3173413"/>
          <p14:tracePt t="9438" x="5487988" y="3173413"/>
          <p14:tracePt t="9446" x="5597525" y="3173413"/>
          <p14:tracePt t="9454" x="5724525" y="3173413"/>
          <p14:tracePt t="9462" x="5834063" y="3173413"/>
          <p14:tracePt t="9470" x="5943600" y="3173413"/>
          <p14:tracePt t="9479" x="6062663" y="3173413"/>
          <p14:tracePt t="9486" x="6135688" y="3173413"/>
          <p14:tracePt t="9495" x="6226175" y="3173413"/>
          <p14:tracePt t="9502" x="6262688" y="3173413"/>
          <p14:tracePt t="9510" x="6318250" y="3173413"/>
          <p14:tracePt t="9518" x="6362700" y="3173413"/>
          <p14:tracePt t="9526" x="6391275" y="3173413"/>
          <p14:tracePt t="9534" x="6399213" y="3173413"/>
          <p14:tracePt t="9817" x="6408738" y="3173413"/>
          <p14:tracePt t="9826" x="6445250" y="3173413"/>
          <p14:tracePt t="9832" x="6481763" y="3173413"/>
          <p14:tracePt t="9839" x="6508750" y="3173413"/>
          <p14:tracePt t="9846" x="6554788" y="3173413"/>
          <p14:tracePt t="9854" x="6581775" y="3173413"/>
          <p14:tracePt t="9863" x="6627813" y="3163888"/>
          <p14:tracePt t="9871" x="6645275" y="3155950"/>
          <p14:tracePt t="9894" x="6681788" y="3146425"/>
          <p14:tracePt t="9902" x="6700838" y="3136900"/>
          <p14:tracePt t="9926" x="6710363" y="3127375"/>
          <p14:tracePt t="10065" x="6710363" y="3119438"/>
          <p14:tracePt t="10079" x="6700838" y="3119438"/>
          <p14:tracePt t="10094" x="6691313" y="3119438"/>
          <p14:tracePt t="10110" x="6681788" y="3127375"/>
          <p14:tracePt t="10118" x="6664325" y="3127375"/>
          <p14:tracePt t="10126" x="6645275" y="3136900"/>
          <p14:tracePt t="10134" x="6618288" y="3136900"/>
          <p14:tracePt t="10143" x="6600825" y="3146425"/>
          <p14:tracePt t="10151" x="6591300" y="3146425"/>
          <p14:tracePt t="10160" x="6554788" y="3146425"/>
          <p14:tracePt t="10168" x="6545263" y="3146425"/>
          <p14:tracePt t="10175" x="6518275" y="3146425"/>
          <p14:tracePt t="10182" x="6508750" y="3146425"/>
          <p14:tracePt t="10192" x="6500813" y="3146425"/>
          <p14:tracePt t="10198" x="6491288" y="3146425"/>
          <p14:tracePt t="10206" x="6481763" y="3146425"/>
          <p14:tracePt t="10215" x="6464300" y="3146425"/>
          <p14:tracePt t="10222" x="6445250" y="3146425"/>
          <p14:tracePt t="10230" x="6435725" y="3146425"/>
          <p14:tracePt t="10238" x="6427788" y="3146425"/>
          <p14:tracePt t="10254" x="6418263" y="3146425"/>
          <p14:tracePt t="10262" x="6399213" y="3136900"/>
          <p14:tracePt t="10270" x="6391275" y="3127375"/>
          <p14:tracePt t="10278" x="6391275" y="3119438"/>
          <p14:tracePt t="10286" x="6381750" y="3109913"/>
          <p14:tracePt t="10310" x="6381750" y="3090863"/>
          <p14:tracePt t="10326" x="6372225" y="3073400"/>
          <p14:tracePt t="10334" x="6372225" y="3046413"/>
          <p14:tracePt t="10344" x="6372225" y="3036888"/>
          <p14:tracePt t="10350" x="6354763" y="3009900"/>
          <p14:tracePt t="10359" x="6354763" y="2982913"/>
          <p14:tracePt t="10366" x="6354763" y="2954338"/>
          <p14:tracePt t="10375" x="6354763" y="2936875"/>
          <p14:tracePt t="10382" x="6354763" y="2900363"/>
          <p14:tracePt t="10392" x="6354763" y="2890838"/>
          <p14:tracePt t="10398" x="6354763" y="2863850"/>
          <p14:tracePt t="10406" x="6354763" y="2844800"/>
          <p14:tracePt t="10414" x="6362700" y="2827338"/>
          <p14:tracePt t="10424" x="6372225" y="2808288"/>
          <p14:tracePt t="10431" x="6391275" y="2790825"/>
          <p14:tracePt t="10438" x="6408738" y="2781300"/>
          <p14:tracePt t="10447" x="6435725" y="2744788"/>
          <p14:tracePt t="10454" x="6454775" y="2735263"/>
          <p14:tracePt t="10462" x="6481763" y="2727325"/>
          <p14:tracePt t="10470" x="6508750" y="2698750"/>
          <p14:tracePt t="10479" x="6554788" y="2681288"/>
          <p14:tracePt t="10486" x="6610350" y="2681288"/>
          <p14:tracePt t="10495" x="6673850" y="2671763"/>
          <p14:tracePt t="10502" x="6727825" y="2671763"/>
          <p14:tracePt t="10510" x="6764338" y="2671763"/>
          <p14:tracePt t="10518" x="6819900" y="2671763"/>
          <p14:tracePt t="10527" x="6856413" y="2671763"/>
          <p14:tracePt t="10534" x="6873875" y="2671763"/>
          <p14:tracePt t="10545" x="6910388" y="2671763"/>
          <p14:tracePt t="10550" x="6946900" y="2698750"/>
          <p14:tracePt t="10559" x="6964363" y="2717800"/>
          <p14:tracePt t="10566" x="6983413" y="2735263"/>
          <p14:tracePt t="10576" x="6983413" y="2744788"/>
          <p14:tracePt t="10582" x="6983413" y="2763838"/>
          <p14:tracePt t="10592" x="6983413" y="2771775"/>
          <p14:tracePt t="10598" x="6983413" y="2781300"/>
          <p14:tracePt t="10606" x="6983413" y="2800350"/>
          <p14:tracePt t="10616" x="6983413" y="2817813"/>
          <p14:tracePt t="10624" x="6983413" y="2836863"/>
          <p14:tracePt t="10632" x="6973888" y="2854325"/>
          <p14:tracePt t="10648" x="6937375" y="2873375"/>
          <p14:tracePt t="10655" x="6919913" y="2881313"/>
          <p14:tracePt t="10664" x="6892925" y="2890838"/>
          <p14:tracePt t="10670" x="6873875" y="2900363"/>
          <p14:tracePt t="10678" x="6846888" y="2900363"/>
          <p14:tracePt t="10687" x="6837363" y="2900363"/>
          <p14:tracePt t="10710" x="6827838" y="2900363"/>
          <p14:tracePt t="10719" x="6819900" y="2900363"/>
          <p14:tracePt t="10727" x="6800850" y="2900363"/>
          <p14:tracePt t="10743" x="6791325" y="2900363"/>
          <p14:tracePt t="10750" x="6783388" y="2900363"/>
          <p14:tracePt t="10759" x="6764338" y="2900363"/>
          <p14:tracePt t="10766" x="6746875" y="2900363"/>
          <p14:tracePt t="10776" x="6737350" y="2900363"/>
          <p14:tracePt t="10782" x="6718300" y="2900363"/>
          <p14:tracePt t="10792" x="6710363" y="2900363"/>
          <p14:tracePt t="10812" x="6700838" y="2909888"/>
          <p14:tracePt t="11008" x="6700838" y="2917825"/>
          <p14:tracePt t="11017" x="6700838" y="2927350"/>
          <p14:tracePt t="11023" x="6700838" y="2936875"/>
          <p14:tracePt t="11031" x="6700838" y="2946400"/>
          <p14:tracePt t="11038" x="6681788" y="2963863"/>
          <p14:tracePt t="11046" x="6673850" y="2973388"/>
          <p14:tracePt t="11054" x="6654800" y="2973388"/>
          <p14:tracePt t="11062" x="6627813" y="2990850"/>
          <p14:tracePt t="11070" x="6610350" y="3009900"/>
          <p14:tracePt t="11078" x="6573838" y="3027363"/>
          <p14:tracePt t="11086" x="6554788" y="3036888"/>
          <p14:tracePt t="11094" x="6508750" y="3054350"/>
          <p14:tracePt t="11102" x="6500813" y="3063875"/>
          <p14:tracePt t="11111" x="6481763" y="3073400"/>
          <p14:tracePt t="11119" x="6464300" y="3073400"/>
          <p14:tracePt t="11127" x="6445250" y="3082925"/>
          <p14:tracePt t="11134" x="6435725" y="3082925"/>
          <p14:tracePt t="11143" x="6418263" y="3100388"/>
          <p14:tracePt t="11159" x="6408738" y="3109913"/>
          <p14:tracePt t="11175" x="6399213" y="3119438"/>
          <p14:tracePt t="11183" x="6391275" y="3127375"/>
          <p14:tracePt t="11192" x="6391275" y="3136900"/>
          <p14:tracePt t="11283" x="6391275" y="3146425"/>
          <p14:tracePt t="11295" x="6399213" y="3146425"/>
          <p14:tracePt t="11302" x="6418263" y="3146425"/>
          <p14:tracePt t="11311" x="6427788" y="3146425"/>
          <p14:tracePt t="11334" x="6435725" y="3146425"/>
          <p14:tracePt t="11350" x="6454775" y="3146425"/>
          <p14:tracePt t="11454" x="6464300" y="3146425"/>
          <p14:tracePt t="11502" x="6472238" y="3146425"/>
          <p14:tracePt t="11527" x="6472238" y="3136900"/>
          <p14:tracePt t="11558" x="6472238" y="3119438"/>
          <p14:tracePt t="11694" x="6481763" y="3109913"/>
          <p14:tracePt t="11702" x="6508750" y="3109913"/>
          <p14:tracePt t="11710" x="6527800" y="3109913"/>
          <p14:tracePt t="11718" x="6554788" y="3109913"/>
          <p14:tracePt t="11726" x="6564313" y="3119438"/>
          <p14:tracePt t="11734" x="6573838" y="3119438"/>
          <p14:tracePt t="11775" x="6581775" y="3119438"/>
          <p14:tracePt t="11942" x="6591300" y="3119438"/>
          <p14:tracePt t="11958" x="6591300" y="3109913"/>
          <p14:tracePt t="11998" x="6591300" y="3100388"/>
          <p14:tracePt t="12919" x="6591300" y="3109913"/>
          <p14:tracePt t="12934" x="6591300" y="3119438"/>
          <p14:tracePt t="13502" x="6591300" y="3109913"/>
          <p14:tracePt t="13527" x="6591300" y="3100388"/>
          <p14:tracePt t="13559" x="6591300" y="3082925"/>
          <p14:tracePt t="13566" x="6591300" y="3063875"/>
          <p14:tracePt t="13574" x="6591300" y="3054350"/>
          <p14:tracePt t="13583" x="6591300" y="3036888"/>
          <p14:tracePt t="13593" x="6591300" y="3017838"/>
          <p14:tracePt t="13599" x="6591300" y="3009900"/>
          <p14:tracePt t="13609" x="6591300" y="2982913"/>
          <p14:tracePt t="13614" x="6591300" y="2973388"/>
          <p14:tracePt t="13622" x="6591300" y="2954338"/>
          <p14:tracePt t="13630" x="6591300" y="2936875"/>
          <p14:tracePt t="13638" x="6591300" y="2909888"/>
          <p14:tracePt t="13646" x="6591300" y="2890838"/>
          <p14:tracePt t="13654" x="6591300" y="2881313"/>
          <p14:tracePt t="13662" x="6591300" y="2863850"/>
          <p14:tracePt t="13670" x="6591300" y="2836863"/>
          <p14:tracePt t="13678" x="6600825" y="2800350"/>
          <p14:tracePt t="13694" x="6600825" y="2781300"/>
          <p14:tracePt t="13702" x="6600825" y="2754313"/>
          <p14:tracePt t="13710" x="6610350" y="2717800"/>
          <p14:tracePt t="13718" x="6610350" y="2690813"/>
          <p14:tracePt t="13726" x="6627813" y="2662238"/>
          <p14:tracePt t="13734" x="6627813" y="2617788"/>
          <p14:tracePt t="13743" x="6645275" y="2598738"/>
          <p14:tracePt t="13750" x="6654800" y="2571750"/>
          <p14:tracePt t="13759" x="6654800" y="2554288"/>
          <p14:tracePt t="13766" x="6664325" y="2508250"/>
          <p14:tracePt t="13776" x="6673850" y="2489200"/>
          <p14:tracePt t="13782" x="6673850" y="2462213"/>
          <p14:tracePt t="13792" x="6691313" y="2444750"/>
          <p14:tracePt t="13800" x="6700838" y="2389188"/>
          <p14:tracePt t="13817" x="6700838" y="2352675"/>
          <p14:tracePt t="13831" x="6700838" y="2306638"/>
          <p14:tracePt t="13840" x="6700838" y="2279650"/>
          <p14:tracePt t="13847" x="6710363" y="2270125"/>
          <p14:tracePt t="13859" x="6710363" y="2252663"/>
          <p14:tracePt t="13862" x="6710363" y="2233613"/>
          <p14:tracePt t="13870" x="6710363" y="2216150"/>
          <p14:tracePt t="13878" x="6710363" y="2206625"/>
          <p14:tracePt t="13895" x="6710363" y="2179638"/>
          <p14:tracePt t="13902" x="6710363" y="2170113"/>
          <p14:tracePt t="13910" x="6710363" y="2152650"/>
          <p14:tracePt t="13918" x="6710363" y="2133600"/>
          <p14:tracePt t="13926" x="6710363" y="2125663"/>
          <p14:tracePt t="13934" x="6710363" y="2097088"/>
          <p14:tracePt t="13942" x="6710363" y="2079625"/>
          <p14:tracePt t="13950" x="6710363" y="2060575"/>
          <p14:tracePt t="13966" x="6710363" y="2043113"/>
          <p14:tracePt t="13975" x="6710363" y="2016125"/>
          <p14:tracePt t="13982" x="6710363" y="2006600"/>
          <p14:tracePt t="13992" x="6710363" y="1997075"/>
          <p14:tracePt t="13998" x="6710363" y="1979613"/>
          <p14:tracePt t="14008" x="6700838" y="1951038"/>
          <p14:tracePt t="14014" x="6700838" y="1933575"/>
          <p14:tracePt t="14022" x="6700838" y="1924050"/>
          <p14:tracePt t="14030" x="6700838" y="1914525"/>
          <p14:tracePt t="14038" x="6700838" y="1887538"/>
          <p14:tracePt t="14046" x="6700838" y="1878013"/>
          <p14:tracePt t="14056" x="6700838" y="1860550"/>
          <p14:tracePt t="14072" x="6700838" y="1833563"/>
          <p14:tracePt t="14082" x="6691313" y="1824038"/>
          <p14:tracePt t="14097" x="6691313" y="1804988"/>
          <p14:tracePt t="14106" x="6691313" y="1797050"/>
          <p14:tracePt t="14110" x="6691313" y="1787525"/>
          <p14:tracePt t="14118" x="6691313" y="1778000"/>
          <p14:tracePt t="14134" x="6691313" y="1760538"/>
          <p14:tracePt t="14151" x="6681788" y="1760538"/>
          <p14:tracePt t="14224" x="6681788" y="1751013"/>
          <p14:tracePt t="14233" x="6681788" y="1741488"/>
          <p14:tracePt t="14246" x="6681788" y="1724025"/>
          <p14:tracePt t="14254" x="6681788" y="1714500"/>
          <p14:tracePt t="14263" x="6681788" y="1704975"/>
          <p14:tracePt t="14278" x="6681788" y="1697038"/>
          <p14:tracePt t="14753" x="6681788" y="1687513"/>
          <p14:tracePt t="14944" x="6681788" y="1677988"/>
          <p14:tracePt t="14953" x="6691313" y="1677988"/>
          <p14:tracePt t="14967" x="6681788" y="1704975"/>
          <p14:tracePt t="14974" x="6664325" y="1741488"/>
          <p14:tracePt t="14982" x="6627813" y="1768475"/>
          <p14:tracePt t="14992" x="6581775" y="1824038"/>
          <p14:tracePt t="14999" x="6518275" y="1860550"/>
          <p14:tracePt t="15008" x="6454775" y="1914525"/>
          <p14:tracePt t="15014" x="6335713" y="1951038"/>
          <p14:tracePt t="15022" x="6181725" y="2033588"/>
          <p14:tracePt t="15030" x="5962650" y="2116138"/>
          <p14:tracePt t="15038" x="5724525" y="2206625"/>
          <p14:tracePt t="15046" x="5441950" y="2262188"/>
          <p14:tracePt t="15054" x="5105400" y="2371725"/>
          <p14:tracePt t="15062" x="4767263" y="2471738"/>
          <p14:tracePt t="15070" x="4430713" y="2562225"/>
          <p14:tracePt t="15078" x="4057650" y="2671763"/>
          <p14:tracePt t="15086" x="3829050" y="2754313"/>
          <p14:tracePt t="15095" x="3546475" y="2873375"/>
          <p14:tracePt t="15102" x="3309938" y="2963863"/>
          <p14:tracePt t="15110" x="3100388" y="3073400"/>
          <p14:tracePt t="15118" x="2954338" y="3136900"/>
          <p14:tracePt t="15126" x="2752725" y="3209925"/>
          <p14:tracePt t="15134" x="2606675" y="3302000"/>
          <p14:tracePt t="15142" x="2452688" y="3365500"/>
          <p14:tracePt t="15151" x="2333625" y="3419475"/>
          <p14:tracePt t="15160" x="2279650" y="3438525"/>
          <p14:tracePt t="15166" x="2170113" y="3465513"/>
          <p14:tracePt t="15175" x="2133600" y="3475038"/>
          <p14:tracePt t="15183" x="2106613" y="3475038"/>
          <p14:tracePt t="15199" x="2097088" y="3475038"/>
          <p14:tracePt t="15401" x="2106613" y="3475038"/>
          <p14:tracePt t="15410" x="2124075" y="3465513"/>
          <p14:tracePt t="15424" x="2206625" y="3465513"/>
          <p14:tracePt t="15431" x="2279650" y="3465513"/>
          <p14:tracePt t="15439" x="2379663" y="3438525"/>
          <p14:tracePt t="15446" x="2506663" y="3392488"/>
          <p14:tracePt t="15454" x="2698750" y="3328988"/>
          <p14:tracePt t="15462" x="2852738" y="3255963"/>
          <p14:tracePt t="15470" x="3035300" y="3209925"/>
          <p14:tracePt t="15479" x="3200400" y="3136900"/>
          <p14:tracePt t="15486" x="3336925" y="3073400"/>
          <p14:tracePt t="15496" x="3482975" y="3009900"/>
          <p14:tracePt t="15502" x="3600450" y="2936875"/>
          <p14:tracePt t="15510" x="3702050" y="2881313"/>
          <p14:tracePt t="15518" x="3765550" y="2844800"/>
          <p14:tracePt t="15526" x="3846513" y="2808288"/>
          <p14:tracePt t="15535" x="3875088" y="2781300"/>
          <p14:tracePt t="15544" x="3911600" y="2763838"/>
          <p14:tracePt t="15550" x="3929063" y="2754313"/>
          <p14:tracePt t="15575" x="3938588" y="2754313"/>
          <p14:tracePt t="15592" x="3948113" y="2754313"/>
          <p14:tracePt t="15598" x="3956050" y="2754313"/>
          <p14:tracePt t="15608" x="3965575" y="2754313"/>
          <p14:tracePt t="15614" x="3975100" y="2754313"/>
          <p14:tracePt t="15622" x="3984625" y="2754313"/>
          <p14:tracePt t="15630" x="4002088" y="2763838"/>
          <p14:tracePt t="15638" x="4021138" y="2771775"/>
          <p14:tracePt t="15646" x="4029075" y="2781300"/>
          <p14:tracePt t="15654" x="4065588" y="2800350"/>
          <p14:tracePt t="15662" x="4111625" y="2817813"/>
          <p14:tracePt t="15670" x="4157663" y="2836863"/>
          <p14:tracePt t="15678" x="4230688" y="2854325"/>
          <p14:tracePt t="15686" x="4330700" y="2873375"/>
          <p14:tracePt t="15694" x="4457700" y="2890838"/>
          <p14:tracePt t="15702" x="4603750" y="2890838"/>
          <p14:tracePt t="15710" x="4767263" y="2900363"/>
          <p14:tracePt t="15718" x="4959350" y="2900363"/>
          <p14:tracePt t="15726" x="5159375" y="2900363"/>
          <p14:tracePt t="15734" x="5360988" y="2900363"/>
          <p14:tracePt t="15742" x="5561013" y="2900363"/>
          <p14:tracePt t="15750" x="5743575" y="2900363"/>
          <p14:tracePt t="15759" x="5907088" y="2900363"/>
          <p14:tracePt t="15766" x="6043613" y="2900363"/>
          <p14:tracePt t="15776" x="6189663" y="2900363"/>
          <p14:tracePt t="15782" x="6318250" y="2900363"/>
          <p14:tracePt t="15795" x="6445250" y="2900363"/>
          <p14:tracePt t="15798" x="6554788" y="2900363"/>
          <p14:tracePt t="15810" x="6681788" y="2900363"/>
          <p14:tracePt t="15814" x="6810375" y="2900363"/>
          <p14:tracePt t="15826" x="6937375" y="2900363"/>
          <p14:tracePt t="15830" x="7083425" y="2900363"/>
          <p14:tracePt t="15838" x="7212013" y="2900363"/>
          <p14:tracePt t="15846" x="7339013" y="2900363"/>
          <p14:tracePt t="15856" x="7466013" y="2900363"/>
          <p14:tracePt t="15862" x="7594600" y="2900363"/>
          <p14:tracePt t="15870" x="7704138" y="2900363"/>
          <p14:tracePt t="15878" x="7794625" y="2900363"/>
          <p14:tracePt t="15893" x="7858125" y="2900363"/>
          <p14:tracePt t="15896" x="7894638" y="2900363"/>
          <p14:tracePt t="15902" x="7913688" y="2900363"/>
          <p14:tracePt t="16114" x="7921625" y="2890838"/>
          <p14:tracePt t="16123" x="7940675" y="2881313"/>
          <p14:tracePt t="16128" x="7940675" y="2873375"/>
          <p14:tracePt t="16136" x="7940675" y="2844800"/>
          <p14:tracePt t="16144" x="7940675" y="2827338"/>
          <p14:tracePt t="16150" x="7940675" y="2800350"/>
          <p14:tracePt t="16158" x="7950200" y="2781300"/>
          <p14:tracePt t="16166" x="7950200" y="2744788"/>
          <p14:tracePt t="16182" x="7950200" y="2735263"/>
          <p14:tracePt t="16192" x="7950200" y="2717800"/>
          <p14:tracePt t="16198" x="7958138" y="2708275"/>
          <p14:tracePt t="16209" x="7958138" y="2698750"/>
          <p14:tracePt t="16216" x="7958138" y="2690813"/>
          <p14:tracePt t="16393" x="7940675" y="2698750"/>
          <p14:tracePt t="16416" x="7931150" y="2708275"/>
          <p14:tracePt t="16543" x="7913688" y="2708275"/>
          <p14:tracePt t="16558" x="7904163" y="2708275"/>
          <p14:tracePt t="16590" x="7894638" y="2708275"/>
          <p14:tracePt t="16608" x="7894638" y="2698750"/>
          <p14:tracePt t="16657" x="7894638" y="2681288"/>
          <p14:tracePt t="16817" x="7894638" y="2671763"/>
          <p14:tracePt t="16826" x="7877175" y="2681288"/>
          <p14:tracePt t="16832" x="7858125" y="2690813"/>
          <p14:tracePt t="16840" x="7813675" y="2708275"/>
          <p14:tracePt t="16846" x="7748588" y="2727325"/>
          <p14:tracePt t="16854" x="7694613" y="2735263"/>
          <p14:tracePt t="16862" x="7631113" y="2744788"/>
          <p14:tracePt t="16870" x="7575550" y="2744788"/>
          <p14:tracePt t="16878" x="7539038" y="2744788"/>
          <p14:tracePt t="16886" x="7502525" y="2744788"/>
          <p14:tracePt t="16894" x="7475538" y="2744788"/>
          <p14:tracePt t="16902" x="7466013" y="2744788"/>
          <p14:tracePt t="16918" x="7448550" y="2744788"/>
          <p14:tracePt t="16934" x="7439025" y="2744788"/>
          <p14:tracePt t="16950" x="7429500" y="2735263"/>
          <p14:tracePt t="16966" x="7429500" y="2727325"/>
          <p14:tracePt t="16975" x="7429500" y="2690813"/>
          <p14:tracePt t="16982" x="7429500" y="2681288"/>
          <p14:tracePt t="16992" x="7429500" y="2654300"/>
          <p14:tracePt t="16998" x="7429500" y="2635250"/>
          <p14:tracePt t="17008" x="7429500" y="2598738"/>
          <p14:tracePt t="17014" x="7429500" y="2554288"/>
          <p14:tracePt t="17022" x="7429500" y="2544763"/>
          <p14:tracePt t="17030" x="7429500" y="2525713"/>
          <p14:tracePt t="17046" x="7429500" y="2517775"/>
          <p14:tracePt t="17054" x="7439025" y="2489200"/>
          <p14:tracePt t="17070" x="7448550" y="2489200"/>
          <p14:tracePt t="17078" x="7466013" y="2481263"/>
          <p14:tracePt t="17086" x="7494588" y="2481263"/>
          <p14:tracePt t="17094" x="7548563" y="2452688"/>
          <p14:tracePt t="17102" x="7594600" y="2452688"/>
          <p14:tracePt t="17110" x="7648575" y="2444750"/>
          <p14:tracePt t="17119" x="7758113" y="2444750"/>
          <p14:tracePt t="17126" x="7840663" y="2425700"/>
          <p14:tracePt t="17135" x="7931150" y="2425700"/>
          <p14:tracePt t="17143" x="8004175" y="2425700"/>
          <p14:tracePt t="17150" x="8077200" y="2425700"/>
          <p14:tracePt t="17158" x="8150225" y="2425700"/>
          <p14:tracePt t="17166" x="8169275" y="2425700"/>
          <p14:tracePt t="17176" x="8196263" y="2425700"/>
          <p14:tracePt t="17183" x="8204200" y="2425700"/>
          <p14:tracePt t="17192" x="8213725" y="2425700"/>
          <p14:tracePt t="17198" x="8223250" y="2435225"/>
          <p14:tracePt t="17209" x="8223250" y="2444750"/>
          <p14:tracePt t="17222" x="8223250" y="2452688"/>
          <p14:tracePt t="17230" x="8223250" y="2471738"/>
          <p14:tracePt t="17250" x="8223250" y="2481263"/>
          <p14:tracePt t="17256" x="8223250" y="2508250"/>
          <p14:tracePt t="17263" x="8213725" y="2525713"/>
          <p14:tracePt t="17271" x="8186738" y="2554288"/>
          <p14:tracePt t="17278" x="8132763" y="2598738"/>
          <p14:tracePt t="17286" x="8104188" y="2608263"/>
          <p14:tracePt t="17294" x="8067675" y="2635250"/>
          <p14:tracePt t="17302" x="8040688" y="2644775"/>
          <p14:tracePt t="17310" x="8023225" y="2654300"/>
          <p14:tracePt t="17318" x="7977188" y="2681288"/>
          <p14:tracePt t="17334" x="7967663" y="2681288"/>
          <p14:tracePt t="17342" x="7950200" y="2681288"/>
          <p14:tracePt t="17421" x="7940675" y="2681288"/>
          <p14:tracePt t="17431" x="7931150" y="2681288"/>
          <p14:tracePt t="17440" x="7921625" y="2681288"/>
          <p14:tracePt t="17487" x="7921625" y="2671763"/>
          <p14:tracePt t="17495" x="7921625" y="2654300"/>
          <p14:tracePt t="17512" x="7921625" y="2635250"/>
          <p14:tracePt t="17518" x="7921625" y="2617788"/>
          <p14:tracePt t="17527" x="7921625" y="2608263"/>
          <p14:tracePt t="17535" x="7921625" y="2598738"/>
          <p14:tracePt t="17544" x="7921625" y="2589213"/>
          <p14:tracePt t="17550" x="7921625" y="2571750"/>
          <p14:tracePt t="17575" x="7921625" y="2562225"/>
          <p14:tracePt t="17592" x="7921625" y="2554288"/>
          <p14:tracePt t="17607" x="7921625" y="2535238"/>
          <p14:tracePt t="17760" x="7921625" y="2525713"/>
          <p14:tracePt t="17770" x="7921625" y="2517775"/>
          <p14:tracePt t="17781" x="7921625" y="2508250"/>
          <p14:tracePt t="17785" x="7921625" y="2498725"/>
          <p14:tracePt t="17793" x="7921625" y="2481263"/>
          <p14:tracePt t="17800" x="7921625" y="2471738"/>
          <p14:tracePt t="17808" x="7921625" y="2444750"/>
          <p14:tracePt t="17814" x="7921625" y="2425700"/>
          <p14:tracePt t="17825" x="7921625" y="2408238"/>
          <p14:tracePt t="17830" x="7921625" y="2379663"/>
          <p14:tracePt t="17838" x="7921625" y="2352675"/>
          <p14:tracePt t="17846" x="7921625" y="2335213"/>
          <p14:tracePt t="17856" x="7921625" y="2306638"/>
          <p14:tracePt t="17862" x="7921625" y="2289175"/>
          <p14:tracePt t="17870" x="7921625" y="2252663"/>
          <p14:tracePt t="17894" x="7921625" y="2216150"/>
          <p14:tracePt t="17903" x="7921625" y="2206625"/>
          <p14:tracePt t="17910" x="7921625" y="2197100"/>
          <p14:tracePt t="18055" x="7904163" y="2189163"/>
          <p14:tracePt t="18062" x="7885113" y="2189163"/>
          <p14:tracePt t="18070" x="7867650" y="2189163"/>
          <p14:tracePt t="18078" x="7850188" y="2189163"/>
          <p14:tracePt t="18094" x="7840663" y="2189163"/>
          <p14:tracePt t="18102" x="7821613" y="2189163"/>
          <p14:tracePt t="18110" x="7813675" y="2189163"/>
          <p14:tracePt t="18118" x="7804150" y="2189163"/>
          <p14:tracePt t="18126" x="7785100" y="2189163"/>
          <p14:tracePt t="18135" x="7767638" y="2189163"/>
          <p14:tracePt t="18142" x="7740650" y="2189163"/>
          <p14:tracePt t="18151" x="7721600" y="2189163"/>
          <p14:tracePt t="18158" x="7712075" y="2189163"/>
          <p14:tracePt t="18168" x="7685088" y="2170113"/>
          <p14:tracePt t="18174" x="7667625" y="2160588"/>
          <p14:tracePt t="18182" x="7648575" y="2152650"/>
          <p14:tracePt t="18191" x="7639050" y="2143125"/>
          <p14:tracePt t="18208" x="7631113" y="2143125"/>
          <p14:tracePt t="18215" x="7631113" y="2133600"/>
          <p14:tracePt t="18222" x="7621588" y="2125663"/>
          <p14:tracePt t="18246" x="7612063" y="2089150"/>
          <p14:tracePt t="18263" x="7602538" y="2079625"/>
          <p14:tracePt t="18270" x="7594600" y="2060575"/>
          <p14:tracePt t="18278" x="7594600" y="2052638"/>
          <p14:tracePt t="18286" x="7594600" y="2033588"/>
          <p14:tracePt t="18302" x="7594600" y="2016125"/>
          <p14:tracePt t="18310" x="7594600" y="2006600"/>
          <p14:tracePt t="18334" x="7594600" y="1997075"/>
          <p14:tracePt t="18550" x="7594600" y="1987550"/>
          <p14:tracePt t="18558" x="7594600" y="1970088"/>
          <p14:tracePt t="18566" x="7594600" y="1960563"/>
          <p14:tracePt t="18582" x="7594600" y="1933575"/>
          <p14:tracePt t="18590" x="7594600" y="1914525"/>
          <p14:tracePt t="18598" x="7594600" y="1906588"/>
          <p14:tracePt t="18610" x="7594600" y="1878013"/>
          <p14:tracePt t="18614" x="7594600" y="1860550"/>
          <p14:tracePt t="18622" x="7594600" y="1833563"/>
          <p14:tracePt t="18630" x="7594600" y="1824038"/>
          <p14:tracePt t="18638" x="7594600" y="1797050"/>
          <p14:tracePt t="18646" x="7594600" y="1787525"/>
          <p14:tracePt t="18654" x="7594600" y="1778000"/>
          <p14:tracePt t="18662" x="7594600" y="1760538"/>
          <p14:tracePt t="18670" x="7594600" y="1741488"/>
          <p14:tracePt t="18678" x="7594600" y="1731963"/>
          <p14:tracePt t="18686" x="7594600" y="1704975"/>
          <p14:tracePt t="18694" x="7594600" y="1687513"/>
          <p14:tracePt t="18703" x="7594600" y="1668463"/>
          <p14:tracePt t="18711" x="7594600" y="1660525"/>
          <p14:tracePt t="18719" x="7594600" y="1651000"/>
          <p14:tracePt t="18727" x="7585075" y="1651000"/>
          <p14:tracePt t="18743" x="7575550" y="1624013"/>
          <p14:tracePt t="18751" x="7567613" y="1614488"/>
          <p14:tracePt t="18767" x="7567613" y="1604963"/>
          <p14:tracePt t="18782" x="7558088" y="1595438"/>
          <p14:tracePt t="18792" x="7558088" y="1587500"/>
          <p14:tracePt t="18798" x="7558088" y="1577975"/>
          <p14:tracePt t="18810" x="7548563" y="1577975"/>
          <p14:tracePt t="19182" x="7521575" y="1577975"/>
          <p14:tracePt t="19190" x="7448550" y="1558925"/>
          <p14:tracePt t="19199" x="7392988" y="1558925"/>
          <p14:tracePt t="19207" x="7319963" y="1550988"/>
          <p14:tracePt t="19214" x="7275513" y="1522413"/>
          <p14:tracePt t="19224" x="7212013" y="1504950"/>
          <p14:tracePt t="19231" x="7175500" y="1468438"/>
          <p14:tracePt t="19238" x="7146925" y="1458913"/>
          <p14:tracePt t="19246" x="7129463" y="1441450"/>
          <p14:tracePt t="19254" x="7110413" y="1422400"/>
          <p14:tracePt t="19262" x="7092950" y="1404938"/>
          <p14:tracePt t="19270" x="7092950" y="1358900"/>
          <p14:tracePt t="19278" x="7056438" y="1331913"/>
          <p14:tracePt t="19286" x="7046913" y="1295400"/>
          <p14:tracePt t="19294" x="7046913" y="1285875"/>
          <p14:tracePt t="19302" x="7037388" y="1258888"/>
          <p14:tracePt t="19310" x="7029450" y="1239838"/>
          <p14:tracePt t="19318" x="7019925" y="1239838"/>
          <p14:tracePt t="19326" x="7019925" y="1222375"/>
          <p14:tracePt t="19343" x="7019925" y="1195388"/>
          <p14:tracePt t="19352" x="7019925" y="1185863"/>
          <p14:tracePt t="19365" x="7019925" y="1176338"/>
          <p14:tracePt t="19377" x="7019925" y="1166813"/>
          <p14:tracePt t="19383" x="7019925" y="1149350"/>
          <p14:tracePt t="19393" x="7019925" y="1139825"/>
          <p14:tracePt t="19399" x="7019925" y="1130300"/>
          <p14:tracePt t="19411" x="7029450" y="1122363"/>
          <p14:tracePt t="19415" x="7046913" y="1122363"/>
          <p14:tracePt t="19426" x="7065963" y="1093788"/>
          <p14:tracePt t="19431" x="7073900" y="1093788"/>
          <p14:tracePt t="19439" x="7092950" y="1093788"/>
          <p14:tracePt t="19448" x="7102475" y="1093788"/>
          <p14:tracePt t="19454" x="7110413" y="1093788"/>
          <p14:tracePt t="19481" x="7129463" y="1093788"/>
          <p14:tracePt t="19486" x="7138988" y="1093788"/>
          <p14:tracePt t="19494" x="7156450" y="1103313"/>
          <p14:tracePt t="19502" x="7165975" y="1103313"/>
          <p14:tracePt t="19510" x="7183438" y="1149350"/>
          <p14:tracePt t="19518" x="7202488" y="1166813"/>
          <p14:tracePt t="19527" x="7212013" y="1185863"/>
          <p14:tracePt t="19534" x="7229475" y="1203325"/>
          <p14:tracePt t="19543" x="7256463" y="1231900"/>
          <p14:tracePt t="19550" x="7256463" y="1239838"/>
          <p14:tracePt t="19561" x="7265988" y="1258888"/>
          <p14:tracePt t="19566" x="7283450" y="1276350"/>
          <p14:tracePt t="19582" x="7292975" y="1295400"/>
          <p14:tracePt t="19608" x="7312025" y="1312863"/>
          <p14:tracePt t="19718" x="7312025" y="1322388"/>
          <p14:tracePt t="19726" x="7292975" y="1322388"/>
          <p14:tracePt t="19734" x="7275513" y="1322388"/>
          <p14:tracePt t="19742" x="7239000" y="1303338"/>
          <p14:tracePt t="19750" x="7219950" y="1285875"/>
          <p14:tracePt t="19758" x="7202488" y="1268413"/>
          <p14:tracePt t="19766" x="7192963" y="1258888"/>
          <p14:tracePt t="19775" x="7175500" y="1239838"/>
          <p14:tracePt t="19793" x="7175500" y="1231900"/>
          <p14:tracePt t="19798" x="7175500" y="1222375"/>
          <p14:tracePt t="19810" x="7165975" y="1203325"/>
          <p14:tracePt t="19825" x="7165975" y="1195388"/>
          <p14:tracePt t="19840" x="7165975" y="1185863"/>
          <p14:tracePt t="19846" x="7156450" y="1176338"/>
          <p14:tracePt t="19854" x="7156450" y="1166813"/>
          <p14:tracePt t="19862" x="7156450" y="1158875"/>
          <p14:tracePt t="19872" x="7146925" y="1149350"/>
          <p14:tracePt t="19878" x="7146925" y="1139825"/>
          <p14:tracePt t="19895" x="7138988" y="1112838"/>
          <p14:tracePt t="19902" x="7119938" y="1093788"/>
          <p14:tracePt t="19910" x="7110413" y="1093788"/>
          <p14:tracePt t="19918" x="7102475" y="1085850"/>
          <p14:tracePt t="19935" x="7102475" y="1076325"/>
          <p14:tracePt t="19959" x="7102475" y="1066800"/>
          <p14:tracePt t="20146" x="7102475" y="1057275"/>
          <p14:tracePt t="20156" x="7092950" y="1049338"/>
          <p14:tracePt t="20190" x="7092950" y="1039813"/>
          <p14:tracePt t="20198" x="7083425" y="1030288"/>
          <p14:tracePt t="20246" x="7065963" y="1003300"/>
          <p14:tracePt t="20299" x="7065963" y="993775"/>
          <p14:tracePt t="20307" x="7065963" y="984250"/>
          <p14:tracePt t="20312" x="7065963" y="976313"/>
          <p14:tracePt t="20321" x="7065963" y="957263"/>
          <p14:tracePt t="20334" x="7065963" y="947738"/>
          <p14:tracePt t="20350" x="7065963" y="939800"/>
          <p14:tracePt t="20358" x="7065963" y="920750"/>
          <p14:tracePt t="20368" x="7065963" y="911225"/>
          <p14:tracePt t="20380" x="7065963" y="903288"/>
          <p14:tracePt t="20384" x="7065963" y="893763"/>
          <p14:tracePt t="20394" x="7065963" y="866775"/>
          <p14:tracePt t="20409" x="7073900" y="857250"/>
          <p14:tracePt t="20414" x="7073900" y="839788"/>
          <p14:tracePt t="20422" x="7073900" y="820738"/>
          <p14:tracePt t="20430" x="7083425" y="803275"/>
          <p14:tracePt t="20438" x="7092950" y="774700"/>
          <p14:tracePt t="20446" x="7102475" y="766763"/>
          <p14:tracePt t="20454" x="7110413" y="738188"/>
          <p14:tracePt t="20470" x="7119938" y="711200"/>
          <p14:tracePt t="20478" x="7119938" y="701675"/>
          <p14:tracePt t="20486" x="7119938" y="684213"/>
          <p14:tracePt t="20495" x="7129463" y="638175"/>
          <p14:tracePt t="20502" x="7129463" y="628650"/>
          <p14:tracePt t="20518" x="7129463" y="601663"/>
          <p14:tracePt t="20527" x="7129463" y="592138"/>
          <p14:tracePt t="20534" x="7129463" y="565150"/>
          <p14:tracePt t="20544" x="7146925" y="547688"/>
          <p14:tracePt t="20562" x="7146925" y="538163"/>
          <p14:tracePt t="20567" x="7146925" y="519113"/>
          <p14:tracePt t="20579" x="7146925" y="511175"/>
          <p14:tracePt t="20584" x="7146925" y="501650"/>
          <p14:tracePt t="20622" x="7146925" y="482600"/>
          <p14:tracePt t="20793" x="7146925" y="474663"/>
          <p14:tracePt t="20807" x="7119938" y="474663"/>
          <p14:tracePt t="20814" x="7073900" y="474663"/>
          <p14:tracePt t="20824" x="6992938" y="474663"/>
          <p14:tracePt t="20830" x="6937375" y="474663"/>
          <p14:tracePt t="20841" x="6873875" y="492125"/>
          <p14:tracePt t="20846" x="6764338" y="492125"/>
          <p14:tracePt t="20855" x="6673850" y="501650"/>
          <p14:tracePt t="20862" x="6600825" y="501650"/>
          <p14:tracePt t="20870" x="6481763" y="501650"/>
          <p14:tracePt t="20893" x="6335713" y="501650"/>
          <p14:tracePt t="20895" x="6281738" y="501650"/>
          <p14:tracePt t="20902" x="6245225" y="501650"/>
          <p14:tracePt t="20910" x="6199188" y="501650"/>
          <p14:tracePt t="20920" x="6162675" y="501650"/>
          <p14:tracePt t="20926" x="6126163" y="501650"/>
          <p14:tracePt t="20934" x="6089650" y="501650"/>
          <p14:tracePt t="20942" x="6043613" y="474663"/>
          <p14:tracePt t="20950" x="5999163" y="474663"/>
          <p14:tracePt t="20958" x="5943600" y="474663"/>
          <p14:tracePt t="20966" x="5916613" y="474663"/>
          <p14:tracePt t="20975" x="5862638" y="474663"/>
          <p14:tracePt t="20982" x="5789613" y="474663"/>
          <p14:tracePt t="20991" x="5734050" y="474663"/>
          <p14:tracePt t="20998" x="5661025" y="474663"/>
          <p14:tracePt t="21008" x="5597525" y="474663"/>
          <p14:tracePt t="21014" x="5543550" y="474663"/>
          <p14:tracePt t="21024" x="5514975" y="474663"/>
          <p14:tracePt t="21031" x="5497513" y="474663"/>
          <p14:tracePt t="21040" x="5487988" y="474663"/>
          <p14:tracePt t="21171" x="5478463" y="474663"/>
          <p14:tracePt t="21178" x="5478463" y="482600"/>
          <p14:tracePt t="21186" x="5478463" y="501650"/>
          <p14:tracePt t="21194" x="5478463" y="511175"/>
          <p14:tracePt t="21199" x="5478463" y="528638"/>
          <p14:tracePt t="21209" x="5478463" y="538163"/>
          <p14:tracePt t="21216" x="5478463" y="555625"/>
          <p14:tracePt t="21225" x="5478463" y="565150"/>
          <p14:tracePt t="21230" x="5478463" y="592138"/>
          <p14:tracePt t="21239" x="5478463" y="611188"/>
          <p14:tracePt t="21246" x="5478463" y="628650"/>
          <p14:tracePt t="21254" x="5478463" y="647700"/>
          <p14:tracePt t="21262" x="5478463" y="674688"/>
          <p14:tracePt t="21270" x="5478463" y="701675"/>
          <p14:tracePt t="21278" x="5478463" y="747713"/>
          <p14:tracePt t="21286" x="5478463" y="784225"/>
          <p14:tracePt t="21294" x="5478463" y="839788"/>
          <p14:tracePt t="21302" x="5478463" y="911225"/>
          <p14:tracePt t="21310" x="5470525" y="993775"/>
          <p14:tracePt t="21318" x="5461000" y="1085850"/>
          <p14:tracePt t="21326" x="5434013" y="1185863"/>
          <p14:tracePt t="21334" x="5434013" y="1295400"/>
          <p14:tracePt t="21343" x="5405438" y="1385888"/>
          <p14:tracePt t="21350" x="5405438" y="1495425"/>
          <p14:tracePt t="21359" x="5360988" y="1614488"/>
          <p14:tracePt t="21366" x="5341938" y="1724025"/>
          <p14:tracePt t="21375" x="5334000" y="1804988"/>
          <p14:tracePt t="21382" x="5287963" y="1878013"/>
          <p14:tracePt t="21391" x="5278438" y="1979613"/>
          <p14:tracePt t="21398" x="5251450" y="2052638"/>
          <p14:tracePt t="21407" x="5224463" y="2116138"/>
          <p14:tracePt t="21414" x="5205413" y="2197100"/>
          <p14:tracePt t="21425" x="5187950" y="2233613"/>
          <p14:tracePt t="21430" x="5168900" y="2316163"/>
          <p14:tracePt t="21438" x="5151438" y="2362200"/>
          <p14:tracePt t="21446" x="5132388" y="2408238"/>
          <p14:tracePt t="21454" x="5132388" y="2481263"/>
          <p14:tracePt t="21462" x="5105400" y="2554288"/>
          <p14:tracePt t="21470" x="5105400" y="2617788"/>
          <p14:tracePt t="21479" x="5105400" y="2727325"/>
          <p14:tracePt t="21488" x="5105400" y="2817813"/>
          <p14:tracePt t="21500" x="5105400" y="2927350"/>
          <p14:tracePt t="21504" x="5105400" y="3000375"/>
          <p14:tracePt t="21512" x="5105400" y="3127375"/>
          <p14:tracePt t="21518" x="5105400" y="3219450"/>
          <p14:tracePt t="21527" x="5086350" y="3346450"/>
          <p14:tracePt t="21534" x="5078413" y="3438525"/>
          <p14:tracePt t="21545" x="5078413" y="3556000"/>
          <p14:tracePt t="21550" x="5078413" y="3648075"/>
          <p14:tracePt t="21559" x="5078413" y="3738563"/>
          <p14:tracePt t="21566" x="5059363" y="3830638"/>
          <p14:tracePt t="21575" x="5059363" y="3884613"/>
          <p14:tracePt t="21582" x="5041900" y="3967163"/>
          <p14:tracePt t="21593" x="5041900" y="4003675"/>
          <p14:tracePt t="21598" x="5041900" y="4076700"/>
          <p14:tracePt t="21608" x="5022850" y="4122738"/>
          <p14:tracePt t="21614" x="5022850" y="4159250"/>
          <p14:tracePt t="21622" x="5022850" y="4186238"/>
          <p14:tracePt t="21630" x="5022850" y="4213225"/>
          <p14:tracePt t="21638" x="5014913" y="4259263"/>
          <p14:tracePt t="21646" x="5014913" y="4313238"/>
          <p14:tracePt t="21654" x="5005388" y="4376738"/>
          <p14:tracePt t="21662" x="5005388" y="4413250"/>
          <p14:tracePt t="21670" x="5005388" y="4468813"/>
          <p14:tracePt t="21678" x="4978400" y="4532313"/>
          <p14:tracePt t="21686" x="4978400" y="4587875"/>
          <p14:tracePt t="21694" x="4978400" y="4641850"/>
          <p14:tracePt t="21702" x="4978400" y="4678363"/>
          <p14:tracePt t="21710" x="4978400" y="4732338"/>
          <p14:tracePt t="21719" x="4978400" y="4768850"/>
          <p14:tracePt t="21726" x="4978400" y="4824413"/>
          <p14:tracePt t="21734" x="4978400" y="4878388"/>
          <p14:tracePt t="21742" x="4978400" y="4933950"/>
          <p14:tracePt t="21750" x="4978400" y="4997450"/>
          <p14:tracePt t="21758" x="4978400" y="5053013"/>
          <p14:tracePt t="21766" x="4978400" y="5126038"/>
          <p14:tracePt t="21776" x="4978400" y="5180013"/>
          <p14:tracePt t="21782" x="4978400" y="5233988"/>
          <p14:tracePt t="21791" x="4978400" y="5289550"/>
          <p14:tracePt t="21798" x="4978400" y="5335588"/>
          <p14:tracePt t="21809" x="4978400" y="5372100"/>
          <p14:tracePt t="21814" x="4978400" y="5389563"/>
          <p14:tracePt t="21824" x="4978400" y="5426075"/>
          <p14:tracePt t="21848" x="4978400" y="5435600"/>
          <p14:tracePt t="21992" x="4978400" y="5445125"/>
          <p14:tracePt t="22000" x="4986338" y="5453063"/>
          <p14:tracePt t="22016" x="4995863" y="5462588"/>
          <p14:tracePt t="22023" x="5005388" y="5472113"/>
          <p14:tracePt t="22030" x="5014913" y="5481638"/>
          <p14:tracePt t="22038" x="5022850" y="5489575"/>
          <p14:tracePt t="22046" x="5059363" y="5499100"/>
          <p14:tracePt t="22054" x="5086350" y="5518150"/>
          <p14:tracePt t="22062" x="5114925" y="5518150"/>
          <p14:tracePt t="22070" x="5187950" y="5526088"/>
          <p14:tracePt t="22078" x="5297488" y="5545138"/>
          <p14:tracePt t="22086" x="5368925" y="5545138"/>
          <p14:tracePt t="22094" x="5487988" y="5572125"/>
          <p14:tracePt t="22102" x="5561013" y="5572125"/>
          <p14:tracePt t="22110" x="5634038" y="5572125"/>
          <p14:tracePt t="22118" x="5688013" y="5572125"/>
          <p14:tracePt t="22126" x="5734050" y="5572125"/>
          <p14:tracePt t="22134" x="5753100" y="5572125"/>
          <p14:tracePt t="22142" x="5780088" y="5572125"/>
          <p14:tracePt t="22151" x="5789613" y="5572125"/>
          <p14:tracePt t="22158" x="5816600" y="5572125"/>
          <p14:tracePt t="22173" x="5826125" y="5572125"/>
          <p14:tracePt t="22201" x="5826125" y="5562600"/>
          <p14:tracePt t="22223" x="5834063" y="5554663"/>
          <p14:tracePt t="22320" x="5834063" y="5545138"/>
          <p14:tracePt t="22368" x="5834063" y="5535613"/>
          <p14:tracePt t="22720" x="5834063" y="5545138"/>
          <p14:tracePt t="22736" x="5816600" y="5554663"/>
          <p14:tracePt t="22743" x="5797550" y="5562600"/>
          <p14:tracePt t="22750" x="5789613" y="5572125"/>
          <p14:tracePt t="22758" x="5780088" y="5581650"/>
          <p14:tracePt t="22846" x="5780088" y="5572125"/>
          <p14:tracePt t="22856" x="5780088" y="5545138"/>
          <p14:tracePt t="22862" x="5780088" y="5518150"/>
          <p14:tracePt t="22872" x="5780088" y="5435600"/>
          <p14:tracePt t="22893" x="5843588" y="5226050"/>
          <p14:tracePt t="22895" x="5870575" y="5070475"/>
          <p14:tracePt t="22903" x="5953125" y="4906963"/>
          <p14:tracePt t="22910" x="6026150" y="4732338"/>
          <p14:tracePt t="22918" x="6126163" y="4532313"/>
          <p14:tracePt t="22926" x="6181725" y="4313238"/>
          <p14:tracePt t="22934" x="6272213" y="4140200"/>
          <p14:tracePt t="22944" x="6399213" y="3830638"/>
          <p14:tracePt t="22950" x="6527800" y="3611563"/>
          <p14:tracePt t="22958" x="6627813" y="3402013"/>
          <p14:tracePt t="22967" x="6718300" y="3200400"/>
          <p14:tracePt t="22974" x="6800850" y="3000375"/>
          <p14:tracePt t="22982" x="6856413" y="2863850"/>
          <p14:tracePt t="22991" x="6892925" y="2717800"/>
          <p14:tracePt t="22998" x="6929438" y="2617788"/>
          <p14:tracePt t="23007" x="6956425" y="2489200"/>
          <p14:tracePt t="23014" x="6973888" y="2408238"/>
          <p14:tracePt t="23024" x="6983413" y="2316163"/>
          <p14:tracePt t="23030" x="7000875" y="2225675"/>
          <p14:tracePt t="23038" x="7000875" y="2170113"/>
          <p14:tracePt t="23046" x="7000875" y="2106613"/>
          <p14:tracePt t="23054" x="7000875" y="2052638"/>
          <p14:tracePt t="23062" x="7000875" y="2016125"/>
          <p14:tracePt t="23070" x="7000875" y="1979613"/>
          <p14:tracePt t="23078" x="7000875" y="1943100"/>
          <p14:tracePt t="23086" x="7000875" y="1897063"/>
          <p14:tracePt t="23094" x="7000875" y="1887538"/>
          <p14:tracePt t="23102" x="7000875" y="1851025"/>
          <p14:tracePt t="23118" x="7000875" y="1841500"/>
          <p14:tracePt t="23126" x="7000875" y="1824038"/>
          <p14:tracePt t="23136" x="7000875" y="1814513"/>
          <p14:tracePt t="23145" x="7000875" y="1804988"/>
          <p14:tracePt t="23153" x="7000875" y="1797050"/>
          <p14:tracePt t="23161" x="7000875" y="1778000"/>
          <p14:tracePt t="23238" x="7000875" y="1768475"/>
          <p14:tracePt t="23246" x="7000875" y="1760538"/>
          <p14:tracePt t="23254" x="7010400" y="1741488"/>
          <p14:tracePt t="23262" x="7010400" y="1724025"/>
          <p14:tracePt t="23270" x="7019925" y="1714500"/>
          <p14:tracePt t="23278" x="7029450" y="1687513"/>
          <p14:tracePt t="23286" x="7046913" y="1660525"/>
          <p14:tracePt t="23294" x="7065963" y="1631950"/>
          <p14:tracePt t="23302" x="7083425" y="1587500"/>
          <p14:tracePt t="23310" x="7110413" y="1568450"/>
          <p14:tracePt t="23318" x="7129463" y="1504950"/>
          <p14:tracePt t="23326" x="7165975" y="1477963"/>
          <p14:tracePt t="23334" x="7183438" y="1412875"/>
          <p14:tracePt t="23343" x="7202488" y="1395413"/>
          <p14:tracePt t="23350" x="7229475" y="1368425"/>
          <p14:tracePt t="23359" x="7248525" y="1331913"/>
          <p14:tracePt t="23366" x="7265988" y="1303338"/>
          <p14:tracePt t="23390" x="7275513" y="1295400"/>
          <p14:tracePt t="23486" x="7275513" y="1303338"/>
          <p14:tracePt t="23494" x="7275513" y="1312863"/>
          <p14:tracePt t="23502" x="7275513" y="1322388"/>
          <p14:tracePt t="23510" x="7275513" y="1331913"/>
          <p14:tracePt t="23518" x="7275513" y="1339850"/>
          <p14:tracePt t="23527" x="7265988" y="1349375"/>
          <p14:tracePt t="23543" x="7256463" y="1358900"/>
          <p14:tracePt t="24008" x="7256463" y="1376363"/>
          <p14:tracePt t="24016" x="7202488" y="1412875"/>
          <p14:tracePt t="24029" x="7138988" y="1458913"/>
          <p14:tracePt t="24035" x="7056438" y="1504950"/>
          <p14:tracePt t="24044" x="6956425" y="1541463"/>
          <p14:tracePt t="24046" x="6837363" y="1614488"/>
          <p14:tracePt t="24054" x="6746875" y="1631950"/>
          <p14:tracePt t="24062" x="6591300" y="1704975"/>
          <p14:tracePt t="24070" x="6481763" y="1768475"/>
          <p14:tracePt t="24078" x="6326188" y="1824038"/>
          <p14:tracePt t="24086" x="6172200" y="1906588"/>
          <p14:tracePt t="24094" x="6026150" y="1960563"/>
          <p14:tracePt t="24103" x="5853113" y="2024063"/>
          <p14:tracePt t="24110" x="5707063" y="2079625"/>
          <p14:tracePt t="24118" x="5551488" y="2160588"/>
          <p14:tracePt t="24126" x="5424488" y="2206625"/>
          <p14:tracePt t="24135" x="5268913" y="2252663"/>
          <p14:tracePt t="24143" x="5159375" y="2289175"/>
          <p14:tracePt t="24151" x="5095875" y="2306638"/>
          <p14:tracePt t="24159" x="5022850" y="2325688"/>
          <p14:tracePt t="24167" x="4978400" y="2343150"/>
          <p14:tracePt t="24177" x="4959350" y="2352675"/>
          <p14:tracePt t="24183" x="4941888" y="2352675"/>
          <p14:tracePt t="24194" x="4932363" y="2352675"/>
          <p14:tracePt t="24212" x="4922838" y="2352675"/>
          <p14:tracePt t="24231" x="4913313" y="2352675"/>
          <p14:tracePt t="24248" x="4895850" y="2352675"/>
          <p14:tracePt t="24255" x="4886325" y="2352675"/>
          <p14:tracePt t="24263" x="4876800" y="2362200"/>
          <p14:tracePt t="24280" x="4859338" y="2362200"/>
          <p14:tracePt t="24350" x="4840288" y="2379663"/>
          <p14:tracePt t="24394" x="4832350" y="2379663"/>
          <p14:tracePt t="24409" x="4813300" y="2389188"/>
          <p14:tracePt t="24422" x="4803775" y="2398713"/>
          <p14:tracePt t="24430" x="4786313" y="2416175"/>
          <p14:tracePt t="24438" x="4786313" y="2425700"/>
          <p14:tracePt t="24454" x="4767263" y="2444750"/>
          <p14:tracePt t="24462" x="4740275" y="2471738"/>
          <p14:tracePt t="24478" x="4730750" y="2508250"/>
          <p14:tracePt t="24488" x="4713288" y="2525713"/>
          <p14:tracePt t="24500" x="4703763" y="2535238"/>
          <p14:tracePt t="24503" x="4703763" y="2544763"/>
          <p14:tracePt t="24514" x="4695825" y="2554288"/>
          <p14:tracePt t="24519" x="4686300" y="2571750"/>
          <p14:tracePt t="24535" x="4686300" y="2581275"/>
          <p14:tracePt t="24551" x="4667250" y="2598738"/>
          <p14:tracePt t="24566" x="4659313" y="2608263"/>
          <p14:tracePt t="24574" x="4649788" y="2617788"/>
          <p14:tracePt t="24582" x="4630738" y="2625725"/>
          <p14:tracePt t="24591" x="4613275" y="2644775"/>
          <p14:tracePt t="24598" x="4557713" y="2654300"/>
          <p14:tracePt t="24609" x="4494213" y="2662238"/>
          <p14:tracePt t="24614" x="4440238" y="2681288"/>
          <p14:tracePt t="24624" x="4340225" y="2708275"/>
          <p14:tracePt t="24630" x="4267200" y="2717800"/>
          <p14:tracePt t="24638" x="4194175" y="2717800"/>
          <p14:tracePt t="24646" x="4121150" y="2717800"/>
          <p14:tracePt t="24657" x="4057650" y="2717800"/>
          <p14:tracePt t="24665" x="4002088" y="2717800"/>
          <p14:tracePt t="24672" x="3965575" y="2717800"/>
          <p14:tracePt t="24679" x="3956050" y="2717800"/>
          <p14:tracePt t="24703" x="3948113" y="2717800"/>
          <p14:tracePt t="24710" x="3938588" y="2708275"/>
          <p14:tracePt t="24727" x="3929063" y="2698750"/>
          <p14:tracePt t="24743" x="3929063" y="2681288"/>
          <p14:tracePt t="24751" x="3929063" y="2671763"/>
          <p14:tracePt t="24761" x="3929063" y="2662238"/>
          <p14:tracePt t="24768" x="3929063" y="2635250"/>
          <p14:tracePt t="24783" x="3929063" y="2625725"/>
          <p14:tracePt t="24797" x="3929063" y="2617788"/>
          <p14:tracePt t="24814" x="3929063" y="2598738"/>
          <p14:tracePt t="24854" x="3929063" y="2589213"/>
          <p14:tracePt t="24871" x="3929063" y="2581275"/>
          <p14:tracePt t="24888" x="3929063" y="2571750"/>
          <p14:tracePt t="24894" x="3929063" y="2562225"/>
          <p14:tracePt t="24902" x="3929063" y="2554288"/>
          <p14:tracePt t="24920" x="3929063" y="2544763"/>
          <p14:tracePt t="24926" x="3938588" y="2544763"/>
          <p14:tracePt t="24942" x="3956050" y="2535238"/>
          <p14:tracePt t="24950" x="3965575" y="2535238"/>
          <p14:tracePt t="24959" x="3975100" y="2535238"/>
          <p14:tracePt t="24974" x="3992563" y="2535238"/>
          <p14:tracePt t="24982" x="4002088" y="2535238"/>
          <p14:tracePt t="24991" x="4011613" y="2535238"/>
          <p14:tracePt t="24998" x="4021138" y="2535238"/>
          <p14:tracePt t="25008" x="4038600" y="2535238"/>
          <p14:tracePt t="25054" x="4048125" y="2535238"/>
          <p14:tracePt t="25062" x="4057650" y="2535238"/>
          <p14:tracePt t="25070" x="4075113" y="2535238"/>
          <p14:tracePt t="25078" x="4084638" y="2535238"/>
          <p14:tracePt t="25094" x="4102100" y="2535238"/>
          <p14:tracePt t="25102" x="4121150" y="2535238"/>
          <p14:tracePt t="25110" x="4138613" y="2544763"/>
          <p14:tracePt t="25118" x="4148138" y="2554288"/>
          <p14:tracePt t="25126" x="4165600" y="2562225"/>
          <p14:tracePt t="25134" x="4184650" y="2571750"/>
          <p14:tracePt t="25158" x="4202113" y="2589213"/>
          <p14:tracePt t="25174" x="4211638" y="2598738"/>
          <p14:tracePt t="25206" x="4221163" y="2608263"/>
          <p14:tracePt t="25214" x="4230688" y="2617788"/>
          <p14:tracePt t="25230" x="4238625" y="2635250"/>
          <p14:tracePt t="25320" x="4238625" y="2654300"/>
          <p14:tracePt t="25441" x="4238625" y="2671763"/>
          <p14:tracePt t="25538" x="4238625" y="2681288"/>
          <p14:tracePt t="25550" x="4238625" y="2690813"/>
          <p14:tracePt t="25582" x="4230688" y="2698750"/>
          <p14:tracePt t="25614" x="4211638" y="2717800"/>
          <p14:tracePt t="25825" x="4211638" y="2727325"/>
          <p14:tracePt t="25832" x="4230688" y="2727325"/>
          <p14:tracePt t="25841" x="4257675" y="2727325"/>
          <p14:tracePt t="25847" x="4275138" y="2727325"/>
          <p14:tracePt t="25858" x="4303713" y="2727325"/>
          <p14:tracePt t="25862" x="4311650" y="2727325"/>
          <p14:tracePt t="25870" x="4321175" y="2727325"/>
          <p14:tracePt t="25892" x="4340225" y="2727325"/>
          <p14:tracePt t="25894" x="4367213" y="2727325"/>
          <p14:tracePt t="25920" x="4376738" y="2717800"/>
          <p14:tracePt t="25926" x="4394200" y="2708275"/>
          <p14:tracePt t="25942" x="4403725" y="2708275"/>
          <p14:tracePt t="25958" x="4413250" y="2698750"/>
          <p14:tracePt t="25974" x="4421188" y="2698750"/>
          <p14:tracePt t="26247" x="4430713" y="2698750"/>
          <p14:tracePt t="26271" x="4440238" y="2698750"/>
          <p14:tracePt t="26326" x="4448175" y="2698750"/>
          <p14:tracePt t="26343" x="4467225" y="2698750"/>
          <p14:tracePt t="26350" x="4476750" y="2698750"/>
          <p14:tracePt t="26366" x="4484688" y="2698750"/>
          <p14:tracePt t="26382" x="4503738" y="2698750"/>
          <p14:tracePt t="26398" x="4513263" y="2698750"/>
          <p14:tracePt t="26414" x="4521200" y="2698750"/>
          <p14:tracePt t="26422" x="4530725" y="2698750"/>
          <p14:tracePt t="26550" x="4549775" y="2698750"/>
          <p14:tracePt t="26566" x="4549775" y="2708275"/>
          <p14:tracePt t="26582" x="4557713" y="2727325"/>
          <p14:tracePt t="26598" x="4567238" y="2727325"/>
          <p14:tracePt t="26616" x="4576763" y="2735263"/>
          <p14:tracePt t="26625" x="4586288" y="2735263"/>
          <p14:tracePt t="26632" x="4594225" y="2744788"/>
          <p14:tracePt t="26638" x="4603750" y="2754313"/>
          <p14:tracePt t="26646" x="4603750" y="2763838"/>
          <p14:tracePt t="26686" x="4622800" y="2771775"/>
          <p14:tracePt t="26943" x="4640263" y="2771775"/>
          <p14:tracePt t="26950" x="4667250" y="2771775"/>
          <p14:tracePt t="26958" x="4676775" y="2771775"/>
          <p14:tracePt t="26966" x="4695825" y="2771775"/>
          <p14:tracePt t="26975" x="4722813" y="2771775"/>
          <p14:tracePt t="26982" x="4740275" y="2771775"/>
          <p14:tracePt t="26992" x="4767263" y="2771775"/>
          <p14:tracePt t="26999" x="4776788" y="2771775"/>
          <p14:tracePt t="27008" x="4786313" y="2771775"/>
          <p14:tracePt t="27026" x="4803775" y="2781300"/>
          <p14:tracePt t="27385" x="4813300" y="2781300"/>
          <p14:tracePt t="27729" x="4822825" y="2790825"/>
          <p14:tracePt t="27784" x="4803775" y="2790825"/>
          <p14:tracePt t="27792" x="4749800" y="2790825"/>
          <p14:tracePt t="27800" x="4676775" y="2790825"/>
          <p14:tracePt t="27809" x="4586288" y="2790825"/>
          <p14:tracePt t="27814" x="4494213" y="2790825"/>
          <p14:tracePt t="27824" x="4403725" y="2790825"/>
          <p14:tracePt t="27830" x="4330700" y="2790825"/>
          <p14:tracePt t="27841" x="4267200" y="2790825"/>
          <p14:tracePt t="27846" x="4230688" y="2790825"/>
          <p14:tracePt t="27857" x="4202113" y="2790825"/>
          <p14:tracePt t="27862" x="4184650" y="2790825"/>
          <p14:tracePt t="27871" x="4165600" y="2790825"/>
          <p14:tracePt t="27878" x="4157663" y="2790825"/>
          <p14:tracePt t="27893" x="4129088" y="2790825"/>
          <p14:tracePt t="27902" x="4121150" y="2790825"/>
          <p14:tracePt t="27910" x="4111625" y="2790825"/>
          <p14:tracePt t="27926" x="4102100" y="2790825"/>
          <p14:tracePt t="27934" x="4084638" y="2790825"/>
          <p14:tracePt t="27942" x="4048125" y="2790825"/>
          <p14:tracePt t="27950" x="4038600" y="2790825"/>
          <p14:tracePt t="27958" x="4002088" y="2790825"/>
          <p14:tracePt t="27966" x="3984625" y="2790825"/>
          <p14:tracePt t="27974" x="3948113" y="2790825"/>
          <p14:tracePt t="27983" x="3929063" y="2800350"/>
          <p14:tracePt t="27992" x="3902075" y="2800350"/>
          <p14:tracePt t="27998" x="3865563" y="2817813"/>
          <p14:tracePt t="28008" x="3846513" y="2817813"/>
          <p14:tracePt t="28014" x="3810000" y="2817813"/>
          <p14:tracePt t="28026" x="3792538" y="2817813"/>
          <p14:tracePt t="28030" x="3783013" y="2817813"/>
          <p14:tracePt t="28040" x="3756025" y="2817813"/>
          <p14:tracePt t="28046" x="3738563" y="2844800"/>
          <p14:tracePt t="28056" x="3709988" y="2854325"/>
          <p14:tracePt t="28063" x="3702050" y="2854325"/>
          <p14:tracePt t="28073" x="3673475" y="2863850"/>
          <p14:tracePt t="28080" x="3665538" y="2873375"/>
          <p14:tracePt t="28086" x="3636963" y="2873375"/>
          <p14:tracePt t="28094" x="3619500" y="2890838"/>
          <p14:tracePt t="28102" x="3609975" y="2890838"/>
          <p14:tracePt t="28122" x="3592513" y="2890838"/>
          <p14:tracePt t="28128" x="3582988" y="2890838"/>
          <p14:tracePt t="28136" x="3573463" y="2890838"/>
          <p14:tracePt t="28145" x="3563938" y="2890838"/>
          <p14:tracePt t="28160" x="3546475" y="2890838"/>
          <p14:tracePt t="28183" x="3536950" y="2890838"/>
          <p14:tracePt t="28199" x="3527425" y="2890838"/>
          <p14:tracePt t="28209" x="3509963" y="2900363"/>
          <p14:tracePt t="28215" x="3500438" y="2900363"/>
          <p14:tracePt t="28226" x="3482975" y="2909888"/>
          <p14:tracePt t="28242" x="3455988" y="2917825"/>
          <p14:tracePt t="28247" x="3446463" y="2927350"/>
          <p14:tracePt t="28272" x="3436938" y="2927350"/>
          <p14:tracePt t="28310" x="3419475" y="2927350"/>
          <p14:tracePt t="28456" x="3409950" y="2927350"/>
          <p14:tracePt t="28488" x="3409950" y="2917825"/>
          <p14:tracePt t="28512" x="3436938" y="2900363"/>
          <p14:tracePt t="28522" x="3455988" y="2900363"/>
          <p14:tracePt t="28530" x="3482975" y="2900363"/>
          <p14:tracePt t="28536" x="3509963" y="2890838"/>
          <p14:tracePt t="28544" x="3556000" y="2890838"/>
          <p14:tracePt t="28550" x="3600450" y="2873375"/>
          <p14:tracePt t="28559" x="3656013" y="2873375"/>
          <p14:tracePt t="28566" x="3709988" y="2873375"/>
          <p14:tracePt t="28575" x="3756025" y="2863850"/>
          <p14:tracePt t="28582" x="3810000" y="2863850"/>
          <p14:tracePt t="28590" x="3875088" y="2844800"/>
          <p14:tracePt t="28598" x="3938588" y="2827338"/>
          <p14:tracePt t="28607" x="3992563" y="2817813"/>
          <p14:tracePt t="28616" x="4021138" y="2817813"/>
          <p14:tracePt t="28629" x="4075113" y="2808288"/>
          <p14:tracePt t="28634" x="4111625" y="2808288"/>
          <p14:tracePt t="28643" x="4129088" y="2808288"/>
          <p14:tracePt t="28647" x="4148138" y="2790825"/>
          <p14:tracePt t="28655" x="4175125" y="2781300"/>
          <p14:tracePt t="28673" x="4202113" y="2781300"/>
          <p14:tracePt t="28678" x="4211638" y="2771775"/>
          <p14:tracePt t="28694" x="4221163" y="2771775"/>
          <p14:tracePt t="28702" x="4238625" y="2771775"/>
          <p14:tracePt t="28710" x="4248150" y="2771775"/>
          <p14:tracePt t="28718" x="4257675" y="2771775"/>
          <p14:tracePt t="28726" x="4275138" y="2771775"/>
          <p14:tracePt t="28742" x="4284663" y="2771775"/>
          <p14:tracePt t="28758" x="4294188" y="2771775"/>
          <p14:tracePt t="28767" x="4303713" y="2771775"/>
          <p14:tracePt t="28936" x="4311650" y="2771775"/>
          <p14:tracePt t="28944" x="4330700" y="2771775"/>
          <p14:tracePt t="28952" x="4384675" y="2771775"/>
          <p14:tracePt t="28961" x="4440238" y="2771775"/>
          <p14:tracePt t="28967" x="4513263" y="2771775"/>
          <p14:tracePt t="28975" x="4640263" y="2771775"/>
          <p14:tracePt t="28982" x="4767263" y="2771775"/>
          <p14:tracePt t="28991" x="4876800" y="2771775"/>
          <p14:tracePt t="28998" x="4986338" y="2771775"/>
          <p14:tracePt t="29007" x="5078413" y="2771775"/>
          <p14:tracePt t="29015" x="5187950" y="2771775"/>
          <p14:tracePt t="29024" x="5241925" y="2771775"/>
          <p14:tracePt t="29030" x="5297488" y="2771775"/>
          <p14:tracePt t="29040" x="5341938" y="2771775"/>
          <p14:tracePt t="29046" x="5368925" y="2771775"/>
          <p14:tracePt t="29054" x="5397500" y="2771775"/>
          <p14:tracePt t="29062" x="5441950" y="2771775"/>
          <p14:tracePt t="29070" x="5497513" y="2771775"/>
          <p14:tracePt t="29078" x="5551488" y="2790825"/>
          <p14:tracePt t="29086" x="5634038" y="2800350"/>
          <p14:tracePt t="29094" x="5761038" y="2817813"/>
          <p14:tracePt t="29102" x="5870575" y="2817813"/>
          <p14:tracePt t="29110" x="5999163" y="2844800"/>
          <p14:tracePt t="29118" x="6126163" y="2844800"/>
          <p14:tracePt t="29127" x="6226175" y="2854325"/>
          <p14:tracePt t="29134" x="6335713" y="2854325"/>
          <p14:tracePt t="29142" x="6427788" y="2881313"/>
          <p14:tracePt t="29150" x="6518275" y="2881313"/>
          <p14:tracePt t="29159" x="6591300" y="2881313"/>
          <p14:tracePt t="29167" x="6673850" y="2881313"/>
          <p14:tracePt t="29174" x="6727825" y="2881313"/>
          <p14:tracePt t="29182" x="6783388" y="2881313"/>
          <p14:tracePt t="29191" x="6837363" y="2881313"/>
          <p14:tracePt t="29198" x="6892925" y="2881313"/>
          <p14:tracePt t="29207" x="6946900" y="2881313"/>
          <p14:tracePt t="29214" x="7010400" y="2881313"/>
          <p14:tracePt t="29224" x="7065963" y="2881313"/>
          <p14:tracePt t="29231" x="7138988" y="2881313"/>
          <p14:tracePt t="29241" x="7192963" y="2881313"/>
          <p14:tracePt t="29246" x="7283450" y="2881313"/>
          <p14:tracePt t="29254" x="7356475" y="2881313"/>
          <p14:tracePt t="29263" x="7439025" y="2881313"/>
          <p14:tracePt t="29270" x="7494588" y="2881313"/>
          <p14:tracePt t="29278" x="7567613" y="2881313"/>
          <p14:tracePt t="29286" x="7602538" y="2881313"/>
          <p14:tracePt t="29294" x="7648575" y="2881313"/>
          <p14:tracePt t="29302" x="7685088" y="2881313"/>
          <p14:tracePt t="29310" x="7694613" y="2881313"/>
          <p14:tracePt t="29318" x="7704138" y="2881313"/>
          <p14:tracePt t="29352" x="7712075" y="2881313"/>
          <p14:tracePt t="29376" x="7731125" y="2881313"/>
          <p14:tracePt t="29384" x="7740650" y="2881313"/>
          <p14:tracePt t="29423" x="7748588" y="2881313"/>
          <p14:tracePt t="29514" x="7758113" y="2881313"/>
          <p14:tracePt t="29522" x="7767638" y="2881313"/>
          <p14:tracePt t="29538" x="7777163" y="2881313"/>
          <p14:tracePt t="29558" x="7777163" y="2873375"/>
          <p14:tracePt t="29574" x="7777163" y="2863850"/>
          <p14:tracePt t="29582" x="7785100" y="2854325"/>
          <p14:tracePt t="29598" x="7794625" y="2844800"/>
          <p14:tracePt t="29607" x="7794625" y="2836863"/>
          <p14:tracePt t="29627" x="7794625" y="2827338"/>
          <p14:tracePt t="29631" x="7813675" y="2808288"/>
          <p14:tracePt t="29644" x="7821613" y="2800350"/>
          <p14:tracePt t="29647" x="7831138" y="2790825"/>
          <p14:tracePt t="29661" x="7840663" y="2781300"/>
          <p14:tracePt t="29678" x="7850188" y="2763838"/>
          <p14:tracePt t="29694" x="7867650" y="2754313"/>
          <p14:tracePt t="29702" x="7877175" y="2744788"/>
          <p14:tracePt t="29726" x="7885113" y="2744788"/>
          <p14:tracePt t="29750" x="7885113" y="2735263"/>
          <p14:tracePt t="29759" x="7885113" y="2727325"/>
          <p14:tracePt t="29775" x="7894638" y="2717800"/>
          <p14:tracePt t="30031" x="7894638" y="2708275"/>
          <p14:tracePt t="30046" x="7894638" y="2698750"/>
          <p14:tracePt t="30062" x="7894638" y="2690813"/>
          <p14:tracePt t="30079" x="7894638" y="2681288"/>
          <p14:tracePt t="30087" x="7894638" y="2671763"/>
          <p14:tracePt t="30108" x="7894638" y="2662238"/>
          <p14:tracePt t="30115" x="7894638" y="2654300"/>
          <p14:tracePt t="30124" x="7894638" y="2635250"/>
          <p14:tracePt t="30136" x="7885113" y="2617788"/>
          <p14:tracePt t="30150" x="7885113" y="2598738"/>
          <p14:tracePt t="30159" x="7885113" y="2589213"/>
          <p14:tracePt t="30166" x="7885113" y="2581275"/>
          <p14:tracePt t="30174" x="7885113" y="2571750"/>
          <p14:tracePt t="30550" x="7877175" y="2581275"/>
          <p14:tracePt t="30582" x="7867650" y="2581275"/>
          <p14:tracePt t="30662" x="7867650" y="2571750"/>
          <p14:tracePt t="30670" x="7867650" y="2554288"/>
          <p14:tracePt t="30678" x="7867650" y="2544763"/>
          <p14:tracePt t="30694" x="7867650" y="2517775"/>
          <p14:tracePt t="30702" x="7867650" y="2508250"/>
          <p14:tracePt t="30710" x="7867650" y="2498725"/>
          <p14:tracePt t="30718" x="7867650" y="2489200"/>
          <p14:tracePt t="30726" x="7867650" y="2462213"/>
          <p14:tracePt t="30734" x="7867650" y="2452688"/>
          <p14:tracePt t="30742" x="7867650" y="2435225"/>
          <p14:tracePt t="30752" x="7867650" y="2425700"/>
          <p14:tracePt t="30763" x="7867650" y="2416175"/>
          <p14:tracePt t="30769" x="7867650" y="2408238"/>
          <p14:tracePt t="30783" x="7867650" y="2398713"/>
          <p14:tracePt t="30792" x="7867650" y="2389188"/>
          <p14:tracePt t="30846" x="7867650" y="2379663"/>
          <p14:tracePt t="30870" x="7867650" y="2371725"/>
          <p14:tracePt t="30886" x="7867650" y="2352675"/>
          <p14:tracePt t="30894" x="7867650" y="2343150"/>
          <p14:tracePt t="30918" x="7867650" y="2335213"/>
          <p14:tracePt t="31102" x="7867650" y="2306638"/>
          <p14:tracePt t="31110" x="7867650" y="2298700"/>
          <p14:tracePt t="31126" x="7867650" y="2279650"/>
          <p14:tracePt t="31134" x="7867650" y="2262188"/>
          <p14:tracePt t="31142" x="7867650" y="2252663"/>
          <p14:tracePt t="31151" x="7867650" y="2243138"/>
          <p14:tracePt t="31158" x="7867650" y="2225675"/>
          <p14:tracePt t="31174" x="7867650" y="2216150"/>
          <p14:tracePt t="31190" x="7867650" y="2206625"/>
          <p14:tracePt t="31655" x="7867650" y="2197100"/>
          <p14:tracePt t="31928" x="7877175" y="2197100"/>
          <p14:tracePt t="31945" x="7877175" y="2189163"/>
          <p14:tracePt t="31953" x="7894638" y="2170113"/>
          <p14:tracePt t="31984" x="7904163" y="2160588"/>
          <p14:tracePt t="32432" x="7913688" y="2160588"/>
          <p14:tracePt t="32442" x="7931150" y="2160588"/>
          <p14:tracePt t="32451" x="7940675" y="2160588"/>
          <p14:tracePt t="32458" x="7950200" y="2160588"/>
          <p14:tracePt t="32478" x="7967663" y="2160588"/>
          <p14:tracePt t="32582" x="7977188" y="2152650"/>
          <p14:tracePt t="32598" x="7977188" y="2143125"/>
          <p14:tracePt t="32607" x="7977188" y="2133600"/>
          <p14:tracePt t="32614" x="7977188" y="2125663"/>
          <p14:tracePt t="32622" x="7977188" y="2106613"/>
          <p14:tracePt t="32639" x="7977188" y="2097088"/>
          <p14:tracePt t="32736" x="7977188" y="2106613"/>
          <p14:tracePt t="32848" x="7977188" y="2097088"/>
          <p14:tracePt t="33249" x="7967663" y="2097088"/>
          <p14:tracePt t="33440" x="7967663" y="2106613"/>
          <p14:tracePt t="33457" x="7967663" y="2125663"/>
          <p14:tracePt t="33467" x="7967663" y="2133600"/>
          <p14:tracePt t="33479" x="7967663" y="2143125"/>
          <p14:tracePt t="33487" x="7967663" y="2170113"/>
          <p14:tracePt t="33503" x="7977188" y="2179638"/>
          <p14:tracePt t="33519" x="7977188" y="2206625"/>
          <p14:tracePt t="33527" x="7977188" y="2216150"/>
          <p14:tracePt t="33535" x="7977188" y="2233613"/>
          <p14:tracePt t="33544" x="7977188" y="2252663"/>
          <p14:tracePt t="33552" x="7977188" y="2270125"/>
          <p14:tracePt t="33563" x="7977188" y="2289175"/>
          <p14:tracePt t="33568" x="7977188" y="2298700"/>
          <p14:tracePt t="33577" x="7977188" y="2306638"/>
          <p14:tracePt t="33583" x="7958138" y="2335213"/>
          <p14:tracePt t="33592" x="7950200" y="2352675"/>
          <p14:tracePt t="33598" x="7921625" y="2362200"/>
          <p14:tracePt t="33607" x="7885113" y="2379663"/>
          <p14:tracePt t="33614" x="7850188" y="2398713"/>
          <p14:tracePt t="33624" x="7813675" y="2408238"/>
          <p14:tracePt t="33630" x="7777163" y="2416175"/>
          <p14:tracePt t="33640" x="7712075" y="2435225"/>
          <p14:tracePt t="33647" x="7658100" y="2452688"/>
          <p14:tracePt t="33660" x="7621588" y="2452688"/>
          <p14:tracePt t="33663" x="7567613" y="2452688"/>
          <p14:tracePt t="33675" x="7494588" y="2452688"/>
          <p14:tracePt t="33679" x="7439025" y="2452688"/>
          <p14:tracePt t="33687" x="7385050" y="2452688"/>
          <p14:tracePt t="33694" x="7339013" y="2452688"/>
          <p14:tracePt t="33703" x="7312025" y="2452688"/>
          <p14:tracePt t="33711" x="7283450" y="2452688"/>
          <p14:tracePt t="33719" x="7275513" y="2452688"/>
          <p14:tracePt t="33727" x="7265988" y="2452688"/>
          <p14:tracePt t="33770" x="7256463" y="2425700"/>
          <p14:tracePt t="33781" x="7256463" y="2416175"/>
          <p14:tracePt t="33784" x="7256463" y="2389188"/>
          <p14:tracePt t="33792" x="7256463" y="2371725"/>
          <p14:tracePt t="33798" x="7256463" y="2325688"/>
          <p14:tracePt t="33808" x="7256463" y="2316163"/>
          <p14:tracePt t="33814" x="7256463" y="2270125"/>
          <p14:tracePt t="33824" x="7256463" y="2243138"/>
          <p14:tracePt t="33830" x="7256463" y="2233613"/>
          <p14:tracePt t="33840" x="7256463" y="2206625"/>
          <p14:tracePt t="33846" x="7283450" y="2160588"/>
          <p14:tracePt t="33856" x="7283450" y="2152650"/>
          <p14:tracePt t="33862" x="7302500" y="2133600"/>
          <p14:tracePt t="33873" x="7339013" y="2116138"/>
          <p14:tracePt t="33891" x="7392988" y="2079625"/>
          <p14:tracePt t="33894" x="7421563" y="2070100"/>
          <p14:tracePt t="33902" x="7439025" y="2070100"/>
          <p14:tracePt t="33910" x="7466013" y="2060575"/>
          <p14:tracePt t="33918" x="7485063" y="2060575"/>
          <p14:tracePt t="33926" x="7512050" y="2060575"/>
          <p14:tracePt t="33934" x="7539038" y="2060575"/>
          <p14:tracePt t="33942" x="7575550" y="2060575"/>
          <p14:tracePt t="33950" x="7612063" y="2060575"/>
          <p14:tracePt t="33958" x="7658100" y="2079625"/>
          <p14:tracePt t="33966" x="7685088" y="2089150"/>
          <p14:tracePt t="33974" x="7731125" y="2116138"/>
          <p14:tracePt t="33982" x="7748588" y="2133600"/>
          <p14:tracePt t="33990" x="7785100" y="2143125"/>
          <p14:tracePt t="33998" x="7813675" y="2160588"/>
          <p14:tracePt t="34007" x="7840663" y="2189163"/>
          <p14:tracePt t="34014" x="7850188" y="2189163"/>
          <p14:tracePt t="34023" x="7850188" y="2197100"/>
          <p14:tracePt t="34030" x="7858125" y="2225675"/>
          <p14:tracePt t="34044" x="7858125" y="2233613"/>
          <p14:tracePt t="34046" x="7877175" y="2262188"/>
          <p14:tracePt t="34054" x="7877175" y="2270125"/>
          <p14:tracePt t="34062" x="7877175" y="2279650"/>
          <p14:tracePt t="34078" x="7877175" y="2306638"/>
          <p14:tracePt t="34102" x="7877175" y="2316163"/>
          <p14:tracePt t="34110" x="7877175" y="2325688"/>
          <p14:tracePt t="34118" x="7877175" y="2343150"/>
          <p14:tracePt t="34126" x="7877175" y="2352675"/>
          <p14:tracePt t="34142" x="7877175" y="2371725"/>
          <p14:tracePt t="34150" x="7867650" y="2408238"/>
          <p14:tracePt t="34159" x="7858125" y="2416175"/>
          <p14:tracePt t="34166" x="7840663" y="2435225"/>
          <p14:tracePt t="34174" x="7831138" y="2444750"/>
          <p14:tracePt t="34182" x="7813675" y="2462213"/>
          <p14:tracePt t="34191" x="7785100" y="2489200"/>
          <p14:tracePt t="34199" x="7777163" y="2498725"/>
          <p14:tracePt t="34264" x="7758113" y="2498725"/>
          <p14:tracePt t="34272" x="7740650" y="2508250"/>
          <p14:tracePt t="34278" x="7712075" y="2508250"/>
          <p14:tracePt t="34286" x="7685088" y="2508250"/>
          <p14:tracePt t="34294" x="7639050" y="2508250"/>
          <p14:tracePt t="34302" x="7602538" y="2508250"/>
          <p14:tracePt t="34310" x="7558088" y="2508250"/>
          <p14:tracePt t="34318" x="7531100" y="2508250"/>
          <p14:tracePt t="34326" x="7502525" y="2508250"/>
          <p14:tracePt t="34334" x="7485063" y="2508250"/>
          <p14:tracePt t="34342" x="7466013" y="2508250"/>
          <p14:tracePt t="34350" x="7458075" y="2508250"/>
          <p14:tracePt t="34382" x="7448550" y="2498725"/>
          <p14:tracePt t="34390" x="7448550" y="2489200"/>
          <p14:tracePt t="34398" x="7448550" y="2471738"/>
          <p14:tracePt t="34414" x="7448550" y="2462213"/>
          <p14:tracePt t="34423" x="7448550" y="2452688"/>
          <p14:tracePt t="34430" x="7448550" y="2444750"/>
          <p14:tracePt t="34440" x="7448550" y="2435225"/>
          <p14:tracePt t="34446" x="7448550" y="2425700"/>
          <p14:tracePt t="34456" x="7448550" y="2416175"/>
          <p14:tracePt t="34462" x="7448550" y="2408238"/>
          <p14:tracePt t="34470" x="7448550" y="2379663"/>
          <p14:tracePt t="34478" x="7448550" y="2362200"/>
          <p14:tracePt t="34486" x="7466013" y="2325688"/>
          <p14:tracePt t="34495" x="7466013" y="2316163"/>
          <p14:tracePt t="34502" x="7475538" y="2298700"/>
          <p14:tracePt t="34510" x="7512050" y="2262188"/>
          <p14:tracePt t="34518" x="7531100" y="2243138"/>
          <p14:tracePt t="34527" x="7548563" y="2225675"/>
          <p14:tracePt t="34535" x="7567613" y="2206625"/>
          <p14:tracePt t="34543" x="7602538" y="2189163"/>
          <p14:tracePt t="34550" x="7621588" y="2179638"/>
          <p14:tracePt t="34558" x="7648575" y="2170113"/>
          <p14:tracePt t="34566" x="7658100" y="2170113"/>
          <p14:tracePt t="34574" x="7667625" y="2170113"/>
          <p14:tracePt t="34582" x="7685088" y="2170113"/>
          <p14:tracePt t="34592" x="7694613" y="2170113"/>
          <p14:tracePt t="34598" x="7704138" y="2170113"/>
          <p14:tracePt t="34607" x="7731125" y="2170113"/>
          <p14:tracePt t="34614" x="7748588" y="2170113"/>
          <p14:tracePt t="34623" x="7777163" y="2170113"/>
          <p14:tracePt t="34630" x="7794625" y="2170113"/>
          <p14:tracePt t="34639" x="7821613" y="2170113"/>
          <p14:tracePt t="34646" x="7831138" y="2170113"/>
          <p14:tracePt t="34654" x="7840663" y="2170113"/>
          <p14:tracePt t="34694" x="7858125" y="2170113"/>
          <p14:tracePt t="34710" x="7867650" y="2170113"/>
          <p14:tracePt t="34747" x="7867650" y="2179638"/>
          <p14:tracePt t="34758" x="7867650" y="2189163"/>
          <p14:tracePt t="34766" x="7877175" y="2216150"/>
          <p14:tracePt t="34774" x="7877175" y="2225675"/>
          <p14:tracePt t="34782" x="7885113" y="2252663"/>
          <p14:tracePt t="34791" x="7885113" y="2262188"/>
          <p14:tracePt t="34798" x="7894638" y="2270125"/>
          <p14:tracePt t="34807" x="7894638" y="2289175"/>
          <p14:tracePt t="34814" x="7894638" y="2298700"/>
          <p14:tracePt t="34824" x="7894638" y="2306638"/>
          <p14:tracePt t="34830" x="7894638" y="2316163"/>
          <p14:tracePt t="34847" x="7894638" y="2335213"/>
          <p14:tracePt t="34862" x="7894638" y="2343150"/>
          <p14:tracePt t="34911" x="7894638" y="2352675"/>
          <p14:tracePt t="34936" x="7877175" y="2362200"/>
          <p14:tracePt t="34959" x="7858125" y="2379663"/>
          <p14:tracePt t="34967" x="7850188" y="2389188"/>
          <p14:tracePt t="34975" x="7831138" y="2398713"/>
          <p14:tracePt t="34982" x="7821613" y="2408238"/>
          <p14:tracePt t="34999" x="7813675" y="2416175"/>
          <p14:tracePt t="35007" x="7804150" y="2425700"/>
          <p14:tracePt t="35014" x="7804150" y="2435225"/>
          <p14:tracePt t="35240" x="7794625" y="2435225"/>
          <p14:tracePt t="35280" x="7785100" y="2452688"/>
          <p14:tracePt t="35640" x="7777163" y="2462213"/>
          <p14:tracePt t="35679" x="7767638" y="2462213"/>
          <p14:tracePt t="35862" x="7767638" y="2481263"/>
          <p14:tracePt t="35878" x="7777163" y="2481263"/>
          <p14:tracePt t="35895" x="7785100" y="2481263"/>
          <p14:tracePt t="35903" x="7794625" y="2481263"/>
          <p14:tracePt t="35920" x="7813675" y="2481263"/>
          <p14:tracePt t="35926" x="7821613" y="2481263"/>
          <p14:tracePt t="35934" x="7831138" y="2481263"/>
          <p14:tracePt t="35942" x="7840663" y="2481263"/>
          <p14:tracePt t="35950" x="7858125" y="2471738"/>
          <p14:tracePt t="35958" x="7867650" y="2462213"/>
          <p14:tracePt t="35974" x="7877175" y="2444750"/>
          <p14:tracePt t="35990" x="7894638" y="2425700"/>
          <p14:tracePt t="36006" x="7894638" y="2416175"/>
          <p14:tracePt t="36014" x="7904163" y="2416175"/>
          <p14:tracePt t="36023" x="7913688" y="2408238"/>
          <p14:tracePt t="36040" x="7921625" y="2398713"/>
          <p14:tracePt t="36046" x="7931150" y="2379663"/>
          <p14:tracePt t="36062" x="7940675" y="2371725"/>
          <p14:tracePt t="36078" x="7950200" y="2362200"/>
          <p14:tracePt t="36086" x="7950200" y="2352675"/>
          <p14:tracePt t="36111" x="7958138" y="2325688"/>
          <p14:tracePt t="36126" x="7967663" y="2306638"/>
          <p14:tracePt t="36142" x="7977188" y="2289175"/>
          <p14:tracePt t="36152" x="7986713" y="2270125"/>
          <p14:tracePt t="36158" x="7986713" y="2262188"/>
          <p14:tracePt t="36166" x="7994650" y="2243138"/>
          <p14:tracePt t="36182" x="8004175" y="2216150"/>
          <p14:tracePt t="36206" x="8004175" y="2206625"/>
          <p14:tracePt t="36416" x="8004175" y="2216150"/>
          <p14:tracePt t="36424" x="7994650" y="2225675"/>
          <p14:tracePt t="36433" x="7986713" y="2233613"/>
          <p14:tracePt t="36441" x="7977188" y="2252663"/>
          <p14:tracePt t="36446" x="7977188" y="2262188"/>
          <p14:tracePt t="36456" x="7958138" y="2279650"/>
          <p14:tracePt t="36471" x="7958138" y="2289175"/>
          <p14:tracePt t="36478" x="7950200" y="2289175"/>
          <p14:tracePt t="36582" x="7940675" y="2298700"/>
          <p14:tracePt t="36599" x="7931150" y="2298700"/>
          <p14:tracePt t="36606" x="7921625" y="2298700"/>
          <p14:tracePt t="36614" x="7913688" y="2289175"/>
          <p14:tracePt t="36630" x="7913688" y="2279650"/>
          <p14:tracePt t="37008" x="7913688" y="2252663"/>
          <p14:tracePt t="37016" x="7913688" y="2243138"/>
          <p14:tracePt t="37024" x="7913688" y="2233613"/>
          <p14:tracePt t="37032" x="7913688" y="2216150"/>
          <p14:tracePt t="37041" x="7913688" y="2206625"/>
          <p14:tracePt t="37057" x="7913688" y="2197100"/>
          <p14:tracePt t="37062" x="7913688" y="2179638"/>
          <p14:tracePt t="37313" x="7913688" y="2197100"/>
          <p14:tracePt t="37321" x="7921625" y="2197100"/>
          <p14:tracePt t="37330" x="7921625" y="2216150"/>
          <p14:tracePt t="37827" x="7921625" y="2206625"/>
          <p14:tracePt t="37841" x="7921625" y="2197100"/>
          <p14:tracePt t="37847" x="7921625" y="2189163"/>
          <p14:tracePt t="37857" x="7921625" y="2179638"/>
          <p14:tracePt t="37880" x="7913688" y="2160588"/>
          <p14:tracePt t="38376" x="7904163" y="2160588"/>
          <p14:tracePt t="38385" x="7904163" y="2170113"/>
          <p14:tracePt t="38394" x="7904163" y="2179638"/>
          <p14:tracePt t="38400" x="7904163" y="2197100"/>
          <p14:tracePt t="38408" x="7904163" y="2216150"/>
          <p14:tracePt t="38424" x="7904163" y="2233613"/>
          <p14:tracePt t="38430" x="7904163" y="2243138"/>
          <p14:tracePt t="38441" x="7894638" y="2252663"/>
          <p14:tracePt t="38448" x="7894638" y="2262188"/>
          <p14:tracePt t="38462" x="7894638" y="2279650"/>
          <p14:tracePt t="38479" x="7885113" y="2298700"/>
          <p14:tracePt t="38488" x="7877175" y="2306638"/>
          <p14:tracePt t="38498" x="7877175" y="2316163"/>
          <p14:tracePt t="38504" x="7867650" y="2325688"/>
          <p14:tracePt t="38861" x="7867650" y="2335213"/>
          <p14:tracePt t="38871" x="7867650" y="2343150"/>
          <p14:tracePt t="39176" x="7867650" y="2325688"/>
          <p14:tracePt t="39185" x="7867650" y="2316163"/>
          <p14:tracePt t="39313" x="7858125" y="2325688"/>
          <p14:tracePt t="39328" x="7858125" y="2335213"/>
          <p14:tracePt t="39343" x="7858125" y="2352675"/>
          <p14:tracePt t="39351" x="7858125" y="2362200"/>
          <p14:tracePt t="39467" x="7858125" y="2371725"/>
          <p14:tracePt t="40162" x="7858125" y="2379663"/>
          <p14:tracePt t="40184" x="7867650" y="2379663"/>
          <p14:tracePt t="40192" x="7885113" y="2371725"/>
          <p14:tracePt t="40622" x="7885113" y="2362200"/>
          <p14:tracePt t="40638" x="7885113" y="2352675"/>
          <p14:tracePt t="40697" x="7885113" y="2335213"/>
          <p14:tracePt t="40719" x="7894638" y="2325688"/>
          <p14:tracePt t="40735" x="7894638" y="2316163"/>
          <p14:tracePt t="40742" x="7894638" y="2289175"/>
          <p14:tracePt t="40750" x="7904163" y="2270125"/>
          <p14:tracePt t="40758" x="7913688" y="2262188"/>
          <p14:tracePt t="40766" x="7913688" y="2252663"/>
          <p14:tracePt t="40774" x="7913688" y="2243138"/>
          <p14:tracePt t="40782" x="7913688" y="2233613"/>
          <p14:tracePt t="40791" x="7913688" y="2216150"/>
          <p14:tracePt t="40798" x="7913688" y="2206625"/>
          <p14:tracePt t="40806" x="7913688" y="2197100"/>
          <p14:tracePt t="40816" x="7913688" y="2189163"/>
          <p14:tracePt t="40828" x="7913688" y="2170113"/>
          <p14:tracePt t="40833" x="7913688" y="2160588"/>
          <p14:tracePt t="41040" x="7913688" y="2170113"/>
          <p14:tracePt t="41105" x="7913688" y="2189163"/>
          <p14:tracePt t="41110" x="7904163" y="2197100"/>
          <p14:tracePt t="41135" x="7904163" y="2206625"/>
          <p14:tracePt t="41151" x="7894638" y="2216150"/>
          <p14:tracePt t="41441" x="7885113" y="2216150"/>
          <p14:tracePt t="41530" x="7885113" y="2206625"/>
          <p14:tracePt t="41566" x="7904163" y="2206625"/>
          <p14:tracePt t="41814" x="7894638" y="2170113"/>
          <p14:tracePt t="41825" x="7885113" y="2143125"/>
          <p14:tracePt t="41830" x="7867650" y="2125663"/>
          <p14:tracePt t="41838" x="7850188" y="2097088"/>
          <p14:tracePt t="41846" x="7794625" y="2052638"/>
          <p14:tracePt t="41856" x="7777163" y="2016125"/>
          <p14:tracePt t="41862" x="7748588" y="1970088"/>
          <p14:tracePt t="41872" x="7712075" y="1924050"/>
          <p14:tracePt t="41891" x="7658100" y="1870075"/>
          <p14:tracePt t="41894" x="7639050" y="1851025"/>
          <p14:tracePt t="41902" x="7621588" y="1833563"/>
          <p14:tracePt t="41910" x="7602538" y="1814513"/>
          <p14:tracePt t="41918" x="7567613" y="1787525"/>
          <p14:tracePt t="41926" x="7558088" y="1787525"/>
          <p14:tracePt t="41934" x="7539038" y="1778000"/>
          <p14:tracePt t="41950" x="7512050" y="1768475"/>
          <p14:tracePt t="41958" x="7502525" y="1760538"/>
          <p14:tracePt t="41966" x="7494588" y="1760538"/>
          <p14:tracePt t="41974" x="7485063" y="1741488"/>
          <p14:tracePt t="41982" x="7475538" y="1731963"/>
          <p14:tracePt t="41998" x="7458075" y="1731963"/>
          <p14:tracePt t="42006" x="7439025" y="1714500"/>
          <p14:tracePt t="42014" x="7421563" y="1697038"/>
          <p14:tracePt t="42023" x="7412038" y="1687513"/>
          <p14:tracePt t="42030" x="7392988" y="1677988"/>
          <p14:tracePt t="42039" x="7385050" y="1668463"/>
          <p14:tracePt t="42057" x="7375525" y="1668463"/>
          <p14:tracePt t="42072" x="7366000" y="1660525"/>
          <p14:tracePt t="42111" x="7356475" y="1651000"/>
          <p14:tracePt t="42127" x="7348538" y="1651000"/>
          <p14:tracePt t="42134" x="7329488" y="1651000"/>
          <p14:tracePt t="42254" x="7312025" y="1651000"/>
          <p14:tracePt t="42270" x="7302500" y="1651000"/>
          <p14:tracePt t="42278" x="7292975" y="1651000"/>
          <p14:tracePt t="42286" x="7283450" y="1651000"/>
          <p14:tracePt t="42294" x="7283450" y="1641475"/>
          <p14:tracePt t="42310" x="7283450" y="1624013"/>
          <p14:tracePt t="42318" x="7283450" y="1614488"/>
          <p14:tracePt t="42326" x="7283450" y="1604963"/>
          <p14:tracePt t="42782" x="7265988" y="1604963"/>
          <p14:tracePt t="42790" x="7248525" y="1624013"/>
          <p14:tracePt t="42798" x="7239000" y="1631950"/>
          <p14:tracePt t="42807" x="7219950" y="1660525"/>
          <p14:tracePt t="42814" x="7202488" y="1677988"/>
          <p14:tracePt t="42824" x="7192963" y="1697038"/>
          <p14:tracePt t="42830" x="7165975" y="1731963"/>
          <p14:tracePt t="42840" x="7146925" y="1751013"/>
          <p14:tracePt t="42846" x="7138988" y="1768475"/>
          <p14:tracePt t="42857" x="7119938" y="1797050"/>
          <p14:tracePt t="42863" x="7110413" y="1814513"/>
          <p14:tracePt t="42874" x="7083425" y="1860550"/>
          <p14:tracePt t="42891" x="7046913" y="1951038"/>
          <p14:tracePt t="42894" x="7010400" y="1979613"/>
          <p14:tracePt t="42903" x="6992938" y="2024063"/>
          <p14:tracePt t="42910" x="6964363" y="2089150"/>
          <p14:tracePt t="42920" x="6937375" y="2133600"/>
          <p14:tracePt t="42927" x="6929438" y="2179638"/>
          <p14:tracePt t="42934" x="6900863" y="2206625"/>
          <p14:tracePt t="42942" x="6892925" y="2233613"/>
          <p14:tracePt t="42950" x="6873875" y="2298700"/>
          <p14:tracePt t="42959" x="6864350" y="2352675"/>
          <p14:tracePt t="42966" x="6864350" y="2408238"/>
          <p14:tracePt t="42975" x="6837363" y="2471738"/>
          <p14:tracePt t="42982" x="6827838" y="2562225"/>
          <p14:tracePt t="42991" x="6827838" y="2598738"/>
          <p14:tracePt t="42999" x="6827838" y="2635250"/>
          <p14:tracePt t="43007" x="6819900" y="2727325"/>
          <p14:tracePt t="43015" x="6800850" y="2800350"/>
          <p14:tracePt t="43023" x="6800850" y="2890838"/>
          <p14:tracePt t="43030" x="6773863" y="2973388"/>
          <p14:tracePt t="43040" x="6764338" y="3009900"/>
          <p14:tracePt t="43046" x="6764338" y="3063875"/>
          <p14:tracePt t="43057" x="6764338" y="3082925"/>
          <p14:tracePt t="43062" x="6754813" y="3119438"/>
          <p14:tracePt t="43073" x="6754813" y="3127375"/>
          <p14:tracePt t="43087" x="6754813" y="3136900"/>
          <p14:tracePt t="43095" x="6746875" y="3155950"/>
          <p14:tracePt t="43102" x="6746875" y="3163888"/>
          <p14:tracePt t="43110" x="6737350" y="3182938"/>
          <p14:tracePt t="43118" x="6727825" y="3192463"/>
          <p14:tracePt t="43127" x="6718300" y="3209925"/>
          <p14:tracePt t="43135" x="6710363" y="3228975"/>
          <p14:tracePt t="43142" x="6700838" y="3255963"/>
          <p14:tracePt t="43151" x="6691313" y="3273425"/>
          <p14:tracePt t="43158" x="6664325" y="3302000"/>
          <p14:tracePt t="43166" x="6654800" y="3319463"/>
          <p14:tracePt t="43175" x="6627813" y="3382963"/>
          <p14:tracePt t="43182" x="6618288" y="3419475"/>
          <p14:tracePt t="43190" x="6600825" y="3465513"/>
          <p14:tracePt t="43199" x="6573838" y="3502025"/>
          <p14:tracePt t="43206" x="6564313" y="3519488"/>
          <p14:tracePt t="43215" x="6564313" y="3529013"/>
          <p14:tracePt t="43223" x="6554788" y="3538538"/>
          <p14:tracePt t="43300" x="6554788" y="3548063"/>
          <p14:tracePt t="43309" x="6554788" y="3556000"/>
          <p14:tracePt t="43318" x="6554788" y="3565525"/>
          <p14:tracePt t="43322" x="6554788" y="3575050"/>
          <p14:tracePt t="43332" x="6554788" y="3592513"/>
          <p14:tracePt t="43345" x="6554788" y="3602038"/>
          <p14:tracePt t="43351" x="6554788" y="3611563"/>
          <p14:tracePt t="43367" x="6545263" y="3621088"/>
          <p14:tracePt t="43382" x="6527800" y="3638550"/>
          <p14:tracePt t="43598" x="6527800" y="3611563"/>
          <p14:tracePt t="43710" x="6527800" y="3602038"/>
          <p14:tracePt t="43726" x="6527800" y="3592513"/>
          <p14:tracePt t="43735" x="6527800" y="3584575"/>
          <p14:tracePt t="43743" x="6537325" y="3565525"/>
          <p14:tracePt t="43750" x="6545263" y="3548063"/>
          <p14:tracePt t="43769" x="6573838" y="3529013"/>
          <p14:tracePt t="43779" x="6591300" y="3511550"/>
          <p14:tracePt t="43784" x="6610350" y="3492500"/>
          <p14:tracePt t="43793" x="6654800" y="3455988"/>
          <p14:tracePt t="43802" x="6700838" y="3446463"/>
          <p14:tracePt t="43808" x="6764338" y="3411538"/>
          <p14:tracePt t="43815" x="6827838" y="3382963"/>
          <p14:tracePt t="43824" x="6883400" y="3375025"/>
          <p14:tracePt t="43832" x="6946900" y="3328988"/>
          <p14:tracePt t="43841" x="7037388" y="3319463"/>
          <p14:tracePt t="43847" x="7119938" y="3273425"/>
          <p14:tracePt t="43858" x="7183438" y="3255963"/>
          <p14:tracePt t="43863" x="7265988" y="3209925"/>
          <p14:tracePt t="43873" x="7275513" y="3200400"/>
          <p14:tracePt t="43891" x="7329488" y="3182938"/>
          <p14:tracePt t="43894" x="7339013" y="3182938"/>
          <p14:tracePt t="43902" x="7348538" y="3182938"/>
          <p14:tracePt t="43910" x="7348538" y="3173413"/>
          <p14:tracePt t="43926" x="7356475" y="3163888"/>
          <p14:tracePt t="43942" x="7366000" y="3155950"/>
          <p14:tracePt t="43976" x="7375525" y="3127375"/>
          <p14:tracePt t="44000" x="7392988" y="3119438"/>
          <p14:tracePt t="44032" x="7402513" y="3109913"/>
          <p14:tracePt t="44064" x="7412038" y="3090863"/>
          <p14:tracePt t="44089" x="7412038" y="3082925"/>
          <p14:tracePt t="44136" x="7412038" y="3073400"/>
          <p14:tracePt t="44150" x="7412038" y="3054350"/>
          <p14:tracePt t="44158" x="7412038" y="3046413"/>
          <p14:tracePt t="44167" x="7412038" y="3036888"/>
          <p14:tracePt t="44174" x="7412038" y="3027363"/>
          <p14:tracePt t="44190" x="7412038" y="3017838"/>
          <p14:tracePt t="44199" x="7412038" y="3000375"/>
          <p14:tracePt t="44214" x="7412038" y="2990850"/>
          <p14:tracePt t="44231" x="7412038" y="2973388"/>
          <p14:tracePt t="44270" x="7412038" y="2963863"/>
          <p14:tracePt t="44286" x="7412038" y="2954338"/>
          <p14:tracePt t="44294" x="7412038" y="2946400"/>
          <p14:tracePt t="44302" x="7392988" y="2936875"/>
          <p14:tracePt t="44310" x="7385050" y="2909888"/>
          <p14:tracePt t="44326" x="7375525" y="2909888"/>
          <p14:tracePt t="44334" x="7366000" y="2890838"/>
          <p14:tracePt t="44342" x="7356475" y="2873375"/>
          <p14:tracePt t="44350" x="7348538" y="2863850"/>
          <p14:tracePt t="44359" x="7348538" y="2854325"/>
          <p14:tracePt t="44366" x="7348538" y="2844800"/>
          <p14:tracePt t="44390" x="7339013" y="2836863"/>
          <p14:tracePt t="44582" x="7329488" y="2827338"/>
          <p14:tracePt t="44598" x="7312025" y="2817813"/>
          <p14:tracePt t="44614" x="7302500" y="2817813"/>
          <p14:tracePt t="44638" x="7283450" y="2800350"/>
          <p14:tracePt t="44646" x="7275513" y="2800350"/>
          <p14:tracePt t="44662" x="7265988" y="2790825"/>
          <p14:tracePt t="44671" x="7256463" y="2790825"/>
          <p14:tracePt t="44678" x="7239000" y="2790825"/>
          <p14:tracePt t="44687" x="7229475" y="2790825"/>
          <p14:tracePt t="44718" x="7219950" y="2790825"/>
          <p14:tracePt t="44742" x="7212013" y="2790825"/>
          <p14:tracePt t="44766" x="7202488" y="2790825"/>
          <p14:tracePt t="45103" x="7192963" y="2790825"/>
          <p14:tracePt t="45123" x="7192963" y="2800350"/>
          <p14:tracePt t="45129" x="7229475" y="2800350"/>
          <p14:tracePt t="45135" x="7292975" y="2800350"/>
          <p14:tracePt t="45143" x="7421563" y="2800350"/>
          <p14:tracePt t="45151" x="7512050" y="2800350"/>
          <p14:tracePt t="45159" x="7658100" y="2800350"/>
          <p14:tracePt t="45168" x="7767638" y="2800350"/>
          <p14:tracePt t="45174" x="7858125" y="2800350"/>
          <p14:tracePt t="45182" x="7931150" y="2800350"/>
          <p14:tracePt t="45190" x="8013700" y="2790825"/>
          <p14:tracePt t="45198" x="8040688" y="2781300"/>
          <p14:tracePt t="45206" x="8059738" y="2781300"/>
          <p14:tracePt t="45270" x="8067675" y="2781300"/>
          <p14:tracePt t="45286" x="8077200" y="2790825"/>
          <p14:tracePt t="45318" x="8077200" y="2800350"/>
          <p14:tracePt t="45326" x="8077200" y="2808288"/>
          <p14:tracePt t="45343" x="8067675" y="2817813"/>
          <p14:tracePt t="45350" x="8059738" y="2836863"/>
          <p14:tracePt t="45366" x="8040688" y="2873375"/>
          <p14:tracePt t="45374" x="8023225" y="2890838"/>
          <p14:tracePt t="45382" x="7986713" y="2900363"/>
          <p14:tracePt t="45390" x="7940675" y="2946400"/>
          <p14:tracePt t="45398" x="7913688" y="2963863"/>
          <p14:tracePt t="45407" x="7850188" y="3009900"/>
          <p14:tracePt t="45414" x="7804150" y="3063875"/>
          <p14:tracePt t="45422" x="7740650" y="3127375"/>
          <p14:tracePt t="45432" x="7694613" y="3192463"/>
          <p14:tracePt t="45444" x="7639050" y="3292475"/>
          <p14:tracePt t="45452" x="7585075" y="3375025"/>
          <p14:tracePt t="45461" x="7531100" y="3511550"/>
          <p14:tracePt t="45465" x="7485063" y="3621088"/>
          <p14:tracePt t="45472" x="7439025" y="3738563"/>
          <p14:tracePt t="45480" x="7385050" y="3875088"/>
          <p14:tracePt t="45486" x="7356475" y="3984625"/>
          <p14:tracePt t="45494" x="7312025" y="4103688"/>
          <p14:tracePt t="45502" x="7283450" y="4176713"/>
          <p14:tracePt t="45510" x="7229475" y="4276725"/>
          <p14:tracePt t="45518" x="7219950" y="4322763"/>
          <p14:tracePt t="45526" x="7202488" y="4349750"/>
          <p14:tracePt t="45534" x="7183438" y="4368800"/>
          <p14:tracePt t="45679" x="7183438" y="4359275"/>
          <p14:tracePt t="45711" x="7183438" y="4349750"/>
          <p14:tracePt t="45726" x="7183438" y="4332288"/>
          <p14:tracePt t="45734" x="7183438" y="4322763"/>
          <p14:tracePt t="45742" x="7183438" y="4303713"/>
          <p14:tracePt t="45766" x="7183438" y="4295775"/>
          <p14:tracePt t="45782" x="7192963" y="4286250"/>
          <p14:tracePt t="45790" x="7219950" y="4259263"/>
          <p14:tracePt t="45798" x="7229475" y="4240213"/>
          <p14:tracePt t="45806" x="7248525" y="4213225"/>
          <p14:tracePt t="45814" x="7292975" y="4186238"/>
          <p14:tracePt t="45822" x="7339013" y="4159250"/>
          <p14:tracePt t="45830" x="7402513" y="4122738"/>
          <p14:tracePt t="45839" x="7448550" y="4103688"/>
          <p14:tracePt t="45846" x="7494588" y="4086225"/>
          <p14:tracePt t="45856" x="7539038" y="4067175"/>
          <p14:tracePt t="45862" x="7567613" y="4049713"/>
          <p14:tracePt t="45872" x="7575550" y="4049713"/>
          <p14:tracePt t="45878" x="7602538" y="4040188"/>
          <p14:tracePt t="45976" x="7602538" y="4057650"/>
          <p14:tracePt t="46000" x="7602538" y="4067175"/>
          <p14:tracePt t="46007" x="7594600" y="4076700"/>
          <p14:tracePt t="46030" x="7594600" y="4094163"/>
          <p14:tracePt t="46046" x="7585075" y="4103688"/>
          <p14:tracePt t="46054" x="7585075" y="4113213"/>
          <p14:tracePt t="46062" x="7585075" y="4130675"/>
          <p14:tracePt t="46072" x="7585075" y="4149725"/>
          <p14:tracePt t="46078" x="7585075" y="4176713"/>
          <p14:tracePt t="46086" x="7585075" y="4186238"/>
          <p14:tracePt t="46094" x="7585075" y="4195763"/>
          <p14:tracePt t="46102" x="7567613" y="4213225"/>
          <p14:tracePt t="46110" x="7567613" y="4222750"/>
          <p14:tracePt t="46151" x="7558088" y="4222750"/>
          <p14:tracePt t="46166" x="7548563" y="4222750"/>
          <p14:tracePt t="46174" x="7531100" y="4222750"/>
          <p14:tracePt t="46182" x="7502525" y="4213225"/>
          <p14:tracePt t="46190" x="7485063" y="4203700"/>
          <p14:tracePt t="46199" x="7466013" y="4186238"/>
          <p14:tracePt t="46206" x="7458075" y="4176713"/>
          <p14:tracePt t="46215" x="7458075" y="4167188"/>
          <p14:tracePt t="46223" x="7439025" y="4149725"/>
          <p14:tracePt t="46231" x="7429500" y="4149725"/>
          <p14:tracePt t="46246" x="7412038" y="4130675"/>
          <p14:tracePt t="46262" x="7402513" y="4122738"/>
          <p14:tracePt t="46272" x="7392988" y="4113213"/>
          <p14:tracePt t="46278" x="7385050" y="4094163"/>
          <p14:tracePt t="46286" x="7375525" y="4086225"/>
          <p14:tracePt t="46294" x="7375525" y="4049713"/>
          <p14:tracePt t="46303" x="7366000" y="4040188"/>
          <p14:tracePt t="46312" x="7356475" y="4021138"/>
          <p14:tracePt t="46320" x="7356475" y="4003675"/>
          <p14:tracePt t="46329" x="7339013" y="3957638"/>
          <p14:tracePt t="46336" x="7339013" y="3948113"/>
          <p14:tracePt t="46345" x="7339013" y="3930650"/>
          <p14:tracePt t="46359" x="7339013" y="3921125"/>
          <p14:tracePt t="46382" x="7339013" y="3911600"/>
          <p14:tracePt t="46390" x="7339013" y="3894138"/>
          <p14:tracePt t="46398" x="7339013" y="3884613"/>
          <p14:tracePt t="46406" x="7339013" y="3875088"/>
          <p14:tracePt t="46414" x="7339013" y="3857625"/>
          <p14:tracePt t="46422" x="7339013" y="3848100"/>
          <p14:tracePt t="46430" x="7339013" y="3840163"/>
          <p14:tracePt t="46439" x="7339013" y="3821113"/>
          <p14:tracePt t="46446" x="7339013" y="3803650"/>
          <p14:tracePt t="46455" x="7339013" y="3794125"/>
          <p14:tracePt t="46462" x="7356475" y="3767138"/>
          <p14:tracePt t="46472" x="7356475" y="3757613"/>
          <p14:tracePt t="46479" x="7385050" y="3738563"/>
          <p14:tracePt t="46486" x="7392988" y="3730625"/>
          <p14:tracePt t="46495" x="7429500" y="3730625"/>
          <p14:tracePt t="46502" x="7485063" y="3730625"/>
          <p14:tracePt t="46511" x="7539038" y="3730625"/>
          <p14:tracePt t="46518" x="7594600" y="3730625"/>
          <p14:tracePt t="46526" x="7658100" y="3730625"/>
          <p14:tracePt t="46535" x="7712075" y="3730625"/>
          <p14:tracePt t="46544" x="7731125" y="3730625"/>
          <p14:tracePt t="46550" x="7767638" y="3730625"/>
          <p14:tracePt t="46558" x="7777163" y="3730625"/>
          <p14:tracePt t="46566" x="7794625" y="3730625"/>
          <p14:tracePt t="46575" x="7804150" y="3730625"/>
          <p14:tracePt t="46598" x="7813675" y="3730625"/>
          <p14:tracePt t="46622" x="7821613" y="3730625"/>
          <p14:tracePt t="46638" x="7821613" y="3738563"/>
          <p14:tracePt t="46647" x="7821613" y="3748088"/>
          <p14:tracePt t="46656" x="7821613" y="3757613"/>
          <p14:tracePt t="46663" x="7840663" y="3775075"/>
          <p14:tracePt t="46678" x="7850188" y="3794125"/>
          <p14:tracePt t="46688" x="7850188" y="3803650"/>
          <p14:tracePt t="46694" x="7850188" y="3821113"/>
          <p14:tracePt t="46702" x="7850188" y="3840163"/>
          <p14:tracePt t="46710" x="7850188" y="3848100"/>
          <p14:tracePt t="46718" x="7858125" y="3875088"/>
          <p14:tracePt t="46726" x="7858125" y="3884613"/>
          <p14:tracePt t="46734" x="7858125" y="3911600"/>
          <p14:tracePt t="46742" x="7858125" y="3930650"/>
          <p14:tracePt t="46751" x="7858125" y="3940175"/>
          <p14:tracePt t="46758" x="7858125" y="3957638"/>
          <p14:tracePt t="46775" x="7858125" y="3967163"/>
          <p14:tracePt t="46790" x="7858125" y="3976688"/>
          <p14:tracePt t="46806" x="7858125" y="3994150"/>
          <p14:tracePt t="46822" x="7858125" y="4003675"/>
          <p14:tracePt t="46840" x="7858125" y="4013200"/>
          <p14:tracePt t="46857" x="7850188" y="4030663"/>
          <p14:tracePt t="46862" x="7840663" y="4049713"/>
          <p14:tracePt t="46872" x="7831138" y="4057650"/>
          <p14:tracePt t="46890" x="7821613" y="4086225"/>
          <p14:tracePt t="46894" x="7804150" y="4094163"/>
          <p14:tracePt t="46902" x="7794625" y="4103688"/>
          <p14:tracePt t="46910" x="7767638" y="4113213"/>
          <p14:tracePt t="46919" x="7748588" y="4130675"/>
          <p14:tracePt t="46926" x="7704138" y="4140200"/>
          <p14:tracePt t="46934" x="7658100" y="4149725"/>
          <p14:tracePt t="46942" x="7621588" y="4149725"/>
          <p14:tracePt t="46950" x="7594600" y="4159250"/>
          <p14:tracePt t="46958" x="7539038" y="4159250"/>
          <p14:tracePt t="46967" x="7494588" y="4159250"/>
          <p14:tracePt t="46974" x="7458075" y="4159250"/>
          <p14:tracePt t="46982" x="7429500" y="4159250"/>
          <p14:tracePt t="46990" x="7392988" y="4159250"/>
          <p14:tracePt t="46998" x="7366000" y="4159250"/>
          <p14:tracePt t="47006" x="7348538" y="4159250"/>
          <p14:tracePt t="47014" x="7329488" y="4140200"/>
          <p14:tracePt t="47023" x="7312025" y="4122738"/>
          <p14:tracePt t="47032" x="7302500" y="4113213"/>
          <p14:tracePt t="47052" x="7283450" y="4094163"/>
          <p14:tracePt t="47055" x="7275513" y="4076700"/>
          <p14:tracePt t="47062" x="7265988" y="4067175"/>
          <p14:tracePt t="47072" x="7256463" y="4067175"/>
          <p14:tracePt t="47078" x="7248525" y="4057650"/>
          <p14:tracePt t="47086" x="7248525" y="4040188"/>
          <p14:tracePt t="47094" x="7248525" y="4021138"/>
          <p14:tracePt t="47102" x="7248525" y="4013200"/>
          <p14:tracePt t="47110" x="7248525" y="3994150"/>
          <p14:tracePt t="47118" x="7248525" y="3976688"/>
          <p14:tracePt t="47126" x="7248525" y="3957638"/>
          <p14:tracePt t="47142" x="7248525" y="3930650"/>
          <p14:tracePt t="47150" x="7248525" y="3921125"/>
          <p14:tracePt t="47159" x="7248525" y="3911600"/>
          <p14:tracePt t="47167" x="7248525" y="3894138"/>
          <p14:tracePt t="47174" x="7248525" y="3875088"/>
          <p14:tracePt t="47182" x="7248525" y="3867150"/>
          <p14:tracePt t="47191" x="7256463" y="3830638"/>
          <p14:tracePt t="47199" x="7265988" y="3821113"/>
          <p14:tracePt t="47206" x="7275513" y="3803650"/>
          <p14:tracePt t="47217" x="7283450" y="3784600"/>
          <p14:tracePt t="47225" x="7319963" y="3767138"/>
          <p14:tracePt t="47234" x="7339013" y="3748088"/>
          <p14:tracePt t="47239" x="7366000" y="3738563"/>
          <p14:tracePt t="47246" x="7385050" y="3730625"/>
          <p14:tracePt t="47255" x="7412038" y="3721100"/>
          <p14:tracePt t="47262" x="7448550" y="3721100"/>
          <p14:tracePt t="47272" x="7502525" y="3721100"/>
          <p14:tracePt t="47278" x="7531100" y="3721100"/>
          <p14:tracePt t="47286" x="7567613" y="3721100"/>
          <p14:tracePt t="47294" x="7612063" y="3721100"/>
          <p14:tracePt t="47308" x="7667625" y="3721100"/>
          <p14:tracePt t="47311" x="7704138" y="3721100"/>
          <p14:tracePt t="47320" x="7731125" y="3721100"/>
          <p14:tracePt t="47327" x="7767638" y="3721100"/>
          <p14:tracePt t="47336" x="7804150" y="3721100"/>
          <p14:tracePt t="47344" x="7840663" y="3738563"/>
          <p14:tracePt t="47352" x="7867650" y="3738563"/>
          <p14:tracePt t="47359" x="7877175" y="3748088"/>
          <p14:tracePt t="47367" x="7885113" y="3757613"/>
          <p14:tracePt t="47375" x="7904163" y="3775075"/>
          <p14:tracePt t="47382" x="7913688" y="3784600"/>
          <p14:tracePt t="47391" x="7913688" y="3794125"/>
          <p14:tracePt t="47398" x="7921625" y="3821113"/>
          <p14:tracePt t="47414" x="7921625" y="3840163"/>
          <p14:tracePt t="47422" x="7931150" y="3875088"/>
          <p14:tracePt t="47430" x="7931150" y="3884613"/>
          <p14:tracePt t="47439" x="7931150" y="3903663"/>
          <p14:tracePt t="47447" x="7931150" y="3921125"/>
          <p14:tracePt t="47455" x="7931150" y="3940175"/>
          <p14:tracePt t="47462" x="7931150" y="3957638"/>
          <p14:tracePt t="47472" x="7931150" y="3967163"/>
          <p14:tracePt t="47479" x="7931150" y="3976688"/>
          <p14:tracePt t="47486" x="7931150" y="3994150"/>
          <p14:tracePt t="47494" x="7921625" y="4013200"/>
          <p14:tracePt t="47510" x="7913688" y="4021138"/>
          <p14:tracePt t="47518" x="7904163" y="4021138"/>
          <p14:tracePt t="47527" x="7885113" y="4021138"/>
          <p14:tracePt t="47534" x="7867650" y="4030663"/>
          <p14:tracePt t="47543" x="7858125" y="4040188"/>
          <p14:tracePt t="47550" x="7850188" y="4049713"/>
          <p14:tracePt t="47558" x="7831138" y="4057650"/>
          <p14:tracePt t="47566" x="7813675" y="4067175"/>
          <p14:tracePt t="47574" x="7794625" y="4086225"/>
          <p14:tracePt t="47582" x="7777163" y="4086225"/>
          <p14:tracePt t="47590" x="7748588" y="4086225"/>
          <p14:tracePt t="47598" x="7731125" y="4086225"/>
          <p14:tracePt t="47606" x="7694613" y="4094163"/>
          <p14:tracePt t="47614" x="7675563" y="4094163"/>
          <p14:tracePt t="47622" x="7658100" y="4094163"/>
          <p14:tracePt t="47630" x="7648575" y="4094163"/>
          <p14:tracePt t="47713" x="7639050" y="4094163"/>
          <p14:tracePt t="47727" x="7639050" y="4086225"/>
          <p14:tracePt t="47735" x="7667625" y="4057650"/>
          <p14:tracePt t="47743" x="7694613" y="4049713"/>
          <p14:tracePt t="47751" x="7740650" y="4040188"/>
          <p14:tracePt t="47758" x="7758113" y="4040188"/>
          <p14:tracePt t="47766" x="7777163" y="4030663"/>
          <p14:tracePt t="47775" x="7785100" y="4030663"/>
          <p14:tracePt t="48097" x="7785100" y="4021138"/>
          <p14:tracePt t="48238" x="7785100" y="4013200"/>
          <p14:tracePt t="48263" x="7785100" y="4003675"/>
          <p14:tracePt t="48318" x="7794625" y="3994150"/>
          <p14:tracePt t="48334" x="7804150" y="3994150"/>
          <p14:tracePt t="48342" x="7840663" y="3984625"/>
          <p14:tracePt t="48350" x="7850188" y="3967163"/>
          <p14:tracePt t="48358" x="7867650" y="3957638"/>
          <p14:tracePt t="48366" x="7877175" y="3948113"/>
          <p14:tracePt t="48391" x="7894638" y="3940175"/>
          <p14:tracePt t="48399" x="7904163" y="3940175"/>
          <p14:tracePt t="48439" x="7913688" y="3940175"/>
          <p14:tracePt t="48496" x="7921625" y="3940175"/>
          <p14:tracePt t="48543" x="7931150" y="3940175"/>
          <p14:tracePt t="48558" x="7931150" y="3948113"/>
          <p14:tracePt t="48575" x="7931150" y="3957638"/>
          <p14:tracePt t="48582" x="7931150" y="3967163"/>
          <p14:tracePt t="48598" x="7931150" y="3976688"/>
          <p14:tracePt t="48614" x="7913688" y="3976688"/>
          <p14:tracePt t="48622" x="7904163" y="3976688"/>
          <p14:tracePt t="48742" x="7894638" y="3984625"/>
          <p14:tracePt t="48758" x="7894638" y="3994150"/>
          <p14:tracePt t="48776" x="7894638" y="4003675"/>
          <p14:tracePt t="48809" x="7894638" y="4013200"/>
          <p14:tracePt t="48831" x="7894638" y="4021138"/>
          <p14:tracePt t="48838" x="7904163" y="4021138"/>
          <p14:tracePt t="48847" x="7913688" y="4021138"/>
          <p14:tracePt t="48856" x="7931150" y="4021138"/>
          <p14:tracePt t="48863" x="7950200" y="4021138"/>
          <p14:tracePt t="48879" x="7958138" y="4021138"/>
          <p14:tracePt t="48987" x="7967663" y="4013200"/>
          <p14:tracePt t="49094" x="7967663" y="4003675"/>
          <p14:tracePt t="49102" x="7958138" y="4003675"/>
          <p14:tracePt t="49110" x="7950200" y="4003675"/>
          <p14:tracePt t="49126" x="7940675" y="4013200"/>
          <p14:tracePt t="49134" x="7921625" y="4021138"/>
          <p14:tracePt t="49142" x="7913688" y="4040188"/>
          <p14:tracePt t="49158" x="7913688" y="4049713"/>
          <p14:tracePt t="49166" x="7913688" y="4057650"/>
          <p14:tracePt t="49174" x="7913688" y="4067175"/>
          <p14:tracePt t="49273" x="7913688" y="4076700"/>
          <p14:tracePt t="49281" x="7921625" y="4076700"/>
          <p14:tracePt t="49289" x="7921625" y="4057650"/>
          <p14:tracePt t="49302" x="7931150" y="4040188"/>
          <p14:tracePt t="49310" x="7931150" y="4030663"/>
          <p14:tracePt t="49318" x="7931150" y="4013200"/>
          <p14:tracePt t="49326" x="7931150" y="4003675"/>
          <p14:tracePt t="49334" x="7931150" y="3994150"/>
          <p14:tracePt t="49342" x="7931150" y="3984625"/>
          <p14:tracePt t="49358" x="7931150" y="3976688"/>
          <p14:tracePt t="49456" x="7921625" y="3967163"/>
          <p14:tracePt t="49468" x="7904163" y="3967163"/>
          <p14:tracePt t="49473" x="7850188" y="3967163"/>
          <p14:tracePt t="49478" x="7794625" y="3967163"/>
          <p14:tracePt t="49486" x="7685088" y="3984625"/>
          <p14:tracePt t="49495" x="7594600" y="3994150"/>
          <p14:tracePt t="49502" x="7458075" y="4021138"/>
          <p14:tracePt t="49510" x="7329488" y="4040188"/>
          <p14:tracePt t="49518" x="7239000" y="4049713"/>
          <p14:tracePt t="49527" x="7156450" y="4067175"/>
          <p14:tracePt t="49534" x="7065963" y="4067175"/>
          <p14:tracePt t="49544" x="7037388" y="4086225"/>
          <p14:tracePt t="49559" x="7019925" y="4086225"/>
          <p14:tracePt t="49567" x="7010400" y="4086225"/>
          <p14:tracePt t="49582" x="7000875" y="4086225"/>
          <p14:tracePt t="49598" x="7000875" y="4076700"/>
          <p14:tracePt t="49606" x="7000875" y="4067175"/>
          <p14:tracePt t="49614" x="7000875" y="4057650"/>
          <p14:tracePt t="49622" x="7000875" y="4040188"/>
          <p14:tracePt t="49747" x="7010400" y="4030663"/>
          <p14:tracePt t="49764" x="7019925" y="4030663"/>
          <p14:tracePt t="49770" x="7029450" y="4021138"/>
          <p14:tracePt t="49775" x="7037388" y="4013200"/>
          <p14:tracePt t="49824" x="7046913" y="4003675"/>
          <p14:tracePt t="49839" x="7056438" y="4003675"/>
          <p14:tracePt t="49870" x="7056438" y="3984625"/>
          <p14:tracePt t="49976" x="7065963" y="3967163"/>
          <p14:tracePt t="49984" x="7073900" y="3957638"/>
          <p14:tracePt t="49990" x="7083425" y="3948113"/>
          <p14:tracePt t="49998" x="7083425" y="3940175"/>
          <p14:tracePt t="50014" x="7083425" y="3930650"/>
          <p14:tracePt t="50022" x="7083425" y="3921125"/>
          <p14:tracePt t="50110" x="7073900" y="3911600"/>
          <p14:tracePt t="50118" x="7065963" y="3894138"/>
          <p14:tracePt t="50127" x="7046913" y="3875088"/>
          <p14:tracePt t="50135" x="7037388" y="3867150"/>
          <p14:tracePt t="50142" x="7037388" y="3857625"/>
          <p14:tracePt t="50158" x="7029450" y="3840163"/>
          <p14:tracePt t="50166" x="7029450" y="3830638"/>
          <p14:tracePt t="50174" x="7029450" y="3811588"/>
          <p14:tracePt t="50190" x="7019925" y="3811588"/>
          <p14:tracePt t="50214" x="7010400" y="3803650"/>
          <p14:tracePt t="50361" x="7000875" y="3803650"/>
          <p14:tracePt t="50392" x="6992938" y="3830638"/>
          <p14:tracePt t="50403" x="6983413" y="3840163"/>
          <p14:tracePt t="50409" x="6956425" y="3867150"/>
          <p14:tracePt t="50415" x="6946900" y="3884613"/>
          <p14:tracePt t="50423" x="6919913" y="3921125"/>
          <p14:tracePt t="50430" x="6900863" y="3940175"/>
          <p14:tracePt t="50439" x="6873875" y="3957638"/>
          <p14:tracePt t="50446" x="6837363" y="3994150"/>
          <p14:tracePt t="50459" x="6810375" y="4013200"/>
          <p14:tracePt t="50464" x="6754813" y="4030663"/>
          <p14:tracePt t="50476" x="6727825" y="4067175"/>
          <p14:tracePt t="50481" x="6710363" y="4076700"/>
          <p14:tracePt t="50488" x="6673850" y="4094163"/>
          <p14:tracePt t="50494" x="6654800" y="4113213"/>
          <p14:tracePt t="50510" x="6637338" y="4122738"/>
          <p14:tracePt t="50610" x="6637338" y="4113213"/>
          <p14:tracePt t="50618" x="6645275" y="4086225"/>
          <p14:tracePt t="50624" x="6664325" y="4067175"/>
          <p14:tracePt t="50630" x="6681788" y="4049713"/>
          <p14:tracePt t="50639" x="6710363" y="4013200"/>
          <p14:tracePt t="50646" x="6727825" y="3994150"/>
          <p14:tracePt t="50655" x="6746875" y="3976688"/>
          <p14:tracePt t="50662" x="6764338" y="3967163"/>
          <p14:tracePt t="50671" x="6783388" y="3957638"/>
          <p14:tracePt t="50678" x="6800850" y="3940175"/>
          <p14:tracePt t="50694" x="6810375" y="3911600"/>
          <p14:tracePt t="50702" x="6819900" y="3903663"/>
          <p14:tracePt t="50710" x="6837363" y="3894138"/>
          <p14:tracePt t="50718" x="6856413" y="3857625"/>
          <p14:tracePt t="50726" x="6864350" y="3857625"/>
          <p14:tracePt t="50734" x="6873875" y="3848100"/>
          <p14:tracePt t="50742" x="6883400" y="3840163"/>
          <p14:tracePt t="50750" x="6892925" y="3830638"/>
          <p14:tracePt t="50758" x="6900863" y="3811588"/>
          <p14:tracePt t="50896" x="6919913" y="3803650"/>
          <p14:tracePt t="50905" x="6929438" y="3803650"/>
          <p14:tracePt t="50911" x="6946900" y="3830638"/>
          <p14:tracePt t="50923" x="6956425" y="3857625"/>
          <p14:tracePt t="50926" x="6973888" y="3894138"/>
          <p14:tracePt t="50934" x="6983413" y="3911600"/>
          <p14:tracePt t="50942" x="7000875" y="3940175"/>
          <p14:tracePt t="50950" x="7029450" y="3984625"/>
          <p14:tracePt t="50958" x="7046913" y="4013200"/>
          <p14:tracePt t="50966" x="7056438" y="4021138"/>
          <p14:tracePt t="50974" x="7065963" y="4057650"/>
          <p14:tracePt t="50982" x="7065963" y="4067175"/>
          <p14:tracePt t="50990" x="7073900" y="4076700"/>
          <p14:tracePt t="51095" x="7083425" y="4076700"/>
          <p14:tracePt t="51103" x="7083425" y="4067175"/>
          <p14:tracePt t="51121" x="7083425" y="4057650"/>
          <p14:tracePt t="51126" x="7083425" y="4049713"/>
          <p14:tracePt t="51134" x="7083425" y="4030663"/>
          <p14:tracePt t="51142" x="7083425" y="4021138"/>
          <p14:tracePt t="51151" x="7092950" y="4013200"/>
          <p14:tracePt t="51167" x="7092950" y="3984625"/>
          <p14:tracePt t="51182" x="7092950" y="3967163"/>
          <p14:tracePt t="51190" x="7092950" y="3948113"/>
          <p14:tracePt t="51198" x="7092950" y="3930650"/>
          <p14:tracePt t="51206" x="7056438" y="3867150"/>
          <p14:tracePt t="51222" x="7037388" y="3821113"/>
          <p14:tracePt t="51231" x="7029450" y="3784600"/>
          <p14:tracePt t="51239" x="7019925" y="3775075"/>
          <p14:tracePt t="51246" x="7010400" y="3757613"/>
          <p14:tracePt t="51255" x="7000875" y="3738563"/>
          <p14:tracePt t="51271" x="7000875" y="3730625"/>
          <p14:tracePt t="51416" x="6992938" y="3738563"/>
          <p14:tracePt t="51423" x="6992938" y="3748088"/>
          <p14:tracePt t="51430" x="6973888" y="3767138"/>
          <p14:tracePt t="51438" x="6964363" y="3784600"/>
          <p14:tracePt t="51446" x="6956425" y="3811588"/>
          <p14:tracePt t="51454" x="6946900" y="3821113"/>
          <p14:tracePt t="51462" x="6929438" y="3848100"/>
          <p14:tracePt t="51471" x="6910388" y="3867150"/>
          <p14:tracePt t="51479" x="6900863" y="3884613"/>
          <p14:tracePt t="51488" x="6883400" y="3903663"/>
          <p14:tracePt t="51495" x="6873875" y="3911600"/>
          <p14:tracePt t="51502" x="6856413" y="3930650"/>
          <p14:tracePt t="51519" x="6846888" y="3940175"/>
          <p14:tracePt t="51543" x="6837363" y="3948113"/>
          <p14:tracePt t="51574" x="6837363" y="3967163"/>
          <p14:tracePt t="51599" x="6827838" y="3976688"/>
          <p14:tracePt t="51630" x="6800850" y="3984625"/>
          <p14:tracePt t="51655" x="6791325" y="3984625"/>
          <p14:tracePt t="51695" x="6783388" y="3994150"/>
          <p14:tracePt t="51754" x="6773863" y="4003675"/>
          <p14:tracePt t="51768" x="6754813" y="4021138"/>
          <p14:tracePt t="51783" x="6737350" y="4040188"/>
          <p14:tracePt t="51800" x="6727825" y="4049713"/>
          <p14:tracePt t="51811" x="6718300" y="4049713"/>
          <p14:tracePt t="51928" x="6718300" y="4040188"/>
          <p14:tracePt t="51937" x="6718300" y="4030663"/>
          <p14:tracePt t="51942" x="6718300" y="4021138"/>
          <p14:tracePt t="51951" x="6718300" y="4003675"/>
          <p14:tracePt t="51958" x="6718300" y="3994150"/>
          <p14:tracePt t="51966" x="6718300" y="3976688"/>
          <p14:tracePt t="51974" x="6718300" y="3957638"/>
          <p14:tracePt t="51982" x="6718300" y="3940175"/>
          <p14:tracePt t="51991" x="6727825" y="3921125"/>
          <p14:tracePt t="51998" x="6737350" y="3903663"/>
          <p14:tracePt t="52014" x="6754813" y="3884613"/>
          <p14:tracePt t="52023" x="6764338" y="3867150"/>
          <p14:tracePt t="52030" x="6773863" y="3857625"/>
          <p14:tracePt t="52039" x="6783388" y="3830638"/>
          <p14:tracePt t="52047" x="6800850" y="3811588"/>
          <p14:tracePt t="52054" x="6810375" y="3803650"/>
          <p14:tracePt t="52062" x="6827838" y="3775075"/>
          <p14:tracePt t="52076" x="6846888" y="3757613"/>
          <p14:tracePt t="52081" x="6846888" y="3748088"/>
          <p14:tracePt t="52092" x="6856413" y="3738563"/>
          <p14:tracePt t="52098" x="6864350" y="3721100"/>
          <p14:tracePt t="52232" x="6864350" y="3730625"/>
          <p14:tracePt t="52239" x="6873875" y="3748088"/>
          <p14:tracePt t="52248" x="6892925" y="3767138"/>
          <p14:tracePt t="52255" x="6910388" y="3784600"/>
          <p14:tracePt t="52272" x="6910388" y="3794125"/>
          <p14:tracePt t="52289" x="6919913" y="3821113"/>
          <p14:tracePt t="52294" x="6929438" y="3830638"/>
          <p14:tracePt t="52310" x="6937375" y="3840163"/>
          <p14:tracePt t="52326" x="6946900" y="3840163"/>
          <p14:tracePt t="52342" x="6956425" y="3848100"/>
          <p14:tracePt t="52350" x="6964363" y="3857625"/>
          <p14:tracePt t="52455" x="6964363" y="3867150"/>
          <p14:tracePt t="52488" x="6983413" y="3875088"/>
          <p14:tracePt t="52504" x="7000875" y="3884613"/>
          <p14:tracePt t="52520" x="7029450" y="3903663"/>
          <p14:tracePt t="52543" x="7046913" y="3911600"/>
          <p14:tracePt t="52695" x="7056438" y="3911600"/>
          <p14:tracePt t="52719" x="7056438" y="3903663"/>
          <p14:tracePt t="52776" x="7056438" y="3884613"/>
          <p14:tracePt t="52807" x="7056438" y="3875088"/>
          <p14:tracePt t="52945" x="7056438" y="3903663"/>
          <p14:tracePt t="52960" x="7056438" y="3911600"/>
          <p14:tracePt t="52967" x="7056438" y="3930650"/>
          <p14:tracePt t="52974" x="7056438" y="3948113"/>
          <p14:tracePt t="52990" x="7056438" y="3957638"/>
          <p14:tracePt t="53046" x="7056438" y="3967163"/>
          <p14:tracePt t="53232" x="7046913" y="3994150"/>
          <p14:tracePt t="53239" x="7046913" y="4030663"/>
          <p14:tracePt t="53246" x="7065963" y="4067175"/>
          <p14:tracePt t="53255" x="7083425" y="4122738"/>
          <p14:tracePt t="53262" x="7129463" y="4203700"/>
          <p14:tracePt t="53271" x="7156450" y="4276725"/>
          <p14:tracePt t="53278" x="7192963" y="4376738"/>
          <p14:tracePt t="53288" x="7219950" y="4441825"/>
          <p14:tracePt t="53295" x="7256463" y="4522788"/>
          <p14:tracePt t="53302" x="7302500" y="4632325"/>
          <p14:tracePt t="53310" x="7329488" y="4732338"/>
          <p14:tracePt t="53318" x="7375525" y="4833938"/>
          <p14:tracePt t="53326" x="7412038" y="4943475"/>
          <p14:tracePt t="53334" x="7412038" y="5033963"/>
          <p14:tracePt t="53342" x="7429500" y="5116513"/>
          <p14:tracePt t="53350" x="7429500" y="5207000"/>
          <p14:tracePt t="53358" x="7429500" y="5280025"/>
          <p14:tracePt t="53366" x="7429500" y="5335588"/>
          <p14:tracePt t="53374" x="7429500" y="5408613"/>
          <p14:tracePt t="53383" x="7429500" y="5435600"/>
          <p14:tracePt t="53390" x="7429500" y="5472113"/>
          <p14:tracePt t="53398" x="7429500" y="5489575"/>
          <p14:tracePt t="53406" x="7429500" y="5499100"/>
          <p14:tracePt t="53414" x="7429500" y="5508625"/>
          <p14:tracePt t="53422" x="7429500" y="5526088"/>
          <p14:tracePt t="53430" x="7429500" y="5545138"/>
          <p14:tracePt t="53446" x="7429500" y="5554663"/>
          <p14:tracePt t="53470" x="7429500" y="5562600"/>
          <p14:tracePt t="53502" x="7429500" y="5572125"/>
          <p14:tracePt t="53511" x="7429500" y="5581650"/>
          <p14:tracePt t="53518" x="7429500" y="5589588"/>
          <p14:tracePt t="53527" x="7421563" y="5599113"/>
          <p14:tracePt t="53535" x="7421563" y="5608638"/>
          <p14:tracePt t="53542" x="7412038" y="5626100"/>
          <p14:tracePt t="53561" x="7412038" y="5645150"/>
          <p14:tracePt t="53569" x="7412038" y="5654675"/>
          <p14:tracePt t="53576" x="7412038" y="5691188"/>
          <p14:tracePt t="53584" x="7412038" y="5708650"/>
          <p14:tracePt t="53590" x="7412038" y="5735638"/>
          <p14:tracePt t="53598" x="7412038" y="5764213"/>
          <p14:tracePt t="53607" x="7412038" y="5791200"/>
          <p14:tracePt t="53614" x="7412038" y="5837238"/>
          <p14:tracePt t="53623" x="7412038" y="5873750"/>
          <p14:tracePt t="53630" x="7412038" y="5927725"/>
          <p14:tracePt t="53638" x="7412038" y="5983288"/>
          <p14:tracePt t="53646" x="7412038" y="6027738"/>
          <p14:tracePt t="53655" x="7412038" y="6083300"/>
          <p14:tracePt t="53662" x="7412038" y="6137275"/>
          <p14:tracePt t="53672" x="7429500" y="6200775"/>
          <p14:tracePt t="53678" x="7429500" y="6256338"/>
          <p14:tracePt t="53688" x="7429500" y="6283325"/>
          <p14:tracePt t="53694" x="7429500" y="6329363"/>
          <p14:tracePt t="53702" x="7439025" y="6383338"/>
          <p14:tracePt t="53710" x="7439025" y="6419850"/>
          <p14:tracePt t="53718" x="7439025" y="6465888"/>
          <p14:tracePt t="53726" x="7439025" y="6483350"/>
          <p14:tracePt t="53734" x="7439025" y="6492875"/>
          <p14:tracePt t="53743" x="7439025" y="6502400"/>
          <p14:tracePt t="53750" x="7439025" y="6511925"/>
          <p14:tracePt t="53758" x="7439025" y="6519863"/>
          <p14:tracePt t="53782" x="7439025" y="6529388"/>
          <p14:tracePt t="54128" x="7439025" y="6538913"/>
          <p14:tracePt t="54144" x="7429500" y="6538913"/>
          <p14:tracePt t="54280" x="7421563" y="6538913"/>
          <p14:tracePt t="54289" x="7421563" y="6519863"/>
          <p14:tracePt t="54299" x="7421563" y="6511925"/>
          <p14:tracePt t="54306" x="7421563" y="6475413"/>
          <p14:tracePt t="54310" x="7421563" y="6465888"/>
          <p14:tracePt t="54318" x="7421563" y="6446838"/>
          <p14:tracePt t="54326" x="7421563" y="6438900"/>
          <p14:tracePt t="54334" x="7421563" y="6429375"/>
          <p14:tracePt t="54342" x="7429500" y="6411913"/>
          <p14:tracePt t="54358" x="7448550" y="6392863"/>
          <p14:tracePt t="54366" x="7458075" y="6383338"/>
          <p14:tracePt t="54374" x="7475538" y="6383338"/>
          <p14:tracePt t="54382" x="7521575" y="6365875"/>
          <p14:tracePt t="54390" x="7539038" y="6365875"/>
          <p14:tracePt t="54398" x="7612063" y="6338888"/>
          <p14:tracePt t="54406" x="7704138" y="6338888"/>
          <p14:tracePt t="54414" x="7777163" y="6329363"/>
          <p14:tracePt t="54422" x="7885113" y="6329363"/>
          <p14:tracePt t="54430" x="7977188" y="6329363"/>
          <p14:tracePt t="54438" x="8086725" y="6329363"/>
          <p14:tracePt t="54446" x="8159750" y="6329363"/>
          <p14:tracePt t="54455" x="8232775" y="6329363"/>
          <p14:tracePt t="54462" x="8277225" y="6329363"/>
          <p14:tracePt t="54471" x="8323263" y="6329363"/>
          <p14:tracePt t="54478" x="8342313" y="6338888"/>
          <p14:tracePt t="54488" x="8342313" y="6346825"/>
          <p14:tracePt t="54511" x="8350250" y="6346825"/>
          <p14:tracePt t="54527" x="8350250" y="6356350"/>
          <p14:tracePt t="54542" x="8350250" y="6365875"/>
          <p14:tracePt t="54552" x="8350250" y="6375400"/>
          <p14:tracePt t="54568" x="8350250" y="6392863"/>
          <p14:tracePt t="54575" x="8350250" y="6402388"/>
          <p14:tracePt t="54583" x="8350250" y="6411913"/>
          <p14:tracePt t="54599" x="8350250" y="6419850"/>
          <p14:tracePt t="54607" x="8342313" y="6429375"/>
          <p14:tracePt t="54616" x="8332788" y="6438900"/>
          <p14:tracePt t="54626" x="8332788" y="6446838"/>
          <p14:tracePt t="54632" x="8332788" y="6456363"/>
          <p14:tracePt t="54643" x="8323263" y="6483350"/>
          <p14:tracePt t="54647" x="8313738" y="6502400"/>
          <p14:tracePt t="54663" x="8305800" y="6529388"/>
          <p14:tracePt t="54674" x="8296275" y="6538913"/>
          <p14:tracePt t="54679" x="8286750" y="6548438"/>
          <p14:tracePt t="54711" x="8277225" y="6556375"/>
          <p14:tracePt t="54727" x="8277225" y="6565900"/>
          <p14:tracePt t="54734" x="8259763" y="6575425"/>
          <p14:tracePt t="54742" x="8240713" y="6575425"/>
          <p14:tracePt t="54750" x="8196263" y="6575425"/>
          <p14:tracePt t="54758" x="8140700" y="6575425"/>
          <p14:tracePt t="54767" x="8067675" y="6575425"/>
          <p14:tracePt t="54774" x="8013700" y="6575425"/>
          <p14:tracePt t="54782" x="7921625" y="6575425"/>
          <p14:tracePt t="54790" x="7850188" y="6575425"/>
          <p14:tracePt t="54798" x="7813675" y="6575425"/>
          <p14:tracePt t="54806" x="7777163" y="6575425"/>
          <p14:tracePt t="54814" x="7740650" y="6575425"/>
          <p14:tracePt t="54823" x="7694613" y="6575425"/>
          <p14:tracePt t="54830" x="7685088" y="6575425"/>
          <p14:tracePt t="54840" x="7658100" y="6575425"/>
          <p14:tracePt t="54846" x="7648575" y="6575425"/>
          <p14:tracePt t="54862" x="7631113" y="6556375"/>
          <p14:tracePt t="54872" x="7621588" y="6556375"/>
          <p14:tracePt t="54892" x="7594600" y="6538913"/>
          <p14:tracePt t="54894" x="7575550" y="6529388"/>
          <p14:tracePt t="54902" x="7539038" y="6519863"/>
          <p14:tracePt t="54910" x="7521575" y="6519863"/>
          <p14:tracePt t="54921" x="7502525" y="6519863"/>
          <p14:tracePt t="54927" x="7466013" y="6519863"/>
          <p14:tracePt t="54935" x="7458075" y="6519863"/>
          <p14:tracePt t="54943" x="7421563" y="6519863"/>
          <p14:tracePt t="54951" x="7402513" y="6519863"/>
          <p14:tracePt t="54960" x="7392988" y="6519863"/>
          <p14:tracePt t="54967" x="7385050" y="6519863"/>
          <p14:tracePt t="54975" x="7375525" y="6519863"/>
          <p14:tracePt t="54992" x="7366000" y="6519863"/>
          <p14:tracePt t="55007" x="7348538" y="6519863"/>
          <p14:tracePt t="55105" x="7392988" y="6519863"/>
          <p14:tracePt t="55110" x="7466013" y="6519863"/>
          <p14:tracePt t="55118" x="7575550" y="6519863"/>
          <p14:tracePt t="55126" x="7685088" y="6519863"/>
          <p14:tracePt t="55135" x="7813675" y="6519863"/>
          <p14:tracePt t="55142" x="7885113" y="6519863"/>
          <p14:tracePt t="55151" x="7950200" y="6519863"/>
          <p14:tracePt t="55158" x="7977188" y="6519863"/>
          <p14:tracePt t="55166" x="7994650" y="6519863"/>
          <p14:tracePt t="55174" x="8004175" y="6519863"/>
          <p14:tracePt t="55182" x="8004175" y="6511925"/>
          <p14:tracePt t="55206" x="8004175" y="6502400"/>
          <p14:tracePt t="55441" x="7994650" y="6502400"/>
          <p14:tracePt t="55451" x="7958138" y="6502400"/>
          <p14:tracePt t="55458" x="7921625" y="6502400"/>
          <p14:tracePt t="55463" x="7867650" y="6502400"/>
          <p14:tracePt t="55472" x="7794625" y="6502400"/>
          <p14:tracePt t="55480" x="7740650" y="6502400"/>
          <p14:tracePt t="55492" x="7675563" y="6502400"/>
          <p14:tracePt t="55496" x="7658100" y="6502400"/>
          <p14:tracePt t="55507" x="7648575" y="6502400"/>
          <p14:tracePt t="55616" x="7704138" y="6502400"/>
          <p14:tracePt t="55624" x="7748588" y="6502400"/>
          <p14:tracePt t="55632" x="7804150" y="6502400"/>
          <p14:tracePt t="55639" x="7840663" y="6502400"/>
          <p14:tracePt t="55647" x="7858125" y="6502400"/>
          <p14:tracePt t="55656" x="7877175" y="6502400"/>
          <p14:tracePt t="55743" x="7885113" y="6502400"/>
          <p14:tracePt t="55777" x="7894638" y="6502400"/>
          <p14:tracePt t="55799" x="7904163" y="6502400"/>
          <p14:tracePt t="55808" x="7913688" y="6492875"/>
          <p14:tracePt t="55824" x="7931150" y="6475413"/>
          <p14:tracePt t="55840" x="7950200" y="6456363"/>
          <p14:tracePt t="55847" x="7967663" y="6438900"/>
          <p14:tracePt t="55858" x="7994650" y="6392863"/>
          <p14:tracePt t="55878" x="8004175" y="6383338"/>
          <p14:tracePt t="55890" x="8013700" y="6365875"/>
          <p14:tracePt t="55895" x="8023225" y="6356350"/>
          <p14:tracePt t="56121" x="8031163" y="6356350"/>
          <p14:tracePt t="56138" x="8031163" y="6365875"/>
          <p14:tracePt t="56153" x="8031163" y="6383338"/>
          <p14:tracePt t="56160" x="8031163" y="6392863"/>
          <p14:tracePt t="56167" x="8031163" y="6402388"/>
          <p14:tracePt t="56185" x="8031163" y="6429375"/>
          <p14:tracePt t="56193" x="8031163" y="6438900"/>
          <p14:tracePt t="56199" x="8031163" y="6465888"/>
          <p14:tracePt t="56207" x="8031163" y="6483350"/>
          <p14:tracePt t="56215" x="8031163" y="6511925"/>
          <p14:tracePt t="56222" x="8031163" y="6529388"/>
          <p14:tracePt t="56231" x="8031163" y="6556375"/>
          <p14:tracePt t="56238" x="8031163" y="6565900"/>
          <p14:tracePt t="56246" x="8031163" y="6584950"/>
          <p14:tracePt t="56255" x="8031163" y="6611938"/>
          <p14:tracePt t="56262" x="8031163" y="6621463"/>
          <p14:tracePt t="56271" x="8031163" y="6629400"/>
          <p14:tracePt t="56278" x="8031163" y="6648450"/>
          <p14:tracePt t="56303" x="8031163" y="6657975"/>
          <p14:tracePt t="56424" x="8031163" y="6648450"/>
          <p14:tracePt t="56433" x="8031163" y="6629400"/>
          <p14:tracePt t="56451" x="8031163" y="6621463"/>
          <p14:tracePt t="56462" x="8031163" y="6611938"/>
          <p14:tracePt t="56495" x="8031163" y="6602413"/>
          <p14:tracePt t="56630" x="8023225" y="6602413"/>
          <p14:tracePt t="56680" x="8023225" y="6592888"/>
          <p14:tracePt t="56690" x="8004175" y="6575425"/>
          <p14:tracePt t="56703" x="7931150" y="6556375"/>
          <p14:tracePt t="56710" x="7867650" y="6519863"/>
          <p14:tracePt t="56718" x="7804150" y="6492875"/>
          <p14:tracePt t="56726" x="7721600" y="6438900"/>
          <p14:tracePt t="56734" x="7612063" y="6365875"/>
          <p14:tracePt t="56742" x="7531100" y="6310313"/>
          <p14:tracePt t="56750" x="7429500" y="6237288"/>
          <p14:tracePt t="56758" x="7275513" y="6146800"/>
          <p14:tracePt t="56766" x="7119938" y="6037263"/>
          <p14:tracePt t="56774" x="6983413" y="5918200"/>
          <p14:tracePt t="56782" x="6846888" y="5781675"/>
          <p14:tracePt t="56790" x="6737350" y="5645150"/>
          <p14:tracePt t="56800" x="6645275" y="5508625"/>
          <p14:tracePt t="56810" x="6518275" y="5326063"/>
          <p14:tracePt t="56816" x="6435725" y="5170488"/>
          <p14:tracePt t="56826" x="6354763" y="4979988"/>
          <p14:tracePt t="56832" x="6272213" y="4778375"/>
          <p14:tracePt t="56842" x="6245225" y="4595813"/>
          <p14:tracePt t="56847" x="6181725" y="4405313"/>
          <p14:tracePt t="56857" x="6135688" y="4222750"/>
          <p14:tracePt t="56862" x="6089650" y="4067175"/>
          <p14:tracePt t="56872" x="6062663" y="3921125"/>
          <p14:tracePt t="56890" x="6035675" y="3675063"/>
          <p14:tracePt t="56894" x="6016625" y="3565525"/>
          <p14:tracePt t="56904" x="6016625" y="3492500"/>
          <p14:tracePt t="56910" x="5989638" y="3429000"/>
          <p14:tracePt t="56923" x="5989638" y="3375025"/>
          <p14:tracePt t="56926" x="5989638" y="3338513"/>
          <p14:tracePt t="56934" x="5989638" y="3292475"/>
          <p14:tracePt t="56942" x="5989638" y="3265488"/>
          <p14:tracePt t="56950" x="5989638" y="3236913"/>
          <p14:tracePt t="56958" x="5989638" y="3192463"/>
          <p14:tracePt t="56966" x="5989638" y="3173413"/>
          <p14:tracePt t="56974" x="5989638" y="3146425"/>
          <p14:tracePt t="56983" x="5989638" y="3119438"/>
          <p14:tracePt t="56990" x="5989638" y="3073400"/>
          <p14:tracePt t="57006" x="5989638" y="3046413"/>
          <p14:tracePt t="57014" x="5989638" y="3027363"/>
          <p14:tracePt t="57022" x="5989638" y="3000375"/>
          <p14:tracePt t="57030" x="5989638" y="2982913"/>
          <p14:tracePt t="57038" x="5989638" y="2963863"/>
          <p14:tracePt t="57046" x="5989638" y="2927350"/>
          <p14:tracePt t="57054" x="5989638" y="2917825"/>
          <p14:tracePt t="57062" x="5989638" y="2900363"/>
          <p14:tracePt t="57071" x="5989638" y="2854325"/>
          <p14:tracePt t="57078" x="5989638" y="2836863"/>
          <p14:tracePt t="57088" x="5989638" y="2800350"/>
          <p14:tracePt t="57094" x="5989638" y="2763838"/>
          <p14:tracePt t="57104" x="5989638" y="2754313"/>
          <p14:tracePt t="57110" x="5989638" y="2708275"/>
          <p14:tracePt t="57118" x="5989638" y="2690813"/>
          <p14:tracePt t="57126" x="6007100" y="2654300"/>
          <p14:tracePt t="57134" x="6007100" y="2644775"/>
          <p14:tracePt t="57142" x="6007100" y="2617788"/>
          <p14:tracePt t="57150" x="6007100" y="2598738"/>
          <p14:tracePt t="57158" x="6007100" y="2571750"/>
          <p14:tracePt t="57168" x="6007100" y="2554288"/>
          <p14:tracePt t="57174" x="6007100" y="2508250"/>
          <p14:tracePt t="57182" x="6007100" y="2481263"/>
          <p14:tracePt t="57190" x="6007100" y="2462213"/>
          <p14:tracePt t="57199" x="6007100" y="2425700"/>
          <p14:tracePt t="57206" x="6007100" y="2408238"/>
          <p14:tracePt t="57217" x="6007100" y="2379663"/>
          <p14:tracePt t="57225" x="6007100" y="2362200"/>
          <p14:tracePt t="57232" x="6007100" y="2325688"/>
          <p14:tracePt t="57247" x="6007100" y="2316163"/>
          <p14:tracePt t="57257" x="6007100" y="2298700"/>
          <p14:tracePt t="57263" x="6007100" y="2289175"/>
          <p14:tracePt t="57279" x="6007100" y="2270125"/>
          <p14:tracePt t="57296" x="5999163" y="2262188"/>
          <p14:tracePt t="57302" x="5999163" y="2252663"/>
          <p14:tracePt t="57326" x="5989638" y="2243138"/>
          <p14:tracePt t="57342" x="5989638" y="2233613"/>
          <p14:tracePt t="57366" x="5989638" y="2216150"/>
          <p14:tracePt t="57452" x="5989638" y="2206625"/>
          <p14:tracePt t="57460" x="5989638" y="2197100"/>
          <p14:tracePt t="57468" x="5980113" y="2189163"/>
          <p14:tracePt t="57473" x="5980113" y="2170113"/>
          <p14:tracePt t="57479" x="5980113" y="2160588"/>
          <p14:tracePt t="57489" x="5980113" y="2133600"/>
          <p14:tracePt t="57495" x="5980113" y="2116138"/>
          <p14:tracePt t="57505" x="5962650" y="2070100"/>
          <p14:tracePt t="57510" x="5953125" y="2052638"/>
          <p14:tracePt t="57518" x="5935663" y="2016125"/>
          <p14:tracePt t="57526" x="5935663" y="1979613"/>
          <p14:tracePt t="57534" x="5926138" y="1943100"/>
          <p14:tracePt t="57543" x="5926138" y="1914525"/>
          <p14:tracePt t="57550" x="5926138" y="1870075"/>
          <p14:tracePt t="57559" x="5916613" y="1824038"/>
          <p14:tracePt t="57566" x="5916613" y="1797050"/>
          <p14:tracePt t="57574" x="5916613" y="1768475"/>
          <p14:tracePt t="57582" x="5916613" y="1731963"/>
          <p14:tracePt t="57590" x="5916613" y="1697038"/>
          <p14:tracePt t="57598" x="5916613" y="1660525"/>
          <p14:tracePt t="57606" x="5916613" y="1614488"/>
          <p14:tracePt t="57614" x="5916613" y="1587500"/>
          <p14:tracePt t="57622" x="5916613" y="1550988"/>
          <p14:tracePt t="57630" x="5916613" y="1504950"/>
          <p14:tracePt t="57638" x="5916613" y="1477963"/>
          <p14:tracePt t="57646" x="5899150" y="1449388"/>
          <p14:tracePt t="57654" x="5889625" y="1412875"/>
          <p14:tracePt t="57662" x="5889625" y="1395413"/>
          <p14:tracePt t="57671" x="5880100" y="1368425"/>
          <p14:tracePt t="57678" x="5870575" y="1349375"/>
          <p14:tracePt t="57688" x="5862638" y="1322388"/>
          <p14:tracePt t="57694" x="5853113" y="1312863"/>
          <p14:tracePt t="57710" x="5843588" y="1303338"/>
          <p14:tracePt t="57800" x="5834063" y="1303338"/>
          <p14:tracePt t="57811" x="5816600" y="1303338"/>
          <p14:tracePt t="57817" x="5797550" y="1322388"/>
          <p14:tracePt t="57824" x="5789613" y="1358900"/>
          <p14:tracePt t="57830" x="5780088" y="1385888"/>
          <p14:tracePt t="57838" x="5743575" y="1441450"/>
          <p14:tracePt t="57846" x="5734050" y="1504950"/>
          <p14:tracePt t="57856" x="5688013" y="1568450"/>
          <p14:tracePt t="57862" x="5653088" y="1687513"/>
          <p14:tracePt t="57871" x="5607050" y="1778000"/>
          <p14:tracePt t="57890" x="5524500" y="1979613"/>
          <p14:tracePt t="57894" x="5507038" y="2106613"/>
          <p14:tracePt t="57904" x="5470525" y="2206625"/>
          <p14:tracePt t="57910" x="5405438" y="2352675"/>
          <p14:tracePt t="57918" x="5405438" y="2462213"/>
          <p14:tracePt t="57928" x="5387975" y="2571750"/>
          <p14:tracePt t="57942" x="5378450" y="2690813"/>
          <p14:tracePt t="57944" x="5378450" y="2836863"/>
          <p14:tracePt t="57951" x="5378450" y="2963863"/>
          <p14:tracePt t="57958" x="5378450" y="3054350"/>
          <p14:tracePt t="57966" x="5378450" y="3182938"/>
          <p14:tracePt t="57975" x="5378450" y="3292475"/>
          <p14:tracePt t="57982" x="5378450" y="3382963"/>
          <p14:tracePt t="57990" x="5378450" y="3438525"/>
          <p14:tracePt t="57998" x="5378450" y="3511550"/>
          <p14:tracePt t="58006" x="5414963" y="3611563"/>
          <p14:tracePt t="58015" x="5461000" y="3675063"/>
          <p14:tracePt t="58027" x="5470525" y="3721100"/>
          <p14:tracePt t="58032" x="5487988" y="3775075"/>
          <p14:tracePt t="58040" x="5497513" y="3821113"/>
          <p14:tracePt t="58046" x="5524500" y="3884613"/>
          <p14:tracePt t="58054" x="5534025" y="3940175"/>
          <p14:tracePt t="58062" x="5543550" y="4003675"/>
          <p14:tracePt t="58071" x="5588000" y="4076700"/>
          <p14:tracePt t="58078" x="5588000" y="4140200"/>
          <p14:tracePt t="58087" x="5597525" y="4232275"/>
          <p14:tracePt t="58094" x="5616575" y="4303713"/>
          <p14:tracePt t="58107" x="5616575" y="4386263"/>
          <p14:tracePt t="58110" x="5624513" y="4478338"/>
          <p14:tracePt t="58125" x="5624513" y="4551363"/>
          <p14:tracePt t="58127" x="5653088" y="4660900"/>
          <p14:tracePt t="58140" x="5670550" y="4760913"/>
          <p14:tracePt t="58144" x="5670550" y="4833938"/>
          <p14:tracePt t="58157" x="5680075" y="4924425"/>
          <p14:tracePt t="58159" x="5680075" y="4997450"/>
          <p14:tracePt t="58175" x="5680075" y="5133975"/>
          <p14:tracePt t="58182" x="5680075" y="5160963"/>
          <p14:tracePt t="58190" x="5680075" y="5197475"/>
          <p14:tracePt t="58200" x="5680075" y="5216525"/>
          <p14:tracePt t="58206" x="5680075" y="5233988"/>
          <p14:tracePt t="58214" x="5680075" y="5243513"/>
          <p14:tracePt t="58327" x="5680075" y="5262563"/>
          <p14:tracePt t="58335" x="5680075" y="5270500"/>
          <p14:tracePt t="58351" x="5680075" y="5280025"/>
          <p14:tracePt t="58368" x="5680075" y="5307013"/>
          <p14:tracePt t="58376" x="5680075" y="5316538"/>
          <p14:tracePt t="58384" x="5680075" y="5326063"/>
          <p14:tracePt t="58391" x="5680075" y="5343525"/>
          <p14:tracePt t="58409" x="5697538" y="5362575"/>
          <p14:tracePt t="58414" x="5716588" y="5362575"/>
          <p14:tracePt t="58422" x="5770563" y="5362575"/>
          <p14:tracePt t="58430" x="5826125" y="5362575"/>
          <p14:tracePt t="58439" x="5899150" y="5362575"/>
          <p14:tracePt t="58446" x="5999163" y="5362575"/>
          <p14:tracePt t="58454" x="6053138" y="5343525"/>
          <p14:tracePt t="58462" x="6116638" y="5335588"/>
          <p14:tracePt t="58471" x="6153150" y="5326063"/>
          <p14:tracePt t="58480" x="6199188" y="5299075"/>
          <p14:tracePt t="58487" x="6218238" y="5289550"/>
          <p14:tracePt t="58494" x="6226175" y="5280025"/>
          <p14:tracePt t="58504" x="6245225" y="5280025"/>
          <p14:tracePt t="58510" x="6262688" y="5280025"/>
          <p14:tracePt t="58518" x="6281738" y="5253038"/>
          <p14:tracePt t="58535" x="6308725" y="5253038"/>
          <p14:tracePt t="58544" x="6318250" y="5253038"/>
          <p14:tracePt t="58550" x="6335713" y="5253038"/>
          <p14:tracePt t="58558" x="6354763" y="5253038"/>
          <p14:tracePt t="58567" x="6372225" y="5253038"/>
          <p14:tracePt t="58574" x="6399213" y="5243513"/>
          <p14:tracePt t="58582" x="6408738" y="5243513"/>
          <p14:tracePt t="58590" x="6427788" y="5233988"/>
          <p14:tracePt t="58599" x="6445250" y="5233988"/>
          <p14:tracePt t="58606" x="6491288" y="5207000"/>
          <p14:tracePt t="58614" x="6537325" y="5180013"/>
          <p14:tracePt t="58622" x="6600825" y="5143500"/>
          <p14:tracePt t="58630" x="6664325" y="5116513"/>
          <p14:tracePt t="58639" x="6718300" y="5106988"/>
          <p14:tracePt t="58646" x="6783388" y="5080000"/>
          <p14:tracePt t="58654" x="6883400" y="5006975"/>
          <p14:tracePt t="58662" x="6900863" y="4997450"/>
          <p14:tracePt t="58671" x="6900863" y="4987925"/>
          <p14:tracePt t="58736" x="6910388" y="4887913"/>
          <p14:tracePt t="58747" x="6910388" y="4797425"/>
          <p14:tracePt t="58754" x="6910388" y="4705350"/>
          <p14:tracePt t="58759" x="6910388" y="4641850"/>
          <p14:tracePt t="58767" x="6910388" y="4587875"/>
          <p14:tracePt t="58774" x="6910388" y="4551363"/>
          <p14:tracePt t="58782" x="6910388" y="4495800"/>
          <p14:tracePt t="58790" x="6910388" y="4459288"/>
          <p14:tracePt t="58800" x="6910388" y="4432300"/>
          <p14:tracePt t="58812" x="6910388" y="4376738"/>
          <p14:tracePt t="58816" x="6910388" y="4340225"/>
          <p14:tracePt t="58825" x="6910388" y="4295775"/>
          <p14:tracePt t="58830" x="6900863" y="4240213"/>
          <p14:tracePt t="58839" x="6900863" y="4186238"/>
          <p14:tracePt t="58846" x="6883400" y="4086225"/>
          <p14:tracePt t="58856" x="6873875" y="4013200"/>
          <p14:tracePt t="58863" x="6827838" y="3894138"/>
          <p14:tracePt t="58874" x="6800850" y="3803650"/>
          <p14:tracePt t="58879" x="6754813" y="3684588"/>
          <p14:tracePt t="58896" x="6664325" y="3538538"/>
          <p14:tracePt t="58905" x="6610350" y="3455988"/>
          <p14:tracePt t="58910" x="6573838" y="3392488"/>
          <p14:tracePt t="58922" x="6537325" y="3375025"/>
          <p14:tracePt t="58926" x="6508750" y="3346450"/>
          <p14:tracePt t="58934" x="6500813" y="3338513"/>
          <p14:tracePt t="58942" x="6491288" y="3338513"/>
          <p14:tracePt t="58951" x="6472238" y="3319463"/>
          <p14:tracePt t="58990" x="6464300" y="3319463"/>
          <p14:tracePt t="59014" x="6454775" y="3346450"/>
          <p14:tracePt t="59112" x="6481763" y="3346450"/>
          <p14:tracePt t="59123" x="6527800" y="3338513"/>
          <p14:tracePt t="59130" x="6610350" y="3302000"/>
          <p14:tracePt t="59135" x="6700838" y="3282950"/>
          <p14:tracePt t="59142" x="6800850" y="3255963"/>
          <p14:tracePt t="59151" x="6910388" y="3209925"/>
          <p14:tracePt t="59159" x="7046913" y="3182938"/>
          <p14:tracePt t="59168" x="7138988" y="3155950"/>
          <p14:tracePt t="59174" x="7239000" y="3119438"/>
          <p14:tracePt t="59183" x="7302500" y="3073400"/>
          <p14:tracePt t="59190" x="7392988" y="3046413"/>
          <p14:tracePt t="59199" x="7429500" y="3027363"/>
          <p14:tracePt t="59206" x="7485063" y="3009900"/>
          <p14:tracePt t="59214" x="7531100" y="3000375"/>
          <p14:tracePt t="59222" x="7558088" y="3000375"/>
          <p14:tracePt t="59230" x="7585075" y="2973388"/>
          <p14:tracePt t="59238" x="7639050" y="2963863"/>
          <p14:tracePt t="59246" x="7675563" y="2963863"/>
          <p14:tracePt t="59254" x="7740650" y="2954338"/>
          <p14:tracePt t="59262" x="7821613" y="2954338"/>
          <p14:tracePt t="59271" x="7950200" y="2954338"/>
          <p14:tracePt t="59279" x="8059738" y="2954338"/>
          <p14:tracePt t="59288" x="8169275" y="2936875"/>
          <p14:tracePt t="59294" x="8296275" y="2936875"/>
          <p14:tracePt t="59304" x="8369300" y="2936875"/>
          <p14:tracePt t="59310" x="8423275" y="2936875"/>
          <p14:tracePt t="59318" x="8515350" y="2936875"/>
          <p14:tracePt t="59326" x="8532813" y="2936875"/>
          <p14:tracePt t="59334" x="8542338" y="2936875"/>
          <p14:tracePt t="59342" x="8559800" y="2936875"/>
          <p14:tracePt t="59350" x="8569325" y="2936875"/>
          <p14:tracePt t="59366" x="8578850" y="2936875"/>
          <p14:tracePt t="59374" x="8578850" y="2946400"/>
          <p14:tracePt t="59382" x="8578850" y="2963863"/>
          <p14:tracePt t="59390" x="8578850" y="2973388"/>
          <p14:tracePt t="59398" x="8578850" y="2990850"/>
          <p14:tracePt t="59406" x="8578850" y="3000375"/>
          <p14:tracePt t="59414" x="8578850" y="3027363"/>
          <p14:tracePt t="59422" x="8578850" y="3036888"/>
          <p14:tracePt t="59430" x="8578850" y="3046413"/>
          <p14:tracePt t="59439" x="8578850" y="3082925"/>
          <p14:tracePt t="59446" x="8542338" y="3100388"/>
          <p14:tracePt t="59455" x="8523288" y="3119438"/>
          <p14:tracePt t="59462" x="8515350" y="3136900"/>
          <p14:tracePt t="59471" x="8505825" y="3182938"/>
          <p14:tracePt t="59478" x="8496300" y="3228975"/>
          <p14:tracePt t="59491" x="8469313" y="3255963"/>
          <p14:tracePt t="59496" x="8451850" y="3282950"/>
          <p14:tracePt t="59504" x="8415338" y="3328988"/>
          <p14:tracePt t="59510" x="8405813" y="3365500"/>
          <p14:tracePt t="59518" x="8386763" y="3402013"/>
          <p14:tracePt t="59526" x="8359775" y="3465513"/>
          <p14:tracePt t="59534" x="8359775" y="3475038"/>
          <p14:tracePt t="59543" x="8342313" y="3529013"/>
          <p14:tracePt t="59550" x="8342313" y="3621088"/>
          <p14:tracePt t="59558" x="8313738" y="3694113"/>
          <p14:tracePt t="59566" x="8286750" y="3775075"/>
          <p14:tracePt t="59574" x="8277225" y="3903663"/>
          <p14:tracePt t="59582" x="8277225" y="4030663"/>
          <p14:tracePt t="59590" x="8277225" y="4140200"/>
          <p14:tracePt t="59598" x="8259763" y="4322763"/>
          <p14:tracePt t="59608" x="8259763" y="4486275"/>
          <p14:tracePt t="59614" x="8259763" y="4651375"/>
          <p14:tracePt t="59622" x="8259763" y="4797425"/>
          <p14:tracePt t="59630" x="8259763" y="4943475"/>
          <p14:tracePt t="59639" x="8259763" y="5089525"/>
          <p14:tracePt t="59646" x="8259763" y="5216525"/>
          <p14:tracePt t="59654" x="8259763" y="5307013"/>
          <p14:tracePt t="59662" x="8259763" y="5416550"/>
          <p14:tracePt t="59671" x="8259763" y="5472113"/>
          <p14:tracePt t="59680" x="8259763" y="5526088"/>
          <p14:tracePt t="59693" x="8259763" y="5572125"/>
          <p14:tracePt t="59700" x="8259763" y="5589588"/>
          <p14:tracePt t="59706" x="8259763" y="5618163"/>
          <p14:tracePt t="59710" x="8259763" y="5626100"/>
          <p14:tracePt t="59726" x="8259763" y="5645150"/>
          <p14:tracePt t="59734" x="8259763" y="5662613"/>
          <p14:tracePt t="59744" x="8259763" y="5681663"/>
          <p14:tracePt t="59752" x="8240713" y="5708650"/>
          <p14:tracePt t="59763" x="8240713" y="5754688"/>
          <p14:tracePt t="59768" x="8232775" y="5772150"/>
          <p14:tracePt t="59777" x="8223250" y="5818188"/>
          <p14:tracePt t="59783" x="8204200" y="5873750"/>
          <p14:tracePt t="59790" x="8169275" y="5937250"/>
          <p14:tracePt t="59798" x="8140700" y="6000750"/>
          <p14:tracePt t="59806" x="8123238" y="6027738"/>
          <p14:tracePt t="59814" x="8104188" y="6073775"/>
          <p14:tracePt t="59823" x="8050213" y="6137275"/>
          <p14:tracePt t="59830" x="8040688" y="6156325"/>
          <p14:tracePt t="59838" x="8013700" y="6192838"/>
          <p14:tracePt t="59846" x="7977188" y="6219825"/>
          <p14:tracePt t="59854" x="7950200" y="6256338"/>
          <p14:tracePt t="59862" x="7940675" y="6273800"/>
          <p14:tracePt t="59871" x="7904163" y="6292850"/>
          <p14:tracePt t="59878" x="7885113" y="6310313"/>
          <p14:tracePt t="59887" x="7877175" y="6319838"/>
          <p14:tracePt t="59894" x="7867650" y="6319838"/>
          <p14:tracePt t="59950" x="7867650" y="6310313"/>
          <p14:tracePt t="59958" x="7867650" y="6283325"/>
          <p14:tracePt t="59966" x="7867650" y="6265863"/>
          <p14:tracePt t="59974" x="7867650" y="6237288"/>
          <p14:tracePt t="59982" x="7867650" y="6229350"/>
          <p14:tracePt t="60022" x="7867650" y="6210300"/>
          <p14:tracePt t="60030" x="7867650" y="6200775"/>
          <p14:tracePt t="60038" x="7867650" y="6192838"/>
          <p14:tracePt t="60046" x="7877175" y="6183313"/>
          <p14:tracePt t="60054" x="7894638" y="6173788"/>
          <p14:tracePt t="60062" x="7904163" y="6164263"/>
          <p14:tracePt t="60070" x="7921625" y="6146800"/>
          <p14:tracePt t="60078" x="7950200" y="6127750"/>
          <p14:tracePt t="60087" x="7967663" y="6100763"/>
          <p14:tracePt t="60094" x="7986713" y="6083300"/>
          <p14:tracePt t="60104" x="8023225" y="6037263"/>
          <p14:tracePt t="60110" x="8040688" y="6000750"/>
          <p14:tracePt t="60125" x="8067675" y="5983288"/>
          <p14:tracePt t="60127" x="8077200" y="5954713"/>
          <p14:tracePt t="60137" x="8104188" y="5927725"/>
          <p14:tracePt t="60143" x="8113713" y="5910263"/>
          <p14:tracePt t="60157" x="8123238" y="5881688"/>
          <p14:tracePt t="60159" x="8132763" y="5881688"/>
          <p14:tracePt t="60175" x="8150225" y="5864225"/>
          <p14:tracePt t="60232" x="8150225" y="5854700"/>
          <p14:tracePt t="60312" x="8150225" y="5845175"/>
          <p14:tracePt t="60321" x="8140700" y="5845175"/>
          <p14:tracePt t="60332" x="8132763" y="5845175"/>
          <p14:tracePt t="60336" x="8104188" y="5845175"/>
          <p14:tracePt t="60342" x="8077200" y="5845175"/>
          <p14:tracePt t="60350" x="8050213" y="5845175"/>
          <p14:tracePt t="60358" x="8004175" y="5845175"/>
          <p14:tracePt t="60366" x="7950200" y="5808663"/>
          <p14:tracePt t="60374" x="7904163" y="5772150"/>
          <p14:tracePt t="60382" x="7831138" y="5708650"/>
          <p14:tracePt t="60390" x="7731125" y="5608638"/>
          <p14:tracePt t="60398" x="7648575" y="5518150"/>
          <p14:tracePt t="60406" x="7558088" y="5435600"/>
          <p14:tracePt t="60414" x="7475538" y="5316538"/>
          <p14:tracePt t="60422" x="7385050" y="5233988"/>
          <p14:tracePt t="60430" x="7339013" y="5180013"/>
          <p14:tracePt t="60439" x="7275513" y="5143500"/>
          <p14:tracePt t="60450" x="7219950" y="5097463"/>
          <p14:tracePt t="60457" x="7192963" y="5097463"/>
          <p14:tracePt t="60465" x="7165975" y="5089525"/>
          <p14:tracePt t="60474" x="7156450" y="5089525"/>
          <p14:tracePt t="60481" x="7146925" y="5089525"/>
          <p14:tracePt t="60487" x="7138988" y="5089525"/>
          <p14:tracePt t="60494" x="7119938" y="5089525"/>
          <p14:tracePt t="60504" x="7102475" y="5089525"/>
          <p14:tracePt t="60510" x="7065963" y="5089525"/>
          <p14:tracePt t="60518" x="7029450" y="5089525"/>
          <p14:tracePt t="60527" x="6992938" y="5116513"/>
          <p14:tracePt t="60535" x="6900863" y="5143500"/>
          <p14:tracePt t="60543" x="6837363" y="5180013"/>
          <p14:tracePt t="60550" x="6754813" y="5207000"/>
          <p14:tracePt t="60559" x="6691313" y="5233988"/>
          <p14:tracePt t="60567" x="6637338" y="5262563"/>
          <p14:tracePt t="60575" x="6554788" y="5299075"/>
          <p14:tracePt t="60584" x="6545263" y="5307013"/>
          <p14:tracePt t="60591" x="6518275" y="5316538"/>
          <p14:tracePt t="60599" x="6508750" y="5326063"/>
          <p14:tracePt t="60610" x="6500813" y="5335588"/>
          <p14:tracePt t="60615" x="6491288" y="5343525"/>
          <p14:tracePt t="60679" x="6481763" y="5353050"/>
          <p14:tracePt t="60704" x="6481763" y="5372100"/>
          <p14:tracePt t="60712" x="6472238" y="5380038"/>
          <p14:tracePt t="60721" x="6472238" y="5389563"/>
          <p14:tracePt t="60727" x="6472238" y="5399088"/>
          <p14:tracePt t="60737" x="6472238" y="5408613"/>
          <p14:tracePt t="60743" x="6464300" y="5435600"/>
          <p14:tracePt t="60758" x="6464300" y="5453063"/>
          <p14:tracePt t="60766" x="6454775" y="5481638"/>
          <p14:tracePt t="60806" x="6454775" y="5499100"/>
          <p14:tracePt t="60864" x="6435725" y="5526088"/>
          <p14:tracePt t="61328" x="6435725" y="5545138"/>
          <p14:tracePt t="61360" x="6435725" y="5562600"/>
          <p14:tracePt t="61392" x="6435725" y="5572125"/>
          <p14:tracePt t="61407" x="6435725" y="5589588"/>
          <p14:tracePt t="61422" x="6445250" y="5599113"/>
          <p14:tracePt t="61487" x="6454775" y="5608638"/>
          <p14:tracePt t="61504" x="6472238" y="5608638"/>
          <p14:tracePt t="61511" x="6481763" y="5608638"/>
          <p14:tracePt t="61519" x="6500813" y="5608638"/>
          <p14:tracePt t="61544" x="6508750" y="5608638"/>
          <p14:tracePt t="61638" x="6518275" y="5608638"/>
          <p14:tracePt t="61655" x="6537325" y="5599113"/>
          <p14:tracePt t="61663" x="6545263" y="5589588"/>
          <p14:tracePt t="61671" x="6554788" y="5581650"/>
          <p14:tracePt t="61679" x="6573838" y="5562600"/>
          <p14:tracePt t="61691" x="6591300" y="5554663"/>
          <p14:tracePt t="61706" x="6600825" y="5545138"/>
          <p14:tracePt t="61722" x="6600825" y="5535613"/>
          <p14:tracePt t="61827" x="6610350" y="5526088"/>
          <p14:tracePt t="61833" x="6618288" y="5518150"/>
          <p14:tracePt t="61841" x="6627813" y="5508625"/>
          <p14:tracePt t="61847" x="6637338" y="5499100"/>
          <p14:tracePt t="61858" x="6637338" y="5489575"/>
          <p14:tracePt t="61863" x="6645275" y="5489575"/>
          <p14:tracePt t="61992" x="6654800" y="5489575"/>
          <p14:tracePt t="62176" x="6664325" y="5489575"/>
          <p14:tracePt t="62192" x="6673850" y="5489575"/>
          <p14:tracePt t="62207" x="6681788" y="5489575"/>
          <p14:tracePt t="62680" x="6700838" y="5489575"/>
          <p14:tracePt t="62889" x="6710363" y="5489575"/>
          <p14:tracePt t="62968" x="6718300" y="5489575"/>
          <p14:tracePt t="63008" x="6718300" y="5481638"/>
          <p14:tracePt t="63024" x="6737350" y="5472113"/>
          <p14:tracePt t="63032" x="6746875" y="5462588"/>
          <p14:tracePt t="63038" x="6754813" y="5453063"/>
          <p14:tracePt t="63054" x="6764338" y="5435600"/>
          <p14:tracePt t="63078" x="6773863" y="5426075"/>
          <p14:tracePt t="63158" x="6783388" y="5416550"/>
          <p14:tracePt t="63175" x="6791325" y="5408613"/>
          <p14:tracePt t="63200" x="6800850" y="5399088"/>
          <p14:tracePt t="63216" x="6827838" y="5389563"/>
          <p14:tracePt t="63223" x="6846888" y="5389563"/>
          <p14:tracePt t="63231" x="6864350" y="5380038"/>
          <p14:tracePt t="63238" x="6873875" y="5372100"/>
          <p14:tracePt t="63246" x="6883400" y="5362575"/>
          <p14:tracePt t="63254" x="6892925" y="5353050"/>
          <p14:tracePt t="63262" x="6892925" y="5343525"/>
          <p14:tracePt t="63278" x="6900863" y="5343525"/>
          <p14:tracePt t="63287" x="6910388" y="5335588"/>
          <p14:tracePt t="63294" x="6919913" y="5326063"/>
          <p14:tracePt t="63318" x="6929438" y="5316538"/>
          <p14:tracePt t="63382" x="6937375" y="5307013"/>
          <p14:tracePt t="63399" x="6946900" y="5299075"/>
          <p14:tracePt t="63407" x="6964363" y="5280025"/>
          <p14:tracePt t="63462" x="6973888" y="5270500"/>
          <p14:tracePt t="63502" x="6992938" y="5243513"/>
          <p14:tracePt t="63527" x="7000875" y="5233988"/>
          <p14:tracePt t="63546" x="7010400" y="5226050"/>
          <p14:tracePt t="63560" x="7019925" y="5207000"/>
          <p14:tracePt t="63569" x="7029450" y="5197475"/>
          <p14:tracePt t="63577" x="7037388" y="5189538"/>
          <p14:tracePt t="63590" x="7046913" y="5180013"/>
          <p14:tracePt t="63607" x="7056438" y="5170488"/>
          <p14:tracePt t="63617" x="7065963" y="5160963"/>
          <p14:tracePt t="63624" x="7073900" y="5153025"/>
          <p14:tracePt t="63647" x="7083425" y="5143500"/>
          <p14:tracePt t="63671" x="7092950" y="5133975"/>
          <p14:tracePt t="63680" x="7102475" y="5133975"/>
          <p14:tracePt t="63692" x="7119938" y="5126038"/>
          <p14:tracePt t="63696" x="7165975" y="5106988"/>
          <p14:tracePt t="63707" x="7229475" y="5097463"/>
          <p14:tracePt t="63711" x="7302500" y="5080000"/>
          <p14:tracePt t="63720" x="7421563" y="5043488"/>
          <p14:tracePt t="63726" x="7531100" y="5016500"/>
          <p14:tracePt t="63734" x="7631113" y="4970463"/>
          <p14:tracePt t="63742" x="7740650" y="4943475"/>
          <p14:tracePt t="63750" x="7913688" y="4897438"/>
          <p14:tracePt t="63758" x="8077200" y="4833938"/>
          <p14:tracePt t="63766" x="8169275" y="4824413"/>
          <p14:tracePt t="63774" x="8305800" y="4787900"/>
          <p14:tracePt t="63785" x="8432800" y="4732338"/>
          <p14:tracePt t="63795" x="8532813" y="4687888"/>
          <p14:tracePt t="63798" x="8651875" y="4651375"/>
          <p14:tracePt t="63806" x="8724900" y="4605338"/>
          <p14:tracePt t="63814" x="8807450" y="4578350"/>
          <p14:tracePt t="63822" x="8943975" y="4532313"/>
          <p14:tracePt t="63830" x="8997950" y="4514850"/>
          <p14:tracePt t="63839" x="9117013" y="448627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EF22E46D-936C-45C0-829E-6190D1D91456}"/>
              </a:ext>
            </a:extLst>
          </p:cNvPr>
          <p:cNvSpPr txBox="1"/>
          <p:nvPr/>
        </p:nvSpPr>
        <p:spPr>
          <a:xfrm>
            <a:off x="241214" y="1087459"/>
            <a:ext cx="1620957" cy="523220"/>
          </a:xfrm>
          <a:prstGeom prst="rect">
            <a:avLst/>
          </a:prstGeom>
          <a:noFill/>
        </p:spPr>
        <p:txBody>
          <a:bodyPr wrap="none" rtlCol="0">
            <a:spAutoFit/>
          </a:bodyPr>
          <a:lstStyle/>
          <a:p>
            <a:r>
              <a:rPr lang="ja-JP" altLang="en-US" sz="2800" dirty="0"/>
              <a:t>分岐命令</a:t>
            </a:r>
            <a:endParaRPr kumimoji="1" lang="ja-JP" altLang="en-US" sz="2800" dirty="0"/>
          </a:p>
        </p:txBody>
      </p:sp>
      <p:sp>
        <p:nvSpPr>
          <p:cNvPr id="21" name="テキスト ボックス 20">
            <a:extLst>
              <a:ext uri="{FF2B5EF4-FFF2-40B4-BE49-F238E27FC236}">
                <a16:creationId xmlns:a16="http://schemas.microsoft.com/office/drawing/2014/main" id="{86B46CBA-9FC1-440A-8FE9-54BC0A468066}"/>
              </a:ext>
            </a:extLst>
          </p:cNvPr>
          <p:cNvSpPr txBox="1"/>
          <p:nvPr/>
        </p:nvSpPr>
        <p:spPr>
          <a:xfrm>
            <a:off x="4335933" y="2539573"/>
            <a:ext cx="1402948" cy="1754326"/>
          </a:xfrm>
          <a:prstGeom prst="rect">
            <a:avLst/>
          </a:prstGeom>
          <a:noFill/>
        </p:spPr>
        <p:txBody>
          <a:bodyPr wrap="none" rtlCol="0">
            <a:spAutoFit/>
          </a:bodyPr>
          <a:lstStyle/>
          <a:p>
            <a:r>
              <a:rPr kumimoji="1" lang="en-US" altLang="ja-JP" dirty="0"/>
              <a:t>000</a:t>
            </a:r>
            <a:r>
              <a:rPr kumimoji="1" lang="ja-JP" altLang="en-US" dirty="0"/>
              <a:t>　　</a:t>
            </a:r>
            <a:r>
              <a:rPr kumimoji="1" lang="en-US" altLang="ja-JP" dirty="0" err="1"/>
              <a:t>beq</a:t>
            </a:r>
            <a:endParaRPr kumimoji="1" lang="en-US" altLang="ja-JP" dirty="0"/>
          </a:p>
          <a:p>
            <a:r>
              <a:rPr lang="en-US" altLang="ja-JP" dirty="0"/>
              <a:t>001     </a:t>
            </a:r>
            <a:r>
              <a:rPr lang="en-US" altLang="ja-JP" dirty="0" err="1"/>
              <a:t>bne</a:t>
            </a:r>
            <a:endParaRPr kumimoji="1" lang="en-US" altLang="ja-JP" dirty="0"/>
          </a:p>
          <a:p>
            <a:r>
              <a:rPr lang="en-US" altLang="ja-JP" dirty="0"/>
              <a:t>100     </a:t>
            </a:r>
            <a:r>
              <a:rPr lang="en-US" altLang="ja-JP" dirty="0" err="1"/>
              <a:t>blt</a:t>
            </a:r>
            <a:endParaRPr lang="en-US" altLang="ja-JP" dirty="0"/>
          </a:p>
          <a:p>
            <a:pPr marL="342900" indent="-342900">
              <a:buAutoNum type="arabicPlain" startAt="101"/>
            </a:pPr>
            <a:r>
              <a:rPr lang="en-US" altLang="ja-JP" dirty="0"/>
              <a:t>     </a:t>
            </a:r>
            <a:r>
              <a:rPr lang="en-US" altLang="ja-JP" dirty="0" err="1"/>
              <a:t>bge</a:t>
            </a:r>
            <a:endParaRPr lang="en-US" altLang="ja-JP" dirty="0"/>
          </a:p>
          <a:p>
            <a:pPr marL="342900" indent="-342900">
              <a:buAutoNum type="arabicPlain" startAt="110"/>
            </a:pPr>
            <a:r>
              <a:rPr lang="en-US" altLang="ja-JP" dirty="0"/>
              <a:t>     </a:t>
            </a:r>
            <a:r>
              <a:rPr lang="en-US" altLang="ja-JP" dirty="0" err="1"/>
              <a:t>bltu</a:t>
            </a:r>
            <a:endParaRPr lang="en-US" altLang="ja-JP" dirty="0"/>
          </a:p>
          <a:p>
            <a:pPr marL="342900" indent="-342900">
              <a:buAutoNum type="arabicPlain" startAt="110"/>
            </a:pPr>
            <a:r>
              <a:rPr lang="en-US" altLang="ja-JP" dirty="0"/>
              <a:t>     </a:t>
            </a:r>
            <a:r>
              <a:rPr lang="en-US" altLang="ja-JP" dirty="0" err="1"/>
              <a:t>bgeu</a:t>
            </a:r>
            <a:endParaRPr lang="en-US" altLang="ja-JP" dirty="0"/>
          </a:p>
        </p:txBody>
      </p:sp>
      <p:sp>
        <p:nvSpPr>
          <p:cNvPr id="23" name="正方形/長方形 22">
            <a:extLst>
              <a:ext uri="{FF2B5EF4-FFF2-40B4-BE49-F238E27FC236}">
                <a16:creationId xmlns:a16="http://schemas.microsoft.com/office/drawing/2014/main" id="{75D930B3-4D86-4867-92B5-54A25DEE3839}"/>
              </a:ext>
            </a:extLst>
          </p:cNvPr>
          <p:cNvSpPr/>
          <p:nvPr/>
        </p:nvSpPr>
        <p:spPr>
          <a:xfrm>
            <a:off x="4042395" y="2420889"/>
            <a:ext cx="1686195" cy="20162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矢印コネクタ 23">
            <a:extLst>
              <a:ext uri="{FF2B5EF4-FFF2-40B4-BE49-F238E27FC236}">
                <a16:creationId xmlns:a16="http://schemas.microsoft.com/office/drawing/2014/main" id="{B5BB464E-41CD-4AF3-972E-EDCA85AB607A}"/>
              </a:ext>
            </a:extLst>
          </p:cNvPr>
          <p:cNvCxnSpPr>
            <a:cxnSpLocks/>
          </p:cNvCxnSpPr>
          <p:nvPr/>
        </p:nvCxnSpPr>
        <p:spPr>
          <a:xfrm flipV="1">
            <a:off x="4716016" y="2186232"/>
            <a:ext cx="38945" cy="234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F0354C9E-94F3-4846-A5E2-EB5303BDAB82}"/>
              </a:ext>
            </a:extLst>
          </p:cNvPr>
          <p:cNvGrpSpPr/>
          <p:nvPr/>
        </p:nvGrpSpPr>
        <p:grpSpPr>
          <a:xfrm>
            <a:off x="529208" y="1622049"/>
            <a:ext cx="7083355" cy="510807"/>
            <a:chOff x="529208" y="1622049"/>
            <a:chExt cx="7083355" cy="510807"/>
          </a:xfrm>
        </p:grpSpPr>
        <p:sp>
          <p:nvSpPr>
            <p:cNvPr id="15" name="正方形/長方形 14">
              <a:extLst>
                <a:ext uri="{FF2B5EF4-FFF2-40B4-BE49-F238E27FC236}">
                  <a16:creationId xmlns:a16="http://schemas.microsoft.com/office/drawing/2014/main" id="{45049006-78FD-4D1D-97B9-52860615691E}"/>
                </a:ext>
              </a:extLst>
            </p:cNvPr>
            <p:cNvSpPr/>
            <p:nvPr/>
          </p:nvSpPr>
          <p:spPr>
            <a:xfrm>
              <a:off x="529208" y="1628800"/>
              <a:ext cx="1869984" cy="497305"/>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r>
                <a:rPr lang="en-US" altLang="ja-JP" dirty="0">
                  <a:solidFill>
                    <a:schemeClr val="tx1"/>
                  </a:solidFill>
                </a:rPr>
                <a:t>[12,10:5]</a:t>
              </a:r>
              <a:endParaRPr kumimoji="1" lang="ja-JP" altLang="en-US" dirty="0">
                <a:solidFill>
                  <a:schemeClr val="tx1"/>
                </a:solidFill>
              </a:endParaRPr>
            </a:p>
          </p:txBody>
        </p:sp>
        <p:sp>
          <p:nvSpPr>
            <p:cNvPr id="16" name="正方形/長方形 15">
              <a:extLst>
                <a:ext uri="{FF2B5EF4-FFF2-40B4-BE49-F238E27FC236}">
                  <a16:creationId xmlns:a16="http://schemas.microsoft.com/office/drawing/2014/main" id="{AC7C56BA-CED3-422D-ACDF-417511B9393E}"/>
                </a:ext>
              </a:extLst>
            </p:cNvPr>
            <p:cNvSpPr/>
            <p:nvPr/>
          </p:nvSpPr>
          <p:spPr>
            <a:xfrm>
              <a:off x="3341981" y="1628800"/>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17" name="正方形/長方形 16">
              <a:extLst>
                <a:ext uri="{FF2B5EF4-FFF2-40B4-BE49-F238E27FC236}">
                  <a16:creationId xmlns:a16="http://schemas.microsoft.com/office/drawing/2014/main" id="{632F6E67-2B31-4141-BD35-61DDA3A2B614}"/>
                </a:ext>
              </a:extLst>
            </p:cNvPr>
            <p:cNvSpPr/>
            <p:nvPr/>
          </p:nvSpPr>
          <p:spPr>
            <a:xfrm>
              <a:off x="4283968" y="1628800"/>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18" name="正方形/長方形 17">
              <a:extLst>
                <a:ext uri="{FF2B5EF4-FFF2-40B4-BE49-F238E27FC236}">
                  <a16:creationId xmlns:a16="http://schemas.microsoft.com/office/drawing/2014/main" id="{2F3ED5BF-AA29-41D5-A36D-A413A79F45D4}"/>
                </a:ext>
              </a:extLst>
            </p:cNvPr>
            <p:cNvSpPr/>
            <p:nvPr/>
          </p:nvSpPr>
          <p:spPr>
            <a:xfrm>
              <a:off x="5220072" y="1628800"/>
              <a:ext cx="941987" cy="504056"/>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endParaRPr lang="en-US" altLang="ja-JP" dirty="0">
                <a:solidFill>
                  <a:schemeClr val="tx1"/>
                </a:solidFill>
              </a:endParaRPr>
            </a:p>
            <a:p>
              <a:pPr algn="ctr"/>
              <a:r>
                <a:rPr lang="en-US" altLang="ja-JP" dirty="0">
                  <a:solidFill>
                    <a:schemeClr val="tx1"/>
                  </a:solidFill>
                </a:rPr>
                <a:t>[4:1,11]</a:t>
              </a:r>
              <a:endParaRPr kumimoji="1" lang="ja-JP" altLang="en-US" dirty="0">
                <a:solidFill>
                  <a:schemeClr val="tx1"/>
                </a:solidFill>
              </a:endParaRPr>
            </a:p>
          </p:txBody>
        </p:sp>
        <p:sp>
          <p:nvSpPr>
            <p:cNvPr id="19" name="正方形/長方形 18">
              <a:extLst>
                <a:ext uri="{FF2B5EF4-FFF2-40B4-BE49-F238E27FC236}">
                  <a16:creationId xmlns:a16="http://schemas.microsoft.com/office/drawing/2014/main" id="{C984BF2C-E131-4FC7-ACC5-A4CB9337F72A}"/>
                </a:ext>
              </a:extLst>
            </p:cNvPr>
            <p:cNvSpPr/>
            <p:nvPr/>
          </p:nvSpPr>
          <p:spPr>
            <a:xfrm>
              <a:off x="6160637" y="1628800"/>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1100011</a:t>
              </a:r>
              <a:endParaRPr kumimoji="1" lang="ja-JP" altLang="en-US" dirty="0">
                <a:solidFill>
                  <a:schemeClr val="tx1"/>
                </a:solidFill>
              </a:endParaRPr>
            </a:p>
          </p:txBody>
        </p:sp>
        <p:sp>
          <p:nvSpPr>
            <p:cNvPr id="25" name="正方形/長方形 24">
              <a:extLst>
                <a:ext uri="{FF2B5EF4-FFF2-40B4-BE49-F238E27FC236}">
                  <a16:creationId xmlns:a16="http://schemas.microsoft.com/office/drawing/2014/main" id="{F5CC62E4-6AB1-45A3-8ED7-AFE9A31C66ED}"/>
                </a:ext>
              </a:extLst>
            </p:cNvPr>
            <p:cNvSpPr/>
            <p:nvPr/>
          </p:nvSpPr>
          <p:spPr>
            <a:xfrm>
              <a:off x="2399593" y="1622049"/>
              <a:ext cx="941987" cy="504056"/>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rs2</a:t>
              </a:r>
              <a:endParaRPr kumimoji="1" lang="ja-JP" altLang="en-US" dirty="0">
                <a:solidFill>
                  <a:schemeClr val="tx1"/>
                </a:solidFill>
              </a:endParaRPr>
            </a:p>
          </p:txBody>
        </p:sp>
      </p:grpSp>
      <p:sp>
        <p:nvSpPr>
          <p:cNvPr id="27" name="テキスト ボックス 26">
            <a:extLst>
              <a:ext uri="{FF2B5EF4-FFF2-40B4-BE49-F238E27FC236}">
                <a16:creationId xmlns:a16="http://schemas.microsoft.com/office/drawing/2014/main" id="{E0B36826-54F3-4BBF-8BA4-AFEBF6834A6C}"/>
              </a:ext>
            </a:extLst>
          </p:cNvPr>
          <p:cNvSpPr txBox="1"/>
          <p:nvPr/>
        </p:nvSpPr>
        <p:spPr>
          <a:xfrm>
            <a:off x="4248407" y="1241347"/>
            <a:ext cx="1005403" cy="369332"/>
          </a:xfrm>
          <a:prstGeom prst="rect">
            <a:avLst/>
          </a:prstGeom>
          <a:noFill/>
        </p:spPr>
        <p:txBody>
          <a:bodyPr wrap="none" rtlCol="0">
            <a:spAutoFit/>
          </a:bodyPr>
          <a:lstStyle/>
          <a:p>
            <a:r>
              <a:rPr kumimoji="1" lang="en-US" altLang="ja-JP" dirty="0"/>
              <a:t>14</a:t>
            </a:r>
            <a:r>
              <a:rPr kumimoji="1" lang="ja-JP" altLang="en-US" dirty="0"/>
              <a:t>　　</a:t>
            </a:r>
            <a:r>
              <a:rPr kumimoji="1" lang="en-US" altLang="ja-JP" dirty="0"/>
              <a:t>12</a:t>
            </a:r>
            <a:endParaRPr kumimoji="1" lang="ja-JP" altLang="en-US" dirty="0"/>
          </a:p>
        </p:txBody>
      </p:sp>
      <p:sp>
        <p:nvSpPr>
          <p:cNvPr id="28" name="テキスト ボックス 27">
            <a:extLst>
              <a:ext uri="{FF2B5EF4-FFF2-40B4-BE49-F238E27FC236}">
                <a16:creationId xmlns:a16="http://schemas.microsoft.com/office/drawing/2014/main" id="{8EECA3F2-F397-4CDA-A1C8-03CFB256C227}"/>
              </a:ext>
            </a:extLst>
          </p:cNvPr>
          <p:cNvSpPr txBox="1"/>
          <p:nvPr/>
        </p:nvSpPr>
        <p:spPr>
          <a:xfrm>
            <a:off x="6032419" y="2420888"/>
            <a:ext cx="3174267" cy="2031325"/>
          </a:xfrm>
          <a:prstGeom prst="rect">
            <a:avLst/>
          </a:prstGeom>
          <a:noFill/>
        </p:spPr>
        <p:txBody>
          <a:bodyPr wrap="none" rtlCol="0">
            <a:spAutoFit/>
          </a:bodyPr>
          <a:lstStyle/>
          <a:p>
            <a:r>
              <a:rPr lang="ja-JP" altLang="en-US" dirty="0"/>
              <a:t>分岐命令は飛び先アドレス</a:t>
            </a:r>
            <a:endParaRPr lang="en-US" altLang="ja-JP" dirty="0"/>
          </a:p>
          <a:p>
            <a:r>
              <a:rPr lang="ja-JP" altLang="en-US" dirty="0"/>
              <a:t>加算の高速化のため、</a:t>
            </a:r>
            <a:endParaRPr lang="en-US" altLang="ja-JP" dirty="0"/>
          </a:p>
          <a:p>
            <a:r>
              <a:rPr lang="ja-JP" altLang="en-US" dirty="0"/>
              <a:t>ビット列の順番が入れ替わって</a:t>
            </a:r>
            <a:endParaRPr lang="en-US" altLang="ja-JP" dirty="0"/>
          </a:p>
          <a:p>
            <a:r>
              <a:rPr lang="ja-JP" altLang="en-US" dirty="0"/>
              <a:t>いる。また、</a:t>
            </a:r>
            <a:r>
              <a:rPr lang="en-US" altLang="ja-JP" dirty="0"/>
              <a:t>RISC-V</a:t>
            </a:r>
            <a:r>
              <a:rPr lang="ja-JP" altLang="en-US" dirty="0"/>
              <a:t>は命令は</a:t>
            </a:r>
            <a:endParaRPr lang="en-US" altLang="ja-JP" dirty="0"/>
          </a:p>
          <a:p>
            <a:r>
              <a:rPr lang="ja-JP" altLang="en-US" dirty="0"/>
              <a:t>常に偶数番地から配置される</a:t>
            </a:r>
            <a:endParaRPr lang="en-US" altLang="ja-JP" dirty="0"/>
          </a:p>
          <a:p>
            <a:r>
              <a:rPr lang="ja-JP" altLang="en-US" dirty="0"/>
              <a:t>ため、</a:t>
            </a:r>
            <a:r>
              <a:rPr lang="en-US" altLang="ja-JP" dirty="0"/>
              <a:t>0</a:t>
            </a:r>
            <a:r>
              <a:rPr lang="ja-JP" altLang="en-US" dirty="0"/>
              <a:t>ビット目は入っていない</a:t>
            </a:r>
            <a:endParaRPr lang="en-US" altLang="ja-JP" dirty="0"/>
          </a:p>
          <a:p>
            <a:r>
              <a:rPr lang="ja-JP" altLang="en-US" dirty="0"/>
              <a:t>（常に</a:t>
            </a:r>
            <a:r>
              <a:rPr lang="en-US" altLang="ja-JP" dirty="0"/>
              <a:t>0</a:t>
            </a:r>
            <a:r>
              <a:rPr lang="ja-JP" altLang="en-US" dirty="0"/>
              <a:t>でバカバカしいので）</a:t>
            </a:r>
            <a:endParaRPr lang="en-US" altLang="ja-JP" dirty="0"/>
          </a:p>
        </p:txBody>
      </p:sp>
      <p:pic>
        <p:nvPicPr>
          <p:cNvPr id="3" name="オーディオ 2">
            <a:hlinkClick r:id="" action="ppaction://media"/>
            <a:extLst>
              <a:ext uri="{FF2B5EF4-FFF2-40B4-BE49-F238E27FC236}">
                <a16:creationId xmlns:a16="http://schemas.microsoft.com/office/drawing/2014/main" id="{7D9A274A-6571-4590-9F83-0A7642F632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51821082"/>
      </p:ext>
    </p:extLst>
  </p:cSld>
  <p:clrMapOvr>
    <a:masterClrMapping/>
  </p:clrMapOvr>
  <mc:AlternateContent xmlns:mc="http://schemas.openxmlformats.org/markup-compatibility/2006">
    <mc:Choice xmlns:p14="http://schemas.microsoft.com/office/powerpoint/2010/main" Requires="p14">
      <p:transition spd="slow" p14:dur="2000" advTm="101272"/>
    </mc:Choice>
    <mc:Fallback>
      <p:transition spd="slow" advTm="101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021" x="8980488" y="4303713"/>
          <p14:tracePt t="3029" x="8861425" y="4349750"/>
          <p14:tracePt t="3036" x="8778875" y="4386263"/>
          <p14:tracePt t="3044" x="8697913" y="4432300"/>
          <p14:tracePt t="3052" x="8632825" y="4468813"/>
          <p14:tracePt t="3060" x="8588375" y="4486275"/>
          <p14:tracePt t="3068" x="8559800" y="4522788"/>
          <p14:tracePt t="3076" x="8542338" y="4532313"/>
          <p14:tracePt t="3084" x="8496300" y="4559300"/>
          <p14:tracePt t="3092" x="8459788" y="4587875"/>
          <p14:tracePt t="3100" x="8423275" y="4605338"/>
          <p14:tracePt t="3108" x="8386763" y="4624388"/>
          <p14:tracePt t="3116" x="8332788" y="4660900"/>
          <p14:tracePt t="3124" x="8286750" y="4687888"/>
          <p14:tracePt t="3132" x="8259763" y="4697413"/>
          <p14:tracePt t="3140" x="8213725" y="4724400"/>
          <p14:tracePt t="3149" x="8169275" y="4751388"/>
          <p14:tracePt t="3156" x="8150225" y="4768850"/>
          <p14:tracePt t="3164" x="8132763" y="4768850"/>
          <p14:tracePt t="3173" x="8113713" y="4778375"/>
          <p14:tracePt t="3664" x="8096250" y="4778375"/>
          <p14:tracePt t="3678" x="8086725" y="4778375"/>
          <p14:tracePt t="3685" x="8077200" y="4778375"/>
          <p14:tracePt t="3695" x="8067675" y="4787900"/>
          <p14:tracePt t="3712" x="8040688" y="4797425"/>
          <p14:tracePt t="3735" x="8031163" y="4805363"/>
          <p14:tracePt t="3862" x="8023225" y="4814888"/>
          <p14:tracePt t="3886" x="8013700" y="4814888"/>
          <p14:tracePt t="3895" x="8004175" y="4814888"/>
          <p14:tracePt t="3903" x="7986713" y="4814888"/>
          <p14:tracePt t="3912" x="7967663" y="4814888"/>
          <p14:tracePt t="3916" x="7958138" y="4814888"/>
          <p14:tracePt t="3932" x="7950200" y="4814888"/>
          <p14:tracePt t="3956" x="7931150" y="4814888"/>
          <p14:tracePt t="3964" x="7921625" y="4814888"/>
          <p14:tracePt t="3981" x="7913688" y="4814888"/>
          <p14:tracePt t="3989" x="7904163" y="4814888"/>
          <p14:tracePt t="4006" x="7885113" y="4814888"/>
          <p14:tracePt t="4032" x="7877175" y="4814888"/>
          <p14:tracePt t="4325" x="7858125" y="4824413"/>
          <p14:tracePt t="4340" x="7850188" y="4833938"/>
          <p14:tracePt t="4399" x="7831138" y="4851400"/>
          <p14:tracePt t="4462" x="7821613" y="4860925"/>
          <p14:tracePt t="6589" x="7804150" y="4860925"/>
          <p14:tracePt t="6773" x="7804150" y="4841875"/>
          <p14:tracePt t="6781" x="7804150" y="4824413"/>
          <p14:tracePt t="6797" x="7804150" y="4814888"/>
          <p14:tracePt t="6804" x="7804150" y="4805363"/>
          <p14:tracePt t="6813" x="7804150" y="4787900"/>
          <p14:tracePt t="6821" x="7804150" y="4778375"/>
          <p14:tracePt t="6854" x="7813675" y="4760913"/>
          <p14:tracePt t="6870" x="7831138" y="4751388"/>
          <p14:tracePt t="6903" x="7850188" y="4741863"/>
          <p14:tracePt t="6915" x="7858125" y="4732338"/>
          <p14:tracePt t="6926" x="7867650" y="4732338"/>
          <p14:tracePt t="6934" x="7885113" y="4724400"/>
          <p14:tracePt t="6950" x="7894638" y="4724400"/>
          <p14:tracePt t="6957" x="7913688" y="4724400"/>
          <p14:tracePt t="6966" x="7931150" y="4724400"/>
          <p14:tracePt t="6989" x="7950200" y="4724400"/>
          <p14:tracePt t="7013" x="7958138" y="4724400"/>
          <p14:tracePt t="7044" x="7967663" y="4724400"/>
          <p14:tracePt t="7085" x="7977188" y="4732338"/>
          <p14:tracePt t="7142" x="7994650" y="4741863"/>
          <p14:tracePt t="7291" x="7958138" y="4741863"/>
          <p14:tracePt t="7296" x="7940675" y="4741863"/>
          <p14:tracePt t="7303" x="7921625" y="4732338"/>
          <p14:tracePt t="7309" x="7913688" y="4724400"/>
          <p14:tracePt t="7318" x="7904163" y="4714875"/>
          <p14:tracePt t="7324" x="7904163" y="4705350"/>
          <p14:tracePt t="7333" x="7904163" y="4697413"/>
          <p14:tracePt t="7340" x="7894638" y="4678363"/>
          <p14:tracePt t="7348" x="7858125" y="4614863"/>
          <p14:tracePt t="7356" x="7850188" y="4595813"/>
          <p14:tracePt t="7366" x="7813675" y="4568825"/>
          <p14:tracePt t="7372" x="7785100" y="4532313"/>
          <p14:tracePt t="7380" x="7748588" y="4505325"/>
          <p14:tracePt t="7388" x="7721600" y="4468813"/>
          <p14:tracePt t="7396" x="7685088" y="4441825"/>
          <p14:tracePt t="7405" x="7639050" y="4405313"/>
          <p14:tracePt t="7413" x="7594600" y="4349750"/>
          <p14:tracePt t="7420" x="7567613" y="4332288"/>
          <p14:tracePt t="7429" x="7539038" y="4286250"/>
          <p14:tracePt t="7436" x="7502525" y="4222750"/>
          <p14:tracePt t="7445" x="7475538" y="4176713"/>
          <p14:tracePt t="7452" x="7458075" y="4130675"/>
          <p14:tracePt t="7462" x="7439025" y="4094163"/>
          <p14:tracePt t="7469" x="7402513" y="4030663"/>
          <p14:tracePt t="7477" x="7392988" y="3994150"/>
          <p14:tracePt t="7484" x="7385050" y="3957638"/>
          <p14:tracePt t="7493" x="7348538" y="3911600"/>
          <p14:tracePt t="7500" x="7339013" y="3867150"/>
          <p14:tracePt t="7509" x="7302500" y="3821113"/>
          <p14:tracePt t="7516" x="7302500" y="3794125"/>
          <p14:tracePt t="7524" x="7292975" y="3757613"/>
          <p14:tracePt t="7532" x="7275513" y="3730625"/>
          <p14:tracePt t="7541" x="7256463" y="3711575"/>
          <p14:tracePt t="7549" x="7248525" y="3694113"/>
          <p14:tracePt t="7556" x="7239000" y="3684588"/>
          <p14:tracePt t="7565" x="7229475" y="3648075"/>
          <p14:tracePt t="7582" x="7219950" y="3638550"/>
          <p14:tracePt t="7588" x="7212013" y="3629025"/>
          <p14:tracePt t="7668" x="7219950" y="3629025"/>
          <p14:tracePt t="7676" x="7239000" y="3629025"/>
          <p14:tracePt t="7684" x="7256463" y="3629025"/>
          <p14:tracePt t="7692" x="7275513" y="3629025"/>
          <p14:tracePt t="7700" x="7302500" y="3648075"/>
          <p14:tracePt t="7709" x="7312025" y="3657600"/>
          <p14:tracePt t="7716" x="7329488" y="3665538"/>
          <p14:tracePt t="7724" x="7339013" y="3675063"/>
          <p14:tracePt t="7733" x="7366000" y="3702050"/>
          <p14:tracePt t="7740" x="7385050" y="3721100"/>
          <p14:tracePt t="7749" x="7392988" y="3738563"/>
          <p14:tracePt t="7756" x="7402513" y="3757613"/>
          <p14:tracePt t="7765" x="7412038" y="3775075"/>
          <p14:tracePt t="7772" x="7429500" y="3811588"/>
          <p14:tracePt t="7780" x="7448550" y="3840163"/>
          <p14:tracePt t="7790" x="7458075" y="3848100"/>
          <p14:tracePt t="7799" x="7475538" y="3867150"/>
          <p14:tracePt t="7807" x="7494588" y="3884613"/>
          <p14:tracePt t="7821" x="7502525" y="3894138"/>
          <p14:tracePt t="11261" x="7502525" y="3775075"/>
          <p14:tracePt t="11268" x="7502525" y="3684588"/>
          <p14:tracePt t="11276" x="7558088" y="3621088"/>
          <p14:tracePt t="11284" x="7639050" y="3548063"/>
          <p14:tracePt t="11292" x="7704138" y="3502025"/>
          <p14:tracePt t="11301" x="7767638" y="3446463"/>
          <p14:tracePt t="11308" x="7840663" y="3375025"/>
          <p14:tracePt t="11317" x="7885113" y="3328988"/>
          <p14:tracePt t="11325" x="7921625" y="3265488"/>
          <p14:tracePt t="11333" x="7940675" y="3200400"/>
          <p14:tracePt t="11340" x="7958138" y="3155950"/>
          <p14:tracePt t="11349" x="7967663" y="3119438"/>
          <p14:tracePt t="11356" x="7994650" y="3073400"/>
          <p14:tracePt t="11365" x="7994650" y="3027363"/>
          <p14:tracePt t="11372" x="7994650" y="2973388"/>
          <p14:tracePt t="11380" x="7967663" y="2909888"/>
          <p14:tracePt t="11388" x="7913688" y="2844800"/>
          <p14:tracePt t="11396" x="7867650" y="2800350"/>
          <p14:tracePt t="11405" x="7813675" y="2744788"/>
          <p14:tracePt t="11415" x="7748588" y="2698750"/>
          <p14:tracePt t="11420" x="7667625" y="2654300"/>
          <p14:tracePt t="11430" x="7585075" y="2617788"/>
          <p14:tracePt t="11436" x="7531100" y="2589213"/>
          <p14:tracePt t="11445" x="7448550" y="2554288"/>
          <p14:tracePt t="11452" x="7385050" y="2525713"/>
          <p14:tracePt t="11460" x="7339013" y="2498725"/>
          <p14:tracePt t="11468" x="7292975" y="2489200"/>
          <p14:tracePt t="11476" x="7248525" y="2471738"/>
          <p14:tracePt t="11484" x="7219950" y="2462213"/>
          <p14:tracePt t="11492" x="7175500" y="2435225"/>
          <p14:tracePt t="11500" x="7156450" y="2425700"/>
          <p14:tracePt t="11508" x="7129463" y="2398713"/>
          <p14:tracePt t="11517" x="7102475" y="2389188"/>
          <p14:tracePt t="11525" x="7065963" y="2371725"/>
          <p14:tracePt t="11533" x="7029450" y="2352675"/>
          <p14:tracePt t="11540" x="6964363" y="2343150"/>
          <p14:tracePt t="11548" x="6910388" y="2343150"/>
          <p14:tracePt t="11556" x="6856413" y="2343150"/>
          <p14:tracePt t="11564" x="6783388" y="2343150"/>
          <p14:tracePt t="11572" x="6737350" y="2343150"/>
          <p14:tracePt t="11580" x="6710363" y="2343150"/>
          <p14:tracePt t="11588" x="6681788" y="2352675"/>
          <p14:tracePt t="11596" x="6637338" y="2362200"/>
          <p14:tracePt t="11604" x="6591300" y="2379663"/>
          <p14:tracePt t="11613" x="6573838" y="2389188"/>
          <p14:tracePt t="11621" x="6537325" y="2398713"/>
          <p14:tracePt t="11630" x="6527800" y="2408238"/>
          <p14:tracePt t="11796" x="6527800" y="2398713"/>
          <p14:tracePt t="11813" x="6537325" y="2398713"/>
          <p14:tracePt t="11860" x="6545263" y="2389188"/>
          <p14:tracePt t="11877" x="6564313" y="2389188"/>
          <p14:tracePt t="11884" x="6581775" y="2371725"/>
          <p14:tracePt t="11892" x="6591300" y="2362200"/>
          <p14:tracePt t="11911" x="6610350" y="2352675"/>
          <p14:tracePt t="11926" x="6627813" y="2343150"/>
          <p14:tracePt t="11946" x="6637338" y="2335213"/>
          <p14:tracePt t="11951" x="6645275" y="2325688"/>
          <p14:tracePt t="11959" x="6654800" y="2325688"/>
          <p14:tracePt t="11967" x="6664325" y="2316163"/>
          <p14:tracePt t="11973" x="6673850" y="2306638"/>
          <p14:tracePt t="11988" x="6681788" y="2298700"/>
          <p14:tracePt t="12005" x="6700838" y="2279650"/>
          <p14:tracePt t="12069" x="6710363" y="2279650"/>
          <p14:tracePt t="12076" x="6718300" y="2270125"/>
          <p14:tracePt t="12093" x="6737350" y="2270125"/>
          <p14:tracePt t="12101" x="6746875" y="2270125"/>
          <p14:tracePt t="12108" x="6754813" y="2270125"/>
          <p14:tracePt t="12124" x="6773863" y="2262188"/>
          <p14:tracePt t="12140" x="6791325" y="2262188"/>
          <p14:tracePt t="12148" x="6800850" y="2262188"/>
          <p14:tracePt t="12156" x="6819900" y="2243138"/>
          <p14:tracePt t="12164" x="6827838" y="2243138"/>
          <p14:tracePt t="12173" x="6837363" y="2233613"/>
          <p14:tracePt t="12204" x="6856413" y="2233613"/>
          <p14:tracePt t="12238" x="6864350" y="2233613"/>
          <p14:tracePt t="12252" x="6873875" y="2233613"/>
          <p14:tracePt t="12261" x="6883400" y="2233613"/>
          <p14:tracePt t="12285" x="6910388" y="2233613"/>
          <p14:tracePt t="12309" x="6919913" y="2233613"/>
          <p14:tracePt t="12365" x="6937375" y="2233613"/>
          <p14:tracePt t="12381" x="6956425" y="2233613"/>
          <p14:tracePt t="12428" x="6964363" y="2233613"/>
          <p14:tracePt t="12461" x="6983413" y="2233613"/>
          <p14:tracePt t="12486" x="6992938" y="2233613"/>
          <p14:tracePt t="12534" x="7000875" y="2233613"/>
          <p14:tracePt t="12566" x="7010400" y="2233613"/>
          <p14:tracePt t="12590" x="7019925" y="2233613"/>
          <p14:tracePt t="12597" x="7029450" y="2225675"/>
          <p14:tracePt t="12615" x="7037388" y="2225675"/>
          <p14:tracePt t="12620" x="7056438" y="2216150"/>
          <p14:tracePt t="12629" x="7065963" y="2206625"/>
          <p14:tracePt t="12645" x="7073900" y="2206625"/>
          <p14:tracePt t="12652" x="7083425" y="2197100"/>
          <p14:tracePt t="12661" x="7083425" y="2189163"/>
          <p14:tracePt t="12677" x="7102475" y="2179638"/>
          <p14:tracePt t="12717" x="7110413" y="2170113"/>
          <p14:tracePt t="12727" x="7119938" y="2170113"/>
          <p14:tracePt t="12876" x="7119938" y="2160588"/>
          <p14:tracePt t="12966" x="7119938" y="2152650"/>
          <p14:tracePt t="13016" x="7129463" y="2143125"/>
          <p14:tracePt t="13025" x="7129463" y="2133600"/>
          <p14:tracePt t="13044" x="7129463" y="2125663"/>
          <p14:tracePt t="13076" x="7138988" y="2116138"/>
          <p14:tracePt t="13146" x="7146925" y="2116138"/>
          <p14:tracePt t="13310" x="7146925" y="2125663"/>
          <p14:tracePt t="13321" x="7146925" y="2133600"/>
          <p14:tracePt t="13326" x="7146925" y="2152650"/>
          <p14:tracePt t="13336" x="7146925" y="2160588"/>
          <p14:tracePt t="13342" x="7146925" y="2170113"/>
          <p14:tracePt t="13357" x="7129463" y="2197100"/>
          <p14:tracePt t="13366" x="7092950" y="2262188"/>
          <p14:tracePt t="13373" x="7083425" y="2270125"/>
          <p14:tracePt t="13382" x="7056438" y="2289175"/>
          <p14:tracePt t="13389" x="7037388" y="2306638"/>
          <p14:tracePt t="13397" x="7019925" y="2325688"/>
          <p14:tracePt t="13405" x="7000875" y="2343150"/>
          <p14:tracePt t="13415" x="6983413" y="2362200"/>
          <p14:tracePt t="13422" x="6964363" y="2371725"/>
          <p14:tracePt t="13433" x="6956425" y="2379663"/>
          <p14:tracePt t="13438" x="6937375" y="2379663"/>
          <p14:tracePt t="13448" x="6910388" y="2398713"/>
          <p14:tracePt t="13454" x="6900863" y="2398713"/>
          <p14:tracePt t="13465" x="6883400" y="2398713"/>
          <p14:tracePt t="13469" x="6856413" y="2416175"/>
          <p14:tracePt t="13479" x="6837363" y="2416175"/>
          <p14:tracePt t="13484" x="6819900" y="2416175"/>
          <p14:tracePt t="13492" x="6783388" y="2416175"/>
          <p14:tracePt t="13500" x="6764338" y="2416175"/>
          <p14:tracePt t="13508" x="6727825" y="2416175"/>
          <p14:tracePt t="13524" x="6700838" y="2416175"/>
          <p14:tracePt t="13532" x="6691313" y="2416175"/>
          <p14:tracePt t="13540" x="6681788" y="2416175"/>
          <p14:tracePt t="13557" x="6673850" y="2416175"/>
          <p14:tracePt t="13572" x="6654800" y="2416175"/>
          <p14:tracePt t="13589" x="6637338" y="2408238"/>
          <p14:tracePt t="13600" x="6627813" y="2408238"/>
          <p14:tracePt t="13612" x="6627813" y="2398713"/>
          <p14:tracePt t="13620" x="6618288" y="2362200"/>
          <p14:tracePt t="13630" x="6610350" y="2343150"/>
          <p14:tracePt t="13637" x="6591300" y="2306638"/>
          <p14:tracePt t="13649" x="6581775" y="2279650"/>
          <p14:tracePt t="13653" x="6545263" y="2233613"/>
          <p14:tracePt t="13665" x="6527800" y="2189163"/>
          <p14:tracePt t="13670" x="6491288" y="2125663"/>
          <p14:tracePt t="13678" x="6464300" y="2106613"/>
          <p14:tracePt t="13685" x="6454775" y="2079625"/>
          <p14:tracePt t="13697" x="6435725" y="2016125"/>
          <p14:tracePt t="13701" x="6427788" y="1987550"/>
          <p14:tracePt t="13710" x="6418263" y="1970088"/>
          <p14:tracePt t="13717" x="6408738" y="1924050"/>
          <p14:tracePt t="13733" x="6408738" y="1897063"/>
          <p14:tracePt t="13741" x="6399213" y="1887538"/>
          <p14:tracePt t="13748" x="6391275" y="1887538"/>
          <p14:tracePt t="13772" x="6391275" y="1878013"/>
          <p14:tracePt t="13780" x="6391275" y="1860550"/>
          <p14:tracePt t="13788" x="6391275" y="1841500"/>
          <p14:tracePt t="13796" x="6391275" y="1833563"/>
          <p14:tracePt t="13804" x="6391275" y="1797050"/>
          <p14:tracePt t="13813" x="6399213" y="1751013"/>
          <p14:tracePt t="13829" x="6408738" y="1704975"/>
          <p14:tracePt t="13837" x="6427788" y="1687513"/>
          <p14:tracePt t="13845" x="6445250" y="1660525"/>
          <p14:tracePt t="13852" x="6454775" y="1641475"/>
          <p14:tracePt t="13860" x="6464300" y="1614488"/>
          <p14:tracePt t="13868" x="6481763" y="1595438"/>
          <p14:tracePt t="13876" x="6491288" y="1577975"/>
          <p14:tracePt t="13897" x="6518275" y="1522413"/>
          <p14:tracePt t="13900" x="6527800" y="1514475"/>
          <p14:tracePt t="13908" x="6537325" y="1504950"/>
          <p14:tracePt t="13916" x="6545263" y="1477963"/>
          <p14:tracePt t="13924" x="6564313" y="1458913"/>
          <p14:tracePt t="13933" x="6573838" y="1449388"/>
          <p14:tracePt t="13941" x="6581775" y="1449388"/>
          <p14:tracePt t="13957" x="6581775" y="1441450"/>
          <p14:tracePt t="13964" x="6591300" y="1431925"/>
          <p14:tracePt t="13973" x="6600825" y="1422400"/>
          <p14:tracePt t="13980" x="6618288" y="1422400"/>
          <p14:tracePt t="13989" x="6645275" y="1422400"/>
          <p14:tracePt t="13997" x="6673850" y="1412875"/>
          <p14:tracePt t="14004" x="6710363" y="1412875"/>
          <p14:tracePt t="14014" x="6746875" y="1412875"/>
          <p14:tracePt t="14021" x="6800850" y="1412875"/>
          <p14:tracePt t="14030" x="6819900" y="1412875"/>
          <p14:tracePt t="14038" x="6873875" y="1412875"/>
          <p14:tracePt t="14045" x="6900863" y="1412875"/>
          <p14:tracePt t="14052" x="6919913" y="1412875"/>
          <p14:tracePt t="14060" x="6964363" y="1412875"/>
          <p14:tracePt t="14077" x="6973888" y="1412875"/>
          <p14:tracePt t="14085" x="6992938" y="1412875"/>
          <p14:tracePt t="14095" x="7000875" y="1412875"/>
          <p14:tracePt t="14104" x="7010400" y="1412875"/>
          <p14:tracePt t="14118" x="7037388" y="1412875"/>
          <p14:tracePt t="14126" x="7046913" y="1412875"/>
          <p14:tracePt t="14142" x="7073900" y="1412875"/>
          <p14:tracePt t="14150" x="7092950" y="1412875"/>
          <p14:tracePt t="14158" x="7119938" y="1412875"/>
          <p14:tracePt t="14168" x="7146925" y="1422400"/>
          <p14:tracePt t="14173" x="7183438" y="1431925"/>
          <p14:tracePt t="14182" x="7202488" y="1441450"/>
          <p14:tracePt t="14189" x="7229475" y="1441450"/>
          <p14:tracePt t="14196" x="7265988" y="1449388"/>
          <p14:tracePt t="14204" x="7292975" y="1477963"/>
          <p14:tracePt t="14212" x="7302500" y="1477963"/>
          <p14:tracePt t="14220" x="7319963" y="1485900"/>
          <p14:tracePt t="14229" x="7329488" y="1495425"/>
          <p14:tracePt t="14236" x="7348538" y="1504950"/>
          <p14:tracePt t="14246" x="7356475" y="1522413"/>
          <p14:tracePt t="14252" x="7356475" y="1531938"/>
          <p14:tracePt t="14261" x="7366000" y="1541463"/>
          <p14:tracePt t="14268" x="7385050" y="1558925"/>
          <p14:tracePt t="14276" x="7392988" y="1568450"/>
          <p14:tracePt t="14285" x="7392988" y="1577975"/>
          <p14:tracePt t="14292" x="7412038" y="1604963"/>
          <p14:tracePt t="14301" x="7421563" y="1624013"/>
          <p14:tracePt t="14308" x="7429500" y="1651000"/>
          <p14:tracePt t="14316" x="7429500" y="1668463"/>
          <p14:tracePt t="14324" x="7439025" y="1697038"/>
          <p14:tracePt t="14333" x="7439025" y="1714500"/>
          <p14:tracePt t="14340" x="7466013" y="1741488"/>
          <p14:tracePt t="14348" x="7475538" y="1760538"/>
          <p14:tracePt t="14356" x="7485063" y="1797050"/>
          <p14:tracePt t="14364" x="7485063" y="1814513"/>
          <p14:tracePt t="14372" x="7494588" y="1833563"/>
          <p14:tracePt t="14380" x="7512050" y="1860550"/>
          <p14:tracePt t="14397" x="7512050" y="1878013"/>
          <p14:tracePt t="14404" x="7521575" y="1887538"/>
          <p14:tracePt t="14420" x="7521575" y="1897063"/>
          <p14:tracePt t="14430" x="7531100" y="1906588"/>
          <p14:tracePt t="14446" x="7531100" y="1914525"/>
          <p14:tracePt t="14452" x="7531100" y="1924050"/>
          <p14:tracePt t="14468" x="7531100" y="1943100"/>
          <p14:tracePt t="14477" x="7531100" y="1960563"/>
          <p14:tracePt t="14484" x="7531100" y="1970088"/>
          <p14:tracePt t="14492" x="7531100" y="1979613"/>
          <p14:tracePt t="14500" x="7531100" y="1987550"/>
          <p14:tracePt t="14509" x="7531100" y="2016125"/>
          <p14:tracePt t="14516" x="7531100" y="2024063"/>
          <p14:tracePt t="14524" x="7539038" y="2052638"/>
          <p14:tracePt t="14532" x="7548563" y="2060575"/>
          <p14:tracePt t="14540" x="7548563" y="2070100"/>
          <p14:tracePt t="14548" x="7548563" y="2089150"/>
          <p14:tracePt t="14557" x="7548563" y="2097088"/>
          <p14:tracePt t="14572" x="7548563" y="2106613"/>
          <p14:tracePt t="14581" x="7548563" y="2125663"/>
          <p14:tracePt t="14597" x="7548563" y="2133600"/>
          <p14:tracePt t="14615" x="7548563" y="2143125"/>
          <p14:tracePt t="14638" x="7548563" y="2152650"/>
          <p14:tracePt t="14652" x="7548563" y="2170113"/>
          <p14:tracePt t="14668" x="7548563" y="2179638"/>
          <p14:tracePt t="14676" x="7539038" y="2189163"/>
          <p14:tracePt t="14684" x="7531100" y="2197100"/>
          <p14:tracePt t="14695" x="7512050" y="2216150"/>
          <p14:tracePt t="14702" x="7502525" y="2225675"/>
          <p14:tracePt t="14710" x="7485063" y="2225675"/>
          <p14:tracePt t="14718" x="7475538" y="2233613"/>
          <p14:tracePt t="14734" x="7466013" y="2233613"/>
          <p14:tracePt t="14742" x="7448550" y="2233613"/>
          <p14:tracePt t="14750" x="7429500" y="2262188"/>
          <p14:tracePt t="14758" x="7421563" y="2262188"/>
          <p14:tracePt t="14767" x="7392988" y="2270125"/>
          <p14:tracePt t="14773" x="7375525" y="2270125"/>
          <p14:tracePt t="14782" x="7348538" y="2279650"/>
          <p14:tracePt t="14791" x="7302500" y="2306638"/>
          <p14:tracePt t="14796" x="7275513" y="2316163"/>
          <p14:tracePt t="14804" x="7219950" y="2325688"/>
          <p14:tracePt t="14814" x="7156450" y="2362200"/>
          <p14:tracePt t="14822" x="7110413" y="2379663"/>
          <p14:tracePt t="14832" x="7083425" y="2389188"/>
          <p14:tracePt t="14837" x="7037388" y="2398713"/>
          <p14:tracePt t="14845" x="6992938" y="2416175"/>
          <p14:tracePt t="14852" x="6946900" y="2425700"/>
          <p14:tracePt t="14860" x="6892925" y="2444750"/>
          <p14:tracePt t="14882" x="6846888" y="2471738"/>
          <p14:tracePt t="14884" x="6837363" y="2471738"/>
          <p14:tracePt t="14893" x="6819900" y="2471738"/>
          <p14:tracePt t="14900" x="6810375" y="2471738"/>
          <p14:tracePt t="14916" x="6800850" y="2471738"/>
          <p14:tracePt t="14924" x="6791325" y="2471738"/>
          <p14:tracePt t="14932" x="6773863" y="2471738"/>
          <p14:tracePt t="14957" x="6764338" y="2471738"/>
          <p14:tracePt t="14965" x="6737350" y="2471738"/>
          <p14:tracePt t="14973" x="6718300" y="2471738"/>
          <p14:tracePt t="14981" x="6673850" y="2471738"/>
          <p14:tracePt t="14989" x="6664325" y="2471738"/>
          <p14:tracePt t="14998" x="6618288" y="2471738"/>
          <p14:tracePt t="15004" x="6591300" y="2471738"/>
          <p14:tracePt t="15013" x="6545263" y="2471738"/>
          <p14:tracePt t="15020" x="6527800" y="2471738"/>
          <p14:tracePt t="15029" x="6518275" y="2471738"/>
          <p14:tracePt t="15037" x="6481763" y="2471738"/>
          <p14:tracePt t="15046" x="6472238" y="2471738"/>
          <p14:tracePt t="15068" x="6464300" y="2471738"/>
          <p14:tracePt t="15076" x="6454775" y="2471738"/>
          <p14:tracePt t="15084" x="6445250" y="2471738"/>
          <p14:tracePt t="15100" x="6435725" y="2444750"/>
          <p14:tracePt t="15125" x="6427788" y="2425700"/>
          <p14:tracePt t="15132" x="6427788" y="2408238"/>
          <p14:tracePt t="15140" x="6427788" y="2398713"/>
          <p14:tracePt t="15148" x="6427788" y="2379663"/>
          <p14:tracePt t="15164" x="6418263" y="2335213"/>
          <p14:tracePt t="15188" x="6418263" y="2306638"/>
          <p14:tracePt t="15196" x="6418263" y="2298700"/>
          <p14:tracePt t="15204" x="6418263" y="2279650"/>
          <p14:tracePt t="15212" x="6418263" y="2262188"/>
          <p14:tracePt t="15220" x="6418263" y="2243138"/>
          <p14:tracePt t="15229" x="6418263" y="2206625"/>
          <p14:tracePt t="15236" x="6418263" y="2170113"/>
          <p14:tracePt t="15247" x="6418263" y="2160588"/>
          <p14:tracePt t="15256" x="6418263" y="2125663"/>
          <p14:tracePt t="15261" x="6418263" y="2097088"/>
          <p14:tracePt t="15269" x="6418263" y="2070100"/>
          <p14:tracePt t="15278" x="6418263" y="2043113"/>
          <p14:tracePt t="15285" x="6418263" y="2024063"/>
          <p14:tracePt t="15292" x="6418263" y="2006600"/>
          <p14:tracePt t="15301" x="6418263" y="1987550"/>
          <p14:tracePt t="15309" x="6418263" y="1970088"/>
          <p14:tracePt t="15319" x="6418263" y="1960563"/>
          <p14:tracePt t="15326" x="6418263" y="1943100"/>
          <p14:tracePt t="15334" x="6418263" y="1933575"/>
          <p14:tracePt t="15352" x="6418263" y="1924050"/>
          <p14:tracePt t="15356" x="6418263" y="1897063"/>
          <p14:tracePt t="15364" x="6418263" y="1887538"/>
          <p14:tracePt t="15373" x="6435725" y="1860550"/>
          <p14:tracePt t="15380" x="6445250" y="1833563"/>
          <p14:tracePt t="15388" x="6454775" y="1787525"/>
          <p14:tracePt t="15396" x="6464300" y="1760538"/>
          <p14:tracePt t="15404" x="6481763" y="1724025"/>
          <p14:tracePt t="15413" x="6508750" y="1687513"/>
          <p14:tracePt t="15420" x="6518275" y="1651000"/>
          <p14:tracePt t="15429" x="6527800" y="1631950"/>
          <p14:tracePt t="15436" x="6537325" y="1631950"/>
          <p14:tracePt t="15445" x="6545263" y="1624013"/>
          <p14:tracePt t="15452" x="6545263" y="1614488"/>
          <p14:tracePt t="15477" x="6554788" y="1604963"/>
          <p14:tracePt t="15500" x="6573838" y="1604963"/>
          <p14:tracePt t="15509" x="6581775" y="1604963"/>
          <p14:tracePt t="15517" x="6610350" y="1604963"/>
          <p14:tracePt t="15526" x="6627813" y="1604963"/>
          <p14:tracePt t="15533" x="6654800" y="1604963"/>
          <p14:tracePt t="15542" x="6681788" y="1604963"/>
          <p14:tracePt t="15548" x="6718300" y="1604963"/>
          <p14:tracePt t="15557" x="6737350" y="1604963"/>
          <p14:tracePt t="15564" x="6773863" y="1604963"/>
          <p14:tracePt t="15572" x="6800850" y="1604963"/>
          <p14:tracePt t="15580" x="6819900" y="1604963"/>
          <p14:tracePt t="15588" x="6846888" y="1604963"/>
          <p14:tracePt t="15596" x="6864350" y="1604963"/>
          <p14:tracePt t="15605" x="6900863" y="1604963"/>
          <p14:tracePt t="15613" x="6910388" y="1604963"/>
          <p14:tracePt t="15621" x="6946900" y="1604963"/>
          <p14:tracePt t="15631" x="6964363" y="1604963"/>
          <p14:tracePt t="15638" x="6992938" y="1604963"/>
          <p14:tracePt t="15648" x="7000875" y="1604963"/>
          <p14:tracePt t="15653" x="7010400" y="1604963"/>
          <p14:tracePt t="15667" x="7029450" y="1604963"/>
          <p14:tracePt t="15669" x="7037388" y="1604963"/>
          <p14:tracePt t="15677" x="7046913" y="1604963"/>
          <p14:tracePt t="15685" x="7056438" y="1604963"/>
          <p14:tracePt t="15693" x="7073900" y="1604963"/>
          <p14:tracePt t="15701" x="7083425" y="1604963"/>
          <p14:tracePt t="15717" x="7092950" y="1604963"/>
          <p14:tracePt t="15730" x="7110413" y="1604963"/>
          <p14:tracePt t="15733" x="7119938" y="1604963"/>
          <p14:tracePt t="15741" x="7129463" y="1604963"/>
          <p14:tracePt t="15759" x="7138988" y="1604963"/>
          <p14:tracePt t="15772" x="7156450" y="1604963"/>
          <p14:tracePt t="15979" x="7156450" y="1614488"/>
          <p14:tracePt t="16125" x="7165975" y="1624013"/>
          <p14:tracePt t="16169" x="7175500" y="1631950"/>
          <p14:tracePt t="16273" x="7192963" y="1631950"/>
          <p14:tracePt t="16287" x="7202488" y="1631950"/>
          <p14:tracePt t="16303" x="7212013" y="1631950"/>
          <p14:tracePt t="16325" x="7229475" y="1631950"/>
          <p14:tracePt t="16333" x="7248525" y="1631950"/>
          <p14:tracePt t="16340" x="7256463" y="1631950"/>
          <p14:tracePt t="16349" x="7275513" y="1631950"/>
          <p14:tracePt t="16356" x="7283450" y="1631950"/>
          <p14:tracePt t="16365" x="7292975" y="1641475"/>
          <p14:tracePt t="16372" x="7292975" y="1651000"/>
          <p14:tracePt t="16555" x="7302500" y="1660525"/>
          <p14:tracePt t="16604" x="7302500" y="1668463"/>
          <p14:tracePt t="16616" x="7302500" y="1677988"/>
          <p14:tracePt t="16838" x="7302500" y="1687513"/>
          <p14:tracePt t="16847" x="7302500" y="1704975"/>
          <p14:tracePt t="16917" x="7302500" y="1714500"/>
          <p14:tracePt t="16941" x="7302500" y="1724025"/>
          <p14:tracePt t="16948" x="7302500" y="1731963"/>
          <p14:tracePt t="16964" x="7302500" y="1741488"/>
          <p14:tracePt t="16972" x="7302500" y="1751013"/>
          <p14:tracePt t="17142" x="7292975" y="1751013"/>
          <p14:tracePt t="17169" x="7283450" y="1751013"/>
          <p14:tracePt t="17306" x="7275513" y="1741488"/>
          <p14:tracePt t="17320" x="7265988" y="1731963"/>
          <p14:tracePt t="17342" x="7265988" y="1724025"/>
          <p14:tracePt t="17669" x="7265988" y="1731963"/>
          <p14:tracePt t="17824" x="7265988" y="1751013"/>
          <p14:tracePt t="18198" x="7265988" y="1760538"/>
          <p14:tracePt t="18320" x="7265988" y="1768475"/>
          <p14:tracePt t="18336" x="7265988" y="1787525"/>
          <p14:tracePt t="18397" x="7265988" y="1804988"/>
          <p14:tracePt t="18421" x="7265988" y="1814513"/>
          <p14:tracePt t="18430" x="7265988" y="1833563"/>
          <p14:tracePt t="18446" x="7265988" y="1841500"/>
          <p14:tracePt t="18453" x="7256463" y="1851025"/>
          <p14:tracePt t="18548" x="7248525" y="1860550"/>
          <p14:tracePt t="18564" x="7239000" y="1878013"/>
          <p14:tracePt t="18572" x="7229475" y="1887538"/>
          <p14:tracePt t="18580" x="7219950" y="1897063"/>
          <p14:tracePt t="18588" x="7183438" y="1914525"/>
          <p14:tracePt t="18596" x="7165975" y="1933575"/>
          <p14:tracePt t="18604" x="7138988" y="1951038"/>
          <p14:tracePt t="18613" x="7092950" y="1987550"/>
          <p14:tracePt t="18622" x="7056438" y="2006600"/>
          <p14:tracePt t="18631" x="7000875" y="2043113"/>
          <p14:tracePt t="18638" x="6956425" y="2089150"/>
          <p14:tracePt t="18652" x="6910388" y="2125663"/>
          <p14:tracePt t="18654" x="6856413" y="2179638"/>
          <p14:tracePt t="18667" x="6773863" y="2216150"/>
          <p14:tracePt t="18669" x="6746875" y="2252663"/>
          <p14:tracePt t="18677" x="6681788" y="2298700"/>
          <p14:tracePt t="18684" x="6637338" y="2316163"/>
          <p14:tracePt t="18692" x="6610350" y="2343150"/>
          <p14:tracePt t="18700" x="6573838" y="2362200"/>
          <p14:tracePt t="18708" x="6527800" y="2398713"/>
          <p14:tracePt t="18716" x="6508750" y="2408238"/>
          <p14:tracePt t="18724" x="6464300" y="2425700"/>
          <p14:tracePt t="18732" x="6464300" y="2435225"/>
          <p14:tracePt t="18740" x="6454775" y="2435225"/>
          <p14:tracePt t="18748" x="6435725" y="2435225"/>
          <p14:tracePt t="18757" x="6418263" y="2444750"/>
          <p14:tracePt t="18773" x="6399213" y="2452688"/>
          <p14:tracePt t="18781" x="6391275" y="2452688"/>
          <p14:tracePt t="18789" x="6381750" y="2462213"/>
          <p14:tracePt t="18805" x="6372225" y="2462213"/>
          <p14:tracePt t="18814" x="6354763" y="2481263"/>
          <p14:tracePt t="18821" x="6354763" y="2489200"/>
          <p14:tracePt t="18837" x="6335713" y="2498725"/>
          <p14:tracePt t="18847" x="6326188" y="2508250"/>
          <p14:tracePt t="18852" x="6318250" y="2517775"/>
          <p14:tracePt t="18862" x="6299200" y="2525713"/>
          <p14:tracePt t="18868" x="6291263" y="2525713"/>
          <p14:tracePt t="18881" x="6262688" y="2535238"/>
          <p14:tracePt t="18884" x="6254750" y="2544763"/>
          <p14:tracePt t="18892" x="6245225" y="2562225"/>
          <p14:tracePt t="18900" x="6235700" y="2571750"/>
          <p14:tracePt t="18908" x="6218238" y="2581275"/>
          <p14:tracePt t="18916" x="6208713" y="2589213"/>
          <p14:tracePt t="18924" x="6189663" y="2598738"/>
          <p14:tracePt t="18932" x="6172200" y="2617788"/>
          <p14:tracePt t="18940" x="6162675" y="2617788"/>
          <p14:tracePt t="18948" x="6145213" y="2625725"/>
          <p14:tracePt t="18956" x="6126163" y="2635250"/>
          <p14:tracePt t="18964" x="6108700" y="2654300"/>
          <p14:tracePt t="18974" x="6080125" y="2662238"/>
          <p14:tracePt t="18980" x="6062663" y="2671763"/>
          <p14:tracePt t="18988" x="6026150" y="2681288"/>
          <p14:tracePt t="18996" x="6007100" y="2698750"/>
          <p14:tracePt t="19004" x="5980113" y="2708275"/>
          <p14:tracePt t="19013" x="5962650" y="2708275"/>
          <p14:tracePt t="19021" x="5935663" y="2708275"/>
          <p14:tracePt t="19029" x="5916613" y="2717800"/>
          <p14:tracePt t="19037" x="5889625" y="2717800"/>
          <p14:tracePt t="19046" x="5870575" y="2717800"/>
          <p14:tracePt t="19052" x="5834063" y="2717800"/>
          <p14:tracePt t="19062" x="5834063" y="2727325"/>
          <p14:tracePt t="19068" x="5826125" y="2727325"/>
          <p14:tracePt t="19076" x="5797550" y="2727325"/>
          <p14:tracePt t="19084" x="5780088" y="2727325"/>
          <p14:tracePt t="19092" x="5734050" y="2754313"/>
          <p14:tracePt t="19100" x="5716588" y="2754313"/>
          <p14:tracePt t="19108" x="5680075" y="2754313"/>
          <p14:tracePt t="19117" x="5634038" y="2763838"/>
          <p14:tracePt t="19126" x="5607050" y="2763838"/>
          <p14:tracePt t="19132" x="5588000" y="2763838"/>
          <p14:tracePt t="19140" x="5561013" y="2763838"/>
          <p14:tracePt t="19148" x="5543550" y="2763838"/>
          <p14:tracePt t="19156" x="5514975" y="2763838"/>
          <p14:tracePt t="19165" x="5497513" y="2763838"/>
          <p14:tracePt t="19172" x="5478463" y="2763838"/>
          <p14:tracePt t="19180" x="5461000" y="2763838"/>
          <p14:tracePt t="19188" x="5441950" y="2763838"/>
          <p14:tracePt t="19196" x="5424488" y="2763838"/>
          <p14:tracePt t="19204" x="5397500" y="2763838"/>
          <p14:tracePt t="19220" x="5368925" y="2763838"/>
          <p14:tracePt t="19228" x="5351463" y="2763838"/>
          <p14:tracePt t="19236" x="5324475" y="2763838"/>
          <p14:tracePt t="19246" x="5305425" y="2763838"/>
          <p14:tracePt t="19252" x="5260975" y="2763838"/>
          <p14:tracePt t="19260" x="5251450" y="2763838"/>
          <p14:tracePt t="19268" x="5232400" y="2763838"/>
          <p14:tracePt t="19276" x="5214938" y="2763838"/>
          <p14:tracePt t="19292" x="5195888" y="2763838"/>
          <p14:tracePt t="19300" x="5187950" y="2763838"/>
          <p14:tracePt t="19324" x="5178425" y="2763838"/>
          <p14:tracePt t="19350" x="5168900" y="2763838"/>
          <p14:tracePt t="19462" x="5151438" y="2763838"/>
          <p14:tracePt t="19519" x="5141913" y="2754313"/>
          <p14:tracePt t="19535" x="5132388" y="2744788"/>
          <p14:tracePt t="19549" x="5122863" y="2735263"/>
          <p14:tracePt t="19557" x="5122863" y="2727325"/>
          <p14:tracePt t="19564" x="5122863" y="2717800"/>
          <p14:tracePt t="19580" x="5105400" y="2708275"/>
          <p14:tracePt t="19620" x="5105400" y="2690813"/>
          <p14:tracePt t="19645" x="5105400" y="2681288"/>
          <p14:tracePt t="19667" x="5105400" y="2671763"/>
          <p14:tracePt t="19680" x="5105400" y="2662238"/>
          <p14:tracePt t="19994" x="5095875" y="2654300"/>
          <p14:tracePt t="20133" x="5086350" y="2635250"/>
          <p14:tracePt t="20140" x="5068888" y="2625725"/>
          <p14:tracePt t="20149" x="5049838" y="2608263"/>
          <p14:tracePt t="20157" x="5032375" y="2589213"/>
          <p14:tracePt t="20165" x="5022850" y="2581275"/>
          <p14:tracePt t="20172" x="5005388" y="2562225"/>
          <p14:tracePt t="20180" x="4986338" y="2544763"/>
          <p14:tracePt t="20188" x="4941888" y="2489200"/>
          <p14:tracePt t="20196" x="4922838" y="2462213"/>
          <p14:tracePt t="20204" x="4886325" y="2416175"/>
          <p14:tracePt t="20212" x="4859338" y="2371725"/>
          <p14:tracePt t="20220" x="4832350" y="2343150"/>
          <p14:tracePt t="20228" x="4822825" y="2316163"/>
          <p14:tracePt t="20236" x="4786313" y="2243138"/>
          <p14:tracePt t="20245" x="4776788" y="2179638"/>
          <p14:tracePt t="20252" x="4730750" y="2116138"/>
          <p14:tracePt t="20261" x="4722813" y="2079625"/>
          <p14:tracePt t="20269" x="4703763" y="2016125"/>
          <p14:tracePt t="20276" x="4703763" y="1960563"/>
          <p14:tracePt t="20284" x="4667250" y="1906588"/>
          <p14:tracePt t="20294" x="4667250" y="1878013"/>
          <p14:tracePt t="20302" x="4649788" y="1851025"/>
          <p14:tracePt t="20310" x="4640263" y="1824038"/>
          <p14:tracePt t="20318" x="4640263" y="1814513"/>
          <p14:tracePt t="20326" x="4640263" y="1797050"/>
          <p14:tracePt t="20342" x="4640263" y="1778000"/>
          <p14:tracePt t="20632" x="4640263" y="1797050"/>
          <p14:tracePt t="20639" x="4640263" y="1804988"/>
          <p14:tracePt t="20654" x="4640263" y="1814513"/>
          <p14:tracePt t="20665" x="4640263" y="1833563"/>
          <p14:tracePt t="20668" x="4640263" y="1851025"/>
          <p14:tracePt t="20677" x="4640263" y="1860550"/>
          <p14:tracePt t="20684" x="4640263" y="1887538"/>
          <p14:tracePt t="20692" x="4640263" y="1906588"/>
          <p14:tracePt t="20700" x="4640263" y="1933575"/>
          <p14:tracePt t="20708" x="4640263" y="1943100"/>
          <p14:tracePt t="20716" x="4640263" y="1951038"/>
          <p14:tracePt t="20725" x="4640263" y="1960563"/>
          <p14:tracePt t="20732" x="4640263" y="1970088"/>
          <p14:tracePt t="20740" x="4640263" y="1979613"/>
          <p14:tracePt t="20756" x="4640263" y="1987550"/>
          <p14:tracePt t="20764" x="4640263" y="2006600"/>
          <p14:tracePt t="20772" x="4640263" y="2016125"/>
          <p14:tracePt t="20813" x="4640263" y="2024063"/>
          <p14:tracePt t="21029" x="4640263" y="2043113"/>
          <p14:tracePt t="21044" x="4640263" y="2052638"/>
          <p14:tracePt t="21052" x="4640263" y="2060575"/>
          <p14:tracePt t="21068" x="4640263" y="2070100"/>
          <p14:tracePt t="21076" x="4640263" y="2079625"/>
          <p14:tracePt t="21084" x="4640263" y="2089150"/>
          <p14:tracePt t="21093" x="4640263" y="2097088"/>
          <p14:tracePt t="21101" x="4640263" y="2106613"/>
          <p14:tracePt t="21125" x="4640263" y="2125663"/>
          <p14:tracePt t="21277" x="4640263" y="2133600"/>
          <p14:tracePt t="21292" x="4649788" y="2133600"/>
          <p14:tracePt t="21300" x="4659313" y="2143125"/>
          <p14:tracePt t="21317" x="4667250" y="2143125"/>
          <p14:tracePt t="21333" x="4676775" y="2152650"/>
          <p14:tracePt t="21349" x="4686300" y="2160588"/>
          <p14:tracePt t="21365" x="4686300" y="2170113"/>
          <p14:tracePt t="21372" x="4686300" y="2179638"/>
          <p14:tracePt t="21380" x="4695825" y="2206625"/>
          <p14:tracePt t="21388" x="4695825" y="2216150"/>
          <p14:tracePt t="21397" x="4695825" y="2225675"/>
          <p14:tracePt t="21404" x="4695825" y="2262188"/>
          <p14:tracePt t="21414" x="4695825" y="2279650"/>
          <p14:tracePt t="21420" x="4713288" y="2316163"/>
          <p14:tracePt t="21429" x="4713288" y="2343150"/>
          <p14:tracePt t="21436" x="4713288" y="2398713"/>
          <p14:tracePt t="21445" x="4713288" y="2435225"/>
          <p14:tracePt t="21452" x="4713288" y="2471738"/>
          <p14:tracePt t="21462" x="4713288" y="2508250"/>
          <p14:tracePt t="21469" x="4713288" y="2554288"/>
          <p14:tracePt t="21478" x="4713288" y="2581275"/>
          <p14:tracePt t="21484" x="4713288" y="2625725"/>
          <p14:tracePt t="21492" x="4713288" y="2654300"/>
          <p14:tracePt t="21500" x="4713288" y="2671763"/>
          <p14:tracePt t="21508" x="4713288" y="2681288"/>
          <p14:tracePt t="21516" x="4713288" y="2708275"/>
          <p14:tracePt t="21524" x="4713288" y="2717800"/>
          <p14:tracePt t="21532" x="4713288" y="2735263"/>
          <p14:tracePt t="21540" x="4713288" y="2744788"/>
          <p14:tracePt t="21548" x="4713288" y="2754313"/>
          <p14:tracePt t="21556" x="4703763" y="2771775"/>
          <p14:tracePt t="21574" x="4703763" y="2800350"/>
          <p14:tracePt t="21581" x="4695825" y="2808288"/>
          <p14:tracePt t="21590" x="4695825" y="2836863"/>
          <p14:tracePt t="21602" x="4695825" y="2854325"/>
          <p14:tracePt t="21606" x="4695825" y="2881313"/>
          <p14:tracePt t="21616" x="4695825" y="2900363"/>
          <p14:tracePt t="21622" x="4695825" y="2927350"/>
          <p14:tracePt t="21631" x="4695825" y="2936875"/>
          <p14:tracePt t="21638" x="4695825" y="2963863"/>
          <p14:tracePt t="21649" x="4695825" y="2982913"/>
          <p14:tracePt t="21654" x="4695825" y="2990850"/>
          <p14:tracePt t="21665" x="4695825" y="3000375"/>
          <p14:tracePt t="21686" x="4695825" y="3009900"/>
          <p14:tracePt t="21862" x="4695825" y="2990850"/>
          <p14:tracePt t="21869" x="4695825" y="2973388"/>
          <p14:tracePt t="21883" x="4695825" y="2954338"/>
          <p14:tracePt t="21887" x="4713288" y="2936875"/>
          <p14:tracePt t="21895" x="4730750" y="2917825"/>
          <p14:tracePt t="21902" x="4767263" y="2881313"/>
          <p14:tracePt t="21913" x="4776788" y="2863850"/>
          <p14:tracePt t="21920" x="4786313" y="2844800"/>
          <p14:tracePt t="21926" x="4795838" y="2836863"/>
          <p14:tracePt t="21936" x="4795838" y="2827338"/>
          <p14:tracePt t="21943" x="4803775" y="2817813"/>
          <p14:tracePt t="21974" x="4813300" y="2817813"/>
          <p14:tracePt t="21996" x="4832350" y="2817813"/>
          <p14:tracePt t="22189" x="4813300" y="2817813"/>
          <p14:tracePt t="22198" x="4803775" y="2817813"/>
          <p14:tracePt t="22221" x="4776788" y="2817813"/>
          <p14:tracePt t="22294" x="4767263" y="2817813"/>
          <p14:tracePt t="22321" x="4759325" y="2817813"/>
          <p14:tracePt t="22335" x="4749800" y="2817813"/>
          <p14:tracePt t="22342" x="4740275" y="2808288"/>
          <p14:tracePt t="22367" x="4730750" y="2790825"/>
          <p14:tracePt t="22429" x="4722813" y="2790825"/>
          <p14:tracePt t="22437" x="4713288" y="2800350"/>
          <p14:tracePt t="22453" x="4703763" y="2808288"/>
          <p14:tracePt t="22469" x="4703763" y="2817813"/>
          <p14:tracePt t="22500" x="4703763" y="2827338"/>
          <p14:tracePt t="22551" x="4703763" y="2836863"/>
          <p14:tracePt t="22566" x="4703763" y="2844800"/>
          <p14:tracePt t="22602" x="4703763" y="2863850"/>
          <p14:tracePt t="22636" x="4703763" y="2873375"/>
          <p14:tracePt t="23311" x="4695825" y="2881313"/>
          <p14:tracePt t="23327" x="4686300" y="2881313"/>
          <p14:tracePt t="24069" x="4695825" y="2881313"/>
          <p14:tracePt t="24503" x="4703763" y="2881313"/>
          <p14:tracePt t="24535" x="4713288" y="2881313"/>
          <p14:tracePt t="24630" x="4730750" y="2881313"/>
          <p14:tracePt t="24670" x="4730750" y="2900363"/>
          <p14:tracePt t="25190" x="4740275" y="2900363"/>
          <p14:tracePt t="25198" x="4740275" y="2890838"/>
          <p14:tracePt t="25554" x="4740275" y="2900363"/>
          <p14:tracePt t="25558" x="4749800" y="2917825"/>
          <p14:tracePt t="26230" x="4759325" y="2917825"/>
          <p14:tracePt t="26255" x="4759325" y="2909888"/>
          <p14:tracePt t="26262" x="4759325" y="2890838"/>
          <p14:tracePt t="26272" x="4767263" y="2881313"/>
          <p14:tracePt t="26278" x="4767263" y="2873375"/>
          <p14:tracePt t="26290" x="4767263" y="2863850"/>
          <p14:tracePt t="26303" x="4767263" y="2854325"/>
          <p14:tracePt t="26309" x="4767263" y="2844800"/>
          <p14:tracePt t="26318" x="4767263" y="2836863"/>
          <p14:tracePt t="26350" x="4767263" y="2827338"/>
          <p14:tracePt t="26572" x="4776788" y="2817813"/>
          <p14:tracePt t="26597" x="4786313" y="2817813"/>
          <p14:tracePt t="27143" x="4786313" y="2808288"/>
          <p14:tracePt t="27150" x="4767263" y="2790825"/>
          <p14:tracePt t="27159" x="4759325" y="2790825"/>
          <p14:tracePt t="27173" x="4749800" y="2771775"/>
          <p14:tracePt t="27181" x="4740275" y="2763838"/>
          <p14:tracePt t="27205" x="4722813" y="2744788"/>
          <p14:tracePt t="27230" x="4713288" y="2735263"/>
          <p14:tracePt t="27246" x="4713288" y="2727325"/>
          <p14:tracePt t="27263" x="4713288" y="2708275"/>
          <p14:tracePt t="27279" x="4713288" y="2690813"/>
          <p14:tracePt t="27287" x="4713288" y="2671763"/>
          <p14:tracePt t="27292" x="4713288" y="2662238"/>
          <p14:tracePt t="27300" x="4713288" y="2635250"/>
          <p14:tracePt t="27308" x="4713288" y="2608263"/>
          <p14:tracePt t="27318" x="4713288" y="2589213"/>
          <p14:tracePt t="27324" x="4713288" y="2571750"/>
          <p14:tracePt t="27333" x="4713288" y="2535238"/>
          <p14:tracePt t="27342" x="4713288" y="2517775"/>
          <p14:tracePt t="27353" x="4713288" y="2498725"/>
          <p14:tracePt t="27356" x="4713288" y="2481263"/>
          <p14:tracePt t="27364" x="4713288" y="2462213"/>
          <p14:tracePt t="27372" x="4713288" y="2444750"/>
          <p14:tracePt t="27380" x="4713288" y="2416175"/>
          <p14:tracePt t="27388" x="4713288" y="2398713"/>
          <p14:tracePt t="27396" x="4713288" y="2371725"/>
          <p14:tracePt t="27404" x="4695825" y="2335213"/>
          <p14:tracePt t="27413" x="4676775" y="2298700"/>
          <p14:tracePt t="27420" x="4667250" y="2252663"/>
          <p14:tracePt t="27428" x="4659313" y="2206625"/>
          <p14:tracePt t="27436" x="4659313" y="2179638"/>
          <p14:tracePt t="27445" x="4649788" y="2152650"/>
          <p14:tracePt t="27453" x="4622800" y="2106613"/>
          <p14:tracePt t="27461" x="4613275" y="2079625"/>
          <p14:tracePt t="27468" x="4613275" y="2060575"/>
          <p14:tracePt t="27478" x="4603750" y="2043113"/>
          <p14:tracePt t="27484" x="4603750" y="2033588"/>
          <p14:tracePt t="27492" x="4594225" y="2016125"/>
          <p14:tracePt t="27500" x="4594225" y="2006600"/>
          <p14:tracePt t="27508" x="4594225" y="1997075"/>
          <p14:tracePt t="27525" x="4576763" y="1970088"/>
          <p14:tracePt t="27540" x="4567238" y="1970088"/>
          <p14:tracePt t="27548" x="4567238" y="1951038"/>
          <p14:tracePt t="27557" x="4549775" y="1914525"/>
          <p14:tracePt t="27572" x="4530725" y="1897063"/>
          <p14:tracePt t="27581" x="4513263" y="1887538"/>
          <p14:tracePt t="27588" x="4494213" y="1870075"/>
          <p14:tracePt t="27596" x="4457700" y="1851025"/>
          <p14:tracePt t="27604" x="4440238" y="1841500"/>
          <p14:tracePt t="27612" x="4413250" y="1833563"/>
          <p14:tracePt t="27620" x="4394200" y="1797050"/>
          <p14:tracePt t="27628" x="4348163" y="1787525"/>
          <p14:tracePt t="27636" x="4330700" y="1768475"/>
          <p14:tracePt t="27646" x="4311650" y="1760538"/>
          <p14:tracePt t="27652" x="4284663" y="1751013"/>
          <p14:tracePt t="27663" x="4267200" y="1741488"/>
          <p14:tracePt t="27668" x="4230688" y="1724025"/>
          <p14:tracePt t="27677" x="4211638" y="1714500"/>
          <p14:tracePt t="27684" x="4175125" y="1697038"/>
          <p14:tracePt t="27696" x="4165600" y="1697038"/>
          <p14:tracePt t="27700" x="4138613" y="1697038"/>
          <p14:tracePt t="27708" x="4121150" y="1697038"/>
          <p14:tracePt t="27716" x="4075113" y="1687513"/>
          <p14:tracePt t="27725" x="4048125" y="1687513"/>
          <p14:tracePt t="27732" x="4021138" y="1687513"/>
          <p14:tracePt t="27740" x="3984625" y="1687513"/>
          <p14:tracePt t="27748" x="3929063" y="1687513"/>
          <p14:tracePt t="27756" x="3846513" y="1687513"/>
          <p14:tracePt t="27764" x="3792538" y="1687513"/>
          <p14:tracePt t="27772" x="3702050" y="1687513"/>
          <p14:tracePt t="27780" x="3629025" y="1687513"/>
          <p14:tracePt t="27789" x="3573463" y="1687513"/>
          <p14:tracePt t="27796" x="3519488" y="1687513"/>
          <p14:tracePt t="27806" x="3463925" y="1687513"/>
          <p14:tracePt t="27813" x="3419475" y="1687513"/>
          <p14:tracePt t="27822" x="3390900" y="1687513"/>
          <p14:tracePt t="27831" x="3346450" y="1687513"/>
          <p14:tracePt t="27838" x="3317875" y="1687513"/>
          <p14:tracePt t="27847" x="3309938" y="1687513"/>
          <p14:tracePt t="27853" x="3300413" y="1687513"/>
          <p14:tracePt t="27869" x="3273425" y="1687513"/>
          <p14:tracePt t="27885" x="3263900" y="1687513"/>
          <p14:tracePt t="27902" x="3254375" y="1687513"/>
          <p14:tracePt t="27918" x="3236913" y="1687513"/>
          <p14:tracePt t="27925" x="3227388" y="1687513"/>
          <p14:tracePt t="27933" x="3217863" y="1687513"/>
          <p14:tracePt t="27945" x="3200400" y="1687513"/>
          <p14:tracePt t="27949" x="3181350" y="1687513"/>
          <p14:tracePt t="27957" x="3163888" y="1687513"/>
          <p14:tracePt t="27966" x="3136900" y="1687513"/>
          <p14:tracePt t="27974" x="3100388" y="1687513"/>
          <p14:tracePt t="27982" x="3081338" y="1687513"/>
          <p14:tracePt t="27991" x="3054350" y="1687513"/>
          <p14:tracePt t="27997" x="3044825" y="1687513"/>
          <p14:tracePt t="28007" x="3027363" y="1697038"/>
          <p14:tracePt t="28014" x="3027363" y="1704975"/>
          <p14:tracePt t="28022" x="3008313" y="1714500"/>
          <p14:tracePt t="28029" x="2998788" y="1714500"/>
          <p14:tracePt t="28037" x="2981325" y="1724025"/>
          <p14:tracePt t="28044" x="2971800" y="1724025"/>
          <p14:tracePt t="28052" x="2954338" y="1731963"/>
          <p14:tracePt t="28068" x="2935288" y="1741488"/>
          <p14:tracePt t="28078" x="2925763" y="1751013"/>
          <p14:tracePt t="28084" x="2917825" y="1760538"/>
          <p14:tracePt t="28092" x="2917825" y="1768475"/>
          <p14:tracePt t="28108" x="2898775" y="1778000"/>
          <p14:tracePt t="28124" x="2881313" y="1787525"/>
          <p14:tracePt t="28141" x="2871788" y="1787525"/>
          <p14:tracePt t="28164" x="2862263" y="1797050"/>
          <p14:tracePt t="28180" x="2852738" y="1804988"/>
          <p14:tracePt t="28188" x="2844800" y="1814513"/>
          <p14:tracePt t="28204" x="2825750" y="1824038"/>
          <p14:tracePt t="28212" x="2808288" y="1841500"/>
          <p14:tracePt t="28220" x="2798763" y="1841500"/>
          <p14:tracePt t="28228" x="2781300" y="1860550"/>
          <p14:tracePt t="28244" x="2744788" y="1897063"/>
          <p14:tracePt t="28252" x="2735263" y="1897063"/>
          <p14:tracePt t="28262" x="2725738" y="1906588"/>
          <p14:tracePt t="28269" x="2698750" y="1914525"/>
          <p14:tracePt t="28278" x="2689225" y="1914525"/>
          <p14:tracePt t="28285" x="2671763" y="1914525"/>
          <p14:tracePt t="28293" x="2662238" y="1924050"/>
          <p14:tracePt t="28308" x="2652713" y="1924050"/>
          <p14:tracePt t="28414" x="2643188" y="1933575"/>
          <p14:tracePt t="28420" x="2635250" y="1943100"/>
          <p14:tracePt t="28428" x="2625725" y="1943100"/>
          <p14:tracePt t="28436" x="2598738" y="1960563"/>
          <p14:tracePt t="28453" x="2589213" y="1970088"/>
          <p14:tracePt t="28463" x="2579688" y="1987550"/>
          <p14:tracePt t="28469" x="2570163" y="1997075"/>
          <p14:tracePt t="28502" x="2570163" y="2006600"/>
          <p14:tracePt t="28548" x="2570163" y="2016125"/>
          <p14:tracePt t="28556" x="2589213" y="2006600"/>
          <p14:tracePt t="28564" x="2606675" y="1997075"/>
          <p14:tracePt t="28572" x="2616200" y="1987550"/>
          <p14:tracePt t="28580" x="2625725" y="1979613"/>
          <p14:tracePt t="28588" x="2635250" y="1979613"/>
          <p14:tracePt t="28596" x="2643188" y="1970088"/>
          <p14:tracePt t="28759" x="2643188" y="1979613"/>
          <p14:tracePt t="28775" x="2635250" y="1979613"/>
          <p14:tracePt t="28783" x="2635250" y="1997075"/>
          <p14:tracePt t="28798" x="2635250" y="2006600"/>
          <p14:tracePt t="28805" x="2625725" y="2016125"/>
          <p14:tracePt t="28813" x="2616200" y="2024063"/>
          <p14:tracePt t="28852" x="2616200" y="2043113"/>
          <p14:tracePt t="28868" x="2616200" y="2052638"/>
          <p14:tracePt t="28893" x="2606675" y="2070100"/>
          <p14:tracePt t="28902" x="2606675" y="2079625"/>
          <p14:tracePt t="28910" x="2606675" y="2089150"/>
          <p14:tracePt t="28919" x="2606675" y="2097088"/>
          <p14:tracePt t="28928" x="2606675" y="2106613"/>
          <p14:tracePt t="28934" x="2598738" y="2133600"/>
          <p14:tracePt t="28957" x="2598738" y="2152650"/>
          <p14:tracePt t="28965" x="2598738" y="2170113"/>
          <p14:tracePt t="28976" x="2589213" y="2189163"/>
          <p14:tracePt t="28988" x="2589213" y="2206625"/>
          <p14:tracePt t="28996" x="2589213" y="2216150"/>
          <p14:tracePt t="29004" x="2579688" y="2233613"/>
          <p14:tracePt t="29012" x="2570163" y="2243138"/>
          <p14:tracePt t="29020" x="2570163" y="2252663"/>
          <p14:tracePt t="29045" x="2570163" y="2262188"/>
          <p14:tracePt t="29242" x="2570163" y="2270125"/>
          <p14:tracePt t="29269" x="2562225" y="2270125"/>
          <p14:tracePt t="29284" x="2543175" y="2270125"/>
          <p14:tracePt t="29325" x="2533650" y="2270125"/>
          <p14:tracePt t="29350" x="2516188" y="2262188"/>
          <p14:tracePt t="29486" x="2516188" y="2252663"/>
          <p14:tracePt t="29572" x="2506663" y="2243138"/>
          <p14:tracePt t="29621" x="2489200" y="2233613"/>
          <p14:tracePt t="29647" x="2470150" y="2216150"/>
          <p14:tracePt t="29676" x="2462213" y="2206625"/>
          <p14:tracePt t="29749" x="2452688" y="2197100"/>
          <p14:tracePt t="29783" x="2443163" y="2197100"/>
          <p14:tracePt t="29796" x="2433638" y="2197100"/>
          <p14:tracePt t="29804" x="2416175" y="2179638"/>
          <p14:tracePt t="29812" x="2406650" y="2179638"/>
          <p14:tracePt t="29820" x="2397125" y="2179638"/>
          <p14:tracePt t="29829" x="2389188" y="2179638"/>
          <p14:tracePt t="29836" x="2360613" y="2170113"/>
          <p14:tracePt t="29852" x="2360613" y="2160588"/>
          <p14:tracePt t="29911" x="2352675" y="2152650"/>
          <p14:tracePt t="29934" x="2352675" y="2143125"/>
          <p14:tracePt t="29950" x="2352675" y="2133600"/>
          <p14:tracePt t="29979" x="2352675" y="2125663"/>
          <p14:tracePt t="29983" x="2352675" y="2106613"/>
          <p14:tracePt t="29989" x="2352675" y="2097088"/>
          <p14:tracePt t="29997" x="2352675" y="2089150"/>
          <p14:tracePt t="30004" x="2352675" y="2079625"/>
          <p14:tracePt t="30021" x="2352675" y="2070100"/>
          <p14:tracePt t="30029" x="2352675" y="2052638"/>
          <p14:tracePt t="30039" x="2360613" y="2043113"/>
          <p14:tracePt t="30068" x="2360613" y="2033588"/>
          <p14:tracePt t="30077" x="2370138" y="2016125"/>
          <p14:tracePt t="30085" x="2389188" y="1960563"/>
          <p14:tracePt t="30094" x="2389188" y="1943100"/>
          <p14:tracePt t="30100" x="2389188" y="1887538"/>
          <p14:tracePt t="30108" x="2389188" y="1860550"/>
          <p14:tracePt t="30116" x="2389188" y="1851025"/>
          <p14:tracePt t="30124" x="2389188" y="1824038"/>
          <p14:tracePt t="30141" x="2389188" y="1814513"/>
          <p14:tracePt t="30165" x="2389188" y="1804988"/>
          <p14:tracePt t="30173" x="2379663" y="1804988"/>
          <p14:tracePt t="30242" x="2416175" y="1804988"/>
          <p14:tracePt t="30247" x="2443163" y="1804988"/>
          <p14:tracePt t="30253" x="2498725" y="1841500"/>
          <p14:tracePt t="30262" x="2562225" y="1878013"/>
          <p14:tracePt t="30269" x="2589213" y="1943100"/>
          <p14:tracePt t="30278" x="2606675" y="2024063"/>
          <p14:tracePt t="30286" x="2606675" y="2097088"/>
          <p14:tracePt t="30294" x="2606675" y="2116138"/>
          <p14:tracePt t="30301" x="2606675" y="2125663"/>
          <p14:tracePt t="30430" x="2598738" y="2125663"/>
          <p14:tracePt t="30438" x="2589213" y="2125663"/>
          <p14:tracePt t="30447" x="2579688" y="2125663"/>
          <p14:tracePt t="30455" x="2562225" y="2125663"/>
          <p14:tracePt t="30479" x="2552700" y="2125663"/>
          <p14:tracePt t="30612" x="2543175" y="2133600"/>
          <p14:tracePt t="30636" x="2516188" y="2143125"/>
          <p14:tracePt t="30644" x="2506663" y="2152650"/>
          <p14:tracePt t="30654" x="2498725" y="2160588"/>
          <p14:tracePt t="30666" x="2462213" y="2170113"/>
          <p14:tracePt t="30679" x="2452688" y="2179638"/>
          <p14:tracePt t="30686" x="2443163" y="2179638"/>
          <p14:tracePt t="30698" x="2433638" y="2189163"/>
          <p14:tracePt t="30718" x="2425700" y="2197100"/>
          <p14:tracePt t="30767" x="2416175" y="2197100"/>
          <p14:tracePt t="30782" x="2397125" y="2197100"/>
          <p14:tracePt t="30790" x="2379663" y="2206625"/>
          <p14:tracePt t="30806" x="2370138" y="2206625"/>
          <p14:tracePt t="30830" x="2352675" y="2206625"/>
          <p14:tracePt t="30845" x="2343150" y="2206625"/>
          <p14:tracePt t="30852" x="2343150" y="2197100"/>
          <p14:tracePt t="30860" x="2343150" y="2179638"/>
          <p14:tracePt t="30868" x="2343150" y="2152650"/>
          <p14:tracePt t="30880" x="2343150" y="2143125"/>
          <p14:tracePt t="30884" x="2343150" y="2116138"/>
          <p14:tracePt t="30892" x="2343150" y="2106613"/>
          <p14:tracePt t="30900" x="2343150" y="2097088"/>
          <p14:tracePt t="30908" x="2343150" y="2079625"/>
          <p14:tracePt t="31227" x="2360613" y="2079625"/>
          <p14:tracePt t="31242" x="2370138" y="2079625"/>
          <p14:tracePt t="31261" x="2379663" y="2079625"/>
          <p14:tracePt t="31356" x="2389188" y="2089150"/>
          <p14:tracePt t="31397" x="2389188" y="2097088"/>
          <p14:tracePt t="31421" x="2389188" y="2106613"/>
          <p14:tracePt t="31604" x="2389188" y="2116138"/>
          <p14:tracePt t="31612" x="2389188" y="2125663"/>
          <p14:tracePt t="31620" x="2389188" y="2133600"/>
          <p14:tracePt t="31636" x="2389188" y="2143125"/>
          <p14:tracePt t="31652" x="2389188" y="2152650"/>
          <p14:tracePt t="31662" x="2389188" y="2160588"/>
          <p14:tracePt t="31677" x="2389188" y="2179638"/>
          <p14:tracePt t="31684" x="2389188" y="2189163"/>
          <p14:tracePt t="31700" x="2389188" y="2197100"/>
          <p14:tracePt t="32622" x="2397125" y="2189163"/>
          <p14:tracePt t="33355" x="2406650" y="2189163"/>
          <p14:tracePt t="34620" x="2406650" y="2179638"/>
          <p14:tracePt t="34872" x="2406650" y="2170113"/>
          <p14:tracePt t="35142" x="2397125" y="2170113"/>
          <p14:tracePt t="35149" x="2389188" y="2170113"/>
          <p14:tracePt t="35164" x="2379663" y="2179638"/>
          <p14:tracePt t="35188" x="2370138" y="2189163"/>
          <p14:tracePt t="36053" x="2370138" y="2197100"/>
          <p14:tracePt t="36172" x="2370138" y="2189163"/>
          <p14:tracePt t="36311" x="2370138" y="2197100"/>
          <p14:tracePt t="36616" x="2370138" y="2189163"/>
          <p14:tracePt t="36629" x="2370138" y="2179638"/>
          <p14:tracePt t="36645" x="2370138" y="2160588"/>
          <p14:tracePt t="36663" x="2370138" y="2152650"/>
          <p14:tracePt t="36678" x="2370138" y="2143125"/>
          <p14:tracePt t="36686" x="2360613" y="2143125"/>
          <p14:tracePt t="36712" x="2360613" y="2133600"/>
          <p14:tracePt t="36734" x="2352675" y="2133600"/>
          <p14:tracePt t="36742" x="2343150" y="2125663"/>
          <p14:tracePt t="36766" x="2333625" y="2116138"/>
          <p14:tracePt t="36828" x="2324100" y="2106613"/>
          <p14:tracePt t="36853" x="2316163" y="2106613"/>
          <p14:tracePt t="36860" x="2306638" y="2106613"/>
          <p14:tracePt t="36869" x="2297113" y="2106613"/>
          <p14:tracePt t="36894" x="2279650" y="2106613"/>
          <p14:tracePt t="36901" x="2270125" y="2106613"/>
          <p14:tracePt t="36910" x="2260600" y="2106613"/>
          <p14:tracePt t="36916" x="2251075" y="2106613"/>
          <p14:tracePt t="36924" x="2224088" y="2106613"/>
          <p14:tracePt t="36932" x="2214563" y="2106613"/>
          <p14:tracePt t="36940" x="2197100" y="2106613"/>
          <p14:tracePt t="36948" x="2179638" y="2106613"/>
          <p14:tracePt t="36956" x="2170113" y="2106613"/>
          <p14:tracePt t="36973" x="2151063" y="2106613"/>
          <p14:tracePt t="36982" x="2133600" y="2106613"/>
          <p14:tracePt t="37000" x="2124075" y="2106613"/>
          <p14:tracePt t="37007" x="2106613" y="2106613"/>
          <p14:tracePt t="37016" x="2097088" y="2116138"/>
          <p14:tracePt t="37029" x="2087563" y="2116138"/>
          <p14:tracePt t="37038" x="2051050" y="2116138"/>
          <p14:tracePt t="37044" x="2033588" y="2116138"/>
          <p14:tracePt t="37052" x="2005013" y="2116138"/>
          <p14:tracePt t="37061" x="1968500" y="2116138"/>
          <p14:tracePt t="37068" x="1941513" y="2116138"/>
          <p14:tracePt t="37077" x="1895475" y="2116138"/>
          <p14:tracePt t="37084" x="1841500" y="2116138"/>
          <p14:tracePt t="37094" x="1804988" y="2116138"/>
          <p14:tracePt t="37101" x="1751013" y="2116138"/>
          <p14:tracePt t="37108" x="1731963" y="2116138"/>
          <p14:tracePt t="37116" x="1704975" y="2116138"/>
          <p14:tracePt t="37124" x="1658938" y="2116138"/>
          <p14:tracePt t="37132" x="1649413" y="2116138"/>
          <p14:tracePt t="37140" x="1641475" y="2116138"/>
          <p14:tracePt t="37374" x="1631950" y="2116138"/>
          <p14:tracePt t="37493" x="1622425" y="2116138"/>
          <p14:tracePt t="37511" x="1612900" y="2106613"/>
          <p14:tracePt t="37520" x="1604963" y="2106613"/>
          <p14:tracePt t="37527" x="1595438" y="2106613"/>
          <p14:tracePt t="37541" x="1576388" y="2106613"/>
          <p14:tracePt t="37548" x="1568450" y="2097088"/>
          <p14:tracePt t="37564" x="1558925" y="2097088"/>
          <p14:tracePt t="37572" x="1541463" y="2079625"/>
          <p14:tracePt t="37580" x="1531938" y="2079625"/>
          <p14:tracePt t="37588" x="1522413" y="2079625"/>
          <p14:tracePt t="37604" x="1504950" y="2070100"/>
          <p14:tracePt t="37622" x="1495425" y="2070100"/>
          <p14:tracePt t="37654" x="1495425" y="2060575"/>
          <p14:tracePt t="37726" x="1485900" y="2052638"/>
          <p14:tracePt t="37740" x="1485900" y="2043113"/>
          <p14:tracePt t="39024" x="1485900" y="2060575"/>
          <p14:tracePt t="39039" x="1485900" y="2070100"/>
          <p14:tracePt t="39045" x="1476375" y="2079625"/>
          <p14:tracePt t="39396" x="1468438" y="2079625"/>
          <p14:tracePt t="39516" x="1458913" y="2070100"/>
          <p14:tracePt t="39525" x="1449388" y="2060575"/>
          <p14:tracePt t="39564" x="1439863" y="2060575"/>
          <p14:tracePt t="39573" x="1422400" y="2060575"/>
          <p14:tracePt t="39581" x="1403350" y="2060575"/>
          <p14:tracePt t="39589" x="1366838" y="2060575"/>
          <p14:tracePt t="39598" x="1349375" y="2060575"/>
          <p14:tracePt t="39605" x="1312863" y="2060575"/>
          <p14:tracePt t="39612" x="1293813" y="2060575"/>
          <p14:tracePt t="39622" x="1266825" y="2060575"/>
          <p14:tracePt t="39629" x="1249363" y="2060575"/>
          <p14:tracePt t="39637" x="1222375" y="2060575"/>
          <p14:tracePt t="39646" x="1212850" y="2060575"/>
          <p14:tracePt t="39652" x="1203325" y="2060575"/>
          <p14:tracePt t="39661" x="1185863" y="2060575"/>
          <p14:tracePt t="39685" x="1176338" y="2060575"/>
          <p14:tracePt t="39828" x="1166813" y="2060575"/>
          <p14:tracePt t="39845" x="1149350" y="2060575"/>
          <p14:tracePt t="40246" x="1166813" y="2052638"/>
          <p14:tracePt t="40263" x="1176338" y="2052638"/>
          <p14:tracePt t="40271" x="1185863" y="2052638"/>
          <p14:tracePt t="40285" x="1193800" y="2052638"/>
          <p14:tracePt t="40301" x="1212850" y="2052638"/>
          <p14:tracePt t="40341" x="1222375" y="2052638"/>
          <p14:tracePt t="40356" x="1230313" y="2043113"/>
          <p14:tracePt t="40364" x="1239838" y="2033588"/>
          <p14:tracePt t="40381" x="1249363" y="2033588"/>
          <p14:tracePt t="40398" x="1258888" y="2033588"/>
          <p14:tracePt t="40412" x="1266825" y="2033588"/>
          <p14:tracePt t="40453" x="1285875" y="2033588"/>
          <p14:tracePt t="40518" x="1293813" y="2033588"/>
          <p14:tracePt t="40527" x="1312863" y="2024063"/>
          <p14:tracePt t="40534" x="1330325" y="2024063"/>
          <p14:tracePt t="40543" x="1349375" y="2024063"/>
          <p14:tracePt t="40548" x="1376363" y="2024063"/>
          <p14:tracePt t="40556" x="1395413" y="2016125"/>
          <p14:tracePt t="40564" x="1422400" y="2016125"/>
          <p14:tracePt t="40572" x="1431925" y="2006600"/>
          <p14:tracePt t="40580" x="1449388" y="1987550"/>
          <p14:tracePt t="40588" x="1458913" y="1987550"/>
          <p14:tracePt t="40596" x="1468438" y="1987550"/>
          <p14:tracePt t="40604" x="1476375" y="1979613"/>
          <p14:tracePt t="40612" x="1476375" y="1970088"/>
          <p14:tracePt t="40629" x="1495425" y="1951038"/>
          <p14:tracePt t="40650" x="1512888" y="1951038"/>
          <p14:tracePt t="40980" x="1522413" y="1951038"/>
          <p14:tracePt t="40998" x="1522413" y="1960563"/>
          <p14:tracePt t="41006" x="1531938" y="1987550"/>
          <p14:tracePt t="41037" x="1541463" y="1987550"/>
          <p14:tracePt t="41061" x="1541463" y="1997075"/>
          <p14:tracePt t="41069" x="1549400" y="2006600"/>
          <p14:tracePt t="41087" x="1558925" y="2016125"/>
          <p14:tracePt t="41101" x="1558925" y="2024063"/>
          <p14:tracePt t="41109" x="1568450" y="2043113"/>
          <p14:tracePt t="41117" x="1568450" y="2052638"/>
          <p14:tracePt t="41133" x="1568450" y="2060575"/>
          <p14:tracePt t="41148" x="1568450" y="2070100"/>
          <p14:tracePt t="41157" x="1568450" y="2079625"/>
          <p14:tracePt t="41165" x="1576388" y="2106613"/>
          <p14:tracePt t="41172" x="1576388" y="2116138"/>
          <p14:tracePt t="41180" x="1576388" y="2125663"/>
          <p14:tracePt t="41189" x="1585913" y="2152650"/>
          <p14:tracePt t="41196" x="1604963" y="2170113"/>
          <p14:tracePt t="41204" x="1604963" y="2189163"/>
          <p14:tracePt t="41212" x="1604963" y="2197100"/>
          <p14:tracePt t="41220" x="1622425" y="2206625"/>
          <p14:tracePt t="41228" x="1641475" y="2216150"/>
          <p14:tracePt t="41236" x="1649413" y="2225675"/>
          <p14:tracePt t="41245" x="1668463" y="2243138"/>
          <p14:tracePt t="41252" x="1685925" y="2252663"/>
          <p14:tracePt t="41261" x="1695450" y="2262188"/>
          <p14:tracePt t="41268" x="1714500" y="2279650"/>
          <p14:tracePt t="41277" x="1731963" y="2289175"/>
          <p14:tracePt t="41293" x="1741488" y="2298700"/>
          <p14:tracePt t="41300" x="1751013" y="2298700"/>
          <p14:tracePt t="41310" x="1768475" y="2306638"/>
          <p14:tracePt t="41317" x="1787525" y="2325688"/>
          <p14:tracePt t="41324" x="1804988" y="2335213"/>
          <p14:tracePt t="41333" x="1831975" y="2343150"/>
          <p14:tracePt t="41340" x="1851025" y="2352675"/>
          <p14:tracePt t="41348" x="1868488" y="2352675"/>
          <p14:tracePt t="41356" x="1914525" y="2379663"/>
          <p14:tracePt t="41364" x="1978025" y="2398713"/>
          <p14:tracePt t="41372" x="2014538" y="2408238"/>
          <p14:tracePt t="41380" x="2097088" y="2435225"/>
          <p14:tracePt t="41388" x="2124075" y="2444750"/>
          <p14:tracePt t="41396" x="2179638" y="2462213"/>
          <p14:tracePt t="41404" x="2224088" y="2471738"/>
          <p14:tracePt t="41412" x="2287588" y="2489200"/>
          <p14:tracePt t="41420" x="2343150" y="2508250"/>
          <p14:tracePt t="41430" x="2389188" y="2508250"/>
          <p14:tracePt t="41436" x="2462213" y="2517775"/>
          <p14:tracePt t="41445" x="2516188" y="2517775"/>
          <p14:tracePt t="41452" x="2570163" y="2525713"/>
          <p14:tracePt t="41460" x="2635250" y="2525713"/>
          <p14:tracePt t="41469" x="2708275" y="2525713"/>
          <p14:tracePt t="41476" x="2762250" y="2525713"/>
          <p14:tracePt t="41484" x="2852738" y="2525713"/>
          <p14:tracePt t="41493" x="2925763" y="2525713"/>
          <p14:tracePt t="41500" x="3017838" y="2525713"/>
          <p14:tracePt t="41509" x="3090863" y="2525713"/>
          <p14:tracePt t="41516" x="3181350" y="2525713"/>
          <p14:tracePt t="41525" x="3273425" y="2525713"/>
          <p14:tracePt t="41532" x="3373438" y="2525713"/>
          <p14:tracePt t="41545" x="3446463" y="2525713"/>
          <p14:tracePt t="41548" x="3519488" y="2525713"/>
          <p14:tracePt t="41556" x="3592513" y="2525713"/>
          <p14:tracePt t="41564" x="3646488" y="2525713"/>
          <p14:tracePt t="41572" x="3702050" y="2525713"/>
          <p14:tracePt t="41580" x="3746500" y="2525713"/>
          <p14:tracePt t="41588" x="3810000" y="2525713"/>
          <p14:tracePt t="41596" x="3875088" y="2525713"/>
          <p14:tracePt t="41604" x="3911600" y="2525713"/>
          <p14:tracePt t="41612" x="3956050" y="2525713"/>
          <p14:tracePt t="41620" x="3992563" y="2525713"/>
          <p14:tracePt t="41629" x="4011613" y="2525713"/>
          <p14:tracePt t="41638" x="4048125" y="2525713"/>
          <p14:tracePt t="41646" x="4065588" y="2525713"/>
          <p14:tracePt t="41652" x="4102100" y="2525713"/>
          <p14:tracePt t="41661" x="4121150" y="2525713"/>
          <p14:tracePt t="41668" x="4148138" y="2525713"/>
          <p14:tracePt t="41677" x="4165600" y="2525713"/>
          <p14:tracePt t="41684" x="4202113" y="2525713"/>
          <p14:tracePt t="41693" x="4248150" y="2525713"/>
          <p14:tracePt t="41701" x="4284663" y="2525713"/>
          <p14:tracePt t="41710" x="4340225" y="2525713"/>
          <p14:tracePt t="41716" x="4413250" y="2525713"/>
          <p14:tracePt t="41726" x="4467225" y="2525713"/>
          <p14:tracePt t="41732" x="4557713" y="2525713"/>
          <p14:tracePt t="41740" x="4622800" y="2525713"/>
          <p14:tracePt t="41748" x="4676775" y="2525713"/>
          <p14:tracePt t="41756" x="4749800" y="2525713"/>
          <p14:tracePt t="41764" x="4786313" y="2525713"/>
          <p14:tracePt t="41772" x="4832350" y="2525713"/>
          <p14:tracePt t="41780" x="4859338" y="2525713"/>
          <p14:tracePt t="41788" x="4886325" y="2525713"/>
          <p14:tracePt t="41796" x="4932363" y="2525713"/>
          <p14:tracePt t="41804" x="4959350" y="2525713"/>
          <p14:tracePt t="41812" x="4986338" y="2525713"/>
          <p14:tracePt t="41820" x="5032375" y="2525713"/>
          <p14:tracePt t="41829" x="5059363" y="2525713"/>
          <p14:tracePt t="41836" x="5114925" y="2525713"/>
          <p14:tracePt t="41844" x="5141913" y="2525713"/>
          <p14:tracePt t="41853" x="5195888" y="2525713"/>
          <p14:tracePt t="41860" x="5241925" y="2525713"/>
          <p14:tracePt t="41868" x="5297488" y="2525713"/>
          <p14:tracePt t="41876" x="5334000" y="2525713"/>
          <p14:tracePt t="41896" x="5434013" y="2525713"/>
          <p14:tracePt t="41900" x="5487988" y="2525713"/>
          <p14:tracePt t="41912" x="5514975" y="2525713"/>
          <p14:tracePt t="41916" x="5570538" y="2525713"/>
          <p14:tracePt t="41925" x="5607050" y="2525713"/>
          <p14:tracePt t="41932" x="5661025" y="2525713"/>
          <p14:tracePt t="41940" x="5707063" y="2525713"/>
          <p14:tracePt t="41948" x="5724525" y="2525713"/>
          <p14:tracePt t="41956" x="5753100" y="2525713"/>
          <p14:tracePt t="41964" x="5780088" y="2525713"/>
          <p14:tracePt t="41972" x="5807075" y="2525713"/>
          <p14:tracePt t="41980" x="5853113" y="2517775"/>
          <p14:tracePt t="41989" x="5870575" y="2498725"/>
          <p14:tracePt t="41996" x="5899150" y="2489200"/>
          <p14:tracePt t="42005" x="5907088" y="2481263"/>
          <p14:tracePt t="42012" x="5926138" y="2462213"/>
          <p14:tracePt t="42020" x="5943600" y="2452688"/>
          <p14:tracePt t="42028" x="5953125" y="2444750"/>
          <p14:tracePt t="42038" x="5972175" y="2416175"/>
          <p14:tracePt t="42053" x="5980113" y="2408238"/>
          <p14:tracePt t="42061" x="5989638" y="2408238"/>
          <p14:tracePt t="42068" x="5999163" y="2398713"/>
          <p14:tracePt t="42076" x="5999163" y="2379663"/>
          <p14:tracePt t="42094" x="6007100" y="2371725"/>
          <p14:tracePt t="42100" x="6007100" y="2362200"/>
          <p14:tracePt t="42110" x="6026150" y="2343150"/>
          <p14:tracePt t="42116" x="6035675" y="2335213"/>
          <p14:tracePt t="42132" x="6035675" y="2325688"/>
          <p14:tracePt t="42140" x="6043613" y="2298700"/>
          <p14:tracePt t="42148" x="6043613" y="2289175"/>
          <p14:tracePt t="42156" x="6043613" y="2279650"/>
          <p14:tracePt t="42164" x="6043613" y="2262188"/>
          <p14:tracePt t="42173" x="6043613" y="2252663"/>
          <p14:tracePt t="42196" x="6043613" y="2243138"/>
          <p14:tracePt t="42236" x="6043613" y="2225675"/>
          <p14:tracePt t="42244" x="6035675" y="2216150"/>
          <p14:tracePt t="42252" x="6026150" y="2216150"/>
          <p14:tracePt t="42261" x="5999163" y="2216150"/>
          <p14:tracePt t="42268" x="5980113" y="2216150"/>
          <p14:tracePt t="42284" x="5962650" y="2216150"/>
          <p14:tracePt t="42293" x="5953125" y="2216150"/>
          <p14:tracePt t="42301" x="5943600" y="2216150"/>
          <p14:tracePt t="42700" x="5935663" y="2216150"/>
          <p14:tracePt t="42878" x="5926138" y="2216150"/>
          <p14:tracePt t="42902" x="5916613" y="2216150"/>
          <p14:tracePt t="42918" x="5899150" y="2216150"/>
          <p14:tracePt t="42925" x="5843588" y="2216150"/>
          <p14:tracePt t="42935" x="5716588" y="2216150"/>
          <p14:tracePt t="42940" x="5534025" y="2216150"/>
          <p14:tracePt t="42948" x="5232400" y="2216150"/>
          <p14:tracePt t="42956" x="4740275" y="2225675"/>
          <p14:tracePt t="42964" x="4284663" y="2270125"/>
          <p14:tracePt t="42972" x="3746500" y="2343150"/>
          <p14:tracePt t="42980" x="3171825" y="2398713"/>
          <p14:tracePt t="42990" x="2652713" y="2425700"/>
          <p14:tracePt t="42996" x="2133600" y="2425700"/>
          <p14:tracePt t="43004" x="1795463" y="2425700"/>
          <p14:tracePt t="43012" x="1495425" y="2425700"/>
          <p14:tracePt t="43021" x="1293813" y="2425700"/>
          <p14:tracePt t="43029" x="1166813" y="2425700"/>
          <p14:tracePt t="43037" x="1076325" y="2425700"/>
          <p14:tracePt t="43045" x="1020763" y="2416175"/>
          <p14:tracePt t="43052" x="984250" y="2416175"/>
          <p14:tracePt t="43060" x="966788" y="2408238"/>
          <p14:tracePt t="43084" x="957263" y="2398713"/>
          <p14:tracePt t="43109" x="947738" y="2379663"/>
          <p14:tracePt t="43125" x="939800" y="2379663"/>
          <p14:tracePt t="43140" x="930275" y="2371725"/>
          <p14:tracePt t="43156" x="920750" y="2352675"/>
          <p14:tracePt t="43172" x="911225" y="2343150"/>
          <p14:tracePt t="43180" x="903288" y="2335213"/>
          <p14:tracePt t="43295" x="920750" y="2306638"/>
          <p14:tracePt t="43302" x="966788" y="2298700"/>
          <p14:tracePt t="43311" x="1057275" y="2279650"/>
          <p14:tracePt t="43318" x="1149350" y="2270125"/>
          <p14:tracePt t="43324" x="1276350" y="2270125"/>
          <p14:tracePt t="43333" x="1376363" y="2225675"/>
          <p14:tracePt t="43340" x="1522413" y="2216150"/>
          <p14:tracePt t="43349" x="1649413" y="2197100"/>
          <p14:tracePt t="43356" x="1768475" y="2170113"/>
          <p14:tracePt t="43364" x="1860550" y="2160588"/>
          <p14:tracePt t="43372" x="1914525" y="2160588"/>
          <p14:tracePt t="43381" x="1978025" y="2143125"/>
          <p14:tracePt t="43388" x="1987550" y="2143125"/>
          <p14:tracePt t="43470" x="1997075" y="2133600"/>
          <p14:tracePt t="43565" x="1987550" y="2133600"/>
          <p14:tracePt t="43572" x="1968500" y="2133600"/>
          <p14:tracePt t="43580" x="1960563" y="2133600"/>
          <p14:tracePt t="43588" x="1941513" y="2133600"/>
          <p14:tracePt t="43596" x="1924050" y="2133600"/>
          <p14:tracePt t="43604" x="1914525" y="2133600"/>
          <p14:tracePt t="43612" x="1905000" y="2133600"/>
          <p14:tracePt t="43620" x="1895475" y="2133600"/>
          <p14:tracePt t="43628" x="1887538" y="2133600"/>
          <p14:tracePt t="43645" x="1878013" y="2133600"/>
          <p14:tracePt t="44008" x="1860550" y="2133600"/>
          <p14:tracePt t="44014" x="1851025" y="2133600"/>
          <p14:tracePt t="44038" x="1841500" y="2133600"/>
          <p14:tracePt t="44053" x="1824038" y="2133600"/>
          <p14:tracePt t="44068" x="1787525" y="2106613"/>
          <p14:tracePt t="44076" x="1787525" y="2097088"/>
          <p14:tracePt t="44084" x="1768475" y="2079625"/>
          <p14:tracePt t="44094" x="1758950" y="2052638"/>
          <p14:tracePt t="44100" x="1731963" y="2024063"/>
          <p14:tracePt t="44110" x="1714500" y="1987550"/>
          <p14:tracePt t="44116" x="1714500" y="1970088"/>
          <p14:tracePt t="44124" x="1704975" y="1943100"/>
          <p14:tracePt t="44132" x="1704975" y="1924050"/>
          <p14:tracePt t="44140" x="1695450" y="1906588"/>
          <p14:tracePt t="44148" x="1695450" y="1887538"/>
          <p14:tracePt t="44156" x="1695450" y="1870075"/>
          <p14:tracePt t="44164" x="1685925" y="1841500"/>
          <p14:tracePt t="44172" x="1685925" y="1824038"/>
          <p14:tracePt t="44180" x="1685925" y="1797050"/>
          <p14:tracePt t="44188" x="1668463" y="1778000"/>
          <p14:tracePt t="44204" x="1668463" y="1768475"/>
          <p14:tracePt t="44212" x="1668463" y="1751013"/>
          <p14:tracePt t="44221" x="1668463" y="1731963"/>
          <p14:tracePt t="44237" x="1668463" y="1724025"/>
          <p14:tracePt t="44244" x="1668463" y="1704975"/>
          <p14:tracePt t="44305" x="1668463" y="1687513"/>
          <p14:tracePt t="44321" x="1695450" y="1677988"/>
          <p14:tracePt t="44326" x="1704975" y="1677988"/>
          <p14:tracePt t="44333" x="1751013" y="1660525"/>
          <p14:tracePt t="44341" x="1758950" y="1651000"/>
          <p14:tracePt t="44349" x="1787525" y="1641475"/>
          <p14:tracePt t="44356" x="1814513" y="1631950"/>
          <p14:tracePt t="44364" x="1860550" y="1614488"/>
          <p14:tracePt t="44374" x="1895475" y="1604963"/>
          <p14:tracePt t="44382" x="1924050" y="1577975"/>
          <p14:tracePt t="44390" x="1941513" y="1577975"/>
          <p14:tracePt t="44399" x="1960563" y="1568450"/>
          <p14:tracePt t="44406" x="1968500" y="1568450"/>
          <p14:tracePt t="44417" x="1987550" y="1568450"/>
          <p14:tracePt t="44437" x="1997075" y="1568450"/>
          <p14:tracePt t="44445" x="2005013" y="1568450"/>
          <p14:tracePt t="44453" x="2024063" y="1568450"/>
          <p14:tracePt t="44469" x="2041525" y="1568450"/>
          <p14:tracePt t="44480" x="2051050" y="1568450"/>
          <p14:tracePt t="44485" x="2078038" y="1568450"/>
          <p14:tracePt t="44494" x="2097088" y="1568450"/>
          <p14:tracePt t="44501" x="2124075" y="1568450"/>
          <p14:tracePt t="44511" x="2160588" y="1568450"/>
          <p14:tracePt t="44517" x="2187575" y="1568450"/>
          <p14:tracePt t="44527" x="2233613" y="1568450"/>
          <p14:tracePt t="44533" x="2270125" y="1568450"/>
          <p14:tracePt t="44541" x="2316163" y="1568450"/>
          <p14:tracePt t="44548" x="2333625" y="1568450"/>
          <p14:tracePt t="44556" x="2360613" y="1568450"/>
          <p14:tracePt t="44564" x="2389188" y="1595438"/>
          <p14:tracePt t="44580" x="2425700" y="1604963"/>
          <p14:tracePt t="44597" x="2433638" y="1614488"/>
          <p14:tracePt t="44646" x="2433638" y="1624013"/>
          <p14:tracePt t="44653" x="2433638" y="1631950"/>
          <p14:tracePt t="44669" x="2433638" y="1651000"/>
          <p14:tracePt t="44677" x="2433638" y="1668463"/>
          <p14:tracePt t="44685" x="2433638" y="1677988"/>
          <p14:tracePt t="44696" x="2433638" y="1687513"/>
          <p14:tracePt t="44701" x="2433638" y="1697038"/>
          <p14:tracePt t="44712" x="2433638" y="1714500"/>
          <p14:tracePt t="44717" x="2433638" y="1724025"/>
          <p14:tracePt t="44728" x="2433638" y="1731963"/>
          <p14:tracePt t="44733" x="2433638" y="1751013"/>
          <p14:tracePt t="44749" x="2433638" y="1760538"/>
          <p14:tracePt t="44758" x="2433638" y="1768475"/>
          <p14:tracePt t="44791" x="2433638" y="1787525"/>
          <p14:tracePt t="44797" x="2433638" y="1797050"/>
          <p14:tracePt t="44806" x="2433638" y="1814513"/>
          <p14:tracePt t="44813" x="2433638" y="1833563"/>
          <p14:tracePt t="44821" x="2433638" y="1860550"/>
          <p14:tracePt t="44829" x="2433638" y="1878013"/>
          <p14:tracePt t="44838" x="2433638" y="1897063"/>
          <p14:tracePt t="44845" x="2433638" y="1924050"/>
          <p14:tracePt t="44853" x="2433638" y="1943100"/>
          <p14:tracePt t="44861" x="2433638" y="1970088"/>
          <p14:tracePt t="44869" x="2433638" y="1987550"/>
          <p14:tracePt t="44882" x="2433638" y="2016125"/>
          <p14:tracePt t="44885" x="2433638" y="2033588"/>
          <p14:tracePt t="44896" x="2433638" y="2070100"/>
          <p14:tracePt t="44901" x="2433638" y="2089150"/>
          <p14:tracePt t="44911" x="2425700" y="2089150"/>
          <p14:tracePt t="44918" x="2416175" y="2116138"/>
          <p14:tracePt t="44929" x="2406650" y="2125663"/>
          <p14:tracePt t="44933" x="2389188" y="2152650"/>
          <p14:tracePt t="44949" x="2379663" y="2160588"/>
          <p14:tracePt t="44957" x="2370138" y="2179638"/>
          <p14:tracePt t="44965" x="2360613" y="2189163"/>
          <p14:tracePt t="44975" x="2352675" y="2206625"/>
          <p14:tracePt t="44989" x="2343150" y="2216150"/>
          <p14:tracePt t="44996" x="2333625" y="2225675"/>
          <p14:tracePt t="45005" x="2297113" y="2243138"/>
          <p14:tracePt t="45012" x="2287588" y="2252663"/>
          <p14:tracePt t="45020" x="2260600" y="2262188"/>
          <p14:tracePt t="45029" x="2214563" y="2270125"/>
          <p14:tracePt t="45038" x="2187575" y="2270125"/>
          <p14:tracePt t="45044" x="2143125" y="2298700"/>
          <p14:tracePt t="45052" x="2087563" y="2306638"/>
          <p14:tracePt t="45060" x="2024063" y="2316163"/>
          <p14:tracePt t="45068" x="1951038" y="2316163"/>
          <p14:tracePt t="45077" x="1895475" y="2316163"/>
          <p14:tracePt t="45084" x="1841500" y="2316163"/>
          <p14:tracePt t="45093" x="1787525" y="2316163"/>
          <p14:tracePt t="45100" x="1722438" y="2316163"/>
          <p14:tracePt t="45109" x="1685925" y="2316163"/>
          <p14:tracePt t="45116" x="1658938" y="2306638"/>
          <p14:tracePt t="45125" x="1622425" y="2298700"/>
          <p14:tracePt t="45132" x="1604963" y="2289175"/>
          <p14:tracePt t="45140" x="1576388" y="2252663"/>
          <p14:tracePt t="45148" x="1568450" y="2252663"/>
          <p14:tracePt t="45164" x="1549400" y="2233613"/>
          <p14:tracePt t="45180" x="1549400" y="2225675"/>
          <p14:tracePt t="45188" x="1549400" y="2216150"/>
          <p14:tracePt t="45214" x="1549400" y="2206625"/>
          <p14:tracePt t="45302" x="1549400" y="2197100"/>
          <p14:tracePt t="45319" x="1558925" y="2189163"/>
          <p14:tracePt t="45335" x="1558925" y="2179638"/>
          <p14:tracePt t="45373" x="1568450" y="2179638"/>
          <p14:tracePt t="45381" x="1595438" y="2170113"/>
          <p14:tracePt t="45389" x="1622425" y="2170113"/>
          <p14:tracePt t="45396" x="1668463" y="2170113"/>
          <p14:tracePt t="45404" x="1722438" y="2170113"/>
          <p14:tracePt t="45412" x="1795463" y="2170113"/>
          <p14:tracePt t="45420" x="1887538" y="2170113"/>
          <p14:tracePt t="45428" x="2033588" y="2170113"/>
          <p14:tracePt t="45436" x="2179638" y="2170113"/>
          <p14:tracePt t="45444" x="2360613" y="2170113"/>
          <p14:tracePt t="45452" x="2562225" y="2170113"/>
          <p14:tracePt t="45460" x="2752725" y="2170113"/>
          <p14:tracePt t="45469" x="2954338" y="2170113"/>
          <p14:tracePt t="45477" x="3136900" y="2170113"/>
          <p14:tracePt t="45484" x="3300413" y="2170113"/>
          <p14:tracePt t="45493" x="3463925" y="2170113"/>
          <p14:tracePt t="45500" x="3592513" y="2170113"/>
          <p14:tracePt t="45509" x="3719513" y="2170113"/>
          <p14:tracePt t="45516" x="3810000" y="2170113"/>
          <p14:tracePt t="45524" x="3919538" y="2170113"/>
          <p14:tracePt t="45532" x="3992563" y="2170113"/>
          <p14:tracePt t="45542" x="4102100" y="2170113"/>
          <p14:tracePt t="45548" x="4129088" y="2170113"/>
          <p14:tracePt t="45556" x="4221163" y="2170113"/>
          <p14:tracePt t="45564" x="4311650" y="2143125"/>
          <p14:tracePt t="45572" x="4421188" y="2125663"/>
          <p14:tracePt t="45580" x="4521200" y="2116138"/>
          <p14:tracePt t="45588" x="4630738" y="2097088"/>
          <p14:tracePt t="45596" x="4703763" y="2089150"/>
          <p14:tracePt t="45604" x="4767263" y="2070100"/>
          <p14:tracePt t="45612" x="4803775" y="2070100"/>
          <p14:tracePt t="45620" x="4840288" y="2052638"/>
          <p14:tracePt t="45629" x="4868863" y="2043113"/>
          <p14:tracePt t="45636" x="4876800" y="2043113"/>
          <p14:tracePt t="45645" x="4886325" y="2043113"/>
          <p14:tracePt t="45726" x="4895850" y="2043113"/>
          <p14:tracePt t="45742" x="4922838" y="2043113"/>
          <p14:tracePt t="45756" x="4941888" y="2043113"/>
          <p14:tracePt t="45764" x="4949825" y="2043113"/>
          <p14:tracePt t="45772" x="4968875" y="2043113"/>
          <p14:tracePt t="45780" x="4995863" y="2052638"/>
          <p14:tracePt t="45788" x="5014913" y="2052638"/>
          <p14:tracePt t="45798" x="5041900" y="2052638"/>
          <p14:tracePt t="45806" x="5086350" y="2060575"/>
          <p14:tracePt t="45814" x="5114925" y="2060575"/>
          <p14:tracePt t="45822" x="5159375" y="2060575"/>
          <p14:tracePt t="45831" x="5214938" y="2079625"/>
          <p14:tracePt t="45840" x="5268913" y="2079625"/>
          <p14:tracePt t="45846" x="5334000" y="2097088"/>
          <p14:tracePt t="45852" x="5387975" y="2116138"/>
          <p14:tracePt t="45860" x="5441950" y="2116138"/>
          <p14:tracePt t="45868" x="5507038" y="2125663"/>
          <p14:tracePt t="45879" x="5543550" y="2125663"/>
          <p14:tracePt t="45885" x="5561013" y="2125663"/>
          <p14:tracePt t="45897" x="5607050" y="2133600"/>
          <p14:tracePt t="46044" x="5588000" y="2133600"/>
          <p14:tracePt t="46052" x="5561013" y="2133600"/>
          <p14:tracePt t="46061" x="5524500" y="2133600"/>
          <p14:tracePt t="46068" x="5487988" y="2143125"/>
          <p14:tracePt t="46076" x="5470525" y="2152650"/>
          <p14:tracePt t="46092" x="5461000" y="2160588"/>
          <p14:tracePt t="46100" x="5451475" y="2160588"/>
          <p14:tracePt t="46273" x="5424488" y="2160588"/>
          <p14:tracePt t="46277" x="5414963" y="2152650"/>
          <p14:tracePt t="46285" x="5405438" y="2143125"/>
          <p14:tracePt t="46294" x="5405438" y="2133600"/>
          <p14:tracePt t="46310" x="5405438" y="2116138"/>
          <p14:tracePt t="46317" x="5397500" y="2106613"/>
          <p14:tracePt t="46328" x="5397500" y="2089150"/>
          <p14:tracePt t="46335" x="5397500" y="2070100"/>
          <p14:tracePt t="46342" x="5397500" y="2043113"/>
          <p14:tracePt t="46353" x="5378450" y="2006600"/>
          <p14:tracePt t="46358" x="5378450" y="1997075"/>
          <p14:tracePt t="46365" x="5378450" y="1960563"/>
          <p14:tracePt t="46373" x="5368925" y="1933575"/>
          <p14:tracePt t="46380" x="5360988" y="1906588"/>
          <p14:tracePt t="46388" x="5360988" y="1887538"/>
          <p14:tracePt t="46396" x="5351463" y="1860550"/>
          <p14:tracePt t="46404" x="5351463" y="1841500"/>
          <p14:tracePt t="46412" x="5334000" y="1804988"/>
          <p14:tracePt t="46421" x="5334000" y="1787525"/>
          <p14:tracePt t="46432" x="5324475" y="1778000"/>
          <p14:tracePt t="46446" x="5324475" y="1760538"/>
          <p14:tracePt t="46463" x="5314950" y="1741488"/>
          <p14:tracePt t="46534" x="5314950" y="1731963"/>
          <p14:tracePt t="46548" x="5314950" y="1704975"/>
          <p14:tracePt t="46556" x="5324475" y="1697038"/>
          <p14:tracePt t="46564" x="5334000" y="1677988"/>
          <p14:tracePt t="46574" x="5341938" y="1668463"/>
          <p14:tracePt t="46582" x="5360988" y="1641475"/>
          <p14:tracePt t="46590" x="5368925" y="1641475"/>
          <p14:tracePt t="46602" x="5387975" y="1631950"/>
          <p14:tracePt t="46604" x="5414963" y="1604963"/>
          <p14:tracePt t="46612" x="5424488" y="1604963"/>
          <p14:tracePt t="46620" x="5441950" y="1604963"/>
          <p14:tracePt t="46629" x="5461000" y="1604963"/>
          <p14:tracePt t="46636" x="5470525" y="1604963"/>
          <p14:tracePt t="46652" x="5487988" y="1604963"/>
          <p14:tracePt t="46661" x="5497513" y="1604963"/>
          <p14:tracePt t="46676" x="5507038" y="1604963"/>
          <p14:tracePt t="46695" x="5524500" y="1604963"/>
          <p14:tracePt t="46702" x="5534025" y="1604963"/>
          <p14:tracePt t="46718" x="5534025" y="1614488"/>
          <p14:tracePt t="46731" x="5534025" y="1624013"/>
          <p14:tracePt t="46733" x="5534025" y="1641475"/>
          <p14:tracePt t="46741" x="5543550" y="1668463"/>
          <p14:tracePt t="46757" x="5551488" y="1687513"/>
          <p14:tracePt t="46765" x="5561013" y="1697038"/>
          <p14:tracePt t="46773" x="5570538" y="1714500"/>
          <p14:tracePt t="46781" x="5588000" y="1724025"/>
          <p14:tracePt t="46797" x="5597525" y="1731963"/>
          <p14:tracePt t="46805" x="5607050" y="1741488"/>
          <p14:tracePt t="46868" x="5607050" y="1751013"/>
          <p14:tracePt t="46877" x="5607050" y="1768475"/>
          <p14:tracePt t="46884" x="5607050" y="1778000"/>
          <p14:tracePt t="46901" x="5607050" y="1787525"/>
          <p14:tracePt t="46910" x="5607050" y="1804988"/>
          <p14:tracePt t="46916" x="5616575" y="1833563"/>
          <p14:tracePt t="46924" x="5624513" y="1841500"/>
          <p14:tracePt t="46932" x="5624513" y="1860550"/>
          <p14:tracePt t="46941" x="5624513" y="1870075"/>
          <p14:tracePt t="46948" x="5624513" y="1878013"/>
          <p14:tracePt t="46956" x="5624513" y="1906588"/>
          <p14:tracePt t="46964" x="5624513" y="1914525"/>
          <p14:tracePt t="46974" x="5624513" y="1933575"/>
          <p14:tracePt t="46980" x="5624513" y="1951038"/>
          <p14:tracePt t="46988" x="5624513" y="1960563"/>
          <p14:tracePt t="46996" x="5624513" y="1970088"/>
          <p14:tracePt t="47004" x="5624513" y="1987550"/>
          <p14:tracePt t="47012" x="5624513" y="1997075"/>
          <p14:tracePt t="47020" x="5624513" y="2024063"/>
          <p14:tracePt t="47029" x="5624513" y="2033588"/>
          <p14:tracePt t="47036" x="5624513" y="2043113"/>
          <p14:tracePt t="47044" x="5624513" y="2052638"/>
          <p14:tracePt t="47053" x="5624513" y="2079625"/>
          <p14:tracePt t="47068" x="5624513" y="2089150"/>
          <p14:tracePt t="47084" x="5624513" y="2106613"/>
          <p14:tracePt t="47092" x="5624513" y="2116138"/>
          <p14:tracePt t="47116" x="5624513" y="2125663"/>
          <p14:tracePt t="47125" x="5624513" y="2133600"/>
          <p14:tracePt t="47150" x="5616575" y="2143125"/>
          <p14:tracePt t="47157" x="5607050" y="2152650"/>
          <p14:tracePt t="47166" x="5588000" y="2170113"/>
          <p14:tracePt t="47172" x="5580063" y="2179638"/>
          <p14:tracePt t="47180" x="5551488" y="2197100"/>
          <p14:tracePt t="47188" x="5534025" y="2216150"/>
          <p14:tracePt t="47196" x="5524500" y="2216150"/>
          <p14:tracePt t="47204" x="5507038" y="2225675"/>
          <p14:tracePt t="47212" x="5487988" y="2243138"/>
          <p14:tracePt t="47270" x="5478463" y="2243138"/>
          <p14:tracePt t="47398" x="5470525" y="2243138"/>
          <p14:tracePt t="47484" x="5461000" y="2233613"/>
          <p14:tracePt t="47500" x="5461000" y="2225675"/>
          <p14:tracePt t="47509" x="5461000" y="2216150"/>
          <p14:tracePt t="47516" x="5470525" y="2206625"/>
          <p14:tracePt t="47646" x="5497513" y="2225675"/>
          <p14:tracePt t="47653" x="5497513" y="2233613"/>
          <p14:tracePt t="47662" x="5514975" y="2252663"/>
          <p14:tracePt t="47668" x="5534025" y="2262188"/>
          <p14:tracePt t="47677" x="5551488" y="2270125"/>
          <p14:tracePt t="47684" x="5597525" y="2289175"/>
          <p14:tracePt t="47694" x="5616575" y="2306638"/>
          <p14:tracePt t="47700" x="5634038" y="2306638"/>
          <p14:tracePt t="47709" x="5643563" y="2316163"/>
          <p14:tracePt t="47716" x="5653088" y="2316163"/>
          <p14:tracePt t="47838" x="5670550" y="2316163"/>
          <p14:tracePt t="47876" x="5680075" y="2316163"/>
          <p14:tracePt t="47892" x="5688013" y="2325688"/>
          <p14:tracePt t="47900" x="5697538" y="2335213"/>
          <p14:tracePt t="47916" x="5716588" y="2352675"/>
          <p14:tracePt t="47941" x="5724525" y="2352675"/>
          <p14:tracePt t="47948" x="5734050" y="2352675"/>
          <p14:tracePt t="47956" x="5753100" y="2352675"/>
          <p14:tracePt t="47964" x="5761038" y="2352675"/>
          <p14:tracePt t="47988" x="5770563" y="2352675"/>
          <p14:tracePt t="47996" x="5789613" y="2352675"/>
          <p14:tracePt t="48013" x="5797550" y="2352675"/>
          <p14:tracePt t="48053" x="5807075" y="2352675"/>
          <p14:tracePt t="48076" x="5826125" y="2362200"/>
          <p14:tracePt t="48084" x="5834063" y="2362200"/>
          <p14:tracePt t="48092" x="5834063" y="2371725"/>
          <p14:tracePt t="48116" x="5853113" y="2379663"/>
          <p14:tracePt t="48133" x="5862638" y="2379663"/>
          <p14:tracePt t="48141" x="5870575" y="2389188"/>
          <p14:tracePt t="48205" x="5880100" y="2398713"/>
          <p14:tracePt t="48278" x="5880100" y="2371725"/>
          <p14:tracePt t="48290" x="5880100" y="2362200"/>
          <p14:tracePt t="48295" x="5880100" y="2343150"/>
          <p14:tracePt t="48302" x="5880100" y="2335213"/>
          <p14:tracePt t="48311" x="5880100" y="2316163"/>
          <p14:tracePt t="48390" x="5880100" y="2335213"/>
          <p14:tracePt t="48398" x="5880100" y="2352675"/>
          <p14:tracePt t="48406" x="5870575" y="2389188"/>
          <p14:tracePt t="48415" x="5870575" y="2398713"/>
          <p14:tracePt t="48420" x="5870575" y="2416175"/>
          <p14:tracePt t="48428" x="5870575" y="2435225"/>
          <p14:tracePt t="48436" x="5862638" y="2444750"/>
          <p14:tracePt t="48604" x="5853113" y="2452688"/>
          <p14:tracePt t="48612" x="5843588" y="2471738"/>
          <p14:tracePt t="48620" x="5834063" y="2481263"/>
          <p14:tracePt t="48637" x="5834063" y="2508250"/>
          <p14:tracePt t="48645" x="5834063" y="2517775"/>
          <p14:tracePt t="48660" x="5834063" y="2525713"/>
          <p14:tracePt t="48668" x="5834063" y="2535238"/>
          <p14:tracePt t="48790" x="5834063" y="2544763"/>
          <p14:tracePt t="48836" x="5843588" y="2544763"/>
          <p14:tracePt t="48852" x="5853113" y="2544763"/>
          <p14:tracePt t="48885" x="5862638" y="2544763"/>
          <p14:tracePt t="48892" x="5870575" y="2544763"/>
          <p14:tracePt t="48900" x="5880100" y="2535238"/>
          <p14:tracePt t="48909" x="5880100" y="2525713"/>
          <p14:tracePt t="48916" x="5889625" y="2508250"/>
          <p14:tracePt t="48925" x="5889625" y="2489200"/>
          <p14:tracePt t="48932" x="5899150" y="2489200"/>
          <p14:tracePt t="48941" x="5899150" y="2471738"/>
          <p14:tracePt t="48949" x="5899150" y="2444750"/>
          <p14:tracePt t="48956" x="5899150" y="2435225"/>
          <p14:tracePt t="48964" x="5899150" y="2425700"/>
          <p14:tracePt t="48972" x="5899150" y="2408238"/>
          <p14:tracePt t="48980" x="5899150" y="2398713"/>
          <p14:tracePt t="48989" x="5899150" y="2389188"/>
          <p14:tracePt t="48996" x="5899150" y="2379663"/>
          <p14:tracePt t="49005" x="5899150" y="2371725"/>
          <p14:tracePt t="49021" x="5899150" y="2362200"/>
          <p14:tracePt t="49037" x="5899150" y="2352675"/>
          <p14:tracePt t="49068" x="5889625" y="2343150"/>
          <p14:tracePt t="49084" x="5880100" y="2335213"/>
          <p14:tracePt t="49109" x="5870575" y="2325688"/>
          <p14:tracePt t="49166" x="5862638" y="2316163"/>
          <p14:tracePt t="49686" x="5862638" y="2325688"/>
          <p14:tracePt t="49696" x="5862638" y="2352675"/>
          <p14:tracePt t="49701" x="5862638" y="2362200"/>
          <p14:tracePt t="49716" x="5853113" y="2398713"/>
          <p14:tracePt t="49741" x="5843588" y="2398713"/>
          <p14:tracePt t="49765" x="5834063" y="2398713"/>
          <p14:tracePt t="49772" x="5826125" y="2398713"/>
          <p14:tracePt t="49788" x="5807075" y="2408238"/>
          <p14:tracePt t="49805" x="5797550" y="2408238"/>
          <p14:tracePt t="84793" x="5770563" y="2408238"/>
          <p14:tracePt t="84799" x="5716588" y="2408238"/>
          <p14:tracePt t="84807" x="5653088" y="2379663"/>
          <p14:tracePt t="84813" x="5580063" y="2379663"/>
          <p14:tracePt t="84821" x="5497513" y="2371725"/>
          <p14:tracePt t="84829" x="5461000" y="2371725"/>
          <p14:tracePt t="84837" x="5424488" y="2343150"/>
          <p14:tracePt t="85008" x="5405438" y="2325688"/>
          <p14:tracePt t="85014" x="5378450" y="2262188"/>
          <p14:tracePt t="85021" x="5378450" y="2097088"/>
          <p14:tracePt t="85029" x="5378450" y="1933575"/>
          <p14:tracePt t="85036" x="5378450" y="1841500"/>
          <p14:tracePt t="85044" x="5368925" y="1760538"/>
          <p14:tracePt t="85052" x="5334000" y="1714500"/>
          <p14:tracePt t="85060" x="5305425" y="1687513"/>
          <p14:tracePt t="85068" x="5305425" y="1677988"/>
          <p14:tracePt t="85092" x="5297488" y="1668463"/>
          <p14:tracePt t="85102" x="5297488" y="1651000"/>
          <p14:tracePt t="85108" x="5287963" y="1631950"/>
          <p14:tracePt t="85124" x="5260975" y="1631950"/>
          <p14:tracePt t="85132" x="5224463" y="1631950"/>
          <p14:tracePt t="85140" x="5187950" y="1631950"/>
          <p14:tracePt t="85149" x="5105400" y="1631950"/>
          <p14:tracePt t="85156" x="5022850" y="1631950"/>
          <p14:tracePt t="85164" x="4949825" y="1631950"/>
          <p14:tracePt t="85177" x="4876800" y="1651000"/>
          <p14:tracePt t="85184" x="4740275" y="1677988"/>
          <p14:tracePt t="85197" x="4549775" y="1724025"/>
          <p14:tracePt t="85209" x="4457700" y="1731963"/>
          <p14:tracePt t="85212" x="4348163" y="1751013"/>
          <p14:tracePt t="85220" x="4267200" y="1768475"/>
          <p14:tracePt t="85228" x="4211638" y="1768475"/>
          <p14:tracePt t="85236" x="4157663" y="1768475"/>
          <p14:tracePt t="85244" x="4111625" y="1787525"/>
          <p14:tracePt t="85252" x="4094163" y="1787525"/>
          <p14:tracePt t="85260" x="4065588" y="1787525"/>
          <p14:tracePt t="85268" x="4048125" y="1797050"/>
          <p14:tracePt t="85292" x="4029075" y="1797050"/>
          <p14:tracePt t="85300" x="4021138" y="1797050"/>
          <p14:tracePt t="85317" x="4011613" y="1797050"/>
          <p14:tracePt t="85326" x="3984625" y="1804988"/>
          <p14:tracePt t="85335" x="3956050" y="1824038"/>
          <p14:tracePt t="85355" x="3929063" y="1824038"/>
          <p14:tracePt t="85359" x="3883025" y="1833563"/>
          <p14:tracePt t="85365" x="3865563" y="1841500"/>
          <p14:tracePt t="85372" x="3829050" y="1851025"/>
          <p14:tracePt t="85380" x="3819525" y="1870075"/>
          <p14:tracePt t="85388" x="3783013" y="1870075"/>
          <p14:tracePt t="85396" x="3756025" y="1887538"/>
          <p14:tracePt t="85405" x="3729038" y="1906588"/>
          <p14:tracePt t="85412" x="3692525" y="1933575"/>
          <p14:tracePt t="85425" x="3665538" y="1951038"/>
          <p14:tracePt t="85430" x="3619500" y="1987550"/>
          <p14:tracePt t="85438" x="3592513" y="2006600"/>
          <p14:tracePt t="85446" x="3546475" y="2033588"/>
          <p14:tracePt t="85453" x="3509963" y="2060575"/>
          <p14:tracePt t="85461" x="3482975" y="2079625"/>
          <p14:tracePt t="85468" x="3455988" y="2106613"/>
          <p14:tracePt t="85476" x="3390900" y="2152650"/>
          <p14:tracePt t="85484" x="3382963" y="2160588"/>
          <p14:tracePt t="85492" x="3346450" y="2189163"/>
          <p14:tracePt t="85501" x="3327400" y="2206625"/>
          <p14:tracePt t="85509" x="3290888" y="2225675"/>
          <p14:tracePt t="85517" x="3273425" y="2289175"/>
          <p14:tracePt t="85524" x="3254375" y="2306638"/>
          <p14:tracePt t="85533" x="3190875" y="2352675"/>
          <p14:tracePt t="85543" x="3171825" y="2362200"/>
          <p14:tracePt t="85548" x="3144838" y="2379663"/>
          <p14:tracePt t="85556" x="3108325" y="2408238"/>
          <p14:tracePt t="85564" x="3081338" y="2425700"/>
          <p14:tracePt t="85574" x="3035300" y="2444750"/>
          <p14:tracePt t="85580" x="3017838" y="2462213"/>
          <p14:tracePt t="85589" x="2990850" y="2471738"/>
          <p14:tracePt t="85596" x="2971800" y="2471738"/>
          <p14:tracePt t="85605" x="2954338" y="2481263"/>
          <p14:tracePt t="85612" x="2944813" y="2481263"/>
          <p14:tracePt t="85620" x="2935288" y="2481263"/>
          <p14:tracePt t="85629" x="2917825" y="2489200"/>
          <p14:tracePt t="85874" x="2908300" y="2498725"/>
          <p14:tracePt t="85880" x="2898775" y="2508250"/>
          <p14:tracePt t="85886" x="2852738" y="2517775"/>
          <p14:tracePt t="85893" x="2789238" y="2535238"/>
          <p14:tracePt t="85901" x="2735263" y="2535238"/>
          <p14:tracePt t="85909" x="2679700" y="2535238"/>
          <p14:tracePt t="85916" x="2643188" y="2535238"/>
          <p14:tracePt t="85924" x="2606675" y="2535238"/>
          <p14:tracePt t="85932" x="2552700" y="2535238"/>
          <p14:tracePt t="85940" x="2516188" y="2525713"/>
          <p14:tracePt t="85948" x="2470150" y="2508250"/>
          <p14:tracePt t="85957" x="2406650" y="2481263"/>
          <p14:tracePt t="85964" x="2360613" y="2444750"/>
          <p14:tracePt t="85974" x="2297113" y="2435225"/>
          <p14:tracePt t="85980" x="2251075" y="2416175"/>
          <p14:tracePt t="85990" x="2197100" y="2389188"/>
          <p14:tracePt t="85996" x="2160588" y="2379663"/>
          <p14:tracePt t="86006" x="2124075" y="2379663"/>
          <p14:tracePt t="86012" x="2078038" y="2371725"/>
          <p14:tracePt t="86023" x="2024063" y="2371725"/>
          <p14:tracePt t="86029" x="2005013" y="2371725"/>
          <p14:tracePt t="86039" x="1968500" y="2371725"/>
          <p14:tracePt t="86044" x="1931988" y="2371725"/>
          <p14:tracePt t="86052" x="1905000" y="2371725"/>
          <p14:tracePt t="86061" x="1895475" y="2371725"/>
          <p14:tracePt t="86068" x="1868488" y="2371725"/>
          <p14:tracePt t="86216" x="1860550" y="2371725"/>
          <p14:tracePt t="86230" x="1841500" y="2371725"/>
          <p14:tracePt t="86241" x="1831975" y="2371725"/>
          <p14:tracePt t="86254" x="1824038" y="2371725"/>
          <p14:tracePt t="86261" x="1814513" y="2371725"/>
          <p14:tracePt t="86270" x="1804988" y="2371725"/>
          <p14:tracePt t="86277" x="1787525" y="2371725"/>
          <p14:tracePt t="86285" x="1778000" y="2371725"/>
          <p14:tracePt t="86293" x="1758950" y="2371725"/>
          <p14:tracePt t="86303" x="1751013" y="2371725"/>
          <p14:tracePt t="86309" x="1741488" y="2371725"/>
          <p14:tracePt t="86318" x="1714500" y="2371725"/>
          <p14:tracePt t="86332" x="1704975" y="2371725"/>
          <p14:tracePt t="86351" x="1695450" y="2371725"/>
          <p14:tracePt t="86364" x="1677988" y="2379663"/>
          <p14:tracePt t="86372" x="1668463" y="2379663"/>
          <p14:tracePt t="86389" x="1658938" y="2379663"/>
          <p14:tracePt t="86396" x="1649413" y="2379663"/>
          <p14:tracePt t="86406" x="1641475" y="2379663"/>
          <p14:tracePt t="86421" x="1622425" y="2379663"/>
          <p14:tracePt t="86428" x="1612900" y="2379663"/>
          <p14:tracePt t="86436" x="1595438" y="2371725"/>
          <p14:tracePt t="86445" x="1585913" y="2362200"/>
          <p14:tracePt t="86452" x="1576388" y="2362200"/>
          <p14:tracePt t="86460" x="1558925" y="2343150"/>
          <p14:tracePt t="86468" x="1549400" y="2335213"/>
          <p14:tracePt t="86477" x="1541463" y="2325688"/>
          <p14:tracePt t="86492" x="1541463" y="2306638"/>
          <p14:tracePt t="86500" x="1541463" y="2298700"/>
          <p14:tracePt t="86516" x="1541463" y="2289175"/>
          <p14:tracePt t="86525" x="1541463" y="2279650"/>
          <p14:tracePt t="86532" x="1541463" y="2262188"/>
          <p14:tracePt t="86540" x="1541463" y="2252663"/>
          <p14:tracePt t="86549" x="1541463" y="2243138"/>
          <p14:tracePt t="86558" x="1541463" y="2216150"/>
          <p14:tracePt t="86565" x="1541463" y="2197100"/>
          <p14:tracePt t="86574" x="1541463" y="2170113"/>
          <p14:tracePt t="86582" x="1531938" y="2152650"/>
          <p14:tracePt t="86591" x="1512888" y="2106613"/>
          <p14:tracePt t="86597" x="1495425" y="2060575"/>
          <p14:tracePt t="86607" x="1485900" y="2052638"/>
          <p14:tracePt t="86615" x="1476375" y="2033588"/>
          <p14:tracePt t="86623" x="1458913" y="1997075"/>
          <p14:tracePt t="86630" x="1449388" y="1987550"/>
          <p14:tracePt t="86638" x="1431925" y="1970088"/>
          <p14:tracePt t="86647" x="1422400" y="1970088"/>
          <p14:tracePt t="86652" x="1412875" y="1970088"/>
          <p14:tracePt t="86660" x="1403350" y="1960563"/>
          <p14:tracePt t="86716" x="1395413" y="1970088"/>
          <p14:tracePt t="86732" x="1385888" y="1997075"/>
          <p14:tracePt t="86877" x="1385888" y="2006600"/>
          <p14:tracePt t="86902" x="1385888" y="2016125"/>
          <p14:tracePt t="86919" x="1385888" y="2024063"/>
          <p14:tracePt t="86925" x="1385888" y="2043113"/>
          <p14:tracePt t="86933" x="1385888" y="2052638"/>
          <p14:tracePt t="87136" x="1385888" y="2079625"/>
          <p14:tracePt t="87150" x="1385888" y="2089150"/>
          <p14:tracePt t="87157" x="1385888" y="2097088"/>
          <p14:tracePt t="87167" x="1385888" y="2106613"/>
          <p14:tracePt t="87197" x="1385888" y="2116138"/>
          <p14:tracePt t="87254" x="1385888" y="2125663"/>
          <p14:tracePt t="87432" x="1395413" y="2125663"/>
          <p14:tracePt t="87671" x="1403350" y="2125663"/>
          <p14:tracePt t="87678" x="1412875" y="2125663"/>
          <p14:tracePt t="87813" x="1422400" y="2106613"/>
          <p14:tracePt t="87821" x="1422400" y="2097088"/>
          <p14:tracePt t="87829" x="1431925" y="2079625"/>
          <p14:tracePt t="87837" x="1439863" y="2070100"/>
          <p14:tracePt t="87845" x="1449388" y="2052638"/>
          <p14:tracePt t="87852" x="1458913" y="2033588"/>
          <p14:tracePt t="87860" x="1468438" y="2006600"/>
          <p14:tracePt t="87869" x="1468438" y="1987550"/>
          <p14:tracePt t="87876" x="1485900" y="1960563"/>
          <p14:tracePt t="87884" x="1495425" y="1951038"/>
          <p14:tracePt t="87892" x="1495425" y="1924050"/>
          <p14:tracePt t="87900" x="1495425" y="1906588"/>
          <p14:tracePt t="87908" x="1504950" y="1887538"/>
          <p14:tracePt t="87916" x="1504950" y="1878013"/>
          <p14:tracePt t="87932" x="1504950" y="1870075"/>
          <p14:tracePt t="87998" x="1512888" y="1860550"/>
          <p14:tracePt t="88007" x="1522413" y="1860550"/>
          <p14:tracePt t="88023" x="1531938" y="1860550"/>
          <p14:tracePt t="88031" x="1541463" y="1870075"/>
          <p14:tracePt t="88041" x="1549400" y="1887538"/>
          <p14:tracePt t="88044" x="1558925" y="1887538"/>
          <p14:tracePt t="88053" x="1568450" y="1897063"/>
          <p14:tracePt t="88060" x="1576388" y="1906588"/>
          <p14:tracePt t="88125" x="1576388" y="1914525"/>
          <p14:tracePt t="88158" x="1585913" y="1914525"/>
          <p14:tracePt t="88173" x="1585913" y="1933575"/>
          <p14:tracePt t="88190" x="1585913" y="1943100"/>
          <p14:tracePt t="88214" x="1585913" y="1951038"/>
          <p14:tracePt t="88226" x="1585913" y="1960563"/>
          <p14:tracePt t="88236" x="1585913" y="1970088"/>
          <p14:tracePt t="88244" x="1576388" y="1979613"/>
          <p14:tracePt t="88479" x="1576388" y="1987550"/>
          <p14:tracePt t="88591" x="1568450" y="1997075"/>
          <p14:tracePt t="88639" x="1558925" y="2006600"/>
          <p14:tracePt t="88678" x="1549400" y="2016125"/>
          <p14:tracePt t="88702" x="1541463" y="2024063"/>
          <p14:tracePt t="88718" x="1531938" y="2033588"/>
          <p14:tracePt t="88839" x="1522413" y="2043113"/>
          <p14:tracePt t="88999" x="1522413" y="2033588"/>
          <p14:tracePt t="89008" x="1522413" y="2024063"/>
          <p14:tracePt t="89014" x="1531938" y="2006600"/>
          <p14:tracePt t="89028" x="1541463" y="1997075"/>
          <p14:tracePt t="89085" x="1541463" y="1987550"/>
          <p14:tracePt t="89101" x="1558925" y="1987550"/>
          <p14:tracePt t="89108" x="1585913" y="1987550"/>
          <p14:tracePt t="89116" x="1631950" y="1987550"/>
          <p14:tracePt t="89124" x="1685925" y="1987550"/>
          <p14:tracePt t="89132" x="1741488" y="1987550"/>
          <p14:tracePt t="89140" x="1831975" y="1997075"/>
          <p14:tracePt t="89148" x="1951038" y="2006600"/>
          <p14:tracePt t="89156" x="2078038" y="2024063"/>
          <p14:tracePt t="89164" x="2206625" y="2024063"/>
          <p14:tracePt t="89174" x="2316163" y="2024063"/>
          <p14:tracePt t="89180" x="2425700" y="2024063"/>
          <p14:tracePt t="89190" x="2498725" y="2024063"/>
          <p14:tracePt t="89198" x="2606675" y="2024063"/>
          <p14:tracePt t="89211" x="2679700" y="2024063"/>
          <p14:tracePt t="89214" x="2752725" y="2024063"/>
          <p14:tracePt t="89230" x="2954338" y="2024063"/>
          <p14:tracePt t="89239" x="3081338" y="2024063"/>
          <p14:tracePt t="89245" x="3208338" y="2024063"/>
          <p14:tracePt t="89253" x="3354388" y="2024063"/>
          <p14:tracePt t="89261" x="3500438" y="2024063"/>
          <p14:tracePt t="89270" x="3665538" y="2024063"/>
          <p14:tracePt t="89277" x="3829050" y="2024063"/>
          <p14:tracePt t="89285" x="3992563" y="2024063"/>
          <p14:tracePt t="89294" x="4175125" y="2024063"/>
          <p14:tracePt t="89304" x="4340225" y="2024063"/>
          <p14:tracePt t="89310" x="4484688" y="2024063"/>
          <p14:tracePt t="89320" x="4649788" y="2024063"/>
          <p14:tracePt t="89325" x="4803775" y="2024063"/>
          <p14:tracePt t="89333" x="4949825" y="2024063"/>
          <p14:tracePt t="89341" x="5095875" y="2024063"/>
          <p14:tracePt t="89351" x="5241925" y="2024063"/>
          <p14:tracePt t="89356" x="5368925" y="2024063"/>
          <p14:tracePt t="89364" x="5514975" y="2024063"/>
          <p14:tracePt t="89373" x="5624513" y="2024063"/>
          <p14:tracePt t="89380" x="5734050" y="2024063"/>
          <p14:tracePt t="89388" x="5843588" y="2024063"/>
          <p14:tracePt t="89396" x="5972175" y="2024063"/>
          <p14:tracePt t="89405" x="6080125" y="2024063"/>
          <p14:tracePt t="89413" x="6189663" y="2024063"/>
          <p14:tracePt t="89420" x="6281738" y="2024063"/>
          <p14:tracePt t="89428" x="6372225" y="2024063"/>
          <p14:tracePt t="89436" x="6408738" y="2024063"/>
          <p14:tracePt t="89444" x="6445250" y="2024063"/>
          <p14:tracePt t="89460" x="6454775" y="2024063"/>
          <p14:tracePt t="89712" x="6454775" y="2043113"/>
          <p14:tracePt t="89731" x="6435725" y="2043113"/>
          <p14:tracePt t="89736" x="6427788" y="2043113"/>
          <p14:tracePt t="89742" x="6408738" y="2052638"/>
          <p14:tracePt t="89748" x="6381750" y="2060575"/>
          <p14:tracePt t="89756" x="6354763" y="2060575"/>
          <p14:tracePt t="89764" x="6335713" y="2089150"/>
          <p14:tracePt t="89772" x="6299200" y="2097088"/>
          <p14:tracePt t="89781" x="6291263" y="2097088"/>
          <p14:tracePt t="89790" x="6272213" y="2097088"/>
          <p14:tracePt t="89796" x="6262688" y="2106613"/>
          <p14:tracePt t="89806" x="6254750" y="2106613"/>
          <p14:tracePt t="89812" x="6245225" y="2106613"/>
          <p14:tracePt t="89838" x="6226175" y="2106613"/>
          <p14:tracePt t="89876" x="6218238" y="2106613"/>
          <p14:tracePt t="89893" x="6208713" y="2106613"/>
          <p14:tracePt t="90009" x="6199188" y="2106613"/>
          <p14:tracePt t="90015" x="6189663" y="2106613"/>
          <p14:tracePt t="90026" x="6181725" y="2106613"/>
          <p14:tracePt t="90031" x="6181725" y="2116138"/>
          <p14:tracePt t="90044" x="6172200" y="2125663"/>
          <p14:tracePt t="90060" x="6162675" y="2143125"/>
          <p14:tracePt t="90084" x="6153150" y="2152650"/>
          <p14:tracePt t="90108" x="6145213" y="2160588"/>
          <p14:tracePt t="90133" x="6135688" y="2170113"/>
          <p14:tracePt t="90156" x="6126163" y="2170113"/>
          <p14:tracePt t="90196" x="6108700" y="2170113"/>
          <p14:tracePt t="90228" x="6099175" y="2170113"/>
          <p14:tracePt t="90236" x="6089650" y="2170113"/>
          <p14:tracePt t="90252" x="6062663" y="2179638"/>
          <p14:tracePt t="90260" x="6053138" y="2189163"/>
          <p14:tracePt t="90268" x="6053138" y="2197100"/>
          <p14:tracePt t="90276" x="6043613" y="2206625"/>
          <p14:tracePt t="90284" x="6035675" y="2225675"/>
          <p14:tracePt t="90292" x="6035675" y="2233613"/>
          <p14:tracePt t="90300" x="6026150" y="2243138"/>
          <p14:tracePt t="90317" x="6016625" y="2252663"/>
          <p14:tracePt t="90340" x="6007100" y="2262188"/>
          <p14:tracePt t="90366" x="5999163" y="2289175"/>
          <p14:tracePt t="90383" x="5989638" y="2289175"/>
          <p14:tracePt t="90390" x="5980113" y="2289175"/>
          <p14:tracePt t="90398" x="5972175" y="2289175"/>
          <p14:tracePt t="90416" x="5953125" y="2289175"/>
          <p14:tracePt t="90424" x="5943600" y="2289175"/>
          <p14:tracePt t="90430" x="5926138" y="2289175"/>
          <p14:tracePt t="90440" x="5907088" y="2289175"/>
          <p14:tracePt t="90447" x="5889625" y="2289175"/>
          <p14:tracePt t="90454" x="5880100" y="2289175"/>
          <p14:tracePt t="90461" x="5862638" y="2289175"/>
          <p14:tracePt t="90519" x="5853113" y="2289175"/>
          <p14:tracePt t="90526" x="5843588" y="2289175"/>
          <p14:tracePt t="90533" x="5834063" y="2289175"/>
          <p14:tracePt t="90542" x="5826125" y="2279650"/>
          <p14:tracePt t="90548" x="5807075" y="2262188"/>
          <p14:tracePt t="90556" x="5797550" y="2262188"/>
          <p14:tracePt t="90564" x="5789613" y="2243138"/>
          <p14:tracePt t="90572" x="5770563" y="2206625"/>
          <p14:tracePt t="90580" x="5761038" y="2197100"/>
          <p14:tracePt t="90589" x="5743575" y="2170113"/>
          <p14:tracePt t="90596" x="5716588" y="2133600"/>
          <p14:tracePt t="90605" x="5707063" y="2116138"/>
          <p14:tracePt t="90612" x="5688013" y="2070100"/>
          <p14:tracePt t="90621" x="5670550" y="2052638"/>
          <p14:tracePt t="90629" x="5661025" y="2006600"/>
          <p14:tracePt t="90636" x="5653088" y="1970088"/>
          <p14:tracePt t="90644" x="5643563" y="1951038"/>
          <p14:tracePt t="90652" x="5597525" y="1897063"/>
          <p14:tracePt t="90660" x="5597525" y="1887538"/>
          <p14:tracePt t="90668" x="5588000" y="1851025"/>
          <p14:tracePt t="90676" x="5588000" y="1833563"/>
          <p14:tracePt t="90684" x="5588000" y="1804988"/>
          <p14:tracePt t="90693" x="5588000" y="1787525"/>
          <p14:tracePt t="90701" x="5588000" y="1768475"/>
          <p14:tracePt t="90709" x="5588000" y="1751013"/>
          <p14:tracePt t="90718" x="5588000" y="1741488"/>
          <p14:tracePt t="90728" x="5588000" y="1724025"/>
          <p14:tracePt t="90734" x="5588000" y="1714500"/>
          <p14:tracePt t="90743" x="5607050" y="1697038"/>
          <p14:tracePt t="90750" x="5624513" y="1677988"/>
          <p14:tracePt t="90759" x="5661025" y="1651000"/>
          <p14:tracePt t="90766" x="5697538" y="1641475"/>
          <p14:tracePt t="90774" x="5724525" y="1624013"/>
          <p14:tracePt t="90781" x="5770563" y="1614488"/>
          <p14:tracePt t="90790" x="5826125" y="1604963"/>
          <p14:tracePt t="90797" x="5870575" y="1587500"/>
          <p14:tracePt t="90807" x="5916613" y="1568450"/>
          <p14:tracePt t="90813" x="5943600" y="1568450"/>
          <p14:tracePt t="90823" x="5989638" y="1558925"/>
          <p14:tracePt t="90829" x="6016625" y="1558925"/>
          <p14:tracePt t="90837" x="6026150" y="1558925"/>
          <p14:tracePt t="90845" x="6035675" y="1558925"/>
          <p14:tracePt t="90860" x="6053138" y="1558925"/>
          <p14:tracePt t="90874" x="6062663" y="1558925"/>
          <p14:tracePt t="90876" x="6080125" y="1558925"/>
          <p14:tracePt t="90884" x="6080125" y="1568450"/>
          <p14:tracePt t="90892" x="6080125" y="1595438"/>
          <p14:tracePt t="90900" x="6080125" y="1651000"/>
          <p14:tracePt t="90908" x="6080125" y="1731963"/>
          <p14:tracePt t="90916" x="6080125" y="1787525"/>
          <p14:tracePt t="90924" x="6080125" y="1841500"/>
          <p14:tracePt t="90932" x="6080125" y="1914525"/>
          <p14:tracePt t="90940" x="6062663" y="2016125"/>
          <p14:tracePt t="90948" x="6035675" y="2106613"/>
          <p14:tracePt t="90956" x="5980113" y="2189163"/>
          <p14:tracePt t="90964" x="5972175" y="2252663"/>
          <p14:tracePt t="90974" x="5953125" y="2306638"/>
          <p14:tracePt t="90980" x="5953125" y="2352675"/>
          <p14:tracePt t="90989" x="5935663" y="2371725"/>
          <p14:tracePt t="90996" x="5935663" y="2379663"/>
          <p14:tracePt t="91093" x="5926138" y="2389188"/>
          <p14:tracePt t="91212" x="5899150" y="2389188"/>
          <p14:tracePt t="91221" x="5843588" y="2389188"/>
          <p14:tracePt t="91228" x="5753100" y="2389188"/>
          <p14:tracePt t="91237" x="5624513" y="2389188"/>
          <p14:tracePt t="91244" x="5470525" y="2389188"/>
          <p14:tracePt t="91252" x="5305425" y="2389188"/>
          <p14:tracePt t="91260" x="5105400" y="2389188"/>
          <p14:tracePt t="91268" x="4922838" y="2389188"/>
          <p14:tracePt t="91276" x="4703763" y="2389188"/>
          <p14:tracePt t="91284" x="4476750" y="2389188"/>
          <p14:tracePt t="91292" x="4248150" y="2389188"/>
          <p14:tracePt t="91300" x="4021138" y="2389188"/>
          <p14:tracePt t="91308" x="3829050" y="2389188"/>
          <p14:tracePt t="91317" x="3629025" y="2389188"/>
          <p14:tracePt t="91324" x="3463925" y="2389188"/>
          <p14:tracePt t="91333" x="3317875" y="2389188"/>
          <p14:tracePt t="91342" x="3190875" y="2398713"/>
          <p14:tracePt t="91356" x="3108325" y="2416175"/>
          <p14:tracePt t="91361" x="3054350" y="2425700"/>
          <p14:tracePt t="91365" x="2998788" y="2425700"/>
          <p14:tracePt t="91374" x="2954338" y="2444750"/>
          <p14:tracePt t="91381" x="2935288" y="2444750"/>
          <p14:tracePt t="91390" x="2925763" y="2452688"/>
          <p14:tracePt t="91397" x="2898775" y="2452688"/>
          <p14:tracePt t="91412" x="2881313" y="2462213"/>
          <p14:tracePt t="91502" x="2852738" y="2462213"/>
          <p14:tracePt t="91510" x="2844800" y="2452688"/>
          <p14:tracePt t="91519" x="2835275" y="2444750"/>
          <p14:tracePt t="91533" x="2825750" y="2444750"/>
          <p14:tracePt t="91548" x="2817813" y="2435225"/>
          <p14:tracePt t="91697" x="2798763" y="2435225"/>
          <p14:tracePt t="91702" x="2752725" y="2435225"/>
          <p14:tracePt t="91710" x="2698750" y="2435225"/>
          <p14:tracePt t="91717" x="2625725" y="2435225"/>
          <p14:tracePt t="91725" x="2533650" y="2435225"/>
          <p14:tracePt t="91732" x="2443163" y="2435225"/>
          <p14:tracePt t="91740" x="2316163" y="2435225"/>
          <p14:tracePt t="91748" x="2187575" y="2435225"/>
          <p14:tracePt t="91756" x="2060575" y="2435225"/>
          <p14:tracePt t="91764" x="1914525" y="2435225"/>
          <p14:tracePt t="91772" x="1787525" y="2435225"/>
          <p14:tracePt t="91780" x="1658938" y="2435225"/>
          <p14:tracePt t="91789" x="1531938" y="2435225"/>
          <p14:tracePt t="91796" x="1439863" y="2435225"/>
          <p14:tracePt t="91805" x="1330325" y="2435225"/>
          <p14:tracePt t="91812" x="1258888" y="2435225"/>
          <p14:tracePt t="91821" x="1222375" y="2408238"/>
          <p14:tracePt t="91828" x="1185863" y="2398713"/>
          <p14:tracePt t="91836" x="1149350" y="2389188"/>
          <p14:tracePt t="91844" x="1149350" y="2379663"/>
          <p14:tracePt t="91852" x="1103313" y="2352675"/>
          <p14:tracePt t="91860" x="1076325" y="2335213"/>
          <p14:tracePt t="91869" x="1039813" y="2298700"/>
          <p14:tracePt t="91891" x="974725" y="2225675"/>
          <p14:tracePt t="91892" x="939800" y="2170113"/>
          <p14:tracePt t="91900" x="893763" y="2125663"/>
          <p14:tracePt t="91908" x="857250" y="2097088"/>
          <p14:tracePt t="91916" x="820738" y="2043113"/>
          <p14:tracePt t="91924" x="784225" y="1997075"/>
          <p14:tracePt t="91932" x="738188" y="1951038"/>
          <p14:tracePt t="91940" x="701675" y="1906588"/>
          <p14:tracePt t="91948" x="692150" y="1860550"/>
          <p14:tracePt t="91957" x="665163" y="1814513"/>
          <p14:tracePt t="91964" x="638175" y="1768475"/>
          <p14:tracePt t="91973" x="592138" y="1704975"/>
          <p14:tracePt t="91980" x="584200" y="1641475"/>
          <p14:tracePt t="91989" x="574675" y="1604963"/>
          <p14:tracePt t="91996" x="565150" y="1541463"/>
          <p14:tracePt t="92005" x="565150" y="1504950"/>
          <p14:tracePt t="92012" x="565150" y="1485900"/>
          <p14:tracePt t="92022" x="565150" y="1441450"/>
          <p14:tracePt t="92028" x="565150" y="1412875"/>
          <p14:tracePt t="92039" x="565150" y="1395413"/>
          <p14:tracePt t="92044" x="584200" y="1376363"/>
          <p14:tracePt t="92052" x="601663" y="1339850"/>
          <p14:tracePt t="92060" x="628650" y="1331913"/>
          <p14:tracePt t="92069" x="647700" y="1331913"/>
          <p14:tracePt t="92076" x="692150" y="1322388"/>
          <p14:tracePt t="92084" x="728663" y="1322388"/>
          <p14:tracePt t="92092" x="801688" y="1322388"/>
          <p14:tracePt t="92100" x="857250" y="1322388"/>
          <p14:tracePt t="92108" x="930275" y="1322388"/>
          <p14:tracePt t="92116" x="984250" y="1322388"/>
          <p14:tracePt t="92124" x="1047750" y="1322388"/>
          <p14:tracePt t="92134" x="1084263" y="1322388"/>
          <p14:tracePt t="92141" x="1130300" y="1322388"/>
          <p14:tracePt t="92148" x="1139825" y="1322388"/>
          <p14:tracePt t="92156" x="1176338" y="1322388"/>
          <p14:tracePt t="92164" x="1212850" y="1322388"/>
          <p14:tracePt t="92172" x="1239838" y="1322388"/>
          <p14:tracePt t="92181" x="1276350" y="1322388"/>
          <p14:tracePt t="92188" x="1293813" y="1322388"/>
          <p14:tracePt t="92196" x="1330325" y="1349375"/>
          <p14:tracePt t="92205" x="1349375" y="1349375"/>
          <p14:tracePt t="92212" x="1376363" y="1349375"/>
          <p14:tracePt t="92221" x="1403350" y="1358900"/>
          <p14:tracePt t="92236" x="1412875" y="1368425"/>
          <p14:tracePt t="92244" x="1431925" y="1376363"/>
          <p14:tracePt t="92252" x="1449388" y="1395413"/>
          <p14:tracePt t="92260" x="1468438" y="1404938"/>
          <p14:tracePt t="92268" x="1504950" y="1412875"/>
          <p14:tracePt t="92277" x="1522413" y="1441450"/>
          <p14:tracePt t="92285" x="1531938" y="1449388"/>
          <p14:tracePt t="92302" x="1541463" y="1458913"/>
          <p14:tracePt t="92308" x="1549400" y="1477963"/>
          <p14:tracePt t="92318" x="1558925" y="1495425"/>
          <p14:tracePt t="92324" x="1585913" y="1522413"/>
          <p14:tracePt t="92336" x="1612900" y="1558925"/>
          <p14:tracePt t="92342" x="1658938" y="1577975"/>
          <p14:tracePt t="92358" x="1714500" y="1614488"/>
          <p14:tracePt t="92365" x="1758950" y="1651000"/>
          <p14:tracePt t="92374" x="1787525" y="1668463"/>
          <p14:tracePt t="92381" x="1804988" y="1668463"/>
          <p14:tracePt t="92389" x="1824038" y="1697038"/>
          <p14:tracePt t="92396" x="1831975" y="1697038"/>
          <p14:tracePt t="92405" x="1851025" y="1697038"/>
          <p14:tracePt t="92428" x="1868488" y="1704975"/>
          <p14:tracePt t="92444" x="1878013" y="1714500"/>
          <p14:tracePt t="92452" x="1887538" y="1731963"/>
          <p14:tracePt t="92460" x="1895475" y="1751013"/>
          <p14:tracePt t="92468" x="1905000" y="1768475"/>
          <p14:tracePt t="92477" x="1905000" y="1787525"/>
          <p14:tracePt t="92484" x="1905000" y="1833563"/>
          <p14:tracePt t="92492" x="1905000" y="1851025"/>
          <p14:tracePt t="92500" x="1895475" y="1887538"/>
          <p14:tracePt t="92508" x="1878013" y="1933575"/>
          <p14:tracePt t="92516" x="1851025" y="1979613"/>
          <p14:tracePt t="92524" x="1831975" y="2006600"/>
          <p14:tracePt t="92532" x="1814513" y="2043113"/>
          <p14:tracePt t="92540" x="1787525" y="2070100"/>
          <p14:tracePt t="92549" x="1778000" y="2079625"/>
          <p14:tracePt t="92557" x="1758950" y="2097088"/>
          <p14:tracePt t="92565" x="1751013" y="2106613"/>
          <p14:tracePt t="92622" x="1741488" y="2106613"/>
          <p14:tracePt t="92638" x="1722438" y="2106613"/>
          <p14:tracePt t="92733" x="1714500" y="2106613"/>
          <p14:tracePt t="92750" x="1714500" y="2097088"/>
          <p14:tracePt t="92758" x="1714500" y="2089150"/>
          <p14:tracePt t="92765" x="1722438" y="2060575"/>
          <p14:tracePt t="92773" x="1741488" y="2043113"/>
          <p14:tracePt t="92782" x="1768475" y="2033588"/>
          <p14:tracePt t="92793" x="1804988" y="2024063"/>
          <p14:tracePt t="92797" x="1851025" y="1987550"/>
          <p14:tracePt t="92806" x="1887538" y="1979613"/>
          <p14:tracePt t="92813" x="1941513" y="1943100"/>
          <p14:tracePt t="92822" x="1968500" y="1933575"/>
          <p14:tracePt t="92829" x="2014538" y="1924050"/>
          <p14:tracePt t="92839" x="2060575" y="1897063"/>
          <p14:tracePt t="92845" x="2087563" y="1878013"/>
          <p14:tracePt t="92853" x="2097088" y="1878013"/>
          <p14:tracePt t="92861" x="2114550" y="1870075"/>
          <p14:tracePt t="92877" x="2124075" y="1870075"/>
          <p14:tracePt t="92916" x="2133600" y="1860550"/>
          <p14:tracePt t="92932" x="2160588" y="1841500"/>
          <p14:tracePt t="92940" x="2170113" y="1841500"/>
          <p14:tracePt t="92956" x="2197100" y="1833563"/>
          <p14:tracePt t="92964" x="2206625" y="1824038"/>
          <p14:tracePt t="92973" x="2233613" y="1814513"/>
          <p14:tracePt t="92980" x="2251075" y="1804988"/>
          <p14:tracePt t="92988" x="2270125" y="1797050"/>
          <p14:tracePt t="92996" x="2324100" y="1797050"/>
          <p14:tracePt t="93005" x="2370138" y="1787525"/>
          <p14:tracePt t="93012" x="2425700" y="1768475"/>
          <p14:tracePt t="93022" x="2533650" y="1768475"/>
          <p14:tracePt t="93029" x="2616200" y="1768475"/>
          <p14:tracePt t="93038" x="2725738" y="1731963"/>
          <p14:tracePt t="93044" x="2852738" y="1714500"/>
          <p14:tracePt t="93052" x="3008313" y="1668463"/>
          <p14:tracePt t="93060" x="3154363" y="1641475"/>
          <p14:tracePt t="93069" x="3300413" y="1577975"/>
          <p14:tracePt t="93077" x="3436938" y="1550988"/>
          <p14:tracePt t="93084" x="3546475" y="1522413"/>
          <p14:tracePt t="93092" x="3629025" y="1477963"/>
          <p14:tracePt t="93100" x="3709988" y="1441450"/>
          <p14:tracePt t="93108" x="3775075" y="1412875"/>
          <p14:tracePt t="93116" x="3838575" y="1395413"/>
          <p14:tracePt t="93125" x="3856038" y="1368425"/>
          <p14:tracePt t="93132" x="3883025" y="1358900"/>
          <p14:tracePt t="93141" x="3929063" y="1331913"/>
          <p14:tracePt t="93148" x="3956050" y="1322388"/>
          <p14:tracePt t="93156" x="3984625" y="1322388"/>
          <p14:tracePt t="93164" x="4029075" y="1322388"/>
          <p14:tracePt t="93173" x="4065588" y="1322388"/>
          <p14:tracePt t="93180" x="4102100" y="1322388"/>
          <p14:tracePt t="93189" x="4157663" y="1322388"/>
          <p14:tracePt t="93196" x="4211638" y="1322388"/>
          <p14:tracePt t="93205" x="4267200" y="1322388"/>
          <p14:tracePt t="93212" x="4321175" y="1322388"/>
          <p14:tracePt t="93221" x="4376738" y="1322388"/>
          <p14:tracePt t="93228" x="4430713" y="1322388"/>
          <p14:tracePt t="93236" x="4494213" y="1331913"/>
          <p14:tracePt t="93244" x="4549775" y="1331913"/>
          <p14:tracePt t="93252" x="4594225" y="1331913"/>
          <p14:tracePt t="93260" x="4649788" y="1331913"/>
          <p14:tracePt t="93268" x="4686300" y="1331913"/>
          <p14:tracePt t="93276" x="4703763" y="1331913"/>
          <p14:tracePt t="93284" x="4749800" y="1331913"/>
          <p14:tracePt t="93292" x="4776788" y="1331913"/>
          <p14:tracePt t="93300" x="4795838" y="1331913"/>
          <p14:tracePt t="93308" x="4813300" y="1331913"/>
          <p14:tracePt t="93316" x="4832350" y="1331913"/>
          <p14:tracePt t="93324" x="4840288" y="1331913"/>
          <p14:tracePt t="93332" x="4868863" y="1331913"/>
          <p14:tracePt t="93340" x="4876800" y="1331913"/>
          <p14:tracePt t="93349" x="4886325" y="1331913"/>
          <p14:tracePt t="93356" x="4913313" y="1331913"/>
          <p14:tracePt t="93365" x="4932363" y="1339850"/>
          <p14:tracePt t="93372" x="4949825" y="1339850"/>
          <p14:tracePt t="93380" x="4968875" y="1349375"/>
          <p14:tracePt t="93397" x="4978400" y="1358900"/>
          <p14:tracePt t="93405" x="4995863" y="1358900"/>
          <p14:tracePt t="93412" x="5022850" y="1395413"/>
          <p14:tracePt t="93423" x="5032375" y="1395413"/>
          <p14:tracePt t="93431" x="5041900" y="1395413"/>
          <p14:tracePt t="93440" x="5049838" y="1404938"/>
          <p14:tracePt t="93446" x="5078413" y="1422400"/>
          <p14:tracePt t="93454" x="5086350" y="1422400"/>
          <p14:tracePt t="93464" x="5095875" y="1422400"/>
          <p14:tracePt t="93469" x="5132388" y="1431925"/>
          <p14:tracePt t="93477" x="5151438" y="1431925"/>
          <p14:tracePt t="93485" x="5187950" y="1431925"/>
          <p14:tracePt t="93492" x="5214938" y="1431925"/>
          <p14:tracePt t="93502" x="5251450" y="1431925"/>
          <p14:tracePt t="93510" x="5287963" y="1431925"/>
          <p14:tracePt t="93518" x="5305425" y="1431925"/>
          <p14:tracePt t="93526" x="5334000" y="1431925"/>
          <p14:tracePt t="93534" x="5351463" y="1431925"/>
          <p14:tracePt t="93542" x="5397500" y="1431925"/>
          <p14:tracePt t="93548" x="5424488" y="1422400"/>
          <p14:tracePt t="93556" x="5478463" y="1412875"/>
          <p14:tracePt t="93564" x="5507038" y="1404938"/>
          <p14:tracePt t="93572" x="5551488" y="1404938"/>
          <p14:tracePt t="93580" x="5597525" y="1376363"/>
          <p14:tracePt t="93588" x="5634038" y="1376363"/>
          <p14:tracePt t="93596" x="5661025" y="1376363"/>
          <p14:tracePt t="93605" x="5716588" y="1376363"/>
          <p14:tracePt t="93612" x="5753100" y="1376363"/>
          <p14:tracePt t="93621" x="5789613" y="1376363"/>
          <p14:tracePt t="93628" x="5807075" y="1376363"/>
          <p14:tracePt t="93636" x="5816600" y="1376363"/>
          <p14:tracePt t="93644" x="5834063" y="1376363"/>
          <p14:tracePt t="93670" x="5843588" y="1376363"/>
          <p14:tracePt t="93704" x="5853113" y="1376363"/>
          <p14:tracePt t="93886" x="5870575" y="1376363"/>
          <p14:tracePt t="94158" x="5880100" y="1376363"/>
          <p14:tracePt t="94169" x="5889625" y="1368425"/>
          <p14:tracePt t="94180" x="5899150" y="1358900"/>
          <p14:tracePt t="94188" x="5899150" y="1349375"/>
          <p14:tracePt t="94196" x="5907088" y="1331913"/>
          <p14:tracePt t="94212" x="5907088" y="1303338"/>
          <p14:tracePt t="94222" x="5926138" y="1285875"/>
          <p14:tracePt t="94228" x="5926138" y="1276350"/>
          <p14:tracePt t="94237" x="5935663" y="1258888"/>
          <p14:tracePt t="94244" x="5935663" y="1249363"/>
          <p14:tracePt t="94253" x="5943600" y="1239838"/>
          <p14:tracePt t="94268" x="5943600" y="1231900"/>
          <p14:tracePt t="94292" x="5943600" y="1222375"/>
          <p14:tracePt t="94308" x="5953125" y="1203325"/>
          <p14:tracePt t="94332" x="5972175" y="1195388"/>
          <p14:tracePt t="94340" x="5980113" y="1185863"/>
          <p14:tracePt t="94356" x="5989638" y="1166813"/>
          <p14:tracePt t="94364" x="5999163" y="1166813"/>
          <p14:tracePt t="94372" x="6007100" y="1158875"/>
          <p14:tracePt t="94397" x="6016625" y="1149350"/>
          <p14:tracePt t="94604" x="6026150" y="1149350"/>
          <p14:tracePt t="94628" x="6035675" y="1149350"/>
          <p14:tracePt t="94636" x="6053138" y="1149350"/>
          <p14:tracePt t="94645" x="6062663" y="1149350"/>
          <p14:tracePt t="94660" x="6080125" y="1149350"/>
          <p14:tracePt t="94668" x="6089650" y="1149350"/>
          <p14:tracePt t="94676" x="6108700" y="1149350"/>
          <p14:tracePt t="94693" x="6135688" y="1149350"/>
          <p14:tracePt t="94733" x="6145213" y="1149350"/>
          <p14:tracePt t="94741" x="6153150" y="1149350"/>
          <p14:tracePt t="94757" x="6162675" y="1149350"/>
          <p14:tracePt t="94773" x="6181725" y="1158875"/>
          <p14:tracePt t="94805" x="6181725" y="1166813"/>
          <p14:tracePt t="94941" x="6181725" y="1176338"/>
          <p14:tracePt t="94966" x="6181725" y="1185863"/>
          <p14:tracePt t="94973" x="6181725" y="1195388"/>
          <p14:tracePt t="94998" x="6181725" y="1203325"/>
          <p14:tracePt t="95263" x="6172200" y="1203325"/>
          <p14:tracePt t="95495" x="6181725" y="1203325"/>
          <p14:tracePt t="95558" x="6189663" y="1203325"/>
          <p14:tracePt t="95570" x="6208713" y="1212850"/>
          <p14:tracePt t="95587" x="6218238" y="1212850"/>
          <p14:tracePt t="95602" x="6226175" y="1222375"/>
          <p14:tracePt t="95605" x="6235700" y="1231900"/>
          <p14:tracePt t="95621" x="6245225" y="1249363"/>
          <p14:tracePt t="95629" x="6245225" y="1258888"/>
          <p14:tracePt t="95636" x="6245225" y="1276350"/>
          <p14:tracePt t="95645" x="6245225" y="1285875"/>
          <p14:tracePt t="95660" x="6245225" y="1295400"/>
          <p14:tracePt t="95767" x="6254750" y="1303338"/>
          <p14:tracePt t="95782" x="6262688" y="1303338"/>
          <p14:tracePt t="95797" x="6299200" y="1303338"/>
          <p14:tracePt t="95804" x="6308725" y="1303338"/>
          <p14:tracePt t="95812" x="6318250" y="1303338"/>
          <p14:tracePt t="95996" x="6326188" y="1303338"/>
          <p14:tracePt t="96005" x="6326188" y="1312863"/>
          <p14:tracePt t="96021" x="6326188" y="1322388"/>
          <p14:tracePt t="96028" x="6326188" y="1339850"/>
          <p14:tracePt t="96040" x="6318250" y="1368425"/>
          <p14:tracePt t="96044" x="6318250" y="1385888"/>
          <p14:tracePt t="96054" x="6318250" y="1412875"/>
          <p14:tracePt t="96062" x="6318250" y="1431925"/>
          <p14:tracePt t="96074" x="6318250" y="1458913"/>
          <p14:tracePt t="96077" x="6318250" y="1477963"/>
          <p14:tracePt t="96087" x="6318250" y="1514475"/>
          <p14:tracePt t="96106" x="6318250" y="1541463"/>
          <p14:tracePt t="96109" x="6318250" y="1550988"/>
          <p14:tracePt t="96117" x="6318250" y="1558925"/>
          <p14:tracePt t="96140" x="6318250" y="1577975"/>
          <p14:tracePt t="96148" x="6326188" y="1577975"/>
          <p14:tracePt t="96156" x="6345238" y="1577975"/>
          <p14:tracePt t="96164" x="6354763" y="1577975"/>
          <p14:tracePt t="96173" x="6381750" y="1577975"/>
          <p14:tracePt t="96180" x="6399213" y="1577975"/>
          <p14:tracePt t="96188" x="6427788" y="1577975"/>
          <p14:tracePt t="96196" x="6445250" y="1568450"/>
          <p14:tracePt t="96205" x="6464300" y="1558925"/>
          <p14:tracePt t="96212" x="6472238" y="1550988"/>
          <p14:tracePt t="96221" x="6491288" y="1541463"/>
          <p14:tracePt t="96228" x="6500813" y="1531938"/>
          <p14:tracePt t="96236" x="6518275" y="1522413"/>
          <p14:tracePt t="96244" x="6518275" y="1514475"/>
          <p14:tracePt t="96252" x="6527800" y="1504950"/>
          <p14:tracePt t="96260" x="6537325" y="1504950"/>
          <p14:tracePt t="96268" x="6537325" y="1485900"/>
          <p14:tracePt t="96276" x="6537325" y="1477963"/>
          <p14:tracePt t="96284" x="6545263" y="1468438"/>
          <p14:tracePt t="96366" x="6554788" y="1458913"/>
          <p14:tracePt t="96406" x="6554788" y="1431925"/>
          <p14:tracePt t="96420" x="6554788" y="1422400"/>
          <p14:tracePt t="96437" x="6545263" y="1395413"/>
          <p14:tracePt t="96445" x="6545263" y="1385888"/>
          <p14:tracePt t="96453" x="6537325" y="1368425"/>
          <p14:tracePt t="96461" x="6537325" y="1358900"/>
          <p14:tracePt t="96493" x="6537325" y="1349375"/>
          <p14:tracePt t="96612" x="6527800" y="1349375"/>
          <p14:tracePt t="97031" x="6518275" y="1349375"/>
          <p14:tracePt t="97484" x="6508750" y="1349375"/>
          <p14:tracePt t="97500" x="6508750" y="1368425"/>
          <p14:tracePt t="97509" x="6500813" y="1385888"/>
          <p14:tracePt t="97516" x="6491288" y="1404938"/>
          <p14:tracePt t="97524" x="6481763" y="1422400"/>
          <p14:tracePt t="97532" x="6472238" y="1431925"/>
          <p14:tracePt t="97589" x="6464300" y="1441450"/>
          <p14:tracePt t="97999" x="6454775" y="1441450"/>
          <p14:tracePt t="98007" x="6454775" y="1431925"/>
          <p14:tracePt t="98015" x="6454775" y="1422400"/>
          <p14:tracePt t="98025" x="6454775" y="1395413"/>
          <p14:tracePt t="98029" x="6454775" y="1385888"/>
          <p14:tracePt t="98180" x="6454775" y="1404938"/>
          <p14:tracePt t="98189" x="6454775" y="1449388"/>
          <p14:tracePt t="98204" x="6454775" y="1468438"/>
          <p14:tracePt t="98438" x="6454775" y="1485900"/>
          <p14:tracePt t="98462" x="6454775" y="1495425"/>
          <p14:tracePt t="98550" x="6454775" y="1485900"/>
          <p14:tracePt t="98565" x="6454775" y="1468438"/>
          <p14:tracePt t="98580" x="6454775" y="1449388"/>
          <p14:tracePt t="98596" x="6454775" y="1441450"/>
          <p14:tracePt t="98759" x="6472238" y="1431925"/>
          <p14:tracePt t="98767" x="6481763" y="1431925"/>
          <p14:tracePt t="98879" x="6491288" y="1431925"/>
          <p14:tracePt t="98887" x="6508750" y="1449388"/>
          <p14:tracePt t="98901" x="6508750" y="1458913"/>
          <p14:tracePt t="98909" x="6518275" y="1477963"/>
          <p14:tracePt t="98935" x="6527800" y="1477963"/>
          <p14:tracePt t="98945" x="6545263" y="1477963"/>
          <p14:tracePt t="98950" x="6554788" y="1477963"/>
          <p14:tracePt t="98965" x="6573838" y="1477963"/>
          <p14:tracePt t="98974" x="6581775" y="1458913"/>
          <p14:tracePt t="98980" x="6600825" y="1422400"/>
          <p14:tracePt t="98989" x="6610350" y="1376363"/>
          <p14:tracePt t="98996" x="6610350" y="1339850"/>
          <p14:tracePt t="99005" x="6610350" y="1295400"/>
          <p14:tracePt t="99012" x="6610350" y="1239838"/>
          <p14:tracePt t="99022" x="6610350" y="1166813"/>
          <p14:tracePt t="99029" x="6610350" y="1112838"/>
          <p14:tracePt t="99039" x="6610350" y="1057275"/>
          <p14:tracePt t="99044" x="6581775" y="993775"/>
          <p14:tracePt t="99052" x="6545263" y="911225"/>
          <p14:tracePt t="99060" x="6472238" y="830263"/>
          <p14:tracePt t="99068" x="6418263" y="774700"/>
          <p14:tracePt t="99076" x="6362700" y="747713"/>
          <p14:tracePt t="99084" x="6326188" y="720725"/>
          <p14:tracePt t="99092" x="6299200" y="701675"/>
          <p14:tracePt t="99100" x="6272213" y="657225"/>
          <p14:tracePt t="99108" x="6272213" y="611188"/>
          <p14:tracePt t="99116" x="6272213" y="555625"/>
          <p14:tracePt t="99124" x="6291263" y="465138"/>
          <p14:tracePt t="99132" x="6362700" y="401638"/>
          <p14:tracePt t="99140" x="6399213" y="301625"/>
          <p14:tracePt t="99148" x="6472238" y="219075"/>
          <p14:tracePt t="99156" x="6537325" y="146050"/>
          <p14:tracePt t="99164" x="6610350" y="63500"/>
          <p14:tracePt t="99172" x="6664325" y="0"/>
          <p14:tracePt t="99396" x="6573838" y="46038"/>
          <p14:tracePt t="99404" x="6573838" y="100013"/>
          <p14:tracePt t="99412" x="6573838" y="163513"/>
          <p14:tracePt t="99421" x="6573838" y="236538"/>
          <p14:tracePt t="99428" x="6573838" y="401638"/>
          <p14:tracePt t="99437" x="6610350" y="628650"/>
          <p14:tracePt t="99444" x="6700838" y="866775"/>
          <p14:tracePt t="99453" x="6800850" y="984250"/>
          <p14:tracePt t="99460" x="6929438" y="1122363"/>
          <p14:tracePt t="99470" x="7046913" y="1258888"/>
          <p14:tracePt t="99481" x="7156450" y="1376363"/>
          <p14:tracePt t="99485" x="7292975" y="1522413"/>
          <p14:tracePt t="99492" x="7475538" y="1651000"/>
          <p14:tracePt t="99500" x="7612063" y="1741488"/>
          <p14:tracePt t="99508" x="7740650" y="1797050"/>
          <p14:tracePt t="99516" x="7821613" y="1887538"/>
          <p14:tracePt t="99524" x="7921625" y="1924050"/>
          <p14:tracePt t="99532" x="8004175" y="1951038"/>
          <p14:tracePt t="99540" x="8077200" y="1970088"/>
          <p14:tracePt t="99548" x="8132763" y="1970088"/>
          <p14:tracePt t="99556" x="8196263" y="1970088"/>
          <p14:tracePt t="99564" x="8250238" y="1970088"/>
          <p14:tracePt t="99572" x="8286750" y="1970088"/>
          <p14:tracePt t="99580" x="8342313" y="1970088"/>
          <p14:tracePt t="99589" x="8369300" y="1970088"/>
          <p14:tracePt t="99596" x="8415338" y="1970088"/>
          <p14:tracePt t="99604" x="8451850" y="1970088"/>
          <p14:tracePt t="99612" x="8515350" y="1987550"/>
          <p14:tracePt t="99621" x="8588375" y="2006600"/>
          <p14:tracePt t="99629" x="8697913" y="2016125"/>
          <p14:tracePt t="99638" x="8797925" y="2070100"/>
          <p14:tracePt t="99644" x="8934450" y="2106613"/>
          <p14:tracePt t="99652" x="9061450" y="2143125"/>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線コネクタ 66">
            <a:extLst>
              <a:ext uri="{FF2B5EF4-FFF2-40B4-BE49-F238E27FC236}">
                <a16:creationId xmlns:a16="http://schemas.microsoft.com/office/drawing/2014/main" id="{77450C61-A133-4EEC-9C4A-021333574F40}"/>
              </a:ext>
            </a:extLst>
          </p:cNvPr>
          <p:cNvCxnSpPr>
            <a:cxnSpLocks/>
          </p:cNvCxnSpPr>
          <p:nvPr/>
        </p:nvCxnSpPr>
        <p:spPr>
          <a:xfrm flipH="1" flipV="1">
            <a:off x="3281835" y="4638270"/>
            <a:ext cx="7057" cy="102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E6C917F1-BBB9-46C9-908E-551BFA9C6BCF}"/>
              </a:ext>
            </a:extLst>
          </p:cNvPr>
          <p:cNvCxnSpPr>
            <a:cxnSpLocks/>
          </p:cNvCxnSpPr>
          <p:nvPr/>
        </p:nvCxnSpPr>
        <p:spPr>
          <a:xfrm flipH="1" flipV="1">
            <a:off x="4186700" y="4620567"/>
            <a:ext cx="7057" cy="102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F0354C9E-94F3-4846-A5E2-EB5303BDAB82}"/>
              </a:ext>
            </a:extLst>
          </p:cNvPr>
          <p:cNvGrpSpPr/>
          <p:nvPr/>
        </p:nvGrpSpPr>
        <p:grpSpPr>
          <a:xfrm>
            <a:off x="1438741" y="2724104"/>
            <a:ext cx="7083355" cy="510807"/>
            <a:chOff x="529208" y="1622049"/>
            <a:chExt cx="7083355" cy="510807"/>
          </a:xfrm>
        </p:grpSpPr>
        <p:sp>
          <p:nvSpPr>
            <p:cNvPr id="15" name="正方形/長方形 14">
              <a:extLst>
                <a:ext uri="{FF2B5EF4-FFF2-40B4-BE49-F238E27FC236}">
                  <a16:creationId xmlns:a16="http://schemas.microsoft.com/office/drawing/2014/main" id="{45049006-78FD-4D1D-97B9-52860615691E}"/>
                </a:ext>
              </a:extLst>
            </p:cNvPr>
            <p:cNvSpPr/>
            <p:nvPr/>
          </p:nvSpPr>
          <p:spPr>
            <a:xfrm>
              <a:off x="529208" y="1628800"/>
              <a:ext cx="1869984" cy="497305"/>
            </a:xfrm>
            <a:prstGeom prst="rect">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6" name="正方形/長方形 15">
              <a:extLst>
                <a:ext uri="{FF2B5EF4-FFF2-40B4-BE49-F238E27FC236}">
                  <a16:creationId xmlns:a16="http://schemas.microsoft.com/office/drawing/2014/main" id="{AC7C56BA-CED3-422D-ACDF-417511B9393E}"/>
                </a:ext>
              </a:extLst>
            </p:cNvPr>
            <p:cNvSpPr/>
            <p:nvPr/>
          </p:nvSpPr>
          <p:spPr>
            <a:xfrm>
              <a:off x="3341981" y="1628800"/>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17" name="正方形/長方形 16">
              <a:extLst>
                <a:ext uri="{FF2B5EF4-FFF2-40B4-BE49-F238E27FC236}">
                  <a16:creationId xmlns:a16="http://schemas.microsoft.com/office/drawing/2014/main" id="{632F6E67-2B31-4141-BD35-61DDA3A2B614}"/>
                </a:ext>
              </a:extLst>
            </p:cNvPr>
            <p:cNvSpPr/>
            <p:nvPr/>
          </p:nvSpPr>
          <p:spPr>
            <a:xfrm>
              <a:off x="4283968" y="1628800"/>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18" name="正方形/長方形 17">
              <a:extLst>
                <a:ext uri="{FF2B5EF4-FFF2-40B4-BE49-F238E27FC236}">
                  <a16:creationId xmlns:a16="http://schemas.microsoft.com/office/drawing/2014/main" id="{2F3ED5BF-AA29-41D5-A36D-A413A79F45D4}"/>
                </a:ext>
              </a:extLst>
            </p:cNvPr>
            <p:cNvSpPr/>
            <p:nvPr/>
          </p:nvSpPr>
          <p:spPr>
            <a:xfrm>
              <a:off x="5220072" y="1628800"/>
              <a:ext cx="941987" cy="504056"/>
            </a:xfrm>
            <a:prstGeom prst="rect">
              <a:avLst/>
            </a:prstGeom>
            <a:solidFill>
              <a:srgbClr val="CC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tx1"/>
                </a:solidFill>
              </a:endParaRPr>
            </a:p>
          </p:txBody>
        </p:sp>
        <p:sp>
          <p:nvSpPr>
            <p:cNvPr id="19" name="正方形/長方形 18">
              <a:extLst>
                <a:ext uri="{FF2B5EF4-FFF2-40B4-BE49-F238E27FC236}">
                  <a16:creationId xmlns:a16="http://schemas.microsoft.com/office/drawing/2014/main" id="{C984BF2C-E131-4FC7-ACC5-A4CB9337F72A}"/>
                </a:ext>
              </a:extLst>
            </p:cNvPr>
            <p:cNvSpPr/>
            <p:nvPr/>
          </p:nvSpPr>
          <p:spPr>
            <a:xfrm>
              <a:off x="6160637" y="1628800"/>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1100011</a:t>
              </a:r>
              <a:endParaRPr kumimoji="1" lang="ja-JP" altLang="en-US" dirty="0">
                <a:solidFill>
                  <a:schemeClr val="tx1"/>
                </a:solidFill>
              </a:endParaRPr>
            </a:p>
          </p:txBody>
        </p:sp>
        <p:sp>
          <p:nvSpPr>
            <p:cNvPr id="25" name="正方形/長方形 24">
              <a:extLst>
                <a:ext uri="{FF2B5EF4-FFF2-40B4-BE49-F238E27FC236}">
                  <a16:creationId xmlns:a16="http://schemas.microsoft.com/office/drawing/2014/main" id="{F5CC62E4-6AB1-45A3-8ED7-AFE9A31C66ED}"/>
                </a:ext>
              </a:extLst>
            </p:cNvPr>
            <p:cNvSpPr/>
            <p:nvPr/>
          </p:nvSpPr>
          <p:spPr>
            <a:xfrm>
              <a:off x="2399593" y="1622049"/>
              <a:ext cx="941987" cy="504056"/>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rs2</a:t>
              </a:r>
              <a:endParaRPr kumimoji="1" lang="ja-JP" altLang="en-US" dirty="0">
                <a:solidFill>
                  <a:schemeClr val="tx1"/>
                </a:solidFill>
              </a:endParaRPr>
            </a:p>
          </p:txBody>
        </p:sp>
      </p:grpSp>
      <p:sp>
        <p:nvSpPr>
          <p:cNvPr id="3" name="四角形: 角を丸くする 2">
            <a:extLst>
              <a:ext uri="{FF2B5EF4-FFF2-40B4-BE49-F238E27FC236}">
                <a16:creationId xmlns:a16="http://schemas.microsoft.com/office/drawing/2014/main" id="{D1CFB7E8-963D-44CC-A234-5C3C57E1E3D7}"/>
              </a:ext>
            </a:extLst>
          </p:cNvPr>
          <p:cNvSpPr/>
          <p:nvPr/>
        </p:nvSpPr>
        <p:spPr>
          <a:xfrm>
            <a:off x="1445065" y="2724104"/>
            <a:ext cx="154360" cy="504056"/>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93393B2-9DC5-4F05-9302-3F52FF1B5344}"/>
              </a:ext>
            </a:extLst>
          </p:cNvPr>
          <p:cNvSpPr txBox="1"/>
          <p:nvPr/>
        </p:nvSpPr>
        <p:spPr>
          <a:xfrm>
            <a:off x="1218168" y="2343402"/>
            <a:ext cx="441146" cy="369332"/>
          </a:xfrm>
          <a:prstGeom prst="rect">
            <a:avLst/>
          </a:prstGeom>
          <a:noFill/>
        </p:spPr>
        <p:txBody>
          <a:bodyPr wrap="none" rtlCol="0">
            <a:spAutoFit/>
          </a:bodyPr>
          <a:lstStyle/>
          <a:p>
            <a:r>
              <a:rPr kumimoji="1" lang="en-US" altLang="ja-JP" dirty="0"/>
              <a:t>12</a:t>
            </a:r>
            <a:endParaRPr kumimoji="1" lang="ja-JP" altLang="en-US" dirty="0"/>
          </a:p>
        </p:txBody>
      </p:sp>
      <p:sp>
        <p:nvSpPr>
          <p:cNvPr id="5" name="テキスト ボックス 4">
            <a:extLst>
              <a:ext uri="{FF2B5EF4-FFF2-40B4-BE49-F238E27FC236}">
                <a16:creationId xmlns:a16="http://schemas.microsoft.com/office/drawing/2014/main" id="{96AB771E-4857-451F-879C-801094A74D87}"/>
              </a:ext>
            </a:extLst>
          </p:cNvPr>
          <p:cNvSpPr txBox="1"/>
          <p:nvPr/>
        </p:nvSpPr>
        <p:spPr>
          <a:xfrm>
            <a:off x="1593101" y="2361523"/>
            <a:ext cx="441146" cy="369332"/>
          </a:xfrm>
          <a:prstGeom prst="rect">
            <a:avLst/>
          </a:prstGeom>
          <a:noFill/>
        </p:spPr>
        <p:txBody>
          <a:bodyPr wrap="none" rtlCol="0">
            <a:spAutoFit/>
          </a:bodyPr>
          <a:lstStyle/>
          <a:p>
            <a:r>
              <a:rPr kumimoji="1" lang="en-US" altLang="ja-JP" dirty="0"/>
              <a:t>10</a:t>
            </a:r>
            <a:endParaRPr kumimoji="1" lang="ja-JP" altLang="en-US" dirty="0"/>
          </a:p>
        </p:txBody>
      </p:sp>
      <p:sp>
        <p:nvSpPr>
          <p:cNvPr id="22" name="テキスト ボックス 21">
            <a:extLst>
              <a:ext uri="{FF2B5EF4-FFF2-40B4-BE49-F238E27FC236}">
                <a16:creationId xmlns:a16="http://schemas.microsoft.com/office/drawing/2014/main" id="{436BE6B8-5AEF-44DF-AEA1-741C14F416C2}"/>
              </a:ext>
            </a:extLst>
          </p:cNvPr>
          <p:cNvSpPr txBox="1"/>
          <p:nvPr/>
        </p:nvSpPr>
        <p:spPr>
          <a:xfrm>
            <a:off x="2968929" y="2368274"/>
            <a:ext cx="312906" cy="369332"/>
          </a:xfrm>
          <a:prstGeom prst="rect">
            <a:avLst/>
          </a:prstGeom>
          <a:noFill/>
        </p:spPr>
        <p:txBody>
          <a:bodyPr wrap="none" rtlCol="0">
            <a:spAutoFit/>
          </a:bodyPr>
          <a:lstStyle/>
          <a:p>
            <a:r>
              <a:rPr lang="en-US" altLang="ja-JP" dirty="0"/>
              <a:t>5</a:t>
            </a:r>
            <a:endParaRPr kumimoji="1" lang="ja-JP" altLang="en-US" dirty="0"/>
          </a:p>
        </p:txBody>
      </p:sp>
      <p:sp>
        <p:nvSpPr>
          <p:cNvPr id="29" name="正方形/長方形 28">
            <a:extLst>
              <a:ext uri="{FF2B5EF4-FFF2-40B4-BE49-F238E27FC236}">
                <a16:creationId xmlns:a16="http://schemas.microsoft.com/office/drawing/2014/main" id="{AC3E2281-172C-45D0-8DCD-5A6C71CBCAB9}"/>
              </a:ext>
            </a:extLst>
          </p:cNvPr>
          <p:cNvSpPr/>
          <p:nvPr/>
        </p:nvSpPr>
        <p:spPr>
          <a:xfrm>
            <a:off x="1449085" y="4120712"/>
            <a:ext cx="281865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0" name="正方形/長方形 29">
            <a:extLst>
              <a:ext uri="{FF2B5EF4-FFF2-40B4-BE49-F238E27FC236}">
                <a16:creationId xmlns:a16="http://schemas.microsoft.com/office/drawing/2014/main" id="{7935364E-D706-4C4B-AAE1-88F418D79F64}"/>
              </a:ext>
            </a:extLst>
          </p:cNvPr>
          <p:cNvSpPr/>
          <p:nvPr/>
        </p:nvSpPr>
        <p:spPr>
          <a:xfrm>
            <a:off x="4261858" y="4120712"/>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31" name="正方形/長方形 30">
            <a:extLst>
              <a:ext uri="{FF2B5EF4-FFF2-40B4-BE49-F238E27FC236}">
                <a16:creationId xmlns:a16="http://schemas.microsoft.com/office/drawing/2014/main" id="{30DB8157-E5AC-4072-A18D-9B43C0E6A0BB}"/>
              </a:ext>
            </a:extLst>
          </p:cNvPr>
          <p:cNvSpPr/>
          <p:nvPr/>
        </p:nvSpPr>
        <p:spPr>
          <a:xfrm>
            <a:off x="5203845" y="4120712"/>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32" name="正方形/長方形 31">
            <a:extLst>
              <a:ext uri="{FF2B5EF4-FFF2-40B4-BE49-F238E27FC236}">
                <a16:creationId xmlns:a16="http://schemas.microsoft.com/office/drawing/2014/main" id="{FBF384A0-E173-40AC-ABA6-3D856C0D315D}"/>
              </a:ext>
            </a:extLst>
          </p:cNvPr>
          <p:cNvSpPr/>
          <p:nvPr/>
        </p:nvSpPr>
        <p:spPr>
          <a:xfrm>
            <a:off x="6139949" y="4120712"/>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33" name="正方形/長方形 32">
            <a:extLst>
              <a:ext uri="{FF2B5EF4-FFF2-40B4-BE49-F238E27FC236}">
                <a16:creationId xmlns:a16="http://schemas.microsoft.com/office/drawing/2014/main" id="{2684A7DB-465E-4BE0-8127-C14BCCBC1271}"/>
              </a:ext>
            </a:extLst>
          </p:cNvPr>
          <p:cNvSpPr/>
          <p:nvPr/>
        </p:nvSpPr>
        <p:spPr>
          <a:xfrm>
            <a:off x="7080514" y="4120712"/>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0010011</a:t>
            </a:r>
            <a:endParaRPr kumimoji="1" lang="ja-JP" altLang="en-US" dirty="0">
              <a:solidFill>
                <a:schemeClr val="tx1"/>
              </a:solidFill>
            </a:endParaRPr>
          </a:p>
        </p:txBody>
      </p:sp>
      <p:sp>
        <p:nvSpPr>
          <p:cNvPr id="40" name="テキスト ボックス 39">
            <a:extLst>
              <a:ext uri="{FF2B5EF4-FFF2-40B4-BE49-F238E27FC236}">
                <a16:creationId xmlns:a16="http://schemas.microsoft.com/office/drawing/2014/main" id="{3DEE086E-4496-456E-8A51-9395DE583D1F}"/>
              </a:ext>
            </a:extLst>
          </p:cNvPr>
          <p:cNvSpPr txBox="1"/>
          <p:nvPr/>
        </p:nvSpPr>
        <p:spPr>
          <a:xfrm>
            <a:off x="1295348" y="3737878"/>
            <a:ext cx="424027" cy="369332"/>
          </a:xfrm>
          <a:prstGeom prst="rect">
            <a:avLst/>
          </a:prstGeom>
          <a:noFill/>
        </p:spPr>
        <p:txBody>
          <a:bodyPr wrap="none" rtlCol="0">
            <a:spAutoFit/>
          </a:bodyPr>
          <a:lstStyle/>
          <a:p>
            <a:r>
              <a:rPr kumimoji="1" lang="en-US" altLang="ja-JP" dirty="0"/>
              <a:t>11</a:t>
            </a:r>
            <a:endParaRPr kumimoji="1" lang="ja-JP" altLang="en-US" dirty="0"/>
          </a:p>
        </p:txBody>
      </p:sp>
      <p:cxnSp>
        <p:nvCxnSpPr>
          <p:cNvPr id="7" name="直線コネクタ 6">
            <a:extLst>
              <a:ext uri="{FF2B5EF4-FFF2-40B4-BE49-F238E27FC236}">
                <a16:creationId xmlns:a16="http://schemas.microsoft.com/office/drawing/2014/main" id="{8279B70E-FFA6-4588-99EF-4B49AE51505F}"/>
              </a:ext>
            </a:extLst>
          </p:cNvPr>
          <p:cNvCxnSpPr>
            <a:cxnSpLocks/>
          </p:cNvCxnSpPr>
          <p:nvPr/>
        </p:nvCxnSpPr>
        <p:spPr>
          <a:xfrm flipV="1">
            <a:off x="1593101" y="3186785"/>
            <a:ext cx="1" cy="94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52804B2D-E98E-45A5-B133-58515EC5AA43}"/>
              </a:ext>
            </a:extLst>
          </p:cNvPr>
          <p:cNvCxnSpPr>
            <a:cxnSpLocks/>
          </p:cNvCxnSpPr>
          <p:nvPr/>
        </p:nvCxnSpPr>
        <p:spPr>
          <a:xfrm flipV="1">
            <a:off x="3308725" y="3244494"/>
            <a:ext cx="1" cy="8627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2" name="グループ化 41">
            <a:extLst>
              <a:ext uri="{FF2B5EF4-FFF2-40B4-BE49-F238E27FC236}">
                <a16:creationId xmlns:a16="http://schemas.microsoft.com/office/drawing/2014/main" id="{800ED76C-87CF-42DD-9F1E-1D559809CA8C}"/>
              </a:ext>
            </a:extLst>
          </p:cNvPr>
          <p:cNvGrpSpPr/>
          <p:nvPr/>
        </p:nvGrpSpPr>
        <p:grpSpPr>
          <a:xfrm>
            <a:off x="1426537" y="1326341"/>
            <a:ext cx="7083355" cy="510807"/>
            <a:chOff x="584989" y="5798513"/>
            <a:chExt cx="7083355" cy="510807"/>
          </a:xfrm>
        </p:grpSpPr>
        <p:sp>
          <p:nvSpPr>
            <p:cNvPr id="43" name="正方形/長方形 42">
              <a:extLst>
                <a:ext uri="{FF2B5EF4-FFF2-40B4-BE49-F238E27FC236}">
                  <a16:creationId xmlns:a16="http://schemas.microsoft.com/office/drawing/2014/main" id="{F3EC4521-565A-4E0D-A838-861940C0C4D2}"/>
                </a:ext>
              </a:extLst>
            </p:cNvPr>
            <p:cNvSpPr/>
            <p:nvPr/>
          </p:nvSpPr>
          <p:spPr>
            <a:xfrm>
              <a:off x="584989" y="5805264"/>
              <a:ext cx="1869984" cy="497305"/>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r>
                <a:rPr lang="en-US" altLang="ja-JP" dirty="0">
                  <a:solidFill>
                    <a:schemeClr val="tx1"/>
                  </a:solidFill>
                </a:rPr>
                <a:t>[11:5]</a:t>
              </a:r>
              <a:endParaRPr kumimoji="1" lang="ja-JP" altLang="en-US" dirty="0">
                <a:solidFill>
                  <a:schemeClr val="tx1"/>
                </a:solidFill>
              </a:endParaRPr>
            </a:p>
          </p:txBody>
        </p:sp>
        <p:sp>
          <p:nvSpPr>
            <p:cNvPr id="44" name="正方形/長方形 43">
              <a:extLst>
                <a:ext uri="{FF2B5EF4-FFF2-40B4-BE49-F238E27FC236}">
                  <a16:creationId xmlns:a16="http://schemas.microsoft.com/office/drawing/2014/main" id="{92A9D74C-995F-4943-A3FE-E30F8E4CA85F}"/>
                </a:ext>
              </a:extLst>
            </p:cNvPr>
            <p:cNvSpPr/>
            <p:nvPr/>
          </p:nvSpPr>
          <p:spPr>
            <a:xfrm>
              <a:off x="3397762" y="5805264"/>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45" name="正方形/長方形 44">
              <a:extLst>
                <a:ext uri="{FF2B5EF4-FFF2-40B4-BE49-F238E27FC236}">
                  <a16:creationId xmlns:a16="http://schemas.microsoft.com/office/drawing/2014/main" id="{CE8932C2-39B2-4C8F-8504-61F2B0975D66}"/>
                </a:ext>
              </a:extLst>
            </p:cNvPr>
            <p:cNvSpPr/>
            <p:nvPr/>
          </p:nvSpPr>
          <p:spPr>
            <a:xfrm>
              <a:off x="4339749" y="5805264"/>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46" name="正方形/長方形 45">
              <a:extLst>
                <a:ext uri="{FF2B5EF4-FFF2-40B4-BE49-F238E27FC236}">
                  <a16:creationId xmlns:a16="http://schemas.microsoft.com/office/drawing/2014/main" id="{D80981E1-F6CA-4856-816A-1D4C238933D0}"/>
                </a:ext>
              </a:extLst>
            </p:cNvPr>
            <p:cNvSpPr/>
            <p:nvPr/>
          </p:nvSpPr>
          <p:spPr>
            <a:xfrm>
              <a:off x="5275853" y="5805264"/>
              <a:ext cx="941987" cy="504056"/>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tx1"/>
                </a:solidFill>
              </a:endParaRPr>
            </a:p>
          </p:txBody>
        </p:sp>
        <p:sp>
          <p:nvSpPr>
            <p:cNvPr id="47" name="正方形/長方形 46">
              <a:extLst>
                <a:ext uri="{FF2B5EF4-FFF2-40B4-BE49-F238E27FC236}">
                  <a16:creationId xmlns:a16="http://schemas.microsoft.com/office/drawing/2014/main" id="{2709985C-CB80-41D4-A36C-7E99F9B93EF3}"/>
                </a:ext>
              </a:extLst>
            </p:cNvPr>
            <p:cNvSpPr/>
            <p:nvPr/>
          </p:nvSpPr>
          <p:spPr>
            <a:xfrm>
              <a:off x="6216418" y="5805264"/>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0100011</a:t>
              </a:r>
              <a:endParaRPr kumimoji="1" lang="ja-JP" altLang="en-US" dirty="0">
                <a:solidFill>
                  <a:schemeClr val="tx1"/>
                </a:solidFill>
              </a:endParaRPr>
            </a:p>
          </p:txBody>
        </p:sp>
        <p:sp>
          <p:nvSpPr>
            <p:cNvPr id="48" name="正方形/長方形 47">
              <a:extLst>
                <a:ext uri="{FF2B5EF4-FFF2-40B4-BE49-F238E27FC236}">
                  <a16:creationId xmlns:a16="http://schemas.microsoft.com/office/drawing/2014/main" id="{D55E0827-6E3E-445E-BA43-B0890CBF8A2F}"/>
                </a:ext>
              </a:extLst>
            </p:cNvPr>
            <p:cNvSpPr/>
            <p:nvPr/>
          </p:nvSpPr>
          <p:spPr>
            <a:xfrm>
              <a:off x="2455374" y="5798513"/>
              <a:ext cx="941987" cy="504056"/>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rs2</a:t>
              </a:r>
              <a:endParaRPr kumimoji="1" lang="ja-JP" altLang="en-US" dirty="0">
                <a:solidFill>
                  <a:schemeClr val="tx1"/>
                </a:solidFill>
              </a:endParaRPr>
            </a:p>
          </p:txBody>
        </p:sp>
      </p:grpSp>
      <p:cxnSp>
        <p:nvCxnSpPr>
          <p:cNvPr id="49" name="直線コネクタ 48">
            <a:extLst>
              <a:ext uri="{FF2B5EF4-FFF2-40B4-BE49-F238E27FC236}">
                <a16:creationId xmlns:a16="http://schemas.microsoft.com/office/drawing/2014/main" id="{9F991921-7AD8-463D-A243-1F7B7894C016}"/>
              </a:ext>
            </a:extLst>
          </p:cNvPr>
          <p:cNvCxnSpPr>
            <a:cxnSpLocks/>
          </p:cNvCxnSpPr>
          <p:nvPr/>
        </p:nvCxnSpPr>
        <p:spPr>
          <a:xfrm flipH="1" flipV="1">
            <a:off x="3288892" y="1779923"/>
            <a:ext cx="5583" cy="9943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1DCD3EC8-7A9E-46B5-8FDE-9719E3688219}"/>
              </a:ext>
            </a:extLst>
          </p:cNvPr>
          <p:cNvCxnSpPr>
            <a:cxnSpLocks/>
          </p:cNvCxnSpPr>
          <p:nvPr/>
        </p:nvCxnSpPr>
        <p:spPr>
          <a:xfrm flipV="1">
            <a:off x="1578691" y="1844824"/>
            <a:ext cx="1" cy="94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四角形: 角を丸くする 50">
            <a:extLst>
              <a:ext uri="{FF2B5EF4-FFF2-40B4-BE49-F238E27FC236}">
                <a16:creationId xmlns:a16="http://schemas.microsoft.com/office/drawing/2014/main" id="{9EC7A798-19AA-489A-8687-49F0C2369105}"/>
              </a:ext>
            </a:extLst>
          </p:cNvPr>
          <p:cNvSpPr/>
          <p:nvPr/>
        </p:nvSpPr>
        <p:spPr>
          <a:xfrm>
            <a:off x="6909525" y="2724104"/>
            <a:ext cx="154360" cy="504056"/>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B35D0F13-412A-4266-915D-ECE433F69897}"/>
              </a:ext>
            </a:extLst>
          </p:cNvPr>
          <p:cNvSpPr txBox="1"/>
          <p:nvPr/>
        </p:nvSpPr>
        <p:spPr>
          <a:xfrm>
            <a:off x="6188474" y="2411596"/>
            <a:ext cx="45719" cy="369332"/>
          </a:xfrm>
          <a:prstGeom prst="rect">
            <a:avLst/>
          </a:prstGeom>
          <a:noFill/>
        </p:spPr>
        <p:txBody>
          <a:bodyPr wrap="square" rtlCol="0">
            <a:spAutoFit/>
          </a:bodyPr>
          <a:lstStyle/>
          <a:p>
            <a:r>
              <a:rPr lang="en-US" altLang="ja-JP" dirty="0"/>
              <a:t>4</a:t>
            </a:r>
            <a:endParaRPr kumimoji="1" lang="ja-JP" altLang="en-US" dirty="0"/>
          </a:p>
        </p:txBody>
      </p:sp>
      <p:sp>
        <p:nvSpPr>
          <p:cNvPr id="53" name="テキスト ボックス 52">
            <a:extLst>
              <a:ext uri="{FF2B5EF4-FFF2-40B4-BE49-F238E27FC236}">
                <a16:creationId xmlns:a16="http://schemas.microsoft.com/office/drawing/2014/main" id="{C0C1358C-C99E-47B8-A9F9-76B143DC810F}"/>
              </a:ext>
            </a:extLst>
          </p:cNvPr>
          <p:cNvSpPr txBox="1"/>
          <p:nvPr/>
        </p:nvSpPr>
        <p:spPr>
          <a:xfrm>
            <a:off x="6610942" y="2427639"/>
            <a:ext cx="312906" cy="369332"/>
          </a:xfrm>
          <a:prstGeom prst="rect">
            <a:avLst/>
          </a:prstGeom>
          <a:noFill/>
        </p:spPr>
        <p:txBody>
          <a:bodyPr wrap="none" rtlCol="0">
            <a:spAutoFit/>
          </a:bodyPr>
          <a:lstStyle/>
          <a:p>
            <a:r>
              <a:rPr kumimoji="1" lang="en-US" altLang="ja-JP" dirty="0"/>
              <a:t>1</a:t>
            </a:r>
            <a:endParaRPr kumimoji="1" lang="ja-JP" altLang="en-US" dirty="0"/>
          </a:p>
        </p:txBody>
      </p:sp>
      <p:sp>
        <p:nvSpPr>
          <p:cNvPr id="54" name="テキスト ボックス 53">
            <a:extLst>
              <a:ext uri="{FF2B5EF4-FFF2-40B4-BE49-F238E27FC236}">
                <a16:creationId xmlns:a16="http://schemas.microsoft.com/office/drawing/2014/main" id="{76ADC1F6-CC79-4292-9FD2-56F40C23D240}"/>
              </a:ext>
            </a:extLst>
          </p:cNvPr>
          <p:cNvSpPr txBox="1"/>
          <p:nvPr/>
        </p:nvSpPr>
        <p:spPr>
          <a:xfrm>
            <a:off x="6777677" y="2420888"/>
            <a:ext cx="424027" cy="369332"/>
          </a:xfrm>
          <a:prstGeom prst="rect">
            <a:avLst/>
          </a:prstGeom>
          <a:noFill/>
        </p:spPr>
        <p:txBody>
          <a:bodyPr wrap="none" rtlCol="0">
            <a:spAutoFit/>
          </a:bodyPr>
          <a:lstStyle/>
          <a:p>
            <a:r>
              <a:rPr kumimoji="1" lang="en-US" altLang="ja-JP" dirty="0"/>
              <a:t>11</a:t>
            </a:r>
            <a:endParaRPr kumimoji="1" lang="ja-JP" altLang="en-US" dirty="0"/>
          </a:p>
        </p:txBody>
      </p:sp>
      <p:sp>
        <p:nvSpPr>
          <p:cNvPr id="11" name="テキスト ボックス 10">
            <a:extLst>
              <a:ext uri="{FF2B5EF4-FFF2-40B4-BE49-F238E27FC236}">
                <a16:creationId xmlns:a16="http://schemas.microsoft.com/office/drawing/2014/main" id="{FF224493-D43D-4323-A206-749D365105DF}"/>
              </a:ext>
            </a:extLst>
          </p:cNvPr>
          <p:cNvSpPr txBox="1"/>
          <p:nvPr/>
        </p:nvSpPr>
        <p:spPr>
          <a:xfrm flipH="1">
            <a:off x="353361" y="1318258"/>
            <a:ext cx="941987" cy="461665"/>
          </a:xfrm>
          <a:prstGeom prst="rect">
            <a:avLst/>
          </a:prstGeom>
          <a:noFill/>
        </p:spPr>
        <p:txBody>
          <a:bodyPr wrap="square" rtlCol="0">
            <a:spAutoFit/>
          </a:bodyPr>
          <a:lstStyle/>
          <a:p>
            <a:r>
              <a:rPr lang="ja-JP" altLang="en-US" sz="2400" dirty="0"/>
              <a:t>ストア</a:t>
            </a:r>
            <a:endParaRPr kumimoji="1" lang="ja-JP" altLang="en-US" sz="2400" dirty="0"/>
          </a:p>
        </p:txBody>
      </p:sp>
      <p:sp>
        <p:nvSpPr>
          <p:cNvPr id="55" name="テキスト ボックス 54">
            <a:extLst>
              <a:ext uri="{FF2B5EF4-FFF2-40B4-BE49-F238E27FC236}">
                <a16:creationId xmlns:a16="http://schemas.microsoft.com/office/drawing/2014/main" id="{CF2B2504-2651-4DD2-B0F7-5C15C7E1EB11}"/>
              </a:ext>
            </a:extLst>
          </p:cNvPr>
          <p:cNvSpPr txBox="1"/>
          <p:nvPr/>
        </p:nvSpPr>
        <p:spPr>
          <a:xfrm flipH="1">
            <a:off x="314674" y="2697538"/>
            <a:ext cx="941987" cy="461665"/>
          </a:xfrm>
          <a:prstGeom prst="rect">
            <a:avLst/>
          </a:prstGeom>
          <a:noFill/>
        </p:spPr>
        <p:txBody>
          <a:bodyPr wrap="square" rtlCol="0">
            <a:spAutoFit/>
          </a:bodyPr>
          <a:lstStyle/>
          <a:p>
            <a:r>
              <a:rPr kumimoji="1" lang="ja-JP" altLang="en-US" sz="2400" dirty="0"/>
              <a:t>分岐</a:t>
            </a:r>
          </a:p>
        </p:txBody>
      </p:sp>
      <p:sp>
        <p:nvSpPr>
          <p:cNvPr id="56" name="テキスト ボックス 55">
            <a:extLst>
              <a:ext uri="{FF2B5EF4-FFF2-40B4-BE49-F238E27FC236}">
                <a16:creationId xmlns:a16="http://schemas.microsoft.com/office/drawing/2014/main" id="{DE858D84-1F40-411A-A77B-60E206F2AF7A}"/>
              </a:ext>
            </a:extLst>
          </p:cNvPr>
          <p:cNvSpPr txBox="1"/>
          <p:nvPr/>
        </p:nvSpPr>
        <p:spPr>
          <a:xfrm flipH="1">
            <a:off x="276181" y="3922544"/>
            <a:ext cx="941987" cy="1200329"/>
          </a:xfrm>
          <a:prstGeom prst="rect">
            <a:avLst/>
          </a:prstGeom>
          <a:noFill/>
        </p:spPr>
        <p:txBody>
          <a:bodyPr wrap="square" rtlCol="0">
            <a:spAutoFit/>
          </a:bodyPr>
          <a:lstStyle/>
          <a:p>
            <a:r>
              <a:rPr kumimoji="1" lang="ja-JP" altLang="en-US" sz="2400" dirty="0"/>
              <a:t>イミーディエイト</a:t>
            </a:r>
          </a:p>
        </p:txBody>
      </p:sp>
      <p:cxnSp>
        <p:nvCxnSpPr>
          <p:cNvPr id="57" name="直線コネクタ 56">
            <a:extLst>
              <a:ext uri="{FF2B5EF4-FFF2-40B4-BE49-F238E27FC236}">
                <a16:creationId xmlns:a16="http://schemas.microsoft.com/office/drawing/2014/main" id="{0AB91863-6846-4F0B-8A1E-9BC01C5A37F0}"/>
              </a:ext>
            </a:extLst>
          </p:cNvPr>
          <p:cNvCxnSpPr>
            <a:cxnSpLocks/>
          </p:cNvCxnSpPr>
          <p:nvPr/>
        </p:nvCxnSpPr>
        <p:spPr>
          <a:xfrm flipV="1">
            <a:off x="6877107" y="1830397"/>
            <a:ext cx="1" cy="8627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D5B7C1CB-317B-4BF6-8E94-3F14BEF8DE5E}"/>
              </a:ext>
            </a:extLst>
          </p:cNvPr>
          <p:cNvCxnSpPr>
            <a:cxnSpLocks/>
          </p:cNvCxnSpPr>
          <p:nvPr/>
        </p:nvCxnSpPr>
        <p:spPr>
          <a:xfrm flipV="1">
            <a:off x="6103112" y="1844824"/>
            <a:ext cx="1" cy="94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6DD6FCD0-0002-4A75-A8C7-EF8B8E5DE41C}"/>
              </a:ext>
            </a:extLst>
          </p:cNvPr>
          <p:cNvSpPr txBox="1"/>
          <p:nvPr/>
        </p:nvSpPr>
        <p:spPr>
          <a:xfrm>
            <a:off x="246949" y="46278"/>
            <a:ext cx="6556603" cy="523220"/>
          </a:xfrm>
          <a:prstGeom prst="rect">
            <a:avLst/>
          </a:prstGeom>
          <a:noFill/>
        </p:spPr>
        <p:txBody>
          <a:bodyPr wrap="none" rtlCol="0">
            <a:spAutoFit/>
          </a:bodyPr>
          <a:lstStyle/>
          <a:p>
            <a:r>
              <a:rPr lang="ja-JP" altLang="en-US" sz="2800" dirty="0"/>
              <a:t>分岐命令の飛び先フィールドシャフリング</a:t>
            </a:r>
            <a:endParaRPr kumimoji="1" lang="ja-JP" altLang="en-US" sz="2800" dirty="0"/>
          </a:p>
        </p:txBody>
      </p:sp>
      <p:grpSp>
        <p:nvGrpSpPr>
          <p:cNvPr id="60" name="グループ化 59">
            <a:extLst>
              <a:ext uri="{FF2B5EF4-FFF2-40B4-BE49-F238E27FC236}">
                <a16:creationId xmlns:a16="http://schemas.microsoft.com/office/drawing/2014/main" id="{1C32143D-BD35-4D7E-93E7-AC69446B2827}"/>
              </a:ext>
            </a:extLst>
          </p:cNvPr>
          <p:cNvGrpSpPr/>
          <p:nvPr/>
        </p:nvGrpSpPr>
        <p:grpSpPr>
          <a:xfrm>
            <a:off x="1415122" y="5246005"/>
            <a:ext cx="7083355" cy="504056"/>
            <a:chOff x="611560" y="1117564"/>
            <a:chExt cx="7083355" cy="504056"/>
          </a:xfrm>
        </p:grpSpPr>
        <p:sp>
          <p:nvSpPr>
            <p:cNvPr id="61" name="正方形/長方形 60">
              <a:extLst>
                <a:ext uri="{FF2B5EF4-FFF2-40B4-BE49-F238E27FC236}">
                  <a16:creationId xmlns:a16="http://schemas.microsoft.com/office/drawing/2014/main" id="{5C71FFCC-DAA3-49BC-B29A-5CC50E6CE9DE}"/>
                </a:ext>
              </a:extLst>
            </p:cNvPr>
            <p:cNvSpPr/>
            <p:nvPr/>
          </p:nvSpPr>
          <p:spPr>
            <a:xfrm>
              <a:off x="611560" y="1117564"/>
              <a:ext cx="4690864"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2" name="正方形/長方形 61">
              <a:extLst>
                <a:ext uri="{FF2B5EF4-FFF2-40B4-BE49-F238E27FC236}">
                  <a16:creationId xmlns:a16="http://schemas.microsoft.com/office/drawing/2014/main" id="{8898912C-5F62-4254-957F-006D41548AF5}"/>
                </a:ext>
              </a:extLst>
            </p:cNvPr>
            <p:cNvSpPr/>
            <p:nvPr/>
          </p:nvSpPr>
          <p:spPr>
            <a:xfrm>
              <a:off x="5302424" y="1117564"/>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63" name="正方形/長方形 62">
              <a:extLst>
                <a:ext uri="{FF2B5EF4-FFF2-40B4-BE49-F238E27FC236}">
                  <a16:creationId xmlns:a16="http://schemas.microsoft.com/office/drawing/2014/main" id="{BE0DB6F5-1F5F-4D84-823D-67C6E0BC9401}"/>
                </a:ext>
              </a:extLst>
            </p:cNvPr>
            <p:cNvSpPr/>
            <p:nvPr/>
          </p:nvSpPr>
          <p:spPr>
            <a:xfrm>
              <a:off x="6242989" y="1117564"/>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1101111</a:t>
              </a:r>
              <a:endParaRPr kumimoji="1" lang="ja-JP" altLang="en-US" dirty="0">
                <a:solidFill>
                  <a:schemeClr val="tx1"/>
                </a:solidFill>
              </a:endParaRPr>
            </a:p>
          </p:txBody>
        </p:sp>
      </p:grpSp>
      <p:sp>
        <p:nvSpPr>
          <p:cNvPr id="64" name="テキスト ボックス 63">
            <a:extLst>
              <a:ext uri="{FF2B5EF4-FFF2-40B4-BE49-F238E27FC236}">
                <a16:creationId xmlns:a16="http://schemas.microsoft.com/office/drawing/2014/main" id="{B8061A10-E8D6-40D7-AB06-BA04B3BB803B}"/>
              </a:ext>
            </a:extLst>
          </p:cNvPr>
          <p:cNvSpPr txBox="1"/>
          <p:nvPr/>
        </p:nvSpPr>
        <p:spPr>
          <a:xfrm>
            <a:off x="387410" y="5286743"/>
            <a:ext cx="877163" cy="646331"/>
          </a:xfrm>
          <a:prstGeom prst="rect">
            <a:avLst/>
          </a:prstGeom>
          <a:noFill/>
        </p:spPr>
        <p:txBody>
          <a:bodyPr wrap="none" rtlCol="0">
            <a:spAutoFit/>
          </a:bodyPr>
          <a:lstStyle/>
          <a:p>
            <a:r>
              <a:rPr kumimoji="1" lang="en-US" altLang="ja-JP" dirty="0" err="1"/>
              <a:t>jal</a:t>
            </a:r>
            <a:r>
              <a:rPr kumimoji="1" lang="ja-JP" altLang="en-US" dirty="0"/>
              <a:t>命令</a:t>
            </a:r>
            <a:endParaRPr kumimoji="1" lang="en-US" altLang="ja-JP" dirty="0"/>
          </a:p>
          <a:p>
            <a:r>
              <a:rPr lang="ja-JP" altLang="en-US" dirty="0"/>
              <a:t>（後程）</a:t>
            </a:r>
            <a:endParaRPr kumimoji="1" lang="ja-JP" altLang="en-US" dirty="0"/>
          </a:p>
        </p:txBody>
      </p:sp>
      <p:sp>
        <p:nvSpPr>
          <p:cNvPr id="65" name="四角形: 角を丸くする 64">
            <a:extLst>
              <a:ext uri="{FF2B5EF4-FFF2-40B4-BE49-F238E27FC236}">
                <a16:creationId xmlns:a16="http://schemas.microsoft.com/office/drawing/2014/main" id="{449E9964-DF5A-4C92-9E8C-BC65E31C0EA2}"/>
              </a:ext>
            </a:extLst>
          </p:cNvPr>
          <p:cNvSpPr/>
          <p:nvPr/>
        </p:nvSpPr>
        <p:spPr>
          <a:xfrm>
            <a:off x="1415122" y="5246005"/>
            <a:ext cx="154360" cy="504056"/>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6" name="直線コネクタ 65">
            <a:extLst>
              <a:ext uri="{FF2B5EF4-FFF2-40B4-BE49-F238E27FC236}">
                <a16:creationId xmlns:a16="http://schemas.microsoft.com/office/drawing/2014/main" id="{F6394B88-6832-4829-8823-02920DA74017}"/>
              </a:ext>
            </a:extLst>
          </p:cNvPr>
          <p:cNvCxnSpPr>
            <a:cxnSpLocks/>
          </p:cNvCxnSpPr>
          <p:nvPr/>
        </p:nvCxnSpPr>
        <p:spPr>
          <a:xfrm flipV="1">
            <a:off x="1578691" y="4652534"/>
            <a:ext cx="1" cy="94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1BD959D0-9E16-4FDE-A0A0-B3A9195AC58A}"/>
              </a:ext>
            </a:extLst>
          </p:cNvPr>
          <p:cNvSpPr txBox="1"/>
          <p:nvPr/>
        </p:nvSpPr>
        <p:spPr>
          <a:xfrm>
            <a:off x="1218168" y="4896926"/>
            <a:ext cx="441146" cy="369332"/>
          </a:xfrm>
          <a:prstGeom prst="rect">
            <a:avLst/>
          </a:prstGeom>
          <a:noFill/>
        </p:spPr>
        <p:txBody>
          <a:bodyPr wrap="none" rtlCol="0">
            <a:spAutoFit/>
          </a:bodyPr>
          <a:lstStyle/>
          <a:p>
            <a:r>
              <a:rPr lang="en-US" altLang="ja-JP" dirty="0"/>
              <a:t>20</a:t>
            </a:r>
            <a:endParaRPr kumimoji="1" lang="ja-JP" altLang="en-US" dirty="0"/>
          </a:p>
        </p:txBody>
      </p:sp>
      <p:sp>
        <p:nvSpPr>
          <p:cNvPr id="69" name="テキスト ボックス 68">
            <a:extLst>
              <a:ext uri="{FF2B5EF4-FFF2-40B4-BE49-F238E27FC236}">
                <a16:creationId xmlns:a16="http://schemas.microsoft.com/office/drawing/2014/main" id="{194561F6-1634-4B0A-84CE-B182D032776E}"/>
              </a:ext>
            </a:extLst>
          </p:cNvPr>
          <p:cNvSpPr txBox="1"/>
          <p:nvPr/>
        </p:nvSpPr>
        <p:spPr>
          <a:xfrm>
            <a:off x="1567028" y="4869160"/>
            <a:ext cx="441146" cy="369332"/>
          </a:xfrm>
          <a:prstGeom prst="rect">
            <a:avLst/>
          </a:prstGeom>
          <a:noFill/>
        </p:spPr>
        <p:txBody>
          <a:bodyPr wrap="none" rtlCol="0">
            <a:spAutoFit/>
          </a:bodyPr>
          <a:lstStyle/>
          <a:p>
            <a:r>
              <a:rPr kumimoji="1" lang="en-US" altLang="ja-JP" dirty="0"/>
              <a:t>10</a:t>
            </a:r>
            <a:endParaRPr kumimoji="1" lang="ja-JP" altLang="en-US" dirty="0"/>
          </a:p>
        </p:txBody>
      </p:sp>
      <p:sp>
        <p:nvSpPr>
          <p:cNvPr id="70" name="テキスト ボックス 69">
            <a:extLst>
              <a:ext uri="{FF2B5EF4-FFF2-40B4-BE49-F238E27FC236}">
                <a16:creationId xmlns:a16="http://schemas.microsoft.com/office/drawing/2014/main" id="{B9AD3415-A357-4937-B456-64F7F02C907F}"/>
              </a:ext>
            </a:extLst>
          </p:cNvPr>
          <p:cNvSpPr txBox="1"/>
          <p:nvPr/>
        </p:nvSpPr>
        <p:spPr>
          <a:xfrm>
            <a:off x="3029329" y="4896926"/>
            <a:ext cx="312906" cy="369332"/>
          </a:xfrm>
          <a:prstGeom prst="rect">
            <a:avLst/>
          </a:prstGeom>
          <a:noFill/>
        </p:spPr>
        <p:txBody>
          <a:bodyPr wrap="none" rtlCol="0">
            <a:spAutoFit/>
          </a:bodyPr>
          <a:lstStyle/>
          <a:p>
            <a:r>
              <a:rPr lang="en-US" altLang="ja-JP" dirty="0"/>
              <a:t>5</a:t>
            </a:r>
            <a:endParaRPr kumimoji="1" lang="ja-JP" altLang="en-US" dirty="0"/>
          </a:p>
        </p:txBody>
      </p:sp>
      <p:sp>
        <p:nvSpPr>
          <p:cNvPr id="71" name="テキスト ボックス 70">
            <a:extLst>
              <a:ext uri="{FF2B5EF4-FFF2-40B4-BE49-F238E27FC236}">
                <a16:creationId xmlns:a16="http://schemas.microsoft.com/office/drawing/2014/main" id="{36C9BBC4-C469-4762-9962-37CBFDBB2511}"/>
              </a:ext>
            </a:extLst>
          </p:cNvPr>
          <p:cNvSpPr txBox="1"/>
          <p:nvPr/>
        </p:nvSpPr>
        <p:spPr>
          <a:xfrm>
            <a:off x="3916551" y="4917411"/>
            <a:ext cx="312906" cy="369332"/>
          </a:xfrm>
          <a:prstGeom prst="rect">
            <a:avLst/>
          </a:prstGeom>
          <a:noFill/>
        </p:spPr>
        <p:txBody>
          <a:bodyPr wrap="none" rtlCol="0">
            <a:spAutoFit/>
          </a:bodyPr>
          <a:lstStyle/>
          <a:p>
            <a:r>
              <a:rPr kumimoji="1" lang="en-US" altLang="ja-JP" dirty="0"/>
              <a:t>1</a:t>
            </a:r>
            <a:endParaRPr kumimoji="1" lang="ja-JP" altLang="en-US" dirty="0"/>
          </a:p>
        </p:txBody>
      </p:sp>
      <p:sp>
        <p:nvSpPr>
          <p:cNvPr id="72" name="四角形: 角を丸くする 71">
            <a:extLst>
              <a:ext uri="{FF2B5EF4-FFF2-40B4-BE49-F238E27FC236}">
                <a16:creationId xmlns:a16="http://schemas.microsoft.com/office/drawing/2014/main" id="{0201ACCD-B2D3-4B4E-A3E5-A3FF444276BE}"/>
              </a:ext>
            </a:extLst>
          </p:cNvPr>
          <p:cNvSpPr/>
          <p:nvPr/>
        </p:nvSpPr>
        <p:spPr>
          <a:xfrm>
            <a:off x="4155904" y="5259322"/>
            <a:ext cx="154360" cy="504056"/>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a:extLst>
              <a:ext uri="{FF2B5EF4-FFF2-40B4-BE49-F238E27FC236}">
                <a16:creationId xmlns:a16="http://schemas.microsoft.com/office/drawing/2014/main" id="{B73CBAAA-17D9-4B9B-A46F-38D632A02D4E}"/>
              </a:ext>
            </a:extLst>
          </p:cNvPr>
          <p:cNvSpPr txBox="1"/>
          <p:nvPr/>
        </p:nvSpPr>
        <p:spPr>
          <a:xfrm>
            <a:off x="4048759" y="4917411"/>
            <a:ext cx="424027" cy="369332"/>
          </a:xfrm>
          <a:prstGeom prst="rect">
            <a:avLst/>
          </a:prstGeom>
          <a:noFill/>
        </p:spPr>
        <p:txBody>
          <a:bodyPr wrap="none" rtlCol="0">
            <a:spAutoFit/>
          </a:bodyPr>
          <a:lstStyle/>
          <a:p>
            <a:r>
              <a:rPr kumimoji="1" lang="en-US" altLang="ja-JP"/>
              <a:t>11</a:t>
            </a:r>
            <a:endParaRPr kumimoji="1" lang="ja-JP" altLang="en-US" dirty="0"/>
          </a:p>
        </p:txBody>
      </p:sp>
      <p:sp>
        <p:nvSpPr>
          <p:cNvPr id="75" name="テキスト ボックス 74">
            <a:extLst>
              <a:ext uri="{FF2B5EF4-FFF2-40B4-BE49-F238E27FC236}">
                <a16:creationId xmlns:a16="http://schemas.microsoft.com/office/drawing/2014/main" id="{2EC64A5F-2E31-4CB3-ABBD-C3270F0AB780}"/>
              </a:ext>
            </a:extLst>
          </p:cNvPr>
          <p:cNvSpPr txBox="1"/>
          <p:nvPr/>
        </p:nvSpPr>
        <p:spPr>
          <a:xfrm>
            <a:off x="4298480" y="4927983"/>
            <a:ext cx="441146" cy="369332"/>
          </a:xfrm>
          <a:prstGeom prst="rect">
            <a:avLst/>
          </a:prstGeom>
          <a:noFill/>
        </p:spPr>
        <p:txBody>
          <a:bodyPr wrap="none" rtlCol="0">
            <a:spAutoFit/>
          </a:bodyPr>
          <a:lstStyle/>
          <a:p>
            <a:r>
              <a:rPr kumimoji="1" lang="en-US" altLang="ja-JP" dirty="0"/>
              <a:t>19</a:t>
            </a:r>
            <a:endParaRPr kumimoji="1" lang="ja-JP" altLang="en-US" dirty="0"/>
          </a:p>
        </p:txBody>
      </p:sp>
      <p:sp>
        <p:nvSpPr>
          <p:cNvPr id="76" name="テキスト ボックス 75">
            <a:extLst>
              <a:ext uri="{FF2B5EF4-FFF2-40B4-BE49-F238E27FC236}">
                <a16:creationId xmlns:a16="http://schemas.microsoft.com/office/drawing/2014/main" id="{6DF686F2-962B-4196-9BB3-18CB088E1C86}"/>
              </a:ext>
            </a:extLst>
          </p:cNvPr>
          <p:cNvSpPr txBox="1"/>
          <p:nvPr/>
        </p:nvSpPr>
        <p:spPr>
          <a:xfrm>
            <a:off x="5787038" y="4869160"/>
            <a:ext cx="441146" cy="369332"/>
          </a:xfrm>
          <a:prstGeom prst="rect">
            <a:avLst/>
          </a:prstGeom>
          <a:noFill/>
        </p:spPr>
        <p:txBody>
          <a:bodyPr wrap="none" rtlCol="0">
            <a:spAutoFit/>
          </a:bodyPr>
          <a:lstStyle/>
          <a:p>
            <a:r>
              <a:rPr kumimoji="1" lang="en-US" altLang="ja-JP" dirty="0"/>
              <a:t>12</a:t>
            </a:r>
            <a:endParaRPr kumimoji="1" lang="ja-JP" altLang="en-US" dirty="0"/>
          </a:p>
        </p:txBody>
      </p:sp>
      <p:cxnSp>
        <p:nvCxnSpPr>
          <p:cNvPr id="81" name="直線コネクタ 80">
            <a:extLst>
              <a:ext uri="{FF2B5EF4-FFF2-40B4-BE49-F238E27FC236}">
                <a16:creationId xmlns:a16="http://schemas.microsoft.com/office/drawing/2014/main" id="{22DE29E8-D9EA-4BFA-945D-12154270ECC7}"/>
              </a:ext>
            </a:extLst>
          </p:cNvPr>
          <p:cNvCxnSpPr>
            <a:cxnSpLocks/>
          </p:cNvCxnSpPr>
          <p:nvPr/>
        </p:nvCxnSpPr>
        <p:spPr>
          <a:xfrm flipV="1">
            <a:off x="4310264" y="5795769"/>
            <a:ext cx="1" cy="94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1CF5D702-53EC-4D62-A6C5-D4965C572B6F}"/>
              </a:ext>
            </a:extLst>
          </p:cNvPr>
          <p:cNvCxnSpPr>
            <a:cxnSpLocks/>
          </p:cNvCxnSpPr>
          <p:nvPr/>
        </p:nvCxnSpPr>
        <p:spPr>
          <a:xfrm flipV="1">
            <a:off x="6094991" y="5757574"/>
            <a:ext cx="1" cy="94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7" name="グループ化 76">
            <a:extLst>
              <a:ext uri="{FF2B5EF4-FFF2-40B4-BE49-F238E27FC236}">
                <a16:creationId xmlns:a16="http://schemas.microsoft.com/office/drawing/2014/main" id="{64F09014-DC8F-4B83-8680-56EBFBBD810A}"/>
              </a:ext>
            </a:extLst>
          </p:cNvPr>
          <p:cNvGrpSpPr/>
          <p:nvPr/>
        </p:nvGrpSpPr>
        <p:grpSpPr>
          <a:xfrm>
            <a:off x="1426537" y="6353944"/>
            <a:ext cx="7083355" cy="504056"/>
            <a:chOff x="611560" y="1117564"/>
            <a:chExt cx="7083355" cy="504056"/>
          </a:xfrm>
        </p:grpSpPr>
        <p:sp>
          <p:nvSpPr>
            <p:cNvPr id="78" name="正方形/長方形 77">
              <a:extLst>
                <a:ext uri="{FF2B5EF4-FFF2-40B4-BE49-F238E27FC236}">
                  <a16:creationId xmlns:a16="http://schemas.microsoft.com/office/drawing/2014/main" id="{13627111-942D-41B0-BE2E-E5A508E8C494}"/>
                </a:ext>
              </a:extLst>
            </p:cNvPr>
            <p:cNvSpPr/>
            <p:nvPr/>
          </p:nvSpPr>
          <p:spPr>
            <a:xfrm>
              <a:off x="611560" y="1117564"/>
              <a:ext cx="4690864"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79" name="正方形/長方形 78">
              <a:extLst>
                <a:ext uri="{FF2B5EF4-FFF2-40B4-BE49-F238E27FC236}">
                  <a16:creationId xmlns:a16="http://schemas.microsoft.com/office/drawing/2014/main" id="{8D02B6BF-98E1-4D69-A621-0C14F438CDF0}"/>
                </a:ext>
              </a:extLst>
            </p:cNvPr>
            <p:cNvSpPr/>
            <p:nvPr/>
          </p:nvSpPr>
          <p:spPr>
            <a:xfrm>
              <a:off x="5302424" y="1117564"/>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80" name="正方形/長方形 79">
              <a:extLst>
                <a:ext uri="{FF2B5EF4-FFF2-40B4-BE49-F238E27FC236}">
                  <a16:creationId xmlns:a16="http://schemas.microsoft.com/office/drawing/2014/main" id="{758BFB69-696C-466D-9DF1-FA0062BAD0F5}"/>
                </a:ext>
              </a:extLst>
            </p:cNvPr>
            <p:cNvSpPr/>
            <p:nvPr/>
          </p:nvSpPr>
          <p:spPr>
            <a:xfrm>
              <a:off x="6242989" y="1117564"/>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0010111</a:t>
              </a:r>
              <a:endParaRPr kumimoji="1" lang="ja-JP" altLang="en-US" dirty="0">
                <a:solidFill>
                  <a:schemeClr val="tx1"/>
                </a:solidFill>
              </a:endParaRPr>
            </a:p>
          </p:txBody>
        </p:sp>
      </p:grpSp>
      <p:sp>
        <p:nvSpPr>
          <p:cNvPr id="83" name="テキスト ボックス 82">
            <a:extLst>
              <a:ext uri="{FF2B5EF4-FFF2-40B4-BE49-F238E27FC236}">
                <a16:creationId xmlns:a16="http://schemas.microsoft.com/office/drawing/2014/main" id="{AE844D71-0798-4BDC-85B2-584698E1FB52}"/>
              </a:ext>
            </a:extLst>
          </p:cNvPr>
          <p:cNvSpPr txBox="1"/>
          <p:nvPr/>
        </p:nvSpPr>
        <p:spPr>
          <a:xfrm>
            <a:off x="418185" y="6130325"/>
            <a:ext cx="877163" cy="646331"/>
          </a:xfrm>
          <a:prstGeom prst="rect">
            <a:avLst/>
          </a:prstGeom>
          <a:noFill/>
        </p:spPr>
        <p:txBody>
          <a:bodyPr wrap="none" rtlCol="0">
            <a:spAutoFit/>
          </a:bodyPr>
          <a:lstStyle/>
          <a:p>
            <a:r>
              <a:rPr lang="en-US" altLang="ja-JP" dirty="0" err="1"/>
              <a:t>lui</a:t>
            </a:r>
            <a:r>
              <a:rPr kumimoji="1" lang="ja-JP" altLang="en-US" dirty="0"/>
              <a:t>命令</a:t>
            </a:r>
            <a:endParaRPr kumimoji="1" lang="en-US" altLang="ja-JP" dirty="0"/>
          </a:p>
          <a:p>
            <a:r>
              <a:rPr lang="ja-JP" altLang="en-US" dirty="0"/>
              <a:t>（後程）</a:t>
            </a:r>
            <a:endParaRPr kumimoji="1" lang="ja-JP" altLang="en-US" dirty="0"/>
          </a:p>
        </p:txBody>
      </p:sp>
      <p:sp>
        <p:nvSpPr>
          <p:cNvPr id="84" name="四角形: 角を丸くする 83">
            <a:extLst>
              <a:ext uri="{FF2B5EF4-FFF2-40B4-BE49-F238E27FC236}">
                <a16:creationId xmlns:a16="http://schemas.microsoft.com/office/drawing/2014/main" id="{48577080-683C-459E-8C22-89A670CDF258}"/>
              </a:ext>
            </a:extLst>
          </p:cNvPr>
          <p:cNvSpPr/>
          <p:nvPr/>
        </p:nvSpPr>
        <p:spPr>
          <a:xfrm>
            <a:off x="1449085" y="4121010"/>
            <a:ext cx="154360" cy="504056"/>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extLst>
              <a:ext uri="{FF2B5EF4-FFF2-40B4-BE49-F238E27FC236}">
                <a16:creationId xmlns:a16="http://schemas.microsoft.com/office/drawing/2014/main" id="{4A3D8C45-47E4-43EC-AD2B-445B4392194A}"/>
              </a:ext>
            </a:extLst>
          </p:cNvPr>
          <p:cNvSpPr/>
          <p:nvPr/>
        </p:nvSpPr>
        <p:spPr>
          <a:xfrm>
            <a:off x="5934540" y="5266258"/>
            <a:ext cx="154360" cy="504056"/>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四角形: 角を丸くする 86">
            <a:extLst>
              <a:ext uri="{FF2B5EF4-FFF2-40B4-BE49-F238E27FC236}">
                <a16:creationId xmlns:a16="http://schemas.microsoft.com/office/drawing/2014/main" id="{A2B0C644-BC7C-4758-B27A-5573DB0244F6}"/>
              </a:ext>
            </a:extLst>
          </p:cNvPr>
          <p:cNvSpPr/>
          <p:nvPr/>
        </p:nvSpPr>
        <p:spPr>
          <a:xfrm>
            <a:off x="5974897" y="6360880"/>
            <a:ext cx="154360" cy="504056"/>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四角形: 角を丸くする 87">
            <a:extLst>
              <a:ext uri="{FF2B5EF4-FFF2-40B4-BE49-F238E27FC236}">
                <a16:creationId xmlns:a16="http://schemas.microsoft.com/office/drawing/2014/main" id="{01D34D82-D680-4E27-AE08-7A376A1A829D}"/>
              </a:ext>
            </a:extLst>
          </p:cNvPr>
          <p:cNvSpPr/>
          <p:nvPr/>
        </p:nvSpPr>
        <p:spPr>
          <a:xfrm>
            <a:off x="4144120" y="6349030"/>
            <a:ext cx="154360" cy="504056"/>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61044983-10AD-4275-9945-D1B7D278A186}"/>
              </a:ext>
            </a:extLst>
          </p:cNvPr>
          <p:cNvSpPr/>
          <p:nvPr/>
        </p:nvSpPr>
        <p:spPr>
          <a:xfrm>
            <a:off x="3272625" y="5259322"/>
            <a:ext cx="892489" cy="490739"/>
          </a:xfrm>
          <a:prstGeom prst="rect">
            <a:avLst/>
          </a:prstGeom>
          <a:solidFill>
            <a:srgbClr val="CC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544180FA-D5F9-44DA-B9C1-4627E1A003BF}"/>
              </a:ext>
            </a:extLst>
          </p:cNvPr>
          <p:cNvSpPr txBox="1"/>
          <p:nvPr/>
        </p:nvSpPr>
        <p:spPr>
          <a:xfrm>
            <a:off x="3283590" y="4910359"/>
            <a:ext cx="312906" cy="369332"/>
          </a:xfrm>
          <a:prstGeom prst="rect">
            <a:avLst/>
          </a:prstGeom>
          <a:noFill/>
        </p:spPr>
        <p:txBody>
          <a:bodyPr wrap="none" rtlCol="0">
            <a:spAutoFit/>
          </a:bodyPr>
          <a:lstStyle/>
          <a:p>
            <a:r>
              <a:rPr kumimoji="1" lang="en-US" altLang="ja-JP" dirty="0"/>
              <a:t>4</a:t>
            </a:r>
            <a:endParaRPr kumimoji="1" lang="ja-JP" altLang="en-US" dirty="0"/>
          </a:p>
        </p:txBody>
      </p:sp>
      <p:sp>
        <p:nvSpPr>
          <p:cNvPr id="90" name="テキスト ボックス 89">
            <a:extLst>
              <a:ext uri="{FF2B5EF4-FFF2-40B4-BE49-F238E27FC236}">
                <a16:creationId xmlns:a16="http://schemas.microsoft.com/office/drawing/2014/main" id="{79C40D63-D4E9-41B2-9E44-1A9BA552E9C8}"/>
              </a:ext>
            </a:extLst>
          </p:cNvPr>
          <p:cNvSpPr txBox="1"/>
          <p:nvPr/>
        </p:nvSpPr>
        <p:spPr>
          <a:xfrm>
            <a:off x="4121632" y="3793086"/>
            <a:ext cx="377026" cy="369332"/>
          </a:xfrm>
          <a:prstGeom prst="rect">
            <a:avLst/>
          </a:prstGeom>
          <a:noFill/>
        </p:spPr>
        <p:txBody>
          <a:bodyPr wrap="none" rtlCol="0">
            <a:spAutoFit/>
          </a:bodyPr>
          <a:lstStyle/>
          <a:p>
            <a:r>
              <a:rPr kumimoji="1" lang="en-US" altLang="ja-JP" dirty="0"/>
              <a:t>0 </a:t>
            </a:r>
            <a:endParaRPr kumimoji="1" lang="ja-JP" altLang="en-US" dirty="0"/>
          </a:p>
        </p:txBody>
      </p:sp>
      <p:sp>
        <p:nvSpPr>
          <p:cNvPr id="14" name="正方形/長方形 13">
            <a:extLst>
              <a:ext uri="{FF2B5EF4-FFF2-40B4-BE49-F238E27FC236}">
                <a16:creationId xmlns:a16="http://schemas.microsoft.com/office/drawing/2014/main" id="{611BC354-78DC-4620-84C4-9C8EB41396E3}"/>
              </a:ext>
            </a:extLst>
          </p:cNvPr>
          <p:cNvSpPr/>
          <p:nvPr/>
        </p:nvSpPr>
        <p:spPr>
          <a:xfrm>
            <a:off x="1603364" y="4123789"/>
            <a:ext cx="1702453" cy="51167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4B2BD32E-139E-40A1-A417-AC071D3929DC}"/>
              </a:ext>
            </a:extLst>
          </p:cNvPr>
          <p:cNvSpPr/>
          <p:nvPr/>
        </p:nvSpPr>
        <p:spPr>
          <a:xfrm>
            <a:off x="1591167" y="5224123"/>
            <a:ext cx="1693076" cy="54782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B6E5D0FD-7EE4-41DA-877F-E7B7BAC9CD38}"/>
              </a:ext>
            </a:extLst>
          </p:cNvPr>
          <p:cNvSpPr/>
          <p:nvPr/>
        </p:nvSpPr>
        <p:spPr>
          <a:xfrm>
            <a:off x="1590514" y="1339726"/>
            <a:ext cx="1693076" cy="50179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四角形: 角を丸くする 92">
            <a:extLst>
              <a:ext uri="{FF2B5EF4-FFF2-40B4-BE49-F238E27FC236}">
                <a16:creationId xmlns:a16="http://schemas.microsoft.com/office/drawing/2014/main" id="{164D78D9-C93E-42D3-802B-1D39F672141C}"/>
              </a:ext>
            </a:extLst>
          </p:cNvPr>
          <p:cNvSpPr/>
          <p:nvPr/>
        </p:nvSpPr>
        <p:spPr>
          <a:xfrm>
            <a:off x="1424221" y="1351910"/>
            <a:ext cx="154360" cy="504056"/>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F5A239E0-430A-47E4-9DC8-722BC690BFA6}"/>
              </a:ext>
            </a:extLst>
          </p:cNvPr>
          <p:cNvSpPr txBox="1"/>
          <p:nvPr/>
        </p:nvSpPr>
        <p:spPr>
          <a:xfrm>
            <a:off x="1241611" y="968001"/>
            <a:ext cx="424027" cy="369332"/>
          </a:xfrm>
          <a:prstGeom prst="rect">
            <a:avLst/>
          </a:prstGeom>
          <a:noFill/>
        </p:spPr>
        <p:txBody>
          <a:bodyPr wrap="none" rtlCol="0">
            <a:spAutoFit/>
          </a:bodyPr>
          <a:lstStyle/>
          <a:p>
            <a:r>
              <a:rPr kumimoji="1" lang="en-US" altLang="ja-JP" dirty="0"/>
              <a:t>11</a:t>
            </a:r>
            <a:endParaRPr kumimoji="1" lang="ja-JP" altLang="en-US" dirty="0"/>
          </a:p>
        </p:txBody>
      </p:sp>
      <p:sp>
        <p:nvSpPr>
          <p:cNvPr id="95" name="テキスト ボックス 94">
            <a:extLst>
              <a:ext uri="{FF2B5EF4-FFF2-40B4-BE49-F238E27FC236}">
                <a16:creationId xmlns:a16="http://schemas.microsoft.com/office/drawing/2014/main" id="{7ACEB5AE-D902-47F3-913E-8665F0987E50}"/>
              </a:ext>
            </a:extLst>
          </p:cNvPr>
          <p:cNvSpPr txBox="1"/>
          <p:nvPr/>
        </p:nvSpPr>
        <p:spPr>
          <a:xfrm>
            <a:off x="3008368" y="982578"/>
            <a:ext cx="312906" cy="369332"/>
          </a:xfrm>
          <a:prstGeom prst="rect">
            <a:avLst/>
          </a:prstGeom>
          <a:noFill/>
        </p:spPr>
        <p:txBody>
          <a:bodyPr wrap="none" rtlCol="0">
            <a:spAutoFit/>
          </a:bodyPr>
          <a:lstStyle/>
          <a:p>
            <a:r>
              <a:rPr lang="en-US" altLang="ja-JP" dirty="0"/>
              <a:t>5</a:t>
            </a:r>
            <a:endParaRPr kumimoji="1" lang="ja-JP" altLang="en-US" dirty="0"/>
          </a:p>
        </p:txBody>
      </p:sp>
      <p:sp>
        <p:nvSpPr>
          <p:cNvPr id="96" name="テキスト ボックス 95">
            <a:extLst>
              <a:ext uri="{FF2B5EF4-FFF2-40B4-BE49-F238E27FC236}">
                <a16:creationId xmlns:a16="http://schemas.microsoft.com/office/drawing/2014/main" id="{FC7E0C52-DA43-4337-9B72-30975DBEB4AB}"/>
              </a:ext>
            </a:extLst>
          </p:cNvPr>
          <p:cNvSpPr txBox="1"/>
          <p:nvPr/>
        </p:nvSpPr>
        <p:spPr>
          <a:xfrm>
            <a:off x="1643466" y="1052875"/>
            <a:ext cx="441146" cy="369332"/>
          </a:xfrm>
          <a:prstGeom prst="rect">
            <a:avLst/>
          </a:prstGeom>
          <a:noFill/>
        </p:spPr>
        <p:txBody>
          <a:bodyPr wrap="none" rtlCol="0">
            <a:spAutoFit/>
          </a:bodyPr>
          <a:lstStyle/>
          <a:p>
            <a:r>
              <a:rPr kumimoji="1" lang="en-US" altLang="ja-JP" dirty="0"/>
              <a:t>10</a:t>
            </a:r>
            <a:endParaRPr kumimoji="1" lang="ja-JP" altLang="en-US" dirty="0"/>
          </a:p>
        </p:txBody>
      </p:sp>
      <p:sp>
        <p:nvSpPr>
          <p:cNvPr id="97" name="四角形: 角を丸くする 96">
            <a:extLst>
              <a:ext uri="{FF2B5EF4-FFF2-40B4-BE49-F238E27FC236}">
                <a16:creationId xmlns:a16="http://schemas.microsoft.com/office/drawing/2014/main" id="{BCCE93B2-3A09-45FD-92A6-636C02247DDA}"/>
              </a:ext>
            </a:extLst>
          </p:cNvPr>
          <p:cNvSpPr/>
          <p:nvPr/>
        </p:nvSpPr>
        <p:spPr>
          <a:xfrm>
            <a:off x="6882990" y="1351910"/>
            <a:ext cx="154360" cy="504056"/>
          </a:xfrm>
          <a:prstGeom prst="round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テキスト ボックス 97">
            <a:extLst>
              <a:ext uri="{FF2B5EF4-FFF2-40B4-BE49-F238E27FC236}">
                <a16:creationId xmlns:a16="http://schemas.microsoft.com/office/drawing/2014/main" id="{376CDE4D-517B-49B4-9A8A-6FAB48105096}"/>
              </a:ext>
            </a:extLst>
          </p:cNvPr>
          <p:cNvSpPr txBox="1"/>
          <p:nvPr/>
        </p:nvSpPr>
        <p:spPr>
          <a:xfrm>
            <a:off x="6165614" y="1068697"/>
            <a:ext cx="45719" cy="369332"/>
          </a:xfrm>
          <a:prstGeom prst="rect">
            <a:avLst/>
          </a:prstGeom>
          <a:noFill/>
        </p:spPr>
        <p:txBody>
          <a:bodyPr wrap="square" rtlCol="0">
            <a:spAutoFit/>
          </a:bodyPr>
          <a:lstStyle/>
          <a:p>
            <a:r>
              <a:rPr lang="en-US" altLang="ja-JP" dirty="0"/>
              <a:t>4</a:t>
            </a:r>
            <a:endParaRPr kumimoji="1" lang="ja-JP" altLang="en-US" dirty="0"/>
          </a:p>
        </p:txBody>
      </p:sp>
      <p:sp>
        <p:nvSpPr>
          <p:cNvPr id="99" name="テキスト ボックス 98">
            <a:extLst>
              <a:ext uri="{FF2B5EF4-FFF2-40B4-BE49-F238E27FC236}">
                <a16:creationId xmlns:a16="http://schemas.microsoft.com/office/drawing/2014/main" id="{A966F490-22CB-47D5-90B0-0361D8155556}"/>
              </a:ext>
            </a:extLst>
          </p:cNvPr>
          <p:cNvSpPr txBox="1"/>
          <p:nvPr/>
        </p:nvSpPr>
        <p:spPr>
          <a:xfrm>
            <a:off x="6638488" y="1068697"/>
            <a:ext cx="312906" cy="369332"/>
          </a:xfrm>
          <a:prstGeom prst="rect">
            <a:avLst/>
          </a:prstGeom>
          <a:noFill/>
        </p:spPr>
        <p:txBody>
          <a:bodyPr wrap="none" rtlCol="0">
            <a:spAutoFit/>
          </a:bodyPr>
          <a:lstStyle/>
          <a:p>
            <a:r>
              <a:rPr kumimoji="1" lang="en-US" altLang="ja-JP" dirty="0"/>
              <a:t>1</a:t>
            </a:r>
            <a:endParaRPr kumimoji="1" lang="ja-JP" altLang="en-US" dirty="0"/>
          </a:p>
        </p:txBody>
      </p:sp>
      <p:sp>
        <p:nvSpPr>
          <p:cNvPr id="100" name="テキスト ボックス 99">
            <a:extLst>
              <a:ext uri="{FF2B5EF4-FFF2-40B4-BE49-F238E27FC236}">
                <a16:creationId xmlns:a16="http://schemas.microsoft.com/office/drawing/2014/main" id="{95C6A574-3081-4F97-9D70-178E740C4479}"/>
              </a:ext>
            </a:extLst>
          </p:cNvPr>
          <p:cNvSpPr txBox="1"/>
          <p:nvPr/>
        </p:nvSpPr>
        <p:spPr>
          <a:xfrm>
            <a:off x="6803606" y="1030955"/>
            <a:ext cx="312906" cy="369332"/>
          </a:xfrm>
          <a:prstGeom prst="rect">
            <a:avLst/>
          </a:prstGeom>
          <a:noFill/>
        </p:spPr>
        <p:txBody>
          <a:bodyPr wrap="none" rtlCol="0">
            <a:spAutoFit/>
          </a:bodyPr>
          <a:lstStyle/>
          <a:p>
            <a:r>
              <a:rPr lang="en-US" altLang="ja-JP" dirty="0"/>
              <a:t>0</a:t>
            </a:r>
            <a:endParaRPr kumimoji="1" lang="ja-JP" altLang="en-US" dirty="0"/>
          </a:p>
        </p:txBody>
      </p:sp>
      <p:sp>
        <p:nvSpPr>
          <p:cNvPr id="101" name="正方形/長方形 100">
            <a:extLst>
              <a:ext uri="{FF2B5EF4-FFF2-40B4-BE49-F238E27FC236}">
                <a16:creationId xmlns:a16="http://schemas.microsoft.com/office/drawing/2014/main" id="{EFF967DD-3592-4AF0-B046-0E2D57B7ABA7}"/>
              </a:ext>
            </a:extLst>
          </p:cNvPr>
          <p:cNvSpPr/>
          <p:nvPr/>
        </p:nvSpPr>
        <p:spPr>
          <a:xfrm>
            <a:off x="6135488" y="1323386"/>
            <a:ext cx="744561" cy="520513"/>
          </a:xfrm>
          <a:prstGeom prst="rect">
            <a:avLst/>
          </a:prstGeom>
          <a:solidFill>
            <a:srgbClr val="CC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四角形: 角を丸くする 101">
            <a:extLst>
              <a:ext uri="{FF2B5EF4-FFF2-40B4-BE49-F238E27FC236}">
                <a16:creationId xmlns:a16="http://schemas.microsoft.com/office/drawing/2014/main" id="{4DFA5BF6-CCF4-400D-8ECE-EC6351F80FD4}"/>
              </a:ext>
            </a:extLst>
          </p:cNvPr>
          <p:cNvSpPr/>
          <p:nvPr/>
        </p:nvSpPr>
        <p:spPr>
          <a:xfrm>
            <a:off x="4152846" y="4120414"/>
            <a:ext cx="154360" cy="504056"/>
          </a:xfrm>
          <a:prstGeom prst="round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61021F08-0BF0-4A9B-8AD3-748BC21D9F0F}"/>
              </a:ext>
            </a:extLst>
          </p:cNvPr>
          <p:cNvSpPr/>
          <p:nvPr/>
        </p:nvSpPr>
        <p:spPr>
          <a:xfrm>
            <a:off x="3306496" y="4115115"/>
            <a:ext cx="886663" cy="509355"/>
          </a:xfrm>
          <a:prstGeom prst="rect">
            <a:avLst/>
          </a:prstGeom>
          <a:solidFill>
            <a:srgbClr val="CC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テキスト ボックス 103">
            <a:extLst>
              <a:ext uri="{FF2B5EF4-FFF2-40B4-BE49-F238E27FC236}">
                <a16:creationId xmlns:a16="http://schemas.microsoft.com/office/drawing/2014/main" id="{F334C965-5160-4EAE-9284-8FC2A78C9AB2}"/>
              </a:ext>
            </a:extLst>
          </p:cNvPr>
          <p:cNvSpPr txBox="1"/>
          <p:nvPr/>
        </p:nvSpPr>
        <p:spPr>
          <a:xfrm>
            <a:off x="3248000" y="3819067"/>
            <a:ext cx="441146" cy="369332"/>
          </a:xfrm>
          <a:prstGeom prst="rect">
            <a:avLst/>
          </a:prstGeom>
          <a:noFill/>
        </p:spPr>
        <p:txBody>
          <a:bodyPr wrap="none" rtlCol="0">
            <a:spAutoFit/>
          </a:bodyPr>
          <a:lstStyle/>
          <a:p>
            <a:r>
              <a:rPr lang="en-US" altLang="ja-JP" dirty="0"/>
              <a:t>4 </a:t>
            </a:r>
            <a:r>
              <a:rPr kumimoji="1" lang="en-US" altLang="ja-JP" dirty="0"/>
              <a:t> </a:t>
            </a:r>
            <a:endParaRPr kumimoji="1" lang="ja-JP" altLang="en-US" dirty="0"/>
          </a:p>
        </p:txBody>
      </p:sp>
      <p:sp>
        <p:nvSpPr>
          <p:cNvPr id="105" name="テキスト ボックス 104">
            <a:extLst>
              <a:ext uri="{FF2B5EF4-FFF2-40B4-BE49-F238E27FC236}">
                <a16:creationId xmlns:a16="http://schemas.microsoft.com/office/drawing/2014/main" id="{F2D7FFEC-A305-4996-93A8-FB41E4E0611B}"/>
              </a:ext>
            </a:extLst>
          </p:cNvPr>
          <p:cNvSpPr txBox="1"/>
          <p:nvPr/>
        </p:nvSpPr>
        <p:spPr>
          <a:xfrm>
            <a:off x="3905095" y="3793086"/>
            <a:ext cx="377026" cy="369332"/>
          </a:xfrm>
          <a:prstGeom prst="rect">
            <a:avLst/>
          </a:prstGeom>
          <a:noFill/>
        </p:spPr>
        <p:txBody>
          <a:bodyPr wrap="none" rtlCol="0">
            <a:spAutoFit/>
          </a:bodyPr>
          <a:lstStyle/>
          <a:p>
            <a:r>
              <a:rPr lang="en-US" altLang="ja-JP" dirty="0"/>
              <a:t>1</a:t>
            </a:r>
            <a:r>
              <a:rPr kumimoji="1" lang="en-US" altLang="ja-JP" dirty="0"/>
              <a:t> </a:t>
            </a:r>
            <a:endParaRPr kumimoji="1" lang="ja-JP" altLang="en-US" dirty="0"/>
          </a:p>
        </p:txBody>
      </p:sp>
      <p:sp>
        <p:nvSpPr>
          <p:cNvPr id="106" name="テキスト ボックス 105">
            <a:extLst>
              <a:ext uri="{FF2B5EF4-FFF2-40B4-BE49-F238E27FC236}">
                <a16:creationId xmlns:a16="http://schemas.microsoft.com/office/drawing/2014/main" id="{0451B471-98D3-4EE7-AE0A-F96142CC3AC1}"/>
              </a:ext>
            </a:extLst>
          </p:cNvPr>
          <p:cNvSpPr txBox="1"/>
          <p:nvPr/>
        </p:nvSpPr>
        <p:spPr>
          <a:xfrm>
            <a:off x="5787038" y="5933074"/>
            <a:ext cx="441146" cy="369332"/>
          </a:xfrm>
          <a:prstGeom prst="rect">
            <a:avLst/>
          </a:prstGeom>
          <a:noFill/>
        </p:spPr>
        <p:txBody>
          <a:bodyPr wrap="none" rtlCol="0">
            <a:spAutoFit/>
          </a:bodyPr>
          <a:lstStyle/>
          <a:p>
            <a:r>
              <a:rPr kumimoji="1" lang="en-US" altLang="ja-JP" dirty="0"/>
              <a:t>12</a:t>
            </a:r>
            <a:endParaRPr kumimoji="1" lang="ja-JP" altLang="en-US" dirty="0"/>
          </a:p>
        </p:txBody>
      </p:sp>
      <p:sp>
        <p:nvSpPr>
          <p:cNvPr id="107" name="テキスト ボックス 106">
            <a:extLst>
              <a:ext uri="{FF2B5EF4-FFF2-40B4-BE49-F238E27FC236}">
                <a16:creationId xmlns:a16="http://schemas.microsoft.com/office/drawing/2014/main" id="{C8D121C1-F3D8-42DE-963E-3193C2B34885}"/>
              </a:ext>
            </a:extLst>
          </p:cNvPr>
          <p:cNvSpPr txBox="1"/>
          <p:nvPr/>
        </p:nvSpPr>
        <p:spPr>
          <a:xfrm>
            <a:off x="3972586" y="5997929"/>
            <a:ext cx="441146" cy="369332"/>
          </a:xfrm>
          <a:prstGeom prst="rect">
            <a:avLst/>
          </a:prstGeom>
          <a:noFill/>
        </p:spPr>
        <p:txBody>
          <a:bodyPr wrap="none" rtlCol="0">
            <a:spAutoFit/>
          </a:bodyPr>
          <a:lstStyle/>
          <a:p>
            <a:r>
              <a:rPr lang="en-US" altLang="ja-JP" dirty="0"/>
              <a:t>20</a:t>
            </a:r>
            <a:endParaRPr kumimoji="1" lang="ja-JP" altLang="en-US" dirty="0"/>
          </a:p>
        </p:txBody>
      </p:sp>
      <p:sp>
        <p:nvSpPr>
          <p:cNvPr id="108" name="テキスト ボックス 107">
            <a:extLst>
              <a:ext uri="{FF2B5EF4-FFF2-40B4-BE49-F238E27FC236}">
                <a16:creationId xmlns:a16="http://schemas.microsoft.com/office/drawing/2014/main" id="{FDE2FC63-A9A6-4FD2-AFF7-CEDD3BD3B2A4}"/>
              </a:ext>
            </a:extLst>
          </p:cNvPr>
          <p:cNvSpPr txBox="1"/>
          <p:nvPr/>
        </p:nvSpPr>
        <p:spPr>
          <a:xfrm>
            <a:off x="4247639" y="5997929"/>
            <a:ext cx="441146" cy="369332"/>
          </a:xfrm>
          <a:prstGeom prst="rect">
            <a:avLst/>
          </a:prstGeom>
          <a:noFill/>
        </p:spPr>
        <p:txBody>
          <a:bodyPr wrap="none" rtlCol="0">
            <a:spAutoFit/>
          </a:bodyPr>
          <a:lstStyle/>
          <a:p>
            <a:r>
              <a:rPr kumimoji="1" lang="en-US" altLang="ja-JP" dirty="0"/>
              <a:t>19</a:t>
            </a:r>
            <a:endParaRPr kumimoji="1" lang="ja-JP" altLang="en-US" dirty="0"/>
          </a:p>
        </p:txBody>
      </p:sp>
      <p:sp>
        <p:nvSpPr>
          <p:cNvPr id="109" name="テキスト ボックス 108">
            <a:extLst>
              <a:ext uri="{FF2B5EF4-FFF2-40B4-BE49-F238E27FC236}">
                <a16:creationId xmlns:a16="http://schemas.microsoft.com/office/drawing/2014/main" id="{92349725-EEC1-4B35-BA98-04D45C8A3F28}"/>
              </a:ext>
            </a:extLst>
          </p:cNvPr>
          <p:cNvSpPr txBox="1"/>
          <p:nvPr/>
        </p:nvSpPr>
        <p:spPr>
          <a:xfrm>
            <a:off x="5478779" y="4883332"/>
            <a:ext cx="441146" cy="369332"/>
          </a:xfrm>
          <a:prstGeom prst="rect">
            <a:avLst/>
          </a:prstGeom>
          <a:noFill/>
        </p:spPr>
        <p:txBody>
          <a:bodyPr wrap="none" rtlCol="0">
            <a:spAutoFit/>
          </a:bodyPr>
          <a:lstStyle/>
          <a:p>
            <a:r>
              <a:rPr kumimoji="1" lang="en-US" altLang="ja-JP" dirty="0"/>
              <a:t>13</a:t>
            </a:r>
            <a:endParaRPr kumimoji="1" lang="ja-JP" altLang="en-US" dirty="0"/>
          </a:p>
        </p:txBody>
      </p:sp>
      <p:sp>
        <p:nvSpPr>
          <p:cNvPr id="110" name="テキスト ボックス 109">
            <a:extLst>
              <a:ext uri="{FF2B5EF4-FFF2-40B4-BE49-F238E27FC236}">
                <a16:creationId xmlns:a16="http://schemas.microsoft.com/office/drawing/2014/main" id="{087B2E4D-5DE3-428C-8D5D-AE8CCF5507E5}"/>
              </a:ext>
            </a:extLst>
          </p:cNvPr>
          <p:cNvSpPr txBox="1"/>
          <p:nvPr/>
        </p:nvSpPr>
        <p:spPr>
          <a:xfrm>
            <a:off x="5455144" y="5936542"/>
            <a:ext cx="441146" cy="369332"/>
          </a:xfrm>
          <a:prstGeom prst="rect">
            <a:avLst/>
          </a:prstGeom>
          <a:noFill/>
        </p:spPr>
        <p:txBody>
          <a:bodyPr wrap="none" rtlCol="0">
            <a:spAutoFit/>
          </a:bodyPr>
          <a:lstStyle/>
          <a:p>
            <a:r>
              <a:rPr kumimoji="1" lang="en-US" altLang="ja-JP" dirty="0"/>
              <a:t>13</a:t>
            </a:r>
            <a:endParaRPr kumimoji="1" lang="ja-JP" altLang="en-US" dirty="0"/>
          </a:p>
        </p:txBody>
      </p:sp>
      <p:sp>
        <p:nvSpPr>
          <p:cNvPr id="111" name="テキスト ボックス 110">
            <a:extLst>
              <a:ext uri="{FF2B5EF4-FFF2-40B4-BE49-F238E27FC236}">
                <a16:creationId xmlns:a16="http://schemas.microsoft.com/office/drawing/2014/main" id="{7798DD60-1543-48A0-A885-A5009ECA8E23}"/>
              </a:ext>
            </a:extLst>
          </p:cNvPr>
          <p:cNvSpPr txBox="1"/>
          <p:nvPr/>
        </p:nvSpPr>
        <p:spPr>
          <a:xfrm>
            <a:off x="2956354" y="3815338"/>
            <a:ext cx="312906" cy="369332"/>
          </a:xfrm>
          <a:prstGeom prst="rect">
            <a:avLst/>
          </a:prstGeom>
          <a:noFill/>
        </p:spPr>
        <p:txBody>
          <a:bodyPr wrap="none" rtlCol="0">
            <a:spAutoFit/>
          </a:bodyPr>
          <a:lstStyle/>
          <a:p>
            <a:r>
              <a:rPr lang="en-US" altLang="ja-JP" dirty="0"/>
              <a:t>5</a:t>
            </a:r>
            <a:endParaRPr kumimoji="1" lang="ja-JP" altLang="en-US" dirty="0"/>
          </a:p>
        </p:txBody>
      </p:sp>
      <p:sp>
        <p:nvSpPr>
          <p:cNvPr id="20" name="正方形/長方形 19">
            <a:extLst>
              <a:ext uri="{FF2B5EF4-FFF2-40B4-BE49-F238E27FC236}">
                <a16:creationId xmlns:a16="http://schemas.microsoft.com/office/drawing/2014/main" id="{01FE42F9-9C1E-4852-A46F-19CC6BB32ADC}"/>
              </a:ext>
            </a:extLst>
          </p:cNvPr>
          <p:cNvSpPr/>
          <p:nvPr/>
        </p:nvSpPr>
        <p:spPr>
          <a:xfrm>
            <a:off x="4298480" y="5258746"/>
            <a:ext cx="1629969" cy="49131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正方形/長方形 111">
            <a:extLst>
              <a:ext uri="{FF2B5EF4-FFF2-40B4-BE49-F238E27FC236}">
                <a16:creationId xmlns:a16="http://schemas.microsoft.com/office/drawing/2014/main" id="{DCC07C7E-C89A-464D-A96B-B22C9E72288B}"/>
              </a:ext>
            </a:extLst>
          </p:cNvPr>
          <p:cNvSpPr/>
          <p:nvPr/>
        </p:nvSpPr>
        <p:spPr>
          <a:xfrm>
            <a:off x="4298480" y="6352315"/>
            <a:ext cx="1629969" cy="49131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テキスト ボックス 112">
            <a:extLst>
              <a:ext uri="{FF2B5EF4-FFF2-40B4-BE49-F238E27FC236}">
                <a16:creationId xmlns:a16="http://schemas.microsoft.com/office/drawing/2014/main" id="{133007D2-17B7-443B-9CA4-B806768B4EAF}"/>
              </a:ext>
            </a:extLst>
          </p:cNvPr>
          <p:cNvSpPr txBox="1"/>
          <p:nvPr/>
        </p:nvSpPr>
        <p:spPr>
          <a:xfrm>
            <a:off x="3718869" y="6011245"/>
            <a:ext cx="441146" cy="369332"/>
          </a:xfrm>
          <a:prstGeom prst="rect">
            <a:avLst/>
          </a:prstGeom>
          <a:noFill/>
        </p:spPr>
        <p:txBody>
          <a:bodyPr wrap="none" rtlCol="0">
            <a:spAutoFit/>
          </a:bodyPr>
          <a:lstStyle/>
          <a:p>
            <a:r>
              <a:rPr lang="en-US" altLang="ja-JP" dirty="0"/>
              <a:t>21</a:t>
            </a:r>
            <a:endParaRPr kumimoji="1" lang="ja-JP" altLang="en-US" dirty="0"/>
          </a:p>
        </p:txBody>
      </p:sp>
      <p:sp>
        <p:nvSpPr>
          <p:cNvPr id="114" name="テキスト ボックス 113">
            <a:extLst>
              <a:ext uri="{FF2B5EF4-FFF2-40B4-BE49-F238E27FC236}">
                <a16:creationId xmlns:a16="http://schemas.microsoft.com/office/drawing/2014/main" id="{6514F67E-4494-430A-938A-C0A0A802BEFD}"/>
              </a:ext>
            </a:extLst>
          </p:cNvPr>
          <p:cNvSpPr txBox="1"/>
          <p:nvPr/>
        </p:nvSpPr>
        <p:spPr>
          <a:xfrm>
            <a:off x="1305692" y="6011245"/>
            <a:ext cx="441146" cy="369332"/>
          </a:xfrm>
          <a:prstGeom prst="rect">
            <a:avLst/>
          </a:prstGeom>
          <a:noFill/>
        </p:spPr>
        <p:txBody>
          <a:bodyPr wrap="none" rtlCol="0">
            <a:spAutoFit/>
          </a:bodyPr>
          <a:lstStyle/>
          <a:p>
            <a:r>
              <a:rPr lang="en-US" altLang="ja-JP" dirty="0"/>
              <a:t>31</a:t>
            </a:r>
            <a:endParaRPr kumimoji="1" lang="ja-JP" altLang="en-US" dirty="0"/>
          </a:p>
        </p:txBody>
      </p:sp>
      <p:sp>
        <p:nvSpPr>
          <p:cNvPr id="115" name="テキスト ボックス 114">
            <a:extLst>
              <a:ext uri="{FF2B5EF4-FFF2-40B4-BE49-F238E27FC236}">
                <a16:creationId xmlns:a16="http://schemas.microsoft.com/office/drawing/2014/main" id="{501D1E6F-E160-4F96-B751-5005C410E189}"/>
              </a:ext>
            </a:extLst>
          </p:cNvPr>
          <p:cNvSpPr txBox="1"/>
          <p:nvPr/>
        </p:nvSpPr>
        <p:spPr>
          <a:xfrm>
            <a:off x="8219534" y="544543"/>
            <a:ext cx="312906" cy="369332"/>
          </a:xfrm>
          <a:prstGeom prst="rect">
            <a:avLst/>
          </a:prstGeom>
          <a:noFill/>
        </p:spPr>
        <p:txBody>
          <a:bodyPr wrap="none" rtlCol="0">
            <a:spAutoFit/>
          </a:bodyPr>
          <a:lstStyle/>
          <a:p>
            <a:r>
              <a:rPr lang="en-US" altLang="ja-JP" dirty="0">
                <a:solidFill>
                  <a:srgbClr val="0066FF"/>
                </a:solidFill>
              </a:rPr>
              <a:t>0</a:t>
            </a:r>
            <a:endParaRPr kumimoji="1" lang="ja-JP" altLang="en-US" dirty="0">
              <a:solidFill>
                <a:srgbClr val="0066FF"/>
              </a:solidFill>
            </a:endParaRPr>
          </a:p>
        </p:txBody>
      </p:sp>
      <p:sp>
        <p:nvSpPr>
          <p:cNvPr id="116" name="テキスト ボックス 115">
            <a:extLst>
              <a:ext uri="{FF2B5EF4-FFF2-40B4-BE49-F238E27FC236}">
                <a16:creationId xmlns:a16="http://schemas.microsoft.com/office/drawing/2014/main" id="{CEE3B190-ABF1-4AAE-8FBC-17FB685AEAEC}"/>
              </a:ext>
            </a:extLst>
          </p:cNvPr>
          <p:cNvSpPr txBox="1"/>
          <p:nvPr/>
        </p:nvSpPr>
        <p:spPr>
          <a:xfrm>
            <a:off x="6803606" y="554419"/>
            <a:ext cx="312906" cy="369332"/>
          </a:xfrm>
          <a:prstGeom prst="rect">
            <a:avLst/>
          </a:prstGeom>
          <a:noFill/>
        </p:spPr>
        <p:txBody>
          <a:bodyPr wrap="none" rtlCol="0">
            <a:spAutoFit/>
          </a:bodyPr>
          <a:lstStyle/>
          <a:p>
            <a:r>
              <a:rPr lang="en-US" altLang="ja-JP" dirty="0">
                <a:solidFill>
                  <a:srgbClr val="0066FF"/>
                </a:solidFill>
              </a:rPr>
              <a:t>7</a:t>
            </a:r>
            <a:endParaRPr kumimoji="1" lang="ja-JP" altLang="en-US" dirty="0">
              <a:solidFill>
                <a:srgbClr val="0066FF"/>
              </a:solidFill>
            </a:endParaRPr>
          </a:p>
        </p:txBody>
      </p:sp>
      <p:sp>
        <p:nvSpPr>
          <p:cNvPr id="117" name="テキスト ボックス 116">
            <a:extLst>
              <a:ext uri="{FF2B5EF4-FFF2-40B4-BE49-F238E27FC236}">
                <a16:creationId xmlns:a16="http://schemas.microsoft.com/office/drawing/2014/main" id="{0148C9FC-22AF-4F6F-859F-27FE35ECD2D6}"/>
              </a:ext>
            </a:extLst>
          </p:cNvPr>
          <p:cNvSpPr txBox="1"/>
          <p:nvPr/>
        </p:nvSpPr>
        <p:spPr>
          <a:xfrm>
            <a:off x="5764446" y="577110"/>
            <a:ext cx="441146" cy="369332"/>
          </a:xfrm>
          <a:prstGeom prst="rect">
            <a:avLst/>
          </a:prstGeom>
          <a:noFill/>
        </p:spPr>
        <p:txBody>
          <a:bodyPr wrap="none" rtlCol="0">
            <a:spAutoFit/>
          </a:bodyPr>
          <a:lstStyle/>
          <a:p>
            <a:r>
              <a:rPr kumimoji="1" lang="en-US" altLang="ja-JP" dirty="0">
                <a:solidFill>
                  <a:srgbClr val="0066FF"/>
                </a:solidFill>
              </a:rPr>
              <a:t>1</a:t>
            </a:r>
            <a:r>
              <a:rPr lang="en-US" altLang="ja-JP" dirty="0">
                <a:solidFill>
                  <a:srgbClr val="0066FF"/>
                </a:solidFill>
              </a:rPr>
              <a:t>2</a:t>
            </a:r>
            <a:endParaRPr kumimoji="1" lang="ja-JP" altLang="en-US" dirty="0">
              <a:solidFill>
                <a:srgbClr val="0066FF"/>
              </a:solidFill>
            </a:endParaRPr>
          </a:p>
        </p:txBody>
      </p:sp>
      <p:sp>
        <p:nvSpPr>
          <p:cNvPr id="118" name="テキスト ボックス 117">
            <a:extLst>
              <a:ext uri="{FF2B5EF4-FFF2-40B4-BE49-F238E27FC236}">
                <a16:creationId xmlns:a16="http://schemas.microsoft.com/office/drawing/2014/main" id="{D88C9F6C-4807-46F5-83AF-73AAD448538F}"/>
              </a:ext>
            </a:extLst>
          </p:cNvPr>
          <p:cNvSpPr txBox="1"/>
          <p:nvPr/>
        </p:nvSpPr>
        <p:spPr>
          <a:xfrm>
            <a:off x="3893721" y="562839"/>
            <a:ext cx="441146" cy="369332"/>
          </a:xfrm>
          <a:prstGeom prst="rect">
            <a:avLst/>
          </a:prstGeom>
          <a:noFill/>
        </p:spPr>
        <p:txBody>
          <a:bodyPr wrap="none" rtlCol="0">
            <a:spAutoFit/>
          </a:bodyPr>
          <a:lstStyle/>
          <a:p>
            <a:r>
              <a:rPr lang="en-US" altLang="ja-JP" dirty="0">
                <a:solidFill>
                  <a:srgbClr val="0066FF"/>
                </a:solidFill>
              </a:rPr>
              <a:t>20</a:t>
            </a:r>
            <a:endParaRPr kumimoji="1" lang="ja-JP" altLang="en-US" dirty="0">
              <a:solidFill>
                <a:srgbClr val="0066FF"/>
              </a:solidFill>
            </a:endParaRPr>
          </a:p>
        </p:txBody>
      </p:sp>
      <p:sp>
        <p:nvSpPr>
          <p:cNvPr id="119" name="テキスト ボックス 118">
            <a:extLst>
              <a:ext uri="{FF2B5EF4-FFF2-40B4-BE49-F238E27FC236}">
                <a16:creationId xmlns:a16="http://schemas.microsoft.com/office/drawing/2014/main" id="{54BC7EB7-C5EB-4BD0-A593-38A10EFFE3DD}"/>
              </a:ext>
            </a:extLst>
          </p:cNvPr>
          <p:cNvSpPr txBox="1"/>
          <p:nvPr/>
        </p:nvSpPr>
        <p:spPr>
          <a:xfrm>
            <a:off x="4820524" y="562839"/>
            <a:ext cx="441146" cy="369332"/>
          </a:xfrm>
          <a:prstGeom prst="rect">
            <a:avLst/>
          </a:prstGeom>
          <a:noFill/>
        </p:spPr>
        <p:txBody>
          <a:bodyPr wrap="none" rtlCol="0">
            <a:spAutoFit/>
          </a:bodyPr>
          <a:lstStyle/>
          <a:p>
            <a:r>
              <a:rPr kumimoji="1" lang="en-US" altLang="ja-JP" dirty="0">
                <a:solidFill>
                  <a:srgbClr val="0066FF"/>
                </a:solidFill>
              </a:rPr>
              <a:t>15</a:t>
            </a:r>
            <a:endParaRPr kumimoji="1" lang="ja-JP" altLang="en-US" dirty="0">
              <a:solidFill>
                <a:srgbClr val="0066FF"/>
              </a:solidFill>
            </a:endParaRPr>
          </a:p>
        </p:txBody>
      </p:sp>
      <p:sp>
        <p:nvSpPr>
          <p:cNvPr id="120" name="テキスト ボックス 119">
            <a:extLst>
              <a:ext uri="{FF2B5EF4-FFF2-40B4-BE49-F238E27FC236}">
                <a16:creationId xmlns:a16="http://schemas.microsoft.com/office/drawing/2014/main" id="{FF8A6EAD-9089-422F-BB69-9B60980F5C84}"/>
              </a:ext>
            </a:extLst>
          </p:cNvPr>
          <p:cNvSpPr txBox="1"/>
          <p:nvPr/>
        </p:nvSpPr>
        <p:spPr>
          <a:xfrm>
            <a:off x="2883359" y="574546"/>
            <a:ext cx="441146" cy="369332"/>
          </a:xfrm>
          <a:prstGeom prst="rect">
            <a:avLst/>
          </a:prstGeom>
          <a:noFill/>
        </p:spPr>
        <p:txBody>
          <a:bodyPr wrap="none" rtlCol="0">
            <a:spAutoFit/>
          </a:bodyPr>
          <a:lstStyle/>
          <a:p>
            <a:r>
              <a:rPr lang="en-US" altLang="ja-JP" dirty="0">
                <a:solidFill>
                  <a:srgbClr val="0066FF"/>
                </a:solidFill>
              </a:rPr>
              <a:t>25</a:t>
            </a:r>
            <a:endParaRPr kumimoji="1" lang="ja-JP" altLang="en-US" dirty="0">
              <a:solidFill>
                <a:srgbClr val="0066FF"/>
              </a:solidFill>
            </a:endParaRPr>
          </a:p>
        </p:txBody>
      </p:sp>
      <p:sp>
        <p:nvSpPr>
          <p:cNvPr id="121" name="テキスト ボックス 120">
            <a:extLst>
              <a:ext uri="{FF2B5EF4-FFF2-40B4-BE49-F238E27FC236}">
                <a16:creationId xmlns:a16="http://schemas.microsoft.com/office/drawing/2014/main" id="{4F56158D-49F3-449B-896F-F95330B269D7}"/>
              </a:ext>
            </a:extLst>
          </p:cNvPr>
          <p:cNvSpPr txBox="1"/>
          <p:nvPr/>
        </p:nvSpPr>
        <p:spPr>
          <a:xfrm>
            <a:off x="1288527" y="611796"/>
            <a:ext cx="441146" cy="369332"/>
          </a:xfrm>
          <a:prstGeom prst="rect">
            <a:avLst/>
          </a:prstGeom>
          <a:noFill/>
        </p:spPr>
        <p:txBody>
          <a:bodyPr wrap="none" rtlCol="0">
            <a:spAutoFit/>
          </a:bodyPr>
          <a:lstStyle/>
          <a:p>
            <a:r>
              <a:rPr kumimoji="1" lang="en-US" altLang="ja-JP" dirty="0">
                <a:solidFill>
                  <a:srgbClr val="0066FF"/>
                </a:solidFill>
              </a:rPr>
              <a:t>31</a:t>
            </a:r>
            <a:endParaRPr kumimoji="1" lang="ja-JP" altLang="en-US" dirty="0">
              <a:solidFill>
                <a:srgbClr val="0066FF"/>
              </a:solidFill>
            </a:endParaRPr>
          </a:p>
        </p:txBody>
      </p:sp>
      <p:sp>
        <p:nvSpPr>
          <p:cNvPr id="122" name="テキスト ボックス 121">
            <a:extLst>
              <a:ext uri="{FF2B5EF4-FFF2-40B4-BE49-F238E27FC236}">
                <a16:creationId xmlns:a16="http://schemas.microsoft.com/office/drawing/2014/main" id="{4E6A7CFC-4350-43F4-A6AD-C9AF02FD12D7}"/>
              </a:ext>
            </a:extLst>
          </p:cNvPr>
          <p:cNvSpPr txBox="1"/>
          <p:nvPr/>
        </p:nvSpPr>
        <p:spPr>
          <a:xfrm>
            <a:off x="1567028" y="3758863"/>
            <a:ext cx="441146" cy="369332"/>
          </a:xfrm>
          <a:prstGeom prst="rect">
            <a:avLst/>
          </a:prstGeom>
          <a:noFill/>
        </p:spPr>
        <p:txBody>
          <a:bodyPr wrap="none" rtlCol="0">
            <a:spAutoFit/>
          </a:bodyPr>
          <a:lstStyle/>
          <a:p>
            <a:r>
              <a:rPr kumimoji="1" lang="en-US" altLang="ja-JP" dirty="0"/>
              <a:t>10</a:t>
            </a:r>
            <a:endParaRPr kumimoji="1" lang="ja-JP" altLang="en-US" dirty="0"/>
          </a:p>
        </p:txBody>
      </p:sp>
      <p:pic>
        <p:nvPicPr>
          <p:cNvPr id="6" name="オーディオ 5">
            <a:hlinkClick r:id="" action="ppaction://media"/>
            <a:extLst>
              <a:ext uri="{FF2B5EF4-FFF2-40B4-BE49-F238E27FC236}">
                <a16:creationId xmlns:a16="http://schemas.microsoft.com/office/drawing/2014/main" id="{C96865E2-8D6A-4120-9FE7-4710BEC358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8120640"/>
      </p:ext>
    </p:extLst>
  </p:cSld>
  <p:clrMapOvr>
    <a:masterClrMapping/>
  </p:clrMapOvr>
  <mc:AlternateContent xmlns:mc="http://schemas.openxmlformats.org/markup-compatibility/2006">
    <mc:Choice xmlns:p14="http://schemas.microsoft.com/office/powerpoint/2010/main" Requires="p14">
      <p:transition spd="slow" p14:dur="2000" advTm="218161"/>
    </mc:Choice>
    <mc:Fallback>
      <p:transition spd="slow" advTm="218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617" x="9097963" y="3246438"/>
          <p14:tracePt t="2625" x="9053513" y="3228975"/>
          <p14:tracePt t="2633" x="9017000" y="3228975"/>
          <p14:tracePt t="2641" x="8970963" y="3228975"/>
          <p14:tracePt t="2649" x="8951913" y="3228975"/>
          <p14:tracePt t="2657" x="8924925" y="3228975"/>
          <p14:tracePt t="2665" x="8907463" y="3228975"/>
          <p14:tracePt t="2673" x="8897938" y="3228975"/>
          <p14:tracePt t="2681" x="8878888" y="3228975"/>
          <p14:tracePt t="2689" x="8870950" y="3228975"/>
          <p14:tracePt t="2697" x="8861425" y="3228975"/>
          <p14:tracePt t="2809" x="8842375" y="3228975"/>
          <p14:tracePt t="2826" x="8834438" y="3236913"/>
          <p14:tracePt t="2833" x="8824913" y="3246438"/>
          <p14:tracePt t="2842" x="8815388" y="3255963"/>
          <p14:tracePt t="2849" x="8807450" y="3255963"/>
          <p14:tracePt t="2857" x="8797925" y="3255963"/>
          <p14:tracePt t="2865" x="8778875" y="3265488"/>
          <p14:tracePt t="2873" x="8751888" y="3265488"/>
          <p14:tracePt t="2881" x="8742363" y="3265488"/>
          <p14:tracePt t="2903" x="8724900" y="3273425"/>
          <p14:tracePt t="3124" x="8715375" y="3273425"/>
          <p14:tracePt t="3153" x="8705850" y="3273425"/>
          <p14:tracePt t="3161" x="8705850" y="3282950"/>
          <p14:tracePt t="3169" x="8697913" y="3292475"/>
          <p14:tracePt t="3185" x="8697913" y="3302000"/>
          <p14:tracePt t="3201" x="8688388" y="3309938"/>
          <p14:tracePt t="3209" x="8688388" y="3319463"/>
          <p14:tracePt t="3341" x="8688388" y="3328988"/>
          <p14:tracePt t="3348" x="8678863" y="3328988"/>
          <p14:tracePt t="3353" x="8661400" y="3346450"/>
          <p14:tracePt t="3364" x="8651875" y="3355975"/>
          <p14:tracePt t="3369" x="8624888" y="3382963"/>
          <p14:tracePt t="3377" x="8615363" y="3392488"/>
          <p14:tracePt t="3385" x="8596313" y="3411538"/>
          <p14:tracePt t="3393" x="8569325" y="3429000"/>
          <p14:tracePt t="3401" x="8542338" y="3465513"/>
          <p14:tracePt t="3409" x="8515350" y="3482975"/>
          <p14:tracePt t="3418" x="8496300" y="3529013"/>
          <p14:tracePt t="3425" x="8469313" y="3556000"/>
          <p14:tracePt t="3433" x="8442325" y="3584575"/>
          <p14:tracePt t="3441" x="8415338" y="3621088"/>
          <p14:tracePt t="3450" x="8396288" y="3648075"/>
          <p14:tracePt t="3457" x="8359775" y="3694113"/>
          <p14:tracePt t="3465" x="8350250" y="3702050"/>
          <p14:tracePt t="3473" x="8342313" y="3730625"/>
          <p14:tracePt t="3481" x="8323263" y="3748088"/>
          <p14:tracePt t="3489" x="8305800" y="3784600"/>
          <p14:tracePt t="3498" x="8296275" y="3784600"/>
          <p14:tracePt t="3505" x="8277225" y="3811588"/>
          <p14:tracePt t="3514" x="8259763" y="3830638"/>
          <p14:tracePt t="3523" x="8240713" y="3840163"/>
          <p14:tracePt t="3533" x="8204200" y="3875088"/>
          <p14:tracePt t="3539" x="8177213" y="3884613"/>
          <p14:tracePt t="3550" x="8150225" y="3903663"/>
          <p14:tracePt t="3554" x="8113713" y="3930650"/>
          <p14:tracePt t="3567" x="8086725" y="3940175"/>
          <p14:tracePt t="3570" x="8059738" y="3948113"/>
          <p14:tracePt t="3579" x="7994650" y="3967163"/>
          <p14:tracePt t="3585" x="7977188" y="3976688"/>
          <p14:tracePt t="3593" x="7958138" y="3976688"/>
          <p14:tracePt t="3601" x="7921625" y="4003675"/>
          <p14:tracePt t="3609" x="7904163" y="4003675"/>
          <p14:tracePt t="3617" x="7867650" y="4021138"/>
          <p14:tracePt t="3625" x="7858125" y="4021138"/>
          <p14:tracePt t="3641" x="7840663" y="4021138"/>
          <p14:tracePt t="3785" x="7831138" y="4021138"/>
          <p14:tracePt t="3793" x="7821613" y="4030663"/>
          <p14:tracePt t="3801" x="7813675" y="4030663"/>
          <p14:tracePt t="3809" x="7794625" y="4040188"/>
          <p14:tracePt t="3817" x="7777163" y="4049713"/>
          <p14:tracePt t="3826" x="7758113" y="4057650"/>
          <p14:tracePt t="3835" x="7740650" y="4076700"/>
          <p14:tracePt t="3853" x="7721600" y="4086225"/>
          <p14:tracePt t="4043" x="7694613" y="4086225"/>
          <p14:tracePt t="4049" x="7675563" y="4086225"/>
          <p14:tracePt t="4058" x="7658100" y="4094163"/>
          <p14:tracePt t="4065" x="7648575" y="4094163"/>
          <p14:tracePt t="4073" x="7621588" y="4113213"/>
          <p14:tracePt t="4081" x="7602538" y="4113213"/>
          <p14:tracePt t="4089" x="7585075" y="4122738"/>
          <p14:tracePt t="4098" x="7567613" y="4122738"/>
          <p14:tracePt t="4105" x="7548563" y="4130675"/>
          <p14:tracePt t="4119" x="7539038" y="4130675"/>
          <p14:tracePt t="4126" x="7521575" y="4130675"/>
          <p14:tracePt t="4138" x="7512050" y="4130675"/>
          <p14:tracePt t="4146" x="7502525" y="4140200"/>
          <p14:tracePt t="4153" x="7475538" y="4140200"/>
          <p14:tracePt t="4162" x="7466013" y="4140200"/>
          <p14:tracePt t="4169" x="7458075" y="4140200"/>
          <p14:tracePt t="4179" x="7429500" y="4140200"/>
          <p14:tracePt t="4185" x="7412038" y="4140200"/>
          <p14:tracePt t="4193" x="7385050" y="4140200"/>
          <p14:tracePt t="4201" x="7366000" y="4140200"/>
          <p14:tracePt t="4209" x="7339013" y="4140200"/>
          <p14:tracePt t="4217" x="7319963" y="4140200"/>
          <p14:tracePt t="4225" x="7292975" y="4159250"/>
          <p14:tracePt t="4233" x="7283450" y="4159250"/>
          <p14:tracePt t="4242" x="7248525" y="4167188"/>
          <p14:tracePt t="4249" x="7239000" y="4167188"/>
          <p14:tracePt t="4257" x="7212013" y="4167188"/>
          <p14:tracePt t="4265" x="7202488" y="4176713"/>
          <p14:tracePt t="4273" x="7183438" y="4186238"/>
          <p14:tracePt t="4281" x="7175500" y="4186238"/>
          <p14:tracePt t="4289" x="7146925" y="4203700"/>
          <p14:tracePt t="4297" x="7146925" y="4213225"/>
          <p14:tracePt t="4305" x="7110413" y="4222750"/>
          <p14:tracePt t="4313" x="7092950" y="4232275"/>
          <p14:tracePt t="4321" x="7056438" y="4249738"/>
          <p14:tracePt t="4330" x="7046913" y="4259263"/>
          <p14:tracePt t="4337" x="7029450" y="4268788"/>
          <p14:tracePt t="4346" x="7010400" y="4276725"/>
          <p14:tracePt t="4353" x="6992938" y="4286250"/>
          <p14:tracePt t="4362" x="6973888" y="4295775"/>
          <p14:tracePt t="4369" x="6956425" y="4303713"/>
          <p14:tracePt t="4379" x="6946900" y="4303713"/>
          <p14:tracePt t="4393" x="6929438" y="4313238"/>
          <p14:tracePt t="4401" x="6919913" y="4313238"/>
          <p14:tracePt t="4409" x="6900863" y="4313238"/>
          <p14:tracePt t="4417" x="6892925" y="4313238"/>
          <p14:tracePt t="4425" x="6883400" y="4322763"/>
          <p14:tracePt t="4441" x="6856413" y="4322763"/>
          <p14:tracePt t="4449" x="6827838" y="4332288"/>
          <p14:tracePt t="4457" x="6810375" y="4340225"/>
          <p14:tracePt t="4465" x="6791325" y="4349750"/>
          <p14:tracePt t="4473" x="6764338" y="4359275"/>
          <p14:tracePt t="4481" x="6727825" y="4368800"/>
          <p14:tracePt t="4489" x="6700838" y="4368800"/>
          <p14:tracePt t="4497" x="6681788" y="4386263"/>
          <p14:tracePt t="4505" x="6654800" y="4386263"/>
          <p14:tracePt t="4513" x="6637338" y="4395788"/>
          <p14:tracePt t="4524" x="6610350" y="4395788"/>
          <p14:tracePt t="4532" x="6600825" y="4405313"/>
          <p14:tracePt t="4537" x="6573838" y="4405313"/>
          <p14:tracePt t="4546" x="6554788" y="4413250"/>
          <p14:tracePt t="4569" x="6537325" y="4432300"/>
          <p14:tracePt t="4583" x="6527800" y="4432300"/>
          <p14:tracePt t="4586" x="6518275" y="4441825"/>
          <p14:tracePt t="4602" x="6500813" y="4449763"/>
          <p14:tracePt t="4766" x="6481763" y="4459288"/>
          <p14:tracePt t="4778" x="6472238" y="4459288"/>
          <p14:tracePt t="4793" x="6464300" y="4459288"/>
          <p14:tracePt t="4923" x="6454775" y="4468813"/>
          <p14:tracePt t="4939" x="6454775" y="4478338"/>
          <p14:tracePt t="4953" x="6435725" y="4486275"/>
          <p14:tracePt t="4962" x="6427788" y="4486275"/>
          <p14:tracePt t="5025" x="6418263" y="4486275"/>
          <p14:tracePt t="5057" x="6399213" y="4486275"/>
          <p14:tracePt t="5081" x="6391275" y="4486275"/>
          <p14:tracePt t="5090" x="6391275" y="4478338"/>
          <p14:tracePt t="5113" x="6391275" y="4468813"/>
          <p14:tracePt t="5195" x="6381750" y="4459288"/>
          <p14:tracePt t="5404" x="6362700" y="4459288"/>
          <p14:tracePt t="5454" x="6354763" y="4459288"/>
          <p14:tracePt t="5462" x="6345238" y="4459288"/>
          <p14:tracePt t="5474" x="6318250" y="4459288"/>
          <p14:tracePt t="5481" x="6308725" y="4459288"/>
          <p14:tracePt t="5489" x="6272213" y="4459288"/>
          <p14:tracePt t="5498" x="6245225" y="4459288"/>
          <p14:tracePt t="5505" x="6199188" y="4413250"/>
          <p14:tracePt t="5515" x="6116638" y="4376738"/>
          <p14:tracePt t="5521" x="6062663" y="4349750"/>
          <p14:tracePt t="5531" x="5962650" y="4295775"/>
          <p14:tracePt t="5538" x="5899150" y="4268788"/>
          <p14:tracePt t="5547" x="5834063" y="4213225"/>
          <p14:tracePt t="5553" x="5753100" y="4159250"/>
          <p14:tracePt t="5562" x="5670550" y="4122738"/>
          <p14:tracePt t="5569" x="5616575" y="4076700"/>
          <p14:tracePt t="5579" x="5534025" y="4021138"/>
          <p14:tracePt t="5586" x="5451475" y="3967163"/>
          <p14:tracePt t="5593" x="5351463" y="3903663"/>
          <p14:tracePt t="5601" x="5287963" y="3840163"/>
          <p14:tracePt t="5609" x="5205413" y="3803650"/>
          <p14:tracePt t="5617" x="5105400" y="3738563"/>
          <p14:tracePt t="5625" x="4995863" y="3702050"/>
          <p14:tracePt t="5633" x="4895850" y="3657600"/>
          <p14:tracePt t="5641" x="4776788" y="3611563"/>
          <p14:tracePt t="5649" x="4703763" y="3584575"/>
          <p14:tracePt t="5657" x="4586288" y="3556000"/>
          <p14:tracePt t="5665" x="4530725" y="3548063"/>
          <p14:tracePt t="5673" x="4457700" y="3548063"/>
          <p14:tracePt t="5681" x="4413250" y="3538538"/>
          <p14:tracePt t="5689" x="4357688" y="3538538"/>
          <p14:tracePt t="5697" x="4303713" y="3538538"/>
          <p14:tracePt t="5707" x="4248150" y="3538538"/>
          <p14:tracePt t="5719" x="4211638" y="3538538"/>
          <p14:tracePt t="5723" x="4175125" y="3538538"/>
          <p14:tracePt t="5734" x="4148138" y="3538538"/>
          <p14:tracePt t="5737" x="4129088" y="3529013"/>
          <p14:tracePt t="5748" x="4094163" y="3511550"/>
          <p14:tracePt t="5753" x="4084638" y="3511550"/>
          <p14:tracePt t="5765" x="4065588" y="3502025"/>
          <p14:tracePt t="5769" x="4048125" y="3492500"/>
          <p14:tracePt t="5780" x="4029075" y="3482975"/>
          <p14:tracePt t="5785" x="4002088" y="3455988"/>
          <p14:tracePt t="5793" x="3992563" y="3446463"/>
          <p14:tracePt t="5801" x="3965575" y="3446463"/>
          <p14:tracePt t="5809" x="3938588" y="3429000"/>
          <p14:tracePt t="5817" x="3911600" y="3429000"/>
          <p14:tracePt t="5826" x="3892550" y="3411538"/>
          <p14:tracePt t="5833" x="3856038" y="3402013"/>
          <p14:tracePt t="5841" x="3829050" y="3392488"/>
          <p14:tracePt t="5849" x="3792538" y="3392488"/>
          <p14:tracePt t="5857" x="3746500" y="3382963"/>
          <p14:tracePt t="5865" x="3719513" y="3365500"/>
          <p14:tracePt t="5881" x="3656013" y="3355975"/>
          <p14:tracePt t="5889" x="3636963" y="3355975"/>
          <p14:tracePt t="5900" x="3629025" y="3355975"/>
          <p14:tracePt t="5906" x="3609975" y="3355975"/>
          <p14:tracePt t="6030" x="3600450" y="3355975"/>
          <p14:tracePt t="6066" x="3592513" y="3355975"/>
          <p14:tracePt t="6075" x="3573463" y="3355975"/>
          <p14:tracePt t="6081" x="3563938" y="3355975"/>
          <p14:tracePt t="6089" x="3546475" y="3355975"/>
          <p14:tracePt t="6097" x="3527425" y="3355975"/>
          <p14:tracePt t="6105" x="3509963" y="3375025"/>
          <p14:tracePt t="6113" x="3482975" y="3382963"/>
          <p14:tracePt t="6121" x="3463925" y="3402013"/>
          <p14:tracePt t="6129" x="3446463" y="3411538"/>
          <p14:tracePt t="6138" x="3427413" y="3419475"/>
          <p14:tracePt t="6146" x="3409950" y="3429000"/>
          <p14:tracePt t="6154" x="3363913" y="3446463"/>
          <p14:tracePt t="6162" x="3354388" y="3455988"/>
          <p14:tracePt t="6169" x="3336925" y="3465513"/>
          <p14:tracePt t="6180" x="3327400" y="3475038"/>
          <p14:tracePt t="6185" x="3300413" y="3482975"/>
          <p14:tracePt t="6193" x="3281363" y="3492500"/>
          <p14:tracePt t="6201" x="3273425" y="3502025"/>
          <p14:tracePt t="6225" x="3254375" y="3502025"/>
          <p14:tracePt t="6233" x="3244850" y="3502025"/>
          <p14:tracePt t="6241" x="3227388" y="3502025"/>
          <p14:tracePt t="6249" x="3208338" y="3502025"/>
          <p14:tracePt t="6257" x="3190875" y="3502025"/>
          <p14:tracePt t="6265" x="3154363" y="3502025"/>
          <p14:tracePt t="6273" x="3081338" y="3502025"/>
          <p14:tracePt t="6281" x="3027363" y="3502025"/>
          <p14:tracePt t="6289" x="2962275" y="3482975"/>
          <p14:tracePt t="6297" x="2889250" y="3475038"/>
          <p14:tracePt t="6305" x="2825750" y="3429000"/>
          <p14:tracePt t="6314" x="2735263" y="3419475"/>
          <p14:tracePt t="6321" x="2652713" y="3411538"/>
          <p14:tracePt t="6330" x="2570163" y="3365500"/>
          <p14:tracePt t="6338" x="2543175" y="3355975"/>
          <p14:tracePt t="6346" x="2498725" y="3346450"/>
          <p14:tracePt t="6354" x="2479675" y="3346450"/>
          <p14:tracePt t="6363" x="2470150" y="3346450"/>
          <p14:tracePt t="6369" x="2433638" y="3338513"/>
          <p14:tracePt t="6379" x="2416175" y="3338513"/>
          <p14:tracePt t="6385" x="2379663" y="3309938"/>
          <p14:tracePt t="6393" x="2370138" y="3309938"/>
          <p14:tracePt t="6401" x="2343150" y="3309938"/>
          <p14:tracePt t="6409" x="2324100" y="3302000"/>
          <p14:tracePt t="6417" x="2306638" y="3302000"/>
          <p14:tracePt t="6425" x="2279650" y="3302000"/>
          <p14:tracePt t="6433" x="2243138" y="3292475"/>
          <p14:tracePt t="6441" x="2224088" y="3292475"/>
          <p14:tracePt t="6449" x="2206625" y="3282950"/>
          <p14:tracePt t="6457" x="2170113" y="3265488"/>
          <p14:tracePt t="6465" x="2151063" y="3255963"/>
          <p14:tracePt t="6473" x="2124075" y="3246438"/>
          <p14:tracePt t="6481" x="2087563" y="3219450"/>
          <p14:tracePt t="6489" x="2070100" y="3200400"/>
          <p14:tracePt t="6497" x="2033588" y="3192463"/>
          <p14:tracePt t="6505" x="1987550" y="3173413"/>
          <p14:tracePt t="6513" x="1960563" y="3136900"/>
          <p14:tracePt t="6521" x="1914525" y="3100388"/>
          <p14:tracePt t="6530" x="1895475" y="3090863"/>
          <p14:tracePt t="6537" x="1860550" y="3073400"/>
          <p14:tracePt t="6545" x="1831975" y="3046413"/>
          <p14:tracePt t="6553" x="1824038" y="3036888"/>
          <p14:tracePt t="6562" x="1814513" y="3027363"/>
          <p14:tracePt t="6569" x="1795463" y="3009900"/>
          <p14:tracePt t="6579" x="1787525" y="3009900"/>
          <p14:tracePt t="6595" x="1768475" y="3000375"/>
          <p14:tracePt t="6601" x="1758950" y="3000375"/>
          <p14:tracePt t="6633" x="1751013" y="2990850"/>
          <p14:tracePt t="6641" x="1741488" y="2982913"/>
          <p14:tracePt t="6657" x="1731963" y="2973388"/>
          <p14:tracePt t="6665" x="1722438" y="2954338"/>
          <p14:tracePt t="6674" x="1704975" y="2909888"/>
          <p14:tracePt t="6689" x="1704975" y="2900363"/>
          <p14:tracePt t="6697" x="1695450" y="2881313"/>
          <p14:tracePt t="6705" x="1695450" y="2873375"/>
          <p14:tracePt t="6721" x="1695450" y="2863850"/>
          <p14:tracePt t="6753" x="1695450" y="2844800"/>
          <p14:tracePt t="6763" x="1695450" y="2836863"/>
          <p14:tracePt t="6769" x="1695450" y="2827338"/>
          <p14:tracePt t="6779" x="1695450" y="2817813"/>
          <p14:tracePt t="6785" x="1695450" y="2790825"/>
          <p14:tracePt t="6793" x="1695450" y="2763838"/>
          <p14:tracePt t="6801" x="1695450" y="2735263"/>
          <p14:tracePt t="6810" x="1722438" y="2690813"/>
          <p14:tracePt t="6817" x="1722438" y="2681288"/>
          <p14:tracePt t="6825" x="1741488" y="2654300"/>
          <p14:tracePt t="6833" x="1768475" y="2625725"/>
          <p14:tracePt t="6841" x="1768475" y="2617788"/>
          <p14:tracePt t="6849" x="1814513" y="2589213"/>
          <p14:tracePt t="6857" x="1831975" y="2589213"/>
          <p14:tracePt t="6865" x="1860550" y="2581275"/>
          <p14:tracePt t="6873" x="1887538" y="2571750"/>
          <p14:tracePt t="6881" x="1951038" y="2544763"/>
          <p14:tracePt t="6889" x="1987550" y="2535238"/>
          <p14:tracePt t="6897" x="2033588" y="2525713"/>
          <p14:tracePt t="6905" x="2060575" y="2517775"/>
          <p14:tracePt t="6913" x="2114550" y="2489200"/>
          <p14:tracePt t="6921" x="2160588" y="2489200"/>
          <p14:tracePt t="6930" x="2179638" y="2481263"/>
          <p14:tracePt t="6937" x="2224088" y="2471738"/>
          <p14:tracePt t="6946" x="2251075" y="2462213"/>
          <p14:tracePt t="6953" x="2279650" y="2462213"/>
          <p14:tracePt t="6964" x="2306638" y="2462213"/>
          <p14:tracePt t="6969" x="2324100" y="2462213"/>
          <p14:tracePt t="6980" x="2352675" y="2462213"/>
          <p14:tracePt t="6986" x="2360613" y="2462213"/>
          <p14:tracePt t="7003" x="2416175" y="2462213"/>
          <p14:tracePt t="7010" x="2433638" y="2462213"/>
          <p14:tracePt t="7018" x="2452688" y="2462213"/>
          <p14:tracePt t="7027" x="2489200" y="2462213"/>
          <p14:tracePt t="7036" x="2533650" y="2462213"/>
          <p14:tracePt t="7042" x="2598738" y="2489200"/>
          <p14:tracePt t="7049" x="2625725" y="2498725"/>
          <p14:tracePt t="7058" x="2679700" y="2508250"/>
          <p14:tracePt t="7065" x="2725738" y="2517775"/>
          <p14:tracePt t="7074" x="2752725" y="2517775"/>
          <p14:tracePt t="7085" x="2789238" y="2544763"/>
          <p14:tracePt t="7097" x="2798763" y="2544763"/>
          <p14:tracePt t="7105" x="2808288" y="2544763"/>
          <p14:tracePt t="7114" x="2835275" y="2562225"/>
          <p14:tracePt t="7121" x="2844800" y="2562225"/>
          <p14:tracePt t="7131" x="2862263" y="2571750"/>
          <p14:tracePt t="7137" x="2871788" y="2581275"/>
          <p14:tracePt t="7147" x="2871788" y="2589213"/>
          <p14:tracePt t="7154" x="2889250" y="2589213"/>
          <p14:tracePt t="7165" x="2898775" y="2598738"/>
          <p14:tracePt t="7169" x="2908300" y="2598738"/>
          <p14:tracePt t="7180" x="2935288" y="2608263"/>
          <p14:tracePt t="7185" x="2971800" y="2608263"/>
          <p14:tracePt t="7194" x="3008313" y="2625725"/>
          <p14:tracePt t="7201" x="3044825" y="2635250"/>
          <p14:tracePt t="7209" x="3108325" y="2654300"/>
          <p14:tracePt t="7217" x="3154363" y="2662238"/>
          <p14:tracePt t="7225" x="3190875" y="2681288"/>
          <p14:tracePt t="7233" x="3254375" y="2698750"/>
          <p14:tracePt t="7241" x="3281363" y="2708275"/>
          <p14:tracePt t="7249" x="3327400" y="2717800"/>
          <p14:tracePt t="7257" x="3390900" y="2735263"/>
          <p14:tracePt t="7265" x="3409950" y="2744788"/>
          <p14:tracePt t="7273" x="3427413" y="2744788"/>
          <p14:tracePt t="7281" x="3446463" y="2763838"/>
          <p14:tracePt t="7289" x="3463925" y="2771775"/>
          <p14:tracePt t="7305" x="3473450" y="2771775"/>
          <p14:tracePt t="7321" x="3482975" y="2790825"/>
          <p14:tracePt t="7330" x="3482975" y="2800350"/>
          <p14:tracePt t="7346" x="3482975" y="2827338"/>
          <p14:tracePt t="7353" x="3482975" y="2836863"/>
          <p14:tracePt t="7363" x="3490913" y="2863850"/>
          <p14:tracePt t="7370" x="3519488" y="2890838"/>
          <p14:tracePt t="7380" x="3527425" y="2917825"/>
          <p14:tracePt t="7387" x="3527425" y="2927350"/>
          <p14:tracePt t="7396" x="3527425" y="2954338"/>
          <p14:tracePt t="7401" x="3536950" y="2982913"/>
          <p14:tracePt t="7409" x="3536950" y="3027363"/>
          <p14:tracePt t="7418" x="3536950" y="3054350"/>
          <p14:tracePt t="7428" x="3536950" y="3073400"/>
          <p14:tracePt t="7438" x="3536950" y="3119438"/>
          <p14:tracePt t="7444" x="3536950" y="3127375"/>
          <p14:tracePt t="7453" x="3536950" y="3146425"/>
          <p14:tracePt t="7458" x="3509963" y="3173413"/>
          <p14:tracePt t="7465" x="3482975" y="3182938"/>
          <p14:tracePt t="7473" x="3455988" y="3192463"/>
          <p14:tracePt t="7481" x="3409950" y="3209925"/>
          <p14:tracePt t="7489" x="3382963" y="3219450"/>
          <p14:tracePt t="7497" x="3354388" y="3219450"/>
          <p14:tracePt t="7505" x="3317875" y="3228975"/>
          <p14:tracePt t="7513" x="3309938" y="3228975"/>
          <p14:tracePt t="7553" x="3290888" y="3228975"/>
          <p14:tracePt t="7561" x="3281363" y="3228975"/>
          <p14:tracePt t="7569" x="3273425" y="3219450"/>
          <p14:tracePt t="7579" x="3263900" y="3182938"/>
          <p14:tracePt t="7585" x="3254375" y="3119438"/>
          <p14:tracePt t="7593" x="3254375" y="3054350"/>
          <p14:tracePt t="7601" x="3227388" y="2963863"/>
          <p14:tracePt t="7609" x="3208338" y="2854325"/>
          <p14:tracePt t="7617" x="3200400" y="2790825"/>
          <p14:tracePt t="7625" x="3181350" y="2698750"/>
          <p14:tracePt t="7633" x="3136900" y="2562225"/>
          <p14:tracePt t="7641" x="3108325" y="2452688"/>
          <p14:tracePt t="7649" x="3081338" y="2371725"/>
          <p14:tracePt t="7657" x="3063875" y="2298700"/>
          <p14:tracePt t="7665" x="3035300" y="2233613"/>
          <p14:tracePt t="7673" x="3017838" y="2197100"/>
          <p14:tracePt t="7681" x="3017838" y="2189163"/>
          <p14:tracePt t="7689" x="3017838" y="2179638"/>
          <p14:tracePt t="7697" x="3017838" y="2160588"/>
          <p14:tracePt t="7705" x="3017838" y="2152650"/>
          <p14:tracePt t="7714" x="3017838" y="2143125"/>
          <p14:tracePt t="7721" x="3017838" y="2133600"/>
          <p14:tracePt t="7731" x="3017838" y="2106613"/>
          <p14:tracePt t="7737" x="3017838" y="2097088"/>
          <p14:tracePt t="7746" x="3017838" y="2079625"/>
          <p14:tracePt t="7764" x="3017838" y="2060575"/>
          <p14:tracePt t="7780" x="3017838" y="2052638"/>
          <p14:tracePt t="7785" x="3017838" y="2033588"/>
          <p14:tracePt t="7793" x="3017838" y="2024063"/>
          <p14:tracePt t="7801" x="3017838" y="2016125"/>
          <p14:tracePt t="7809" x="3017838" y="2006600"/>
          <p14:tracePt t="7971" x="3008313" y="2006600"/>
          <p14:tracePt t="7987" x="2990850" y="2006600"/>
          <p14:tracePt t="7997" x="2981325" y="2016125"/>
          <p14:tracePt t="8001" x="2971800" y="2016125"/>
          <p14:tracePt t="8009" x="2935288" y="2016125"/>
          <p14:tracePt t="8017" x="2898775" y="2016125"/>
          <p14:tracePt t="8025" x="2871788" y="2016125"/>
          <p14:tracePt t="8033" x="2817813" y="2016125"/>
          <p14:tracePt t="8042" x="2752725" y="2016125"/>
          <p14:tracePt t="8049" x="2662238" y="2016125"/>
          <p14:tracePt t="8058" x="2589213" y="2016125"/>
          <p14:tracePt t="8065" x="2516188" y="2016125"/>
          <p14:tracePt t="8073" x="2433638" y="1997075"/>
          <p14:tracePt t="8081" x="2379663" y="1987550"/>
          <p14:tracePt t="8089" x="2279650" y="1943100"/>
          <p14:tracePt t="8097" x="2251075" y="1933575"/>
          <p14:tracePt t="8105" x="2179638" y="1897063"/>
          <p14:tracePt t="8114" x="2143125" y="1887538"/>
          <p14:tracePt t="8121" x="2106613" y="1870075"/>
          <p14:tracePt t="8129" x="2070100" y="1851025"/>
          <p14:tracePt t="8139" x="2051050" y="1833563"/>
          <p14:tracePt t="8149" x="2041525" y="1824038"/>
          <p14:tracePt t="8153" x="2024063" y="1804988"/>
          <p14:tracePt t="8162" x="2005013" y="1787525"/>
          <p14:tracePt t="8169" x="1997075" y="1768475"/>
          <p14:tracePt t="8179" x="1987550" y="1731963"/>
          <p14:tracePt t="8185" x="1978025" y="1704975"/>
          <p14:tracePt t="8196" x="1978025" y="1697038"/>
          <p14:tracePt t="8201" x="1960563" y="1668463"/>
          <p14:tracePt t="8209" x="1951038" y="1651000"/>
          <p14:tracePt t="8217" x="1941513" y="1624013"/>
          <p14:tracePt t="8225" x="1941513" y="1604963"/>
          <p14:tracePt t="8233" x="1941513" y="1577975"/>
          <p14:tracePt t="8241" x="1941513" y="1568450"/>
          <p14:tracePt t="8251" x="1941513" y="1550988"/>
          <p14:tracePt t="8259" x="1941513" y="1522413"/>
          <p14:tracePt t="8276" x="1941513" y="1477963"/>
          <p14:tracePt t="8281" x="1941513" y="1458913"/>
          <p14:tracePt t="8289" x="1941513" y="1431925"/>
          <p14:tracePt t="8297" x="1941513" y="1412875"/>
          <p14:tracePt t="8305" x="1960563" y="1395413"/>
          <p14:tracePt t="8314" x="2005013" y="1368425"/>
          <p14:tracePt t="8321" x="2024063" y="1358900"/>
          <p14:tracePt t="8330" x="2097088" y="1339850"/>
          <p14:tracePt t="8337" x="2151063" y="1339850"/>
          <p14:tracePt t="8346" x="2260600" y="1312863"/>
          <p14:tracePt t="8353" x="2360613" y="1312863"/>
          <p14:tracePt t="8362" x="2470150" y="1312863"/>
          <p14:tracePt t="8369" x="2579688" y="1312863"/>
          <p14:tracePt t="8379" x="2671763" y="1312863"/>
          <p14:tracePt t="8386" x="2744788" y="1312863"/>
          <p14:tracePt t="8394" x="2798763" y="1312863"/>
          <p14:tracePt t="8401" x="2835275" y="1312863"/>
          <p14:tracePt t="8409" x="2871788" y="1312863"/>
          <p14:tracePt t="8417" x="2889250" y="1312863"/>
          <p14:tracePt t="8433" x="2908300" y="1312863"/>
          <p14:tracePt t="8449" x="2917825" y="1312863"/>
          <p14:tracePt t="8465" x="2925763" y="1312863"/>
          <p14:tracePt t="8473" x="2935288" y="1312863"/>
          <p14:tracePt t="8481" x="2971800" y="1312863"/>
          <p14:tracePt t="8489" x="2981325" y="1312863"/>
          <p14:tracePt t="8497" x="2990850" y="1312863"/>
          <p14:tracePt t="8505" x="3027363" y="1312863"/>
          <p14:tracePt t="8513" x="3054350" y="1339850"/>
          <p14:tracePt t="8521" x="3090863" y="1368425"/>
          <p14:tracePt t="8531" x="3117850" y="1385888"/>
          <p14:tracePt t="8537" x="3136900" y="1422400"/>
          <p14:tracePt t="8545" x="3171825" y="1449388"/>
          <p14:tracePt t="8553" x="3181350" y="1514475"/>
          <p14:tracePt t="8562" x="3190875" y="1531938"/>
          <p14:tracePt t="8569" x="3208338" y="1577975"/>
          <p14:tracePt t="8579" x="3217863" y="1595438"/>
          <p14:tracePt t="8585" x="3217863" y="1614488"/>
          <p14:tracePt t="8593" x="3217863" y="1624013"/>
          <p14:tracePt t="8601" x="3217863" y="1631950"/>
          <p14:tracePt t="8625" x="3217863" y="1651000"/>
          <p14:tracePt t="8659" x="3217863" y="1660525"/>
          <p14:tracePt t="8669" x="3217863" y="1668463"/>
          <p14:tracePt t="8676" x="3217863" y="1677988"/>
          <p14:tracePt t="8683" x="3208338" y="1687513"/>
          <p14:tracePt t="8697" x="3190875" y="1704975"/>
          <p14:tracePt t="8714" x="3171825" y="1714500"/>
          <p14:tracePt t="8737" x="3163888" y="1724025"/>
          <p14:tracePt t="8763" x="3154363" y="1731963"/>
          <p14:tracePt t="8953" x="3154363" y="1741488"/>
          <p14:tracePt t="8961" x="3154363" y="1760538"/>
          <p14:tracePt t="8969" x="3154363" y="1797050"/>
          <p14:tracePt t="8978" x="3154363" y="1841500"/>
          <p14:tracePt t="8985" x="3154363" y="1897063"/>
          <p14:tracePt t="9005" x="3154363" y="2006600"/>
          <p14:tracePt t="9015" x="3154363" y="2097088"/>
          <p14:tracePt t="9017" x="3154363" y="2189163"/>
          <p14:tracePt t="9025" x="3154363" y="2298700"/>
          <p14:tracePt t="9033" x="3154363" y="2425700"/>
          <p14:tracePt t="9043" x="3154363" y="2535238"/>
          <p14:tracePt t="9049" x="3154363" y="2644775"/>
          <p14:tracePt t="9057" x="3154363" y="2754313"/>
          <p14:tracePt t="9065" x="3154363" y="2844800"/>
          <p14:tracePt t="9074" x="3154363" y="2973388"/>
          <p14:tracePt t="9081" x="3154363" y="3082925"/>
          <p14:tracePt t="9090" x="3154363" y="3163888"/>
          <p14:tracePt t="9097" x="3127375" y="3236913"/>
          <p14:tracePt t="9105" x="3127375" y="3292475"/>
          <p14:tracePt t="9113" x="3117850" y="3355975"/>
          <p14:tracePt t="9121" x="3108325" y="3382963"/>
          <p14:tracePt t="9129" x="3108325" y="3402013"/>
          <p14:tracePt t="9138" x="3108325" y="3411538"/>
          <p14:tracePt t="9154" x="3100388" y="3438525"/>
          <p14:tracePt t="9157" x="3100388" y="3446463"/>
          <p14:tracePt t="9170" x="3081338" y="3475038"/>
          <p14:tracePt t="9186" x="3071813" y="3482975"/>
          <p14:tracePt t="9197" x="3063875" y="3502025"/>
          <p14:tracePt t="9200" x="3063875" y="3511550"/>
          <p14:tracePt t="9209" x="3054350" y="3529013"/>
          <p14:tracePt t="9218" x="3054350" y="3538538"/>
          <p14:tracePt t="9225" x="3035300" y="3575050"/>
          <p14:tracePt t="9233" x="3027363" y="3584575"/>
          <p14:tracePt t="9241" x="3027363" y="3602038"/>
          <p14:tracePt t="9249" x="3017838" y="3621088"/>
          <p14:tracePt t="9257" x="3008313" y="3648075"/>
          <p14:tracePt t="9265" x="3008313" y="3665538"/>
          <p14:tracePt t="9275" x="2990850" y="3694113"/>
          <p14:tracePt t="9284" x="2990850" y="3711575"/>
          <p14:tracePt t="9291" x="2981325" y="3738563"/>
          <p14:tracePt t="9299" x="2981325" y="3757613"/>
          <p14:tracePt t="9306" x="2981325" y="3794125"/>
          <p14:tracePt t="9314" x="2981325" y="3803650"/>
          <p14:tracePt t="9321" x="2971800" y="3840163"/>
          <p14:tracePt t="9330" x="2971800" y="3857625"/>
          <p14:tracePt t="9337" x="2971800" y="3867150"/>
          <p14:tracePt t="9345" x="2971800" y="3884613"/>
          <p14:tracePt t="9353" x="2971800" y="3894138"/>
          <p14:tracePt t="9363" x="2971800" y="3921125"/>
          <p14:tracePt t="9369" x="2971800" y="3930650"/>
          <p14:tracePt t="9387" x="2971800" y="3940175"/>
          <p14:tracePt t="9409" x="2971800" y="3948113"/>
          <p14:tracePt t="9441" x="2981325" y="3957638"/>
          <p14:tracePt t="9481" x="2990850" y="3957638"/>
          <p14:tracePt t="9497" x="3008313" y="3957638"/>
          <p14:tracePt t="9505" x="3017838" y="3957638"/>
          <p14:tracePt t="9513" x="3027363" y="3976688"/>
          <p14:tracePt t="9521" x="3027363" y="3984625"/>
          <p14:tracePt t="9529" x="3044825" y="4021138"/>
          <p14:tracePt t="9538" x="3063875" y="4057650"/>
          <p14:tracePt t="9549" x="3071813" y="4113213"/>
          <p14:tracePt t="9554" x="3081338" y="4140200"/>
          <p14:tracePt t="9566" x="3081338" y="4186238"/>
          <p14:tracePt t="9571" x="3117850" y="4240213"/>
          <p14:tracePt t="9583" x="3136900" y="4303713"/>
          <p14:tracePt t="9586" x="3144838" y="4376738"/>
          <p14:tracePt t="9599" x="3154363" y="4441825"/>
          <p14:tracePt t="9602" x="3154363" y="4495800"/>
          <p14:tracePt t="9610" x="3181350" y="4559300"/>
          <p14:tracePt t="9618" x="3181350" y="4614863"/>
          <p14:tracePt t="9625" x="3181350" y="4687888"/>
          <p14:tracePt t="9633" x="3181350" y="4724400"/>
          <p14:tracePt t="9642" x="3181350" y="4778375"/>
          <p14:tracePt t="9649" x="3181350" y="4833938"/>
          <p14:tracePt t="9658" x="3181350" y="4878388"/>
          <p14:tracePt t="9665" x="3181350" y="4933950"/>
          <p14:tracePt t="9673" x="3171825" y="4960938"/>
          <p14:tracePt t="9681" x="3136900" y="5006975"/>
          <p14:tracePt t="9689" x="3117850" y="5043488"/>
          <p14:tracePt t="9697" x="3108325" y="5053013"/>
          <p14:tracePt t="9707" x="3100388" y="5080000"/>
          <p14:tracePt t="9718" x="3090863" y="5080000"/>
          <p14:tracePt t="9722" x="3081338" y="5089525"/>
          <p14:tracePt t="9733" x="3071813" y="5097463"/>
          <p14:tracePt t="9738" x="3063875" y="5106988"/>
          <p14:tracePt t="9752" x="3063875" y="5116513"/>
          <p14:tracePt t="9754" x="3054350" y="5126038"/>
          <p14:tracePt t="9777" x="3044825" y="5126038"/>
          <p14:tracePt t="9801" x="3035300" y="5133975"/>
          <p14:tracePt t="9809" x="3035300" y="5143500"/>
          <p14:tracePt t="9849" x="3027363" y="5160963"/>
          <p14:tracePt t="9897" x="3017838" y="5170488"/>
          <p14:tracePt t="10028" x="3008313" y="5180013"/>
          <p14:tracePt t="10037" x="3008313" y="5189538"/>
          <p14:tracePt t="10059" x="3008313" y="5197475"/>
          <p14:tracePt t="10065" x="3008313" y="5207000"/>
          <p14:tracePt t="10073" x="2998788" y="5233988"/>
          <p14:tracePt t="10081" x="2990850" y="5253038"/>
          <p14:tracePt t="10097" x="2981325" y="5280025"/>
          <p14:tracePt t="10105" x="2962275" y="5316538"/>
          <p14:tracePt t="10114" x="2962275" y="5326063"/>
          <p14:tracePt t="10120" x="2954338" y="5335588"/>
          <p14:tracePt t="10130" x="2944813" y="5335588"/>
          <p14:tracePt t="10138" x="2944813" y="5343525"/>
          <p14:tracePt t="10145" x="2935288" y="5372100"/>
          <p14:tracePt t="10153" x="2917825" y="5389563"/>
          <p14:tracePt t="10162" x="2908300" y="5399088"/>
          <p14:tracePt t="10169" x="2908300" y="5408613"/>
          <p14:tracePt t="10179" x="2898775" y="5426075"/>
          <p14:tracePt t="10195" x="2898775" y="5453063"/>
          <p14:tracePt t="10204" x="2889250" y="5472113"/>
          <p14:tracePt t="10215" x="2889250" y="5481638"/>
          <p14:tracePt t="10217" x="2889250" y="5499100"/>
          <p14:tracePt t="10233" x="2881313" y="5518150"/>
          <p14:tracePt t="10250" x="2881313" y="5526088"/>
          <p14:tracePt t="10467" x="2881313" y="5518150"/>
          <p14:tracePt t="10476" x="2881313" y="5508625"/>
          <p14:tracePt t="10491" x="2881313" y="5499100"/>
          <p14:tracePt t="10498" x="2881313" y="5472113"/>
          <p14:tracePt t="10513" x="2881313" y="5453063"/>
          <p14:tracePt t="10521" x="2881313" y="5435600"/>
          <p14:tracePt t="10530" x="2908300" y="5399088"/>
          <p14:tracePt t="10537" x="2917825" y="5380038"/>
          <p14:tracePt t="10545" x="2925763" y="5362575"/>
          <p14:tracePt t="10553" x="2935288" y="5307013"/>
          <p14:tracePt t="10562" x="2935288" y="5280025"/>
          <p14:tracePt t="10569" x="2944813" y="5233988"/>
          <p14:tracePt t="10579" x="2962275" y="5207000"/>
          <p14:tracePt t="10585" x="2971800" y="5160963"/>
          <p14:tracePt t="10593" x="2990850" y="5106988"/>
          <p14:tracePt t="10601" x="2998788" y="5080000"/>
          <p14:tracePt t="10609" x="3008313" y="5006975"/>
          <p14:tracePt t="10617" x="3027363" y="4987925"/>
          <p14:tracePt t="10625" x="3035300" y="4943475"/>
          <p14:tracePt t="10633" x="3054350" y="4887913"/>
          <p14:tracePt t="10641" x="3054350" y="4841875"/>
          <p14:tracePt t="10649" x="3071813" y="4787900"/>
          <p14:tracePt t="10657" x="3071813" y="4732338"/>
          <p14:tracePt t="10665" x="3071813" y="4668838"/>
          <p14:tracePt t="10673" x="3071813" y="4614863"/>
          <p14:tracePt t="10681" x="3071813" y="4541838"/>
          <p14:tracePt t="10689" x="3071813" y="4486275"/>
          <p14:tracePt t="10697" x="3071813" y="4413250"/>
          <p14:tracePt t="10706" x="3071813" y="4359275"/>
          <p14:tracePt t="10717" x="3071813" y="4295775"/>
          <p14:tracePt t="10722" x="3054350" y="4203700"/>
          <p14:tracePt t="10734" x="3054350" y="4130675"/>
          <p14:tracePt t="10738" x="3044825" y="4067175"/>
          <p14:tracePt t="10747" x="3044825" y="4013200"/>
          <p14:tracePt t="10754" x="3008313" y="3967163"/>
          <p14:tracePt t="10764" x="3008313" y="3930650"/>
          <p14:tracePt t="10769" x="3008313" y="3894138"/>
          <p14:tracePt t="10779" x="3008313" y="3840163"/>
          <p14:tracePt t="10785" x="3008313" y="3811588"/>
          <p14:tracePt t="10795" x="3008313" y="3767138"/>
          <p14:tracePt t="10801" x="3008313" y="3738563"/>
          <p14:tracePt t="10809" x="3008313" y="3702050"/>
          <p14:tracePt t="10817" x="3008313" y="3657600"/>
          <p14:tracePt t="10826" x="3008313" y="3638550"/>
          <p14:tracePt t="10833" x="3008313" y="3621088"/>
          <p14:tracePt t="10841" x="2998788" y="3592513"/>
          <p14:tracePt t="10849" x="2998788" y="3584575"/>
          <p14:tracePt t="10857" x="2998788" y="3565525"/>
          <p14:tracePt t="10865" x="2998788" y="3548063"/>
          <p14:tracePt t="10889" x="2998788" y="3529013"/>
          <p14:tracePt t="10905" x="2998788" y="3519488"/>
          <p14:tracePt t="10921" x="2998788" y="3511550"/>
          <p14:tracePt t="10929" x="2990850" y="3492500"/>
          <p14:tracePt t="10937" x="2990850" y="3482975"/>
          <p14:tracePt t="10950" x="2981325" y="3465513"/>
          <p14:tracePt t="10953" x="2971800" y="3465513"/>
          <p14:tracePt t="10963" x="2971800" y="3438525"/>
          <p14:tracePt t="10969" x="2971800" y="3429000"/>
          <p14:tracePt t="10980" x="2971800" y="3402013"/>
          <p14:tracePt t="10985" x="2962275" y="3382963"/>
          <p14:tracePt t="10995" x="2962275" y="3375025"/>
          <p14:tracePt t="11001" x="2962275" y="3346450"/>
          <p14:tracePt t="11009" x="2962275" y="3328988"/>
          <p14:tracePt t="11017" x="2954338" y="3309938"/>
          <p14:tracePt t="11025" x="2944813" y="3292475"/>
          <p14:tracePt t="11033" x="2944813" y="3282950"/>
          <p14:tracePt t="11041" x="2944813" y="3265488"/>
          <p14:tracePt t="11049" x="2935288" y="3246438"/>
          <p14:tracePt t="11057" x="2925763" y="3246438"/>
          <p14:tracePt t="11065" x="2925763" y="3236913"/>
          <p14:tracePt t="11073" x="2917825" y="3228975"/>
          <p14:tracePt t="11081" x="2908300" y="3219450"/>
          <p14:tracePt t="11091" x="2889250" y="3200400"/>
          <p14:tracePt t="11097" x="2881313" y="3200400"/>
          <p14:tracePt t="11105" x="2852738" y="3192463"/>
          <p14:tracePt t="11113" x="2835275" y="3173413"/>
          <p14:tracePt t="11121" x="2825750" y="3173413"/>
          <p14:tracePt t="11129" x="2798763" y="3163888"/>
          <p14:tracePt t="11138" x="2781300" y="3163888"/>
          <p14:tracePt t="11145" x="2762250" y="3163888"/>
          <p14:tracePt t="11153" x="2744788" y="3155950"/>
          <p14:tracePt t="11297" x="2735263" y="3155950"/>
          <p14:tracePt t="11306" x="2716213" y="3155950"/>
          <p14:tracePt t="11313" x="2708275" y="3155950"/>
          <p14:tracePt t="11321" x="2689225" y="3163888"/>
          <p14:tracePt t="11335" x="2679700" y="3163888"/>
          <p14:tracePt t="11340" x="2662238" y="3163888"/>
          <p14:tracePt t="11353" x="2662238" y="3173413"/>
          <p14:tracePt t="11690" x="2643188" y="3173413"/>
          <p14:tracePt t="11701" x="2635250" y="3173413"/>
          <p14:tracePt t="11705" x="2625725" y="3173413"/>
          <p14:tracePt t="11721" x="2616200" y="3173413"/>
          <p14:tracePt t="11729" x="2606675" y="3163888"/>
          <p14:tracePt t="11748" x="2589213" y="3146425"/>
          <p14:tracePt t="11762" x="2570163" y="3127375"/>
          <p14:tracePt t="11769" x="2562225" y="3119438"/>
          <p14:tracePt t="11793" x="2552700" y="3109913"/>
          <p14:tracePt t="11801" x="2543175" y="3109913"/>
          <p14:tracePt t="11809" x="2525713" y="3100388"/>
          <p14:tracePt t="11817" x="2506663" y="3100388"/>
          <p14:tracePt t="11826" x="2462213" y="3100388"/>
          <p14:tracePt t="11834" x="2443163" y="3082925"/>
          <p14:tracePt t="11843" x="2416175" y="3082925"/>
          <p14:tracePt t="11850" x="2397125" y="3082925"/>
          <p14:tracePt t="11858" x="2360613" y="3082925"/>
          <p14:tracePt t="11868" x="2343150" y="3082925"/>
          <p14:tracePt t="11874" x="2287588" y="3082925"/>
          <p14:tracePt t="11881" x="2260600" y="3082925"/>
          <p14:tracePt t="11899" x="2197100" y="3082925"/>
          <p14:tracePt t="11906" x="2160588" y="3073400"/>
          <p14:tracePt t="11914" x="2151063" y="3073400"/>
          <p14:tracePt t="11921" x="2124075" y="3063875"/>
          <p14:tracePt t="11930" x="2106613" y="3054350"/>
          <p14:tracePt t="11937" x="2070100" y="3036888"/>
          <p14:tracePt t="11947" x="2041525" y="3027363"/>
          <p14:tracePt t="11953" x="2014538" y="3017838"/>
          <p14:tracePt t="11963" x="2005013" y="3017838"/>
          <p14:tracePt t="11969" x="1978025" y="3017838"/>
          <p14:tracePt t="11979" x="1968500" y="3009900"/>
          <p14:tracePt t="11985" x="1951038" y="2990850"/>
          <p14:tracePt t="11995" x="1914525" y="2982913"/>
          <p14:tracePt t="12001" x="1868488" y="2963863"/>
          <p14:tracePt t="12009" x="1841500" y="2946400"/>
          <p14:tracePt t="12017" x="1804988" y="2927350"/>
          <p14:tracePt t="12025" x="1778000" y="2917825"/>
          <p14:tracePt t="12033" x="1758950" y="2909888"/>
          <p14:tracePt t="12041" x="1731963" y="2890838"/>
          <p14:tracePt t="12049" x="1714500" y="2881313"/>
          <p14:tracePt t="12057" x="1704975" y="2881313"/>
          <p14:tracePt t="12065" x="1685925" y="2881313"/>
          <p14:tracePt t="12074" x="1677988" y="2881313"/>
          <p14:tracePt t="12195" x="1668463" y="2873375"/>
          <p14:tracePt t="12220" x="1658938" y="2854325"/>
          <p14:tracePt t="12228" x="1658938" y="2844800"/>
          <p14:tracePt t="12236" x="1649413" y="2827338"/>
          <p14:tracePt t="12249" x="1631950" y="2800350"/>
          <p14:tracePt t="12258" x="1622425" y="2790825"/>
          <p14:tracePt t="12265" x="1612900" y="2781300"/>
          <p14:tracePt t="12273" x="1604963" y="2771775"/>
          <p14:tracePt t="12289" x="1595438" y="2763838"/>
          <p14:tracePt t="12395" x="1585913" y="2754313"/>
          <p14:tracePt t="12443" x="1576388" y="2744788"/>
          <p14:tracePt t="12458" x="1576388" y="2727325"/>
          <p14:tracePt t="12466" x="1576388" y="2717800"/>
          <p14:tracePt t="12669" x="1568450" y="2708275"/>
          <p14:tracePt t="12691" x="1558925" y="2708275"/>
          <p14:tracePt t="12715" x="1558925" y="2717800"/>
          <p14:tracePt t="12747" x="1549400" y="2727325"/>
          <p14:tracePt t="12763" x="1541463" y="2735263"/>
          <p14:tracePt t="12780" x="1531938" y="2754313"/>
          <p14:tracePt t="12796" x="1522413" y="2754313"/>
          <p14:tracePt t="13084" x="1512888" y="2754313"/>
          <p14:tracePt t="13095" x="1504950" y="2754313"/>
          <p14:tracePt t="13098" x="1485900" y="2754313"/>
          <p14:tracePt t="13105" x="1468438" y="2744788"/>
          <p14:tracePt t="13121" x="1458913" y="2735263"/>
          <p14:tracePt t="13137" x="1439863" y="2717800"/>
          <p14:tracePt t="13145" x="1431925" y="2708275"/>
          <p14:tracePt t="13153" x="1412875" y="2698750"/>
          <p14:tracePt t="13163" x="1395413" y="2690813"/>
          <p14:tracePt t="13169" x="1376363" y="2690813"/>
          <p14:tracePt t="13185" x="1358900" y="2671763"/>
          <p14:tracePt t="13189" x="1339850" y="2671763"/>
          <p14:tracePt t="13200" x="1330325" y="2671763"/>
          <p14:tracePt t="13201" x="1322388" y="2671763"/>
          <p14:tracePt t="13209" x="1312863" y="2662238"/>
          <p14:tracePt t="13281" x="1303338" y="2662238"/>
          <p14:tracePt t="13297" x="1293813" y="2654300"/>
          <p14:tracePt t="13313" x="1285875" y="2644775"/>
          <p14:tracePt t="13346" x="1276350" y="2635250"/>
          <p14:tracePt t="13401" x="1266825" y="2625725"/>
          <p14:tracePt t="13425" x="1258888" y="2617788"/>
          <p14:tracePt t="13517" x="1258888" y="2598738"/>
          <p14:tracePt t="13531" x="1258888" y="2589213"/>
          <p14:tracePt t="13538" x="1266825" y="2581275"/>
          <p14:tracePt t="13547" x="1276350" y="2562225"/>
          <p14:tracePt t="13553" x="1276350" y="2544763"/>
          <p14:tracePt t="13562" x="1285875" y="2525713"/>
          <p14:tracePt t="13569" x="1293813" y="2525713"/>
          <p14:tracePt t="13579" x="1303338" y="2517775"/>
          <p14:tracePt t="13587" x="1312863" y="2498725"/>
          <p14:tracePt t="13606" x="1322388" y="2481263"/>
          <p14:tracePt t="13610" x="1322388" y="2471738"/>
          <p14:tracePt t="13617" x="1330325" y="2452688"/>
          <p14:tracePt t="13626" x="1339850" y="2444750"/>
          <p14:tracePt t="13657" x="1349375" y="2435225"/>
          <p14:tracePt t="13801" x="1366838" y="2435225"/>
          <p14:tracePt t="13809" x="1385888" y="2435225"/>
          <p14:tracePt t="13825" x="1395413" y="2435225"/>
          <p14:tracePt t="13881" x="1412875" y="2435225"/>
          <p14:tracePt t="13897" x="1422400" y="2435225"/>
          <p14:tracePt t="13930" x="1431925" y="2435225"/>
          <p14:tracePt t="13938" x="1458913" y="2435225"/>
          <p14:tracePt t="13946" x="1468438" y="2444750"/>
          <p14:tracePt t="13954" x="1485900" y="2462213"/>
          <p14:tracePt t="13965" x="1495425" y="2471738"/>
          <p14:tracePt t="13969" x="1504950" y="2471738"/>
          <p14:tracePt t="13980" x="1512888" y="2481263"/>
          <p14:tracePt t="13985" x="1512888" y="2489200"/>
          <p14:tracePt t="13996" x="1522413" y="2498725"/>
          <p14:tracePt t="14017" x="1541463" y="2498725"/>
          <p14:tracePt t="14116" x="1541463" y="2508250"/>
          <p14:tracePt t="14125" x="1541463" y="2525713"/>
          <p14:tracePt t="14140" x="1541463" y="2535238"/>
          <p14:tracePt t="14145" x="1541463" y="2544763"/>
          <p14:tracePt t="14161" x="1541463" y="2554288"/>
          <p14:tracePt t="14169" x="1541463" y="2571750"/>
          <p14:tracePt t="14179" x="1541463" y="2581275"/>
          <p14:tracePt t="14185" x="1541463" y="2589213"/>
          <p14:tracePt t="14195" x="1541463" y="2608263"/>
          <p14:tracePt t="14201" x="1541463" y="2625725"/>
          <p14:tracePt t="14209" x="1541463" y="2635250"/>
          <p14:tracePt t="14219" x="1541463" y="2654300"/>
          <p14:tracePt t="14227" x="1541463" y="2662238"/>
          <p14:tracePt t="14243" x="1541463" y="2671763"/>
          <p14:tracePt t="14337" x="1541463" y="2690813"/>
          <p14:tracePt t="14353" x="1541463" y="2698750"/>
          <p14:tracePt t="14385" x="1531938" y="2708275"/>
          <p14:tracePt t="14866" x="1531938" y="2717800"/>
          <p14:tracePt t="14882" x="1522413" y="2717800"/>
          <p14:tracePt t="14915" x="1504950" y="2727325"/>
          <p14:tracePt t="15273" x="1495425" y="2727325"/>
          <p14:tracePt t="15281" x="1485900" y="2708275"/>
          <p14:tracePt t="15418" x="1485900" y="2698750"/>
          <p14:tracePt t="15426" x="1468438" y="2681288"/>
          <p14:tracePt t="15434" x="1468438" y="2671763"/>
          <p14:tracePt t="15452" x="1468438" y="2662238"/>
          <p14:tracePt t="15457" x="1468438" y="2635250"/>
          <p14:tracePt t="15465" x="1458913" y="2625725"/>
          <p14:tracePt t="15474" x="1449388" y="2608263"/>
          <p14:tracePt t="15491" x="1449388" y="2581275"/>
          <p14:tracePt t="15507" x="1449388" y="2562225"/>
          <p14:tracePt t="15521" x="1449388" y="2544763"/>
          <p14:tracePt t="15643" x="1449388" y="2535238"/>
          <p14:tracePt t="15652" x="1439863" y="2525713"/>
          <p14:tracePt t="15685" x="1439863" y="2508250"/>
          <p14:tracePt t="15703" x="1439863" y="2498725"/>
          <p14:tracePt t="15709" x="1439863" y="2489200"/>
          <p14:tracePt t="15721" x="1439863" y="2481263"/>
          <p14:tracePt t="15730" x="1439863" y="2462213"/>
          <p14:tracePt t="15769" x="1439863" y="2452688"/>
          <p14:tracePt t="15987" x="1439863" y="2444750"/>
          <p14:tracePt t="16067" x="1458913" y="2444750"/>
          <p14:tracePt t="16079" x="1468438" y="2444750"/>
          <p14:tracePt t="16084" x="1495425" y="2444750"/>
          <p14:tracePt t="16089" x="1522413" y="2444750"/>
          <p14:tracePt t="16097" x="1549400" y="2444750"/>
          <p14:tracePt t="16105" x="1568450" y="2444750"/>
          <p14:tracePt t="16113" x="1612900" y="2444750"/>
          <p14:tracePt t="16121" x="1641475" y="2444750"/>
          <p14:tracePt t="16129" x="1658938" y="2444750"/>
          <p14:tracePt t="16137" x="1668463" y="2444750"/>
          <p14:tracePt t="16146" x="1677988" y="2444750"/>
          <p14:tracePt t="16153" x="1685925" y="2444750"/>
          <p14:tracePt t="16297" x="1695450" y="2444750"/>
          <p14:tracePt t="16305" x="1695450" y="2452688"/>
          <p14:tracePt t="16354" x="1695450" y="2462213"/>
          <p14:tracePt t="16467" x="1685925" y="2471738"/>
          <p14:tracePt t="16473" x="1685925" y="2481263"/>
          <p14:tracePt t="16489" x="1685925" y="2489200"/>
          <p14:tracePt t="16505" x="1677988" y="2498725"/>
          <p14:tracePt t="16521" x="1658938" y="2517775"/>
          <p14:tracePt t="16546" x="1649413" y="2517775"/>
          <p14:tracePt t="16626" x="1649413" y="2525713"/>
          <p14:tracePt t="16641" x="1641475" y="2535238"/>
          <p14:tracePt t="16665" x="1631950" y="2544763"/>
          <p14:tracePt t="16673" x="1622425" y="2544763"/>
          <p14:tracePt t="16689" x="1622425" y="2554288"/>
          <p14:tracePt t="16714" x="1612900" y="2554288"/>
          <p14:tracePt t="16729" x="1595438" y="2571750"/>
          <p14:tracePt t="16745" x="1585913" y="2571750"/>
          <p14:tracePt t="16753" x="1568450" y="2581275"/>
          <p14:tracePt t="16777" x="1558925" y="2589213"/>
          <p14:tracePt t="17767" x="1568450" y="2589213"/>
          <p14:tracePt t="17769" x="1585913" y="2589213"/>
          <p14:tracePt t="17777" x="1622425" y="2589213"/>
          <p14:tracePt t="17785" x="1668463" y="2589213"/>
          <p14:tracePt t="17796" x="1695450" y="2589213"/>
          <p14:tracePt t="17801" x="1741488" y="2589213"/>
          <p14:tracePt t="17811" x="1778000" y="2589213"/>
          <p14:tracePt t="17817" x="1824038" y="2589213"/>
          <p14:tracePt t="17825" x="1878013" y="2589213"/>
          <p14:tracePt t="17833" x="1951038" y="2589213"/>
          <p14:tracePt t="17841" x="2078038" y="2589213"/>
          <p14:tracePt t="17849" x="2206625" y="2589213"/>
          <p14:tracePt t="17857" x="2352675" y="2589213"/>
          <p14:tracePt t="17865" x="2498725" y="2589213"/>
          <p14:tracePt t="17882" x="2825750" y="2625725"/>
          <p14:tracePt t="17889" x="2990850" y="2644775"/>
          <p14:tracePt t="17897" x="3136900" y="2662238"/>
          <p14:tracePt t="17905" x="3263900" y="2671763"/>
          <p14:tracePt t="17913" x="3390900" y="2698750"/>
          <p14:tracePt t="17921" x="3490913" y="2717800"/>
          <p14:tracePt t="17930" x="3600450" y="2735263"/>
          <p14:tracePt t="17937" x="3673475" y="2744788"/>
          <p14:tracePt t="17945" x="3775075" y="2754313"/>
          <p14:tracePt t="17953" x="3846513" y="2781300"/>
          <p14:tracePt t="17962" x="3929063" y="2800350"/>
          <p14:tracePt t="17969" x="4021138" y="2808288"/>
          <p14:tracePt t="17980" x="4148138" y="2836863"/>
          <p14:tracePt t="17985" x="4230688" y="2836863"/>
          <p14:tracePt t="17995" x="4357688" y="2854325"/>
          <p14:tracePt t="18001" x="4484688" y="2863850"/>
          <p14:tracePt t="18011" x="4576763" y="2881313"/>
          <p14:tracePt t="18017" x="4703763" y="2881313"/>
          <p14:tracePt t="18025" x="4776788" y="2881313"/>
          <p14:tracePt t="18033" x="4886325" y="2881313"/>
          <p14:tracePt t="18041" x="4949825" y="2881313"/>
          <p14:tracePt t="18049" x="5022850" y="2881313"/>
          <p14:tracePt t="18058" x="5059363" y="2881313"/>
          <p14:tracePt t="18065" x="5078413" y="2881313"/>
          <p14:tracePt t="18073" x="5122863" y="2881313"/>
          <p14:tracePt t="18082" x="5151438" y="2881313"/>
          <p14:tracePt t="18091" x="5159375" y="2881313"/>
          <p14:tracePt t="18100" x="5168900" y="2881313"/>
          <p14:tracePt t="18123" x="5187950" y="2881313"/>
          <p14:tracePt t="18131" x="5205413" y="2881313"/>
          <p14:tracePt t="18137" x="5232400" y="2881313"/>
          <p14:tracePt t="18145" x="5268913" y="2881313"/>
          <p14:tracePt t="18153" x="5305425" y="2881313"/>
          <p14:tracePt t="18162" x="5351463" y="2881313"/>
          <p14:tracePt t="18169" x="5387975" y="2881313"/>
          <p14:tracePt t="18179" x="5414963" y="2881313"/>
          <p14:tracePt t="18185" x="5461000" y="2881313"/>
          <p14:tracePt t="18194" x="5497513" y="2881313"/>
          <p14:tracePt t="18201" x="5570538" y="2881313"/>
          <p14:tracePt t="18211" x="5624513" y="2881313"/>
          <p14:tracePt t="18217" x="5697538" y="2881313"/>
          <p14:tracePt t="18225" x="5789613" y="2881313"/>
          <p14:tracePt t="18233" x="5862638" y="2881313"/>
          <p14:tracePt t="18241" x="5962650" y="2881313"/>
          <p14:tracePt t="18249" x="6072188" y="2881313"/>
          <p14:tracePt t="18257" x="6162675" y="2881313"/>
          <p14:tracePt t="18265" x="6291263" y="2854325"/>
          <p14:tracePt t="18275" x="6399213" y="2836863"/>
          <p14:tracePt t="18283" x="6481763" y="2827338"/>
          <p14:tracePt t="18294" x="6573838" y="2781300"/>
          <p14:tracePt t="18300" x="6637338" y="2754313"/>
          <p14:tracePt t="18305" x="6681788" y="2744788"/>
          <p14:tracePt t="18314" x="6727825" y="2708275"/>
          <p14:tracePt t="18321" x="6737350" y="2708275"/>
          <p14:tracePt t="18329" x="6746875" y="2698750"/>
          <p14:tracePt t="18337" x="6764338" y="2698750"/>
          <p14:tracePt t="18346" x="6783388" y="2690813"/>
          <p14:tracePt t="18362" x="6783388" y="2681288"/>
          <p14:tracePt t="18475" x="6791325" y="2671763"/>
          <p14:tracePt t="18509" x="6800850" y="2671763"/>
          <p14:tracePt t="18522" x="6819900" y="2662238"/>
          <p14:tracePt t="18530" x="6827838" y="2662238"/>
          <p14:tracePt t="18537" x="6846888" y="2662238"/>
          <p14:tracePt t="18553" x="6864350" y="2662238"/>
          <p14:tracePt t="18562" x="6892925" y="2654300"/>
          <p14:tracePt t="18569" x="6910388" y="2654300"/>
          <p14:tracePt t="18578" x="6956425" y="2654300"/>
          <p14:tracePt t="18585" x="6992938" y="2654300"/>
          <p14:tracePt t="18595" x="7037388" y="2635250"/>
          <p14:tracePt t="18601" x="7065963" y="2617788"/>
          <p14:tracePt t="18612" x="7119938" y="2617788"/>
          <p14:tracePt t="18617" x="7165975" y="2608263"/>
          <p14:tracePt t="18625" x="7192963" y="2608263"/>
          <p14:tracePt t="18633" x="7202488" y="2598738"/>
          <p14:tracePt t="18641" x="7212013" y="2598738"/>
          <p14:tracePt t="18649" x="7219950" y="2598738"/>
          <p14:tracePt t="18899" x="7212013" y="2598738"/>
          <p14:tracePt t="18907" x="7212013" y="2608263"/>
          <p14:tracePt t="18929" x="7202488" y="2617788"/>
          <p14:tracePt t="18993" x="7202488" y="2625725"/>
          <p14:tracePt t="19001" x="7192963" y="2635250"/>
          <p14:tracePt t="19017" x="7183438" y="2644775"/>
          <p14:tracePt t="19107" x="7175500" y="2654300"/>
          <p14:tracePt t="19404" x="7165975" y="2662238"/>
          <p14:tracePt t="19413" x="7156450" y="2662238"/>
          <p14:tracePt t="19427" x="7138988" y="2662238"/>
          <p14:tracePt t="19442" x="7129463" y="2662238"/>
          <p14:tracePt t="19506" x="7119938" y="2662238"/>
          <p14:tracePt t="19530" x="7110413" y="2662238"/>
          <p14:tracePt t="19539" x="7083425" y="2662238"/>
          <p14:tracePt t="19555" x="7073900" y="2662238"/>
          <p14:tracePt t="19810" x="7065963" y="2671763"/>
          <p14:tracePt t="20026" x="7065963" y="2662238"/>
          <p14:tracePt t="20067" x="7037388" y="2644775"/>
          <p14:tracePt t="20076" x="6929438" y="2644775"/>
          <p14:tracePt t="20081" x="6810375" y="2608263"/>
          <p14:tracePt t="20089" x="6627813" y="2589213"/>
          <p14:tracePt t="20097" x="6345238" y="2554288"/>
          <p14:tracePt t="20105" x="6016625" y="2489200"/>
          <p14:tracePt t="20113" x="5670550" y="2452688"/>
          <p14:tracePt t="20121" x="5305425" y="2389188"/>
          <p14:tracePt t="20130" x="4995863" y="2352675"/>
          <p14:tracePt t="20140" x="4703763" y="2289175"/>
          <p14:tracePt t="20148" x="4248150" y="2270125"/>
          <p14:tracePt t="20153" x="4084638" y="2233613"/>
          <p14:tracePt t="20162" x="3883025" y="2206625"/>
          <p14:tracePt t="20169" x="3719513" y="2189163"/>
          <p14:tracePt t="20179" x="3563938" y="2160588"/>
          <p14:tracePt t="20185" x="3490913" y="2152650"/>
          <p14:tracePt t="20195" x="3400425" y="2133600"/>
          <p14:tracePt t="20201" x="3317875" y="2133600"/>
          <p14:tracePt t="20212" x="3281363" y="2125663"/>
          <p14:tracePt t="20217" x="3236913" y="2125663"/>
          <p14:tracePt t="20225" x="3217863" y="2116138"/>
          <p14:tracePt t="20233" x="3181350" y="2116138"/>
          <p14:tracePt t="20241" x="3136900" y="2116138"/>
          <p14:tracePt t="20249" x="3108325" y="2116138"/>
          <p14:tracePt t="20257" x="3071813" y="2116138"/>
          <p14:tracePt t="20265" x="3027363" y="2116138"/>
          <p14:tracePt t="20273" x="2990850" y="2116138"/>
          <p14:tracePt t="20281" x="2971800" y="2116138"/>
          <p14:tracePt t="20289" x="2925763" y="2116138"/>
          <p14:tracePt t="20297" x="2917825" y="2116138"/>
          <p14:tracePt t="20305" x="2889250" y="2116138"/>
          <p14:tracePt t="20321" x="2881313" y="2116138"/>
          <p14:tracePt t="20353" x="2871788" y="2116138"/>
          <p14:tracePt t="20369" x="2852738" y="2116138"/>
          <p14:tracePt t="20378" x="2844800" y="2116138"/>
          <p14:tracePt t="20386" x="2835275" y="2116138"/>
          <p14:tracePt t="20401" x="2789238" y="2133600"/>
          <p14:tracePt t="20411" x="2771775" y="2152650"/>
          <p14:tracePt t="20418" x="2735263" y="2160588"/>
          <p14:tracePt t="20431" x="2679700" y="2197100"/>
          <p14:tracePt t="20435" x="2625725" y="2216150"/>
          <p14:tracePt t="20442" x="2543175" y="2252663"/>
          <p14:tracePt t="20450" x="2489200" y="2262188"/>
          <p14:tracePt t="20457" x="2443163" y="2270125"/>
          <p14:tracePt t="20464" x="2379663" y="2289175"/>
          <p14:tracePt t="20473" x="2324100" y="2306638"/>
          <p14:tracePt t="20481" x="2279650" y="2325688"/>
          <p14:tracePt t="20489" x="2260600" y="2335213"/>
          <p14:tracePt t="20497" x="2233613" y="2343150"/>
          <p14:tracePt t="20505" x="2197100" y="2362200"/>
          <p14:tracePt t="20514" x="2179638" y="2371725"/>
          <p14:tracePt t="20529" x="2160588" y="2379663"/>
          <p14:tracePt t="20546" x="2133600" y="2379663"/>
          <p14:tracePt t="20553" x="2124075" y="2389188"/>
          <p14:tracePt t="20578" x="2114550" y="2389188"/>
          <p14:tracePt t="20585" x="2106613" y="2398713"/>
          <p14:tracePt t="20601" x="2106613" y="2408238"/>
          <p14:tracePt t="20612" x="2097088" y="2408238"/>
          <p14:tracePt t="20665" x="2087563" y="2416175"/>
          <p14:tracePt t="20721" x="2078038" y="2425700"/>
          <p14:tracePt t="20796" x="2051050" y="2425700"/>
          <p14:tracePt t="20804" x="2033588" y="2435225"/>
          <p14:tracePt t="20811" x="2014538" y="2444750"/>
          <p14:tracePt t="20817" x="2005013" y="2452688"/>
          <p14:tracePt t="20828" x="1987550" y="2452688"/>
          <p14:tracePt t="20833" x="1960563" y="2462213"/>
          <p14:tracePt t="20841" x="1951038" y="2462213"/>
          <p14:tracePt t="20849" x="1941513" y="2471738"/>
          <p14:tracePt t="20857" x="1931988" y="2471738"/>
          <p14:tracePt t="20873" x="1905000" y="2489200"/>
          <p14:tracePt t="20897" x="1905000" y="2498725"/>
          <p14:tracePt t="20913" x="1895475" y="2508250"/>
          <p14:tracePt t="20946" x="1887538" y="2517775"/>
          <p14:tracePt t="21241" x="1931988" y="2517775"/>
          <p14:tracePt t="21249" x="2051050" y="2517775"/>
          <p14:tracePt t="21257" x="2179638" y="2517775"/>
          <p14:tracePt t="21265" x="2287588" y="2517775"/>
          <p14:tracePt t="21273" x="2425700" y="2517775"/>
          <p14:tracePt t="21281" x="2552700" y="2517775"/>
          <p14:tracePt t="21289" x="2679700" y="2517775"/>
          <p14:tracePt t="21297" x="2817813" y="2544763"/>
          <p14:tracePt t="21305" x="2844800" y="2544763"/>
          <p14:tracePt t="21313" x="2917825" y="2554288"/>
          <p14:tracePt t="21321" x="2954338" y="2554288"/>
          <p14:tracePt t="21329" x="2998788" y="2562225"/>
          <p14:tracePt t="21337" x="3027363" y="2562225"/>
          <p14:tracePt t="21345" x="3035300" y="2562225"/>
          <p14:tracePt t="21353" x="3044825" y="2562225"/>
          <p14:tracePt t="21385" x="3054350" y="2571750"/>
          <p14:tracePt t="21393" x="3054350" y="2581275"/>
          <p14:tracePt t="21401" x="3063875" y="2589213"/>
          <p14:tracePt t="21413" x="3081338" y="2598738"/>
          <p14:tracePt t="21418" x="3108325" y="2608263"/>
          <p14:tracePt t="21429" x="3144838" y="2617788"/>
          <p14:tracePt t="21434" x="3200400" y="2644775"/>
          <p14:tracePt t="21441" x="3244850" y="2654300"/>
          <p14:tracePt t="21449" x="3317875" y="2662238"/>
          <p14:tracePt t="21457" x="3382963" y="2671763"/>
          <p14:tracePt t="21465" x="3419475" y="2671763"/>
          <p14:tracePt t="21474" x="3427413" y="2671763"/>
          <p14:tracePt t="21484" x="3446463" y="2671763"/>
          <p14:tracePt t="21707" x="3363913" y="2671763"/>
          <p14:tracePt t="21718" x="3236913" y="2671763"/>
          <p14:tracePt t="21725" x="3127375" y="2671763"/>
          <p14:tracePt t="21731" x="2998788" y="2671763"/>
          <p14:tracePt t="21737" x="2871788" y="2671763"/>
          <p14:tracePt t="21746" x="2735263" y="2671763"/>
          <p14:tracePt t="21753" x="2643188" y="2644775"/>
          <p14:tracePt t="21764" x="2562225" y="2625725"/>
          <p14:tracePt t="21769" x="2506663" y="2625725"/>
          <p14:tracePt t="21780" x="2470150" y="2617788"/>
          <p14:tracePt t="21785" x="2425700" y="2617788"/>
          <p14:tracePt t="21795" x="2416175" y="2608263"/>
          <p14:tracePt t="21811" x="2406650" y="2608263"/>
          <p14:tracePt t="21828" x="2397125" y="2608263"/>
          <p14:tracePt t="21841" x="2389188" y="2608263"/>
          <p14:tracePt t="21849" x="2370138" y="2608263"/>
          <p14:tracePt t="21857" x="2343150" y="2608263"/>
          <p14:tracePt t="21865" x="2324100" y="2608263"/>
          <p14:tracePt t="21881" x="2251075" y="2635250"/>
          <p14:tracePt t="21888" x="2224088" y="2635250"/>
          <p14:tracePt t="21897" x="2187575" y="2635250"/>
          <p14:tracePt t="21905" x="2179638" y="2635250"/>
          <p14:tracePt t="21913" x="2143125" y="2635250"/>
          <p14:tracePt t="21921" x="2124075" y="2635250"/>
          <p14:tracePt t="21929" x="2106613" y="2635250"/>
          <p14:tracePt t="21961" x="2097088" y="2635250"/>
          <p14:tracePt t="21985" x="2087563" y="2635250"/>
          <p14:tracePt t="22002" x="2060575" y="2635250"/>
          <p14:tracePt t="22011" x="2051050" y="2635250"/>
          <p14:tracePt t="22017" x="2024063" y="2635250"/>
          <p14:tracePt t="22028" x="2005013" y="2635250"/>
          <p14:tracePt t="22033" x="1968500" y="2635250"/>
          <p14:tracePt t="22042" x="1914525" y="2635250"/>
          <p14:tracePt t="22049" x="1868488" y="2635250"/>
          <p14:tracePt t="22057" x="1814513" y="2635250"/>
          <p14:tracePt t="22065" x="1787525" y="2635250"/>
          <p14:tracePt t="22074" x="1751013" y="2635250"/>
          <p14:tracePt t="22081" x="1722438" y="2635250"/>
          <p14:tracePt t="22089" x="1714500" y="2635250"/>
          <p14:tracePt t="22097" x="1704975" y="2635250"/>
          <p14:tracePt t="22227" x="1758950" y="2635250"/>
          <p14:tracePt t="22237" x="1851025" y="2635250"/>
          <p14:tracePt t="22244" x="1978025" y="2635250"/>
          <p14:tracePt t="22250" x="2124075" y="2635250"/>
          <p14:tracePt t="22257" x="2251075" y="2635250"/>
          <p14:tracePt t="22265" x="2397125" y="2635250"/>
          <p14:tracePt t="22273" x="2543175" y="2635250"/>
          <p14:tracePt t="22281" x="2598738" y="2635250"/>
          <p14:tracePt t="22289" x="2679700" y="2635250"/>
          <p14:tracePt t="22297" x="2716213" y="2644775"/>
          <p14:tracePt t="22305" x="2762250" y="2644775"/>
          <p14:tracePt t="22313" x="2771775" y="2644775"/>
          <p14:tracePt t="22329" x="2798763" y="2662238"/>
          <p14:tracePt t="22345" x="2808288" y="2662238"/>
          <p14:tracePt t="22353" x="2817813" y="2662238"/>
          <p14:tracePt t="22361" x="2844800" y="2662238"/>
          <p14:tracePt t="22369" x="2871788" y="2662238"/>
          <p14:tracePt t="22378" x="2898775" y="2662238"/>
          <p14:tracePt t="22385" x="2944813" y="2662238"/>
          <p14:tracePt t="22404" x="3008313" y="2662238"/>
          <p14:tracePt t="22420" x="3054350" y="2662238"/>
          <p14:tracePt t="22429" x="3071813" y="2662238"/>
          <p14:tracePt t="22442" x="3081338" y="2662238"/>
          <p14:tracePt t="22685" x="3090863" y="2662238"/>
          <p14:tracePt t="22689" x="3117850" y="2662238"/>
          <p14:tracePt t="22697" x="3127375" y="2662238"/>
          <p14:tracePt t="22705" x="3136900" y="2662238"/>
          <p14:tracePt t="22713" x="3163888" y="2662238"/>
          <p14:tracePt t="22729" x="3171825" y="2662238"/>
          <p14:tracePt t="22737" x="3181350" y="2662238"/>
          <p14:tracePt t="22746" x="3200400" y="2662238"/>
          <p14:tracePt t="22764" x="3208338" y="2662238"/>
          <p14:tracePt t="22768" x="3217863" y="2662238"/>
          <p14:tracePt t="22783" x="3227388" y="2662238"/>
          <p14:tracePt t="22798" x="3244850" y="2671763"/>
          <p14:tracePt t="22803" x="3244850" y="2681288"/>
          <p14:tracePt t="22811" x="3254375" y="2690813"/>
          <p14:tracePt t="22828" x="3254375" y="2708275"/>
          <p14:tracePt t="22833" x="3254375" y="2727325"/>
          <p14:tracePt t="22841" x="3254375" y="2735263"/>
          <p14:tracePt t="22849" x="3254375" y="2754313"/>
          <p14:tracePt t="22857" x="3254375" y="2763838"/>
          <p14:tracePt t="22873" x="3254375" y="2771775"/>
          <p14:tracePt t="22881" x="3254375" y="2790825"/>
          <p14:tracePt t="22903" x="3254375" y="2808288"/>
          <p14:tracePt t="22907" x="3254375" y="2836863"/>
          <p14:tracePt t="22915" x="3254375" y="2854325"/>
          <p14:tracePt t="22922" x="3254375" y="2881313"/>
          <p14:tracePt t="22930" x="3254375" y="2909888"/>
          <p14:tracePt t="22937" x="3244850" y="2936875"/>
          <p14:tracePt t="22946" x="3236913" y="2982913"/>
          <p14:tracePt t="22953" x="3236913" y="3000375"/>
          <p14:tracePt t="22962" x="3227388" y="3046413"/>
          <p14:tracePt t="22969" x="3200400" y="3063875"/>
          <p14:tracePt t="22978" x="3200400" y="3090863"/>
          <p14:tracePt t="22985" x="3200400" y="3100388"/>
          <p14:tracePt t="22996" x="3190875" y="3136900"/>
          <p14:tracePt t="23013" x="3190875" y="3146425"/>
          <p14:tracePt t="23146" x="3181350" y="3155950"/>
          <p14:tracePt t="23156" x="3171825" y="3155950"/>
          <p14:tracePt t="23163" x="3163888" y="3155950"/>
          <p14:tracePt t="23171" x="3154363" y="3155950"/>
          <p14:tracePt t="23180" x="3127375" y="3155950"/>
          <p14:tracePt t="23185" x="3108325" y="3155950"/>
          <p14:tracePt t="23196" x="3063875" y="3136900"/>
          <p14:tracePt t="23201" x="3008313" y="3119438"/>
          <p14:tracePt t="23211" x="2944813" y="3100388"/>
          <p14:tracePt t="23217" x="2862263" y="3054350"/>
          <p14:tracePt t="23225" x="2735263" y="3027363"/>
          <p14:tracePt t="23233" x="2589213" y="2982913"/>
          <p14:tracePt t="23241" x="2452688" y="2954338"/>
          <p14:tracePt t="23249" x="2306638" y="2909888"/>
          <p14:tracePt t="23257" x="2179638" y="2881313"/>
          <p14:tracePt t="23265" x="2060575" y="2854325"/>
          <p14:tracePt t="23273" x="1987550" y="2836863"/>
          <p14:tracePt t="23281" x="1924050" y="2836863"/>
          <p14:tracePt t="23289" x="1895475" y="2827338"/>
          <p14:tracePt t="23379" x="1887538" y="2817813"/>
          <p14:tracePt t="23395" x="1887538" y="2790825"/>
          <p14:tracePt t="23403" x="1931988" y="2781300"/>
          <p14:tracePt t="23410" x="2014538" y="2744788"/>
          <p14:tracePt t="23417" x="2124075" y="2727325"/>
          <p14:tracePt t="23425" x="2251075" y="2698750"/>
          <p14:tracePt t="23433" x="2379663" y="2698750"/>
          <p14:tracePt t="23441" x="2516188" y="2671763"/>
          <p14:tracePt t="23451" x="2643188" y="2654300"/>
          <p14:tracePt t="23457" x="2752725" y="2654300"/>
          <p14:tracePt t="23465" x="2917825" y="2654300"/>
          <p14:tracePt t="23473" x="3100388" y="2654300"/>
          <p14:tracePt t="23481" x="3254375" y="2654300"/>
          <p14:tracePt t="23489" x="3455988" y="2654300"/>
          <p14:tracePt t="23497" x="3636963" y="2654300"/>
          <p14:tracePt t="23505" x="3838575" y="2662238"/>
          <p14:tracePt t="23513" x="4038600" y="2681288"/>
          <p14:tracePt t="23521" x="4221163" y="2708275"/>
          <p14:tracePt t="23529" x="4330700" y="2708275"/>
          <p14:tracePt t="23537" x="4457700" y="2735263"/>
          <p14:tracePt t="23545" x="4567238" y="2735263"/>
          <p14:tracePt t="23553" x="4649788" y="2735263"/>
          <p14:tracePt t="23561" x="4703763" y="2735263"/>
          <p14:tracePt t="23569" x="4740275" y="2735263"/>
          <p14:tracePt t="23578" x="4786313" y="2727325"/>
          <p14:tracePt t="23585" x="4803775" y="2727325"/>
          <p14:tracePt t="23595" x="4822825" y="2717800"/>
          <p14:tracePt t="23611" x="4840288" y="2717800"/>
          <p14:tracePt t="23625" x="4859338" y="2708275"/>
          <p14:tracePt t="23633" x="4868863" y="2698750"/>
          <p14:tracePt t="23649" x="4895850" y="2698750"/>
          <p14:tracePt t="23657" x="4905375" y="2690813"/>
          <p14:tracePt t="23666" x="4922838" y="2690813"/>
          <p14:tracePt t="23675" x="4941888" y="2690813"/>
          <p14:tracePt t="23686" x="4986338" y="2690813"/>
          <p14:tracePt t="23690" x="5022850" y="2690813"/>
          <p14:tracePt t="23699" x="5059363" y="2690813"/>
          <p14:tracePt t="23705" x="5086350" y="2690813"/>
          <p14:tracePt t="23713" x="5122863" y="2690813"/>
          <p14:tracePt t="23721" x="5151438" y="2690813"/>
          <p14:tracePt t="23729" x="5187950" y="2690813"/>
          <p14:tracePt t="23737" x="5195888" y="2690813"/>
          <p14:tracePt t="23746" x="5214938" y="2690813"/>
          <p14:tracePt t="23753" x="5251450" y="2690813"/>
          <p14:tracePt t="23761" x="5278438" y="2690813"/>
          <p14:tracePt t="23769" x="5297488" y="2690813"/>
          <p14:tracePt t="23779" x="5324475" y="2681288"/>
          <p14:tracePt t="23785" x="5334000" y="2681288"/>
          <p14:tracePt t="23794" x="5341938" y="2681288"/>
          <p14:tracePt t="23801" x="5368925" y="2681288"/>
          <p14:tracePt t="23817" x="5397500" y="2681288"/>
          <p14:tracePt t="23827" x="5405438" y="2681288"/>
          <p14:tracePt t="23833" x="5441950" y="2681288"/>
          <p14:tracePt t="23841" x="5497513" y="2681288"/>
          <p14:tracePt t="23849" x="5551488" y="2681288"/>
          <p14:tracePt t="23857" x="5616575" y="2698750"/>
          <p14:tracePt t="23866" x="5697538" y="2708275"/>
          <p14:tracePt t="23891" x="5899150" y="2727325"/>
          <p14:tracePt t="23899" x="5943600" y="2727325"/>
          <p14:tracePt t="23905" x="5980113" y="2727325"/>
          <p14:tracePt t="23913" x="5989638" y="2727325"/>
          <p14:tracePt t="24051" x="5999163" y="2727325"/>
          <p14:tracePt t="24064" x="6016625" y="2727325"/>
          <p14:tracePt t="24066" x="6026150" y="2727325"/>
          <p14:tracePt t="24081" x="6035675" y="2727325"/>
          <p14:tracePt t="24089" x="6062663" y="2727325"/>
          <p14:tracePt t="24097" x="6080125" y="2727325"/>
          <p14:tracePt t="24105" x="6099175" y="2727325"/>
          <p14:tracePt t="24113" x="6126163" y="2708275"/>
          <p14:tracePt t="24121" x="6145213" y="2708275"/>
          <p14:tracePt t="24129" x="6153150" y="2708275"/>
          <p14:tracePt t="24138" x="6162675" y="2698750"/>
          <p14:tracePt t="24161" x="6172200" y="2698750"/>
          <p14:tracePt t="24434" x="6208713" y="2698750"/>
          <p14:tracePt t="24441" x="6235700" y="2698750"/>
          <p14:tracePt t="24449" x="6262688" y="2698750"/>
          <p14:tracePt t="24457" x="6299200" y="2708275"/>
          <p14:tracePt t="24465" x="6335713" y="2708275"/>
          <p14:tracePt t="24473" x="6362700" y="2717800"/>
          <p14:tracePt t="24481" x="6399213" y="2717800"/>
          <p14:tracePt t="24489" x="6427788" y="2717800"/>
          <p14:tracePt t="24497" x="6454775" y="2717800"/>
          <p14:tracePt t="24507" x="6472238" y="2717800"/>
          <p14:tracePt t="24518" x="6500813" y="2717800"/>
          <p14:tracePt t="24523" x="6508750" y="2717800"/>
          <p14:tracePt t="24530" x="6527800" y="2717800"/>
          <p14:tracePt t="24537" x="6537325" y="2717800"/>
          <p14:tracePt t="24546" x="6545263" y="2717800"/>
          <p14:tracePt t="24553" x="6564313" y="2717800"/>
          <p14:tracePt t="24562" x="6573838" y="2717800"/>
          <p14:tracePt t="24569" x="6591300" y="2717800"/>
          <p14:tracePt t="24579" x="6618288" y="2717800"/>
          <p14:tracePt t="24585" x="6637338" y="2717800"/>
          <p14:tracePt t="24595" x="6664325" y="2717800"/>
          <p14:tracePt t="24601" x="6673850" y="2717800"/>
          <p14:tracePt t="24612" x="6681788" y="2717800"/>
          <p14:tracePt t="24675" x="6700838" y="2727325"/>
          <p14:tracePt t="24688" x="6718300" y="2735263"/>
          <p14:tracePt t="24705" x="6737350" y="2754313"/>
          <p14:tracePt t="24721" x="6746875" y="2754313"/>
          <p14:tracePt t="24841" x="6754813" y="2763838"/>
          <p14:tracePt t="24849" x="6727825" y="2763838"/>
          <p14:tracePt t="24857" x="6673850" y="2763838"/>
          <p14:tracePt t="24865" x="6645275" y="2763838"/>
          <p14:tracePt t="24873" x="6581775" y="2771775"/>
          <p14:tracePt t="24895" x="6500813" y="2781300"/>
          <p14:tracePt t="24897" x="6472238" y="2790825"/>
          <p14:tracePt t="24905" x="6445250" y="2808288"/>
          <p14:tracePt t="24913" x="6435725" y="2808288"/>
          <p14:tracePt t="24921" x="6408738" y="2808288"/>
          <p14:tracePt t="24929" x="6391275" y="2817813"/>
          <p14:tracePt t="24945" x="6372225" y="2817813"/>
          <p14:tracePt t="24995" x="6362700" y="2817813"/>
          <p14:tracePt t="25009" x="6345238" y="2817813"/>
          <p14:tracePt t="25025" x="6326188" y="2817813"/>
          <p14:tracePt t="25033" x="6308725" y="2817813"/>
          <p14:tracePt t="25049" x="6299200" y="2800350"/>
          <p14:tracePt t="25057" x="6291263" y="2790825"/>
          <p14:tracePt t="25065" x="6281738" y="2781300"/>
          <p14:tracePt t="25081" x="6272213" y="2781300"/>
          <p14:tracePt t="25089" x="6262688" y="2771775"/>
          <p14:tracePt t="25121" x="6235700" y="2771775"/>
          <p14:tracePt t="25129" x="6226175" y="2771775"/>
          <p14:tracePt t="25137" x="6218238" y="2771775"/>
          <p14:tracePt t="25145" x="6199188" y="2771775"/>
          <p14:tracePt t="25169" x="6189663" y="2771775"/>
          <p14:tracePt t="25273" x="6208713" y="2771775"/>
          <p14:tracePt t="25281" x="6291263" y="2771775"/>
          <p14:tracePt t="25289" x="6362700" y="2771775"/>
          <p14:tracePt t="25297" x="6435725" y="2771775"/>
          <p14:tracePt t="25305" x="6527800" y="2771775"/>
          <p14:tracePt t="25313" x="6610350" y="2771775"/>
          <p14:tracePt t="25321" x="6664325" y="2790825"/>
          <p14:tracePt t="25329" x="6710363" y="2790825"/>
          <p14:tracePt t="25337" x="6746875" y="2800350"/>
          <p14:tracePt t="25346" x="6773863" y="2800350"/>
          <p14:tracePt t="25353" x="6810375" y="2817813"/>
          <p14:tracePt t="25361" x="6819900" y="2817813"/>
          <p14:tracePt t="25386" x="6827838" y="2817813"/>
          <p14:tracePt t="25532" x="6837363" y="2817813"/>
          <p14:tracePt t="25685" x="6846888" y="2827338"/>
          <p14:tracePt t="25703" x="6846888" y="2836863"/>
          <p14:tracePt t="25715" x="6846888" y="2844800"/>
          <p14:tracePt t="25722" x="6846888" y="2863850"/>
          <p14:tracePt t="25738" x="6846888" y="2900363"/>
          <p14:tracePt t="25746" x="6846888" y="2909888"/>
          <p14:tracePt t="25754" x="6846888" y="2917825"/>
          <p14:tracePt t="25764" x="6846888" y="2936875"/>
          <p14:tracePt t="25769" x="6846888" y="2954338"/>
          <p14:tracePt t="25778" x="6846888" y="2982913"/>
          <p14:tracePt t="25785" x="6846888" y="3000375"/>
          <p14:tracePt t="25794" x="6846888" y="3017838"/>
          <p14:tracePt t="25801" x="6846888" y="3036888"/>
          <p14:tracePt t="25812" x="6846888" y="3046413"/>
          <p14:tracePt t="25827" x="6846888" y="3054350"/>
          <p14:tracePt t="25898" x="6837363" y="3063875"/>
          <p14:tracePt t="26067" x="6827838" y="3073400"/>
          <p14:tracePt t="26092" x="6819900" y="3082925"/>
          <p14:tracePt t="26099" x="6819900" y="3090863"/>
          <p14:tracePt t="26106" x="6819900" y="3109913"/>
          <p14:tracePt t="26113" x="6819900" y="3119438"/>
          <p14:tracePt t="26129" x="6819900" y="3127375"/>
          <p14:tracePt t="26161" x="6819900" y="3136900"/>
          <p14:tracePt t="26186" x="6810375" y="3136900"/>
          <p14:tracePt t="26409" x="6791325" y="3136900"/>
          <p14:tracePt t="26418" x="6746875" y="3136900"/>
          <p14:tracePt t="26426" x="6681788" y="3136900"/>
          <p14:tracePt t="26433" x="6610350" y="3136900"/>
          <p14:tracePt t="26441" x="6554788" y="3136900"/>
          <p14:tracePt t="26449" x="6491288" y="3136900"/>
          <p14:tracePt t="26457" x="6454775" y="3136900"/>
          <p14:tracePt t="26466" x="6408738" y="3136900"/>
          <p14:tracePt t="26473" x="6391275" y="3136900"/>
          <p14:tracePt t="26563" x="6372225" y="3136900"/>
          <p14:tracePt t="26923" x="6362700" y="3127375"/>
          <p14:tracePt t="26936" x="6362700" y="3109913"/>
          <p14:tracePt t="26939" x="6362700" y="3073400"/>
          <p14:tracePt t="26945" x="6391275" y="3009900"/>
          <p14:tracePt t="26953" x="6408738" y="2963863"/>
          <p14:tracePt t="26961" x="6435725" y="2909888"/>
          <p14:tracePt t="26968" x="6491288" y="2827338"/>
          <p14:tracePt t="26978" x="6500813" y="2808288"/>
          <p14:tracePt t="26985" x="6508750" y="2763838"/>
          <p14:tracePt t="26994" x="6527800" y="2735263"/>
          <p14:tracePt t="27003" x="6527800" y="2727325"/>
          <p14:tracePt t="27017" x="6527800" y="2717800"/>
          <p14:tracePt t="27022" x="6537325" y="2708275"/>
          <p14:tracePt t="27189" x="6537325" y="2698750"/>
          <p14:tracePt t="27197" x="6508750" y="2708275"/>
          <p14:tracePt t="27202" x="6472238" y="2735263"/>
          <p14:tracePt t="27210" x="6391275" y="2763838"/>
          <p14:tracePt t="27217" x="6272213" y="2790825"/>
          <p14:tracePt t="27228" x="6145213" y="2800350"/>
          <p14:tracePt t="27233" x="5999163" y="2817813"/>
          <p14:tracePt t="27241" x="5816600" y="2817813"/>
          <p14:tracePt t="27249" x="5597525" y="2817813"/>
          <p14:tracePt t="27257" x="5260975" y="2817813"/>
          <p14:tracePt t="27265" x="4886325" y="2817813"/>
          <p14:tracePt t="27273" x="4557713" y="2817813"/>
          <p14:tracePt t="27281" x="4148138" y="2817813"/>
          <p14:tracePt t="27289" x="3938588" y="2790825"/>
          <p14:tracePt t="27297" x="3692525" y="2754313"/>
          <p14:tracePt t="27305" x="3519488" y="2708275"/>
          <p14:tracePt t="27313" x="3354388" y="2662238"/>
          <p14:tracePt t="27321" x="3227388" y="2625725"/>
          <p14:tracePt t="27330" x="3090863" y="2562225"/>
          <p14:tracePt t="27337" x="2990850" y="2525713"/>
          <p14:tracePt t="27345" x="2881313" y="2481263"/>
          <p14:tracePt t="27353" x="2762250" y="2416175"/>
          <p14:tracePt t="27361" x="2698750" y="2398713"/>
          <p14:tracePt t="27369" x="2598738" y="2352675"/>
          <p14:tracePt t="27378" x="2506663" y="2325688"/>
          <p14:tracePt t="27385" x="2416175" y="2316163"/>
          <p14:tracePt t="27394" x="2297113" y="2270125"/>
          <p14:tracePt t="27401" x="2187575" y="2243138"/>
          <p14:tracePt t="27410" x="2106613" y="2216150"/>
          <p14:tracePt t="27417" x="2024063" y="2206625"/>
          <p14:tracePt t="27427" x="1951038" y="2189163"/>
          <p14:tracePt t="27433" x="1914525" y="2189163"/>
          <p14:tracePt t="27441" x="1868488" y="2189163"/>
          <p14:tracePt t="27449" x="1841500" y="2189163"/>
          <p14:tracePt t="27457" x="1814513" y="2189163"/>
          <p14:tracePt t="27465" x="1804988" y="2189163"/>
          <p14:tracePt t="27473" x="1778000" y="2189163"/>
          <p14:tracePt t="27481" x="1768475" y="2189163"/>
          <p14:tracePt t="27489" x="1741488" y="2189163"/>
          <p14:tracePt t="27497" x="1731963" y="2189163"/>
          <p14:tracePt t="27505" x="1714500" y="2197100"/>
          <p14:tracePt t="27513" x="1714500" y="2206625"/>
          <p14:tracePt t="27521" x="1695450" y="2216150"/>
          <p14:tracePt t="27529" x="1685925" y="2225675"/>
          <p14:tracePt t="27537" x="1677988" y="2233613"/>
          <p14:tracePt t="27553" x="1668463" y="2252663"/>
          <p14:tracePt t="27561" x="1668463" y="2270125"/>
          <p14:tracePt t="27569" x="1668463" y="2289175"/>
          <p14:tracePt t="27578" x="1668463" y="2316163"/>
          <p14:tracePt t="27585" x="1668463" y="2352675"/>
          <p14:tracePt t="27594" x="1668463" y="2379663"/>
          <p14:tracePt t="27601" x="1668463" y="2416175"/>
          <p14:tracePt t="27611" x="1668463" y="2444750"/>
          <p14:tracePt t="27617" x="1668463" y="2489200"/>
          <p14:tracePt t="27628" x="1668463" y="2525713"/>
          <p14:tracePt t="27634" x="1658938" y="2562225"/>
          <p14:tracePt t="27642" x="1649413" y="2589213"/>
          <p14:tracePt t="27650" x="1649413" y="2625725"/>
          <p14:tracePt t="27658" x="1641475" y="2644775"/>
          <p14:tracePt t="27668" x="1641475" y="2662238"/>
          <p14:tracePt t="27672" x="1641475" y="2698750"/>
          <p14:tracePt t="27680" x="1641475" y="2727325"/>
          <p14:tracePt t="27689" x="1631950" y="2744788"/>
          <p14:tracePt t="27697" x="1631950" y="2771775"/>
          <p14:tracePt t="27705" x="1631950" y="2781300"/>
          <p14:tracePt t="27713" x="1631950" y="2808288"/>
          <p14:tracePt t="27721" x="1631950" y="2827338"/>
          <p14:tracePt t="27730" x="1631950" y="2854325"/>
          <p14:tracePt t="27737" x="1631950" y="2863850"/>
          <p14:tracePt t="27745" x="1631950" y="2873375"/>
          <p14:tracePt t="27818" x="1631950" y="2881313"/>
          <p14:tracePt t="27827" x="1668463" y="2863850"/>
          <p14:tracePt t="27835" x="1695450" y="2836863"/>
          <p14:tracePt t="27842" x="1751013" y="2800350"/>
          <p14:tracePt t="27850" x="1804988" y="2771775"/>
          <p14:tracePt t="27858" x="1868488" y="2735263"/>
          <p14:tracePt t="27865" x="1931988" y="2708275"/>
          <p14:tracePt t="27879" x="1978025" y="2671763"/>
          <p14:tracePt t="27881" x="2060575" y="2644775"/>
          <p14:tracePt t="27889" x="2106613" y="2644775"/>
          <p14:tracePt t="27897" x="2160588" y="2625725"/>
          <p14:tracePt t="27905" x="2251075" y="2598738"/>
          <p14:tracePt t="27913" x="2333625" y="2581275"/>
          <p14:tracePt t="27921" x="2443163" y="2544763"/>
          <p14:tracePt t="27929" x="2598738" y="2525713"/>
          <p14:tracePt t="27937" x="2725738" y="2508250"/>
          <p14:tracePt t="27945" x="2835275" y="2508250"/>
          <p14:tracePt t="27953" x="3081338" y="2508250"/>
          <p14:tracePt t="27961" x="3346450" y="2508250"/>
          <p14:tracePt t="27969" x="3719513" y="2508250"/>
          <p14:tracePt t="27978" x="4057650" y="2508250"/>
          <p14:tracePt t="27985" x="4503738" y="2525713"/>
          <p14:tracePt t="27993" x="4786313" y="2562225"/>
          <p14:tracePt t="28001" x="5114925" y="2625725"/>
          <p14:tracePt t="28011" x="5324475" y="2654300"/>
          <p14:tracePt t="28017" x="5487988" y="2671763"/>
          <p14:tracePt t="28028" x="5634038" y="2681288"/>
          <p14:tracePt t="28033" x="5780088" y="2727325"/>
          <p14:tracePt t="28043" x="5834063" y="2727325"/>
          <p14:tracePt t="28049" x="5899150" y="2744788"/>
          <p14:tracePt t="28057" x="5935663" y="2754313"/>
          <p14:tracePt t="28065" x="5980113" y="2763838"/>
          <p14:tracePt t="28073" x="6026150" y="2790825"/>
          <p14:tracePt t="28081" x="6043613" y="2790825"/>
          <p14:tracePt t="28089" x="6080125" y="2800350"/>
          <p14:tracePt t="28097" x="6145213" y="2808288"/>
          <p14:tracePt t="28105" x="6208713" y="2817813"/>
          <p14:tracePt t="28113" x="6245225" y="2844800"/>
          <p14:tracePt t="28121" x="6326188" y="2873375"/>
          <p14:tracePt t="28129" x="6445250" y="2909888"/>
          <p14:tracePt t="28137" x="6537325" y="2936875"/>
          <p14:tracePt t="28146" x="6618288" y="2982913"/>
          <p14:tracePt t="28154" x="6737350" y="3027363"/>
          <p14:tracePt t="28164" x="6837363" y="3082925"/>
          <p14:tracePt t="28171" x="6929438" y="3119438"/>
          <p14:tracePt t="28181" x="6973888" y="3146425"/>
          <p14:tracePt t="28186" x="7056438" y="3173413"/>
          <p14:tracePt t="28195" x="7119938" y="3209925"/>
          <p14:tracePt t="28201" x="7165975" y="3228975"/>
          <p14:tracePt t="28210" x="7192963" y="3255963"/>
          <p14:tracePt t="28217" x="7212013" y="3265488"/>
          <p14:tracePt t="28227" x="7229475" y="3273425"/>
          <p14:tracePt t="28233" x="7239000" y="3282950"/>
          <p14:tracePt t="28249" x="7248525" y="3292475"/>
          <p14:tracePt t="28491" x="7229475" y="3282950"/>
          <p14:tracePt t="28507" x="7219950" y="3255963"/>
          <p14:tracePt t="28520" x="7202488" y="3236913"/>
          <p14:tracePt t="28523" x="7183438" y="3192463"/>
          <p14:tracePt t="28531" x="7156450" y="3163888"/>
          <p14:tracePt t="28537" x="7129463" y="3127375"/>
          <p14:tracePt t="28545" x="7102475" y="3100388"/>
          <p14:tracePt t="28553" x="7065963" y="3063875"/>
          <p14:tracePt t="28562" x="7037388" y="3036888"/>
          <p14:tracePt t="28569" x="7010400" y="3017838"/>
          <p14:tracePt t="28578" x="6983413" y="2982913"/>
          <p14:tracePt t="28585" x="6973888" y="2982913"/>
          <p14:tracePt t="28595" x="6937375" y="2954338"/>
          <p14:tracePt t="28601" x="6910388" y="2936875"/>
          <p14:tracePt t="28611" x="6892925" y="2927350"/>
          <p14:tracePt t="28617" x="6856413" y="2917825"/>
          <p14:tracePt t="28627" x="6827838" y="2900363"/>
          <p14:tracePt t="28633" x="6810375" y="2881313"/>
          <p14:tracePt t="28641" x="6791325" y="2873375"/>
          <p14:tracePt t="28649" x="6783388" y="2863850"/>
          <p14:tracePt t="28657" x="6754813" y="2854325"/>
          <p14:tracePt t="28665" x="6737350" y="2836863"/>
          <p14:tracePt t="28673" x="6718300" y="2827338"/>
          <p14:tracePt t="28681" x="6710363" y="2817813"/>
          <p14:tracePt t="28689" x="6691313" y="2808288"/>
          <p14:tracePt t="28705" x="6681788" y="2800350"/>
          <p14:tracePt t="28753" x="6664325" y="2790825"/>
          <p14:tracePt t="28769" x="6645275" y="2790825"/>
          <p14:tracePt t="28777" x="6618288" y="2781300"/>
          <p14:tracePt t="28785" x="6600825" y="2781300"/>
          <p14:tracePt t="28794" x="6564313" y="2781300"/>
          <p14:tracePt t="28802" x="6518275" y="2781300"/>
          <p14:tracePt t="28815" x="6481763" y="2771775"/>
          <p14:tracePt t="28818" x="6445250" y="2771775"/>
          <p14:tracePt t="28832" x="6418263" y="2771775"/>
          <p14:tracePt t="28834" x="6362700" y="2771775"/>
          <p14:tracePt t="28847" x="6326188" y="2771775"/>
          <p14:tracePt t="28849" x="6254750" y="2771775"/>
          <p14:tracePt t="28857" x="6199188" y="2771775"/>
          <p14:tracePt t="28865" x="6126163" y="2771775"/>
          <p14:tracePt t="28873" x="6016625" y="2771775"/>
          <p14:tracePt t="28881" x="5926138" y="2771775"/>
          <p14:tracePt t="28889" x="5797550" y="2771775"/>
          <p14:tracePt t="28897" x="5688013" y="2771775"/>
          <p14:tracePt t="28905" x="5580063" y="2771775"/>
          <p14:tracePt t="28913" x="5470525" y="2771775"/>
          <p14:tracePt t="28921" x="5387975" y="2771775"/>
          <p14:tracePt t="28929" x="5314950" y="2771775"/>
          <p14:tracePt t="28937" x="5241925" y="2744788"/>
          <p14:tracePt t="28945" x="5195888" y="2744788"/>
          <p14:tracePt t="28953" x="5141913" y="2735263"/>
          <p14:tracePt t="28961" x="5078413" y="2717800"/>
          <p14:tracePt t="28969" x="5041900" y="2717800"/>
          <p14:tracePt t="28978" x="4995863" y="2717800"/>
          <p14:tracePt t="28985" x="4968875" y="2717800"/>
          <p14:tracePt t="28996" x="4932363" y="2717800"/>
          <p14:tracePt t="29001" x="4876800" y="2717800"/>
          <p14:tracePt t="29012" x="4832350" y="2717800"/>
          <p14:tracePt t="29017" x="4795838" y="2717800"/>
          <p14:tracePt t="29029" x="4740275" y="2717800"/>
          <p14:tracePt t="29032" x="4667250" y="2717800"/>
          <p14:tracePt t="29044" x="4594225" y="2717800"/>
          <p14:tracePt t="29049" x="4484688" y="2717800"/>
          <p14:tracePt t="29057" x="4376738" y="2717800"/>
          <p14:tracePt t="29065" x="4248150" y="2717800"/>
          <p14:tracePt t="29074" x="4121150" y="2717800"/>
          <p14:tracePt t="29081" x="3975100" y="2717800"/>
          <p14:tracePt t="29089" x="3829050" y="2717800"/>
          <p14:tracePt t="29097" x="3702050" y="2717800"/>
          <p14:tracePt t="29105" x="3556000" y="2717800"/>
          <p14:tracePt t="29113" x="3427413" y="2717800"/>
          <p14:tracePt t="29121" x="3300413" y="2717800"/>
          <p14:tracePt t="29129" x="3190875" y="2717800"/>
          <p14:tracePt t="29137" x="3081338" y="2717800"/>
          <p14:tracePt t="29145" x="2971800" y="2717800"/>
          <p14:tracePt t="29153" x="2898775" y="2717800"/>
          <p14:tracePt t="29161" x="2781300" y="2717800"/>
          <p14:tracePt t="29169" x="2725738" y="2717800"/>
          <p14:tracePt t="29177" x="2671763" y="2717800"/>
          <p14:tracePt t="29185" x="2616200" y="2717800"/>
          <p14:tracePt t="29194" x="2562225" y="2717800"/>
          <p14:tracePt t="29201" x="2506663" y="2717800"/>
          <p14:tracePt t="29211" x="2443163" y="2717800"/>
          <p14:tracePt t="29217" x="2406650" y="2717800"/>
          <p14:tracePt t="29227" x="2379663" y="2717800"/>
          <p14:tracePt t="29233" x="2333625" y="2717800"/>
          <p14:tracePt t="29241" x="2306638" y="2717800"/>
          <p14:tracePt t="29249" x="2279650" y="2717800"/>
          <p14:tracePt t="29257" x="2251075" y="2717800"/>
          <p14:tracePt t="29265" x="2233613" y="2717800"/>
          <p14:tracePt t="29276" x="2187575" y="2717800"/>
          <p14:tracePt t="29286" x="2179638" y="2717800"/>
          <p14:tracePt t="29292" x="2143125" y="2735263"/>
          <p14:tracePt t="29297" x="2114550" y="2735263"/>
          <p14:tracePt t="29305" x="2106613" y="2735263"/>
          <p14:tracePt t="29313" x="2087563" y="2744788"/>
          <p14:tracePt t="29321" x="2070100" y="2744788"/>
          <p14:tracePt t="29329" x="2060575" y="2754313"/>
          <p14:tracePt t="29676" x="2106613" y="2754313"/>
          <p14:tracePt t="29687" x="2270125" y="2790825"/>
          <p14:tracePt t="29694" x="2433638" y="2800350"/>
          <p14:tracePt t="29699" x="2635250" y="2817813"/>
          <p14:tracePt t="29704" x="2817813" y="2863850"/>
          <p14:tracePt t="29713" x="2962275" y="2863850"/>
          <p14:tracePt t="29721" x="3127375" y="2881313"/>
          <p14:tracePt t="29730" x="3236913" y="2890838"/>
          <p14:tracePt t="29737" x="3309938" y="2890838"/>
          <p14:tracePt t="29745" x="3400425" y="2890838"/>
          <p14:tracePt t="29753" x="3409950" y="2890838"/>
          <p14:tracePt t="29761" x="3419475" y="2890838"/>
          <p14:tracePt t="29768" x="3446463" y="2890838"/>
          <p14:tracePt t="29778" x="3455988" y="2890838"/>
          <p14:tracePt t="29785" x="3482975" y="2890838"/>
          <p14:tracePt t="29795" x="3500438" y="2890838"/>
          <p14:tracePt t="29801" x="3536950" y="2890838"/>
          <p14:tracePt t="29810" x="3592513" y="2890838"/>
          <p14:tracePt t="29817" x="3665538" y="2890838"/>
          <p14:tracePt t="29828" x="3738563" y="2890838"/>
          <p14:tracePt t="29834" x="3846513" y="2890838"/>
          <p14:tracePt t="29847" x="3965575" y="2890838"/>
          <p14:tracePt t="29849" x="4075113" y="2890838"/>
          <p14:tracePt t="29858" x="4184650" y="2890838"/>
          <p14:tracePt t="29866" x="4311650" y="2890838"/>
          <p14:tracePt t="29874" x="4440238" y="2890838"/>
          <p14:tracePt t="29882" x="4567238" y="2890838"/>
          <p14:tracePt t="29897" x="4849813" y="2890838"/>
          <p14:tracePt t="29905" x="5014913" y="2890838"/>
          <p14:tracePt t="29913" x="5178425" y="2890838"/>
          <p14:tracePt t="29921" x="5341938" y="2890838"/>
          <p14:tracePt t="29929" x="5507038" y="2890838"/>
          <p14:tracePt t="29937" x="5616575" y="2890838"/>
          <p14:tracePt t="29945" x="5724525" y="2890838"/>
          <p14:tracePt t="29953" x="5816600" y="2890838"/>
          <p14:tracePt t="29961" x="5907088" y="2890838"/>
          <p14:tracePt t="29968" x="5980113" y="2890838"/>
          <p14:tracePt t="29978" x="6072188" y="2890838"/>
          <p14:tracePt t="29985" x="6181725" y="2890838"/>
          <p14:tracePt t="29993" x="6281738" y="2890838"/>
          <p14:tracePt t="30001" x="6391275" y="2890838"/>
          <p14:tracePt t="30012" x="6481763" y="2890838"/>
          <p14:tracePt t="30017" x="6508750" y="2890838"/>
          <p14:tracePt t="30028" x="6591300" y="2890838"/>
          <p14:tracePt t="30033" x="6645275" y="2890838"/>
          <p14:tracePt t="30041" x="6737350" y="2890838"/>
          <p14:tracePt t="30049" x="6800850" y="2890838"/>
          <p14:tracePt t="30058" x="6827838" y="2890838"/>
          <p14:tracePt t="30065" x="6856413" y="2890838"/>
          <p14:tracePt t="30073" x="6864350" y="2890838"/>
          <p14:tracePt t="30081" x="6873875" y="2890838"/>
          <p14:tracePt t="30089" x="6892925" y="2890838"/>
          <p14:tracePt t="30106" x="6900863" y="2890838"/>
          <p14:tracePt t="30113" x="6929438" y="2890838"/>
          <p14:tracePt t="30121" x="6946900" y="2890838"/>
          <p14:tracePt t="30129" x="6973888" y="2890838"/>
          <p14:tracePt t="30137" x="7000875" y="2890838"/>
          <p14:tracePt t="30145" x="7037388" y="2890838"/>
          <p14:tracePt t="30153" x="7056438" y="2890838"/>
          <p14:tracePt t="30281" x="7056438" y="2900363"/>
          <p14:tracePt t="30313" x="7056438" y="2909888"/>
          <p14:tracePt t="30379" x="7056438" y="2927350"/>
          <p14:tracePt t="30393" x="7046913" y="2936875"/>
          <p14:tracePt t="30401" x="7029450" y="2936875"/>
          <p14:tracePt t="30409" x="7000875" y="2946400"/>
          <p14:tracePt t="30425" x="6992938" y="2946400"/>
          <p14:tracePt t="30433" x="6973888" y="2954338"/>
          <p14:tracePt t="30473" x="6964363" y="2954338"/>
          <p14:tracePt t="30841" x="6956425" y="2954338"/>
          <p14:tracePt t="31138" x="6937375" y="2954338"/>
          <p14:tracePt t="31553" x="6929438" y="2954338"/>
          <p14:tracePt t="31578" x="6929438" y="2963863"/>
          <p14:tracePt t="31585" x="6919913" y="2990850"/>
          <p14:tracePt t="31722" x="6919913" y="3000375"/>
          <p14:tracePt t="31732" x="6919913" y="3009900"/>
          <p14:tracePt t="31746" x="6919913" y="3017838"/>
          <p14:tracePt t="31753" x="6919913" y="3027363"/>
          <p14:tracePt t="31762" x="6919913" y="3036888"/>
          <p14:tracePt t="31769" x="6919913" y="3046413"/>
          <p14:tracePt t="31778" x="6919913" y="3054350"/>
          <p14:tracePt t="31785" x="6919913" y="3073400"/>
          <p14:tracePt t="31794" x="6919913" y="3082925"/>
          <p14:tracePt t="31812" x="6919913" y="3090863"/>
          <p14:tracePt t="31889" x="6919913" y="3109913"/>
          <p14:tracePt t="32505" x="6919913" y="3119438"/>
          <p14:tracePt t="32842" x="6919913" y="3127375"/>
          <p14:tracePt t="33451" x="6919913" y="3136900"/>
          <p14:tracePt t="33610" x="6919913" y="3146425"/>
          <p14:tracePt t="33618" x="6900863" y="3163888"/>
          <p14:tracePt t="33651" x="6883400" y="3163888"/>
          <p14:tracePt t="33658" x="6873875" y="3173413"/>
          <p14:tracePt t="33858" x="6864350" y="3173413"/>
          <p14:tracePt t="33865" x="6856413" y="3173413"/>
          <p14:tracePt t="33889" x="6837363" y="3173413"/>
          <p14:tracePt t="33905" x="6827838" y="3173413"/>
          <p14:tracePt t="33913" x="6800850" y="3173413"/>
          <p14:tracePt t="33921" x="6791325" y="3173413"/>
          <p14:tracePt t="33929" x="6783388" y="3173413"/>
          <p14:tracePt t="33937" x="6773863" y="3163888"/>
          <p14:tracePt t="33945" x="6746875" y="3155950"/>
          <p14:tracePt t="33953" x="6737350" y="3146425"/>
          <p14:tracePt t="33961" x="6718300" y="3127375"/>
          <p14:tracePt t="33969" x="6710363" y="3119438"/>
          <p14:tracePt t="33977" x="6664325" y="3100388"/>
          <p14:tracePt t="33985" x="6637338" y="3073400"/>
          <p14:tracePt t="33996" x="6573838" y="3046413"/>
          <p14:tracePt t="34000" x="6545263" y="3009900"/>
          <p14:tracePt t="34013" x="6500813" y="3000375"/>
          <p14:tracePt t="34017" x="6445250" y="2990850"/>
          <p14:tracePt t="34027" x="6381750" y="2954338"/>
          <p14:tracePt t="34033" x="6318250" y="2927350"/>
          <p14:tracePt t="34044" x="6272213" y="2900363"/>
          <p14:tracePt t="34049" x="6208713" y="2890838"/>
          <p14:tracePt t="34057" x="6172200" y="2881313"/>
          <p14:tracePt t="34065" x="6108700" y="2873375"/>
          <p14:tracePt t="34077" x="6072188" y="2873375"/>
          <p14:tracePt t="34081" x="6026150" y="2844800"/>
          <p14:tracePt t="34090" x="5980113" y="2836863"/>
          <p14:tracePt t="34097" x="5926138" y="2836863"/>
          <p14:tracePt t="34106" x="5899150" y="2827338"/>
          <p14:tracePt t="34113" x="5843588" y="2817813"/>
          <p14:tracePt t="34121" x="5807075" y="2817813"/>
          <p14:tracePt t="34129" x="5753100" y="2817813"/>
          <p14:tracePt t="34138" x="5716588" y="2790825"/>
          <p14:tracePt t="34145" x="5680075" y="2790825"/>
          <p14:tracePt t="34153" x="5643563" y="2781300"/>
          <p14:tracePt t="34161" x="5588000" y="2781300"/>
          <p14:tracePt t="34169" x="5543550" y="2781300"/>
          <p14:tracePt t="34177" x="5497513" y="2771775"/>
          <p14:tracePt t="34185" x="5441950" y="2763838"/>
          <p14:tracePt t="34197" x="5397500" y="2763838"/>
          <p14:tracePt t="34200" x="5360988" y="2735263"/>
          <p14:tracePt t="34210" x="5314950" y="2727325"/>
          <p14:tracePt t="34217" x="5268913" y="2717800"/>
          <p14:tracePt t="34226" x="5232400" y="2708275"/>
          <p14:tracePt t="34233" x="5187950" y="2681288"/>
          <p14:tracePt t="34243" x="5159375" y="2681288"/>
          <p14:tracePt t="34249" x="5095875" y="2671763"/>
          <p14:tracePt t="34257" x="5059363" y="2662238"/>
          <p14:tracePt t="34265" x="4995863" y="2654300"/>
          <p14:tracePt t="34273" x="4932363" y="2625725"/>
          <p14:tracePt t="34281" x="4876800" y="2598738"/>
          <p14:tracePt t="34289" x="4832350" y="2589213"/>
          <p14:tracePt t="34297" x="4813300" y="2589213"/>
          <p14:tracePt t="34305" x="4759325" y="2571750"/>
          <p14:tracePt t="34313" x="4713288" y="2554288"/>
          <p14:tracePt t="34321" x="4695825" y="2554288"/>
          <p14:tracePt t="34329" x="4659313" y="2544763"/>
          <p14:tracePt t="34338" x="4613275" y="2544763"/>
          <p14:tracePt t="34345" x="4594225" y="2544763"/>
          <p14:tracePt t="34353" x="4540250" y="2544763"/>
          <p14:tracePt t="34361" x="4503738" y="2535238"/>
          <p14:tracePt t="34369" x="4467225" y="2535238"/>
          <p14:tracePt t="34378" x="4440238" y="2535238"/>
          <p14:tracePt t="34385" x="4403725" y="2535238"/>
          <p14:tracePt t="34393" x="4357688" y="2535238"/>
          <p14:tracePt t="34401" x="4321175" y="2535238"/>
          <p14:tracePt t="34410" x="4275138" y="2535238"/>
          <p14:tracePt t="34417" x="4248150" y="2535238"/>
          <p14:tracePt t="34427" x="4211638" y="2535238"/>
          <p14:tracePt t="34433" x="4194175" y="2535238"/>
          <p14:tracePt t="34443" x="4148138" y="2535238"/>
          <p14:tracePt t="34450" x="4121150" y="2535238"/>
          <p14:tracePt t="34457" x="4094163" y="2517775"/>
          <p14:tracePt t="34473" x="4057650" y="2508250"/>
          <p14:tracePt t="34481" x="4038600" y="2508250"/>
          <p14:tracePt t="34489" x="4011613" y="2498725"/>
          <p14:tracePt t="34497" x="3992563" y="2489200"/>
          <p14:tracePt t="34505" x="3975100" y="2471738"/>
          <p14:tracePt t="34513" x="3965575" y="2471738"/>
          <p14:tracePt t="34521" x="3929063" y="2471738"/>
          <p14:tracePt t="34529" x="3911600" y="2452688"/>
          <p14:tracePt t="34537" x="3865563" y="2444750"/>
          <p14:tracePt t="34546" x="3856038" y="2444750"/>
          <p14:tracePt t="34553" x="3810000" y="2435225"/>
          <p14:tracePt t="34561" x="3783013" y="2435225"/>
          <p14:tracePt t="34569" x="3765550" y="2435225"/>
          <p14:tracePt t="34577" x="3738563" y="2435225"/>
          <p14:tracePt t="34585" x="3719513" y="2435225"/>
          <p14:tracePt t="34594" x="3692525" y="2435225"/>
          <p14:tracePt t="34601" x="3673475" y="2435225"/>
          <p14:tracePt t="34610" x="3636963" y="2435225"/>
          <p14:tracePt t="34626" x="3629025" y="2435225"/>
          <p14:tracePt t="34633" x="3600450" y="2435225"/>
          <p14:tracePt t="34647" x="3592513" y="2435225"/>
          <p14:tracePt t="34650" x="3582988" y="2435225"/>
          <p14:tracePt t="34670" x="3573463" y="2435225"/>
          <p14:tracePt t="34682" x="3556000" y="2435225"/>
          <p14:tracePt t="34699" x="3536950" y="2435225"/>
          <p14:tracePt t="34713" x="3519488" y="2435225"/>
          <p14:tracePt t="34721" x="3509963" y="2435225"/>
          <p14:tracePt t="34729" x="3500438" y="2435225"/>
          <p14:tracePt t="34737" x="3473450" y="2416175"/>
          <p14:tracePt t="34745" x="3463925" y="2416175"/>
          <p14:tracePt t="34753" x="3446463" y="2408238"/>
          <p14:tracePt t="34763" x="3436938" y="2408238"/>
          <p14:tracePt t="34769" x="3419475" y="2408238"/>
          <p14:tracePt t="34777" x="3409950" y="2408238"/>
          <p14:tracePt t="34785" x="3382963" y="2408238"/>
          <p14:tracePt t="34793" x="3373438" y="2408238"/>
          <p14:tracePt t="34801" x="3363913" y="2398713"/>
          <p14:tracePt t="34810" x="3346450" y="2398713"/>
          <p14:tracePt t="34835" x="3336925" y="2398713"/>
          <p14:tracePt t="34858" x="3327400" y="2398713"/>
          <p14:tracePt t="34873" x="3300413" y="2398713"/>
          <p14:tracePt t="34898" x="3290888" y="2398713"/>
          <p14:tracePt t="34910" x="3281363" y="2398713"/>
          <p14:tracePt t="34945" x="3263900" y="2398713"/>
          <p14:tracePt t="34985" x="3254375" y="2398713"/>
          <p14:tracePt t="35011" x="3244850" y="2398713"/>
          <p14:tracePt t="35033" x="3227388" y="2398713"/>
          <p14:tracePt t="35049" x="3217863" y="2398713"/>
          <p14:tracePt t="35090" x="3200400" y="2398713"/>
          <p14:tracePt t="35250" x="3190875" y="2408238"/>
          <p14:tracePt t="35274" x="3181350" y="2416175"/>
          <p14:tracePt t="35289" x="3171825" y="2416175"/>
          <p14:tracePt t="35313" x="3163888" y="2425700"/>
          <p14:tracePt t="35329" x="3144838" y="2425700"/>
          <p14:tracePt t="35345" x="3127375" y="2425700"/>
          <p14:tracePt t="35353" x="3117850" y="2425700"/>
          <p14:tracePt t="35361" x="3081338" y="2425700"/>
          <p14:tracePt t="35370" x="3054350" y="2425700"/>
          <p14:tracePt t="35377" x="2998788" y="2425700"/>
          <p14:tracePt t="35385" x="2971800" y="2425700"/>
          <p14:tracePt t="35394" x="2925763" y="2425700"/>
          <p14:tracePt t="35401" x="2889250" y="2425700"/>
          <p14:tracePt t="35410" x="2835275" y="2425700"/>
          <p14:tracePt t="35418" x="2781300" y="2425700"/>
          <p14:tracePt t="35427" x="2725738" y="2425700"/>
          <p14:tracePt t="35433" x="2662238" y="2425700"/>
          <p14:tracePt t="35443" x="2635250" y="2425700"/>
          <p14:tracePt t="35449" x="2606675" y="2425700"/>
          <p14:tracePt t="35457" x="2570163" y="2425700"/>
          <p14:tracePt t="35465" x="2552700" y="2425700"/>
          <p14:tracePt t="35473" x="2516188" y="2425700"/>
          <p14:tracePt t="35489" x="2506663" y="2425700"/>
          <p14:tracePt t="35497" x="2489200" y="2425700"/>
          <p14:tracePt t="35513" x="2479675" y="2425700"/>
          <p14:tracePt t="35521" x="2470150" y="2425700"/>
          <p14:tracePt t="35537" x="2462213" y="2425700"/>
          <p14:tracePt t="35553" x="2452688" y="2425700"/>
          <p14:tracePt t="35569" x="2443163" y="2435225"/>
          <p14:tracePt t="35667" x="2433638" y="2435225"/>
          <p14:tracePt t="35673" x="2406650" y="2452688"/>
          <p14:tracePt t="35681" x="2379663" y="2452688"/>
          <p14:tracePt t="35689" x="2316163" y="2462213"/>
          <p14:tracePt t="35697" x="2260600" y="2471738"/>
          <p14:tracePt t="35705" x="2170113" y="2471738"/>
          <p14:tracePt t="35714" x="2087563" y="2489200"/>
          <p14:tracePt t="35720" x="2014538" y="2517775"/>
          <p14:tracePt t="35729" x="1941513" y="2517775"/>
          <p14:tracePt t="35737" x="1878013" y="2525713"/>
          <p14:tracePt t="35745" x="1831975" y="2544763"/>
          <p14:tracePt t="35753" x="1787525" y="2571750"/>
          <p14:tracePt t="35763" x="1751013" y="2581275"/>
          <p14:tracePt t="35768" x="1714500" y="2589213"/>
          <p14:tracePt t="35777" x="1695450" y="2589213"/>
          <p14:tracePt t="35784" x="1695450" y="2598738"/>
          <p14:tracePt t="35794" x="1677988" y="2608263"/>
          <p14:tracePt t="35810" x="1668463" y="2617788"/>
          <p14:tracePt t="35828" x="1658938" y="2625725"/>
          <p14:tracePt t="35833" x="1649413" y="2635250"/>
          <p14:tracePt t="35865" x="1641475" y="2635250"/>
          <p14:tracePt t="35897" x="1641475" y="2644775"/>
          <p14:tracePt t="35913" x="1641475" y="2654300"/>
          <p14:tracePt t="35929" x="1631950" y="2662238"/>
          <p14:tracePt t="35937" x="1631950" y="2671763"/>
          <p14:tracePt t="35945" x="1622425" y="2690813"/>
          <p14:tracePt t="35953" x="1622425" y="2698750"/>
          <p14:tracePt t="35969" x="1622425" y="2708275"/>
          <p14:tracePt t="35977" x="1622425" y="2735263"/>
          <p14:tracePt t="35985" x="1622425" y="2744788"/>
          <p14:tracePt t="35993" x="1622425" y="2754313"/>
          <p14:tracePt t="36001" x="1622425" y="2781300"/>
          <p14:tracePt t="36011" x="1604963" y="2800350"/>
          <p14:tracePt t="36028" x="1604963" y="2827338"/>
          <p14:tracePt t="36048" x="1604963" y="2836863"/>
          <p14:tracePt t="36051" x="1604963" y="2844800"/>
          <p14:tracePt t="36392" x="1604963" y="2836863"/>
          <p14:tracePt t="36489" x="1604963" y="2827338"/>
          <p14:tracePt t="36505" x="1604963" y="2817813"/>
          <p14:tracePt t="36537" x="1604963" y="2808288"/>
          <p14:tracePt t="36577" x="1604963" y="2800350"/>
          <p14:tracePt t="36825" x="1604963" y="2790825"/>
          <p14:tracePt t="36833" x="1595438" y="2781300"/>
          <p14:tracePt t="36993" x="1595438" y="2771775"/>
          <p14:tracePt t="37002" x="1595438" y="2763838"/>
          <p14:tracePt t="37027" x="1585913" y="2754313"/>
          <p14:tracePt t="37060" x="1576388" y="2744788"/>
          <p14:tracePt t="37066" x="1568450" y="2735263"/>
          <p14:tracePt t="38070" x="1558925" y="2735263"/>
          <p14:tracePt t="38080" x="1549400" y="2744788"/>
          <p14:tracePt t="38097" x="1549400" y="2754313"/>
          <p14:tracePt t="38106" x="1549400" y="2763838"/>
          <p14:tracePt t="38121" x="1549400" y="2771775"/>
          <p14:tracePt t="38138" x="1549400" y="2781300"/>
          <p14:tracePt t="38809" x="1549400" y="2771775"/>
          <p14:tracePt t="38931" x="1558925" y="2763838"/>
          <p14:tracePt t="38946" x="1568450" y="2754313"/>
          <p14:tracePt t="38965" x="1576388" y="2754313"/>
          <p14:tracePt t="39017" x="1595438" y="2754313"/>
          <p14:tracePt t="39049" x="1612900" y="2754313"/>
          <p14:tracePt t="39057" x="1622425" y="2744788"/>
          <p14:tracePt t="39082" x="1641475" y="2735263"/>
          <p14:tracePt t="39098" x="1649413" y="2735263"/>
          <p14:tracePt t="39109" x="1658938" y="2727325"/>
          <p14:tracePt t="39112" x="1677988" y="2717800"/>
          <p14:tracePt t="39121" x="1677988" y="2708275"/>
          <p14:tracePt t="39145" x="1685925" y="2698750"/>
          <p14:tracePt t="39313" x="1695450" y="2698750"/>
          <p14:tracePt t="39337" x="1695450" y="2708275"/>
          <p14:tracePt t="39353" x="1695450" y="2717800"/>
          <p14:tracePt t="39385" x="1695450" y="2727325"/>
          <p14:tracePt t="39427" x="1695450" y="2735263"/>
          <p14:tracePt t="39443" x="1695450" y="2744788"/>
          <p14:tracePt t="39459" x="1695450" y="2754313"/>
          <p14:tracePt t="39467" x="1695450" y="2763838"/>
          <p14:tracePt t="39474" x="1695450" y="2790825"/>
          <p14:tracePt t="39481" x="1695450" y="2800350"/>
          <p14:tracePt t="39497" x="1685925" y="2827338"/>
          <p14:tracePt t="39505" x="1685925" y="2836863"/>
          <p14:tracePt t="39529" x="1685925" y="2844800"/>
          <p14:tracePt t="39545" x="1685925" y="2863850"/>
          <p14:tracePt t="39569" x="1677988" y="2881313"/>
          <p14:tracePt t="39585" x="1677988" y="2890838"/>
          <p14:tracePt t="39601" x="1677988" y="2909888"/>
          <p14:tracePt t="39609" x="1677988" y="2917825"/>
          <p14:tracePt t="39617" x="1677988" y="2927350"/>
          <p14:tracePt t="39626" x="1668463" y="2927350"/>
          <p14:tracePt t="39633" x="1668463" y="2946400"/>
          <p14:tracePt t="39643" x="1668463" y="2954338"/>
          <p14:tracePt t="39649" x="1658938" y="2963863"/>
          <p14:tracePt t="39660" x="1658938" y="2973388"/>
          <p14:tracePt t="39665" x="1641475" y="3009900"/>
          <p14:tracePt t="39681" x="1631950" y="3036888"/>
          <p14:tracePt t="39689" x="1631950" y="3063875"/>
          <p14:tracePt t="39697" x="1622425" y="3100388"/>
          <p14:tracePt t="39705" x="1612900" y="3119438"/>
          <p14:tracePt t="39714" x="1595438" y="3163888"/>
          <p14:tracePt t="39721" x="1585913" y="3192463"/>
          <p14:tracePt t="39729" x="1585913" y="3219450"/>
          <p14:tracePt t="39737" x="1576388" y="3246438"/>
          <p14:tracePt t="39746" x="1568450" y="3265488"/>
          <p14:tracePt t="39753" x="1549400" y="3309938"/>
          <p14:tracePt t="39762" x="1541463" y="3319463"/>
          <p14:tracePt t="39769" x="1541463" y="3338513"/>
          <p14:tracePt t="39785" x="1541463" y="3346450"/>
          <p14:tracePt t="40130" x="1541463" y="3338513"/>
          <p14:tracePt t="40140" x="1541463" y="3328988"/>
          <p14:tracePt t="40147" x="1541463" y="3309938"/>
          <p14:tracePt t="40155" x="1541463" y="3292475"/>
          <p14:tracePt t="40163" x="1541463" y="3273425"/>
          <p14:tracePt t="40179" x="1541463" y="3255963"/>
          <p14:tracePt t="40187" x="1541463" y="3246438"/>
          <p14:tracePt t="40195" x="1549400" y="3228975"/>
          <p14:tracePt t="40202" x="1558925" y="3219450"/>
          <p14:tracePt t="40211" x="1558925" y="3192463"/>
          <p14:tracePt t="40217" x="1585913" y="3155950"/>
          <p14:tracePt t="40227" x="1595438" y="3136900"/>
          <p14:tracePt t="40233" x="1604963" y="3119438"/>
          <p14:tracePt t="40244" x="1604963" y="3090863"/>
          <p14:tracePt t="40249" x="1631950" y="3046413"/>
          <p14:tracePt t="40259" x="1641475" y="3017838"/>
          <p14:tracePt t="40264" x="1649413" y="2990850"/>
          <p14:tracePt t="40273" x="1658938" y="2973388"/>
          <p14:tracePt t="40281" x="1658938" y="2963863"/>
          <p14:tracePt t="40289" x="1685925" y="2927350"/>
          <p14:tracePt t="40297" x="1685925" y="2917825"/>
          <p14:tracePt t="40305" x="1695450" y="2890838"/>
          <p14:tracePt t="40337" x="1695450" y="2881313"/>
          <p14:tracePt t="40641" x="1695450" y="2890838"/>
          <p14:tracePt t="40659" x="1695450" y="2917825"/>
          <p14:tracePt t="40669" x="1695450" y="2927350"/>
          <p14:tracePt t="40674" x="1695450" y="2954338"/>
          <p14:tracePt t="40681" x="1685925" y="2982913"/>
          <p14:tracePt t="40689" x="1668463" y="3027363"/>
          <p14:tracePt t="40697" x="1668463" y="3036888"/>
          <p14:tracePt t="40707" x="1658938" y="3073400"/>
          <p14:tracePt t="40721" x="1658938" y="3100388"/>
          <p14:tracePt t="40882" x="1641475" y="3119438"/>
          <p14:tracePt t="40898" x="1631950" y="3127375"/>
          <p14:tracePt t="40905" x="1622425" y="3136900"/>
          <p14:tracePt t="40921" x="1612900" y="3155950"/>
          <p14:tracePt t="40929" x="1595438" y="3173413"/>
          <p14:tracePt t="40945" x="1585913" y="3200400"/>
          <p14:tracePt t="40953" x="1576388" y="3209925"/>
          <p14:tracePt t="40961" x="1568450" y="3219450"/>
          <p14:tracePt t="40978" x="1549400" y="3236913"/>
          <p14:tracePt t="40987" x="1541463" y="3246438"/>
          <p14:tracePt t="41003" x="1531938" y="3255963"/>
          <p14:tracePt t="41018" x="1531938" y="3265488"/>
          <p14:tracePt t="41030" x="1531938" y="3273425"/>
          <p14:tracePt t="41034" x="1522413" y="3273425"/>
          <p14:tracePt t="41046" x="1512888" y="3273425"/>
          <p14:tracePt t="41049" x="1495425" y="3292475"/>
          <p14:tracePt t="41065" x="1485900" y="3302000"/>
          <p14:tracePt t="41076" x="1458913" y="3319463"/>
          <p14:tracePt t="41081" x="1439863" y="3338513"/>
          <p14:tracePt t="41089" x="1422400" y="3355975"/>
          <p14:tracePt t="41097" x="1403350" y="3382963"/>
          <p14:tracePt t="41105" x="1385888" y="3402013"/>
          <p14:tracePt t="41113" x="1358900" y="3419475"/>
          <p14:tracePt t="41121" x="1349375" y="3438525"/>
          <p14:tracePt t="41129" x="1339850" y="3465513"/>
          <p14:tracePt t="41138" x="1312863" y="3502025"/>
          <p14:tracePt t="41145" x="1303338" y="3502025"/>
          <p14:tracePt t="41153" x="1303338" y="3529013"/>
          <p14:tracePt t="41161" x="1293813" y="3548063"/>
          <p14:tracePt t="41169" x="1293813" y="3565525"/>
          <p14:tracePt t="41177" x="1276350" y="3602038"/>
          <p14:tracePt t="41185" x="1266825" y="3638550"/>
          <p14:tracePt t="41194" x="1266825" y="3657600"/>
          <p14:tracePt t="41201" x="1266825" y="3684588"/>
          <p14:tracePt t="41209" x="1266825" y="3730625"/>
          <p14:tracePt t="41217" x="1266825" y="3757613"/>
          <p14:tracePt t="41226" x="1266825" y="3775075"/>
          <p14:tracePt t="41233" x="1266825" y="3803650"/>
          <p14:tracePt t="41243" x="1266825" y="3821113"/>
          <p14:tracePt t="41249" x="1266825" y="3830638"/>
          <p14:tracePt t="41259" x="1266825" y="3857625"/>
          <p14:tracePt t="41265" x="1266825" y="3875088"/>
          <p14:tracePt t="41282" x="1266825" y="3903663"/>
          <p14:tracePt t="41290" x="1266825" y="3911600"/>
          <p14:tracePt t="41297" x="1266825" y="3930650"/>
          <p14:tracePt t="41305" x="1266825" y="3940175"/>
          <p14:tracePt t="41313" x="1266825" y="3957638"/>
          <p14:tracePt t="41321" x="1266825" y="3976688"/>
          <p14:tracePt t="41329" x="1266825" y="3994150"/>
          <p14:tracePt t="41337" x="1266825" y="4021138"/>
          <p14:tracePt t="41345" x="1266825" y="4040188"/>
          <p14:tracePt t="41353" x="1266825" y="4076700"/>
          <p14:tracePt t="41361" x="1266825" y="4094163"/>
          <p14:tracePt t="41369" x="1266825" y="4130675"/>
          <p14:tracePt t="41377" x="1266825" y="4140200"/>
          <p14:tracePt t="41385" x="1266825" y="4186238"/>
          <p14:tracePt t="41393" x="1266825" y="4213225"/>
          <p14:tracePt t="41402" x="1266825" y="4232275"/>
          <p14:tracePt t="41409" x="1266825" y="4276725"/>
          <p14:tracePt t="41426" x="1276350" y="4303713"/>
          <p14:tracePt t="41433" x="1276350" y="4313238"/>
          <p14:tracePt t="41442" x="1276350" y="4322763"/>
          <p14:tracePt t="41450" x="1285875" y="4332288"/>
          <p14:tracePt t="41460" x="1285875" y="4359275"/>
          <p14:tracePt t="41473" x="1285875" y="4368800"/>
          <p14:tracePt t="41497" x="1285875" y="4376738"/>
          <p14:tracePt t="41514" x="1293813" y="4376738"/>
          <p14:tracePt t="41529" x="1303338" y="4386263"/>
          <p14:tracePt t="41545" x="1312863" y="4395788"/>
          <p14:tracePt t="41561" x="1322388" y="4405313"/>
          <p14:tracePt t="41577" x="1330325" y="4413250"/>
          <p14:tracePt t="41593" x="1330325" y="4432300"/>
          <p14:tracePt t="41611" x="1339850" y="4449763"/>
          <p14:tracePt t="41641" x="1349375" y="4459288"/>
          <p14:tracePt t="41732" x="1358900" y="4459288"/>
          <p14:tracePt t="41741" x="1376363" y="4459288"/>
          <p14:tracePt t="41754" x="1385888" y="4459288"/>
          <p14:tracePt t="41769" x="1395413" y="4459288"/>
          <p14:tracePt t="41776" x="1403350" y="4449763"/>
          <p14:tracePt t="42121" x="1403350" y="4459288"/>
          <p14:tracePt t="42129" x="1403350" y="4468813"/>
          <p14:tracePt t="42137" x="1403350" y="4478338"/>
          <p14:tracePt t="42146" x="1403350" y="4486275"/>
          <p14:tracePt t="42153" x="1403350" y="4495800"/>
          <p14:tracePt t="42161" x="1403350" y="4522788"/>
          <p14:tracePt t="42169" x="1395413" y="4532313"/>
          <p14:tracePt t="42177" x="1385888" y="4551363"/>
          <p14:tracePt t="42196" x="1376363" y="4568825"/>
          <p14:tracePt t="42201" x="1366838" y="4578350"/>
          <p14:tracePt t="42210" x="1349375" y="4614863"/>
          <p14:tracePt t="42217" x="1339850" y="4624388"/>
          <p14:tracePt t="42226" x="1330325" y="4651375"/>
          <p14:tracePt t="42233" x="1322388" y="4668838"/>
          <p14:tracePt t="42242" x="1293813" y="4705350"/>
          <p14:tracePt t="42263" x="1285875" y="4732338"/>
          <p14:tracePt t="42264" x="1285875" y="4768850"/>
          <p14:tracePt t="42273" x="1276350" y="4797425"/>
          <p14:tracePt t="42281" x="1249363" y="4824413"/>
          <p14:tracePt t="42289" x="1249363" y="4851400"/>
          <p14:tracePt t="42296" x="1239838" y="4887913"/>
          <p14:tracePt t="42306" x="1230313" y="4914900"/>
          <p14:tracePt t="42314" x="1230313" y="4943475"/>
          <p14:tracePt t="42322" x="1222375" y="4960938"/>
          <p14:tracePt t="42329" x="1222375" y="4987925"/>
          <p14:tracePt t="42337" x="1203325" y="5033963"/>
          <p14:tracePt t="42345" x="1203325" y="5060950"/>
          <p14:tracePt t="42353" x="1193800" y="5097463"/>
          <p14:tracePt t="42361" x="1193800" y="5116513"/>
          <p14:tracePt t="42369" x="1193800" y="5170488"/>
          <p14:tracePt t="42377" x="1193800" y="5207000"/>
          <p14:tracePt t="42387" x="1193800" y="5216525"/>
          <p14:tracePt t="42393" x="1193800" y="5243513"/>
          <p14:tracePt t="42401" x="1193800" y="5253038"/>
          <p14:tracePt t="42410" x="1193800" y="5262563"/>
          <p14:tracePt t="42491" x="1193800" y="5270500"/>
          <p14:tracePt t="42517" x="1193800" y="5280025"/>
          <p14:tracePt t="42521" x="1193800" y="5289550"/>
          <p14:tracePt t="42546" x="1193800" y="5299075"/>
          <p14:tracePt t="42553" x="1193800" y="5316538"/>
          <p14:tracePt t="42569" x="1193800" y="5326063"/>
          <p14:tracePt t="42577" x="1193800" y="5335588"/>
          <p14:tracePt t="42601" x="1193800" y="5353050"/>
          <p14:tracePt t="42609" x="1193800" y="5362575"/>
          <p14:tracePt t="42617" x="1203325" y="5372100"/>
          <p14:tracePt t="42641" x="1212850" y="5380038"/>
          <p14:tracePt t="42717" x="1222375" y="5380038"/>
          <p14:tracePt t="42726" x="1230313" y="5380038"/>
          <p14:tracePt t="42736" x="1249363" y="5389563"/>
          <p14:tracePt t="42738" x="1258888" y="5389563"/>
          <p14:tracePt t="42746" x="1266825" y="5389563"/>
          <p14:tracePt t="42753" x="1285875" y="5389563"/>
          <p14:tracePt t="42761" x="1330325" y="5408613"/>
          <p14:tracePt t="42769" x="1349375" y="5416550"/>
          <p14:tracePt t="42778" x="1358900" y="5416550"/>
          <p14:tracePt t="42785" x="1385888" y="5426075"/>
          <p14:tracePt t="42794" x="1412875" y="5435600"/>
          <p14:tracePt t="42801" x="1431925" y="5445125"/>
          <p14:tracePt t="42810" x="1468438" y="5453063"/>
          <p14:tracePt t="42817" x="1468438" y="5462588"/>
          <p14:tracePt t="42833" x="1485900" y="5472113"/>
          <p14:tracePt t="42842" x="1495425" y="5472113"/>
          <p14:tracePt t="42859" x="1504950" y="5472113"/>
          <p14:tracePt t="43061" x="1512888" y="5481638"/>
          <p14:tracePt t="43130" x="1512888" y="5472113"/>
          <p14:tracePt t="43140" x="1504950" y="5462588"/>
          <p14:tracePt t="43153" x="1495425" y="5445125"/>
          <p14:tracePt t="43161" x="1495425" y="5408613"/>
          <p14:tracePt t="43170" x="1485900" y="5408613"/>
          <p14:tracePt t="43177" x="1476375" y="5372100"/>
          <p14:tracePt t="43185" x="1468438" y="5362575"/>
          <p14:tracePt t="43194" x="1468438" y="5335588"/>
          <p14:tracePt t="43201" x="1468438" y="5307013"/>
          <p14:tracePt t="43209" x="1449388" y="5270500"/>
          <p14:tracePt t="43217" x="1439863" y="5233988"/>
          <p14:tracePt t="43226" x="1439863" y="5216525"/>
          <p14:tracePt t="43233" x="1439863" y="5170488"/>
          <p14:tracePt t="43245" x="1439863" y="5133975"/>
          <p14:tracePt t="43249" x="1422400" y="5089525"/>
          <p14:tracePt t="43259" x="1422400" y="5060950"/>
          <p14:tracePt t="43265" x="1422400" y="5033963"/>
          <p14:tracePt t="43274" x="1422400" y="4979988"/>
          <p14:tracePt t="43281" x="1422400" y="4960938"/>
          <p14:tracePt t="43289" x="1422400" y="4914900"/>
          <p14:tracePt t="43298" x="1422400" y="4878388"/>
          <p14:tracePt t="43306" x="1422400" y="4824413"/>
          <p14:tracePt t="43316" x="1422400" y="4778375"/>
          <p14:tracePt t="43322" x="1422400" y="4724400"/>
          <p14:tracePt t="43332" x="1422400" y="4651375"/>
          <p14:tracePt t="43339" x="1422400" y="4595813"/>
          <p14:tracePt t="43346" x="1422400" y="4522788"/>
          <p14:tracePt t="43354" x="1422400" y="4468813"/>
          <p14:tracePt t="43361" x="1422400" y="4413250"/>
          <p14:tracePt t="43369" x="1422400" y="4349750"/>
          <p14:tracePt t="43377" x="1422400" y="4313238"/>
          <p14:tracePt t="43386" x="1422400" y="4295775"/>
          <p14:tracePt t="43393" x="1422400" y="4268788"/>
          <p14:tracePt t="43401" x="1422400" y="4259263"/>
          <p14:tracePt t="43410" x="1422400" y="4249738"/>
          <p14:tracePt t="43418" x="1431925" y="4222750"/>
          <p14:tracePt t="43433" x="1439863" y="4203700"/>
          <p14:tracePt t="43449" x="1449388" y="4203700"/>
          <p14:tracePt t="43518" x="1458913" y="4203700"/>
          <p14:tracePt t="43748" x="1468438" y="4186238"/>
          <p14:tracePt t="43753" x="1468438" y="4167188"/>
          <p14:tracePt t="43761" x="1468438" y="4140200"/>
          <p14:tracePt t="43768" x="1468438" y="4122738"/>
          <p14:tracePt t="43777" x="1468438" y="4086225"/>
          <p14:tracePt t="43785" x="1468438" y="4067175"/>
          <p14:tracePt t="43794" x="1468438" y="4030663"/>
          <p14:tracePt t="43801" x="1468438" y="3984625"/>
          <p14:tracePt t="43809" x="1468438" y="3921125"/>
          <p14:tracePt t="43817" x="1458913" y="3867150"/>
          <p14:tracePt t="43826" x="1458913" y="3803650"/>
          <p14:tracePt t="43833" x="1458913" y="3730625"/>
          <p14:tracePt t="43842" x="1458913" y="3675063"/>
          <p14:tracePt t="43849" x="1458913" y="3621088"/>
          <p14:tracePt t="43859" x="1458913" y="3548063"/>
          <p14:tracePt t="43865" x="1458913" y="3492500"/>
          <p14:tracePt t="43873" x="1458913" y="3429000"/>
          <p14:tracePt t="43881" x="1458913" y="3375025"/>
          <p14:tracePt t="43895" x="1458913" y="3338513"/>
          <p14:tracePt t="43897" x="1458913" y="3292475"/>
          <p14:tracePt t="43905" x="1458913" y="3255963"/>
          <p14:tracePt t="43913" x="1458913" y="3219450"/>
          <p14:tracePt t="43921" x="1458913" y="3182938"/>
          <p14:tracePt t="43929" x="1458913" y="3173413"/>
          <p14:tracePt t="43937" x="1468438" y="3146425"/>
          <p14:tracePt t="43945" x="1476375" y="3127375"/>
          <p14:tracePt t="43961" x="1485900" y="3100388"/>
          <p14:tracePt t="43977" x="1495425" y="3090863"/>
          <p14:tracePt t="44027" x="1504950" y="3090863"/>
          <p14:tracePt t="44034" x="1522413" y="3090863"/>
          <p14:tracePt t="44043" x="1531938" y="3082925"/>
          <p14:tracePt t="44057" x="1541463" y="3082925"/>
          <p14:tracePt t="44065" x="1549400" y="3082925"/>
          <p14:tracePt t="44075" x="1558925" y="3073400"/>
          <p14:tracePt t="44098" x="1576388" y="3073400"/>
          <p14:tracePt t="44106" x="1585913" y="3063875"/>
          <p14:tracePt t="44115" x="1585913" y="3054350"/>
          <p14:tracePt t="44126" x="1604963" y="3054350"/>
          <p14:tracePt t="44129" x="1612900" y="3046413"/>
          <p14:tracePt t="44138" x="1622425" y="3036888"/>
          <p14:tracePt t="44306" x="1622425" y="3027363"/>
          <p14:tracePt t="44316" x="1622425" y="3009900"/>
          <p14:tracePt t="44326" x="1595438" y="2990850"/>
          <p14:tracePt t="44329" x="1568450" y="2973388"/>
          <p14:tracePt t="44337" x="1541463" y="2946400"/>
          <p14:tracePt t="44345" x="1495425" y="2917825"/>
          <p14:tracePt t="44353" x="1458913" y="2881313"/>
          <p14:tracePt t="44361" x="1412875" y="2836863"/>
          <p14:tracePt t="44374" x="1358900" y="2781300"/>
          <p14:tracePt t="44383" x="1312863" y="2717800"/>
          <p14:tracePt t="44389" x="1258888" y="2671763"/>
          <p14:tracePt t="44393" x="1203325" y="2589213"/>
          <p14:tracePt t="44401" x="1166813" y="2525713"/>
          <p14:tracePt t="44409" x="1112838" y="2462213"/>
          <p14:tracePt t="44417" x="1057275" y="2379663"/>
          <p14:tracePt t="44426" x="1003300" y="2289175"/>
          <p14:tracePt t="44433" x="966788" y="2225675"/>
          <p14:tracePt t="44442" x="930275" y="2160588"/>
          <p14:tracePt t="44450" x="920750" y="2106613"/>
          <p14:tracePt t="44460" x="903288" y="2060575"/>
          <p14:tracePt t="44467" x="884238" y="2016125"/>
          <p14:tracePt t="44479" x="884238" y="1979613"/>
          <p14:tracePt t="44482" x="874713" y="1960563"/>
          <p14:tracePt t="44490" x="874713" y="1914525"/>
          <p14:tracePt t="44497" x="874713" y="1887538"/>
          <p14:tracePt t="44507" x="874713" y="1870075"/>
          <p14:tracePt t="44514" x="874713" y="1851025"/>
          <p14:tracePt t="44521" x="874713" y="1824038"/>
          <p14:tracePt t="44529" x="874713" y="1797050"/>
          <p14:tracePt t="44537" x="874713" y="1778000"/>
          <p14:tracePt t="44545" x="874713" y="1751013"/>
          <p14:tracePt t="44553" x="884238" y="1731963"/>
          <p14:tracePt t="44561" x="903288" y="1687513"/>
          <p14:tracePt t="44569" x="903288" y="1677988"/>
          <p14:tracePt t="44577" x="930275" y="1651000"/>
          <p14:tracePt t="44585" x="930275" y="1641475"/>
          <p14:tracePt t="44593" x="947738" y="1624013"/>
          <p14:tracePt t="44609" x="966788" y="1604963"/>
          <p14:tracePt t="44617" x="974725" y="1595438"/>
          <p14:tracePt t="44626" x="984250" y="1587500"/>
          <p14:tracePt t="44633" x="993775" y="1587500"/>
          <p14:tracePt t="44642" x="1011238" y="1587500"/>
          <p14:tracePt t="44648" x="1030288" y="1558925"/>
          <p14:tracePt t="44659" x="1047750" y="1550988"/>
          <p14:tracePt t="44665" x="1066800" y="1541463"/>
          <p14:tracePt t="44675" x="1093788" y="1541463"/>
          <p14:tracePt t="44681" x="1120775" y="1541463"/>
          <p14:tracePt t="44689" x="1166813" y="1541463"/>
          <p14:tracePt t="44697" x="1222375" y="1541463"/>
          <p14:tracePt t="44707" x="1258888" y="1541463"/>
          <p14:tracePt t="44716" x="1330325" y="1541463"/>
          <p14:tracePt t="44724" x="1366838" y="1541463"/>
          <p14:tracePt t="44732" x="1439863" y="1541463"/>
          <p14:tracePt t="44738" x="1495425" y="1541463"/>
          <p14:tracePt t="44747" x="1604963" y="1541463"/>
          <p14:tracePt t="44753" x="1668463" y="1541463"/>
          <p14:tracePt t="44762" x="1741488" y="1541463"/>
          <p14:tracePt t="44768" x="1814513" y="1541463"/>
          <p14:tracePt t="44777" x="1868488" y="1541463"/>
          <p14:tracePt t="44785" x="1895475" y="1541463"/>
          <p14:tracePt t="44793" x="1914525" y="1541463"/>
          <p14:tracePt t="44801" x="1941513" y="1541463"/>
          <p14:tracePt t="44810" x="1951038" y="1541463"/>
          <p14:tracePt t="44817" x="1960563" y="1541463"/>
          <p14:tracePt t="44849" x="1968500" y="1541463"/>
          <p14:tracePt t="44873" x="1978025" y="1541463"/>
          <p14:tracePt t="44881" x="1987550" y="1541463"/>
          <p14:tracePt t="44893" x="1987550" y="1550988"/>
          <p14:tracePt t="44913" x="1987550" y="1577975"/>
          <p14:tracePt t="44921" x="1987550" y="1587500"/>
          <p14:tracePt t="44931" x="1987550" y="1595438"/>
          <p14:tracePt t="44945" x="1987550" y="1614488"/>
          <p14:tracePt t="44953" x="1987550" y="1624013"/>
          <p14:tracePt t="44961" x="1987550" y="1631950"/>
          <p14:tracePt t="44977" x="1987550" y="1641475"/>
          <p14:tracePt t="45099" x="1987550" y="1651000"/>
          <p14:tracePt t="45111" x="1987550" y="1660525"/>
          <p14:tracePt t="45602" x="1978025" y="1668463"/>
          <p14:tracePt t="46331" x="1978025" y="1677988"/>
          <p14:tracePt t="46337" x="1968500" y="1687513"/>
          <p14:tracePt t="46354" x="1951038" y="1704975"/>
          <p14:tracePt t="46417" x="1941513" y="1714500"/>
          <p14:tracePt t="46443" x="1924050" y="1714500"/>
          <p14:tracePt t="46451" x="1924050" y="1724025"/>
          <p14:tracePt t="46457" x="1914525" y="1724025"/>
          <p14:tracePt t="46498" x="1895475" y="1741488"/>
          <p14:tracePt t="46530" x="1887538" y="1741488"/>
          <p14:tracePt t="46538" x="1878013" y="1741488"/>
          <p14:tracePt t="46546" x="1868488" y="1751013"/>
          <p14:tracePt t="46570" x="1860550" y="1760538"/>
          <p14:tracePt t="46955" x="1860550" y="1751013"/>
          <p14:tracePt t="48091" x="1851025" y="1751013"/>
          <p14:tracePt t="48099" x="1831975" y="1751013"/>
          <p14:tracePt t="48108" x="1824038" y="1751013"/>
          <p14:tracePt t="48114" x="1795463" y="1751013"/>
          <p14:tracePt t="48121" x="1787525" y="1741488"/>
          <p14:tracePt t="48129" x="1778000" y="1741488"/>
          <p14:tracePt t="48138" x="1768475" y="1731963"/>
          <p14:tracePt t="48145" x="1758950" y="1731963"/>
          <p14:tracePt t="48153" x="1751013" y="1731963"/>
          <p14:tracePt t="48161" x="1741488" y="1731963"/>
          <p14:tracePt t="48220" x="1722438" y="1731963"/>
          <p14:tracePt t="48242" x="1714500" y="1731963"/>
          <p14:tracePt t="48289" x="1685925" y="1714500"/>
          <p14:tracePt t="48297" x="1668463" y="1704975"/>
          <p14:tracePt t="48305" x="1649413" y="1697038"/>
          <p14:tracePt t="48313" x="1622425" y="1687513"/>
          <p14:tracePt t="48321" x="1576388" y="1651000"/>
          <p14:tracePt t="48329" x="1558925" y="1641475"/>
          <p14:tracePt t="48337" x="1531938" y="1631950"/>
          <p14:tracePt t="48345" x="1495425" y="1595438"/>
          <p14:tracePt t="48353" x="1476375" y="1595438"/>
          <p14:tracePt t="48361" x="1468438" y="1587500"/>
          <p14:tracePt t="48377" x="1458913" y="1587500"/>
          <p14:tracePt t="48385" x="1439863" y="1587500"/>
          <p14:tracePt t="48475" x="1431925" y="1587500"/>
          <p14:tracePt t="48491" x="1422400" y="1577975"/>
          <p14:tracePt t="48697" x="1412875" y="1568450"/>
          <p14:tracePt t="49329" x="1412875" y="1577975"/>
          <p14:tracePt t="49339" x="1412875" y="1595438"/>
          <p14:tracePt t="49345" x="1412875" y="1614488"/>
          <p14:tracePt t="49640" x="1412875" y="1631950"/>
          <p14:tracePt t="50507" x="1403350" y="1641475"/>
          <p14:tracePt t="50516" x="1395413" y="1651000"/>
          <p14:tracePt t="50521" x="1376363" y="1660525"/>
          <p14:tracePt t="50537" x="1349375" y="1668463"/>
          <p14:tracePt t="50545" x="1322388" y="1687513"/>
          <p14:tracePt t="50561" x="1303338" y="1697038"/>
          <p14:tracePt t="50577" x="1285875" y="1704975"/>
          <p14:tracePt t="50601" x="1285875" y="1714500"/>
          <p14:tracePt t="50617" x="1266825" y="1714500"/>
          <p14:tracePt t="50626" x="1258888" y="1724025"/>
          <p14:tracePt t="50633" x="1249363" y="1731963"/>
          <p14:tracePt t="50649" x="1230313" y="1751013"/>
          <p14:tracePt t="50665" x="1203325" y="1768475"/>
          <p14:tracePt t="50675" x="1193800" y="1778000"/>
          <p14:tracePt t="50681" x="1176338" y="1787525"/>
          <p14:tracePt t="50689" x="1157288" y="1804988"/>
          <p14:tracePt t="50698" x="1149350" y="1814513"/>
          <p14:tracePt t="50705" x="1139825" y="1824038"/>
          <p14:tracePt t="50714" x="1120775" y="1833563"/>
          <p14:tracePt t="50721" x="1103313" y="1860550"/>
          <p14:tracePt t="50729" x="1093788" y="1878013"/>
          <p14:tracePt t="50737" x="1076325" y="1906588"/>
          <p14:tracePt t="50745" x="1057275" y="1924050"/>
          <p14:tracePt t="50753" x="1047750" y="1951038"/>
          <p14:tracePt t="50767" x="1020763" y="1987550"/>
          <p14:tracePt t="50768" x="1011238" y="2006600"/>
          <p14:tracePt t="50777" x="1003300" y="2024063"/>
          <p14:tracePt t="50785" x="974725" y="2052638"/>
          <p14:tracePt t="50795" x="966788" y="2060575"/>
          <p14:tracePt t="50801" x="957263" y="2097088"/>
          <p14:tracePt t="50810" x="957263" y="2116138"/>
          <p14:tracePt t="50817" x="947738" y="2143125"/>
          <p14:tracePt t="50826" x="947738" y="2160588"/>
          <p14:tracePt t="50833" x="947738" y="2197100"/>
          <p14:tracePt t="50842" x="947738" y="2225675"/>
          <p14:tracePt t="50849" x="947738" y="2252663"/>
          <p14:tracePt t="50859" x="947738" y="2270125"/>
          <p14:tracePt t="50865" x="947738" y="2306638"/>
          <p14:tracePt t="50875" x="947738" y="2316163"/>
          <p14:tracePt t="50894" x="947738" y="2379663"/>
          <p14:tracePt t="50897" x="947738" y="2398713"/>
          <p14:tracePt t="50905" x="947738" y="2408238"/>
          <p14:tracePt t="50913" x="947738" y="2435225"/>
          <p14:tracePt t="50921" x="966788" y="2452688"/>
          <p14:tracePt t="50929" x="974725" y="2489200"/>
          <p14:tracePt t="50937" x="984250" y="2508250"/>
          <p14:tracePt t="50945" x="993775" y="2544763"/>
          <p14:tracePt t="50953" x="1011238" y="2562225"/>
          <p14:tracePt t="50961" x="1030288" y="2581275"/>
          <p14:tracePt t="50969" x="1030288" y="2598738"/>
          <p14:tracePt t="50977" x="1039813" y="2644775"/>
          <p14:tracePt t="50985" x="1047750" y="2671763"/>
          <p14:tracePt t="50993" x="1076325" y="2717800"/>
          <p14:tracePt t="51001" x="1093788" y="2744788"/>
          <p14:tracePt t="51009" x="1103313" y="2781300"/>
          <p14:tracePt t="51017" x="1120775" y="2827338"/>
          <p14:tracePt t="51025" x="1139825" y="2854325"/>
          <p14:tracePt t="51033" x="1149350" y="2881313"/>
          <p14:tracePt t="51042" x="1185863" y="2917825"/>
          <p14:tracePt t="51051" x="1193800" y="2936875"/>
          <p14:tracePt t="51062" x="1203325" y="2954338"/>
          <p14:tracePt t="51066" x="1212850" y="2963863"/>
          <p14:tracePt t="51079" x="1230313" y="2973388"/>
          <p14:tracePt t="51094" x="1239838" y="2982913"/>
          <p14:tracePt t="51243" x="1249363" y="2990850"/>
          <p14:tracePt t="51253" x="1258888" y="3000375"/>
          <p14:tracePt t="51265" x="1266825" y="3009900"/>
          <p14:tracePt t="51364" x="1276350" y="3009900"/>
          <p14:tracePt t="51394" x="1285875" y="3017838"/>
          <p14:tracePt t="51409" x="1285875" y="3027363"/>
          <p14:tracePt t="51620" x="1293813" y="3027363"/>
          <p14:tracePt t="51651" x="1303338" y="3036888"/>
          <p14:tracePt t="51964" x="1303338" y="3054350"/>
          <p14:tracePt t="51972" x="1303338" y="3063875"/>
          <p14:tracePt t="51980" x="1303338" y="3082925"/>
          <p14:tracePt t="51986" x="1303338" y="3100388"/>
          <p14:tracePt t="51993" x="1303338" y="3119438"/>
          <p14:tracePt t="52001" x="1303338" y="3146425"/>
          <p14:tracePt t="52009" x="1303338" y="3155950"/>
          <p14:tracePt t="52025" x="1303338" y="3163888"/>
          <p14:tracePt t="52033" x="1303338" y="3182938"/>
          <p14:tracePt t="52042" x="1312863" y="3192463"/>
          <p14:tracePt t="52219" x="1322388" y="3200400"/>
          <p14:tracePt t="52235" x="1322388" y="3209925"/>
          <p14:tracePt t="52242" x="1322388" y="3219450"/>
          <p14:tracePt t="52257" x="1322388" y="3228975"/>
          <p14:tracePt t="52273" x="1322388" y="3236913"/>
          <p14:tracePt t="52793" x="1322388" y="3246438"/>
          <p14:tracePt t="52843" x="1303338" y="3228975"/>
          <p14:tracePt t="53571" x="1303338" y="3246438"/>
          <p14:tracePt t="53580" x="1293813" y="3265488"/>
          <p14:tracePt t="53587" x="1293813" y="3282950"/>
          <p14:tracePt t="53594" x="1293813" y="3292475"/>
          <p14:tracePt t="53601" x="1293813" y="3309938"/>
          <p14:tracePt t="53617" x="1293813" y="3319463"/>
          <p14:tracePt t="53633" x="1293813" y="3328988"/>
          <p14:tracePt t="53651" x="1293813" y="3346450"/>
          <p14:tracePt t="53665" x="1293813" y="3355975"/>
          <p14:tracePt t="53685" x="1293813" y="3392488"/>
          <p14:tracePt t="53696" x="1285875" y="3411538"/>
          <p14:tracePt t="53705" x="1276350" y="3446463"/>
          <p14:tracePt t="53714" x="1276350" y="3482975"/>
          <p14:tracePt t="53721" x="1258888" y="3502025"/>
          <p14:tracePt t="53729" x="1249363" y="3519488"/>
          <p14:tracePt t="53737" x="1249363" y="3538538"/>
          <p14:tracePt t="53746" x="1239838" y="3565525"/>
          <p14:tracePt t="53754" x="1239838" y="3584575"/>
          <p14:tracePt t="53762" x="1230313" y="3602038"/>
          <p14:tracePt t="53777" x="1212850" y="3621088"/>
          <p14:tracePt t="53793" x="1212850" y="3638550"/>
          <p14:tracePt t="53801" x="1212850" y="3648075"/>
          <p14:tracePt t="53809" x="1203325" y="3657600"/>
          <p14:tracePt t="53833" x="1203325" y="3665538"/>
          <p14:tracePt t="53849" x="1193800" y="3675063"/>
          <p14:tracePt t="53873" x="1193800" y="3684588"/>
          <p14:tracePt t="53892" x="1193800" y="3702050"/>
          <p14:tracePt t="53897" x="1193800" y="3711575"/>
          <p14:tracePt t="53905" x="1185863" y="3721100"/>
          <p14:tracePt t="53921" x="1176338" y="3738563"/>
          <p14:tracePt t="53937" x="1166813" y="3738563"/>
          <p14:tracePt t="53945" x="1166813" y="3748088"/>
          <p14:tracePt t="53953" x="1157288" y="3757613"/>
          <p14:tracePt t="53969" x="1157288" y="3767138"/>
          <p14:tracePt t="53977" x="1157288" y="3784600"/>
          <p14:tracePt t="53985" x="1149350" y="3803650"/>
          <p14:tracePt t="53993" x="1149350" y="3821113"/>
          <p14:tracePt t="54001" x="1149350" y="3840163"/>
          <p14:tracePt t="54021" x="1120775" y="3884613"/>
          <p14:tracePt t="54028" x="1120775" y="3903663"/>
          <p14:tracePt t="54033" x="1120775" y="3930650"/>
          <p14:tracePt t="54042" x="1120775" y="3976688"/>
          <p14:tracePt t="54049" x="1120775" y="3994150"/>
          <p14:tracePt t="54059" x="1120775" y="4021138"/>
          <p14:tracePt t="54065" x="1120775" y="4040188"/>
          <p14:tracePt t="54075" x="1120775" y="4067175"/>
          <p14:tracePt t="54081" x="1120775" y="4076700"/>
          <p14:tracePt t="54091" x="1120775" y="4086225"/>
          <p14:tracePt t="54097" x="1120775" y="4094163"/>
          <p14:tracePt t="54108" x="1120775" y="4113213"/>
          <p14:tracePt t="54121" x="1120775" y="4122738"/>
          <p14:tracePt t="54129" x="1120775" y="4130675"/>
          <p14:tracePt t="54139" x="1130300" y="4149725"/>
          <p14:tracePt t="54153" x="1130300" y="4167188"/>
          <p14:tracePt t="54161" x="1130300" y="4176713"/>
          <p14:tracePt t="54169" x="1130300" y="4203700"/>
          <p14:tracePt t="54177" x="1130300" y="4213225"/>
          <p14:tracePt t="54193" x="1139825" y="4249738"/>
          <p14:tracePt t="54201" x="1139825" y="4259263"/>
          <p14:tracePt t="54209" x="1139825" y="4276725"/>
          <p14:tracePt t="54217" x="1139825" y="4286250"/>
          <p14:tracePt t="54225" x="1139825" y="4303713"/>
          <p14:tracePt t="54233" x="1166813" y="4332288"/>
          <p14:tracePt t="54242" x="1166813" y="4340225"/>
          <p14:tracePt t="54258" x="1166813" y="4368800"/>
          <p14:tracePt t="54264" x="1166813" y="4376738"/>
          <p14:tracePt t="54275" x="1176338" y="4395788"/>
          <p14:tracePt t="54291" x="1176338" y="4413250"/>
          <p14:tracePt t="54305" x="1176338" y="4422775"/>
          <p14:tracePt t="54313" x="1176338" y="4432300"/>
          <p14:tracePt t="54337" x="1185863" y="4449763"/>
          <p14:tracePt t="54361" x="1185863" y="4459288"/>
          <p14:tracePt t="54386" x="1185863" y="4468813"/>
          <p14:tracePt t="54401" x="1193800" y="4486275"/>
          <p14:tracePt t="54417" x="1212850" y="4505325"/>
          <p14:tracePt t="54433" x="1230313" y="4522788"/>
          <p14:tracePt t="54449" x="1230313" y="4532313"/>
          <p14:tracePt t="54457" x="1249363" y="4541838"/>
          <p14:tracePt t="54465" x="1266825" y="4559300"/>
          <p14:tracePt t="54475" x="1276350" y="4568825"/>
          <p14:tracePt t="54481" x="1303338" y="4595813"/>
          <p14:tracePt t="54491" x="1322388" y="4614863"/>
          <p14:tracePt t="54505" x="1330325" y="4614863"/>
          <p14:tracePt t="54513" x="1349375" y="4624388"/>
          <p14:tracePt t="54691" x="1366838" y="4641850"/>
          <p14:tracePt t="54716" x="1376363" y="4651375"/>
          <p14:tracePt t="54721" x="1385888" y="4651375"/>
          <p14:tracePt t="54737" x="1395413" y="4668838"/>
          <p14:tracePt t="54746" x="1395413" y="4678363"/>
          <p14:tracePt t="54761" x="1395413" y="4697413"/>
          <p14:tracePt t="54769" x="1395413" y="4714875"/>
          <p14:tracePt t="54777" x="1403350" y="4724400"/>
          <p14:tracePt t="54793" x="1412875" y="4732338"/>
          <p14:tracePt t="54947" x="1412875" y="4768850"/>
          <p14:tracePt t="54956" x="1412875" y="4787900"/>
          <p14:tracePt t="54968" x="1412875" y="4824413"/>
          <p14:tracePt t="54970" x="1412875" y="4851400"/>
          <p14:tracePt t="54977" x="1412875" y="4878388"/>
          <p14:tracePt t="54985" x="1412875" y="4897438"/>
          <p14:tracePt t="54993" x="1412875" y="4924425"/>
          <p14:tracePt t="55001" x="1412875" y="4943475"/>
          <p14:tracePt t="55009" x="1412875" y="4951413"/>
          <p14:tracePt t="55025" x="1412875" y="4960938"/>
          <p14:tracePt t="55157" x="1412875" y="4970463"/>
          <p14:tracePt t="55171" x="1412875" y="4979988"/>
          <p14:tracePt t="55185" x="1412875" y="4987925"/>
          <p14:tracePt t="55193" x="1412875" y="4997450"/>
          <p14:tracePt t="55209" x="1412875" y="5006975"/>
          <p14:tracePt t="55217" x="1412875" y="5024438"/>
          <p14:tracePt t="55225" x="1412875" y="5033963"/>
          <p14:tracePt t="55242" x="1412875" y="5043488"/>
          <p14:tracePt t="55249" x="1412875" y="5060950"/>
          <p14:tracePt t="55266" x="1412875" y="5070475"/>
          <p14:tracePt t="55281" x="1412875" y="5080000"/>
          <p14:tracePt t="55298" x="1412875" y="5089525"/>
          <p14:tracePt t="55315" x="1412875" y="5097463"/>
          <p14:tracePt t="55323" x="1412875" y="5106988"/>
          <p14:tracePt t="55331" x="1412875" y="5116513"/>
          <p14:tracePt t="55342" x="1412875" y="5126038"/>
          <p14:tracePt t="55348" x="1412875" y="5153025"/>
          <p14:tracePt t="55354" x="1431925" y="5170488"/>
          <p14:tracePt t="55361" x="1439863" y="5180013"/>
          <p14:tracePt t="55370" x="1449388" y="5207000"/>
          <p14:tracePt t="55377" x="1449388" y="5216525"/>
          <p14:tracePt t="55385" x="1449388" y="5233988"/>
          <p14:tracePt t="55393" x="1476375" y="5253038"/>
          <p14:tracePt t="55409" x="1485900" y="5262563"/>
          <p14:tracePt t="55425" x="1495425" y="5270500"/>
          <p14:tracePt t="55433" x="1495425" y="5280025"/>
          <p14:tracePt t="55449" x="1504950" y="5299075"/>
          <p14:tracePt t="55617" x="1512888" y="5307013"/>
          <p14:tracePt t="55633" x="1522413" y="5316538"/>
          <p14:tracePt t="55649" x="1531938" y="5335588"/>
          <p14:tracePt t="55690" x="1541463" y="5343525"/>
          <p14:tracePt t="55761" x="1558925" y="5343525"/>
          <p14:tracePt t="55777" x="1568450" y="5343525"/>
          <p14:tracePt t="55785" x="1576388" y="5343525"/>
          <p14:tracePt t="55793" x="1595438" y="5335588"/>
          <p14:tracePt t="55801" x="1604963" y="5335588"/>
          <p14:tracePt t="55817" x="1612900" y="5326063"/>
          <p14:tracePt t="55833" x="1612900" y="5307013"/>
          <p14:tracePt t="55842" x="1612900" y="5299075"/>
          <p14:tracePt t="55849" x="1612900" y="5280025"/>
          <p14:tracePt t="55858" x="1612900" y="5270500"/>
          <p14:tracePt t="55865" x="1622425" y="5262563"/>
          <p14:tracePt t="55877" x="1631950" y="5262563"/>
          <p14:tracePt t="55881" x="1631950" y="5253038"/>
          <p14:tracePt t="55891" x="1641475" y="5243513"/>
          <p14:tracePt t="55905" x="1641475" y="5233988"/>
          <p14:tracePt t="55921" x="1641475" y="5216525"/>
          <p14:tracePt t="55937" x="1649413" y="5207000"/>
          <p14:tracePt t="56099" x="1649413" y="5226050"/>
          <p14:tracePt t="56108" x="1649413" y="5243513"/>
          <p14:tracePt t="56117" x="1649413" y="5253038"/>
          <p14:tracePt t="56127" x="1649413" y="5270500"/>
          <p14:tracePt t="56129" x="1641475" y="5280025"/>
          <p14:tracePt t="56137" x="1631950" y="5289550"/>
          <p14:tracePt t="56145" x="1622425" y="5299075"/>
          <p14:tracePt t="56153" x="1622425" y="5316538"/>
          <p14:tracePt t="56161" x="1612900" y="5326063"/>
          <p14:tracePt t="56315" x="1612900" y="5316538"/>
          <p14:tracePt t="56331" x="1612900" y="5270500"/>
          <p14:tracePt t="56338" x="1612900" y="5243513"/>
          <p14:tracePt t="56345" x="1595438" y="5226050"/>
          <p14:tracePt t="56353" x="1585913" y="5207000"/>
          <p14:tracePt t="56361" x="1585913" y="5197475"/>
          <p14:tracePt t="56369" x="1576388" y="5180013"/>
          <p14:tracePt t="56380" x="1576388" y="5160963"/>
          <p14:tracePt t="56393" x="1568450" y="5160963"/>
          <p14:tracePt t="56401" x="1568450" y="5153025"/>
          <p14:tracePt t="56434" x="1568450" y="5143500"/>
          <p14:tracePt t="56458" x="1568450" y="5126038"/>
          <p14:tracePt t="56531" x="1568450" y="5116513"/>
          <p14:tracePt t="56539" x="1549400" y="5126038"/>
          <p14:tracePt t="56554" x="1541463" y="5153025"/>
          <p14:tracePt t="56561" x="1531938" y="5160963"/>
          <p14:tracePt t="56569" x="1504950" y="5207000"/>
          <p14:tracePt t="56577" x="1495425" y="5207000"/>
          <p14:tracePt t="56585" x="1495425" y="5216525"/>
          <p14:tracePt t="56593" x="1485900" y="5226050"/>
          <p14:tracePt t="56601" x="1485900" y="5233988"/>
          <p14:tracePt t="56609" x="1476375" y="5253038"/>
          <p14:tracePt t="56625" x="1468438" y="5262563"/>
          <p14:tracePt t="56842" x="1468438" y="5253038"/>
          <p14:tracePt t="56858" x="1468438" y="5243513"/>
          <p14:tracePt t="56865" x="1468438" y="5233988"/>
          <p14:tracePt t="56889" x="1468438" y="5216525"/>
          <p14:tracePt t="57051" x="1468438" y="5243513"/>
          <p14:tracePt t="57064" x="1468438" y="5253038"/>
          <p14:tracePt t="57067" x="1458913" y="5262563"/>
          <p14:tracePt t="57075" x="1458913" y="5280025"/>
          <p14:tracePt t="57089" x="1449388" y="5289550"/>
          <p14:tracePt t="57097" x="1449388" y="5299075"/>
          <p14:tracePt t="57873" x="1449388" y="5289550"/>
          <p14:tracePt t="58732" x="1449388" y="5262563"/>
          <p14:tracePt t="59035" x="1449388" y="5243513"/>
          <p14:tracePt t="59042" x="1449388" y="5226050"/>
          <p14:tracePt t="59049" x="1439863" y="5197475"/>
          <p14:tracePt t="59059" x="1385888" y="5170488"/>
          <p14:tracePt t="59065" x="1322388" y="5133975"/>
          <p14:tracePt t="59075" x="1239838" y="5089525"/>
          <p14:tracePt t="59080" x="1139825" y="5053013"/>
          <p14:tracePt t="59091" x="1011238" y="4987925"/>
          <p14:tracePt t="59097" x="911225" y="4951413"/>
          <p14:tracePt t="59108" x="774700" y="4906963"/>
          <p14:tracePt t="59113" x="728663" y="4878388"/>
          <p14:tracePt t="59121" x="674688" y="4870450"/>
          <p14:tracePt t="59129" x="628650" y="4860925"/>
          <p14:tracePt t="59140" x="611188" y="4860925"/>
          <p14:tracePt t="59145" x="601663" y="4860925"/>
          <p14:tracePt t="59500" x="601663" y="4878388"/>
          <p14:tracePt t="59509" x="574675" y="4906963"/>
          <p14:tracePt t="59515" x="555625" y="4933950"/>
          <p14:tracePt t="59523" x="547688" y="4970463"/>
          <p14:tracePt t="59529" x="511175" y="5024438"/>
          <p14:tracePt t="59537" x="492125" y="5070475"/>
          <p14:tracePt t="59545" x="455613" y="5106988"/>
          <p14:tracePt t="59553" x="446088" y="5133975"/>
          <p14:tracePt t="59561" x="438150" y="5153025"/>
          <p14:tracePt t="59569" x="419100" y="5180013"/>
          <p14:tracePt t="59577" x="409575" y="5226050"/>
          <p14:tracePt t="59585" x="401638" y="5243513"/>
          <p14:tracePt t="59601" x="401638" y="5253038"/>
          <p14:tracePt t="59609" x="401638" y="5270500"/>
          <p14:tracePt t="59665" x="401638" y="5280025"/>
          <p14:tracePt t="59702" x="401638" y="5289550"/>
          <p14:tracePt t="59709" x="409575" y="5289550"/>
          <p14:tracePt t="59713" x="419100" y="5289550"/>
          <p14:tracePt t="59720" x="438150" y="5289550"/>
          <p14:tracePt t="59729" x="455613" y="5289550"/>
          <p14:tracePt t="59809" x="465138" y="5299075"/>
          <p14:tracePt t="59826" x="465138" y="5307013"/>
          <p14:tracePt t="59833" x="474663" y="5316538"/>
          <p14:tracePt t="59849" x="474663" y="5326063"/>
          <p14:tracePt t="59857" x="482600" y="5335588"/>
          <p14:tracePt t="59865" x="492125" y="5353050"/>
          <p14:tracePt t="59874" x="492125" y="5399088"/>
          <p14:tracePt t="59894" x="501650" y="5435600"/>
          <p14:tracePt t="59897" x="501650" y="5453063"/>
          <p14:tracePt t="59905" x="511175" y="5489575"/>
          <p14:tracePt t="59913" x="511175" y="5499100"/>
          <p14:tracePt t="59921" x="519113" y="5518150"/>
          <p14:tracePt t="59929" x="528638" y="5545138"/>
          <p14:tracePt t="59937" x="547688" y="5554663"/>
          <p14:tracePt t="59945" x="574675" y="5554663"/>
          <p14:tracePt t="59953" x="592138" y="5572125"/>
          <p14:tracePt t="59961" x="601663" y="5572125"/>
          <p14:tracePt t="59969" x="628650" y="5572125"/>
          <p14:tracePt t="59977" x="655638" y="5599113"/>
          <p14:tracePt t="59985" x="692150" y="5608638"/>
          <p14:tracePt t="59993" x="728663" y="5618163"/>
          <p14:tracePt t="60001" x="747713" y="5618163"/>
          <p14:tracePt t="60009" x="774700" y="5626100"/>
          <p14:tracePt t="60017" x="820738" y="5645150"/>
          <p14:tracePt t="60026" x="866775" y="5662613"/>
          <p14:tracePt t="60033" x="903288" y="5672138"/>
          <p14:tracePt t="60042" x="1003300" y="5681663"/>
          <p14:tracePt t="60049" x="1076325" y="5708650"/>
          <p14:tracePt t="60059" x="1149350" y="5708650"/>
          <p14:tracePt t="60065" x="1230313" y="5718175"/>
          <p14:tracePt t="60074" x="1322388" y="5718175"/>
          <p14:tracePt t="60081" x="1395413" y="5718175"/>
          <p14:tracePt t="60092" x="1485900" y="5718175"/>
          <p14:tracePt t="60097" x="1541463" y="5718175"/>
          <p14:tracePt t="60107" x="1604963" y="5718175"/>
          <p14:tracePt t="60113" x="1631950" y="5718175"/>
          <p14:tracePt t="60121" x="1649413" y="5718175"/>
          <p14:tracePt t="60297" x="1658938" y="5718175"/>
          <p14:tracePt t="60305" x="1658938" y="5708650"/>
          <p14:tracePt t="60313" x="1658938" y="5681663"/>
          <p14:tracePt t="60321" x="1658938" y="5645150"/>
          <p14:tracePt t="60329" x="1658938" y="5618163"/>
          <p14:tracePt t="60337" x="1658938" y="5562600"/>
          <p14:tracePt t="60345" x="1658938" y="5508625"/>
          <p14:tracePt t="60353" x="1658938" y="5453063"/>
          <p14:tracePt t="60361" x="1658938" y="5399088"/>
          <p14:tracePt t="60369" x="1658938" y="5335588"/>
          <p14:tracePt t="60377" x="1658938" y="5262563"/>
          <p14:tracePt t="60385" x="1658938" y="5207000"/>
          <p14:tracePt t="60393" x="1658938" y="5153025"/>
          <p14:tracePt t="60401" x="1658938" y="5106988"/>
          <p14:tracePt t="60409" x="1658938" y="5053013"/>
          <p14:tracePt t="60417" x="1677988" y="5024438"/>
          <p14:tracePt t="60425" x="1677988" y="4997450"/>
          <p14:tracePt t="60433" x="1685925" y="4970463"/>
          <p14:tracePt t="60441" x="1685925" y="4951413"/>
          <p14:tracePt t="60450" x="1695450" y="4914900"/>
          <p14:tracePt t="60457" x="1695450" y="4897438"/>
          <p14:tracePt t="60465" x="1704975" y="4870450"/>
          <p14:tracePt t="60474" x="1722438" y="4841875"/>
          <p14:tracePt t="60481" x="1722438" y="4833938"/>
          <p14:tracePt t="60491" x="1722438" y="4814888"/>
          <p14:tracePt t="60497" x="1731963" y="4787900"/>
          <p14:tracePt t="60507" x="1741488" y="4768850"/>
          <p14:tracePt t="60514" x="1751013" y="4751388"/>
          <p14:tracePt t="60520" x="1768475" y="4714875"/>
          <p14:tracePt t="60537" x="1795463" y="4668838"/>
          <p14:tracePt t="60545" x="1814513" y="4651375"/>
          <p14:tracePt t="60553" x="1824038" y="4632325"/>
          <p14:tracePt t="60561" x="1831975" y="4614863"/>
          <p14:tracePt t="60569" x="1841500" y="4587875"/>
          <p14:tracePt t="60577" x="1841500" y="4568825"/>
          <p14:tracePt t="60586" x="1851025" y="4541838"/>
          <p14:tracePt t="60595" x="1860550" y="4522788"/>
          <p14:tracePt t="60602" x="1868488" y="4505325"/>
          <p14:tracePt t="60611" x="1868488" y="4486275"/>
          <p14:tracePt t="60617" x="1878013" y="4468813"/>
          <p14:tracePt t="60625" x="1878013" y="4449763"/>
          <p14:tracePt t="60633" x="1878013" y="4441825"/>
          <p14:tracePt t="60641" x="1878013" y="4432300"/>
          <p14:tracePt t="60657" x="1878013" y="4405313"/>
          <p14:tracePt t="60689" x="1868488" y="4405313"/>
          <p14:tracePt t="60697" x="1860550" y="4405313"/>
          <p14:tracePt t="60707" x="1824038" y="4405313"/>
          <p14:tracePt t="60713" x="1768475" y="4405313"/>
          <p14:tracePt t="60721" x="1714500" y="4405313"/>
          <p14:tracePt t="60729" x="1641475" y="4422775"/>
          <p14:tracePt t="60737" x="1576388" y="4432300"/>
          <p14:tracePt t="60745" x="1485900" y="4432300"/>
          <p14:tracePt t="60753" x="1422400" y="4459288"/>
          <p14:tracePt t="60761" x="1366838" y="4459288"/>
          <p14:tracePt t="60769" x="1339850" y="4468813"/>
          <p14:tracePt t="60777" x="1303338" y="4468813"/>
          <p14:tracePt t="60785" x="1293813" y="4468813"/>
          <p14:tracePt t="60793" x="1276350" y="4478338"/>
          <p14:tracePt t="60841" x="1266825" y="4478338"/>
          <p14:tracePt t="60849" x="1249363" y="4478338"/>
          <p14:tracePt t="60857" x="1193800" y="4478338"/>
          <p14:tracePt t="60865" x="1139825" y="4441825"/>
          <p14:tracePt t="60873" x="1057275" y="4386263"/>
          <p14:tracePt t="60900" x="757238" y="4313238"/>
          <p14:tracePt t="60912" x="665163" y="4303713"/>
          <p14:tracePt t="60914" x="584200" y="4286250"/>
          <p14:tracePt t="60921" x="528638" y="4286250"/>
          <p14:tracePt t="60929" x="501650" y="4286250"/>
          <p14:tracePt t="60937" x="492125" y="4286250"/>
          <p14:tracePt t="61147" x="482600" y="4268788"/>
          <p14:tracePt t="61195" x="482600" y="4259263"/>
          <p14:tracePt t="61217" x="482600" y="4232275"/>
          <p14:tracePt t="61234" x="519113" y="4222750"/>
          <p14:tracePt t="61242" x="519113" y="4213225"/>
          <p14:tracePt t="61250" x="538163" y="4203700"/>
          <p14:tracePt t="61267" x="555625" y="4186238"/>
          <p14:tracePt t="61274" x="565150" y="4176713"/>
          <p14:tracePt t="61281" x="574675" y="4176713"/>
          <p14:tracePt t="61290" x="584200" y="4167188"/>
          <p14:tracePt t="61297" x="592138" y="4159250"/>
          <p14:tracePt t="61307" x="611188" y="4140200"/>
          <p14:tracePt t="61313" x="628650" y="4130675"/>
          <p14:tracePt t="61329" x="638175" y="4122738"/>
          <p14:tracePt t="61345" x="647700" y="4122738"/>
          <p14:tracePt t="61388" x="655638" y="4122738"/>
          <p14:tracePt t="61401" x="665163" y="4122738"/>
          <p14:tracePt t="61409" x="674688" y="4122738"/>
          <p14:tracePt t="61417" x="684213" y="4122738"/>
          <p14:tracePt t="61425" x="701675" y="4122738"/>
          <p14:tracePt t="61441" x="728663" y="4140200"/>
          <p14:tracePt t="61449" x="757238" y="4149725"/>
          <p14:tracePt t="61458" x="784225" y="4186238"/>
          <p14:tracePt t="61465" x="801688" y="4195763"/>
          <p14:tracePt t="61474" x="820738" y="4203700"/>
          <p14:tracePt t="61481" x="838200" y="4203700"/>
          <p14:tracePt t="61490" x="857250" y="4203700"/>
          <p14:tracePt t="61497" x="866775" y="4203700"/>
          <p14:tracePt t="61507" x="884238" y="4203700"/>
          <p14:tracePt t="61521" x="893763" y="4203700"/>
          <p14:tracePt t="61529" x="903288" y="4203700"/>
          <p14:tracePt t="61537" x="920750" y="4203700"/>
          <p14:tracePt t="61545" x="930275" y="4203700"/>
          <p14:tracePt t="61553" x="939800" y="4203700"/>
          <p14:tracePt t="61577" x="957263" y="4203700"/>
          <p14:tracePt t="61585" x="966788" y="4203700"/>
          <p14:tracePt t="61593" x="984250" y="4195763"/>
          <p14:tracePt t="61673" x="993775" y="4186238"/>
          <p14:tracePt t="61682" x="1003300" y="4186238"/>
          <p14:tracePt t="61690" x="1011238" y="4176713"/>
          <p14:tracePt t="61708" x="1020763" y="4167188"/>
          <p14:tracePt t="61724" x="1047750" y="4159250"/>
          <p14:tracePt t="61747" x="1057275" y="4140200"/>
          <p14:tracePt t="61769" x="1066800" y="4140200"/>
          <p14:tracePt t="61785" x="1076325" y="4122738"/>
          <p14:tracePt t="61801" x="1093788" y="4103688"/>
          <p14:tracePt t="61825" x="1103313" y="4103688"/>
          <p14:tracePt t="61833" x="1130300" y="4094163"/>
          <p14:tracePt t="61841" x="1139825" y="4094163"/>
          <p14:tracePt t="61849" x="1149350" y="4094163"/>
          <p14:tracePt t="61858" x="1166813" y="4094163"/>
          <p14:tracePt t="61865" x="1176338" y="4094163"/>
          <p14:tracePt t="61876" x="1222375" y="4094163"/>
          <p14:tracePt t="61891" x="1266825" y="4094163"/>
          <p14:tracePt t="61897" x="1293813" y="4094163"/>
          <p14:tracePt t="61909" x="1312863" y="4103688"/>
          <p14:tracePt t="61913" x="1330325" y="4113213"/>
          <p14:tracePt t="61921" x="1339850" y="4113213"/>
          <p14:tracePt t="61929" x="1358900" y="4113213"/>
          <p14:tracePt t="62089" x="1366838" y="4122738"/>
          <p14:tracePt t="62106" x="1358900" y="4159250"/>
          <p14:tracePt t="62113" x="1349375" y="4167188"/>
          <p14:tracePt t="62121" x="1330325" y="4195763"/>
          <p14:tracePt t="62129" x="1322388" y="4213225"/>
          <p14:tracePt t="62137" x="1312863" y="4240213"/>
          <p14:tracePt t="62145" x="1303338" y="4259263"/>
          <p14:tracePt t="62153" x="1303338" y="4276725"/>
          <p14:tracePt t="62161" x="1303338" y="4286250"/>
          <p14:tracePt t="62169" x="1293813" y="4303713"/>
          <p14:tracePt t="62177" x="1285875" y="4313238"/>
          <p14:tracePt t="62266" x="1285875" y="4322763"/>
          <p14:tracePt t="62281" x="1285875" y="4332288"/>
          <p14:tracePt t="62289" x="1276350" y="4340225"/>
          <p14:tracePt t="62306" x="1266825" y="4349750"/>
          <p14:tracePt t="62313" x="1266825" y="4359275"/>
          <p14:tracePt t="62321" x="1258888" y="4376738"/>
          <p14:tracePt t="62785" x="1249363" y="4376738"/>
          <p14:tracePt t="63002" x="1249363" y="4395788"/>
          <p14:tracePt t="63009" x="1249363" y="4405313"/>
          <p14:tracePt t="63018" x="1239838" y="4413250"/>
          <p14:tracePt t="63026" x="1230313" y="4422775"/>
          <p14:tracePt t="63044" x="1222375" y="4432300"/>
          <p14:tracePt t="63049" x="1212850" y="4432300"/>
          <p14:tracePt t="63058" x="1203325" y="4432300"/>
          <p14:tracePt t="63411" x="1203325" y="4422775"/>
          <p14:tracePt t="63425" x="1203325" y="4405313"/>
          <p14:tracePt t="63436" x="1203325" y="4395788"/>
          <p14:tracePt t="63442" x="1203325" y="4368800"/>
          <p14:tracePt t="63449" x="1203325" y="4359275"/>
          <p14:tracePt t="63458" x="1203325" y="4340225"/>
          <p14:tracePt t="63465" x="1212850" y="4313238"/>
          <p14:tracePt t="63481" x="1222375" y="4286250"/>
          <p14:tracePt t="63490" x="1222375" y="4240213"/>
          <p14:tracePt t="63497" x="1258888" y="4213225"/>
          <p14:tracePt t="63507" x="1258888" y="4186238"/>
          <p14:tracePt t="63513" x="1266825" y="4167188"/>
          <p14:tracePt t="63521" x="1276350" y="4130675"/>
          <p14:tracePt t="63529" x="1285875" y="4103688"/>
          <p14:tracePt t="63537" x="1303338" y="4076700"/>
          <p14:tracePt t="63545" x="1312863" y="4067175"/>
          <p14:tracePt t="63553" x="1312863" y="4049713"/>
          <p14:tracePt t="63561" x="1349375" y="4013200"/>
          <p14:tracePt t="63569" x="1358900" y="3984625"/>
          <p14:tracePt t="63578" x="1376363" y="3967163"/>
          <p14:tracePt t="63585" x="1385888" y="3921125"/>
          <p14:tracePt t="63593" x="1403350" y="3894138"/>
          <p14:tracePt t="63601" x="1412875" y="3875088"/>
          <p14:tracePt t="63610" x="1412875" y="3821113"/>
          <p14:tracePt t="63617" x="1422400" y="3775075"/>
          <p14:tracePt t="63625" x="1422400" y="3757613"/>
          <p14:tracePt t="63633" x="1449388" y="3694113"/>
          <p14:tracePt t="63641" x="1449388" y="3675063"/>
          <p14:tracePt t="63649" x="1449388" y="3629025"/>
          <p14:tracePt t="63657" x="1449388" y="3611563"/>
          <p14:tracePt t="63665" x="1449388" y="3602038"/>
          <p14:tracePt t="63674" x="1458913" y="3575050"/>
          <p14:tracePt t="63691" x="1458913" y="3565525"/>
          <p14:tracePt t="63697" x="1468438" y="3548063"/>
          <p14:tracePt t="63708" x="1468438" y="3538538"/>
          <p14:tracePt t="63714" x="1476375" y="3529013"/>
          <p14:tracePt t="63720" x="1476375" y="3519488"/>
          <p14:tracePt t="63729" x="1495425" y="3502025"/>
          <p14:tracePt t="63736" x="1495425" y="3482975"/>
          <p14:tracePt t="63746" x="1504950" y="3482975"/>
          <p14:tracePt t="63753" x="1512888" y="3455988"/>
          <p14:tracePt t="63764" x="1512888" y="3446463"/>
          <p14:tracePt t="63769" x="1512888" y="3438525"/>
          <p14:tracePt t="63777" x="1531938" y="3402013"/>
          <p14:tracePt t="63785" x="1541463" y="3392488"/>
          <p14:tracePt t="63801" x="1541463" y="3375025"/>
          <p14:tracePt t="63809" x="1541463" y="3365500"/>
          <p14:tracePt t="63826" x="1541463" y="3355975"/>
          <p14:tracePt t="63945" x="1541463" y="3338513"/>
          <p14:tracePt t="63953" x="1541463" y="3328988"/>
          <p14:tracePt t="63969" x="1541463" y="3319463"/>
          <p14:tracePt t="63985" x="1541463" y="3302000"/>
          <p14:tracePt t="63993" x="1531938" y="3292475"/>
          <p14:tracePt t="64001" x="1522413" y="3273425"/>
          <p14:tracePt t="64009" x="1504950" y="3255963"/>
          <p14:tracePt t="64017" x="1495425" y="3246438"/>
          <p14:tracePt t="64026" x="1495425" y="3236913"/>
          <p14:tracePt t="64035" x="1485900" y="3228975"/>
          <p14:tracePt t="64047" x="1476375" y="3200400"/>
          <p14:tracePt t="64060" x="1476375" y="3192463"/>
          <p14:tracePt t="64066" x="1476375" y="3182938"/>
          <p14:tracePt t="64077" x="1476375" y="3163888"/>
          <p14:tracePt t="64482" x="1485900" y="3163888"/>
          <p14:tracePt t="64489" x="1495425" y="3163888"/>
          <p14:tracePt t="64513" x="1504950" y="3163888"/>
          <p14:tracePt t="64529" x="1522413" y="3163888"/>
          <p14:tracePt t="64545" x="1531938" y="3163888"/>
          <p14:tracePt t="64702" x="1541463" y="3163888"/>
          <p14:tracePt t="64716" x="1541463" y="3182938"/>
          <p14:tracePt t="64722" x="1541463" y="3192463"/>
          <p14:tracePt t="64729" x="1549400" y="3200400"/>
          <p14:tracePt t="64746" x="1549400" y="3209925"/>
          <p14:tracePt t="64953" x="1549400" y="3200400"/>
          <p14:tracePt t="64961" x="1549400" y="3192463"/>
          <p14:tracePt t="64969" x="1549400" y="3182938"/>
          <p14:tracePt t="64977" x="1549400" y="3163888"/>
          <p14:tracePt t="64985" x="1549400" y="3146425"/>
          <p14:tracePt t="64993" x="1549400" y="3136900"/>
          <p14:tracePt t="65001" x="1549400" y="3127375"/>
          <p14:tracePt t="65009" x="1549400" y="3119438"/>
          <p14:tracePt t="65017" x="1531938" y="3090863"/>
          <p14:tracePt t="65025" x="1531938" y="3082925"/>
          <p14:tracePt t="65042" x="1531938" y="3073400"/>
          <p14:tracePt t="65049" x="1531938" y="3063875"/>
          <p14:tracePt t="65058" x="1531938" y="3054350"/>
          <p14:tracePt t="65075" x="1531938" y="3046413"/>
          <p14:tracePt t="65081" x="1531938" y="3027363"/>
          <p14:tracePt t="65091" x="1531938" y="3009900"/>
          <p14:tracePt t="65097" x="1531938" y="2990850"/>
          <p14:tracePt t="65108" x="1531938" y="2973388"/>
          <p14:tracePt t="65113" x="1531938" y="2954338"/>
          <p14:tracePt t="65121" x="1531938" y="2946400"/>
          <p14:tracePt t="65129" x="1531938" y="2927350"/>
          <p14:tracePt t="65137" x="1531938" y="2900363"/>
          <p14:tracePt t="65145" x="1531938" y="2881313"/>
          <p14:tracePt t="65153" x="1531938" y="2863850"/>
          <p14:tracePt t="65161" x="1531938" y="2854325"/>
          <p14:tracePt t="65168" x="1531938" y="2844800"/>
          <p14:tracePt t="65177" x="1531938" y="2808288"/>
          <p14:tracePt t="65193" x="1531938" y="2800350"/>
          <p14:tracePt t="65202" x="1531938" y="2781300"/>
          <p14:tracePt t="65209" x="1531938" y="2771775"/>
          <p14:tracePt t="65217" x="1531938" y="2763838"/>
          <p14:tracePt t="65225" x="1531938" y="2754313"/>
          <p14:tracePt t="65241" x="1531938" y="2727325"/>
          <p14:tracePt t="65426" x="1541463" y="2708275"/>
          <p14:tracePt t="65451" x="1549400" y="2681288"/>
          <p14:tracePt t="65466" x="1549400" y="2671763"/>
          <p14:tracePt t="65473" x="1549400" y="2662238"/>
          <p14:tracePt t="65481" x="1558925" y="2625725"/>
          <p14:tracePt t="65498" x="1576388" y="2608263"/>
          <p14:tracePt t="65508" x="1585913" y="2589213"/>
          <p14:tracePt t="65513" x="1585913" y="2581275"/>
          <p14:tracePt t="65520" x="1595438" y="2554288"/>
          <p14:tracePt t="65529" x="1595438" y="2544763"/>
          <p14:tracePt t="65537" x="1604963" y="2544763"/>
          <p14:tracePt t="65545" x="1604963" y="2535238"/>
          <p14:tracePt t="65553" x="1604963" y="2517775"/>
          <p14:tracePt t="65561" x="1612900" y="2498725"/>
          <p14:tracePt t="65569" x="1622425" y="2489200"/>
          <p14:tracePt t="65740" x="1622425" y="2498725"/>
          <p14:tracePt t="65755" x="1612900" y="2508250"/>
          <p14:tracePt t="65764" x="1604963" y="2517775"/>
          <p14:tracePt t="65785" x="1585913" y="2535238"/>
          <p14:tracePt t="65793" x="1576388" y="2535238"/>
          <p14:tracePt t="65809" x="1576388" y="2544763"/>
          <p14:tracePt t="65817" x="1576388" y="2554288"/>
          <p14:tracePt t="65826" x="1568450" y="2562225"/>
          <p14:tracePt t="65989" x="1568450" y="2554288"/>
          <p14:tracePt t="66002" x="1568450" y="2498725"/>
          <p14:tracePt t="66010" x="1568450" y="2452688"/>
          <p14:tracePt t="66017" x="1558925" y="2398713"/>
          <p14:tracePt t="66025" x="1531938" y="2335213"/>
          <p14:tracePt t="66033" x="1531938" y="2279650"/>
          <p14:tracePt t="66041" x="1522413" y="2225675"/>
          <p14:tracePt t="66049" x="1512888" y="2125663"/>
          <p14:tracePt t="66058" x="1495425" y="2052638"/>
          <p14:tracePt t="66065" x="1485900" y="1987550"/>
          <p14:tracePt t="66074" x="1458913" y="1943100"/>
          <p14:tracePt t="66082" x="1449388" y="1887538"/>
          <p14:tracePt t="66095" x="1439863" y="1841500"/>
          <p14:tracePt t="66099" x="1412875" y="1787525"/>
          <p14:tracePt t="66111" x="1403350" y="1760538"/>
          <p14:tracePt t="66113" x="1395413" y="1724025"/>
          <p14:tracePt t="66125" x="1395413" y="1697038"/>
          <p14:tracePt t="66129" x="1395413" y="1677988"/>
          <p14:tracePt t="66141" x="1395413" y="1660525"/>
          <p14:tracePt t="66144" x="1395413" y="1641475"/>
          <p14:tracePt t="66153" x="1395413" y="1631950"/>
          <p14:tracePt t="66161" x="1395413" y="1604963"/>
          <p14:tracePt t="66169" x="1395413" y="1595438"/>
          <p14:tracePt t="66177" x="1385888" y="1577975"/>
          <p14:tracePt t="66185" x="1385888" y="1550988"/>
          <p14:tracePt t="66193" x="1385888" y="1531938"/>
          <p14:tracePt t="66201" x="1385888" y="1504950"/>
          <p14:tracePt t="66209" x="1366838" y="1477963"/>
          <p14:tracePt t="66217" x="1366838" y="1458913"/>
          <p14:tracePt t="66225" x="1366838" y="1441450"/>
          <p14:tracePt t="66233" x="1366838" y="1422400"/>
          <p14:tracePt t="66241" x="1366838" y="1412875"/>
          <p14:tracePt t="66249" x="1366838" y="1404938"/>
          <p14:tracePt t="66257" x="1366838" y="1395413"/>
          <p14:tracePt t="66455" x="1366838" y="1385888"/>
          <p14:tracePt t="66490" x="1366838" y="1368425"/>
          <p14:tracePt t="66513" x="1366838" y="1358900"/>
          <p14:tracePt t="66521" x="1376363" y="1349375"/>
          <p14:tracePt t="66529" x="1376363" y="1339850"/>
          <p14:tracePt t="66545" x="1376363" y="1331913"/>
          <p14:tracePt t="66687" x="1376363" y="1358900"/>
          <p14:tracePt t="66702" x="1376363" y="1441450"/>
          <p14:tracePt t="66709" x="1376363" y="1485900"/>
          <p14:tracePt t="66713" x="1376363" y="1522413"/>
          <p14:tracePt t="66723" x="1376363" y="1595438"/>
          <p14:tracePt t="66729" x="1358900" y="1660525"/>
          <p14:tracePt t="66737" x="1330325" y="1768475"/>
          <p14:tracePt t="66746" x="1285875" y="1870075"/>
          <p14:tracePt t="66753" x="1285875" y="1960563"/>
          <p14:tracePt t="66761" x="1276350" y="2052638"/>
          <p14:tracePt t="66769" x="1258888" y="2152650"/>
          <p14:tracePt t="66777" x="1258888" y="2243138"/>
          <p14:tracePt t="66785" x="1258888" y="2298700"/>
          <p14:tracePt t="66793" x="1258888" y="2352675"/>
          <p14:tracePt t="66801" x="1258888" y="2408238"/>
          <p14:tracePt t="66809" x="1258888" y="2435225"/>
          <p14:tracePt t="66817" x="1258888" y="2452688"/>
          <p14:tracePt t="66825" x="1258888" y="2471738"/>
          <p14:tracePt t="66833" x="1258888" y="2481263"/>
          <p14:tracePt t="66849" x="1258888" y="2498725"/>
          <p14:tracePt t="66913" x="1258888" y="2508250"/>
          <p14:tracePt t="67029" x="1258888" y="2517775"/>
          <p14:tracePt t="67050" x="1258888" y="2535238"/>
          <p14:tracePt t="67066" x="1258888" y="2544763"/>
          <p14:tracePt t="67075" x="1266825" y="2562225"/>
          <p14:tracePt t="67081" x="1293813" y="2581275"/>
          <p14:tracePt t="67090" x="1293813" y="2589213"/>
          <p14:tracePt t="67097" x="1312863" y="2617788"/>
          <p14:tracePt t="67107" x="1322388" y="2635250"/>
          <p14:tracePt t="67113" x="1349375" y="2681288"/>
          <p14:tracePt t="67121" x="1366838" y="2698750"/>
          <p14:tracePt t="67129" x="1385888" y="2717800"/>
          <p14:tracePt t="67153" x="1403350" y="2717800"/>
          <p14:tracePt t="67237" x="1412875" y="2727325"/>
          <p14:tracePt t="67248" x="1422400" y="2735263"/>
          <p14:tracePt t="67258" x="1422400" y="2744788"/>
          <p14:tracePt t="67403" x="1431925" y="2744788"/>
          <p14:tracePt t="67427" x="1439863" y="2744788"/>
          <p14:tracePt t="67443" x="1449388" y="2754313"/>
          <p14:tracePt t="67507" x="1449388" y="2763838"/>
          <p14:tracePt t="67524" x="1449388" y="2771775"/>
          <p14:tracePt t="67538" x="1449388" y="2781300"/>
          <p14:tracePt t="67545" x="1449388" y="2790825"/>
          <p14:tracePt t="67553" x="1449388" y="2808288"/>
          <p14:tracePt t="67569" x="1449388" y="2817813"/>
          <p14:tracePt t="67577" x="1449388" y="2844800"/>
          <p14:tracePt t="67585" x="1449388" y="2873375"/>
          <p14:tracePt t="67593" x="1449388" y="2917825"/>
          <p14:tracePt t="67601" x="1449388" y="2954338"/>
          <p14:tracePt t="67609" x="1449388" y="3000375"/>
          <p14:tracePt t="67617" x="1449388" y="3054350"/>
          <p14:tracePt t="67625" x="1449388" y="3109913"/>
          <p14:tracePt t="67633" x="1449388" y="3182938"/>
          <p14:tracePt t="67640" x="1449388" y="3228975"/>
          <p14:tracePt t="67649" x="1449388" y="3292475"/>
          <p14:tracePt t="67657" x="1449388" y="3346450"/>
          <p14:tracePt t="67665" x="1449388" y="3392488"/>
          <p14:tracePt t="67673" x="1449388" y="3429000"/>
          <p14:tracePt t="67681" x="1449388" y="3475038"/>
          <p14:tracePt t="67690" x="1449388" y="3511550"/>
          <p14:tracePt t="67697" x="1449388" y="3556000"/>
          <p14:tracePt t="67707" x="1449388" y="3575050"/>
          <p14:tracePt t="67713" x="1449388" y="3611563"/>
          <p14:tracePt t="67721" x="1449388" y="3657600"/>
          <p14:tracePt t="67729" x="1449388" y="3675063"/>
          <p14:tracePt t="67736" x="1449388" y="3711575"/>
          <p14:tracePt t="67745" x="1449388" y="3757613"/>
          <p14:tracePt t="67753" x="1449388" y="3775075"/>
          <p14:tracePt t="67763" x="1449388" y="3803650"/>
          <p14:tracePt t="67768" x="1449388" y="3821113"/>
          <p14:tracePt t="67777" x="1449388" y="3848100"/>
          <p14:tracePt t="67785" x="1449388" y="3875088"/>
          <p14:tracePt t="67793" x="1449388" y="3903663"/>
          <p14:tracePt t="67801" x="1449388" y="3930650"/>
          <p14:tracePt t="67809" x="1449388" y="3967163"/>
          <p14:tracePt t="67817" x="1449388" y="3994150"/>
          <p14:tracePt t="67824" x="1449388" y="4021138"/>
          <p14:tracePt t="67833" x="1449388" y="4049713"/>
          <p14:tracePt t="67842" x="1449388" y="4094163"/>
          <p14:tracePt t="67849" x="1449388" y="4113213"/>
          <p14:tracePt t="67857" x="1449388" y="4140200"/>
          <p14:tracePt t="67865" x="1449388" y="4159250"/>
          <p14:tracePt t="67874" x="1449388" y="4186238"/>
          <p14:tracePt t="67880" x="1449388" y="4232275"/>
          <p14:tracePt t="67897" x="1449388" y="4249738"/>
          <p14:tracePt t="67906" x="1449388" y="4259263"/>
          <p14:tracePt t="67913" x="1449388" y="4268788"/>
          <p14:tracePt t="67923" x="1449388" y="4276725"/>
          <p14:tracePt t="67961" x="1449388" y="4286250"/>
          <p14:tracePt t="68219" x="1449388" y="4303713"/>
          <p14:tracePt t="68226" x="1439863" y="4322763"/>
          <p14:tracePt t="68235" x="1431925" y="4332288"/>
          <p14:tracePt t="68242" x="1412875" y="4368800"/>
          <p14:tracePt t="68249" x="1403350" y="4376738"/>
          <p14:tracePt t="68257" x="1395413" y="4405313"/>
          <p14:tracePt t="68265" x="1395413" y="4449763"/>
          <p14:tracePt t="68273" x="1385888" y="4468813"/>
          <p14:tracePt t="68281" x="1366838" y="4505325"/>
          <p14:tracePt t="68290" x="1358900" y="4541838"/>
          <p14:tracePt t="68297" x="1358900" y="4559300"/>
          <p14:tracePt t="68307" x="1358900" y="4595813"/>
          <p14:tracePt t="68315" x="1358900" y="4624388"/>
          <p14:tracePt t="68331" x="1349375" y="4678363"/>
          <p14:tracePt t="68346" x="1349375" y="4741863"/>
          <p14:tracePt t="68353" x="1349375" y="4760913"/>
          <p14:tracePt t="68361" x="1349375" y="4805363"/>
          <p14:tracePt t="68369" x="1349375" y="4824413"/>
          <p14:tracePt t="68377" x="1349375" y="4841875"/>
          <p14:tracePt t="68393" x="1349375" y="4860925"/>
          <p14:tracePt t="68409" x="1349375" y="4878388"/>
          <p14:tracePt t="68425" x="1349375" y="4897438"/>
          <p14:tracePt t="68490" x="1358900" y="4906963"/>
          <p14:tracePt t="68513" x="1358900" y="4924425"/>
          <p14:tracePt t="68521" x="1358900" y="4933950"/>
          <p14:tracePt t="68529" x="1358900" y="4943475"/>
          <p14:tracePt t="68537" x="1358900" y="4960938"/>
          <p14:tracePt t="68553" x="1358900" y="4979988"/>
          <p14:tracePt t="68561" x="1358900" y="4987925"/>
          <p14:tracePt t="68577" x="1358900" y="5006975"/>
          <p14:tracePt t="68585" x="1358900" y="5016500"/>
          <p14:tracePt t="68593" x="1366838" y="5033963"/>
          <p14:tracePt t="68609" x="1366838" y="5060950"/>
          <p14:tracePt t="68617" x="1366838" y="5070475"/>
          <p14:tracePt t="68633" x="1376363" y="5089525"/>
          <p14:tracePt t="68641" x="1376363" y="5097463"/>
          <p14:tracePt t="68665" x="1376363" y="5106988"/>
          <p14:tracePt t="68732" x="1376363" y="5116513"/>
          <p14:tracePt t="68740" x="1376363" y="5133975"/>
          <p14:tracePt t="68749" x="1376363" y="5143500"/>
          <p14:tracePt t="68763" x="1385888" y="5160963"/>
          <p14:tracePt t="68786" x="1385888" y="5180013"/>
          <p14:tracePt t="69355" x="1385888" y="5189538"/>
          <p14:tracePt t="69378" x="1395413" y="5189538"/>
          <p14:tracePt t="69419" x="1403350" y="5197475"/>
          <p14:tracePt t="69434" x="1412875" y="5207000"/>
          <p14:tracePt t="69441" x="1412875" y="5216525"/>
          <p14:tracePt t="69506" x="1412875" y="5226050"/>
          <p14:tracePt t="69531" x="1412875" y="5233988"/>
          <p14:tracePt t="70236" x="1412875" y="5243513"/>
          <p14:tracePt t="70248" x="1412875" y="5253038"/>
          <p14:tracePt t="70256" x="1412875" y="5262563"/>
          <p14:tracePt t="70273" x="1412875" y="5270500"/>
          <p14:tracePt t="70459" x="1422400" y="5280025"/>
          <p14:tracePt t="70471" x="1431925" y="5280025"/>
          <p14:tracePt t="70479" x="1439863" y="5280025"/>
          <p14:tracePt t="70513" x="1449388" y="5280025"/>
          <p14:tracePt t="70553" x="1458913" y="5289550"/>
          <p14:tracePt t="70753" x="1458913" y="5280025"/>
          <p14:tracePt t="70762" x="1458913" y="5270500"/>
          <p14:tracePt t="70769" x="1458913" y="5262563"/>
          <p14:tracePt t="70777" x="1458913" y="5253038"/>
          <p14:tracePt t="70785" x="1449388" y="5243513"/>
          <p14:tracePt t="70793" x="1449388" y="5233988"/>
          <p14:tracePt t="70801" x="1449388" y="5226050"/>
          <p14:tracePt t="70809" x="1439863" y="5207000"/>
          <p14:tracePt t="70817" x="1439863" y="5189538"/>
          <p14:tracePt t="70824" x="1422400" y="5170488"/>
          <p14:tracePt t="70833" x="1412875" y="5126038"/>
          <p14:tracePt t="70841" x="1412875" y="5097463"/>
          <p14:tracePt t="70849" x="1412875" y="5080000"/>
          <p14:tracePt t="70858" x="1412875" y="5033963"/>
          <p14:tracePt t="70865" x="1395413" y="4997450"/>
          <p14:tracePt t="70873" x="1395413" y="4960938"/>
          <p14:tracePt t="70890" x="1385888" y="4897438"/>
          <p14:tracePt t="70897" x="1385888" y="4841875"/>
          <p14:tracePt t="70906" x="1385888" y="4805363"/>
          <p14:tracePt t="70913" x="1385888" y="4778375"/>
          <p14:tracePt t="70924" x="1385888" y="4724400"/>
          <p14:tracePt t="70929" x="1366838" y="4668838"/>
          <p14:tracePt t="70939" x="1358900" y="4624388"/>
          <p14:tracePt t="70945" x="1358900" y="4551363"/>
          <p14:tracePt t="70953" x="1339850" y="4486275"/>
          <p14:tracePt t="70961" x="1330325" y="4468813"/>
          <p14:tracePt t="70969" x="1312863" y="4413250"/>
          <p14:tracePt t="70977" x="1312863" y="4359275"/>
          <p14:tracePt t="70985" x="1303338" y="4313238"/>
          <p14:tracePt t="70993" x="1303338" y="4276725"/>
          <p14:tracePt t="71001" x="1303338" y="4232275"/>
          <p14:tracePt t="71009" x="1303338" y="4213225"/>
          <p14:tracePt t="71017" x="1303338" y="4186238"/>
          <p14:tracePt t="71025" x="1303338" y="4176713"/>
          <p14:tracePt t="71106" x="1303338" y="4167188"/>
          <p14:tracePt t="71113" x="1312863" y="4167188"/>
          <p14:tracePt t="71129" x="1322388" y="4167188"/>
          <p14:tracePt t="71145" x="1339850" y="4167188"/>
          <p14:tracePt t="71153" x="1339850" y="4176713"/>
          <p14:tracePt t="71161" x="1339850" y="4186238"/>
          <p14:tracePt t="71169" x="1349375" y="4213225"/>
          <p14:tracePt t="71177" x="1358900" y="4222750"/>
          <p14:tracePt t="71185" x="1366838" y="4249738"/>
          <p14:tracePt t="71193" x="1376363" y="4259263"/>
          <p14:tracePt t="71202" x="1385888" y="4259263"/>
          <p14:tracePt t="71209" x="1403350" y="4276725"/>
          <p14:tracePt t="71218" x="1422400" y="4286250"/>
          <p14:tracePt t="71225" x="1439863" y="4295775"/>
          <p14:tracePt t="71233" x="1449388" y="4303713"/>
          <p14:tracePt t="71242" x="1458913" y="4303713"/>
          <p14:tracePt t="71248" x="1468438" y="4303713"/>
          <p14:tracePt t="71257" x="1468438" y="4313238"/>
          <p14:tracePt t="71264" x="1485900" y="4322763"/>
          <p14:tracePt t="71273" x="1495425" y="4322763"/>
          <p14:tracePt t="71281" x="1504950" y="4322763"/>
          <p14:tracePt t="71289" x="1531938" y="4332288"/>
          <p14:tracePt t="71298" x="1549400" y="4349750"/>
          <p14:tracePt t="71311" x="1558925" y="4359275"/>
          <p14:tracePt t="71314" x="1568450" y="4359275"/>
          <p14:tracePt t="71331" x="1576388" y="4359275"/>
          <p14:tracePt t="71466" x="1585913" y="4359275"/>
          <p14:tracePt t="71498" x="1595438" y="4359275"/>
          <p14:tracePt t="71522" x="1595438" y="4349750"/>
          <p14:tracePt t="71801" x="1595438" y="4340225"/>
          <p14:tracePt t="71809" x="1595438" y="4322763"/>
          <p14:tracePt t="71817" x="1576388" y="4295775"/>
          <p14:tracePt t="71825" x="1568450" y="4286250"/>
          <p14:tracePt t="71833" x="1549400" y="4268788"/>
          <p14:tracePt t="71841" x="1531938" y="4240213"/>
          <p14:tracePt t="71849" x="1504950" y="4213225"/>
          <p14:tracePt t="71857" x="1485900" y="4186238"/>
          <p14:tracePt t="71865" x="1458913" y="4149725"/>
          <p14:tracePt t="71873" x="1422400" y="4086225"/>
          <p14:tracePt t="71881" x="1403350" y="4057650"/>
          <p14:tracePt t="71893" x="1395413" y="4030663"/>
          <p14:tracePt t="71897" x="1376363" y="4003675"/>
          <p14:tracePt t="71907" x="1358900" y="3967163"/>
          <p14:tracePt t="71913" x="1358900" y="3957638"/>
          <p14:tracePt t="71923" x="1349375" y="3940175"/>
          <p14:tracePt t="71929" x="1322388" y="3903663"/>
          <p14:tracePt t="71937" x="1312863" y="3875088"/>
          <p14:tracePt t="71945" x="1312863" y="3830638"/>
          <p14:tracePt t="71953" x="1303338" y="3794125"/>
          <p14:tracePt t="71961" x="1303338" y="3730625"/>
          <p14:tracePt t="71969" x="1285875" y="3657600"/>
          <p14:tracePt t="71977" x="1266825" y="3592513"/>
          <p14:tracePt t="71985" x="1266825" y="3519488"/>
          <p14:tracePt t="71993" x="1266825" y="3429000"/>
          <p14:tracePt t="72001" x="1266825" y="3338513"/>
          <p14:tracePt t="72009" x="1266825" y="3265488"/>
          <p14:tracePt t="72017" x="1266825" y="3155950"/>
          <p14:tracePt t="72025" x="1266825" y="3082925"/>
          <p14:tracePt t="72033" x="1266825" y="3017838"/>
          <p14:tracePt t="72042" x="1266825" y="2982913"/>
          <p14:tracePt t="72049" x="1285875" y="2936875"/>
          <p14:tracePt t="72058" x="1303338" y="2909888"/>
          <p14:tracePt t="72065" x="1312863" y="2881313"/>
          <p14:tracePt t="72081" x="1322388" y="2873375"/>
          <p14:tracePt t="72089" x="1330325" y="2863850"/>
          <p14:tracePt t="72106" x="1339850" y="2863850"/>
          <p14:tracePt t="72113" x="1349375" y="2863850"/>
          <p14:tracePt t="72122" x="1366838" y="2863850"/>
          <p14:tracePt t="72129" x="1403350" y="2863850"/>
          <p14:tracePt t="72140" x="1458913" y="2863850"/>
          <p14:tracePt t="72145" x="1504950" y="2873375"/>
          <p14:tracePt t="72152" x="1585913" y="2917825"/>
          <p14:tracePt t="72161" x="1631950" y="2954338"/>
          <p14:tracePt t="72169" x="1649413" y="2963863"/>
          <p14:tracePt t="72177" x="1695450" y="2982913"/>
          <p14:tracePt t="72185" x="1704975" y="2990850"/>
          <p14:tracePt t="72193" x="1722438" y="3009900"/>
          <p14:tracePt t="72201" x="1731963" y="3009900"/>
          <p14:tracePt t="72498" x="1741488" y="3009900"/>
          <p14:tracePt t="72515" x="1741488" y="2990850"/>
          <p14:tracePt t="72523" x="1722438" y="2963863"/>
          <p14:tracePt t="72534" x="1714500" y="2946400"/>
          <p14:tracePt t="72541" x="1695450" y="2927350"/>
          <p14:tracePt t="72548" x="1685925" y="2909888"/>
          <p14:tracePt t="72553" x="1668463" y="2863850"/>
          <p14:tracePt t="72561" x="1631950" y="2827338"/>
          <p14:tracePt t="72577" x="1612900" y="2800350"/>
          <p14:tracePt t="72585" x="1576388" y="2754313"/>
          <p14:tracePt t="72593" x="1568450" y="2717800"/>
          <p14:tracePt t="72601" x="1531938" y="2662238"/>
          <p14:tracePt t="72609" x="1522413" y="2617788"/>
          <p14:tracePt t="72617" x="1495425" y="2571750"/>
          <p14:tracePt t="72625" x="1476375" y="2544763"/>
          <p14:tracePt t="72633" x="1468438" y="2498725"/>
          <p14:tracePt t="72641" x="1458913" y="2471738"/>
          <p14:tracePt t="72649" x="1449388" y="2444750"/>
          <p14:tracePt t="72657" x="1439863" y="2408238"/>
          <p14:tracePt t="72665" x="1422400" y="2379663"/>
          <p14:tracePt t="72673" x="1412875" y="2352675"/>
          <p14:tracePt t="72681" x="1403350" y="2306638"/>
          <p14:tracePt t="72689" x="1403350" y="2289175"/>
          <p14:tracePt t="72697" x="1403350" y="2262188"/>
          <p14:tracePt t="72706" x="1395413" y="2233613"/>
          <p14:tracePt t="72713" x="1395413" y="2216150"/>
          <p14:tracePt t="72727" x="1395413" y="2189163"/>
          <p14:tracePt t="72730" x="1395413" y="2170113"/>
          <p14:tracePt t="72743" x="1376363" y="2133600"/>
          <p14:tracePt t="72754" x="1376363" y="2125663"/>
          <p14:tracePt t="72762" x="1376363" y="2106613"/>
          <p14:tracePt t="72769" x="1376363" y="2097088"/>
          <p14:tracePt t="72777" x="1376363" y="2089150"/>
          <p14:tracePt t="72785" x="1376363" y="2079625"/>
          <p14:tracePt t="72793" x="1376363" y="2052638"/>
          <p14:tracePt t="72800" x="1376363" y="2043113"/>
          <p14:tracePt t="72809" x="1376363" y="2024063"/>
          <p14:tracePt t="72817" x="1376363" y="2006600"/>
          <p14:tracePt t="72825" x="1376363" y="1997075"/>
          <p14:tracePt t="72833" x="1376363" y="1970088"/>
          <p14:tracePt t="72841" x="1385888" y="1943100"/>
          <p14:tracePt t="72849" x="1385888" y="1924050"/>
          <p14:tracePt t="72857" x="1385888" y="1914525"/>
          <p14:tracePt t="72865" x="1385888" y="1878013"/>
          <p14:tracePt t="72874" x="1395413" y="1870075"/>
          <p14:tracePt t="72892" x="1403350" y="1833563"/>
          <p14:tracePt t="72896" x="1412875" y="1824038"/>
          <p14:tracePt t="72913" x="1412875" y="1797050"/>
          <p14:tracePt t="72923" x="1431925" y="1778000"/>
          <p14:tracePt t="72937" x="1458913" y="1731963"/>
          <p14:tracePt t="72977" x="1468438" y="1724025"/>
          <p14:tracePt t="73041" x="1468438" y="1704975"/>
          <p14:tracePt t="73049" x="1476375" y="1697038"/>
          <p14:tracePt t="73081" x="1476375" y="1687513"/>
          <p14:tracePt t="73105" x="1485900" y="1677988"/>
          <p14:tracePt t="73691" x="1476375" y="1677988"/>
          <p14:tracePt t="73718" x="1468438" y="1677988"/>
          <p14:tracePt t="73739" x="1458913" y="1677988"/>
          <p14:tracePt t="73754" x="1458913" y="1687513"/>
          <p14:tracePt t="73963" x="1458913" y="1677988"/>
          <p14:tracePt t="73972" x="1458913" y="1668463"/>
          <p14:tracePt t="73993" x="1468438" y="1668463"/>
          <p14:tracePt t="74001" x="1476375" y="1660525"/>
          <p14:tracePt t="74025" x="1485900" y="1651000"/>
          <p14:tracePt t="74042" x="1495425" y="1651000"/>
          <p14:tracePt t="74146" x="1504950" y="1641475"/>
          <p14:tracePt t="74275" x="1485900" y="1651000"/>
          <p14:tracePt t="74289" x="1476375" y="1651000"/>
          <p14:tracePt t="74375" x="1468438" y="1651000"/>
          <p14:tracePt t="74391" x="1458913" y="1651000"/>
          <p14:tracePt t="74398" x="1449388" y="1651000"/>
          <p14:tracePt t="74404" x="1449388" y="1641475"/>
          <p14:tracePt t="74409" x="1439863" y="1631950"/>
          <p14:tracePt t="74425" x="1422400" y="1624013"/>
          <p14:tracePt t="74433" x="1412875" y="1624013"/>
          <p14:tracePt t="74473" x="1395413" y="1624013"/>
          <p14:tracePt t="74939" x="1385888" y="1624013"/>
          <p14:tracePt t="74954" x="1349375" y="1624013"/>
          <p14:tracePt t="74966" x="1303338" y="1624013"/>
          <p14:tracePt t="74968" x="1276350" y="1624013"/>
          <p14:tracePt t="74977" x="1249363" y="1624013"/>
          <p14:tracePt t="74985" x="1203325" y="1624013"/>
          <p14:tracePt t="74993" x="1176338" y="1624013"/>
          <p14:tracePt t="75001" x="1149350" y="1624013"/>
          <p14:tracePt t="75009" x="1130300" y="1624013"/>
          <p14:tracePt t="75017" x="1093788" y="1624013"/>
          <p14:tracePt t="75025" x="1057275" y="1624013"/>
          <p14:tracePt t="75033" x="1039813" y="1624013"/>
          <p14:tracePt t="75041" x="1011238" y="1624013"/>
          <p14:tracePt t="75049" x="993775" y="1624013"/>
          <p14:tracePt t="75057" x="984250" y="1624013"/>
          <p14:tracePt t="75065" x="947738" y="1624013"/>
          <p14:tracePt t="75074" x="939800" y="1624013"/>
          <p14:tracePt t="75080" x="911225" y="1614488"/>
          <p14:tracePt t="75091" x="893763" y="1614488"/>
          <p14:tracePt t="75097" x="866775" y="1604963"/>
          <p14:tracePt t="75113" x="857250" y="1604963"/>
          <p14:tracePt t="75124" x="838200" y="1595438"/>
          <p14:tracePt t="75129" x="830263" y="1595438"/>
          <p14:tracePt t="75242" x="820738" y="1587500"/>
          <p14:tracePt t="75257" x="811213" y="1568450"/>
          <p14:tracePt t="75273" x="793750" y="1568450"/>
          <p14:tracePt t="75281" x="784225" y="1558925"/>
          <p14:tracePt t="75297" x="774700" y="1558925"/>
          <p14:tracePt t="75305" x="765175" y="1550988"/>
          <p14:tracePt t="75321" x="757238" y="1550988"/>
          <p14:tracePt t="75329" x="747713" y="1541463"/>
          <p14:tracePt t="75339" x="738188" y="1531938"/>
          <p14:tracePt t="75411" x="728663" y="1531938"/>
          <p14:tracePt t="75423" x="720725" y="1531938"/>
          <p14:tracePt t="75429" x="711200" y="1531938"/>
          <p14:tracePt t="75441" x="701675" y="1531938"/>
          <p14:tracePt t="75465" x="692150" y="1531938"/>
          <p14:tracePt t="75481" x="674688" y="1531938"/>
          <p14:tracePt t="75497" x="665163" y="1531938"/>
          <p14:tracePt t="75513" x="655638" y="1531938"/>
          <p14:tracePt t="75530" x="638175" y="1531938"/>
          <p14:tracePt t="75547" x="628650" y="1531938"/>
          <p14:tracePt t="75554" x="620713" y="1531938"/>
          <p14:tracePt t="75585" x="611188" y="1531938"/>
          <p14:tracePt t="75739" x="592138" y="1531938"/>
          <p14:tracePt t="75754" x="584200" y="1531938"/>
          <p14:tracePt t="75769" x="574675" y="1531938"/>
          <p14:tracePt t="76011" x="555625" y="1531938"/>
          <p14:tracePt t="76026" x="547688" y="1531938"/>
          <p14:tracePt t="76251" x="547688" y="1541463"/>
          <p14:tracePt t="76273" x="547688" y="1558925"/>
          <p14:tracePt t="76289" x="547688" y="1568450"/>
          <p14:tracePt t="76403" x="547688" y="1577975"/>
          <p14:tracePt t="76890" x="555625" y="1577975"/>
          <p14:tracePt t="76930" x="565150" y="1577975"/>
          <p14:tracePt t="77066" x="574675" y="1577975"/>
          <p14:tracePt t="77081" x="584200" y="1577975"/>
          <p14:tracePt t="77089" x="592138" y="1577975"/>
          <p14:tracePt t="77097" x="620713" y="1577975"/>
          <p14:tracePt t="77107" x="628650" y="1577975"/>
          <p14:tracePt t="77113" x="638175" y="1577975"/>
          <p14:tracePt t="77138" x="647700" y="1577975"/>
          <p14:tracePt t="77185" x="665163" y="1577975"/>
          <p14:tracePt t="77201" x="674688" y="1568450"/>
          <p14:tracePt t="77217" x="692150" y="1568450"/>
          <p14:tracePt t="77225" x="701675" y="1568450"/>
          <p14:tracePt t="77241" x="711200" y="1568450"/>
          <p14:tracePt t="77249" x="738188" y="1568450"/>
          <p14:tracePt t="77257" x="747713" y="1568450"/>
          <p14:tracePt t="77273" x="757238" y="1568450"/>
          <p14:tracePt t="77281" x="774700" y="1568450"/>
          <p14:tracePt t="77289" x="784225" y="1568450"/>
          <p14:tracePt t="77297" x="793750" y="1568450"/>
          <p14:tracePt t="77306" x="801688" y="1568450"/>
          <p14:tracePt t="77313" x="811213" y="1568450"/>
          <p14:tracePt t="77323" x="820738" y="1568450"/>
          <p14:tracePt t="77328" x="830263" y="1568450"/>
          <p14:tracePt t="77340" x="838200" y="1558925"/>
          <p14:tracePt t="77353" x="857250" y="1558925"/>
          <p14:tracePt t="77361" x="866775" y="1558925"/>
          <p14:tracePt t="77369" x="884238" y="1558925"/>
          <p14:tracePt t="77377" x="893763" y="1558925"/>
          <p14:tracePt t="77385" x="903288" y="1558925"/>
          <p14:tracePt t="77393" x="911225" y="1558925"/>
          <p14:tracePt t="77401" x="920750" y="1558925"/>
          <p14:tracePt t="77408" x="947738" y="1558925"/>
          <p14:tracePt t="77425" x="966788" y="1558925"/>
          <p14:tracePt t="77433" x="993775" y="1568450"/>
          <p14:tracePt t="77449" x="1003300" y="1568450"/>
          <p14:tracePt t="77465" x="1030288" y="1568450"/>
          <p14:tracePt t="77473" x="1039813" y="1568450"/>
          <p14:tracePt t="77490" x="1057275" y="1568450"/>
          <p14:tracePt t="77506" x="1076325" y="1558925"/>
          <p14:tracePt t="77514" x="1103313" y="1558925"/>
          <p14:tracePt t="77522" x="1139825" y="1558925"/>
          <p14:tracePt t="77529" x="1185863" y="1558925"/>
          <p14:tracePt t="77539" x="1222375" y="1558925"/>
          <p14:tracePt t="77545" x="1276350" y="1558925"/>
          <p14:tracePt t="77553" x="1349375" y="1558925"/>
          <p14:tracePt t="77561" x="1431925" y="1558925"/>
          <p14:tracePt t="77569" x="1504950" y="1577975"/>
          <p14:tracePt t="77577" x="1622425" y="1604963"/>
          <p14:tracePt t="77584" x="1695450" y="1624013"/>
          <p14:tracePt t="77593" x="1758950" y="1641475"/>
          <p14:tracePt t="77600" x="1795463" y="1641475"/>
          <p14:tracePt t="77609" x="1841500" y="1641475"/>
          <p14:tracePt t="77617" x="1860550" y="1641475"/>
          <p14:tracePt t="77625" x="1887538" y="1641475"/>
          <p14:tracePt t="77633" x="1905000" y="1641475"/>
          <p14:tracePt t="77641" x="1931988" y="1641475"/>
          <p14:tracePt t="77649" x="1951038" y="1631950"/>
          <p14:tracePt t="77657" x="1968500" y="1624013"/>
          <p14:tracePt t="77665" x="2005013" y="1614488"/>
          <p14:tracePt t="77673" x="2005013" y="1604963"/>
          <p14:tracePt t="77681" x="2024063" y="1595438"/>
          <p14:tracePt t="77689" x="2033588" y="1595438"/>
          <p14:tracePt t="77698" x="2041525" y="1595438"/>
          <p14:tracePt t="77709" x="2051050" y="1587500"/>
          <p14:tracePt t="77716" x="2070100" y="1587500"/>
          <p14:tracePt t="77722" x="2078038" y="1587500"/>
          <p14:tracePt t="77742" x="2087563" y="1577975"/>
          <p14:tracePt t="77745" x="2097088" y="1568450"/>
          <p14:tracePt t="77757" x="2097088" y="1558925"/>
          <p14:tracePt t="77761" x="2114550" y="1541463"/>
          <p14:tracePt t="77768" x="2124075" y="1531938"/>
          <p14:tracePt t="77777" x="2124075" y="1514475"/>
          <p14:tracePt t="77785" x="2133600" y="1514475"/>
          <p14:tracePt t="77793" x="2133600" y="1495425"/>
          <p14:tracePt t="77801" x="2133600" y="1485900"/>
          <p14:tracePt t="77809" x="2133600" y="1477963"/>
          <p14:tracePt t="77832" x="2143125" y="1449388"/>
          <p14:tracePt t="78029" x="2143125" y="1441450"/>
          <p14:tracePt t="78038" x="2143125" y="1431925"/>
          <p14:tracePt t="78045" x="2133600" y="1431925"/>
          <p14:tracePt t="78050" x="2124075" y="1431925"/>
          <p14:tracePt t="78058" x="2114550" y="1431925"/>
          <p14:tracePt t="78065" x="2087563" y="1431925"/>
          <p14:tracePt t="78073" x="2087563" y="1422400"/>
          <p14:tracePt t="78080" x="2078038" y="1422400"/>
          <p14:tracePt t="78097" x="2070100" y="1422400"/>
          <p14:tracePt t="78145" x="2060575" y="1412875"/>
          <p14:tracePt t="78153" x="2041525" y="1395413"/>
          <p14:tracePt t="78161" x="2033588" y="1385888"/>
          <p14:tracePt t="78169" x="2024063" y="1376363"/>
          <p14:tracePt t="78177" x="2014538" y="1358900"/>
          <p14:tracePt t="78193" x="2005013" y="1339850"/>
          <p14:tracePt t="78201" x="1987550" y="1312863"/>
          <p14:tracePt t="78217" x="1968500" y="1295400"/>
          <p14:tracePt t="78233" x="1960563" y="1295400"/>
          <p14:tracePt t="78241" x="1960563" y="1285875"/>
          <p14:tracePt t="78587" x="1960563" y="1276350"/>
          <p14:tracePt t="78596" x="1960563" y="1268413"/>
          <p14:tracePt t="78609" x="1960563" y="1249363"/>
          <p14:tracePt t="78617" x="1968500" y="1239838"/>
          <p14:tracePt t="78625" x="1987550" y="1222375"/>
          <p14:tracePt t="78633" x="2005013" y="1212850"/>
          <p14:tracePt t="78642" x="2041525" y="1203325"/>
          <p14:tracePt t="78649" x="2078038" y="1185863"/>
          <p14:tracePt t="78657" x="2114550" y="1176338"/>
          <p14:tracePt t="78669" x="2151063" y="1158875"/>
          <p14:tracePt t="78678" x="2197100" y="1149350"/>
          <p14:tracePt t="78687" x="2243138" y="1130300"/>
          <p14:tracePt t="78695" x="2270125" y="1122363"/>
          <p14:tracePt t="78705" x="2352675" y="1112838"/>
          <p14:tracePt t="78713" x="2370138" y="1103313"/>
          <p14:tracePt t="78722" x="2425700" y="1085850"/>
          <p14:tracePt t="78729" x="2462213" y="1076325"/>
          <p14:tracePt t="78739" x="2516188" y="1076325"/>
          <p14:tracePt t="78745" x="2552700" y="1076325"/>
          <p14:tracePt t="78755" x="2598738" y="1076325"/>
          <p14:tracePt t="78761" x="2635250" y="1076325"/>
          <p14:tracePt t="78770" x="2679700" y="1076325"/>
          <p14:tracePt t="78778" x="2735263" y="1076325"/>
          <p14:tracePt t="78786" x="2771775" y="1076325"/>
          <p14:tracePt t="78794" x="2817813" y="1076325"/>
          <p14:tracePt t="78802" x="2844800" y="1085850"/>
          <p14:tracePt t="78809" x="2862263" y="1085850"/>
          <p14:tracePt t="78817" x="2889250" y="1103313"/>
          <p14:tracePt t="78825" x="2935288" y="1122363"/>
          <p14:tracePt t="78833" x="2944813" y="1122363"/>
          <p14:tracePt t="78841" x="2971800" y="1130300"/>
          <p14:tracePt t="78848" x="2981325" y="1130300"/>
          <p14:tracePt t="78857" x="3008313" y="1139825"/>
          <p14:tracePt t="78864" x="3017838" y="1139825"/>
          <p14:tracePt t="78873" x="3063875" y="1149350"/>
          <p14:tracePt t="78892" x="3108325" y="1166813"/>
          <p14:tracePt t="78899" x="3144838" y="1176338"/>
          <p14:tracePt t="78912" x="3163888" y="1185863"/>
          <p14:tracePt t="78916" x="3200400" y="1195388"/>
          <p14:tracePt t="78925" x="3217863" y="1222375"/>
          <p14:tracePt t="78929" x="3254375" y="1239838"/>
          <p14:tracePt t="78940" x="3263900" y="1249363"/>
          <p14:tracePt t="78945" x="3281363" y="1268413"/>
          <p14:tracePt t="78985" x="3300413" y="1285875"/>
          <p14:tracePt t="79001" x="3300413" y="1295400"/>
          <p14:tracePt t="79017" x="3300413" y="1303338"/>
          <p14:tracePt t="79033" x="3300413" y="1322388"/>
          <p14:tracePt t="79040" x="3300413" y="1339850"/>
          <p14:tracePt t="79049" x="3300413" y="1349375"/>
          <p14:tracePt t="79057" x="3300413" y="1358900"/>
          <p14:tracePt t="79075" x="3300413" y="1376363"/>
          <p14:tracePt t="79091" x="3300413" y="1385888"/>
          <p14:tracePt t="79374" x="3300413" y="1395413"/>
          <p14:tracePt t="79482" x="3300413" y="1404938"/>
          <p14:tracePt t="79675" x="3300413" y="1422400"/>
          <p14:tracePt t="79690" x="3300413" y="1431925"/>
          <p14:tracePt t="79701" x="3300413" y="1449388"/>
          <p14:tracePt t="79705" x="3300413" y="1468438"/>
          <p14:tracePt t="79729" x="3300413" y="1485900"/>
          <p14:tracePt t="79738" x="3300413" y="1504950"/>
          <p14:tracePt t="79745" x="3300413" y="1522413"/>
          <p14:tracePt t="79756" x="3300413" y="1550988"/>
          <p14:tracePt t="79760" x="3300413" y="1577975"/>
          <p14:tracePt t="79769" x="3290888" y="1604963"/>
          <p14:tracePt t="79777" x="3263900" y="1651000"/>
          <p14:tracePt t="79785" x="3254375" y="1687513"/>
          <p14:tracePt t="79793" x="3244850" y="1741488"/>
          <p14:tracePt t="79801" x="3236913" y="1797050"/>
          <p14:tracePt t="79809" x="3208338" y="1860550"/>
          <p14:tracePt t="79817" x="3200400" y="1906588"/>
          <p14:tracePt t="79824" x="3181350" y="1979613"/>
          <p14:tracePt t="79832" x="3171825" y="2043113"/>
          <p14:tracePt t="79841" x="3144838" y="2133600"/>
          <p14:tracePt t="79849" x="3144838" y="2206625"/>
          <p14:tracePt t="79857" x="3136900" y="2270125"/>
          <p14:tracePt t="79865" x="3136900" y="2298700"/>
          <p14:tracePt t="79873" x="3117850" y="2379663"/>
          <p14:tracePt t="79891" x="3108325" y="2498725"/>
          <p14:tracePt t="79897" x="3081338" y="2581275"/>
          <p14:tracePt t="79906" x="3081338" y="2635250"/>
          <p14:tracePt t="79913" x="3071813" y="2690813"/>
          <p14:tracePt t="79922" x="3071813" y="2771775"/>
          <p14:tracePt t="79929" x="3071813" y="2827338"/>
          <p14:tracePt t="79938" x="3063875" y="2881313"/>
          <p14:tracePt t="79945" x="3044825" y="2946400"/>
          <p14:tracePt t="79955" x="3027363" y="3009900"/>
          <p14:tracePt t="79961" x="3008313" y="3036888"/>
          <p14:tracePt t="79968" x="2998788" y="3073400"/>
          <p14:tracePt t="79977" x="2990850" y="3119438"/>
          <p14:tracePt t="79985" x="2971800" y="3163888"/>
          <p14:tracePt t="79993" x="2971800" y="3182938"/>
          <p14:tracePt t="80001" x="2971800" y="3209925"/>
          <p14:tracePt t="80009" x="2962275" y="3236913"/>
          <p14:tracePt t="80017" x="2954338" y="3255963"/>
          <p14:tracePt t="80025" x="2935288" y="3319463"/>
          <p14:tracePt t="80033" x="2935288" y="3346450"/>
          <p14:tracePt t="80042" x="2935288" y="3382963"/>
          <p14:tracePt t="80049" x="2935288" y="3438525"/>
          <p14:tracePt t="80058" x="2935288" y="3492500"/>
          <p14:tracePt t="80064" x="2935288" y="3575050"/>
          <p14:tracePt t="80074" x="2935288" y="3629025"/>
          <p14:tracePt t="80080" x="2935288" y="3721100"/>
          <p14:tracePt t="80089" x="2935288" y="3811588"/>
          <p14:tracePt t="80097" x="2935288" y="3867150"/>
          <p14:tracePt t="80105" x="2935288" y="3940175"/>
          <p14:tracePt t="80113" x="2935288" y="3994150"/>
          <p14:tracePt t="80122" x="2935288" y="4057650"/>
          <p14:tracePt t="80129" x="2935288" y="4094163"/>
          <p14:tracePt t="80140" x="2935288" y="4122738"/>
          <p14:tracePt t="80144" x="2935288" y="4167188"/>
          <p14:tracePt t="80153" x="2935288" y="4195763"/>
          <p14:tracePt t="80161" x="2935288" y="4222750"/>
          <p14:tracePt t="80169" x="2935288" y="4259263"/>
          <p14:tracePt t="80177" x="2935288" y="4268788"/>
          <p14:tracePt t="80185" x="2935288" y="4313238"/>
          <p14:tracePt t="80193" x="2935288" y="4349750"/>
          <p14:tracePt t="80201" x="2935288" y="4395788"/>
          <p14:tracePt t="80209" x="2935288" y="4449763"/>
          <p14:tracePt t="80219" x="2935288" y="4522788"/>
          <p14:tracePt t="80227" x="2935288" y="4551363"/>
          <p14:tracePt t="80234" x="2935288" y="4624388"/>
          <p14:tracePt t="80243" x="2935288" y="4697413"/>
          <p14:tracePt t="80249" x="2935288" y="4768850"/>
          <p14:tracePt t="80257" x="2935288" y="4824413"/>
          <p14:tracePt t="80265" x="2935288" y="4887913"/>
          <p14:tracePt t="80275" x="2935288" y="4943475"/>
          <p14:tracePt t="80281" x="2935288" y="4979988"/>
          <p14:tracePt t="80293" x="2935288" y="5024438"/>
          <p14:tracePt t="80298" x="2935288" y="5053013"/>
          <p14:tracePt t="80306" x="2962275" y="5106988"/>
          <p14:tracePt t="80313" x="2962275" y="5126038"/>
          <p14:tracePt t="80324" x="2962275" y="5143500"/>
          <p14:tracePt t="80328" x="2971800" y="5153025"/>
          <p14:tracePt t="80339" x="2971800" y="5170488"/>
          <p14:tracePt t="80345" x="2971800" y="5180013"/>
          <p14:tracePt t="80353" x="2971800" y="5189538"/>
          <p14:tracePt t="80361" x="2971800" y="5207000"/>
          <p14:tracePt t="80369" x="2971800" y="5226050"/>
          <p14:tracePt t="80377" x="2971800" y="5253038"/>
          <p14:tracePt t="80384" x="2971800" y="5262563"/>
          <p14:tracePt t="80393" x="2971800" y="5280025"/>
          <p14:tracePt t="80401" x="2971800" y="5307013"/>
          <p14:tracePt t="80409" x="2971800" y="5326063"/>
          <p14:tracePt t="80417" x="2971800" y="5343525"/>
          <p14:tracePt t="80425" x="2971800" y="5372100"/>
          <p14:tracePt t="80433" x="2971800" y="5389563"/>
          <p14:tracePt t="80441" x="2971800" y="5408613"/>
          <p14:tracePt t="80449" x="2971800" y="5435600"/>
          <p14:tracePt t="80457" x="2971800" y="5445125"/>
          <p14:tracePt t="80465" x="2981325" y="5472113"/>
          <p14:tracePt t="80473" x="2981325" y="5481638"/>
          <p14:tracePt t="80529" x="2990850" y="5489575"/>
          <p14:tracePt t="80601" x="2990850" y="5481638"/>
          <p14:tracePt t="80617" x="2981325" y="5472113"/>
          <p14:tracePt t="80625" x="2971800" y="5472113"/>
          <p14:tracePt t="80633" x="2954338" y="5472113"/>
          <p14:tracePt t="80641" x="2925763" y="5472113"/>
          <p14:tracePt t="80649" x="2917825" y="5472113"/>
          <p14:tracePt t="80657" x="2889250" y="5472113"/>
          <p14:tracePt t="80665" x="2881313" y="5472113"/>
          <p14:tracePt t="80681" x="2871788" y="5472113"/>
          <p14:tracePt t="80769" x="2852738" y="5453063"/>
          <p14:tracePt t="80777" x="2844800" y="5453063"/>
          <p14:tracePt t="80785" x="2817813" y="5445125"/>
          <p14:tracePt t="80793" x="2789238" y="5426075"/>
          <p14:tracePt t="80801" x="2752725" y="5408613"/>
          <p14:tracePt t="80809" x="2725738" y="5399088"/>
          <p14:tracePt t="80819" x="2671763" y="5380038"/>
          <p14:tracePt t="80832" x="2643188" y="5380038"/>
          <p14:tracePt t="80834" x="2598738" y="5343525"/>
          <p14:tracePt t="80842" x="2589213" y="5343525"/>
          <p14:tracePt t="80849" x="2562225" y="5335588"/>
          <p14:tracePt t="80857" x="2552700" y="5335588"/>
          <p14:tracePt t="80865" x="2543175" y="5326063"/>
          <p14:tracePt t="80930" x="2516188" y="5307013"/>
          <p14:tracePt t="80941" x="2498725" y="5307013"/>
          <p14:tracePt t="80951" x="2479675" y="5307013"/>
          <p14:tracePt t="80955" x="2443163" y="5307013"/>
          <p14:tracePt t="80961" x="2416175" y="5299075"/>
          <p14:tracePt t="80969" x="2389188" y="5289550"/>
          <p14:tracePt t="80977" x="2333625" y="5280025"/>
          <p14:tracePt t="80985" x="2316163" y="5262563"/>
          <p14:tracePt t="80993" x="2306638" y="5262563"/>
          <p14:tracePt t="81001" x="2279650" y="5243513"/>
          <p14:tracePt t="81009" x="2260600" y="5243513"/>
          <p14:tracePt t="81017" x="2260600" y="5233988"/>
          <p14:tracePt t="81025" x="2243138" y="5216525"/>
          <p14:tracePt t="81049" x="2243138" y="5207000"/>
          <p14:tracePt t="81058" x="2233613" y="5189538"/>
          <p14:tracePt t="81064" x="2233613" y="5170488"/>
          <p14:tracePt t="81074" x="2233613" y="5153025"/>
          <p14:tracePt t="81081" x="2206625" y="5126038"/>
          <p14:tracePt t="81089" x="2206625" y="5080000"/>
          <p14:tracePt t="81097" x="2197100" y="5043488"/>
          <p14:tracePt t="81105" x="2197100" y="4970463"/>
          <p14:tracePt t="81113" x="2187575" y="4906963"/>
          <p14:tracePt t="81124" x="2187575" y="4833938"/>
          <p14:tracePt t="81128" x="2187575" y="4778375"/>
          <p14:tracePt t="81139" x="2187575" y="4705350"/>
          <p14:tracePt t="81145" x="2179638" y="4624388"/>
          <p14:tracePt t="81155" x="2151063" y="4532313"/>
          <p14:tracePt t="81160" x="2151063" y="4459288"/>
          <p14:tracePt t="81168" x="2133600" y="4376738"/>
          <p14:tracePt t="81177" x="2124075" y="4322763"/>
          <p14:tracePt t="81185" x="2124075" y="4268788"/>
          <p14:tracePt t="81193" x="2124075" y="4222750"/>
          <p14:tracePt t="81201" x="2124075" y="4167188"/>
          <p14:tracePt t="81209" x="2124075" y="4094163"/>
          <p14:tracePt t="81217" x="2124075" y="4021138"/>
          <p14:tracePt t="81225" x="2124075" y="3930650"/>
          <p14:tracePt t="81233" x="2124075" y="3840163"/>
          <p14:tracePt t="81241" x="2124075" y="3748088"/>
          <p14:tracePt t="81249" x="2124075" y="3629025"/>
          <p14:tracePt t="81257" x="2124075" y="3502025"/>
          <p14:tracePt t="81265" x="2124075" y="3411538"/>
          <p14:tracePt t="81273" x="2124075" y="3282950"/>
          <p14:tracePt t="81281" x="2124075" y="3155950"/>
          <p14:tracePt t="81289" x="2124075" y="3063875"/>
          <p14:tracePt t="81297" x="2124075" y="3009900"/>
          <p14:tracePt t="81305" x="2124075" y="2900363"/>
          <p14:tracePt t="81313" x="2106613" y="2808288"/>
          <p14:tracePt t="81322" x="2070100" y="2690813"/>
          <p14:tracePt t="81329" x="2051050" y="2598738"/>
          <p14:tracePt t="81339" x="2014538" y="2481263"/>
          <p14:tracePt t="81345" x="1987550" y="2408238"/>
          <p14:tracePt t="81355" x="1968500" y="2343150"/>
          <p14:tracePt t="81361" x="1931988" y="2262188"/>
          <p14:tracePt t="81372" x="1924050" y="2189163"/>
          <p14:tracePt t="81377" x="1878013" y="2089150"/>
          <p14:tracePt t="81385" x="1878013" y="2052638"/>
          <p14:tracePt t="81393" x="1868488" y="1987550"/>
          <p14:tracePt t="81401" x="1868488" y="1960563"/>
          <p14:tracePt t="81409" x="1860550" y="1924050"/>
          <p14:tracePt t="81418" x="1860550" y="1878013"/>
          <p14:tracePt t="81425" x="1860550" y="1860550"/>
          <p14:tracePt t="81434" x="1860550" y="1824038"/>
          <p14:tracePt t="81441" x="1860550" y="1797050"/>
          <p14:tracePt t="81449" x="1868488" y="1768475"/>
          <p14:tracePt t="81457" x="1878013" y="1741488"/>
          <p14:tracePt t="81465" x="1887538" y="1724025"/>
          <p14:tracePt t="81473" x="1895475" y="1697038"/>
          <p14:tracePt t="81481" x="1914525" y="1651000"/>
          <p14:tracePt t="81489" x="1924050" y="1631950"/>
          <p14:tracePt t="81497" x="1931988" y="1614488"/>
          <p14:tracePt t="81505" x="1941513" y="1595438"/>
          <p14:tracePt t="81514" x="1968500" y="1558925"/>
          <p14:tracePt t="81523" x="1987550" y="1531938"/>
          <p14:tracePt t="81529" x="1987550" y="1522413"/>
          <p14:tracePt t="81539" x="2005013" y="1504950"/>
          <p14:tracePt t="81545" x="2024063" y="1485900"/>
          <p14:tracePt t="81555" x="2033588" y="1477963"/>
          <p14:tracePt t="81561" x="2051050" y="1458913"/>
          <p14:tracePt t="81569" x="2070100" y="1441450"/>
          <p14:tracePt t="81577" x="2078038" y="1431925"/>
          <p14:tracePt t="81585" x="2087563" y="1431925"/>
          <p14:tracePt t="81593" x="2097088" y="1412875"/>
          <p14:tracePt t="81601" x="2106613" y="1404938"/>
          <p14:tracePt t="81609" x="2124075" y="1395413"/>
          <p14:tracePt t="81617" x="2143125" y="1395413"/>
          <p14:tracePt t="81625" x="2151063" y="1395413"/>
          <p14:tracePt t="81633" x="2170113" y="1385888"/>
          <p14:tracePt t="81641" x="2179638" y="1385888"/>
          <p14:tracePt t="81657" x="2187575" y="1385888"/>
          <p14:tracePt t="81673" x="2206625" y="1376363"/>
          <p14:tracePt t="81681" x="2224088" y="1376363"/>
          <p14:tracePt t="81689" x="2251075" y="1376363"/>
          <p14:tracePt t="81697" x="2287588" y="1376363"/>
          <p14:tracePt t="81705" x="2343150" y="1376363"/>
          <p14:tracePt t="81713" x="2379663" y="1376363"/>
          <p14:tracePt t="81722" x="2433638" y="1376363"/>
          <p14:tracePt t="81729" x="2489200" y="1376363"/>
          <p14:tracePt t="81739" x="2543175" y="1376363"/>
          <p14:tracePt t="81746" x="2589213" y="1376363"/>
          <p14:tracePt t="81756" x="2606675" y="1376363"/>
          <p14:tracePt t="81763" x="2643188" y="1376363"/>
          <p14:tracePt t="81768" x="2662238" y="1376363"/>
          <p14:tracePt t="81777" x="2679700" y="1376363"/>
          <p14:tracePt t="81785" x="2698750" y="1376363"/>
          <p14:tracePt t="81793" x="2735263" y="1404938"/>
          <p14:tracePt t="81801" x="2752725" y="1422400"/>
          <p14:tracePt t="81809" x="2762250" y="1422400"/>
          <p14:tracePt t="81817" x="2781300" y="1422400"/>
          <p14:tracePt t="81825" x="2825750" y="1458913"/>
          <p14:tracePt t="81834" x="2844800" y="1458913"/>
          <p14:tracePt t="81842" x="2862263" y="1468438"/>
          <p14:tracePt t="81849" x="2881313" y="1477963"/>
          <p14:tracePt t="81857" x="2889250" y="1485900"/>
          <p14:tracePt t="81865" x="2908300" y="1504950"/>
          <p14:tracePt t="81875" x="2917825" y="1514475"/>
          <p14:tracePt t="81892" x="2954338" y="1541463"/>
          <p14:tracePt t="81897" x="2971800" y="1558925"/>
          <p14:tracePt t="81906" x="2981325" y="1587500"/>
          <p14:tracePt t="81913" x="2990850" y="1595438"/>
          <p14:tracePt t="81922" x="3008313" y="1631950"/>
          <p14:tracePt t="81929" x="3027363" y="1668463"/>
          <p14:tracePt t="81939" x="3035300" y="1697038"/>
          <p14:tracePt t="81945" x="3054350" y="1724025"/>
          <p14:tracePt t="81955" x="3054350" y="1741488"/>
          <p14:tracePt t="81961" x="3071813" y="1778000"/>
          <p14:tracePt t="81969" x="3081338" y="1797050"/>
          <p14:tracePt t="81977" x="3081338" y="1833563"/>
          <p14:tracePt t="81985" x="3081338" y="1860550"/>
          <p14:tracePt t="81993" x="3081338" y="1897063"/>
          <p14:tracePt t="82001" x="3081338" y="1933575"/>
          <p14:tracePt t="82011" x="3081338" y="1951038"/>
          <p14:tracePt t="82017" x="3081338" y="1987550"/>
          <p14:tracePt t="82025" x="3081338" y="2033588"/>
          <p14:tracePt t="82033" x="3081338" y="2089150"/>
          <p14:tracePt t="82041" x="3081338" y="2143125"/>
          <p14:tracePt t="82049" x="3081338" y="2197100"/>
          <p14:tracePt t="82057" x="3081338" y="2289175"/>
          <p14:tracePt t="82065" x="3081338" y="2352675"/>
          <p14:tracePt t="82075" x="3063875" y="2444750"/>
          <p14:tracePt t="82081" x="3054350" y="2544763"/>
          <p14:tracePt t="82089" x="3054350" y="2617788"/>
          <p14:tracePt t="82097" x="3035300" y="2671763"/>
          <p14:tracePt t="82106" x="2998788" y="2771775"/>
          <p14:tracePt t="82113" x="2990850" y="2817813"/>
          <p14:tracePt t="82122" x="2990850" y="2890838"/>
          <p14:tracePt t="82128" x="2971800" y="2946400"/>
          <p14:tracePt t="82139" x="2971800" y="3000375"/>
          <p14:tracePt t="82145" x="2944813" y="3082925"/>
          <p14:tracePt t="82153" x="2935288" y="3146425"/>
          <p14:tracePt t="82161" x="2935288" y="3200400"/>
          <p14:tracePt t="82169" x="2925763" y="3255963"/>
          <p14:tracePt t="82177" x="2908300" y="3319463"/>
          <p14:tracePt t="82186" x="2908300" y="3392488"/>
          <p14:tracePt t="82192" x="2871788" y="3475038"/>
          <p14:tracePt t="82201" x="2844800" y="3584575"/>
          <p14:tracePt t="82209" x="2817813" y="3665538"/>
          <p14:tracePt t="82217" x="2808288" y="3738563"/>
          <p14:tracePt t="82225" x="2808288" y="3848100"/>
          <p14:tracePt t="82234" x="2789238" y="3948113"/>
          <p14:tracePt t="82241" x="2781300" y="4040188"/>
          <p14:tracePt t="82249" x="2752725" y="4130675"/>
          <p14:tracePt t="82257" x="2752725" y="4195763"/>
          <p14:tracePt t="82265" x="2735263" y="4249738"/>
          <p14:tracePt t="82273" x="2725738" y="4295775"/>
          <p14:tracePt t="82281" x="2716213" y="4332288"/>
          <p14:tracePt t="82289" x="2716213" y="4368800"/>
          <p14:tracePt t="82297" x="2698750" y="4405313"/>
          <p14:tracePt t="82305" x="2698750" y="4413250"/>
          <p14:tracePt t="82313" x="2698750" y="4432300"/>
          <p14:tracePt t="82322" x="2671763" y="4459288"/>
          <p14:tracePt t="82328" x="2671763" y="4495800"/>
          <p14:tracePt t="82340" x="2662238" y="4532313"/>
          <p14:tracePt t="82344" x="2652713" y="4578350"/>
          <p14:tracePt t="82355" x="2616200" y="4624388"/>
          <p14:tracePt t="82361" x="2606675" y="4697413"/>
          <p14:tracePt t="82369" x="2606675" y="4741863"/>
          <p14:tracePt t="82377" x="2579688" y="4814888"/>
          <p14:tracePt t="82387" x="2579688" y="4887913"/>
          <p14:tracePt t="82393" x="2570163" y="4960938"/>
          <p14:tracePt t="82401" x="2552700" y="5024438"/>
          <p14:tracePt t="82409" x="2552700" y="5080000"/>
          <p14:tracePt t="82418" x="2543175" y="5143500"/>
          <p14:tracePt t="82425" x="2543175" y="5180013"/>
          <p14:tracePt t="82433" x="2543175" y="5197475"/>
          <p14:tracePt t="82441" x="2525713" y="5226050"/>
          <p14:tracePt t="82449" x="2525713" y="5243513"/>
          <p14:tracePt t="82457" x="2525713" y="5253038"/>
          <p14:tracePt t="82465" x="2516188" y="5270500"/>
          <p14:tracePt t="82473" x="2506663" y="5289550"/>
          <p14:tracePt t="82489" x="2506663" y="5299075"/>
          <p14:tracePt t="82497" x="2506663" y="5316538"/>
          <p14:tracePt t="82505" x="2506663" y="5326063"/>
          <p14:tracePt t="82514" x="2498725" y="5326063"/>
          <p14:tracePt t="82528" x="2498725" y="5335588"/>
          <p14:tracePt t="82544" x="2498725" y="5353050"/>
          <p14:tracePt t="82561" x="2489200" y="5362575"/>
          <p14:tracePt t="82652" x="2479675" y="5372100"/>
          <p14:tracePt t="82660" x="2479675" y="5380038"/>
          <p14:tracePt t="82669" x="2470150" y="5389563"/>
          <p14:tracePt t="82681" x="2462213" y="5399088"/>
          <p14:tracePt t="82689" x="2443163" y="5408613"/>
          <p14:tracePt t="82714" x="2433638" y="5416550"/>
          <p14:tracePt t="82851" x="2416175" y="5408613"/>
          <p14:tracePt t="82858" x="2416175" y="5389563"/>
          <p14:tracePt t="82869" x="2397125" y="5362575"/>
          <p14:tracePt t="82877" x="2389188" y="5335588"/>
          <p14:tracePt t="82882" x="2379663" y="5299075"/>
          <p14:tracePt t="82894" x="2379663" y="5289550"/>
          <p14:tracePt t="82897" x="2379663" y="5262563"/>
          <p14:tracePt t="82907" x="2370138" y="5243513"/>
          <p14:tracePt t="82913" x="2370138" y="5233988"/>
          <p14:tracePt t="82922" x="2370138" y="5216525"/>
          <p14:tracePt t="82929" x="2370138" y="5197475"/>
          <p14:tracePt t="82939" x="2370138" y="5180013"/>
          <p14:tracePt t="82945" x="2370138" y="5170488"/>
          <p14:tracePt t="82955" x="2370138" y="5160963"/>
          <p14:tracePt t="82977" x="2370138" y="5143500"/>
          <p14:tracePt t="82993" x="2370138" y="5133975"/>
          <p14:tracePt t="83025" x="2370138" y="5126038"/>
          <p14:tracePt t="83046" x="2370138" y="5106988"/>
          <p14:tracePt t="83056" x="2370138" y="5097463"/>
          <p14:tracePt t="83076" x="2370138" y="5089525"/>
          <p14:tracePt t="83090" x="2379663" y="5080000"/>
          <p14:tracePt t="83113" x="2389188" y="5080000"/>
          <p14:tracePt t="83129" x="2397125" y="5080000"/>
          <p14:tracePt t="83139" x="2416175" y="5080000"/>
          <p14:tracePt t="83145" x="2433638" y="5080000"/>
          <p14:tracePt t="83155" x="2443163" y="5070475"/>
          <p14:tracePt t="83169" x="2462213" y="5060950"/>
          <p14:tracePt t="83185" x="2470150" y="5060950"/>
          <p14:tracePt t="83353" x="2470150" y="5070475"/>
          <p14:tracePt t="83361" x="2470150" y="5080000"/>
          <p14:tracePt t="83370" x="2470150" y="5089525"/>
          <p14:tracePt t="83386" x="2470150" y="5097463"/>
          <p14:tracePt t="83401" x="2470150" y="5106988"/>
          <p14:tracePt t="83418" x="2462213" y="5116513"/>
          <p14:tracePt t="83732" x="2462213" y="5126038"/>
          <p14:tracePt t="83749" x="2462213" y="5133975"/>
          <p14:tracePt t="83785" x="2462213" y="5143500"/>
          <p14:tracePt t="83833" x="2462213" y="5153025"/>
          <p14:tracePt t="84001" x="2498725" y="5153025"/>
          <p14:tracePt t="84010" x="2516188" y="5153025"/>
          <p14:tracePt t="84018" x="2562225" y="5153025"/>
          <p14:tracePt t="84025" x="2598738" y="5153025"/>
          <p14:tracePt t="84033" x="2671763" y="5153025"/>
          <p14:tracePt t="84041" x="2762250" y="5153025"/>
          <p14:tracePt t="84049" x="2871788" y="5153025"/>
          <p14:tracePt t="84058" x="3017838" y="5153025"/>
          <p14:tracePt t="84066" x="3144838" y="5153025"/>
          <p14:tracePt t="84074" x="3290888" y="5153025"/>
          <p14:tracePt t="84081" x="3400425" y="5153025"/>
          <p14:tracePt t="84090" x="3546475" y="5153025"/>
          <p14:tracePt t="84097" x="3646488" y="5116513"/>
          <p14:tracePt t="84106" x="3738563" y="5080000"/>
          <p14:tracePt t="84113" x="3819525" y="5024438"/>
          <p14:tracePt t="84123" x="3919538" y="4960938"/>
          <p14:tracePt t="84129" x="4021138" y="4906963"/>
          <p14:tracePt t="84139" x="4084638" y="4851400"/>
          <p14:tracePt t="84145" x="4184650" y="4824413"/>
          <p14:tracePt t="84156" x="4248150" y="4778375"/>
          <p14:tracePt t="84161" x="4330700" y="4705350"/>
          <p14:tracePt t="84169" x="4413250" y="4632325"/>
          <p14:tracePt t="84177" x="4530725" y="4559300"/>
          <p14:tracePt t="84185" x="4630738" y="4486275"/>
          <p14:tracePt t="84193" x="4767263" y="4386263"/>
          <p14:tracePt t="84201" x="4868863" y="4295775"/>
          <p14:tracePt t="84209" x="5005388" y="4176713"/>
          <p14:tracePt t="84217" x="5132388" y="4067175"/>
          <p14:tracePt t="84225" x="5232400" y="3948113"/>
          <p14:tracePt t="84233" x="5324475" y="3848100"/>
          <p14:tracePt t="84241" x="5405438" y="3730625"/>
          <p14:tracePt t="84249" x="5478463" y="3629025"/>
          <p14:tracePt t="84257" x="5524500" y="3529013"/>
          <p14:tracePt t="84265" x="5551488" y="3455988"/>
          <p14:tracePt t="84274" x="5588000" y="3392488"/>
          <p14:tracePt t="84280" x="5597525" y="3328988"/>
          <p14:tracePt t="84290" x="5624513" y="3282950"/>
          <p14:tracePt t="84297" x="5624513" y="3246438"/>
          <p14:tracePt t="84305" x="5653088" y="3200400"/>
          <p14:tracePt t="84313" x="5670550" y="3173413"/>
          <p14:tracePt t="84321" x="5680075" y="3146425"/>
          <p14:tracePt t="84329" x="5697538" y="3119438"/>
          <p14:tracePt t="84338" x="5707063" y="3090863"/>
          <p14:tracePt t="84345" x="5724525" y="3054350"/>
          <p14:tracePt t="84355" x="5753100" y="3017838"/>
          <p14:tracePt t="84361" x="5761038" y="2982913"/>
          <p14:tracePt t="84369" x="5770563" y="2946400"/>
          <p14:tracePt t="84377" x="5780088" y="2881313"/>
          <p14:tracePt t="84385" x="5807075" y="2836863"/>
          <p14:tracePt t="84393" x="5816600" y="2800350"/>
          <p14:tracePt t="84401" x="5826125" y="2754313"/>
          <p14:tracePt t="84409" x="5834063" y="2727325"/>
          <p14:tracePt t="84417" x="5834063" y="2698750"/>
          <p14:tracePt t="84425" x="5853113" y="2662238"/>
          <p14:tracePt t="84433" x="5853113" y="2644775"/>
          <p14:tracePt t="84441" x="5862638" y="2617788"/>
          <p14:tracePt t="84449" x="5870575" y="2598738"/>
          <p14:tracePt t="84457" x="5880100" y="2571750"/>
          <p14:tracePt t="84465" x="5889625" y="2554288"/>
          <p14:tracePt t="84472" x="5907088" y="2517775"/>
          <p14:tracePt t="84481" x="5926138" y="2498725"/>
          <p14:tracePt t="84489" x="5943600" y="2452688"/>
          <p14:tracePt t="84497" x="5972175" y="2408238"/>
          <p14:tracePt t="84506" x="5989638" y="2362200"/>
          <p14:tracePt t="84514" x="6016625" y="2306638"/>
          <p14:tracePt t="84522" x="6043613" y="2225675"/>
          <p14:tracePt t="84529" x="6053138" y="2160588"/>
          <p14:tracePt t="84538" x="6089650" y="2089150"/>
          <p14:tracePt t="84545" x="6108700" y="2006600"/>
          <p14:tracePt t="84556" x="6116638" y="1970088"/>
          <p14:tracePt t="84561" x="6116638" y="1924050"/>
          <p14:tracePt t="84569" x="6135688" y="1897063"/>
          <p14:tracePt t="84577" x="6145213" y="1851025"/>
          <p14:tracePt t="84585" x="6153150" y="1824038"/>
          <p14:tracePt t="84593" x="6153150" y="1814513"/>
          <p14:tracePt t="84601" x="6153150" y="1797050"/>
          <p14:tracePt t="84609" x="6153150" y="1760538"/>
          <p14:tracePt t="84617" x="6153150" y="1751013"/>
          <p14:tracePt t="84625" x="6153150" y="1714500"/>
          <p14:tracePt t="84633" x="6153150" y="1704975"/>
          <p14:tracePt t="84641" x="6153150" y="1677988"/>
          <p14:tracePt t="84649" x="6153150" y="1641475"/>
          <p14:tracePt t="84657" x="6153150" y="1604963"/>
          <p14:tracePt t="84665" x="6153150" y="1595438"/>
          <p14:tracePt t="84673" x="6153150" y="1558925"/>
          <p14:tracePt t="84681" x="6153150" y="1541463"/>
          <p14:tracePt t="84697" x="6153150" y="1531938"/>
          <p14:tracePt t="84705" x="6153150" y="1522413"/>
          <p14:tracePt t="84841" x="6153150" y="1504950"/>
          <p14:tracePt t="84883" x="6172200" y="1495425"/>
          <p14:tracePt t="84892" x="6181725" y="1495425"/>
          <p14:tracePt t="84902" x="6199188" y="1495425"/>
          <p14:tracePt t="84908" x="6245225" y="1504950"/>
          <p14:tracePt t="84913" x="6299200" y="1514475"/>
          <p14:tracePt t="84923" x="6326188" y="1514475"/>
          <p14:tracePt t="84929" x="6362700" y="1541463"/>
          <p14:tracePt t="84939" x="6391275" y="1541463"/>
          <p14:tracePt t="84945" x="6408738" y="1541463"/>
          <p14:tracePt t="84956" x="6427788" y="1541463"/>
          <p14:tracePt t="84961" x="6445250" y="1541463"/>
          <p14:tracePt t="84969" x="6454775" y="1541463"/>
          <p14:tracePt t="84977" x="6481763" y="1541463"/>
          <p14:tracePt t="85001" x="6491288" y="1541463"/>
          <p14:tracePt t="85009" x="6508750" y="1541463"/>
          <p14:tracePt t="85017" x="6518275" y="1541463"/>
          <p14:tracePt t="85025" x="6527800" y="1541463"/>
          <p14:tracePt t="85033" x="6537325" y="1550988"/>
          <p14:tracePt t="85041" x="6545263" y="1550988"/>
          <p14:tracePt t="85048" x="6564313" y="1550988"/>
          <p14:tracePt t="85057" x="6600825" y="1550988"/>
          <p14:tracePt t="85064" x="6610350" y="1550988"/>
          <p14:tracePt t="85073" x="6654800" y="1550988"/>
          <p14:tracePt t="85081" x="6673850" y="1550988"/>
          <p14:tracePt t="85090" x="6700838" y="1550988"/>
          <p14:tracePt t="85097" x="6710363" y="1550988"/>
          <p14:tracePt t="85106" x="6727825" y="1550988"/>
          <p14:tracePt t="85112" x="6737350" y="1550988"/>
          <p14:tracePt t="85122" x="6746875" y="1541463"/>
          <p14:tracePt t="85145" x="6746875" y="1531938"/>
          <p14:tracePt t="85169" x="6754813" y="1531938"/>
          <p14:tracePt t="85177" x="6773863" y="1522413"/>
          <p14:tracePt t="85185" x="6783388" y="1514475"/>
          <p14:tracePt t="85193" x="6791325" y="1504950"/>
          <p14:tracePt t="85201" x="6800850" y="1495425"/>
          <p14:tracePt t="85209" x="6810375" y="1495425"/>
          <p14:tracePt t="85217" x="6810375" y="1485900"/>
          <p14:tracePt t="85225" x="6827838" y="1477963"/>
          <p14:tracePt t="85241" x="6837363" y="1468438"/>
          <p14:tracePt t="85257" x="6846888" y="1458913"/>
          <p14:tracePt t="85283" x="6856413" y="1449388"/>
          <p14:tracePt t="85453" x="6856413" y="1458913"/>
          <p14:tracePt t="85459" x="6837363" y="1477963"/>
          <p14:tracePt t="85465" x="6827838" y="1485900"/>
          <p14:tracePt t="85473" x="6810375" y="1504950"/>
          <p14:tracePt t="85481" x="6810375" y="1514475"/>
          <p14:tracePt t="85489" x="6800850" y="1522413"/>
          <p14:tracePt t="85497" x="6783388" y="1531938"/>
          <p14:tracePt t="85825" x="6783388" y="1541463"/>
          <p14:tracePt t="85833" x="6783388" y="1550988"/>
          <p14:tracePt t="85850" x="6783388" y="1558925"/>
          <p14:tracePt t="85857" x="6783388" y="1587500"/>
          <p14:tracePt t="85865" x="6783388" y="1595438"/>
          <p14:tracePt t="85873" x="6783388" y="1624013"/>
          <p14:tracePt t="85889" x="6783388" y="1668463"/>
          <p14:tracePt t="85897" x="6783388" y="1687513"/>
          <p14:tracePt t="85906" x="6773863" y="1714500"/>
          <p14:tracePt t="85913" x="6773863" y="1741488"/>
          <p14:tracePt t="85922" x="6764338" y="1768475"/>
          <p14:tracePt t="85929" x="6764338" y="1787525"/>
          <p14:tracePt t="85938" x="6754813" y="1804988"/>
          <p14:tracePt t="85945" x="6737350" y="1841500"/>
          <p14:tracePt t="85961" x="6727825" y="1870075"/>
          <p14:tracePt t="86049" x="6718300" y="1870075"/>
          <p14:tracePt t="86065" x="6710363" y="1860550"/>
          <p14:tracePt t="86074" x="6710363" y="1851025"/>
          <p14:tracePt t="86081" x="6710363" y="1841500"/>
          <p14:tracePt t="86090" x="6691313" y="1824038"/>
          <p14:tracePt t="86097" x="6691313" y="1804988"/>
          <p14:tracePt t="86105" x="6681788" y="1787525"/>
          <p14:tracePt t="86113" x="6681788" y="1778000"/>
          <p14:tracePt t="86122" x="6681788" y="1751013"/>
          <p14:tracePt t="86129" x="6681788" y="1714500"/>
          <p14:tracePt t="86140" x="6681788" y="1677988"/>
          <p14:tracePt t="86145" x="6681788" y="1624013"/>
          <p14:tracePt t="86156" x="6681788" y="1595438"/>
          <p14:tracePt t="86161" x="6681788" y="1558925"/>
          <p14:tracePt t="86169" x="6681788" y="1531938"/>
          <p14:tracePt t="86177" x="6681788" y="1495425"/>
          <p14:tracePt t="86185" x="6681788" y="1477963"/>
          <p14:tracePt t="86193" x="6681788" y="1458913"/>
          <p14:tracePt t="86209" x="6681788" y="1449388"/>
          <p14:tracePt t="86346" x="6673850" y="1458913"/>
          <p14:tracePt t="86354" x="6673850" y="1495425"/>
          <p14:tracePt t="86361" x="6664325" y="1541463"/>
          <p14:tracePt t="86371" x="6664325" y="1595438"/>
          <p14:tracePt t="86377" x="6637338" y="1660525"/>
          <p14:tracePt t="86385" x="6627813" y="1687513"/>
          <p14:tracePt t="86393" x="6627813" y="1768475"/>
          <p14:tracePt t="86401" x="6618288" y="1833563"/>
          <p14:tracePt t="86409" x="6618288" y="1887538"/>
          <p14:tracePt t="86417" x="6610350" y="1943100"/>
          <p14:tracePt t="86425" x="6610350" y="2006600"/>
          <p14:tracePt t="86433" x="6610350" y="2033588"/>
          <p14:tracePt t="86441" x="6610350" y="2089150"/>
          <p14:tracePt t="86451" x="6610350" y="2125663"/>
          <p14:tracePt t="86457" x="6610350" y="2170113"/>
          <p14:tracePt t="86465" x="6610350" y="2206625"/>
          <p14:tracePt t="86473" x="6610350" y="2252663"/>
          <p14:tracePt t="86481" x="6610350" y="2289175"/>
          <p14:tracePt t="86489" x="6610350" y="2343150"/>
          <p14:tracePt t="86497" x="6610350" y="2389188"/>
          <p14:tracePt t="86506" x="6610350" y="2444750"/>
          <p14:tracePt t="86513" x="6610350" y="2481263"/>
          <p14:tracePt t="86523" x="6610350" y="2535238"/>
          <p14:tracePt t="86529" x="6610350" y="2554288"/>
          <p14:tracePt t="86540" x="6610350" y="2608263"/>
          <p14:tracePt t="86545" x="6610350" y="2625725"/>
          <p14:tracePt t="86555" x="6610350" y="2644775"/>
          <p14:tracePt t="86562" x="6610350" y="2654300"/>
          <p14:tracePt t="86574" x="6627813" y="2690813"/>
          <p14:tracePt t="86577" x="6627813" y="2698750"/>
          <p14:tracePt t="86585" x="6627813" y="2727325"/>
          <p14:tracePt t="86593" x="6627813" y="2744788"/>
          <p14:tracePt t="86601" x="6637338" y="2771775"/>
          <p14:tracePt t="86609" x="6637338" y="2800350"/>
          <p14:tracePt t="86617" x="6645275" y="2844800"/>
          <p14:tracePt t="86625" x="6645275" y="2863850"/>
          <p14:tracePt t="86633" x="6654800" y="2881313"/>
          <p14:tracePt t="86641" x="6654800" y="2909888"/>
          <p14:tracePt t="86649" x="6654800" y="2927350"/>
          <p14:tracePt t="86657" x="6654800" y="2936875"/>
          <p14:tracePt t="86665" x="6654800" y="2954338"/>
          <p14:tracePt t="86681" x="6654800" y="2963863"/>
          <p14:tracePt t="86921" x="6637338" y="2963863"/>
          <p14:tracePt t="86929" x="6537325" y="3009900"/>
          <p14:tracePt t="86937" x="6399213" y="3054350"/>
          <p14:tracePt t="86945" x="6254750" y="3109913"/>
          <p14:tracePt t="86955" x="6053138" y="3192463"/>
          <p14:tracePt t="86961" x="5907088" y="3255963"/>
          <p14:tracePt t="86969" x="5734050" y="3328988"/>
          <p14:tracePt t="86977" x="5570538" y="3411538"/>
          <p14:tracePt t="86985" x="5414963" y="3455988"/>
          <p14:tracePt t="86993" x="5251450" y="3529013"/>
          <p14:tracePt t="87001" x="5114925" y="3602038"/>
          <p14:tracePt t="87009" x="4978400" y="3665538"/>
          <p14:tracePt t="87017" x="4886325" y="3721100"/>
          <p14:tracePt t="87025" x="4803775" y="3748088"/>
          <p14:tracePt t="87033" x="4759325" y="3767138"/>
          <p14:tracePt t="87041" x="4730750" y="3775075"/>
          <p14:tracePt t="87049" x="4713288" y="3784600"/>
          <p14:tracePt t="87065" x="4695825" y="3784600"/>
          <p14:tracePt t="87081" x="4686300" y="3794125"/>
          <p14:tracePt t="87106" x="4676775" y="3794125"/>
          <p14:tracePt t="87113" x="4667250" y="3794125"/>
          <p14:tracePt t="87123" x="4649788" y="3794125"/>
          <p14:tracePt t="87130" x="4630738" y="3803650"/>
          <p14:tracePt t="87139" x="4622800" y="3811588"/>
          <p14:tracePt t="87145" x="4613275" y="3821113"/>
          <p14:tracePt t="87156" x="4603750" y="3830638"/>
          <p14:tracePt t="87161" x="4594225" y="3840163"/>
          <p14:tracePt t="87172" x="4586288" y="3857625"/>
          <p14:tracePt t="87178" x="4567238" y="3875088"/>
          <p14:tracePt t="87185" x="4557713" y="3884613"/>
          <p14:tracePt t="87193" x="4540250" y="3903663"/>
          <p14:tracePt t="87209" x="4513263" y="3921125"/>
          <p14:tracePt t="87225" x="4503738" y="3948113"/>
          <p14:tracePt t="87233" x="4494213" y="3948113"/>
          <p14:tracePt t="87242" x="4476750" y="3967163"/>
          <p14:tracePt t="87249" x="4448175" y="3994150"/>
          <p14:tracePt t="87257" x="4403725" y="4003675"/>
          <p14:tracePt t="87265" x="4311650" y="4040188"/>
          <p14:tracePt t="87273" x="4194175" y="4067175"/>
          <p14:tracePt t="87282" x="4048125" y="4103688"/>
          <p14:tracePt t="87289" x="3911600" y="4140200"/>
          <p14:tracePt t="87297" x="3819525" y="4167188"/>
          <p14:tracePt t="87306" x="3683000" y="4213225"/>
          <p14:tracePt t="87313" x="3556000" y="4232275"/>
          <p14:tracePt t="87322" x="3500438" y="4240213"/>
          <p14:tracePt t="87329" x="3463925" y="4276725"/>
          <p14:tracePt t="87339" x="3436938" y="4276725"/>
          <p14:tracePt t="87345" x="3419475" y="4286250"/>
          <p14:tracePt t="87355" x="3409950" y="4295775"/>
          <p14:tracePt t="87362" x="3390900" y="4295775"/>
          <p14:tracePt t="87441" x="3390900" y="4303713"/>
          <p14:tracePt t="87465" x="3400425" y="4303713"/>
          <p14:tracePt t="87473" x="3409950" y="4303713"/>
          <p14:tracePt t="87578" x="3419475" y="4303713"/>
          <p14:tracePt t="87585" x="3419475" y="4313238"/>
          <p14:tracePt t="87593" x="3436938" y="4332288"/>
          <p14:tracePt t="87602" x="3436938" y="4340225"/>
          <p14:tracePt t="87617" x="3436938" y="4349750"/>
          <p14:tracePt t="87633" x="3436938" y="4368800"/>
          <p14:tracePt t="87650" x="3436938" y="4386263"/>
          <p14:tracePt t="87665" x="3436938" y="4395788"/>
          <p14:tracePt t="87673" x="3436938" y="4413250"/>
          <p14:tracePt t="87681" x="3455988" y="4441825"/>
          <p14:tracePt t="87689" x="3455988" y="4449763"/>
          <p14:tracePt t="87697" x="3455988" y="4486275"/>
          <p14:tracePt t="87706" x="3455988" y="4514850"/>
          <p14:tracePt t="87714" x="3455988" y="4551363"/>
          <p14:tracePt t="87723" x="3455988" y="4587875"/>
          <p14:tracePt t="87729" x="3455988" y="4632325"/>
          <p14:tracePt t="87739" x="3455988" y="4668838"/>
          <p14:tracePt t="87745" x="3455988" y="4697413"/>
          <p14:tracePt t="87756" x="3455988" y="4751388"/>
          <p14:tracePt t="87761" x="3455988" y="4797425"/>
          <p14:tracePt t="87769" x="3455988" y="4851400"/>
          <p14:tracePt t="87777" x="3455988" y="4887913"/>
          <p14:tracePt t="87785" x="3455988" y="4933950"/>
          <p14:tracePt t="87793" x="3455988" y="4960938"/>
          <p14:tracePt t="87801" x="3455988" y="5016500"/>
          <p14:tracePt t="87809" x="3436938" y="5060950"/>
          <p14:tracePt t="87818" x="3436938" y="5097463"/>
          <p14:tracePt t="87825" x="3427413" y="5143500"/>
          <p14:tracePt t="87833" x="3427413" y="5197475"/>
          <p14:tracePt t="87841" x="3419475" y="5216525"/>
          <p14:tracePt t="87849" x="3419475" y="5262563"/>
          <p14:tracePt t="87857" x="3409950" y="5280025"/>
          <p14:tracePt t="87866" x="3409950" y="5299075"/>
          <p14:tracePt t="87873" x="3390900" y="5326063"/>
          <p14:tracePt t="87881" x="3390900" y="5343525"/>
          <p14:tracePt t="87890" x="3390900" y="5353050"/>
          <p14:tracePt t="87897" x="3390900" y="5362575"/>
          <p14:tracePt t="87906" x="3382963" y="5362575"/>
          <p14:tracePt t="87913" x="3382963" y="5380038"/>
          <p14:tracePt t="87922" x="3382963" y="5389563"/>
          <p14:tracePt t="87945" x="3382963" y="5399088"/>
          <p14:tracePt t="87956" x="3382963" y="5408613"/>
          <p14:tracePt t="87977" x="3382963" y="5426075"/>
          <p14:tracePt t="87985" x="3382963" y="5435600"/>
          <p14:tracePt t="88001" x="3373438" y="5445125"/>
          <p14:tracePt t="88024" x="3373438" y="5462588"/>
          <p14:tracePt t="88027" x="3373438" y="5481638"/>
          <p14:tracePt t="88033" x="3373438" y="5489575"/>
          <p14:tracePt t="88041" x="3373438" y="5508625"/>
          <p14:tracePt t="88058" x="3373438" y="5518150"/>
          <p14:tracePt t="88065" x="3373438" y="5526088"/>
          <p14:tracePt t="88241" x="3373438" y="5518150"/>
          <p14:tracePt t="88249" x="3373438" y="5472113"/>
          <p14:tracePt t="88257" x="3382963" y="5435600"/>
          <p14:tracePt t="88265" x="3390900" y="5399088"/>
          <p14:tracePt t="88273" x="3400425" y="5362575"/>
          <p14:tracePt t="88281" x="3419475" y="5299075"/>
          <p14:tracePt t="88289" x="3436938" y="5233988"/>
          <p14:tracePt t="88297" x="3463925" y="5180013"/>
          <p14:tracePt t="88305" x="3473450" y="5133975"/>
          <p14:tracePt t="88313" x="3519488" y="5070475"/>
          <p14:tracePt t="88323" x="3527425" y="5024438"/>
          <p14:tracePt t="88330" x="3563938" y="4960938"/>
          <p14:tracePt t="88339" x="3592513" y="4897438"/>
          <p14:tracePt t="88345" x="3600450" y="4841875"/>
          <p14:tracePt t="88356" x="3636963" y="4797425"/>
          <p14:tracePt t="88361" x="3646488" y="4751388"/>
          <p14:tracePt t="88372" x="3665538" y="4705350"/>
          <p14:tracePt t="88377" x="3692525" y="4687888"/>
          <p14:tracePt t="88391" x="3692525" y="4678363"/>
          <p14:tracePt t="88441" x="3692525" y="4668838"/>
          <p14:tracePt t="88465" x="3709988" y="4668838"/>
          <p14:tracePt t="88513" x="3719513" y="4668838"/>
          <p14:tracePt t="88521" x="3729038" y="4668838"/>
          <p14:tracePt t="88537" x="3738563" y="4668838"/>
          <p14:tracePt t="88633" x="3756025" y="4668838"/>
          <p14:tracePt t="88641" x="3765550" y="4660900"/>
          <p14:tracePt t="88649" x="3775075" y="4651375"/>
          <p14:tracePt t="88665" x="3810000" y="4614863"/>
          <p14:tracePt t="88681" x="3819525" y="4605338"/>
          <p14:tracePt t="88699" x="3819525" y="4587875"/>
          <p14:tracePt t="88705" x="3829050" y="4568825"/>
          <p14:tracePt t="88723" x="3829050" y="4551363"/>
          <p14:tracePt t="88729" x="3829050" y="4541838"/>
          <p14:tracePt t="88746" x="3829050" y="4532313"/>
          <p14:tracePt t="88756" x="3829050" y="4522788"/>
          <p14:tracePt t="88769" x="3829050" y="4505325"/>
          <p14:tracePt t="88793" x="3829050" y="4495800"/>
          <p14:tracePt t="88809" x="3829050" y="4486275"/>
          <p14:tracePt t="89547" x="3829050" y="4495800"/>
          <p14:tracePt t="89556" x="3829050" y="4532313"/>
          <p14:tracePt t="89561" x="3829050" y="4559300"/>
          <p14:tracePt t="89572" x="3829050" y="4587875"/>
          <p14:tracePt t="89577" x="3829050" y="4605338"/>
          <p14:tracePt t="89584" x="3829050" y="4641850"/>
          <p14:tracePt t="89593" x="3829050" y="4687888"/>
          <p14:tracePt t="89601" x="3829050" y="4705350"/>
          <p14:tracePt t="89609" x="3829050" y="4741863"/>
          <p14:tracePt t="89617" x="3829050" y="4787900"/>
          <p14:tracePt t="89625" x="3829050" y="4805363"/>
          <p14:tracePt t="89633" x="3829050" y="4841875"/>
          <p14:tracePt t="89641" x="3829050" y="4887913"/>
          <p14:tracePt t="89649" x="3829050" y="4924425"/>
          <p14:tracePt t="89657" x="3829050" y="4943475"/>
          <p14:tracePt t="89665" x="3829050" y="4987925"/>
          <p14:tracePt t="89673" x="3829050" y="5006975"/>
          <p14:tracePt t="89681" x="3802063" y="5024438"/>
          <p14:tracePt t="89689" x="3802063" y="5043488"/>
          <p14:tracePt t="89697" x="3792538" y="5060950"/>
          <p14:tracePt t="89705" x="3783013" y="5080000"/>
          <p14:tracePt t="89721" x="3783013" y="5089525"/>
          <p14:tracePt t="89729" x="3783013" y="5097463"/>
          <p14:tracePt t="89897" x="3783013" y="5070475"/>
          <p14:tracePt t="89905" x="3783013" y="5043488"/>
          <p14:tracePt t="89913" x="3792538" y="4979988"/>
          <p14:tracePt t="89921" x="3792538" y="4970463"/>
          <p14:tracePt t="89929" x="3829050" y="4878388"/>
          <p14:tracePt t="89939" x="3865563" y="4760913"/>
          <p14:tracePt t="89945" x="3902075" y="4651375"/>
          <p14:tracePt t="89954" x="3929063" y="4532313"/>
          <p14:tracePt t="89961" x="3984625" y="4422775"/>
          <p14:tracePt t="89972" x="4038600" y="4303713"/>
          <p14:tracePt t="89977" x="4111625" y="4186238"/>
          <p14:tracePt t="89985" x="4175125" y="4086225"/>
          <p14:tracePt t="89993" x="4211638" y="4003675"/>
          <p14:tracePt t="90001" x="4284663" y="3903663"/>
          <p14:tracePt t="90009" x="4330700" y="3794125"/>
          <p14:tracePt t="90018" x="4367213" y="3694113"/>
          <p14:tracePt t="90027" x="4413250" y="3592513"/>
          <p14:tracePt t="90035" x="4484688" y="3475038"/>
          <p14:tracePt t="90041" x="4557713" y="3346450"/>
          <p14:tracePt t="90048" x="4613275" y="3265488"/>
          <p14:tracePt t="90057" x="4686300" y="3163888"/>
          <p14:tracePt t="90064" x="4759325" y="3073400"/>
          <p14:tracePt t="90074" x="4813300" y="2990850"/>
          <p14:tracePt t="90082" x="4868863" y="2909888"/>
          <p14:tracePt t="90091" x="4913313" y="2844800"/>
          <p14:tracePt t="90098" x="4986338" y="2781300"/>
          <p14:tracePt t="90110" x="5041900" y="2681288"/>
          <p14:tracePt t="90113" x="5114925" y="2598738"/>
          <p14:tracePt t="90122" x="5159375" y="2535238"/>
          <p14:tracePt t="90129" x="5241925" y="2416175"/>
          <p14:tracePt t="90138" x="5324475" y="2325688"/>
          <p14:tracePt t="90145" x="5397500" y="2243138"/>
          <p14:tracePt t="90155" x="5461000" y="2160588"/>
          <p14:tracePt t="90161" x="5534025" y="2097088"/>
          <p14:tracePt t="90171" x="5616575" y="2006600"/>
          <p14:tracePt t="90177" x="5661025" y="1960563"/>
          <p14:tracePt t="90185" x="5724525" y="1906588"/>
          <p14:tracePt t="90193" x="5770563" y="1887538"/>
          <p14:tracePt t="90201" x="5807075" y="1870075"/>
          <p14:tracePt t="90208" x="5853113" y="1841500"/>
          <p14:tracePt t="90217" x="5880100" y="1833563"/>
          <p14:tracePt t="90225" x="5926138" y="1824038"/>
          <p14:tracePt t="90241" x="5953125" y="1804988"/>
          <p14:tracePt t="90249" x="5972175" y="1797050"/>
          <p14:tracePt t="90257" x="6016625" y="1778000"/>
          <p14:tracePt t="90265" x="6026150" y="1778000"/>
          <p14:tracePt t="90273" x="6053138" y="1778000"/>
          <p14:tracePt t="90281" x="6072188" y="1768475"/>
          <p14:tracePt t="90289" x="6080125" y="1768475"/>
          <p14:tracePt t="90297" x="6089650" y="1768475"/>
          <p14:tracePt t="90306" x="6108700" y="1768475"/>
          <p14:tracePt t="90312" x="6116638" y="1768475"/>
          <p14:tracePt t="90329" x="6135688" y="1768475"/>
          <p14:tracePt t="90340" x="6145213" y="1768475"/>
          <p14:tracePt t="90346" x="6153150" y="1768475"/>
          <p14:tracePt t="90358" x="6181725" y="1787525"/>
          <p14:tracePt t="90362" x="6199188" y="1797050"/>
          <p14:tracePt t="90375" x="6226175" y="1804988"/>
          <p14:tracePt t="90379" x="6245225" y="1814513"/>
          <p14:tracePt t="90394" x="6291263" y="1851025"/>
          <p14:tracePt t="90402" x="6335713" y="1851025"/>
          <p14:tracePt t="90411" x="6372225" y="1851025"/>
          <p14:tracePt t="90418" x="6391275" y="1851025"/>
          <p14:tracePt t="90425" x="6435725" y="1851025"/>
          <p14:tracePt t="90434" x="6454775" y="1851025"/>
          <p14:tracePt t="90440" x="6491288" y="1851025"/>
          <p14:tracePt t="90449" x="6527800" y="1814513"/>
          <p14:tracePt t="90457" x="6545263" y="1797050"/>
          <p14:tracePt t="90465" x="6564313" y="1778000"/>
          <p14:tracePt t="90473" x="6600825" y="1741488"/>
          <p14:tracePt t="90489" x="6610350" y="1714500"/>
          <p14:tracePt t="90497" x="6618288" y="1697038"/>
          <p14:tracePt t="90506" x="6627813" y="1687513"/>
          <p14:tracePt t="90525" x="6637338" y="1677988"/>
          <p14:tracePt t="90546" x="6645275" y="1668463"/>
          <p14:tracePt t="90561" x="6645275" y="1660525"/>
          <p14:tracePt t="90571" x="6645275" y="1651000"/>
          <p14:tracePt t="90577" x="6645275" y="1624013"/>
          <p14:tracePt t="90585" x="6654800" y="1604963"/>
          <p14:tracePt t="90593" x="6664325" y="1568450"/>
          <p14:tracePt t="90601" x="6673850" y="1550988"/>
          <p14:tracePt t="90609" x="6681788" y="1504950"/>
          <p14:tracePt t="90617" x="6681788" y="1468438"/>
          <p14:tracePt t="90625" x="6681788" y="1422400"/>
          <p14:tracePt t="90633" x="6691313" y="1404938"/>
          <p14:tracePt t="90641" x="6691313" y="1395413"/>
          <p14:tracePt t="90665" x="6691313" y="1376363"/>
          <p14:tracePt t="90753" x="6691313" y="1404938"/>
          <p14:tracePt t="90762" x="6691313" y="1422400"/>
          <p14:tracePt t="90769" x="6691313" y="1449388"/>
          <p14:tracePt t="90777" x="6681788" y="1495425"/>
          <p14:tracePt t="90785" x="6673850" y="1522413"/>
          <p14:tracePt t="90793" x="6673850" y="1558925"/>
          <p14:tracePt t="90801" x="6645275" y="1624013"/>
          <p14:tracePt t="90809" x="6627813" y="1677988"/>
          <p14:tracePt t="90817" x="6627813" y="1741488"/>
          <p14:tracePt t="90826" x="6627813" y="1797050"/>
          <p14:tracePt t="90833" x="6610350" y="1851025"/>
          <p14:tracePt t="90840" x="6610350" y="1887538"/>
          <p14:tracePt t="90849" x="6610350" y="1914525"/>
          <p14:tracePt t="90857" x="6610350" y="1951038"/>
          <p14:tracePt t="90865" x="6610350" y="1979613"/>
          <p14:tracePt t="90873" x="6610350" y="2016125"/>
          <p14:tracePt t="90889" x="6610350" y="2070100"/>
          <p14:tracePt t="90897" x="6610350" y="2116138"/>
          <p14:tracePt t="90905" x="6610350" y="2143125"/>
          <p14:tracePt t="90913" x="6610350" y="2197100"/>
          <p14:tracePt t="90921" x="6610350" y="2225675"/>
          <p14:tracePt t="90929" x="6610350" y="2279650"/>
          <p14:tracePt t="90938" x="6610350" y="2335213"/>
          <p14:tracePt t="90945" x="6610350" y="2408238"/>
          <p14:tracePt t="90955" x="6610350" y="2462213"/>
          <p14:tracePt t="90960" x="6610350" y="2562225"/>
          <p14:tracePt t="90971" x="6610350" y="2654300"/>
          <p14:tracePt t="90977" x="6610350" y="2727325"/>
          <p14:tracePt t="90988" x="6610350" y="2817813"/>
          <p14:tracePt t="90993" x="6610350" y="2890838"/>
          <p14:tracePt t="91001" x="6600825" y="2963863"/>
          <p14:tracePt t="91009" x="6591300" y="3027363"/>
          <p14:tracePt t="91017" x="6564313" y="3119438"/>
          <p14:tracePt t="91025" x="6564313" y="3182938"/>
          <p14:tracePt t="91033" x="6545263" y="3219450"/>
          <p14:tracePt t="91043" x="6545263" y="3246438"/>
          <p14:tracePt t="91049" x="6545263" y="3255963"/>
          <p14:tracePt t="91057" x="6545263" y="3273425"/>
          <p14:tracePt t="91257" x="6545263" y="3246438"/>
          <p14:tracePt t="91265" x="6545263" y="3228975"/>
          <p14:tracePt t="91273" x="6545263" y="3200400"/>
          <p14:tracePt t="91281" x="6545263" y="3192463"/>
          <p14:tracePt t="91305" x="6545263" y="3173413"/>
          <p14:tracePt t="91421" x="6545263" y="3163888"/>
          <p14:tracePt t="91452" x="6527800" y="3163888"/>
          <p14:tracePt t="91460" x="6518275" y="3163888"/>
          <p14:tracePt t="91467" x="6508750" y="3173413"/>
          <p14:tracePt t="91482" x="6500813" y="3173413"/>
          <p14:tracePt t="91498" x="6500813" y="3182938"/>
          <p14:tracePt t="91505" x="6491288" y="3192463"/>
          <p14:tracePt t="91537" x="6491288" y="3200400"/>
          <p14:tracePt t="91545" x="6481763" y="3209925"/>
          <p14:tracePt t="92171" x="6481763" y="3228975"/>
          <p14:tracePt t="92703" x="6472238" y="3236913"/>
          <p14:tracePt t="92711" x="6445250" y="3236913"/>
          <p14:tracePt t="92718" x="6427788" y="3236913"/>
          <p14:tracePt t="92723" x="6399213" y="3236913"/>
          <p14:tracePt t="92729" x="6381750" y="3236913"/>
          <p14:tracePt t="92738" x="6335713" y="3236913"/>
          <p14:tracePt t="92745" x="6318250" y="3236913"/>
          <p14:tracePt t="92756" x="6281738" y="3236913"/>
          <p14:tracePt t="92764" x="6245225" y="3236913"/>
          <p14:tracePt t="92772" x="6199188" y="3236913"/>
          <p14:tracePt t="92777" x="6181725" y="3236913"/>
          <p14:tracePt t="92785" x="6126163" y="3236913"/>
          <p14:tracePt t="92793" x="6089650" y="3236913"/>
          <p14:tracePt t="92800" x="6016625" y="3236913"/>
          <p14:tracePt t="92809" x="5943600" y="3236913"/>
          <p14:tracePt t="92817" x="5834063" y="3236913"/>
          <p14:tracePt t="92825" x="5743575" y="3236913"/>
          <p14:tracePt t="92833" x="5616575" y="3236913"/>
          <p14:tracePt t="92841" x="5514975" y="3265488"/>
          <p14:tracePt t="92849" x="5405438" y="3273425"/>
          <p14:tracePt t="92857" x="5305425" y="3302000"/>
          <p14:tracePt t="92865" x="5214938" y="3328988"/>
          <p14:tracePt t="92874" x="5141913" y="3338513"/>
          <p14:tracePt t="92881" x="5059363" y="3382963"/>
          <p14:tracePt t="92889" x="5005388" y="3382963"/>
          <p14:tracePt t="92897" x="4959350" y="3392488"/>
          <p14:tracePt t="92906" x="4895850" y="3402013"/>
          <p14:tracePt t="92913" x="4840288" y="3429000"/>
          <p14:tracePt t="92923" x="4822825" y="3438525"/>
          <p14:tracePt t="92929" x="4786313" y="3438525"/>
          <p14:tracePt t="92939" x="4759325" y="3446463"/>
          <p14:tracePt t="92945" x="4722813" y="3446463"/>
          <p14:tracePt t="92956" x="4686300" y="3455988"/>
          <p14:tracePt t="92961" x="4659313" y="3455988"/>
          <p14:tracePt t="92972" x="4603750" y="3455988"/>
          <p14:tracePt t="92977" x="4576763" y="3482975"/>
          <p14:tracePt t="92989" x="4540250" y="3482975"/>
          <p14:tracePt t="92993" x="4503738" y="3492500"/>
          <p14:tracePt t="93003" x="4476750" y="3502025"/>
          <p14:tracePt t="93012" x="4430713" y="3511550"/>
          <p14:tracePt t="93017" x="4403725" y="3529013"/>
          <p14:tracePt t="93025" x="4384675" y="3529013"/>
          <p14:tracePt t="93034" x="4376738" y="3529013"/>
          <p14:tracePt t="93041" x="4357688" y="3538538"/>
          <p14:tracePt t="93201" x="4348163" y="3538538"/>
          <p14:tracePt t="93221" x="4340225" y="3538538"/>
          <p14:tracePt t="93229" x="4321175" y="3548063"/>
          <p14:tracePt t="93241" x="4321175" y="3556000"/>
          <p14:tracePt t="93249" x="4311650" y="3556000"/>
          <p14:tracePt t="93257" x="4294188" y="3565525"/>
          <p14:tracePt t="93273" x="4284663" y="3575050"/>
          <p14:tracePt t="93322" x="4275138" y="3575050"/>
          <p14:tracePt t="93329" x="4267200" y="3584575"/>
          <p14:tracePt t="93377" x="4257675" y="3584575"/>
          <p14:tracePt t="93409" x="4238625" y="3584575"/>
          <p14:tracePt t="93425" x="4230688" y="3584575"/>
          <p14:tracePt t="93449" x="4221163" y="3584575"/>
          <p14:tracePt t="93657" x="4211638" y="3584575"/>
          <p14:tracePt t="93689" x="4202113" y="3592513"/>
          <p14:tracePt t="93715" x="4194175" y="3592513"/>
          <p14:tracePt t="93763" x="4194175" y="3602038"/>
          <p14:tracePt t="95889" x="4194175" y="3611563"/>
          <p14:tracePt t="95971" x="4211638" y="3611563"/>
          <p14:tracePt t="96441" x="4221163" y="3611563"/>
          <p14:tracePt t="96481" x="4230688" y="3602038"/>
          <p14:tracePt t="96521" x="4238625" y="3584575"/>
          <p14:tracePt t="96561" x="4248150" y="3575050"/>
          <p14:tracePt t="98474" x="4248150" y="3584575"/>
          <p14:tracePt t="98651" x="4248150" y="3592513"/>
          <p14:tracePt t="98665" x="4248150" y="3602038"/>
          <p14:tracePt t="98690" x="4238625" y="3611563"/>
          <p14:tracePt t="98867" x="4221163" y="3611563"/>
          <p14:tracePt t="98876" x="4184650" y="3611563"/>
          <p14:tracePt t="98889" x="4084638" y="3611563"/>
          <p14:tracePt t="98897" x="4057650" y="3611563"/>
          <p14:tracePt t="98905" x="4002088" y="3611563"/>
          <p14:tracePt t="98913" x="3956050" y="3611563"/>
          <p14:tracePt t="98920" x="3902075" y="3584575"/>
          <p14:tracePt t="98929" x="3865563" y="3565525"/>
          <p14:tracePt t="98938" x="3838575" y="3538538"/>
          <p14:tracePt t="98945" x="3765550" y="3502025"/>
          <p14:tracePt t="98954" x="3709988" y="3455988"/>
          <p14:tracePt t="98960" x="3646488" y="3402013"/>
          <p14:tracePt t="98970" x="3582988" y="3346450"/>
          <p14:tracePt t="98977" x="3519488" y="3309938"/>
          <p14:tracePt t="98987" x="3482975" y="3282950"/>
          <p14:tracePt t="98993" x="3436938" y="3228975"/>
          <p14:tracePt t="99001" x="3390900" y="3182938"/>
          <p14:tracePt t="99009" x="3336925" y="3136900"/>
          <p14:tracePt t="99017" x="3327400" y="3090863"/>
          <p14:tracePt t="99025" x="3300413" y="3054350"/>
          <p14:tracePt t="99033" x="3273425" y="3027363"/>
          <p14:tracePt t="99042" x="3244850" y="2982913"/>
          <p14:tracePt t="99049" x="3217863" y="2954338"/>
          <p14:tracePt t="99057" x="3190875" y="2890838"/>
          <p14:tracePt t="99065" x="3171825" y="2854325"/>
          <p14:tracePt t="99073" x="3136900" y="2790825"/>
          <p14:tracePt t="99082" x="3117850" y="2744788"/>
          <p14:tracePt t="99090" x="3090863" y="2708275"/>
          <p14:tracePt t="99097" x="3063875" y="2681288"/>
          <p14:tracePt t="99105" x="3027363" y="2617788"/>
          <p14:tracePt t="99113" x="3008313" y="2598738"/>
          <p14:tracePt t="99121" x="2998788" y="2589213"/>
          <p14:tracePt t="99129" x="2981325" y="2562225"/>
          <p14:tracePt t="99145" x="2971800" y="2554288"/>
          <p14:tracePt t="99153" x="2962275" y="2544763"/>
          <p14:tracePt t="99161" x="2954338" y="2535238"/>
          <p14:tracePt t="99170" x="2935288" y="2517775"/>
          <p14:tracePt t="99187" x="2917825" y="2498725"/>
          <p14:tracePt t="99193" x="2889250" y="2471738"/>
          <p14:tracePt t="99201" x="2881313" y="2452688"/>
          <p14:tracePt t="99209" x="2862263" y="2435225"/>
          <p14:tracePt t="99217" x="2825750" y="2371725"/>
          <p14:tracePt t="99225" x="2798763" y="2325688"/>
          <p14:tracePt t="99233" x="2789238" y="2270125"/>
          <p14:tracePt t="99241" x="2781300" y="2225675"/>
          <p14:tracePt t="99249" x="2752725" y="2133600"/>
          <p14:tracePt t="99257" x="2752725" y="2024063"/>
          <p14:tracePt t="99264" x="2752725" y="1914525"/>
          <p14:tracePt t="99273" x="2752725" y="1768475"/>
          <p14:tracePt t="99281" x="2752725" y="1641475"/>
          <p14:tracePt t="99289" x="2752725" y="1531938"/>
          <p14:tracePt t="99297" x="2752725" y="1431925"/>
          <p14:tracePt t="99305" x="2752725" y="1376363"/>
          <p14:tracePt t="99313" x="2752725" y="1322388"/>
          <p14:tracePt t="99321" x="2752725" y="1295400"/>
          <p14:tracePt t="99328" x="2752725" y="1285875"/>
          <p14:tracePt t="99338" x="2752725" y="1276350"/>
          <p14:tracePt t="99461" x="2762250" y="1258888"/>
          <p14:tracePt t="99490" x="2771775" y="1258888"/>
          <p14:tracePt t="99499" x="2771775" y="1276350"/>
          <p14:tracePt t="99508" x="2771775" y="1285875"/>
          <p14:tracePt t="99513" x="2771775" y="1303338"/>
          <p14:tracePt t="99525" x="2771775" y="1322388"/>
          <p14:tracePt t="99530" x="2771775" y="1331913"/>
          <p14:tracePt t="99543" x="2771775" y="1349375"/>
          <p14:tracePt t="99545" x="2771775" y="1358900"/>
          <p14:tracePt t="99554" x="2771775" y="1368425"/>
          <p14:tracePt t="99562" x="2771775" y="1395413"/>
          <p14:tracePt t="99570" x="2771775" y="1404938"/>
          <p14:tracePt t="99577" x="2771775" y="1422400"/>
          <p14:tracePt t="99588" x="2771775" y="1449388"/>
          <p14:tracePt t="99592" x="2771775" y="1485900"/>
          <p14:tracePt t="99601" x="2771775" y="1541463"/>
          <p14:tracePt t="99609" x="2771775" y="1595438"/>
          <p14:tracePt t="99617" x="2771775" y="1660525"/>
          <p14:tracePt t="99625" x="2781300" y="1731963"/>
          <p14:tracePt t="99633" x="2781300" y="1804988"/>
          <p14:tracePt t="99641" x="2789238" y="1887538"/>
          <p14:tracePt t="99649" x="2817813" y="1979613"/>
          <p14:tracePt t="99657" x="2835275" y="2070100"/>
          <p14:tracePt t="99665" x="2844800" y="2170113"/>
          <p14:tracePt t="99673" x="2862263" y="2243138"/>
          <p14:tracePt t="99681" x="2889250" y="2343150"/>
          <p14:tracePt t="99689" x="2898775" y="2452688"/>
          <p14:tracePt t="99697" x="2898775" y="2525713"/>
          <p14:tracePt t="99704" x="2917825" y="2617788"/>
          <p14:tracePt t="99713" x="2925763" y="2735263"/>
          <p14:tracePt t="99721" x="2925763" y="2790825"/>
          <p14:tracePt t="99729" x="2925763" y="2881313"/>
          <p14:tracePt t="99737" x="2925763" y="2973388"/>
          <p14:tracePt t="99744" x="2925763" y="3063875"/>
          <p14:tracePt t="99755" x="2925763" y="3155950"/>
          <p14:tracePt t="99761" x="2925763" y="3265488"/>
          <p14:tracePt t="99770" x="2925763" y="3375025"/>
          <p14:tracePt t="99777" x="2925763" y="3465513"/>
          <p14:tracePt t="99787" x="2925763" y="3575050"/>
          <p14:tracePt t="99793" x="2925763" y="3675063"/>
          <p14:tracePt t="99801" x="2925763" y="3748088"/>
          <p14:tracePt t="99809" x="2925763" y="3821113"/>
          <p14:tracePt t="99817" x="2925763" y="3894138"/>
          <p14:tracePt t="99825" x="2925763" y="3948113"/>
          <p14:tracePt t="99833" x="2925763" y="3976688"/>
          <p14:tracePt t="99841" x="2925763" y="4021138"/>
          <p14:tracePt t="99849" x="2925763" y="4049713"/>
          <p14:tracePt t="99857" x="2925763" y="4057650"/>
          <p14:tracePt t="99865" x="2925763" y="4076700"/>
          <p14:tracePt t="99890" x="2925763" y="4094163"/>
          <p14:tracePt t="99915" x="2925763" y="4113213"/>
          <p14:tracePt t="99923" x="2925763" y="4140200"/>
          <p14:tracePt t="99929" x="2925763" y="4149725"/>
          <p14:tracePt t="99937" x="2925763" y="4176713"/>
          <p14:tracePt t="99944" x="2908300" y="4222750"/>
          <p14:tracePt t="99955" x="2908300" y="4232275"/>
          <p14:tracePt t="99961" x="2908300" y="4249738"/>
          <p14:tracePt t="99970" x="2908300" y="4259263"/>
          <p14:tracePt t="99976" x="2908300" y="4286250"/>
          <p14:tracePt t="100179" x="2898775" y="4286250"/>
          <p14:tracePt t="100203" x="2889250" y="4295775"/>
          <p14:tracePt t="100307" x="2889250" y="4303713"/>
          <p14:tracePt t="100316" x="2935288" y="4303713"/>
          <p14:tracePt t="100330" x="3136900" y="4303713"/>
          <p14:tracePt t="100338" x="3263900" y="4303713"/>
          <p14:tracePt t="100345" x="3427413" y="4303713"/>
          <p14:tracePt t="100353" x="3629025" y="4303713"/>
          <p14:tracePt t="100360" x="3829050" y="4303713"/>
          <p14:tracePt t="100371" x="4002088" y="4303713"/>
          <p14:tracePt t="100377" x="4202113" y="4303713"/>
          <p14:tracePt t="100389" x="4384675" y="4303713"/>
          <p14:tracePt t="100393" x="4530725" y="4303713"/>
          <p14:tracePt t="100401" x="4667250" y="4259263"/>
          <p14:tracePt t="100409" x="4795838" y="4222750"/>
          <p14:tracePt t="100417" x="4859338" y="4203700"/>
          <p14:tracePt t="100425" x="4895850" y="4195763"/>
          <p14:tracePt t="100433" x="4949825" y="4195763"/>
          <p14:tracePt t="100440" x="5014913" y="4167188"/>
          <p14:tracePt t="100450" x="5078413" y="4140200"/>
          <p14:tracePt t="100457" x="5151438" y="4130675"/>
          <p14:tracePt t="100464" x="5214938" y="4113213"/>
          <p14:tracePt t="100473" x="5287963" y="4113213"/>
          <p14:tracePt t="100481" x="5351463" y="4103688"/>
          <p14:tracePt t="100489" x="5405438" y="4103688"/>
          <p14:tracePt t="100497" x="5461000" y="4103688"/>
          <p14:tracePt t="100505" x="5497513" y="4103688"/>
          <p14:tracePt t="100513" x="5561013" y="4086225"/>
          <p14:tracePt t="100521" x="5580063" y="4086225"/>
          <p14:tracePt t="100529" x="5616575" y="4067175"/>
          <p14:tracePt t="100537" x="5661025" y="4067175"/>
          <p14:tracePt t="100545" x="5670550" y="4067175"/>
          <p14:tracePt t="100554" x="5716588" y="4049713"/>
          <p14:tracePt t="100560" x="5761038" y="4030663"/>
          <p14:tracePt t="100570" x="5826125" y="4021138"/>
          <p14:tracePt t="100577" x="5853113" y="3994150"/>
          <p14:tracePt t="100587" x="5899150" y="3976688"/>
          <p14:tracePt t="100592" x="5953125" y="3948113"/>
          <p14:tracePt t="100603" x="6053138" y="3911600"/>
          <p14:tracePt t="100608" x="6135688" y="3894138"/>
          <p14:tracePt t="100617" x="6208713" y="3884613"/>
          <p14:tracePt t="100625" x="6262688" y="3875088"/>
          <p14:tracePt t="100633" x="6345238" y="3848100"/>
          <p14:tracePt t="100641" x="6408738" y="3830638"/>
          <p14:tracePt t="100649" x="6464300" y="3821113"/>
          <p14:tracePt t="100657" x="6508750" y="3821113"/>
          <p14:tracePt t="100665" x="6545263" y="3811588"/>
          <p14:tracePt t="100677" x="6591300" y="3794125"/>
          <p14:tracePt t="100681" x="6618288" y="3775075"/>
          <p14:tracePt t="100689" x="6654800" y="3767138"/>
          <p14:tracePt t="100697" x="6681788" y="3757613"/>
          <p14:tracePt t="100704" x="6710363" y="3748088"/>
          <p14:tracePt t="100713" x="6718300" y="3738563"/>
          <p14:tracePt t="100721" x="6727825" y="3730625"/>
          <p14:tracePt t="100729" x="6746875" y="3721100"/>
          <p14:tracePt t="100745" x="6746875" y="3711575"/>
          <p14:tracePt t="100762" x="6746875" y="3702050"/>
          <p14:tracePt t="100801" x="6746875" y="3694113"/>
          <p14:tracePt t="100810" x="6754813" y="3675063"/>
          <p14:tracePt t="100817" x="6754813" y="3665538"/>
          <p14:tracePt t="100826" x="6764338" y="3648075"/>
          <p14:tracePt t="100835" x="6773863" y="3621088"/>
          <p14:tracePt t="100842" x="6791325" y="3602038"/>
          <p14:tracePt t="100850" x="6819900" y="3556000"/>
          <p14:tracePt t="100859" x="6827838" y="3529013"/>
          <p14:tracePt t="100865" x="6856413" y="3482975"/>
          <p14:tracePt t="100874" x="6883400" y="3438525"/>
          <p14:tracePt t="100892" x="6937375" y="3346450"/>
          <p14:tracePt t="100897" x="6956425" y="3309938"/>
          <p14:tracePt t="100905" x="6983413" y="3265488"/>
          <p14:tracePt t="100913" x="6992938" y="3236913"/>
          <p14:tracePt t="100921" x="7010400" y="3219450"/>
          <p14:tracePt t="100929" x="7019925" y="3209925"/>
          <p14:tracePt t="100938" x="7019925" y="3192463"/>
          <p14:tracePt t="100945" x="7029450" y="3182938"/>
          <p14:tracePt t="100969" x="7037388" y="3173413"/>
          <p14:tracePt t="101143" x="7037388" y="3182938"/>
          <p14:tracePt t="101154" x="7037388" y="3192463"/>
          <p14:tracePt t="101162" x="7037388" y="3209925"/>
          <p14:tracePt t="101169" x="7037388" y="3219450"/>
          <p14:tracePt t="101186" x="7037388" y="3228975"/>
          <p14:tracePt t="101587" x="7019925" y="3228975"/>
          <p14:tracePt t="101604" x="7010400" y="3228975"/>
          <p14:tracePt t="101977" x="7000875" y="3228975"/>
          <p14:tracePt t="101985" x="6992938" y="3228975"/>
          <p14:tracePt t="102002" x="6973888" y="3228975"/>
          <p14:tracePt t="102010" x="6964363" y="3236913"/>
          <p14:tracePt t="102034" x="6956425" y="3255963"/>
          <p14:tracePt t="102042" x="6937375" y="3273425"/>
          <p14:tracePt t="102050" x="6929438" y="3282950"/>
          <p14:tracePt t="102058" x="6919913" y="3282950"/>
          <p14:tracePt t="102066" x="6910388" y="3302000"/>
          <p14:tracePt t="102076" x="6900863" y="3319463"/>
          <p14:tracePt t="102080" x="6892925" y="3328988"/>
          <p14:tracePt t="102089" x="6883400" y="3338513"/>
          <p14:tracePt t="102097" x="6883400" y="3346450"/>
          <p14:tracePt t="102105" x="6873875" y="3355975"/>
          <p14:tracePt t="102141" x="6864350" y="3365500"/>
          <p14:tracePt t="102194" x="6856413" y="3375025"/>
          <p14:tracePt t="102210" x="6846888" y="3375025"/>
          <p14:tracePt t="102218" x="6837363" y="3382963"/>
          <p14:tracePt t="102234" x="6837363" y="3392488"/>
          <p14:tracePt t="102242" x="6827838" y="3402013"/>
          <p14:tracePt t="102257" x="6819900" y="3419475"/>
          <p14:tracePt t="102273" x="6810375" y="3429000"/>
          <p14:tracePt t="102297" x="6800850" y="3438525"/>
          <p14:tracePt t="102305" x="6791325" y="3446463"/>
          <p14:tracePt t="102313" x="6791325" y="3455988"/>
          <p14:tracePt t="102321" x="6773863" y="3475038"/>
          <p14:tracePt t="102339" x="6764338" y="3482975"/>
          <p14:tracePt t="102345" x="6754813" y="3492500"/>
          <p14:tracePt t="102369" x="6746875" y="3511550"/>
          <p14:tracePt t="102764" x="6737350" y="3519488"/>
          <p14:tracePt t="102779" x="6737350" y="3529013"/>
          <p14:tracePt t="102794" x="6727825" y="3529013"/>
          <p14:tracePt t="102809" x="6718300" y="3538538"/>
          <p14:tracePt t="102819" x="6710363" y="3548063"/>
          <p14:tracePt t="102841" x="6691313" y="3556000"/>
          <p14:tracePt t="103051" x="6681788" y="3575050"/>
          <p14:tracePt t="103081" x="6664325" y="3592513"/>
          <p14:tracePt t="103418" x="6664325" y="3602038"/>
          <p14:tracePt t="103425" x="6654800" y="3602038"/>
          <p14:tracePt t="103602" x="6645275" y="3602038"/>
          <p14:tracePt t="103610" x="6637338" y="3602038"/>
          <p14:tracePt t="103619" x="6627813" y="3602038"/>
          <p14:tracePt t="103627" x="6610350" y="3611563"/>
          <p14:tracePt t="103634" x="6591300" y="3638550"/>
          <p14:tracePt t="103642" x="6573838" y="3648075"/>
          <p14:tracePt t="103650" x="6545263" y="3648075"/>
          <p14:tracePt t="103659" x="6527800" y="3657600"/>
          <p14:tracePt t="103666" x="6518275" y="3657600"/>
          <p14:tracePt t="103673" x="6500813" y="3665538"/>
          <p14:tracePt t="103682" x="6481763" y="3665538"/>
          <p14:tracePt t="103690" x="6472238" y="3665538"/>
          <p14:tracePt t="103699" x="6464300" y="3665538"/>
          <p14:tracePt t="103705" x="6454775" y="3675063"/>
          <p14:tracePt t="103716" x="6445250" y="3675063"/>
          <p14:tracePt t="103725" x="6435725" y="3684588"/>
          <p14:tracePt t="103730" x="6427788" y="3694113"/>
          <p14:tracePt t="103738" x="6408738" y="3702050"/>
          <p14:tracePt t="103745" x="6391275" y="3702050"/>
          <p14:tracePt t="103755" x="6372225" y="3721100"/>
          <p14:tracePt t="103801" x="6362700" y="3730625"/>
          <p14:tracePt t="103809" x="6345238" y="3730625"/>
          <p14:tracePt t="103817" x="6318250" y="3738563"/>
          <p14:tracePt t="103825" x="6291263" y="3748088"/>
          <p14:tracePt t="103833" x="6226175" y="3775075"/>
          <p14:tracePt t="103841" x="6199188" y="3775075"/>
          <p14:tracePt t="103849" x="6153150" y="3794125"/>
          <p14:tracePt t="103857" x="6126163" y="3794125"/>
          <p14:tracePt t="103865" x="6089650" y="3803650"/>
          <p14:tracePt t="103873" x="6043613" y="3830638"/>
          <p14:tracePt t="103890" x="5989638" y="3840163"/>
          <p14:tracePt t="103898" x="5972175" y="3848100"/>
          <p14:tracePt t="103906" x="5943600" y="3848100"/>
          <p14:tracePt t="103913" x="5935663" y="3848100"/>
          <p14:tracePt t="103921" x="5926138" y="3857625"/>
          <p14:tracePt t="103929" x="5889625" y="3867150"/>
          <p14:tracePt t="103937" x="5880100" y="3875088"/>
          <p14:tracePt t="103945" x="5870575" y="3875088"/>
          <p14:tracePt t="103954" x="5853113" y="3884613"/>
          <p14:tracePt t="103961" x="5843588" y="3884613"/>
          <p14:tracePt t="103970" x="5834063" y="3894138"/>
          <p14:tracePt t="103977" x="5816600" y="3894138"/>
          <p14:tracePt t="103987" x="5797550" y="3903663"/>
          <p14:tracePt t="103993" x="5770563" y="3921125"/>
          <p14:tracePt t="104003" x="5734050" y="3921125"/>
          <p14:tracePt t="104009" x="5707063" y="3930650"/>
          <p14:tracePt t="104017" x="5680075" y="3940175"/>
          <p14:tracePt t="104025" x="5634038" y="3948113"/>
          <p14:tracePt t="104032" x="5607050" y="3948113"/>
          <p14:tracePt t="104041" x="5561013" y="3976688"/>
          <p14:tracePt t="104049" x="5534025" y="3984625"/>
          <p14:tracePt t="104057" x="5487988" y="3984625"/>
          <p14:tracePt t="104064" x="5451475" y="3994150"/>
          <p14:tracePt t="104073" x="5405438" y="3994150"/>
          <p14:tracePt t="104081" x="5341938" y="4003675"/>
          <p14:tracePt t="104089" x="5260975" y="4003675"/>
          <p14:tracePt t="104097" x="5205413" y="4030663"/>
          <p14:tracePt t="104105" x="5086350" y="4040188"/>
          <p14:tracePt t="104113" x="4995863" y="4057650"/>
          <p14:tracePt t="104121" x="4886325" y="4103688"/>
          <p14:tracePt t="104129" x="4803775" y="4103688"/>
          <p14:tracePt t="104138" x="4730750" y="4122738"/>
          <p14:tracePt t="104145" x="4649788" y="4140200"/>
          <p14:tracePt t="104156" x="4567238" y="4176713"/>
          <p14:tracePt t="104161" x="4513263" y="4195763"/>
          <p14:tracePt t="104171" x="4448175" y="4232275"/>
          <p14:tracePt t="104177" x="4384675" y="4259263"/>
          <p14:tracePt t="104187" x="4303713" y="4295775"/>
          <p14:tracePt t="104193" x="4248150" y="4322763"/>
          <p14:tracePt t="104203" x="4184650" y="4332288"/>
          <p14:tracePt t="104209" x="4121150" y="4368800"/>
          <p14:tracePt t="104217" x="4094163" y="4386263"/>
          <p14:tracePt t="104225" x="4029075" y="4422775"/>
          <p14:tracePt t="104233" x="3992563" y="4432300"/>
          <p14:tracePt t="104241" x="3938588" y="4468813"/>
          <p14:tracePt t="104249" x="3919538" y="4486275"/>
          <p14:tracePt t="104257" x="3865563" y="4522788"/>
          <p14:tracePt t="104266" x="3829050" y="4551363"/>
          <p14:tracePt t="104273" x="3810000" y="4568825"/>
          <p14:tracePt t="104281" x="3783013" y="4587875"/>
          <p14:tracePt t="104289" x="3775075" y="4595813"/>
          <p14:tracePt t="104297" x="3738563" y="4614863"/>
          <p14:tracePt t="104305" x="3729038" y="4624388"/>
          <p14:tracePt t="104313" x="3709988" y="4641850"/>
          <p14:tracePt t="104321" x="3702050" y="4651375"/>
          <p14:tracePt t="104329" x="3673475" y="4678363"/>
          <p14:tracePt t="104339" x="3656013" y="4687888"/>
          <p14:tracePt t="104345" x="3636963" y="4697413"/>
          <p14:tracePt t="104361" x="3629025" y="4697413"/>
          <p14:tracePt t="104370" x="3609975" y="4697413"/>
          <p14:tracePt t="104387" x="3600450" y="4697413"/>
          <p14:tracePt t="104393" x="3592513" y="4697413"/>
          <p14:tracePt t="104403" x="3563938" y="4697413"/>
          <p14:tracePt t="104409" x="3546475" y="4705350"/>
          <p14:tracePt t="104420" x="3527425" y="4714875"/>
          <p14:tracePt t="104425" x="3500438" y="4714875"/>
          <p14:tracePt t="104433" x="3473450" y="4724400"/>
          <p14:tracePt t="104441" x="3436938" y="4732338"/>
          <p14:tracePt t="104450" x="3409950" y="4732338"/>
          <p14:tracePt t="104457" x="3363913" y="4741863"/>
          <p14:tracePt t="104465" x="3317875" y="4760913"/>
          <p14:tracePt t="104473" x="3290888" y="4778375"/>
          <p14:tracePt t="104481" x="3244850" y="4787900"/>
          <p14:tracePt t="104489" x="3217863" y="4797425"/>
          <p14:tracePt t="104497" x="3200400" y="4814888"/>
          <p14:tracePt t="104505" x="3154363" y="4824413"/>
          <p14:tracePt t="104512" x="3136900" y="4824413"/>
          <p14:tracePt t="104521" x="3100388" y="4833938"/>
          <p14:tracePt t="104528" x="3063875" y="4833938"/>
          <p14:tracePt t="104537" x="3035300" y="4841875"/>
          <p14:tracePt t="104545" x="2981325" y="4860925"/>
          <p14:tracePt t="104553" x="2935288" y="4870450"/>
          <p14:tracePt t="104561" x="2898775" y="4878388"/>
          <p14:tracePt t="104570" x="2835275" y="4887913"/>
          <p14:tracePt t="104577" x="2781300" y="4906963"/>
          <p14:tracePt t="104587" x="2735263" y="4933950"/>
          <p14:tracePt t="104593" x="2698750" y="4951413"/>
          <p14:tracePt t="104603" x="2662238" y="4951413"/>
          <p14:tracePt t="104608" x="2625725" y="4960938"/>
          <p14:tracePt t="104617" x="2598738" y="4960938"/>
          <p14:tracePt t="104625" x="2570163" y="4960938"/>
          <p14:tracePt t="104633" x="2543175" y="4979988"/>
          <p14:tracePt t="104641" x="2525713" y="4979988"/>
          <p14:tracePt t="104649" x="2489200" y="4987925"/>
          <p14:tracePt t="104657" x="2462213" y="4997450"/>
          <p14:tracePt t="104665" x="2425700" y="5006975"/>
          <p14:tracePt t="104673" x="2389188" y="5016500"/>
          <p14:tracePt t="104682" x="2333625" y="5043488"/>
          <p14:tracePt t="104689" x="2287588" y="5043488"/>
          <p14:tracePt t="104698" x="2260600" y="5053013"/>
          <p14:tracePt t="104705" x="2224088" y="5060950"/>
          <p14:tracePt t="104714" x="2187575" y="5080000"/>
          <p14:tracePt t="104721" x="2133600" y="5106988"/>
          <p14:tracePt t="104729" x="2087563" y="5116513"/>
          <p14:tracePt t="104737" x="2024063" y="5153025"/>
          <p14:tracePt t="104745" x="1987550" y="5160963"/>
          <p14:tracePt t="104754" x="1941513" y="5180013"/>
          <p14:tracePt t="104761" x="1895475" y="5197475"/>
          <p14:tracePt t="104770" x="1868488" y="5207000"/>
          <p14:tracePt t="104777" x="1860550" y="5216525"/>
          <p14:tracePt t="104786" x="1831975" y="5226050"/>
          <p14:tracePt t="104793" x="1814513" y="5243513"/>
          <p14:tracePt t="104812" x="1804988" y="5253038"/>
          <p14:tracePt t="104829" x="1795463" y="5262563"/>
          <p14:tracePt t="104834" x="1778000" y="5270500"/>
          <p14:tracePt t="104849" x="1778000" y="5280025"/>
          <p14:tracePt t="104858" x="1768475" y="5280025"/>
          <p14:tracePt t="104873" x="1758950" y="5289550"/>
          <p14:tracePt t="104890" x="1758950" y="5299075"/>
          <p14:tracePt t="104897" x="1751013" y="5299075"/>
          <p14:tracePt t="104905" x="1741488" y="5299075"/>
          <p14:tracePt t="104913" x="1731963" y="5307013"/>
          <p14:tracePt t="104921" x="1714500" y="5307013"/>
          <p14:tracePt t="104929" x="1704975" y="5307013"/>
          <p14:tracePt t="104945" x="1695450" y="5307013"/>
          <p14:tracePt t="104958" x="1668463" y="5316538"/>
          <p14:tracePt t="104963" x="1658938" y="5326063"/>
          <p14:tracePt t="104996" x="1649413" y="5326063"/>
          <p14:tracePt t="105009" x="1641475" y="5335588"/>
          <p14:tracePt t="105571" x="1631950" y="5335588"/>
          <p14:tracePt t="105590" x="1622425" y="5335588"/>
          <p14:tracePt t="105610" x="1612900" y="5343525"/>
          <p14:tracePt t="105617" x="1604963" y="5362575"/>
          <p14:tracePt t="105625" x="1576388" y="5380038"/>
          <p14:tracePt t="105634" x="1576388" y="5389563"/>
          <p14:tracePt t="105641" x="1576388" y="5399088"/>
          <p14:tracePt t="105649" x="1576388" y="5408613"/>
          <p14:tracePt t="105657" x="1568450" y="5426075"/>
          <p14:tracePt t="105673" x="1568450" y="5453063"/>
          <p14:tracePt t="105689" x="1568450" y="5462588"/>
          <p14:tracePt t="105697" x="1568450" y="5489575"/>
          <p14:tracePt t="105714" x="1568450" y="5499100"/>
          <p14:tracePt t="105948" x="1568450" y="5508625"/>
          <p14:tracePt t="105977" x="1576388" y="5508625"/>
          <p14:tracePt t="105993" x="1585913" y="5499100"/>
          <p14:tracePt t="106009" x="1604963" y="5499100"/>
          <p14:tracePt t="106017" x="1612900" y="5489575"/>
          <p14:tracePt t="106025" x="1622425" y="5489575"/>
          <p14:tracePt t="106033" x="1622425" y="5481638"/>
          <p14:tracePt t="106042" x="1649413" y="5472113"/>
          <p14:tracePt t="106049" x="1658938" y="5472113"/>
          <p14:tracePt t="106057" x="1668463" y="5462588"/>
          <p14:tracePt t="106074" x="1677988" y="5453063"/>
          <p14:tracePt t="106081" x="1685925" y="5453063"/>
          <p14:tracePt t="106097" x="1695450" y="5445125"/>
          <p14:tracePt t="106363" x="1704975" y="5435600"/>
          <p14:tracePt t="106716" x="1714500" y="5426075"/>
          <p14:tracePt t="106913" x="1722438" y="5426075"/>
          <p14:tracePt t="106929" x="1731963" y="5426075"/>
          <p14:tracePt t="107123" x="1741488" y="5416550"/>
          <p14:tracePt t="107132" x="1751013" y="5416550"/>
          <p14:tracePt t="107144" x="1758950" y="5416550"/>
          <p14:tracePt t="107147" x="1768475" y="5416550"/>
          <p14:tracePt t="107153" x="1778000" y="5416550"/>
          <p14:tracePt t="107169" x="1804988" y="5416550"/>
          <p14:tracePt t="107177" x="1824038" y="5408613"/>
          <p14:tracePt t="107186" x="1831975" y="5408613"/>
          <p14:tracePt t="107193" x="1851025" y="5408613"/>
          <p14:tracePt t="107203" x="1860550" y="5408613"/>
          <p14:tracePt t="107209" x="1878013" y="5389563"/>
          <p14:tracePt t="107217" x="1905000" y="5389563"/>
          <p14:tracePt t="107225" x="1941513" y="5389563"/>
          <p14:tracePt t="107233" x="1978025" y="5380038"/>
          <p14:tracePt t="107241" x="2005013" y="5380038"/>
          <p14:tracePt t="107249" x="2060575" y="5380038"/>
          <p14:tracePt t="107257" x="2114550" y="5380038"/>
          <p14:tracePt t="107264" x="2170113" y="5380038"/>
          <p14:tracePt t="107273" x="2224088" y="5380038"/>
          <p14:tracePt t="107281" x="2279650" y="5380038"/>
          <p14:tracePt t="107289" x="2343150" y="5380038"/>
          <p14:tracePt t="107297" x="2397125" y="5380038"/>
          <p14:tracePt t="107305" x="2470150" y="5380038"/>
          <p14:tracePt t="107313" x="2543175" y="5380038"/>
          <p14:tracePt t="107320" x="2652713" y="5380038"/>
          <p14:tracePt t="107328" x="2781300" y="5380038"/>
          <p14:tracePt t="107337" x="2908300" y="5380038"/>
          <p14:tracePt t="107344" x="3035300" y="5380038"/>
          <p14:tracePt t="107354" x="3181350" y="5380038"/>
          <p14:tracePt t="107361" x="3327400" y="5380038"/>
          <p14:tracePt t="107370" x="3436938" y="5399088"/>
          <p14:tracePt t="107377" x="3573463" y="5408613"/>
          <p14:tracePt t="107388" x="3683000" y="5426075"/>
          <p14:tracePt t="107393" x="3775075" y="5453063"/>
          <p14:tracePt t="107403" x="3856038" y="5453063"/>
          <p14:tracePt t="107409" x="3911600" y="5453063"/>
          <p14:tracePt t="107420" x="3948113" y="5462588"/>
          <p14:tracePt t="107426" x="3956050" y="5462588"/>
          <p14:tracePt t="107439" x="3965575" y="5462588"/>
          <p14:tracePt t="107441" x="3975100" y="5462588"/>
          <p14:tracePt t="107499" x="3992563" y="5462588"/>
          <p14:tracePt t="107505" x="4011613" y="5462588"/>
          <p14:tracePt t="107513" x="4029075" y="5462588"/>
          <p14:tracePt t="107521" x="4038600" y="5462588"/>
          <p14:tracePt t="107529" x="4065588" y="5472113"/>
          <p14:tracePt t="107537" x="4102100" y="5481638"/>
          <p14:tracePt t="107545" x="4129088" y="5481638"/>
          <p14:tracePt t="107553" x="4165600" y="5499100"/>
          <p14:tracePt t="107561" x="4202113" y="5499100"/>
          <p14:tracePt t="107570" x="4248150" y="5508625"/>
          <p14:tracePt t="107577" x="4267200" y="5508625"/>
          <p14:tracePt t="107587" x="4303713" y="5508625"/>
          <p14:tracePt t="107592" x="4311650" y="5508625"/>
          <p14:tracePt t="107603" x="4340225" y="5518150"/>
          <p14:tracePt t="107609" x="4348163" y="5518150"/>
          <p14:tracePt t="107617" x="4357688" y="5518150"/>
          <p14:tracePt t="107633" x="4367213" y="5518150"/>
          <p14:tracePt t="107843" x="4384675" y="5518150"/>
          <p14:tracePt t="107852" x="4421188" y="5518150"/>
          <p14:tracePt t="107867" x="4457700" y="5518150"/>
          <p14:tracePt t="107877" x="4484688" y="5508625"/>
          <p14:tracePt t="107882" x="4503738" y="5489575"/>
          <p14:tracePt t="107890" x="4540250" y="5472113"/>
          <p14:tracePt t="107897" x="4567238" y="5453063"/>
          <p14:tracePt t="107905" x="4586288" y="5435600"/>
          <p14:tracePt t="107913" x="4603750" y="5408613"/>
          <p14:tracePt t="107921" x="4613275" y="5408613"/>
          <p14:tracePt t="107929" x="4630738" y="5399088"/>
          <p14:tracePt t="107945" x="4630738" y="5389563"/>
          <p14:tracePt t="107953" x="4630738" y="5380038"/>
          <p14:tracePt t="108109" x="4630738" y="5372100"/>
          <p14:tracePt t="108347" x="4630738" y="5362575"/>
          <p14:tracePt t="108363" x="4630738" y="5353050"/>
          <p14:tracePt t="108370" x="4630738" y="5343525"/>
          <p14:tracePt t="108378" x="4630738" y="5335588"/>
          <p14:tracePt t="108392" x="4630738" y="5326063"/>
          <p14:tracePt t="108417" x="4630738" y="5316538"/>
          <p14:tracePt t="108433" x="4630738" y="5299075"/>
          <p14:tracePt t="108449" x="4630738" y="5289550"/>
          <p14:tracePt t="108466" x="4630738" y="5280025"/>
          <p14:tracePt t="108489" x="4630738" y="5262563"/>
          <p14:tracePt t="108505" x="4640263" y="5253038"/>
          <p14:tracePt t="108537" x="4640263" y="5243513"/>
          <p14:tracePt t="108682" x="4640263" y="5233988"/>
          <p14:tracePt t="108793" x="4640263" y="5226050"/>
          <p14:tracePt t="108817" x="4630738" y="5233988"/>
          <p14:tracePt t="108826" x="4622800" y="5243513"/>
          <p14:tracePt t="108841" x="4613275" y="5262563"/>
          <p14:tracePt t="108865" x="4603750" y="5270500"/>
          <p14:tracePt t="108873" x="4603750" y="5280025"/>
          <p14:tracePt t="108889" x="4594225" y="5289550"/>
          <p14:tracePt t="108913" x="4586288" y="5299075"/>
          <p14:tracePt t="109272" x="4594225" y="5289550"/>
          <p14:tracePt t="109281" x="4603750" y="5280025"/>
          <p14:tracePt t="109289" x="4613275" y="5270500"/>
          <p14:tracePt t="109297" x="4622800" y="5270500"/>
          <p14:tracePt t="109305" x="4630738" y="5262563"/>
          <p14:tracePt t="109313" x="4640263" y="5253038"/>
          <p14:tracePt t="109321" x="4659313" y="5233988"/>
          <p14:tracePt t="109328" x="4659313" y="5226050"/>
          <p14:tracePt t="109337" x="4676775" y="5207000"/>
          <p14:tracePt t="109345" x="4713288" y="5189538"/>
          <p14:tracePt t="109353" x="4730750" y="5180013"/>
          <p14:tracePt t="109361" x="4767263" y="5160963"/>
          <p14:tracePt t="109370" x="4803775" y="5143500"/>
          <p14:tracePt t="109377" x="4822825" y="5133975"/>
          <p14:tracePt t="109386" x="4859338" y="5126038"/>
          <p14:tracePt t="109393" x="4895850" y="5106988"/>
          <p14:tracePt t="109403" x="4922838" y="5097463"/>
          <p14:tracePt t="109409" x="4932363" y="5097463"/>
          <p14:tracePt t="109417" x="4949825" y="5097463"/>
          <p14:tracePt t="109425" x="4968875" y="5089525"/>
          <p14:tracePt t="109433" x="4995863" y="5080000"/>
          <p14:tracePt t="109441" x="5014913" y="5080000"/>
          <p14:tracePt t="109449" x="5041900" y="5060950"/>
          <p14:tracePt t="109457" x="5049838" y="5060950"/>
          <p14:tracePt t="109465" x="5078413" y="5053013"/>
          <p14:tracePt t="109473" x="5105400" y="5053013"/>
          <p14:tracePt t="109481" x="5114925" y="5053013"/>
          <p14:tracePt t="109489" x="5141913" y="5053013"/>
          <p14:tracePt t="109498" x="5159375" y="5053013"/>
          <p14:tracePt t="109505" x="5205413" y="5033963"/>
          <p14:tracePt t="109521" x="5232400" y="5033963"/>
          <p14:tracePt t="109529" x="5241925" y="5033963"/>
          <p14:tracePt t="109537" x="5251450" y="5033963"/>
          <p14:tracePt t="109545" x="5287963" y="5033963"/>
          <p14:tracePt t="109553" x="5305425" y="5033963"/>
          <p14:tracePt t="109561" x="5341938" y="5033963"/>
          <p14:tracePt t="109569" x="5397500" y="5033963"/>
          <p14:tracePt t="109577" x="5441950" y="5033963"/>
          <p14:tracePt t="109586" x="5470525" y="5043488"/>
          <p14:tracePt t="109593" x="5514975" y="5060950"/>
          <p14:tracePt t="109603" x="5543550" y="5060950"/>
          <p14:tracePt t="109609" x="5561013" y="5070475"/>
          <p14:tracePt t="109617" x="5597525" y="5080000"/>
          <p14:tracePt t="109625" x="5607050" y="5080000"/>
          <p14:tracePt t="109633" x="5634038" y="5080000"/>
          <p14:tracePt t="109641" x="5643563" y="5080000"/>
          <p14:tracePt t="109659" x="5670550" y="5080000"/>
          <p14:tracePt t="109671" x="5680075" y="5080000"/>
          <p14:tracePt t="109677" x="5688013" y="5080000"/>
          <p14:tracePt t="109681" x="5716588" y="5080000"/>
          <p14:tracePt t="109698" x="5753100" y="5080000"/>
          <p14:tracePt t="109705" x="5789613" y="5089525"/>
          <p14:tracePt t="109714" x="5797550" y="5097463"/>
          <p14:tracePt t="109721" x="5807075" y="5097463"/>
          <p14:tracePt t="109729" x="5843588" y="5106988"/>
          <p14:tracePt t="109746" x="5853113" y="5106988"/>
          <p14:tracePt t="109754" x="5862638" y="5116513"/>
          <p14:tracePt t="109770" x="5870575" y="5116513"/>
          <p14:tracePt t="109787" x="5889625" y="5126038"/>
          <p14:tracePt t="109803" x="5899150" y="5126038"/>
          <p14:tracePt t="109817" x="5916613" y="5143500"/>
          <p14:tracePt t="109833" x="5926138" y="5153025"/>
          <p14:tracePt t="109841" x="5926138" y="5160963"/>
          <p14:tracePt t="109858" x="5943600" y="5160963"/>
          <p14:tracePt t="109865" x="5953125" y="5189538"/>
          <p14:tracePt t="109873" x="5962650" y="5189538"/>
          <p14:tracePt t="109881" x="5980113" y="5197475"/>
          <p14:tracePt t="109889" x="5989638" y="5207000"/>
          <p14:tracePt t="109897" x="6007100" y="5226050"/>
          <p14:tracePt t="109905" x="6026150" y="5233988"/>
          <p14:tracePt t="109913" x="6043613" y="5243513"/>
          <p14:tracePt t="109921" x="6062663" y="5253038"/>
          <p14:tracePt t="109928" x="6089650" y="5270500"/>
          <p14:tracePt t="109937" x="6099175" y="5280025"/>
          <p14:tracePt t="109953" x="6108700" y="5280025"/>
          <p14:tracePt t="109985" x="6116638" y="5289550"/>
          <p14:tracePt t="110017" x="6126163" y="5299075"/>
          <p14:tracePt t="110172" x="6126163" y="5307013"/>
          <p14:tracePt t="110178" x="6116638" y="5316538"/>
          <p14:tracePt t="110235" x="6089650" y="5316538"/>
          <p14:tracePt t="110247" x="6072188" y="5316538"/>
          <p14:tracePt t="110256" x="6035675" y="5316538"/>
          <p14:tracePt t="110268" x="5962650" y="5316538"/>
          <p14:tracePt t="110272" x="5926138" y="5316538"/>
          <p14:tracePt t="110281" x="5889625" y="5316538"/>
          <p14:tracePt t="110289" x="5880100" y="5316538"/>
          <p14:tracePt t="110305" x="5870575" y="5316538"/>
          <p14:tracePt t="110523" x="5862638" y="5316538"/>
          <p14:tracePt t="110555" x="5870575" y="5316538"/>
          <p14:tracePt t="110562" x="5880100" y="5316538"/>
          <p14:tracePt t="110570" x="5880100" y="5307013"/>
          <p14:tracePt t="110585" x="5889625" y="5299075"/>
          <p14:tracePt t="110705" x="5899150" y="5289550"/>
          <p14:tracePt t="110729" x="5899150" y="5270500"/>
          <p14:tracePt t="110737" x="5889625" y="5253038"/>
          <p14:tracePt t="110745" x="5862638" y="5233988"/>
          <p14:tracePt t="110753" x="5816600" y="5216525"/>
          <p14:tracePt t="110761" x="5770563" y="5207000"/>
          <p14:tracePt t="110769" x="5724525" y="5180013"/>
          <p14:tracePt t="110777" x="5707063" y="5170488"/>
          <p14:tracePt t="110786" x="5680075" y="5160963"/>
          <p14:tracePt t="110794" x="5661025" y="5153025"/>
          <p14:tracePt t="110802" x="5616575" y="5133975"/>
          <p14:tracePt t="110819" x="5607050" y="5133975"/>
          <p14:tracePt t="110825" x="5597525" y="5126038"/>
          <p14:tracePt t="110875" x="5580063" y="5126038"/>
          <p14:tracePt t="110882" x="5551488" y="5116513"/>
          <p14:tracePt t="110890" x="5524500" y="5116513"/>
          <p14:tracePt t="110897" x="5507038" y="5106988"/>
          <p14:tracePt t="110905" x="5487988" y="5106988"/>
          <p14:tracePt t="110913" x="5470525" y="5106988"/>
          <p14:tracePt t="110929" x="5441950" y="5106988"/>
          <p14:tracePt t="110937" x="5434013" y="5106988"/>
          <p14:tracePt t="110945" x="5414963" y="5106988"/>
          <p14:tracePt t="110953" x="5405438" y="5106988"/>
          <p14:tracePt t="110961" x="5387975" y="5089525"/>
          <p14:tracePt t="110977" x="5378450" y="5089525"/>
          <p14:tracePt t="110986" x="5360988" y="5080000"/>
          <p14:tracePt t="111003" x="5351463" y="5080000"/>
          <p14:tracePt t="111009" x="5334000" y="5080000"/>
          <p14:tracePt t="111019" x="5314950" y="5080000"/>
          <p14:tracePt t="111025" x="5297488" y="5070475"/>
          <p14:tracePt t="111033" x="5278438" y="5070475"/>
          <p14:tracePt t="111042" x="5260975" y="5060950"/>
          <p14:tracePt t="111049" x="5232400" y="5060950"/>
          <p14:tracePt t="111057" x="5224463" y="5060950"/>
          <p14:tracePt t="111064" x="5205413" y="5043488"/>
          <p14:tracePt t="111097" x="5187950" y="5043488"/>
          <p14:tracePt t="111113" x="5178425" y="5043488"/>
          <p14:tracePt t="111121" x="5159375" y="5043488"/>
          <p14:tracePt t="111129" x="5151438" y="5043488"/>
          <p14:tracePt t="111138" x="5141913" y="5043488"/>
          <p14:tracePt t="111145" x="5132388" y="5043488"/>
          <p14:tracePt t="111154" x="5105400" y="5043488"/>
          <p14:tracePt t="111161" x="5086350" y="5043488"/>
          <p14:tracePt t="111170" x="5078413" y="5043488"/>
          <p14:tracePt t="111177" x="5059363" y="5043488"/>
          <p14:tracePt t="111201" x="5049838" y="5043488"/>
          <p14:tracePt t="111217" x="5041900" y="5043488"/>
          <p14:tracePt t="111225" x="5032375" y="5043488"/>
          <p14:tracePt t="111232" x="5022850" y="5043488"/>
          <p14:tracePt t="111257" x="5014913" y="5043488"/>
          <p14:tracePt t="111297" x="5005388" y="5043488"/>
          <p14:tracePt t="111322" x="4986338" y="5053013"/>
          <p14:tracePt t="111329" x="4978400" y="5053013"/>
          <p14:tracePt t="111338" x="4968875" y="5053013"/>
          <p14:tracePt t="111345" x="4959350" y="5053013"/>
          <p14:tracePt t="111354" x="4941888" y="5053013"/>
          <p14:tracePt t="111360" x="4932363" y="5053013"/>
          <p14:tracePt t="111387" x="4922838" y="5053013"/>
          <p14:tracePt t="111392" x="4905375" y="5053013"/>
          <p14:tracePt t="111404" x="4886325" y="5060950"/>
          <p14:tracePt t="111408" x="4876800" y="5070475"/>
          <p14:tracePt t="111418" x="4859338" y="5070475"/>
          <p14:tracePt t="111425" x="4849813" y="5080000"/>
          <p14:tracePt t="111433" x="4840288" y="5080000"/>
          <p14:tracePt t="111441" x="4822825" y="5080000"/>
          <p14:tracePt t="111452" x="4813300" y="5089525"/>
          <p14:tracePt t="111457" x="4795838" y="5089525"/>
          <p14:tracePt t="111465" x="4749800" y="5089525"/>
          <p14:tracePt t="111473" x="4740275" y="5089525"/>
          <p14:tracePt t="111481" x="4703763" y="5089525"/>
          <p14:tracePt t="111489" x="4667250" y="5089525"/>
          <p14:tracePt t="111497" x="4649788" y="5089525"/>
          <p14:tracePt t="111505" x="4622800" y="5089525"/>
          <p14:tracePt t="111514" x="4603750" y="5089525"/>
          <p14:tracePt t="111520" x="4576763" y="5089525"/>
          <p14:tracePt t="111529" x="4567238" y="5089525"/>
          <p14:tracePt t="111537" x="4540250" y="5089525"/>
          <p14:tracePt t="111545" x="4521200" y="5089525"/>
          <p14:tracePt t="111561" x="4513263" y="5089525"/>
          <p14:tracePt t="111577" x="4494213" y="5089525"/>
          <p14:tracePt t="111596" x="4484688" y="5097463"/>
          <p14:tracePt t="111642" x="4467225" y="5116513"/>
          <p14:tracePt t="111866" x="4467225" y="5126038"/>
          <p14:tracePt t="111874" x="4484688" y="5126038"/>
          <p14:tracePt t="111881" x="4530725" y="5126038"/>
          <p14:tracePt t="111903" x="4640263" y="5126038"/>
          <p14:tracePt t="111906" x="4713288" y="5126038"/>
          <p14:tracePt t="111912" x="4803775" y="5126038"/>
          <p14:tracePt t="111921" x="4895850" y="5126038"/>
          <p14:tracePt t="111929" x="4949825" y="5126038"/>
          <p14:tracePt t="111937" x="5014913" y="5126038"/>
          <p14:tracePt t="111945" x="5049838" y="5126038"/>
          <p14:tracePt t="111953" x="5068888" y="5126038"/>
          <p14:tracePt t="111960" x="5095875" y="5126038"/>
          <p14:tracePt t="111969" x="5114925" y="5126038"/>
          <p14:tracePt t="111977" x="5159375" y="5126038"/>
          <p14:tracePt t="111986" x="5195888" y="5126038"/>
          <p14:tracePt t="111993" x="5268913" y="5133975"/>
          <p14:tracePt t="112003" x="5324475" y="5143500"/>
          <p14:tracePt t="112009" x="5378450" y="5143500"/>
          <p14:tracePt t="112019" x="5461000" y="5143500"/>
          <p14:tracePt t="112025" x="5534025" y="5143500"/>
          <p14:tracePt t="112033" x="5624513" y="5143500"/>
          <p14:tracePt t="112041" x="5716588" y="5143500"/>
          <p14:tracePt t="112049" x="5789613" y="5143500"/>
          <p14:tracePt t="112057" x="5899150" y="5143500"/>
          <p14:tracePt t="112065" x="5953125" y="5143500"/>
          <p14:tracePt t="112074" x="6007100" y="5143500"/>
          <p14:tracePt t="112080" x="6026150" y="5143500"/>
          <p14:tracePt t="112089" x="6062663" y="5143500"/>
          <p14:tracePt t="112097" x="6080125" y="5143500"/>
          <p14:tracePt t="112105" x="6089650" y="5143500"/>
          <p14:tracePt t="112129" x="6099175" y="5143500"/>
          <p14:tracePt t="112161" x="6108700" y="5143500"/>
          <p14:tracePt t="112169" x="6116638" y="5143500"/>
          <p14:tracePt t="112177" x="6135688" y="5143500"/>
          <p14:tracePt t="112187" x="6145213" y="5143500"/>
          <p14:tracePt t="112193" x="6153150" y="5143500"/>
          <p14:tracePt t="112219" x="6172200" y="5143500"/>
          <p14:tracePt t="112226" x="6181725" y="5143500"/>
          <p14:tracePt t="112239" x="6189663" y="5143500"/>
          <p14:tracePt t="112241" x="6199188" y="5143500"/>
          <p14:tracePt t="112258" x="6218238" y="5143500"/>
          <p14:tracePt t="112473" x="6199188" y="5143500"/>
          <p14:tracePt t="112489" x="6181725" y="5143500"/>
          <p14:tracePt t="112908" x="6172200" y="5143500"/>
          <p14:tracePt t="112921" x="6162675" y="5153025"/>
          <p14:tracePt t="112929" x="6153150" y="5160963"/>
          <p14:tracePt t="113131" x="6153150" y="5170488"/>
          <p14:tracePt t="113581" x="6145213" y="5180013"/>
          <p14:tracePt t="113603" x="6145213" y="5189538"/>
          <p14:tracePt t="113659" x="6145213" y="5197475"/>
          <p14:tracePt t="113675" x="6145213" y="5207000"/>
          <p14:tracePt t="113971" x="6135688" y="5216525"/>
          <p14:tracePt t="113993" x="6135688" y="5233988"/>
          <p14:tracePt t="114025" x="6135688" y="5243513"/>
          <p14:tracePt t="114691" x="6135688" y="5253038"/>
          <p14:tracePt t="114706" x="6135688" y="5270500"/>
          <p14:tracePt t="114729" x="6135688" y="5280025"/>
          <p14:tracePt t="114737" x="6135688" y="5289550"/>
          <p14:tracePt t="114769" x="6126163" y="5299075"/>
          <p14:tracePt t="114793" x="6126163" y="5307013"/>
          <p14:tracePt t="114817" x="6126163" y="5316538"/>
          <p14:tracePt t="114825" x="6108700" y="5335588"/>
          <p14:tracePt t="114865" x="6099175" y="5343525"/>
          <p14:tracePt t="114874" x="6099175" y="5353050"/>
          <p14:tracePt t="114915" x="6099175" y="5362575"/>
          <p14:tracePt t="115875" x="6099175" y="5372100"/>
          <p14:tracePt t="115890" x="6099175" y="5380038"/>
          <p14:tracePt t="116130" x="6099175" y="5372100"/>
          <p14:tracePt t="116153" x="6099175" y="5362575"/>
          <p14:tracePt t="116169" x="6099175" y="5353050"/>
          <p14:tracePt t="116177" x="6099175" y="5335588"/>
          <p14:tracePt t="116202" x="6099175" y="5326063"/>
          <p14:tracePt t="117894" x="6099175" y="5316538"/>
          <p14:tracePt t="117921" x="6108700" y="5316538"/>
          <p14:tracePt t="117937" x="6116638" y="5307013"/>
          <p14:tracePt t="117945" x="6126163" y="5299075"/>
          <p14:tracePt t="117953" x="6126163" y="5289550"/>
          <p14:tracePt t="117961" x="6126163" y="5280025"/>
          <p14:tracePt t="117969" x="6135688" y="5270500"/>
          <p14:tracePt t="117977" x="6145213" y="5270500"/>
          <p14:tracePt t="117993" x="6145213" y="5262563"/>
          <p14:tracePt t="118002" x="6153150" y="5253038"/>
          <p14:tracePt t="118019" x="6153150" y="5243513"/>
          <p14:tracePt t="118025" x="6162675" y="5233988"/>
          <p14:tracePt t="118042" x="6162675" y="5216525"/>
          <p14:tracePt t="118065" x="6162675" y="5207000"/>
          <p14:tracePt t="118131" x="6135688" y="5197475"/>
          <p14:tracePt t="118146" x="6035675" y="5197475"/>
          <p14:tracePt t="118156" x="5999163" y="5197475"/>
          <p14:tracePt t="118161" x="5953125" y="5197475"/>
          <p14:tracePt t="118170" x="5916613" y="5197475"/>
          <p14:tracePt t="118177" x="5889625" y="5197475"/>
          <p14:tracePt t="118186" x="5843588" y="5197475"/>
          <p14:tracePt t="118194" x="5816600" y="5197475"/>
          <p14:tracePt t="118202" x="5789613" y="5197475"/>
          <p14:tracePt t="118209" x="5770563" y="5197475"/>
          <p14:tracePt t="118218" x="5724525" y="5197475"/>
          <p14:tracePt t="118224" x="5688013" y="5197475"/>
          <p14:tracePt t="118235" x="5643563" y="5197475"/>
          <p14:tracePt t="118241" x="5616575" y="5197475"/>
          <p14:tracePt t="118249" x="5561013" y="5197475"/>
          <p14:tracePt t="118257" x="5507038" y="5197475"/>
          <p14:tracePt t="118264" x="5414963" y="5197475"/>
          <p14:tracePt t="118273" x="5341938" y="5197475"/>
          <p14:tracePt t="118281" x="5268913" y="5197475"/>
          <p14:tracePt t="118289" x="5141913" y="5197475"/>
          <p14:tracePt t="118297" x="5041900" y="5180013"/>
          <p14:tracePt t="118305" x="4932363" y="5180013"/>
          <p14:tracePt t="118314" x="4868863" y="5153025"/>
          <p14:tracePt t="118320" x="4813300" y="5153025"/>
          <p14:tracePt t="118328" x="4795838" y="5143500"/>
          <p14:tracePt t="118337" x="4767263" y="5143500"/>
          <p14:tracePt t="118345" x="4759325" y="5143500"/>
          <p14:tracePt t="118361" x="4749800" y="5143500"/>
          <p14:tracePt t="118401" x="4730750" y="5143500"/>
          <p14:tracePt t="118417" x="4713288" y="5143500"/>
          <p14:tracePt t="118424" x="4686300" y="5160963"/>
          <p14:tracePt t="118433" x="4649788" y="5160963"/>
          <p14:tracePt t="118441" x="4613275" y="5170488"/>
          <p14:tracePt t="118452" x="4557713" y="5170488"/>
          <p14:tracePt t="118457" x="4503738" y="5170488"/>
          <p14:tracePt t="118465" x="4467225" y="5180013"/>
          <p14:tracePt t="118473" x="4403725" y="5180013"/>
          <p14:tracePt t="118481" x="4384675" y="5180013"/>
          <p14:tracePt t="118488" x="4357688" y="5180013"/>
          <p14:tracePt t="118496" x="4348163" y="5180013"/>
          <p14:tracePt t="118505" x="4340225" y="5180013"/>
          <p14:tracePt t="118537" x="4340225" y="5189538"/>
          <p14:tracePt t="118553" x="4340225" y="5197475"/>
          <p14:tracePt t="118577" x="4340225" y="5207000"/>
          <p14:tracePt t="118601" x="4340225" y="5233988"/>
          <p14:tracePt t="118618" x="4348163" y="5233988"/>
          <p14:tracePt t="118637" x="4367213" y="5243513"/>
          <p14:tracePt t="118769" x="4367213" y="5253038"/>
          <p14:tracePt t="118777" x="4367213" y="5270500"/>
          <p14:tracePt t="118793" x="4367213" y="5289550"/>
          <p14:tracePt t="118801" x="4367213" y="5299075"/>
          <p14:tracePt t="118809" x="4367213" y="5307013"/>
          <p14:tracePt t="118819" x="4367213" y="5316538"/>
          <p14:tracePt t="118824" x="4367213" y="5326063"/>
          <p14:tracePt t="118841" x="4367213" y="5335588"/>
          <p14:tracePt t="119187" x="4367213" y="5326063"/>
          <p14:tracePt t="119202" x="4367213" y="5316538"/>
          <p14:tracePt t="119233" x="4367213" y="5299075"/>
          <p14:tracePt t="119482" x="4367213" y="5307013"/>
          <p14:tracePt t="119490" x="4367213" y="5316538"/>
          <p14:tracePt t="119497" x="4367213" y="5326063"/>
          <p14:tracePt t="119513" x="4367213" y="5335588"/>
          <p14:tracePt t="119521" x="4367213" y="5353050"/>
          <p14:tracePt t="119545" x="4367213" y="5372100"/>
          <p14:tracePt t="119553" x="4367213" y="5380038"/>
          <p14:tracePt t="119560" x="4367213" y="5389563"/>
          <p14:tracePt t="119569" x="4367213" y="5399088"/>
          <p14:tracePt t="119576" x="4367213" y="5416550"/>
          <p14:tracePt t="119585" x="4367213" y="5445125"/>
          <p14:tracePt t="119593" x="4367213" y="5462588"/>
          <p14:tracePt t="119602" x="4348163" y="5481638"/>
          <p14:tracePt t="119609" x="4348163" y="5489575"/>
          <p14:tracePt t="119618" x="4340225" y="5508625"/>
          <p14:tracePt t="119625" x="4330700" y="5535613"/>
          <p14:tracePt t="119635" x="4330700" y="5545138"/>
          <p14:tracePt t="119640" x="4311650" y="5562600"/>
          <p14:tracePt t="119649" x="4311650" y="5572125"/>
          <p14:tracePt t="119657" x="4311650" y="5581650"/>
          <p14:tracePt t="119665" x="4303713" y="5589588"/>
          <p14:tracePt t="119681" x="4303713" y="5599113"/>
          <p14:tracePt t="119689" x="4303713" y="5608638"/>
          <p14:tracePt t="119705" x="4303713" y="5618163"/>
          <p14:tracePt t="119721" x="4303713" y="5626100"/>
          <p14:tracePt t="119966" x="4303713" y="5635625"/>
          <p14:tracePt t="119974" x="4303713" y="5654675"/>
          <p14:tracePt t="119986" x="4303713" y="5662613"/>
          <p14:tracePt t="120018" x="4294188" y="5672138"/>
          <p14:tracePt t="120188" x="4294188" y="5691188"/>
          <p14:tracePt t="120530" x="4294188" y="5672138"/>
          <p14:tracePt t="120562" x="4294188" y="5662613"/>
          <p14:tracePt t="120586" x="4303713" y="5645150"/>
          <p14:tracePt t="120602" x="4303713" y="5635625"/>
          <p14:tracePt t="120624" x="4311650" y="5626100"/>
          <p14:tracePt t="121764" x="4321175" y="5626100"/>
          <p14:tracePt t="122283" x="4321175" y="5635625"/>
          <p14:tracePt t="122331" x="4321175" y="5654675"/>
          <p14:tracePt t="122955" x="4321175" y="5662613"/>
          <p14:tracePt t="123019" x="4321175" y="5672138"/>
          <p14:tracePt t="123051" x="4321175" y="5691188"/>
          <p14:tracePt t="123068" x="4321175" y="5699125"/>
          <p14:tracePt t="123079" x="4311650" y="5708650"/>
          <p14:tracePt t="123085" x="4303713" y="5718175"/>
          <p14:tracePt t="123097" x="4284663" y="5727700"/>
          <p14:tracePt t="123113" x="4257675" y="5727700"/>
          <p14:tracePt t="123121" x="4221163" y="5727700"/>
          <p14:tracePt t="123129" x="4202113" y="5745163"/>
          <p14:tracePt t="123137" x="4165600" y="5745163"/>
          <p14:tracePt t="123145" x="4121150" y="5754688"/>
          <p14:tracePt t="123153" x="4065588" y="5764213"/>
          <p14:tracePt t="123161" x="4021138" y="5772150"/>
          <p14:tracePt t="123171" x="3938588" y="5818188"/>
          <p14:tracePt t="123177" x="3902075" y="5827713"/>
          <p14:tracePt t="123185" x="3865563" y="5837238"/>
          <p14:tracePt t="123193" x="3829050" y="5837238"/>
          <p14:tracePt t="123201" x="3783013" y="5837238"/>
          <p14:tracePt t="123209" x="3746500" y="5854700"/>
          <p14:tracePt t="123219" x="3729038" y="5854700"/>
          <p14:tracePt t="123225" x="3692525" y="5854700"/>
          <p14:tracePt t="123235" x="3673475" y="5864225"/>
          <p14:tracePt t="123241" x="3646488" y="5881688"/>
          <p14:tracePt t="123251" x="3636963" y="5881688"/>
          <p14:tracePt t="123257" x="3619500" y="5881688"/>
          <p14:tracePt t="123265" x="3600450" y="5891213"/>
          <p14:tracePt t="123273" x="3582988" y="5900738"/>
          <p14:tracePt t="123281" x="3573463" y="5900738"/>
          <p14:tracePt t="123289" x="3573463" y="5910263"/>
          <p14:tracePt t="123297" x="3556000" y="5918200"/>
          <p14:tracePt t="123305" x="3546475" y="5927725"/>
          <p14:tracePt t="123313" x="3536950" y="5927725"/>
          <p14:tracePt t="123321" x="3527425" y="5937250"/>
          <p14:tracePt t="123329" x="3509963" y="5954713"/>
          <p14:tracePt t="123345" x="3490913" y="5964238"/>
          <p14:tracePt t="123354" x="3482975" y="5973763"/>
          <p14:tracePt t="123360" x="3473450" y="5973763"/>
          <p14:tracePt t="123370" x="3455988" y="5973763"/>
          <p14:tracePt t="123378" x="3427413" y="5991225"/>
          <p14:tracePt t="123388" x="3409950" y="6000750"/>
          <p14:tracePt t="123402" x="3390900" y="6010275"/>
          <p14:tracePt t="123425" x="3373438" y="6018213"/>
          <p14:tracePt t="123441" x="3363913" y="6027738"/>
          <p14:tracePt t="123451" x="3354388" y="6037263"/>
          <p14:tracePt t="123457" x="3346450" y="6037263"/>
          <p14:tracePt t="123465" x="3336925" y="6037263"/>
          <p14:tracePt t="123481" x="3327400" y="6046788"/>
          <p14:tracePt t="123497" x="3309938" y="6046788"/>
          <p14:tracePt t="123505" x="3300413" y="6046788"/>
          <p14:tracePt t="123513" x="3290888" y="6054725"/>
          <p14:tracePt t="123529" x="3273425" y="6064250"/>
          <p14:tracePt t="123537" x="3263900" y="6073775"/>
          <p14:tracePt t="123544" x="3254375" y="6083300"/>
          <p14:tracePt t="123553" x="3254375" y="6091238"/>
          <p14:tracePt t="123561" x="3244850" y="6091238"/>
          <p14:tracePt t="123569" x="3227388" y="6100763"/>
          <p14:tracePt t="123577" x="3208338" y="6119813"/>
          <p14:tracePt t="123585" x="3200400" y="6127750"/>
          <p14:tracePt t="123602" x="3190875" y="6127750"/>
          <p14:tracePt t="123609" x="3181350" y="6127750"/>
          <p14:tracePt t="123633" x="3171825" y="6137275"/>
          <p14:tracePt t="123740" x="3163888" y="6137275"/>
          <p14:tracePt t="123753" x="3154363" y="6156325"/>
          <p14:tracePt t="123777" x="3144838" y="6156325"/>
          <p14:tracePt t="123785" x="3136900" y="6156325"/>
          <p14:tracePt t="123793" x="3127375" y="6164263"/>
          <p14:tracePt t="124233" x="3100388" y="6164263"/>
          <p14:tracePt t="124241" x="3090863" y="6164263"/>
          <p14:tracePt t="124249" x="3071813" y="6164263"/>
          <p14:tracePt t="124257" x="3044825" y="6164263"/>
          <p14:tracePt t="124265" x="3027363" y="6164263"/>
          <p14:tracePt t="124274" x="2990850" y="6164263"/>
          <p14:tracePt t="124282" x="2944813" y="6164263"/>
          <p14:tracePt t="124290" x="2925763" y="6164263"/>
          <p14:tracePt t="124297" x="2889250" y="6164263"/>
          <p14:tracePt t="124305" x="2844800" y="6164263"/>
          <p14:tracePt t="124313" x="2825750" y="6164263"/>
          <p14:tracePt t="124321" x="2789238" y="6164263"/>
          <p14:tracePt t="124329" x="2752725" y="6164263"/>
          <p14:tracePt t="124337" x="2698750" y="6164263"/>
          <p14:tracePt t="124345" x="2652713" y="6164263"/>
          <p14:tracePt t="124353" x="2625725" y="6164263"/>
          <p14:tracePt t="124361" x="2579688" y="6164263"/>
          <p14:tracePt t="124370" x="2543175" y="6164263"/>
          <p14:tracePt t="124377" x="2498725" y="6156325"/>
          <p14:tracePt t="124386" x="2479675" y="6156325"/>
          <p14:tracePt t="124393" x="2443163" y="6156325"/>
          <p14:tracePt t="124403" x="2425700" y="6146800"/>
          <p14:tracePt t="124409" x="2406650" y="6146800"/>
          <p14:tracePt t="124418" x="2397125" y="6146800"/>
          <p14:tracePt t="124425" x="2379663" y="6146800"/>
          <p14:tracePt t="124436" x="2360613" y="6146800"/>
          <p14:tracePt t="124441" x="2352675" y="6146800"/>
          <p14:tracePt t="124453" x="2333625" y="6137275"/>
          <p14:tracePt t="124457" x="2324100" y="6137275"/>
          <p14:tracePt t="124465" x="2306638" y="6137275"/>
          <p14:tracePt t="124473" x="2297113" y="6137275"/>
          <p14:tracePt t="124481" x="2270125" y="6137275"/>
          <p14:tracePt t="124489" x="2251075" y="6137275"/>
          <p14:tracePt t="124497" x="2224088" y="6137275"/>
          <p14:tracePt t="124505" x="2214563" y="6137275"/>
          <p14:tracePt t="124513" x="2187575" y="6137275"/>
          <p14:tracePt t="124521" x="2160588" y="6119813"/>
          <p14:tracePt t="124529" x="2143125" y="6119813"/>
          <p14:tracePt t="124537" x="2133600" y="6119813"/>
          <p14:tracePt t="124545" x="2124075" y="6119813"/>
          <p14:tracePt t="124553" x="2114550" y="6119813"/>
          <p14:tracePt t="124561" x="2097088" y="6119813"/>
          <p14:tracePt t="124577" x="2087563" y="6119813"/>
          <p14:tracePt t="124593" x="2078038" y="6119813"/>
          <p14:tracePt t="124602" x="2060575" y="6119813"/>
          <p14:tracePt t="124609" x="2051050" y="6119813"/>
          <p14:tracePt t="124619" x="2041525" y="6119813"/>
          <p14:tracePt t="124624" x="2033588" y="6119813"/>
          <p14:tracePt t="124636" x="2024063" y="6119813"/>
          <p14:tracePt t="124642" x="2005013" y="6119813"/>
          <p14:tracePt t="124658" x="1997075" y="6119813"/>
          <p14:tracePt t="124676" x="1960563" y="6127750"/>
          <p14:tracePt t="124681" x="1951038" y="6127750"/>
          <p14:tracePt t="124689" x="1924050" y="6127750"/>
          <p14:tracePt t="124697" x="1914525" y="6127750"/>
          <p14:tracePt t="124713" x="1895475" y="6127750"/>
          <p14:tracePt t="124721" x="1878013" y="6127750"/>
          <p14:tracePt t="124729" x="1868488" y="6127750"/>
          <p14:tracePt t="124737" x="1851025" y="6127750"/>
          <p14:tracePt t="124745" x="1841500" y="6127750"/>
          <p14:tracePt t="124753" x="1831975" y="6127750"/>
          <p14:tracePt t="124769" x="1814513" y="6127750"/>
          <p14:tracePt t="124777" x="1804988" y="6127750"/>
          <p14:tracePt t="124786" x="1795463" y="6127750"/>
          <p14:tracePt t="124793" x="1787525" y="6127750"/>
          <p14:tracePt t="124809" x="1758950" y="6137275"/>
          <p14:tracePt t="124820" x="1751013" y="6146800"/>
          <p14:tracePt t="124849" x="1731963" y="6146800"/>
          <p14:tracePt t="124865" x="1695450" y="6156325"/>
          <p14:tracePt t="124889" x="1668463" y="6164263"/>
          <p14:tracePt t="124891" x="1649413" y="6164263"/>
          <p14:tracePt t="124900" x="1622425" y="6183313"/>
          <p14:tracePt t="124910" x="1604963" y="6183313"/>
          <p14:tracePt t="124913" x="1585913" y="6200775"/>
          <p14:tracePt t="124921" x="1568450" y="6200775"/>
          <p14:tracePt t="124929" x="1558925" y="6210300"/>
          <p14:tracePt t="124938" x="1531938" y="6210300"/>
          <p14:tracePt t="124946" x="1522413" y="6210300"/>
          <p14:tracePt t="124960" x="1512888" y="6219825"/>
          <p14:tracePt t="124964" x="1495425" y="6219825"/>
          <p14:tracePt t="124974" x="1476375" y="6237288"/>
          <p14:tracePt t="124992" x="1468438" y="6246813"/>
          <p14:tracePt t="125007" x="1458913" y="6246813"/>
          <p14:tracePt t="125014" x="1449388" y="6256338"/>
          <p14:tracePt t="125024" x="1439863" y="6265863"/>
          <p14:tracePt t="125031" x="1431925" y="6273800"/>
          <p14:tracePt t="125047" x="1403350" y="6302375"/>
          <p14:tracePt t="125059" x="1395413" y="6302375"/>
          <p14:tracePt t="125069" x="1395413" y="6319838"/>
          <p14:tracePt t="125073" x="1395413" y="6329363"/>
          <p14:tracePt t="125081" x="1376363" y="6338888"/>
          <p14:tracePt t="125089" x="1366838" y="6346825"/>
          <p14:tracePt t="125105" x="1358900" y="6356350"/>
          <p14:tracePt t="125395" x="1358900" y="6365875"/>
          <p14:tracePt t="125405" x="1366838" y="6365875"/>
          <p14:tracePt t="125425" x="1376363" y="6356350"/>
          <p14:tracePt t="125452" x="1376363" y="6346825"/>
          <p14:tracePt t="125465" x="1385888" y="6346825"/>
          <p14:tracePt t="125473" x="1403350" y="6329363"/>
          <p14:tracePt t="125497" x="1412875" y="6329363"/>
          <p14:tracePt t="125505" x="1422400" y="6319838"/>
          <p14:tracePt t="125514" x="1431925" y="6319838"/>
          <p14:tracePt t="125521" x="1439863" y="6310313"/>
          <p14:tracePt t="125537" x="1449388" y="6310313"/>
          <p14:tracePt t="125569" x="1458913" y="6302375"/>
          <p14:tracePt t="125581" x="1468438" y="6292850"/>
          <p14:tracePt t="125622" x="1476375" y="6283325"/>
          <p14:tracePt t="125633" x="1485900" y="6283325"/>
          <p14:tracePt t="125642" x="1495425" y="6273800"/>
          <p14:tracePt t="125650" x="1504950" y="6273800"/>
          <p14:tracePt t="125657" x="1522413" y="6265863"/>
          <p14:tracePt t="125665" x="1531938" y="6265863"/>
          <p14:tracePt t="125673" x="1558925" y="6265863"/>
          <p14:tracePt t="125681" x="1604963" y="6265863"/>
          <p14:tracePt t="125689" x="1622425" y="6246813"/>
          <p14:tracePt t="125697" x="1649413" y="6246813"/>
          <p14:tracePt t="125705" x="1704975" y="6246813"/>
          <p14:tracePt t="125714" x="1731963" y="6237288"/>
          <p14:tracePt t="125721" x="1787525" y="6237288"/>
          <p14:tracePt t="125729" x="1831975" y="6237288"/>
          <p14:tracePt t="125737" x="1887538" y="6237288"/>
          <p14:tracePt t="125746" x="1924050" y="6229350"/>
          <p14:tracePt t="125752" x="1968500" y="6229350"/>
          <p14:tracePt t="125762" x="1987550" y="6219825"/>
          <p14:tracePt t="125770" x="2024063" y="6219825"/>
          <p14:tracePt t="125778" x="2070100" y="6219825"/>
          <p14:tracePt t="125786" x="2097088" y="6200775"/>
          <p14:tracePt t="125793" x="2143125" y="6200775"/>
          <p14:tracePt t="125802" x="2179638" y="6200775"/>
          <p14:tracePt t="125808" x="2224088" y="6183313"/>
          <p14:tracePt t="125818" x="2251075" y="6183313"/>
          <p14:tracePt t="125824" x="2287588" y="6183313"/>
          <p14:tracePt t="125836" x="2343150" y="6183313"/>
          <p14:tracePt t="125840" x="2389188" y="6183313"/>
          <p14:tracePt t="125852" x="2425700" y="6183313"/>
          <p14:tracePt t="125857" x="2479675" y="6183313"/>
          <p14:tracePt t="125865" x="2543175" y="6183313"/>
          <p14:tracePt t="125873" x="2598738" y="6183313"/>
          <p14:tracePt t="125881" x="2671763" y="6183313"/>
          <p14:tracePt t="125902" x="2798763" y="6183313"/>
          <p14:tracePt t="125905" x="2871788" y="6183313"/>
          <p14:tracePt t="125913" x="2962275" y="6183313"/>
          <p14:tracePt t="125921" x="3063875" y="6183313"/>
          <p14:tracePt t="125929" x="3136900" y="6183313"/>
          <p14:tracePt t="125937" x="3190875" y="6183313"/>
          <p14:tracePt t="125945" x="3227388" y="6183313"/>
          <p14:tracePt t="125953" x="3281363" y="6183313"/>
          <p14:tracePt t="125961" x="3346450" y="6183313"/>
          <p14:tracePt t="125969" x="3382963" y="6183313"/>
          <p14:tracePt t="125977" x="3419475" y="6183313"/>
          <p14:tracePt t="125986" x="3436938" y="6183313"/>
          <p14:tracePt t="125993" x="3482975" y="6183313"/>
          <p14:tracePt t="126002" x="3519488" y="6183313"/>
          <p14:tracePt t="126009" x="3536950" y="6183313"/>
          <p14:tracePt t="126018" x="3573463" y="6183313"/>
          <p14:tracePt t="126025" x="3600450" y="6183313"/>
          <p14:tracePt t="126035" x="3629025" y="6183313"/>
          <p14:tracePt t="126041" x="3646488" y="6183313"/>
          <p14:tracePt t="126051" x="3673475" y="6183313"/>
          <p14:tracePt t="126057" x="3692525" y="6183313"/>
          <p14:tracePt t="126065" x="3719513" y="6183313"/>
          <p14:tracePt t="126073" x="3746500" y="6183313"/>
          <p14:tracePt t="126080" x="3783013" y="6183313"/>
          <p14:tracePt t="126089" x="3838575" y="6183313"/>
          <p14:tracePt t="126097" x="3875088" y="6183313"/>
          <p14:tracePt t="126105" x="3919538" y="6183313"/>
          <p14:tracePt t="126113" x="3956050" y="6183313"/>
          <p14:tracePt t="126121" x="3992563" y="6183313"/>
          <p14:tracePt t="126129" x="4029075" y="6183313"/>
          <p14:tracePt t="126136" x="4065588" y="6183313"/>
          <p14:tracePt t="126145" x="4138613" y="6183313"/>
          <p14:tracePt t="126153" x="4175125" y="6183313"/>
          <p14:tracePt t="126161" x="4202113" y="6183313"/>
          <p14:tracePt t="126169" x="4248150" y="6183313"/>
          <p14:tracePt t="126177" x="4303713" y="6183313"/>
          <p14:tracePt t="126185" x="4340225" y="6183313"/>
          <p14:tracePt t="126193" x="4384675" y="6183313"/>
          <p14:tracePt t="126202" x="4413250" y="6183313"/>
          <p14:tracePt t="126208" x="4467225" y="6183313"/>
          <p14:tracePt t="126218" x="4494213" y="6183313"/>
          <p14:tracePt t="126225" x="4540250" y="6183313"/>
          <p14:tracePt t="126235" x="4594225" y="6183313"/>
          <p14:tracePt t="126241" x="4622800" y="6183313"/>
          <p14:tracePt t="126250" x="4659313" y="6183313"/>
          <p14:tracePt t="126257" x="4695825" y="6183313"/>
          <p14:tracePt t="126265" x="4759325" y="6183313"/>
          <p14:tracePt t="126273" x="4803775" y="6192838"/>
          <p14:tracePt t="126281" x="4859338" y="6200775"/>
          <p14:tracePt t="126289" x="4922838" y="6200775"/>
          <p14:tracePt t="126297" x="4949825" y="6200775"/>
          <p14:tracePt t="126305" x="4986338" y="6200775"/>
          <p14:tracePt t="126313" x="5014913" y="6200775"/>
          <p14:tracePt t="126321" x="5022850" y="6200775"/>
          <p14:tracePt t="126329" x="5032375" y="6200775"/>
          <p14:tracePt t="126338" x="5041900" y="6200775"/>
          <p14:tracePt t="126344" x="5059363" y="6200775"/>
          <p14:tracePt t="126353" x="5068888" y="6200775"/>
          <p14:tracePt t="126361" x="5086350" y="6210300"/>
          <p14:tracePt t="126369" x="5114925" y="6210300"/>
          <p14:tracePt t="126376" x="5122863" y="6210300"/>
          <p14:tracePt t="126387" x="5159375" y="6219825"/>
          <p14:tracePt t="126392" x="5205413" y="6237288"/>
          <p14:tracePt t="126403" x="5232400" y="6246813"/>
          <p14:tracePt t="126408" x="5287963" y="6246813"/>
          <p14:tracePt t="126418" x="5378450" y="6265863"/>
          <p14:tracePt t="126424" x="5434013" y="6265863"/>
          <p14:tracePt t="126434" x="5497513" y="6273800"/>
          <p14:tracePt t="126441" x="5561013" y="6302375"/>
          <p14:tracePt t="126452" x="5588000" y="6302375"/>
          <p14:tracePt t="126457" x="5624513" y="6310313"/>
          <p14:tracePt t="126464" x="5634038" y="6310313"/>
          <p14:tracePt t="126473" x="5653088" y="6310313"/>
          <p14:tracePt t="126484" x="5661025" y="6310313"/>
          <p14:tracePt t="126488" x="5670550" y="6310313"/>
          <p14:tracePt t="126504" x="5680075" y="6310313"/>
          <p14:tracePt t="126521" x="5697538" y="6310313"/>
          <p14:tracePt t="126536" x="5716588" y="6310313"/>
          <p14:tracePt t="126544" x="5761038" y="6310313"/>
          <p14:tracePt t="126553" x="5797550" y="6319838"/>
          <p14:tracePt t="126560" x="5853113" y="6319838"/>
          <p14:tracePt t="126569" x="5916613" y="6329363"/>
          <p14:tracePt t="126576" x="5962650" y="6356350"/>
          <p14:tracePt t="126585" x="5989638" y="6365875"/>
          <p14:tracePt t="126593" x="6035675" y="6375400"/>
          <p14:tracePt t="126601" x="6072188" y="6383338"/>
          <p14:tracePt t="126609" x="6099175" y="6392863"/>
          <p14:tracePt t="126618" x="6099175" y="6402388"/>
          <p14:tracePt t="126624" x="6108700" y="6402388"/>
          <p14:tracePt t="126989" x="6116638" y="6411913"/>
          <p14:tracePt t="127000" x="6116638" y="6419850"/>
          <p14:tracePt t="127013" x="6116638" y="6438900"/>
          <p14:tracePt t="127018" x="6116638" y="6446838"/>
          <p14:tracePt t="127049" x="6116638" y="6456363"/>
          <p14:tracePt t="127058" x="6116638" y="6475413"/>
          <p14:tracePt t="127072" x="6116638" y="6483350"/>
          <p14:tracePt t="127080" x="6116638" y="6492875"/>
          <p14:tracePt t="127089" x="6116638" y="6502400"/>
          <p14:tracePt t="127097" x="6116638" y="6511925"/>
          <p14:tracePt t="127105" x="6116638" y="6538913"/>
          <p14:tracePt t="127112" x="6108700" y="6538913"/>
          <p14:tracePt t="127121" x="6099175" y="6575425"/>
          <p14:tracePt t="127128" x="6099175" y="6584950"/>
          <p14:tracePt t="127137" x="6080125" y="6621463"/>
          <p14:tracePt t="127145" x="6072188" y="6629400"/>
          <p14:tracePt t="127153" x="6062663" y="6657975"/>
          <p14:tracePt t="127160" x="6062663" y="6665913"/>
          <p14:tracePt t="127169" x="6053138" y="6694488"/>
          <p14:tracePt t="127177" x="6053138" y="6702425"/>
          <p14:tracePt t="127189" x="6035675" y="6721475"/>
          <p14:tracePt t="127206" x="6026150" y="6748463"/>
          <p14:tracePt t="127210" x="6016625" y="6757988"/>
          <p14:tracePt t="127226" x="6016625" y="6767513"/>
          <p14:tracePt t="127237" x="6016625" y="6784975"/>
          <p14:tracePt t="127273" x="6016625" y="6794500"/>
          <p14:tracePt t="127289" x="6016625" y="6804025"/>
          <p14:tracePt t="127305" x="6007100" y="6831013"/>
          <p14:tracePt t="127313" x="5999163" y="6840538"/>
          <p14:tracePt t="127329" x="5989638" y="6848475"/>
          <p14:tracePt t="127769" x="5972175" y="6840538"/>
          <p14:tracePt t="127817" x="5972175" y="6831013"/>
          <p14:tracePt t="127852" x="5962650" y="6821488"/>
          <p14:tracePt t="127860" x="5953125" y="6811963"/>
          <p14:tracePt t="127889" x="5943600" y="6804025"/>
          <p14:tracePt t="127905" x="5935663" y="6794500"/>
          <p14:tracePt t="127913" x="5926138" y="6794500"/>
          <p14:tracePt t="127921" x="5916613" y="6794500"/>
          <p14:tracePt t="127929" x="5907088" y="6784975"/>
          <p14:tracePt t="127937" x="5899150" y="6784975"/>
          <p14:tracePt t="127945" x="5880100" y="6784975"/>
          <p14:tracePt t="127953" x="5862638" y="6784975"/>
          <p14:tracePt t="127961" x="5843588" y="6784975"/>
          <p14:tracePt t="127968" x="5826125" y="6775450"/>
          <p14:tracePt t="127977" x="5816600" y="6775450"/>
          <p14:tracePt t="127985" x="5789613" y="6775450"/>
          <p14:tracePt t="127993" x="5770563" y="6775450"/>
          <p14:tracePt t="128001" x="5743575" y="6775450"/>
          <p14:tracePt t="128009" x="5697538" y="6757988"/>
          <p14:tracePt t="128018" x="5670550" y="6738938"/>
          <p14:tracePt t="128025" x="5624513" y="6738938"/>
          <p14:tracePt t="128034" x="5570538" y="6731000"/>
          <p14:tracePt t="128041" x="5543550" y="6731000"/>
          <p14:tracePt t="128050" x="5514975" y="6731000"/>
          <p14:tracePt t="128057" x="5470525" y="6721475"/>
          <p14:tracePt t="128067" x="5434013" y="6721475"/>
          <p14:tracePt t="128074" x="5368925" y="6711950"/>
          <p14:tracePt t="128080" x="5368925" y="6702425"/>
          <p14:tracePt t="128089" x="5334000" y="6702425"/>
          <p14:tracePt t="128097" x="5314950" y="6702425"/>
          <p14:tracePt t="128105" x="5278438" y="6694488"/>
          <p14:tracePt t="128121" x="5251450" y="6694488"/>
          <p14:tracePt t="128128" x="5232400" y="6694488"/>
          <p14:tracePt t="128145" x="5205413" y="6694488"/>
          <p14:tracePt t="128153" x="5168900" y="6684963"/>
          <p14:tracePt t="128160" x="5132388" y="6684963"/>
          <p14:tracePt t="128169" x="5086350" y="6675438"/>
          <p14:tracePt t="128177" x="5014913" y="6648450"/>
          <p14:tracePt t="128185" x="4968875" y="6638925"/>
          <p14:tracePt t="128192" x="4905375" y="6611938"/>
          <p14:tracePt t="128201" x="4849813" y="6611938"/>
          <p14:tracePt t="128208" x="4803775" y="6575425"/>
          <p14:tracePt t="128217" x="4776788" y="6575425"/>
          <p14:tracePt t="128225" x="4713288" y="6565900"/>
          <p14:tracePt t="128234" x="4676775" y="6556375"/>
          <p14:tracePt t="128241" x="4667250" y="6556375"/>
          <p14:tracePt t="128251" x="4630738" y="6538913"/>
          <p14:tracePt t="128257" x="4603750" y="6538913"/>
          <p14:tracePt t="128264" x="4567238" y="6519863"/>
          <p14:tracePt t="128274" x="4530725" y="6519863"/>
          <p14:tracePt t="128282" x="4521200" y="6519863"/>
          <p14:tracePt t="128291" x="4484688" y="6511925"/>
          <p14:tracePt t="128298" x="4457700" y="6511925"/>
          <p14:tracePt t="128306" x="4421188" y="6511925"/>
          <p14:tracePt t="128314" x="4394200" y="6502400"/>
          <p14:tracePt t="128321" x="4376738" y="6502400"/>
          <p14:tracePt t="128329" x="4321175" y="6483350"/>
          <p14:tracePt t="128337" x="4303713" y="6483350"/>
          <p14:tracePt t="128345" x="4275138" y="6475413"/>
          <p14:tracePt t="128353" x="4257675" y="6475413"/>
          <p14:tracePt t="128361" x="4238625" y="6465888"/>
          <p14:tracePt t="128369" x="4194175" y="6456363"/>
          <p14:tracePt t="128377" x="4184650" y="6456363"/>
          <p14:tracePt t="128387" x="4157663" y="6456363"/>
          <p14:tracePt t="128393" x="4138613" y="6429375"/>
          <p14:tracePt t="128401" x="4102100" y="6419850"/>
          <p14:tracePt t="128408" x="4057650" y="6411913"/>
          <p14:tracePt t="128418" x="4029075" y="6402388"/>
          <p14:tracePt t="128424" x="3956050" y="6375400"/>
          <p14:tracePt t="128434" x="3929063" y="6365875"/>
          <p14:tracePt t="128441" x="3856038" y="6356350"/>
          <p14:tracePt t="128451" x="3810000" y="6346825"/>
          <p14:tracePt t="128457" x="3765550" y="6319838"/>
          <p14:tracePt t="128467" x="3709988" y="6310313"/>
          <p14:tracePt t="128473" x="3665538" y="6302375"/>
          <p14:tracePt t="128480" x="3636963" y="6302375"/>
          <p14:tracePt t="128489" x="3592513" y="6292850"/>
          <p14:tracePt t="128497" x="3563938" y="6265863"/>
          <p14:tracePt t="128505" x="3546475" y="6265863"/>
          <p14:tracePt t="128513" x="3527425" y="6265863"/>
          <p14:tracePt t="128521" x="3509963" y="6265863"/>
          <p14:tracePt t="128529" x="3490913" y="6265863"/>
          <p14:tracePt t="128537" x="3463925" y="6265863"/>
          <p14:tracePt t="128544" x="3446463" y="6265863"/>
          <p14:tracePt t="128553" x="3419475" y="6265863"/>
          <p14:tracePt t="128561" x="3409950" y="6265863"/>
          <p14:tracePt t="128569" x="3382963" y="6256338"/>
          <p14:tracePt t="128577" x="3363913" y="6256338"/>
          <p14:tracePt t="128585" x="3327400" y="6246813"/>
          <p14:tracePt t="128593" x="3317875" y="6246813"/>
          <p14:tracePt t="128601" x="3281363" y="6237288"/>
          <p14:tracePt t="128609" x="3236913" y="6219825"/>
          <p14:tracePt t="128618" x="3217863" y="6219825"/>
          <p14:tracePt t="128625" x="3163888" y="6219825"/>
          <p14:tracePt t="128638" x="3117850" y="6210300"/>
          <p14:tracePt t="128640" x="3063875" y="6210300"/>
          <p14:tracePt t="128651" x="3027363" y="6210300"/>
          <p14:tracePt t="128657" x="2990850" y="6200775"/>
          <p14:tracePt t="128665" x="2954338" y="6200775"/>
          <p14:tracePt t="128673" x="2944813" y="6200775"/>
          <p14:tracePt t="128681" x="2908300" y="6192838"/>
          <p14:tracePt t="128689" x="2898775" y="6192838"/>
          <p14:tracePt t="128700" x="2862263" y="6192838"/>
          <p14:tracePt t="128704" x="2835275" y="6192838"/>
          <p14:tracePt t="128714" x="2817813" y="6192838"/>
          <p14:tracePt t="128721" x="2789238" y="6192838"/>
          <p14:tracePt t="128729" x="2781300" y="6192838"/>
          <p14:tracePt t="128737" x="2771775" y="6192838"/>
          <p14:tracePt t="128746" x="2744788" y="6192838"/>
          <p14:tracePt t="128753" x="2735263" y="6192838"/>
          <p14:tracePt t="128762" x="2725738" y="6192838"/>
          <p14:tracePt t="128793" x="2708275" y="6192838"/>
          <p14:tracePt t="128801" x="2698750" y="6192838"/>
          <p14:tracePt t="128817" x="2689225" y="6192838"/>
          <p14:tracePt t="128841" x="2679700" y="6192838"/>
          <p14:tracePt t="128849" x="2662238" y="6192838"/>
          <p14:tracePt t="128881" x="2643188" y="6192838"/>
          <p14:tracePt t="128889" x="2625725" y="6192838"/>
          <p14:tracePt t="128996" x="2616200" y="6192838"/>
          <p14:tracePt t="129000" x="2606675" y="6192838"/>
          <p14:tracePt t="129017" x="2598738" y="6192838"/>
          <p14:tracePt t="129042" x="2579688" y="6192838"/>
          <p14:tracePt t="129108" x="2570163" y="6192838"/>
          <p14:tracePt t="129116" x="2562225" y="6200775"/>
          <p14:tracePt t="129140" x="2552700" y="6210300"/>
          <p14:tracePt t="129153" x="2552700" y="6219825"/>
          <p14:tracePt t="129185" x="2543175" y="6229350"/>
          <p14:tracePt t="129265" x="2533650" y="6229350"/>
          <p14:tracePt t="129272" x="2525713" y="6237288"/>
          <p14:tracePt t="129297" x="2506663" y="6246813"/>
          <p14:tracePt t="129305" x="2498725" y="6246813"/>
          <p14:tracePt t="129313" x="2489200" y="6246813"/>
          <p14:tracePt t="129321" x="2479675" y="6246813"/>
          <p14:tracePt t="129328" x="2462213" y="6246813"/>
          <p14:tracePt t="129345" x="2452688" y="6246813"/>
          <p14:tracePt t="129427" x="2425700" y="6246813"/>
          <p14:tracePt t="129443" x="2416175" y="6246813"/>
          <p14:tracePt t="129452" x="2406650" y="6246813"/>
          <p14:tracePt t="129465" x="2397125" y="6246813"/>
          <p14:tracePt t="130147" x="2379663" y="6246813"/>
          <p14:tracePt t="130227" x="2370138" y="6246813"/>
          <p14:tracePt t="130237" x="2360613" y="6246813"/>
          <p14:tracePt t="130243" x="2343150" y="6246813"/>
          <p14:tracePt t="130252" x="2333625" y="6256338"/>
          <p14:tracePt t="130273" x="2324100" y="6256338"/>
          <p14:tracePt t="130289" x="2316163" y="6265863"/>
          <p14:tracePt t="130313" x="2316163" y="6283325"/>
          <p14:tracePt t="130353" x="2316163" y="6292850"/>
          <p14:tracePt t="130361" x="2316163" y="6302375"/>
          <p14:tracePt t="130395" x="2316163" y="6310313"/>
          <p14:tracePt t="130507" x="2316163" y="6319838"/>
          <p14:tracePt t="130531" x="2306638" y="6338888"/>
          <p14:tracePt t="130555" x="2297113" y="6338888"/>
          <p14:tracePt t="130577" x="2287588" y="6346825"/>
          <p14:tracePt t="130610" x="2279650" y="6356350"/>
          <p14:tracePt t="130751" x="2270125" y="6365875"/>
          <p14:tracePt t="130809" x="2251075" y="6383338"/>
          <p14:tracePt t="131025" x="2243138" y="6383338"/>
          <p14:tracePt t="131082" x="2224088" y="6375400"/>
          <p14:tracePt t="131100" x="2214563" y="6365875"/>
          <p14:tracePt t="131122" x="2206625" y="6365875"/>
          <p14:tracePt t="131188" x="2197100" y="6356350"/>
          <p14:tracePt t="131195" x="2179638" y="6356350"/>
          <p14:tracePt t="131209" x="2170113" y="6356350"/>
          <p14:tracePt t="131233" x="2160588" y="6356350"/>
          <p14:tracePt t="131257" x="2143125" y="6356350"/>
          <p14:tracePt t="131273" x="2133600" y="6356350"/>
          <p14:tracePt t="131915" x="2133600" y="6338888"/>
          <p14:tracePt t="131929" x="2133600" y="6329363"/>
          <p14:tracePt t="132098" x="2133600" y="6319838"/>
          <p14:tracePt t="132107" x="2133600" y="6302375"/>
          <p14:tracePt t="132115" x="2124075" y="6292850"/>
          <p14:tracePt t="132129" x="2114550" y="6283325"/>
          <p14:tracePt t="132210" x="2106613" y="6283325"/>
          <p14:tracePt t="132226" x="2097088" y="6283325"/>
          <p14:tracePt t="132233" x="2087563" y="6283325"/>
          <p14:tracePt t="132251" x="2078038" y="6283325"/>
          <p14:tracePt t="132281" x="2060575" y="6283325"/>
          <p14:tracePt t="132297" x="2041525" y="6273800"/>
          <p14:tracePt t="132313" x="2033588" y="6273800"/>
          <p14:tracePt t="132329" x="2014538" y="6273800"/>
          <p14:tracePt t="133492" x="2005013" y="6273800"/>
          <p14:tracePt t="133502" x="1978025" y="6265863"/>
          <p14:tracePt t="133506" x="1960563" y="6256338"/>
          <p14:tracePt t="133512" x="1941513" y="6237288"/>
          <p14:tracePt t="133520" x="1905000" y="6219825"/>
          <p14:tracePt t="133529" x="1887538" y="6200775"/>
          <p14:tracePt t="133537" x="1868488" y="6173788"/>
          <p14:tracePt t="133544" x="1804988" y="6127750"/>
          <p14:tracePt t="133553" x="1758950" y="6110288"/>
          <p14:tracePt t="133561" x="1731963" y="6083300"/>
          <p14:tracePt t="133568" x="1658938" y="6046788"/>
          <p14:tracePt t="133576" x="1595438" y="6027738"/>
          <p14:tracePt t="133586" x="1522413" y="6010275"/>
          <p14:tracePt t="133595" x="1458913" y="6000750"/>
          <p14:tracePt t="133607" x="1385888" y="5964238"/>
          <p14:tracePt t="133613" x="1303338" y="5946775"/>
          <p14:tracePt t="133626" x="1166813" y="5900738"/>
          <p14:tracePt t="133637" x="1139825" y="5900738"/>
          <p14:tracePt t="133640" x="1093788" y="5881688"/>
          <p14:tracePt t="133651" x="1047750" y="5873750"/>
          <p14:tracePt t="133657" x="1020763" y="5864225"/>
          <p14:tracePt t="133667" x="974725" y="5845175"/>
          <p14:tracePt t="133673" x="966788" y="5845175"/>
          <p14:tracePt t="133681" x="939800" y="5837238"/>
          <p14:tracePt t="133689" x="920750" y="5827713"/>
          <p14:tracePt t="133705" x="903288" y="5818188"/>
          <p14:tracePt t="133714" x="866775" y="5808663"/>
          <p14:tracePt t="133720" x="866775" y="5800725"/>
          <p14:tracePt t="133739" x="830263" y="5781675"/>
          <p14:tracePt t="133749" x="784225" y="5754688"/>
          <p14:tracePt t="133755" x="774700" y="5754688"/>
          <p14:tracePt t="133761" x="765175" y="5745163"/>
          <p14:tracePt t="133769" x="747713" y="5735638"/>
          <p14:tracePt t="134083" x="757238" y="5745163"/>
          <p14:tracePt t="134093" x="765175" y="5745163"/>
          <p14:tracePt t="134101" x="784225" y="5764213"/>
          <p14:tracePt t="134107" x="801688" y="5781675"/>
          <p14:tracePt t="134113" x="820738" y="5791200"/>
          <p14:tracePt t="134121" x="838200" y="5800725"/>
          <p14:tracePt t="134129" x="847725" y="5800725"/>
          <p14:tracePt t="134138" x="874713" y="5808663"/>
          <p14:tracePt t="134144" x="884238" y="5808663"/>
          <p14:tracePt t="134161" x="903288" y="5808663"/>
          <p14:tracePt t="134169" x="911225" y="5808663"/>
          <p14:tracePt t="134177" x="920750" y="5808663"/>
          <p14:tracePt t="134185" x="930275" y="5808663"/>
          <p14:tracePt t="134193" x="947738" y="5808663"/>
          <p14:tracePt t="134209" x="957263" y="5808663"/>
          <p14:tracePt t="134225" x="966788" y="5808663"/>
          <p14:tracePt t="134241" x="984250" y="5808663"/>
          <p14:tracePt t="134251" x="1003300" y="5837238"/>
          <p14:tracePt t="134313" x="1003300" y="5845175"/>
          <p14:tracePt t="134345" x="1003300" y="5864225"/>
          <p14:tracePt t="134369" x="1003300" y="5873750"/>
          <p14:tracePt t="134459" x="1003300" y="5881688"/>
          <p14:tracePt t="134469" x="984250" y="5881688"/>
          <p14:tracePt t="134476" x="957263" y="5881688"/>
          <p14:tracePt t="134483" x="939800" y="5881688"/>
          <p14:tracePt t="134489" x="911225" y="5881688"/>
          <p14:tracePt t="134497" x="903288" y="5881688"/>
          <p14:tracePt t="134505" x="874713" y="5881688"/>
          <p14:tracePt t="134521" x="866775" y="5881688"/>
          <p14:tracePt t="134529" x="857250" y="5881688"/>
          <p14:tracePt t="134544" x="830263" y="5881688"/>
          <p14:tracePt t="134561" x="820738" y="5881688"/>
          <p14:tracePt t="134569" x="811213" y="5881688"/>
          <p14:tracePt t="134577" x="784225" y="5881688"/>
          <p14:tracePt t="134592" x="765175" y="5881688"/>
          <p14:tracePt t="134595" x="728663" y="5873750"/>
          <p14:tracePt t="134607" x="692150" y="5864225"/>
          <p14:tracePt t="134611" x="665163" y="5845175"/>
          <p14:tracePt t="134622" x="638175" y="5827713"/>
          <p14:tracePt t="134625" x="574675" y="5808663"/>
          <p14:tracePt t="134637" x="555625" y="5800725"/>
          <p14:tracePt t="134641" x="501650" y="5772150"/>
          <p14:tracePt t="134652" x="482600" y="5764213"/>
          <p14:tracePt t="134657" x="474663" y="5754688"/>
          <p14:tracePt t="134668" x="455613" y="5745163"/>
          <p14:tracePt t="134673" x="438150" y="5727700"/>
          <p14:tracePt t="134689" x="419100" y="5718175"/>
          <p14:tracePt t="134705" x="409575" y="5708650"/>
          <p14:tracePt t="134810" x="401638" y="5699125"/>
          <p14:tracePt t="134825" x="401638" y="5681663"/>
          <p14:tracePt t="134833" x="401638" y="5662613"/>
          <p14:tracePt t="134841" x="401638" y="5645150"/>
          <p14:tracePt t="134852" x="401638" y="5626100"/>
          <p14:tracePt t="134856" x="401638" y="5608638"/>
          <p14:tracePt t="134867" x="401638" y="5589588"/>
          <p14:tracePt t="134873" x="401638" y="5562600"/>
          <p14:tracePt t="134884" x="401638" y="5554663"/>
          <p14:tracePt t="134888" x="401638" y="5545138"/>
          <p14:tracePt t="134897" x="401638" y="5518150"/>
          <p14:tracePt t="134905" x="419100" y="5499100"/>
          <p14:tracePt t="134913" x="428625" y="5489575"/>
          <p14:tracePt t="134921" x="438150" y="5481638"/>
          <p14:tracePt t="134929" x="455613" y="5472113"/>
          <p14:tracePt t="134937" x="474663" y="5462588"/>
          <p14:tracePt t="134945" x="501650" y="5445125"/>
          <p14:tracePt t="134953" x="538163" y="5435600"/>
          <p14:tracePt t="134961" x="565150" y="5435600"/>
          <p14:tracePt t="134969" x="584200" y="5435600"/>
          <p14:tracePt t="134976" x="638175" y="5435600"/>
          <p14:tracePt t="134985" x="684213" y="5416550"/>
          <p14:tracePt t="134993" x="738188" y="5416550"/>
          <p14:tracePt t="135001" x="784225" y="5408613"/>
          <p14:tracePt t="135009" x="838200" y="5408613"/>
          <p14:tracePt t="135018" x="874713" y="5399088"/>
          <p14:tracePt t="135026" x="939800" y="5380038"/>
          <p14:tracePt t="135035" x="966788" y="5380038"/>
          <p14:tracePt t="135041" x="1020763" y="5380038"/>
          <p14:tracePt t="135051" x="1084263" y="5362575"/>
          <p14:tracePt t="135058" x="1139825" y="5362575"/>
          <p14:tracePt t="135067" x="1185863" y="5362575"/>
          <p14:tracePt t="135073" x="1222375" y="5362575"/>
          <p14:tracePt t="135081" x="1266825" y="5362575"/>
          <p14:tracePt t="135089" x="1293813" y="5362575"/>
          <p14:tracePt t="135097" x="1322388" y="5362575"/>
          <p14:tracePt t="135105" x="1330325" y="5362575"/>
          <p14:tracePt t="135113" x="1358900" y="5362575"/>
          <p14:tracePt t="135121" x="1376363" y="5362575"/>
          <p14:tracePt t="135137" x="1385888" y="5362575"/>
          <p14:tracePt t="135145" x="1385888" y="5372100"/>
          <p14:tracePt t="135153" x="1403350" y="5389563"/>
          <p14:tracePt t="135161" x="1412875" y="5399088"/>
          <p14:tracePt t="135169" x="1412875" y="5408613"/>
          <p14:tracePt t="135177" x="1412875" y="5426075"/>
          <p14:tracePt t="135185" x="1412875" y="5435600"/>
          <p14:tracePt t="135201" x="1412875" y="5445125"/>
          <p14:tracePt t="135209" x="1412875" y="5472113"/>
          <p14:tracePt t="135225" x="1412875" y="5481638"/>
          <p14:tracePt t="135234" x="1412875" y="5499100"/>
          <p14:tracePt t="135241" x="1412875" y="5508625"/>
          <p14:tracePt t="135250" x="1412875" y="5518150"/>
          <p14:tracePt t="135267" x="1412875" y="5526088"/>
          <p14:tracePt t="135281" x="1412875" y="5545138"/>
          <p14:tracePt t="135297" x="1412875" y="5554663"/>
          <p14:tracePt t="135305" x="1412875" y="5562600"/>
          <p14:tracePt t="135312" x="1412875" y="5572125"/>
          <p14:tracePt t="135321" x="1412875" y="5581650"/>
          <p14:tracePt t="135328" x="1412875" y="5589588"/>
          <p14:tracePt t="135337" x="1412875" y="5599113"/>
          <p14:tracePt t="135353" x="1412875" y="5618163"/>
          <p14:tracePt t="135361" x="1395413" y="5645150"/>
          <p14:tracePt t="135369" x="1385888" y="5654675"/>
          <p14:tracePt t="135377" x="1366838" y="5662613"/>
          <p14:tracePt t="135384" x="1339850" y="5699125"/>
          <p14:tracePt t="135392" x="1322388" y="5708650"/>
          <p14:tracePt t="135402" x="1303338" y="5718175"/>
          <p14:tracePt t="135408" x="1258888" y="5735638"/>
          <p14:tracePt t="135417" x="1249363" y="5745163"/>
          <p14:tracePt t="135425" x="1212850" y="5764213"/>
          <p14:tracePt t="135433" x="1193800" y="5781675"/>
          <p14:tracePt t="135441" x="1176338" y="5781675"/>
          <p14:tracePt t="135451" x="1166813" y="5791200"/>
          <p14:tracePt t="135457" x="1157288" y="5800725"/>
          <p14:tracePt t="135466" x="1130300" y="5800725"/>
          <p14:tracePt t="135473" x="1112838" y="5818188"/>
          <p14:tracePt t="135481" x="1093788" y="5827713"/>
          <p14:tracePt t="135497" x="1076325" y="5837238"/>
          <p14:tracePt t="135505" x="1066800" y="5837238"/>
          <p14:tracePt t="135513" x="1039813" y="5845175"/>
          <p14:tracePt t="135522" x="1030288" y="5845175"/>
          <p14:tracePt t="135530" x="1011238" y="5845175"/>
          <p14:tracePt t="135537" x="993775" y="5845175"/>
          <p14:tracePt t="135546" x="984250" y="5845175"/>
          <p14:tracePt t="135553" x="957263" y="5845175"/>
          <p14:tracePt t="135561" x="939800" y="5845175"/>
          <p14:tracePt t="135569" x="911225" y="5845175"/>
          <p14:tracePt t="135577" x="893763" y="5845175"/>
          <p14:tracePt t="135592" x="874713" y="5845175"/>
          <p14:tracePt t="135594" x="847725" y="5837238"/>
          <p14:tracePt t="135604" x="784225" y="5800725"/>
          <p14:tracePt t="135609" x="765175" y="5781675"/>
          <p14:tracePt t="135618" x="747713" y="5772150"/>
          <p14:tracePt t="135625" x="738188" y="5764213"/>
          <p14:tracePt t="135634" x="701675" y="5754688"/>
          <p14:tracePt t="135641" x="684213" y="5745163"/>
          <p14:tracePt t="135650" x="674688" y="5735638"/>
          <p14:tracePt t="135658" x="665163" y="5727700"/>
          <p14:tracePt t="135676" x="620713" y="5708650"/>
          <p14:tracePt t="135690" x="611188" y="5708650"/>
          <p14:tracePt t="135704" x="601663" y="5699125"/>
          <p14:tracePt t="135713" x="574675" y="5681663"/>
          <p14:tracePt t="135721" x="574675" y="5672138"/>
          <p14:tracePt t="135737" x="555625" y="5645150"/>
          <p14:tracePt t="135753" x="538163" y="5618163"/>
          <p14:tracePt t="135761" x="528638" y="5599113"/>
          <p14:tracePt t="135769" x="519113" y="5589588"/>
          <p14:tracePt t="135777" x="511175" y="5562600"/>
          <p14:tracePt t="135785" x="511175" y="5545138"/>
          <p14:tracePt t="135793" x="492125" y="5526088"/>
          <p14:tracePt t="135802" x="482600" y="5508625"/>
          <p14:tracePt t="135817" x="474663" y="5489575"/>
          <p14:tracePt t="135834" x="474663" y="5481638"/>
          <p14:tracePt t="135961" x="474663" y="5472113"/>
          <p14:tracePt t="135977" x="474663" y="5462588"/>
          <p14:tracePt t="135985" x="474663" y="5453063"/>
          <p14:tracePt t="135993" x="474663" y="5426075"/>
          <p14:tracePt t="136001" x="492125" y="5416550"/>
          <p14:tracePt t="136008" x="519113" y="5416550"/>
          <p14:tracePt t="136018" x="547688" y="5399088"/>
          <p14:tracePt t="136025" x="565150" y="5399088"/>
          <p14:tracePt t="136034" x="592138" y="5380038"/>
          <p14:tracePt t="136051" x="628650" y="5380038"/>
          <p14:tracePt t="136058" x="638175" y="5380038"/>
          <p14:tracePt t="136083" x="647700" y="5372100"/>
          <p14:tracePt t="136097" x="655638" y="5372100"/>
          <p14:tracePt t="136113" x="665163" y="5372100"/>
          <p14:tracePt t="136121" x="674688" y="5372100"/>
          <p14:tracePt t="136137" x="692150" y="5372100"/>
          <p14:tracePt t="136145" x="711200" y="5380038"/>
          <p14:tracePt t="136161" x="728663" y="5389563"/>
          <p14:tracePt t="136169" x="738188" y="5399088"/>
          <p14:tracePt t="136186" x="757238" y="5416550"/>
          <p14:tracePt t="136242" x="774700" y="5426075"/>
          <p14:tracePt t="136281" x="784225" y="5426075"/>
          <p14:tracePt t="136289" x="793750" y="5426075"/>
          <p14:tracePt t="136305" x="801688" y="5426075"/>
          <p14:tracePt t="136313" x="811213" y="5426075"/>
          <p14:tracePt t="136321" x="838200" y="5426075"/>
          <p14:tracePt t="136337" x="866775" y="5445125"/>
          <p14:tracePt t="136353" x="884238" y="5462588"/>
          <p14:tracePt t="136361" x="903288" y="5481638"/>
          <p14:tracePt t="136386" x="903288" y="5499100"/>
          <p14:tracePt t="136393" x="903288" y="5518150"/>
          <p14:tracePt t="136401" x="911225" y="5526088"/>
          <p14:tracePt t="136425" x="930275" y="5562600"/>
          <p14:tracePt t="136555" x="930275" y="5572125"/>
          <p14:tracePt t="136571" x="920750" y="5599113"/>
          <p14:tracePt t="136579" x="911225" y="5608638"/>
          <p14:tracePt t="136593" x="893763" y="5626100"/>
          <p14:tracePt t="136618" x="884238" y="5626100"/>
          <p14:tracePt t="136625" x="874713" y="5635625"/>
          <p14:tracePt t="136633" x="866775" y="5635625"/>
          <p14:tracePt t="136640" x="857250" y="5645150"/>
          <p14:tracePt t="136801" x="838200" y="5645150"/>
          <p14:tracePt t="136809" x="830263" y="5635625"/>
          <p14:tracePt t="137147" x="830263" y="5618163"/>
          <p14:tracePt t="137158" x="830263" y="5589588"/>
          <p14:tracePt t="137164" x="830263" y="5545138"/>
          <p14:tracePt t="137169" x="830263" y="5508625"/>
          <p14:tracePt t="137177" x="830263" y="5462588"/>
          <p14:tracePt t="137185" x="830263" y="5408613"/>
          <p14:tracePt t="137193" x="830263" y="5353050"/>
          <p14:tracePt t="137204" x="830263" y="5326063"/>
          <p14:tracePt t="137209" x="830263" y="5270500"/>
          <p14:tracePt t="137218" x="830263" y="5226050"/>
          <p14:tracePt t="137225" x="830263" y="5170488"/>
          <p14:tracePt t="137234" x="830263" y="5116513"/>
          <p14:tracePt t="137241" x="838200" y="5060950"/>
          <p14:tracePt t="137251" x="866775" y="4979988"/>
          <p14:tracePt t="137257" x="874713" y="4914900"/>
          <p14:tracePt t="137267" x="903288" y="4805363"/>
          <p14:tracePt t="137272" x="930275" y="4760913"/>
          <p14:tracePt t="137280" x="939800" y="4687888"/>
          <p14:tracePt t="137289" x="966788" y="4624388"/>
          <p14:tracePt t="137297" x="984250" y="4578350"/>
          <p14:tracePt t="137305" x="993775" y="4551363"/>
          <p14:tracePt t="137313" x="1020763" y="4486275"/>
          <p14:tracePt t="137321" x="1039813" y="4441825"/>
          <p14:tracePt t="137329" x="1047750" y="4405313"/>
          <p14:tracePt t="137337" x="1066800" y="4340225"/>
          <p14:tracePt t="137344" x="1076325" y="4286250"/>
          <p14:tracePt t="137354" x="1084263" y="4249738"/>
          <p14:tracePt t="137360" x="1093788" y="4222750"/>
          <p14:tracePt t="137368" x="1103313" y="4176713"/>
          <p14:tracePt t="137377" x="1130300" y="4130675"/>
          <p14:tracePt t="137384" x="1149350" y="4103688"/>
          <p14:tracePt t="137393" x="1157288" y="4067175"/>
          <p14:tracePt t="137401" x="1185863" y="4003675"/>
          <p14:tracePt t="137409" x="1185863" y="3976688"/>
          <p14:tracePt t="137419" x="1203325" y="3940175"/>
          <p14:tracePt t="137426" x="1203325" y="3903663"/>
          <p14:tracePt t="137438" x="1212850" y="3857625"/>
          <p14:tracePt t="137442" x="1212850" y="3821113"/>
          <p14:tracePt t="137454" x="1212850" y="3784600"/>
          <p14:tracePt t="137457" x="1212850" y="3730625"/>
          <p14:tracePt t="137467" x="1212850" y="3702050"/>
          <p14:tracePt t="137473" x="1212850" y="3648075"/>
          <p14:tracePt t="137481" x="1212850" y="3611563"/>
          <p14:tracePt t="137489" x="1212850" y="3556000"/>
          <p14:tracePt t="137496" x="1212850" y="3529013"/>
          <p14:tracePt t="137505" x="1212850" y="3482975"/>
          <p14:tracePt t="137513" x="1212850" y="3455988"/>
          <p14:tracePt t="137520" x="1212850" y="3438525"/>
          <p14:tracePt t="137529" x="1212850" y="3429000"/>
          <p14:tracePt t="137537" x="1212850" y="3402013"/>
          <p14:tracePt t="137544" x="1212850" y="3392488"/>
          <p14:tracePt t="137577" x="1212850" y="3375025"/>
          <p14:tracePt t="137682" x="1203325" y="3365500"/>
          <p14:tracePt t="137703" x="1203325" y="3346450"/>
          <p14:tracePt t="137716" x="1203325" y="3328988"/>
          <p14:tracePt t="137726" x="1203325" y="3319463"/>
          <p14:tracePt t="137732" x="1203325" y="3309938"/>
          <p14:tracePt t="137747" x="1193800" y="3309938"/>
          <p14:tracePt t="137849" x="1185863" y="3302000"/>
          <p14:tracePt t="137921" x="1166813" y="3302000"/>
          <p14:tracePt t="137929" x="1112838" y="3273425"/>
          <p14:tracePt t="137937" x="1030288" y="3265488"/>
          <p14:tracePt t="137945" x="920750" y="3246438"/>
          <p14:tracePt t="137953" x="793750" y="3236913"/>
          <p14:tracePt t="137961" x="674688" y="3192463"/>
          <p14:tracePt t="137969" x="492125" y="3127375"/>
          <p14:tracePt t="137977" x="336550" y="3100388"/>
          <p14:tracePt t="137985" x="228600" y="3054350"/>
          <p14:tracePt t="137992" x="82550" y="3027363"/>
          <p14:tracePt t="138244" x="9525" y="2681288"/>
          <p14:tracePt t="138254" x="36513" y="2681288"/>
          <p14:tracePt t="138258" x="63500" y="2681288"/>
          <p14:tracePt t="138267" x="90488" y="2681288"/>
          <p14:tracePt t="138275" x="136525" y="2681288"/>
          <p14:tracePt t="138287" x="163513" y="2681288"/>
          <p14:tracePt t="138289" x="209550" y="2681288"/>
          <p14:tracePt t="138297" x="265113" y="2681288"/>
          <p14:tracePt t="138305" x="292100" y="2681288"/>
          <p14:tracePt t="138313" x="346075" y="2690813"/>
          <p14:tracePt t="138321" x="392113" y="2698750"/>
          <p14:tracePt t="138329" x="455613" y="2727325"/>
          <p14:tracePt t="138337" x="528638" y="2754313"/>
          <p14:tracePt t="138345" x="611188" y="2790825"/>
          <p14:tracePt t="138354" x="674688" y="2836863"/>
          <p14:tracePt t="138361" x="757238" y="2854325"/>
          <p14:tracePt t="138370" x="838200" y="2900363"/>
          <p14:tracePt t="138377" x="893763" y="2927350"/>
          <p14:tracePt t="138386" x="957263" y="2946400"/>
          <p14:tracePt t="138393" x="1003300" y="2973388"/>
          <p14:tracePt t="138401" x="1066800" y="3027363"/>
          <p14:tracePt t="138411" x="1112838" y="3046413"/>
          <p14:tracePt t="138422" x="1130300" y="3063875"/>
          <p14:tracePt t="138426" x="1149350" y="3082925"/>
          <p14:tracePt t="138439" x="1157288" y="3090863"/>
          <p14:tracePt t="138442" x="1166813" y="3109913"/>
          <p14:tracePt t="138457" x="1166813" y="3119438"/>
          <p14:tracePt t="138468" x="1166813" y="3146425"/>
          <p14:tracePt t="138473" x="1166813" y="3155950"/>
          <p14:tracePt t="138489" x="1166813" y="3182938"/>
          <p14:tracePt t="138497" x="1166813" y="3192463"/>
          <p14:tracePt t="138505" x="1166813" y="3219450"/>
          <p14:tracePt t="138514" x="1157288" y="3236913"/>
          <p14:tracePt t="138520" x="1149350" y="3246438"/>
          <p14:tracePt t="138529" x="1139825" y="3265488"/>
          <p14:tracePt t="138537" x="1139825" y="3273425"/>
          <p14:tracePt t="138545" x="1130300" y="3292475"/>
          <p14:tracePt t="139129" x="1130300" y="3282950"/>
          <p14:tracePt t="139161" x="1139825" y="3273425"/>
          <p14:tracePt t="139177" x="1149350" y="3273425"/>
          <p14:tracePt t="139226" x="1157288" y="3273425"/>
          <p14:tracePt t="139233" x="1176338" y="3273425"/>
          <p14:tracePt t="139241" x="1203325" y="3273425"/>
          <p14:tracePt t="139249" x="1222375" y="3273425"/>
          <p14:tracePt t="139257" x="1239838" y="3273425"/>
          <p14:tracePt t="139267" x="1258888" y="3265488"/>
          <p14:tracePt t="139288" x="1266825" y="3265488"/>
          <p14:tracePt t="139291" x="1276350" y="3265488"/>
          <p14:tracePt t="139325" x="1285875" y="3265488"/>
          <p14:tracePt t="139347" x="1293813" y="3255963"/>
          <p14:tracePt t="139635" x="1303338" y="3246438"/>
          <p14:tracePt t="139658" x="1312863" y="3255963"/>
          <p14:tracePt t="139672" x="1312863" y="3273425"/>
          <p14:tracePt t="139683" x="1330325" y="3292475"/>
          <p14:tracePt t="139689" x="1339850" y="3302000"/>
          <p14:tracePt t="139714" x="1349375" y="3328988"/>
          <p14:tracePt t="139785" x="1358900" y="3338513"/>
          <p14:tracePt t="139801" x="1366838" y="3338513"/>
          <p14:tracePt t="139809" x="1376363" y="3328988"/>
          <p14:tracePt t="139817" x="1385888" y="3319463"/>
          <p14:tracePt t="139825" x="1395413" y="3292475"/>
          <p14:tracePt t="139834" x="1395413" y="3273425"/>
          <p14:tracePt t="139841" x="1403350" y="3265488"/>
          <p14:tracePt t="139850" x="1412875" y="3265488"/>
          <p14:tracePt t="139963" x="1412875" y="3282950"/>
          <p14:tracePt t="139975" x="1412875" y="3302000"/>
          <p14:tracePt t="139983" x="1412875" y="3328988"/>
          <p14:tracePt t="139989" x="1412875" y="3365500"/>
          <p14:tracePt t="139993" x="1422400" y="3382963"/>
          <p14:tracePt t="140001" x="1431925" y="3392488"/>
          <p14:tracePt t="140017" x="1439863" y="3411538"/>
          <p14:tracePt t="140028" x="1439863" y="3419475"/>
          <p14:tracePt t="140039" x="1439863" y="3429000"/>
          <p14:tracePt t="140074" x="1449388" y="3429000"/>
          <p14:tracePt t="140081" x="1458913" y="3429000"/>
          <p14:tracePt t="140088" x="1468438" y="3429000"/>
          <p14:tracePt t="140105" x="1476375" y="3429000"/>
          <p14:tracePt t="140113" x="1485900" y="3429000"/>
          <p14:tracePt t="140259" x="1495425" y="3429000"/>
          <p14:tracePt t="140411" x="1512888" y="3438525"/>
          <p14:tracePt t="140421" x="1541463" y="3482975"/>
          <p14:tracePt t="140429" x="1558925" y="3548063"/>
          <p14:tracePt t="140438" x="1576388" y="3584575"/>
          <p14:tracePt t="140441" x="1612900" y="3648075"/>
          <p14:tracePt t="140451" x="1631950" y="3711575"/>
          <p14:tracePt t="140457" x="1658938" y="3757613"/>
          <p14:tracePt t="140466" x="1685925" y="3821113"/>
          <p14:tracePt t="140473" x="1704975" y="3867150"/>
          <p14:tracePt t="140484" x="1741488" y="3911600"/>
          <p14:tracePt t="140488" x="1751013" y="3940175"/>
          <p14:tracePt t="140497" x="1768475" y="3976688"/>
          <p14:tracePt t="140505" x="1768475" y="3984625"/>
          <p14:tracePt t="140513" x="1778000" y="4013200"/>
          <p14:tracePt t="140521" x="1778000" y="4021138"/>
          <p14:tracePt t="140529" x="1778000" y="4040188"/>
          <p14:tracePt t="140537" x="1778000" y="4049713"/>
          <p14:tracePt t="140544" x="1778000" y="4067175"/>
          <p14:tracePt t="140553" x="1778000" y="4076700"/>
          <p14:tracePt t="140561" x="1778000" y="4086225"/>
          <p14:tracePt t="140569" x="1778000" y="4094163"/>
          <p14:tracePt t="140576" x="1778000" y="4103688"/>
          <p14:tracePt t="140585" x="1778000" y="4113213"/>
          <p14:tracePt t="140592" x="1778000" y="4130675"/>
          <p14:tracePt t="140601" x="1778000" y="4149725"/>
          <p14:tracePt t="140609" x="1778000" y="4159250"/>
          <p14:tracePt t="140617" x="1778000" y="4176713"/>
          <p14:tracePt t="140625" x="1778000" y="4203700"/>
          <p14:tracePt t="140634" x="1778000" y="4222750"/>
          <p14:tracePt t="140641" x="1778000" y="4249738"/>
          <p14:tracePt t="140650" x="1768475" y="4268788"/>
          <p14:tracePt t="140656" x="1758950" y="4286250"/>
          <p14:tracePt t="140668" x="1751013" y="4313238"/>
          <p14:tracePt t="140672" x="1731963" y="4340225"/>
          <p14:tracePt t="140684" x="1722438" y="4340225"/>
          <p14:tracePt t="140730" x="1714500" y="4349750"/>
          <p14:tracePt t="140761" x="1704975" y="4359275"/>
          <p14:tracePt t="140858" x="1731963" y="4359275"/>
          <p14:tracePt t="140865" x="1804988" y="4359275"/>
          <p14:tracePt t="140873" x="1914525" y="4376738"/>
          <p14:tracePt t="140881" x="2014538" y="4405313"/>
          <p14:tracePt t="140889" x="2143125" y="4413250"/>
          <p14:tracePt t="140904" x="2287588" y="4432300"/>
          <p14:tracePt t="140906" x="2452688" y="4478338"/>
          <p14:tracePt t="140924" x="2762250" y="4486275"/>
          <p14:tracePt t="140932" x="2944813" y="4505325"/>
          <p14:tracePt t="140939" x="3054350" y="4505325"/>
          <p14:tracePt t="140954" x="3290888" y="4505325"/>
          <p14:tracePt t="140961" x="3400425" y="4505325"/>
          <p14:tracePt t="140969" x="3500438" y="4505325"/>
          <p14:tracePt t="140977" x="3573463" y="4505325"/>
          <p14:tracePt t="140985" x="3646488" y="4505325"/>
          <p14:tracePt t="140993" x="3738563" y="4505325"/>
          <p14:tracePt t="141001" x="3792538" y="4505325"/>
          <p14:tracePt t="141008" x="3865563" y="4505325"/>
          <p14:tracePt t="141023" x="3929063" y="4514850"/>
          <p14:tracePt t="141027" x="3984625" y="4541838"/>
          <p14:tracePt t="141038" x="4029075" y="4541838"/>
          <p14:tracePt t="141042" x="4048125" y="4551363"/>
          <p14:tracePt t="141050" x="4075113" y="4559300"/>
          <p14:tracePt t="141057" x="4084638" y="4568825"/>
          <p14:tracePt t="141066" x="4094163" y="4578350"/>
          <p14:tracePt t="141074" x="4094163" y="4587875"/>
          <p14:tracePt t="141083" x="4094163" y="4595813"/>
          <p14:tracePt t="141089" x="4094163" y="4605338"/>
          <p14:tracePt t="141097" x="4094163" y="4624388"/>
          <p14:tracePt t="141105" x="4094163" y="4632325"/>
          <p14:tracePt t="141113" x="4094163" y="4641850"/>
          <p14:tracePt t="141129" x="4094163" y="4660900"/>
          <p14:tracePt t="141283" x="4094163" y="4668838"/>
          <p14:tracePt t="141295" x="4094163" y="4678363"/>
          <p14:tracePt t="141302" x="4094163" y="4687888"/>
          <p14:tracePt t="141307" x="4094163" y="4705350"/>
          <p14:tracePt t="141313" x="4094163" y="4714875"/>
          <p14:tracePt t="141322" x="4075113" y="4741863"/>
          <p14:tracePt t="141328" x="4048125" y="4778375"/>
          <p14:tracePt t="141337" x="4011613" y="4797425"/>
          <p14:tracePt t="141344" x="3984625" y="4824413"/>
          <p14:tracePt t="141353" x="3911600" y="4897438"/>
          <p14:tracePt t="141361" x="3846513" y="4933950"/>
          <p14:tracePt t="141369" x="3783013" y="4987925"/>
          <p14:tracePt t="141377" x="3738563" y="5024438"/>
          <p14:tracePt t="141386" x="3709988" y="5043488"/>
          <p14:tracePt t="141394" x="3665538" y="5080000"/>
          <p14:tracePt t="141404" x="3619500" y="5089525"/>
          <p14:tracePt t="141410" x="3573463" y="5126038"/>
          <p14:tracePt t="141421" x="3527425" y="5133975"/>
          <p14:tracePt t="141426" x="3446463" y="5170488"/>
          <p14:tracePt t="141437" x="3419475" y="5180013"/>
          <p14:tracePt t="141443" x="3390900" y="5180013"/>
          <p14:tracePt t="141454" x="3346450" y="5180013"/>
          <p14:tracePt t="141457" x="3309938" y="5197475"/>
          <p14:tracePt t="141468" x="3254375" y="5197475"/>
          <p14:tracePt t="141473" x="3217863" y="5207000"/>
          <p14:tracePt t="141484" x="3154363" y="5207000"/>
          <p14:tracePt t="141489" x="3090863" y="5226050"/>
          <p14:tracePt t="141497" x="3008313" y="5243513"/>
          <p14:tracePt t="141505" x="2954338" y="5243513"/>
          <p14:tracePt t="141513" x="2862263" y="5253038"/>
          <p14:tracePt t="141521" x="2798763" y="5270500"/>
          <p14:tracePt t="141529" x="2744788" y="5270500"/>
          <p14:tracePt t="141537" x="2679700" y="5289550"/>
          <p14:tracePt t="141545" x="2643188" y="5289550"/>
          <p14:tracePt t="141553" x="2616200" y="5299075"/>
          <p14:tracePt t="141561" x="2598738" y="5299075"/>
          <p14:tracePt t="141569" x="2579688" y="5299075"/>
          <p14:tracePt t="141577" x="2562225" y="5299075"/>
          <p14:tracePt t="141585" x="2552700" y="5299075"/>
          <p14:tracePt t="141601" x="2543175" y="5299075"/>
          <p14:tracePt t="141609" x="2533650" y="5307013"/>
          <p14:tracePt t="141649" x="2525713" y="5307013"/>
          <p14:tracePt t="141665" x="2516188" y="5307013"/>
          <p14:tracePt t="141673" x="2506663" y="5307013"/>
          <p14:tracePt t="141682" x="2498725" y="5307013"/>
          <p14:tracePt t="141689" x="2479675" y="5307013"/>
          <p14:tracePt t="141697" x="2470150" y="5307013"/>
          <p14:tracePt t="141705" x="2462213" y="5307013"/>
          <p14:tracePt t="141721" x="2433638" y="5307013"/>
          <p14:tracePt t="141729" x="2425700" y="5307013"/>
          <p14:tracePt t="141737" x="2416175" y="5307013"/>
          <p14:tracePt t="141745" x="2397125" y="5307013"/>
          <p14:tracePt t="141762" x="2389188" y="5307013"/>
          <p14:tracePt t="141769" x="2379663" y="5307013"/>
          <p14:tracePt t="141817" x="2360613" y="5307013"/>
          <p14:tracePt t="141833" x="2352675" y="5316538"/>
          <p14:tracePt t="141889" x="2343150" y="5316538"/>
          <p14:tracePt t="141896" x="2333625" y="5316538"/>
          <p14:tracePt t="141905" x="2316163" y="5316538"/>
          <p14:tracePt t="141921" x="2306638" y="5316538"/>
          <p14:tracePt t="141929" x="2297113" y="5316538"/>
          <p14:tracePt t="141937" x="2279650" y="5316538"/>
          <p14:tracePt t="141944" x="2260600" y="5316538"/>
          <p14:tracePt t="141961" x="2233613" y="5316538"/>
          <p14:tracePt t="141969" x="2224088" y="5316538"/>
          <p14:tracePt t="141977" x="2214563" y="5316538"/>
          <p14:tracePt t="141985" x="2206625" y="5316538"/>
          <p14:tracePt t="141993" x="2187575" y="5316538"/>
          <p14:tracePt t="142009" x="2179638" y="5316538"/>
          <p14:tracePt t="142017" x="2170113" y="5316538"/>
          <p14:tracePt t="142025" x="2151063" y="5316538"/>
          <p14:tracePt t="142034" x="2143125" y="5316538"/>
          <p14:tracePt t="142050" x="2133600" y="5316538"/>
          <p14:tracePt t="142057" x="2124075" y="5316538"/>
          <p14:tracePt t="142066" x="2114550" y="5316538"/>
          <p14:tracePt t="142073" x="2097088" y="5335588"/>
          <p14:tracePt t="142083" x="2087563" y="5343525"/>
          <p14:tracePt t="142097" x="2060575" y="5353050"/>
          <p14:tracePt t="142113" x="2051050" y="5362575"/>
          <p14:tracePt t="142380" x="2041525" y="5362575"/>
          <p14:tracePt t="142394" x="2014538" y="5362575"/>
          <p14:tracePt t="142400" x="2005013" y="5362575"/>
          <p14:tracePt t="142409" x="1987550" y="5343525"/>
          <p14:tracePt t="142417" x="1978025" y="5335588"/>
          <p14:tracePt t="142425" x="1968500" y="5335588"/>
          <p14:tracePt t="142433" x="1960563" y="5326063"/>
          <p14:tracePt t="142450" x="1941513" y="5326063"/>
          <p14:tracePt t="142531" x="1931988" y="5326063"/>
          <p14:tracePt t="142545" x="1924050" y="5326063"/>
          <p14:tracePt t="142707" x="1905000" y="5326063"/>
          <p14:tracePt t="142718" x="1895475" y="5326063"/>
          <p14:tracePt t="142730" x="1895475" y="5335588"/>
          <p14:tracePt t="142737" x="1895475" y="5343525"/>
          <p14:tracePt t="142763" x="1895475" y="5362575"/>
          <p14:tracePt t="142776" x="1895475" y="5372100"/>
          <p14:tracePt t="142793" x="1895475" y="5380038"/>
          <p14:tracePt t="142800" x="1895475" y="5389563"/>
          <p14:tracePt t="142809" x="1895475" y="5408613"/>
          <p14:tracePt t="142817" x="1895475" y="5426075"/>
          <p14:tracePt t="142825" x="1895475" y="5453063"/>
          <p14:tracePt t="142837" x="1895475" y="5481638"/>
          <p14:tracePt t="142842" x="1895475" y="5535613"/>
          <p14:tracePt t="142855" x="1914525" y="5608638"/>
          <p14:tracePt t="142858" x="1914525" y="5708650"/>
          <p14:tracePt t="142871" x="1951038" y="5800725"/>
          <p14:tracePt t="142873" x="1951038" y="5873750"/>
          <p14:tracePt t="142884" x="1968500" y="5954713"/>
          <p14:tracePt t="142901" x="2014538" y="6110288"/>
          <p14:tracePt t="142904" x="2014538" y="6119813"/>
          <p14:tracePt t="142912" x="2041525" y="6156325"/>
          <p14:tracePt t="142921" x="2041525" y="6164263"/>
          <p14:tracePt t="143109" x="2033588" y="6173788"/>
          <p14:tracePt t="143122" x="2024063" y="6173788"/>
          <p14:tracePt t="143129" x="2014538" y="6173788"/>
          <p14:tracePt t="143145" x="1997075" y="6173788"/>
          <p14:tracePt t="143153" x="1987550" y="6173788"/>
          <p14:tracePt t="143193" x="1978025" y="6173788"/>
          <p14:tracePt t="143209" x="1960563" y="6192838"/>
          <p14:tracePt t="143217" x="1951038" y="6192838"/>
          <p14:tracePt t="143225" x="1941513" y="6200775"/>
          <p14:tracePt t="143241" x="1931988" y="6200775"/>
          <p14:tracePt t="143251" x="1924050" y="6210300"/>
          <p14:tracePt t="143257" x="1914525" y="6210300"/>
          <p14:tracePt t="143273" x="1895475" y="6229350"/>
          <p14:tracePt t="143289" x="1887538" y="6237288"/>
          <p14:tracePt t="143345" x="1878013" y="6246813"/>
          <p14:tracePt t="143411" x="1868488" y="6246813"/>
          <p14:tracePt t="143442" x="1860550" y="6246813"/>
          <p14:tracePt t="143529" x="1851025" y="6246813"/>
          <p14:tracePt t="143537" x="1841500" y="6246813"/>
          <p14:tracePt t="143545" x="1831975" y="6246813"/>
          <p14:tracePt t="143562" x="1824038" y="6246813"/>
          <p14:tracePt t="143569" x="1814513" y="6246813"/>
          <p14:tracePt t="143577" x="1795463" y="6246813"/>
          <p14:tracePt t="143585" x="1778000" y="6246813"/>
          <p14:tracePt t="143592" x="1768475" y="6237288"/>
          <p14:tracePt t="143617" x="1758950" y="6237288"/>
          <p14:tracePt t="143650" x="1751013" y="6237288"/>
          <p14:tracePt t="143717" x="1741488" y="6237288"/>
          <p14:tracePt t="143897" x="1741488" y="6256338"/>
          <p14:tracePt t="143905" x="1751013" y="6265863"/>
          <p14:tracePt t="143913" x="1751013" y="6273800"/>
          <p14:tracePt t="143920" x="1758950" y="6273800"/>
          <p14:tracePt t="143929" x="1768475" y="6283325"/>
          <p14:tracePt t="143937" x="1778000" y="6283325"/>
          <p14:tracePt t="143947" x="1787525" y="6292850"/>
          <p14:tracePt t="143953" x="1804988" y="6302375"/>
          <p14:tracePt t="143962" x="1824038" y="6310313"/>
          <p14:tracePt t="143970" x="1841500" y="6319838"/>
          <p14:tracePt t="143978" x="1860550" y="6319838"/>
          <p14:tracePt t="143985" x="1878013" y="6319838"/>
          <p14:tracePt t="143992" x="1887538" y="6319838"/>
          <p14:tracePt t="144000" x="1905000" y="6319838"/>
          <p14:tracePt t="144009" x="1914525" y="6319838"/>
          <p14:tracePt t="144016" x="1941513" y="6319838"/>
          <p14:tracePt t="144025" x="1960563" y="6319838"/>
          <p14:tracePt t="144033" x="2005013" y="6319838"/>
          <p14:tracePt t="144041" x="2014538" y="6319838"/>
          <p14:tracePt t="144050" x="2051050" y="6319838"/>
          <p14:tracePt t="144057" x="2087563" y="6319838"/>
          <p14:tracePt t="144066" x="2106613" y="6319838"/>
          <p14:tracePt t="144074" x="2151063" y="6319838"/>
          <p14:tracePt t="144084" x="2187575" y="6319838"/>
          <p14:tracePt t="144090" x="2206625" y="6319838"/>
          <p14:tracePt t="144099" x="2243138" y="6319838"/>
          <p14:tracePt t="144105" x="2251075" y="6319838"/>
          <p14:tracePt t="144113" x="2287588" y="6319838"/>
          <p14:tracePt t="144121" x="2352675" y="6319838"/>
          <p14:tracePt t="144129" x="2379663" y="6319838"/>
          <p14:tracePt t="144137" x="2425700" y="6319838"/>
          <p14:tracePt t="144145" x="2479675" y="6338888"/>
          <p14:tracePt t="144153" x="2516188" y="6338888"/>
          <p14:tracePt t="144161" x="2570163" y="6346825"/>
          <p14:tracePt t="144169" x="2652713" y="6375400"/>
          <p14:tracePt t="144177" x="2679700" y="6375400"/>
          <p14:tracePt t="144185" x="2744788" y="6392863"/>
          <p14:tracePt t="144193" x="2798763" y="6411913"/>
          <p14:tracePt t="144201" x="2862263" y="6419850"/>
          <p14:tracePt t="144209" x="2889250" y="6429375"/>
          <p14:tracePt t="144216" x="2917825" y="6429375"/>
          <p14:tracePt t="144225" x="2962275" y="6438900"/>
          <p14:tracePt t="144234" x="3017838" y="6438900"/>
          <p14:tracePt t="144240" x="3054350" y="6438900"/>
          <p14:tracePt t="144249" x="3071813" y="6446838"/>
          <p14:tracePt t="144256" x="3108325" y="6446838"/>
          <p14:tracePt t="144268" x="3136900" y="6446838"/>
          <p14:tracePt t="144273" x="3171825" y="6446838"/>
          <p14:tracePt t="144285" x="3217863" y="6446838"/>
          <p14:tracePt t="144288" x="3254375" y="6446838"/>
          <p14:tracePt t="144299" x="3281363" y="6446838"/>
          <p14:tracePt t="144305" x="3317875" y="6446838"/>
          <p14:tracePt t="144313" x="3354388" y="6446838"/>
          <p14:tracePt t="144321" x="3373438" y="6446838"/>
          <p14:tracePt t="144328" x="3400425" y="6446838"/>
          <p14:tracePt t="144337" x="3419475" y="6446838"/>
          <p14:tracePt t="144345" x="3446463" y="6446838"/>
          <p14:tracePt t="144353" x="3455988" y="6456363"/>
          <p14:tracePt t="144361" x="3463925" y="6456363"/>
          <p14:tracePt t="144369" x="3473450" y="6456363"/>
          <p14:tracePt t="144378" x="3500438" y="6456363"/>
          <p14:tracePt t="144394" x="3527425" y="6475413"/>
          <p14:tracePt t="144409" x="3546475" y="6475413"/>
          <p14:tracePt t="144419" x="3582988" y="6483350"/>
          <p14:tracePt t="144427" x="3600450" y="6492875"/>
          <p14:tracePt t="144442" x="3629025" y="6492875"/>
          <p14:tracePt t="144452" x="3646488" y="6502400"/>
          <p14:tracePt t="144457" x="3665538" y="6502400"/>
          <p14:tracePt t="144467" x="3702050" y="6502400"/>
          <p14:tracePt t="144473" x="3709988" y="6502400"/>
          <p14:tracePt t="144485" x="3756025" y="6538913"/>
          <p14:tracePt t="144488" x="3775075" y="6538913"/>
          <p14:tracePt t="144496" x="3783013" y="6538913"/>
          <p14:tracePt t="144505" x="3810000" y="6538913"/>
          <p14:tracePt t="144513" x="3829050" y="6538913"/>
          <p14:tracePt t="144521" x="3846513" y="6538913"/>
          <p14:tracePt t="144529" x="3865563" y="6538913"/>
          <p14:tracePt t="144537" x="3875088" y="6538913"/>
          <p14:tracePt t="144545" x="3883025" y="6538913"/>
          <p14:tracePt t="144553" x="3902075" y="6538913"/>
          <p14:tracePt t="144569" x="3911600" y="6538913"/>
          <p14:tracePt t="144753" x="3919538" y="6538913"/>
          <p14:tracePt t="144768" x="3938588" y="6538913"/>
          <p14:tracePt t="144860" x="3948113" y="6538913"/>
          <p14:tracePt t="144875" x="3984625" y="6538913"/>
          <p14:tracePt t="144888" x="4002088" y="6548438"/>
          <p14:tracePt t="144897" x="4002088" y="6556375"/>
          <p14:tracePt t="144921" x="4011613" y="6565900"/>
          <p14:tracePt t="144937" x="4011613" y="6575425"/>
          <p14:tracePt t="145029" x="3984625" y="6565900"/>
          <p14:tracePt t="145033" x="3965575" y="6548438"/>
          <p14:tracePt t="145044" x="3919538" y="6529388"/>
          <p14:tracePt t="145055" x="3902075" y="6502400"/>
          <p14:tracePt t="145062" x="3856038" y="6475413"/>
          <p14:tracePt t="145068" x="3838575" y="6456363"/>
          <p14:tracePt t="145075" x="3829050" y="6446838"/>
          <p14:tracePt t="145083" x="3810000" y="6429375"/>
          <p14:tracePt t="145089" x="3783013" y="6392863"/>
          <p14:tracePt t="145100" x="3775075" y="6375400"/>
          <p14:tracePt t="145105" x="3765550" y="6356350"/>
          <p14:tracePt t="145113" x="3765550" y="6329363"/>
          <p14:tracePt t="145121" x="3765550" y="6292850"/>
          <p14:tracePt t="145129" x="3765550" y="6273800"/>
          <p14:tracePt t="145138" x="3765550" y="6219825"/>
          <p14:tracePt t="145145" x="3765550" y="6156325"/>
          <p14:tracePt t="145153" x="3765550" y="6100763"/>
          <p14:tracePt t="145161" x="3765550" y="6027738"/>
          <p14:tracePt t="145169" x="3765550" y="5918200"/>
          <p14:tracePt t="145177" x="3765550" y="5808663"/>
          <p14:tracePt t="145185" x="3765550" y="5699125"/>
          <p14:tracePt t="145193" x="3746500" y="5554663"/>
          <p14:tracePt t="145201" x="3719513" y="5445125"/>
          <p14:tracePt t="145209" x="3702050" y="5326063"/>
          <p14:tracePt t="145216" x="3665538" y="5180013"/>
          <p14:tracePt t="145224" x="3629025" y="5053013"/>
          <p14:tracePt t="145233" x="3619500" y="4933950"/>
          <p14:tracePt t="145241" x="3556000" y="4824413"/>
          <p14:tracePt t="145249" x="3546475" y="4687888"/>
          <p14:tracePt t="145257" x="3500438" y="4578350"/>
          <p14:tracePt t="145266" x="3473450" y="4459288"/>
          <p14:tracePt t="145273" x="3446463" y="4332288"/>
          <p14:tracePt t="145284" x="3446463" y="4222750"/>
          <p14:tracePt t="145288" x="3419475" y="4094163"/>
          <p14:tracePt t="145297" x="3400425" y="3957638"/>
          <p14:tracePt t="145305" x="3373438" y="3830638"/>
          <p14:tracePt t="145313" x="3354388" y="3684588"/>
          <p14:tracePt t="145321" x="3300413" y="3519488"/>
          <p14:tracePt t="145329" x="3263900" y="3382963"/>
          <p14:tracePt t="145337" x="3227388" y="3255963"/>
          <p14:tracePt t="145344" x="3190875" y="3136900"/>
          <p14:tracePt t="145353" x="3154363" y="3027363"/>
          <p14:tracePt t="145362" x="3136900" y="2909888"/>
          <p14:tracePt t="145368" x="3108325" y="2836863"/>
          <p14:tracePt t="145377" x="3081338" y="2754313"/>
          <p14:tracePt t="145385" x="3063875" y="2690813"/>
          <p14:tracePt t="145394" x="3063875" y="2654300"/>
          <p14:tracePt t="145404" x="3044825" y="2598738"/>
          <p14:tracePt t="145411" x="3027363" y="2581275"/>
          <p14:tracePt t="145421" x="3027363" y="2544763"/>
          <p14:tracePt t="145427" x="3017838" y="2525713"/>
          <p14:tracePt t="145437" x="3008313" y="2508250"/>
          <p14:tracePt t="145442" x="3008313" y="2498725"/>
          <p14:tracePt t="145451" x="2998788" y="2498725"/>
          <p14:tracePt t="145457" x="2990850" y="2481263"/>
          <p14:tracePt t="145467" x="2981325" y="2471738"/>
          <p14:tracePt t="145473" x="2971800" y="2452688"/>
          <p14:tracePt t="145484" x="2962275" y="2444750"/>
          <p14:tracePt t="145489" x="2944813" y="2425700"/>
          <p14:tracePt t="145497" x="2925763" y="2408238"/>
          <p14:tracePt t="145505" x="2908300" y="2389188"/>
          <p14:tracePt t="145516" x="2889250" y="2371725"/>
          <p14:tracePt t="145529" x="2881313" y="2362200"/>
          <p14:tracePt t="145537" x="2862263" y="2352675"/>
          <p14:tracePt t="145545" x="2844800" y="2343150"/>
          <p14:tracePt t="145553" x="2825750" y="2325688"/>
          <p14:tracePt t="145561" x="2771775" y="2262188"/>
          <p14:tracePt t="145569" x="2744788" y="2233613"/>
          <p14:tracePt t="145577" x="2708275" y="2197100"/>
          <p14:tracePt t="145585" x="2662238" y="2133600"/>
          <p14:tracePt t="145593" x="2625725" y="2089150"/>
          <p14:tracePt t="145601" x="2598738" y="2024063"/>
          <p14:tracePt t="145608" x="2562225" y="1979613"/>
          <p14:tracePt t="145617" x="2552700" y="1960563"/>
          <p14:tracePt t="145624" x="2543175" y="1914525"/>
          <p14:tracePt t="145633" x="2533650" y="1887538"/>
          <p14:tracePt t="145640" x="2533650" y="1870075"/>
          <p14:tracePt t="145651" x="2533650" y="1851025"/>
          <p14:tracePt t="146019" x="2543175" y="1841500"/>
          <p14:tracePt t="146029" x="2625725" y="1841500"/>
          <p14:tracePt t="146034" x="2716213" y="1841500"/>
          <p14:tracePt t="146041" x="2835275" y="1814513"/>
          <p14:tracePt t="146050" x="2944813" y="1797050"/>
          <p14:tracePt t="146058" x="3054350" y="1787525"/>
          <p14:tracePt t="146066" x="3181350" y="1768475"/>
          <p14:tracePt t="146073" x="3317875" y="1741488"/>
          <p14:tracePt t="146083" x="3409950" y="1731963"/>
          <p14:tracePt t="146089" x="3519488" y="1714500"/>
          <p14:tracePt t="146097" x="3619500" y="1704975"/>
          <p14:tracePt t="146105" x="3729038" y="1668463"/>
          <p14:tracePt t="146112" x="3810000" y="1651000"/>
          <p14:tracePt t="146121" x="3883025" y="1631950"/>
          <p14:tracePt t="146129" x="3965575" y="1595438"/>
          <p14:tracePt t="146137" x="4057650" y="1577975"/>
          <p14:tracePt t="146144" x="4138613" y="1568450"/>
          <p14:tracePt t="146153" x="4211638" y="1522413"/>
          <p14:tracePt t="146161" x="4330700" y="1522413"/>
          <p14:tracePt t="146169" x="4421188" y="1514475"/>
          <p14:tracePt t="146179" x="4530725" y="1495425"/>
          <p14:tracePt t="146190" x="4603750" y="1495425"/>
          <p14:tracePt t="146194" x="4713288" y="1495425"/>
          <p14:tracePt t="146203" x="4786313" y="1495425"/>
          <p14:tracePt t="146209" x="4876800" y="1495425"/>
          <p14:tracePt t="146219" x="4978400" y="1495425"/>
          <p14:tracePt t="146225" x="5068888" y="1504950"/>
          <p14:tracePt t="146235" x="5151438" y="1541463"/>
          <p14:tracePt t="146241" x="5260975" y="1568450"/>
          <p14:tracePt t="146251" x="5360988" y="1614488"/>
          <p14:tracePt t="146257" x="5487988" y="1660525"/>
          <p14:tracePt t="146267" x="5588000" y="1687513"/>
          <p14:tracePt t="146274" x="5707063" y="1741488"/>
          <p14:tracePt t="146288" x="5816600" y="1768475"/>
          <p14:tracePt t="146292" x="5899150" y="1787525"/>
          <p14:tracePt t="146300" x="5972175" y="1824038"/>
          <p14:tracePt t="146305" x="6053138" y="1841500"/>
          <p14:tracePt t="146314" x="6089650" y="1851025"/>
          <p14:tracePt t="146324" x="6172200" y="1878013"/>
          <p14:tracePt t="146328" x="6218238" y="1887538"/>
          <p14:tracePt t="146337" x="6254750" y="1897063"/>
          <p14:tracePt t="146345" x="6299200" y="1906588"/>
          <p14:tracePt t="146353" x="6345238" y="1933575"/>
          <p14:tracePt t="146361" x="6362700" y="1933575"/>
          <p14:tracePt t="146369" x="6391275" y="1943100"/>
          <p14:tracePt t="146377" x="6408738" y="1951038"/>
          <p14:tracePt t="146386" x="6418263" y="1951038"/>
          <p14:tracePt t="146393" x="6427788" y="1951038"/>
          <p14:tracePt t="146418" x="6435725" y="1960563"/>
          <p14:tracePt t="146426" x="6454775" y="1970088"/>
          <p14:tracePt t="146442" x="6454775" y="1979613"/>
          <p14:tracePt t="146455" x="6454775" y="1987550"/>
          <p14:tracePt t="146458" x="6464300" y="2016125"/>
          <p14:tracePt t="146468" x="6464300" y="2024063"/>
          <p14:tracePt t="146473" x="6472238" y="2043113"/>
          <p14:tracePt t="146483" x="6472238" y="2052638"/>
          <p14:tracePt t="146899" x="6481763" y="2052638"/>
          <p14:tracePt t="146907" x="6491288" y="2052638"/>
          <p14:tracePt t="146929" x="6491288" y="2033588"/>
          <p14:tracePt t="146945" x="6491288" y="2024063"/>
          <p14:tracePt t="146977" x="6491288" y="2016125"/>
          <p14:tracePt t="147049" x="6481763" y="2016125"/>
          <p14:tracePt t="147195" x="6491288" y="2016125"/>
          <p14:tracePt t="147227" x="6500813" y="2024063"/>
          <p14:tracePt t="148131" x="6508750" y="2016125"/>
          <p14:tracePt t="148143" x="6508750" y="2006600"/>
          <p14:tracePt t="148153" x="6508750" y="1997075"/>
          <p14:tracePt t="148177" x="6508750" y="1987550"/>
          <p14:tracePt t="148236" x="6508750" y="1979613"/>
          <p14:tracePt t="148250" x="6508750" y="1970088"/>
          <p14:tracePt t="150195" x="6508750" y="1979613"/>
          <p14:tracePt t="150211" x="6508750" y="1987550"/>
          <p14:tracePt t="150266" x="6508750" y="2006600"/>
          <p14:tracePt t="150282" x="6508750" y="2016125"/>
          <p14:tracePt t="150306" x="6508750" y="2024063"/>
          <p14:tracePt t="150426" x="6508750" y="2033588"/>
          <p14:tracePt t="150435" x="6537325" y="2060575"/>
          <p14:tracePt t="150443" x="6554788" y="2070100"/>
          <p14:tracePt t="150451" x="6600825" y="2089150"/>
          <p14:tracePt t="150456" x="6645275" y="2116138"/>
          <p14:tracePt t="150466" x="6691313" y="2133600"/>
          <p14:tracePt t="150472" x="6737350" y="2170113"/>
          <p14:tracePt t="150482" x="6773863" y="2179638"/>
          <p14:tracePt t="150489" x="6819900" y="2206625"/>
          <p14:tracePt t="150498" x="6856413" y="2225675"/>
          <p14:tracePt t="150504" x="6883400" y="2233613"/>
          <p14:tracePt t="150520" x="6900863" y="2243138"/>
          <p14:tracePt t="150537" x="6910388" y="2252663"/>
          <p14:tracePt t="150946" x="6919913" y="2270125"/>
          <p14:tracePt t="150953" x="6919913" y="2279650"/>
          <p14:tracePt t="150977" x="6919913" y="2289175"/>
          <p14:tracePt t="151147" x="6919913" y="2298700"/>
          <p14:tracePt t="151164" x="6919913" y="2316163"/>
          <p14:tracePt t="151179" x="6929438" y="2352675"/>
          <p14:tracePt t="151187" x="6937375" y="2352675"/>
          <p14:tracePt t="151193" x="6956425" y="2371725"/>
          <p14:tracePt t="151201" x="6964363" y="2379663"/>
          <p14:tracePt t="151208" x="6964363" y="2389188"/>
          <p14:tracePt t="151216" x="6964363" y="2398713"/>
          <p14:tracePt t="151224" x="6973888" y="2408238"/>
          <p14:tracePt t="151833" x="6973888" y="2435225"/>
          <p14:tracePt t="151866" x="6973888" y="2444750"/>
          <p14:tracePt t="151883" x="6983413" y="2462213"/>
          <p14:tracePt t="151894" x="7000875" y="2481263"/>
          <p14:tracePt t="151899" x="7010400" y="2489200"/>
          <p14:tracePt t="151905" x="7029450" y="2498725"/>
          <p14:tracePt t="151913" x="7046913" y="2508250"/>
          <p14:tracePt t="151920" x="7073900" y="2525713"/>
          <p14:tracePt t="151928" x="7110413" y="2525713"/>
          <p14:tracePt t="151937" x="7138988" y="2544763"/>
          <p14:tracePt t="151945" x="7165975" y="2544763"/>
          <p14:tracePt t="151953" x="7192963" y="2544763"/>
          <p14:tracePt t="151960" x="7239000" y="2544763"/>
          <p14:tracePt t="151969" x="7256463" y="2544763"/>
          <p14:tracePt t="151977" x="7275513" y="2544763"/>
          <p14:tracePt t="151993" x="7283450" y="2544763"/>
          <p14:tracePt t="152244" x="7256463" y="2544763"/>
          <p14:tracePt t="152254" x="7239000" y="2554288"/>
          <p14:tracePt t="152271" x="7175500" y="2581275"/>
          <p14:tracePt t="152274" x="7165975" y="2589213"/>
          <p14:tracePt t="152282" x="7146925" y="2589213"/>
          <p14:tracePt t="152289" x="7146925" y="2598738"/>
          <p14:tracePt t="152299" x="7129463" y="2598738"/>
          <p14:tracePt t="152305" x="7110413" y="2608263"/>
          <p14:tracePt t="152317" x="7102475" y="2617788"/>
          <p14:tracePt t="152328" x="7092950" y="2625725"/>
          <p14:tracePt t="152356" x="7083425" y="2635250"/>
          <p14:tracePt t="152613" x="7073900" y="2644775"/>
          <p14:tracePt t="152628" x="7065963" y="2654300"/>
          <p14:tracePt t="152963" x="7056438" y="2662238"/>
          <p14:tracePt t="153716" x="7029450" y="2671763"/>
          <p14:tracePt t="153731" x="7019925" y="2681288"/>
          <p14:tracePt t="153748" x="7019925" y="2690813"/>
          <p14:tracePt t="154060" x="7019925" y="2698750"/>
          <p14:tracePt t="154068" x="7019925" y="2708275"/>
          <p14:tracePt t="154081" x="7019925" y="2717800"/>
          <p14:tracePt t="154089" x="7019925" y="2735263"/>
          <p14:tracePt t="154108" x="7010400" y="2754313"/>
          <p14:tracePt t="154122" x="6983413" y="2808288"/>
          <p14:tracePt t="154130" x="6964363" y="2844800"/>
          <p14:tracePt t="154137" x="6956425" y="2890838"/>
          <p14:tracePt t="154145" x="6919913" y="2936875"/>
          <p14:tracePt t="154153" x="6910388" y="2963863"/>
          <p14:tracePt t="154161" x="6900863" y="3000375"/>
          <p14:tracePt t="154169" x="6892925" y="3036888"/>
          <p14:tracePt t="154177" x="6883400" y="3054350"/>
          <p14:tracePt t="154185" x="6873875" y="3063875"/>
          <p14:tracePt t="154193" x="6864350" y="3082925"/>
          <p14:tracePt t="154201" x="6856413" y="3090863"/>
          <p14:tracePt t="154210" x="6856413" y="3100388"/>
          <p14:tracePt t="154475" x="6856413" y="3109913"/>
          <p14:tracePt t="154485" x="6846888" y="3109913"/>
          <p14:tracePt t="154493" x="6837363" y="3109913"/>
          <p14:tracePt t="154506" x="6773863" y="3119438"/>
          <p14:tracePt t="154524" x="6637338" y="3163888"/>
          <p14:tracePt t="154530" x="6518275" y="3228975"/>
          <p14:tracePt t="154538" x="6418263" y="3282950"/>
          <p14:tracePt t="154545" x="6326188" y="3309938"/>
          <p14:tracePt t="154553" x="6245225" y="3365500"/>
          <p14:tracePt t="154561" x="6126163" y="3411538"/>
          <p14:tracePt t="154568" x="6026150" y="3465513"/>
          <p14:tracePt t="154576" x="5935663" y="3511550"/>
          <p14:tracePt t="154584" x="5853113" y="3565525"/>
          <p14:tracePt t="154592" x="5761038" y="3629025"/>
          <p14:tracePt t="154600" x="5661025" y="3702050"/>
          <p14:tracePt t="154608" x="5597525" y="3738563"/>
          <p14:tracePt t="154617" x="5514975" y="3811588"/>
          <p14:tracePt t="154624" x="5414963" y="3884613"/>
          <p14:tracePt t="154634" x="5297488" y="3984625"/>
          <p14:tracePt t="154641" x="5214938" y="4057650"/>
          <p14:tracePt t="154648" x="5114925" y="4159250"/>
          <p14:tracePt t="154657" x="5022850" y="4232275"/>
          <p14:tracePt t="154665" x="4941888" y="4313238"/>
          <p14:tracePt t="154673" x="4840288" y="4386263"/>
          <p14:tracePt t="154682" x="4776788" y="4449763"/>
          <p14:tracePt t="154689" x="4722813" y="4486275"/>
          <p14:tracePt t="154700" x="4659313" y="4541838"/>
          <p14:tracePt t="154704" x="4630738" y="4578350"/>
          <p14:tracePt t="154716" x="4613275" y="4605338"/>
          <p14:tracePt t="154721" x="4586288" y="4624388"/>
          <p14:tracePt t="154729" x="4586288" y="4632325"/>
          <p14:tracePt t="154746" x="4576763" y="4641850"/>
          <p14:tracePt t="154809" x="4557713" y="4641850"/>
          <p14:tracePt t="154817" x="4530725" y="4641850"/>
          <p14:tracePt t="154826" x="4484688" y="4641850"/>
          <p14:tracePt t="154834" x="4430713" y="4641850"/>
          <p14:tracePt t="154841" x="4394200" y="4641850"/>
          <p14:tracePt t="154849" x="4340225" y="4641850"/>
          <p14:tracePt t="154857" x="4321175" y="4641850"/>
          <p14:tracePt t="154866" x="4267200" y="4641850"/>
          <p14:tracePt t="154873" x="4175125" y="4641850"/>
          <p14:tracePt t="154883" x="4111625" y="4624388"/>
          <p14:tracePt t="154899" x="4011613" y="4587875"/>
          <p14:tracePt t="154905" x="3965575" y="4578350"/>
          <p14:tracePt t="154916" x="3938588" y="4578350"/>
          <p14:tracePt t="154921" x="3892550" y="4568825"/>
          <p14:tracePt t="154929" x="3883025" y="4568825"/>
          <p14:tracePt t="154937" x="3875088" y="4568825"/>
          <p14:tracePt t="154969" x="3856038" y="4568825"/>
          <p14:tracePt t="155106" x="3846513" y="4559300"/>
          <p14:tracePt t="155113" x="3838575" y="4551363"/>
          <p14:tracePt t="155137" x="3838575" y="4541838"/>
          <p14:tracePt t="155146" x="3829050" y="4541838"/>
          <p14:tracePt t="155161" x="3819525" y="4532313"/>
          <p14:tracePt t="155169" x="3810000" y="4532313"/>
          <p14:tracePt t="155186" x="3810000" y="4522788"/>
          <p14:tracePt t="155193" x="3802063" y="4522788"/>
          <p14:tracePt t="155201" x="3792538" y="4522788"/>
          <p14:tracePt t="155209" x="3765550" y="4522788"/>
          <p14:tracePt t="155216" x="3746500" y="4522788"/>
          <p14:tracePt t="155226" x="3719513" y="4522788"/>
          <p14:tracePt t="155238" x="3692525" y="4505325"/>
          <p14:tracePt t="155242" x="3656013" y="4505325"/>
          <p14:tracePt t="155250" x="3629025" y="4495800"/>
          <p14:tracePt t="155257" x="3573463" y="4478338"/>
          <p14:tracePt t="155267" x="3509963" y="4441825"/>
          <p14:tracePt t="155273" x="3463925" y="4432300"/>
          <p14:tracePt t="155283" x="3427413" y="4432300"/>
          <p14:tracePt t="155289" x="3363913" y="4405313"/>
          <p14:tracePt t="155300" x="3309938" y="4405313"/>
          <p14:tracePt t="155305" x="3244850" y="4368800"/>
          <p14:tracePt t="155317" x="3171825" y="4359275"/>
          <p14:tracePt t="155321" x="3090863" y="4340225"/>
          <p14:tracePt t="155329" x="2998788" y="4303713"/>
          <p14:tracePt t="155337" x="2935288" y="4303713"/>
          <p14:tracePt t="155345" x="2862263" y="4286250"/>
          <p14:tracePt t="155353" x="2771775" y="4276725"/>
          <p14:tracePt t="155361" x="2671763" y="4249738"/>
          <p14:tracePt t="155368" x="2616200" y="4249738"/>
          <p14:tracePt t="155377" x="2543175" y="4240213"/>
          <p14:tracePt t="155385" x="2479675" y="4240213"/>
          <p14:tracePt t="155393" x="2389188" y="4240213"/>
          <p14:tracePt t="155402" x="2333625" y="4240213"/>
          <p14:tracePt t="155409" x="2306638" y="4240213"/>
          <p14:tracePt t="155418" x="2251075" y="4240213"/>
          <p14:tracePt t="155425" x="2206625" y="4240213"/>
          <p14:tracePt t="155433" x="2179638" y="4240213"/>
          <p14:tracePt t="155441" x="2160588" y="4240213"/>
          <p14:tracePt t="155457" x="2133600" y="4240213"/>
          <p14:tracePt t="155466" x="2124075" y="4240213"/>
          <p14:tracePt t="155473" x="2097088" y="4240213"/>
          <p14:tracePt t="155484" x="2087563" y="4240213"/>
          <p14:tracePt t="155490" x="2070100" y="4240213"/>
          <p14:tracePt t="155506" x="2033588" y="4222750"/>
          <p14:tracePt t="155525" x="1987550" y="4213225"/>
          <p14:tracePt t="155543" x="1931988" y="4213225"/>
          <p14:tracePt t="155553" x="1860550" y="4195763"/>
          <p14:tracePt t="155561" x="1824038" y="4195763"/>
          <p14:tracePt t="155569" x="1787525" y="4186238"/>
          <p14:tracePt t="155577" x="1758950" y="4186238"/>
          <p14:tracePt t="155585" x="1741488" y="4186238"/>
          <p14:tracePt t="155593" x="1695450" y="4176713"/>
          <p14:tracePt t="155609" x="1685925" y="4176713"/>
          <p14:tracePt t="155616" x="1677988" y="4176713"/>
          <p14:tracePt t="155625" x="1668463" y="4176713"/>
          <p14:tracePt t="155648" x="1658938" y="4176713"/>
          <p14:tracePt t="155657" x="1649413" y="4176713"/>
          <p14:tracePt t="155682" x="1641475" y="4176713"/>
          <p14:tracePt t="155691" x="1622425" y="4176713"/>
          <p14:tracePt t="155707" x="1612900" y="4176713"/>
          <p14:tracePt t="155777" x="1604963" y="4176713"/>
          <p14:tracePt t="155889" x="1604963" y="4186238"/>
          <p14:tracePt t="155906" x="1604963" y="4195763"/>
          <p14:tracePt t="155971" x="1604963" y="4213225"/>
          <p14:tracePt t="155988" x="1595438" y="4222750"/>
          <p14:tracePt t="156003" x="1595438" y="4232275"/>
          <p14:tracePt t="156009" x="1585913" y="4249738"/>
          <p14:tracePt t="156017" x="1576388" y="4249738"/>
          <p14:tracePt t="156025" x="1576388" y="4268788"/>
          <p14:tracePt t="156032" x="1576388" y="4295775"/>
          <p14:tracePt t="156042" x="1568450" y="4322763"/>
          <p14:tracePt t="156057" x="1568450" y="4349750"/>
          <p14:tracePt t="156066" x="1568450" y="4359275"/>
          <p14:tracePt t="156073" x="1558925" y="4386263"/>
          <p14:tracePt t="156082" x="1558925" y="4395788"/>
          <p14:tracePt t="156089" x="1558925" y="4405313"/>
          <p14:tracePt t="156099" x="1558925" y="4413250"/>
          <p14:tracePt t="156106" x="1558925" y="4422775"/>
          <p14:tracePt t="156734" x="1576388" y="4432300"/>
          <p14:tracePt t="156742" x="1604963" y="4432300"/>
          <p14:tracePt t="156747" x="1622425" y="4432300"/>
          <p14:tracePt t="156753" x="1668463" y="4449763"/>
          <p14:tracePt t="156762" x="1704975" y="4449763"/>
          <p14:tracePt t="156769" x="1731963" y="4459288"/>
          <p14:tracePt t="156777" x="1768475" y="4459288"/>
          <p14:tracePt t="156786" x="1795463" y="4459288"/>
          <p14:tracePt t="156793" x="1831975" y="4468813"/>
          <p14:tracePt t="156801" x="1868488" y="4486275"/>
          <p14:tracePt t="156810" x="1887538" y="4495800"/>
          <p14:tracePt t="156817" x="1924050" y="4495800"/>
          <p14:tracePt t="156825" x="1960563" y="4495800"/>
          <p14:tracePt t="156834" x="1987550" y="4505325"/>
          <p14:tracePt t="156840" x="2033588" y="4514850"/>
          <p14:tracePt t="156849" x="2097088" y="4541838"/>
          <p14:tracePt t="156857" x="2133600" y="4551363"/>
          <p14:tracePt t="156865" x="2170113" y="4559300"/>
          <p14:tracePt t="156873" x="2197100" y="4559300"/>
          <p14:tracePt t="156882" x="2224088" y="4578350"/>
          <p14:tracePt t="156901" x="2287588" y="4595813"/>
          <p14:tracePt t="156905" x="2306638" y="4595813"/>
          <p14:tracePt t="156917" x="2343150" y="4605338"/>
          <p14:tracePt t="156937" x="2352675" y="4605338"/>
          <p14:tracePt t="156945" x="2370138" y="4605338"/>
          <p14:tracePt t="156953" x="2379663" y="4605338"/>
          <p14:tracePt t="156969" x="2389188" y="4605338"/>
          <p14:tracePt t="156976" x="2406650" y="4605338"/>
          <p14:tracePt t="156985" x="2425700" y="4605338"/>
          <p14:tracePt t="156993" x="2470150" y="4605338"/>
          <p14:tracePt t="157001" x="2525713" y="4605338"/>
          <p14:tracePt t="157009" x="2552700" y="4605338"/>
          <p14:tracePt t="157017" x="2598738" y="4614863"/>
          <p14:tracePt t="157025" x="2662238" y="4651375"/>
          <p14:tracePt t="157033" x="2689225" y="4660900"/>
          <p14:tracePt t="157043" x="2708275" y="4668838"/>
          <p14:tracePt t="157049" x="2735263" y="4678363"/>
          <p14:tracePt t="157058" x="2771775" y="4697413"/>
          <p14:tracePt t="157065" x="2798763" y="4714875"/>
          <p14:tracePt t="157073" x="2808288" y="4714875"/>
          <p14:tracePt t="157082" x="2835275" y="4724400"/>
          <p14:tracePt t="157104" x="2852738" y="4732338"/>
          <p14:tracePt t="157116" x="2862263" y="4732338"/>
          <p14:tracePt t="157121" x="2871788" y="4732338"/>
          <p14:tracePt t="157129" x="2881313" y="4732338"/>
          <p14:tracePt t="157137" x="2889250" y="4732338"/>
          <p14:tracePt t="157145" x="2908300" y="4751388"/>
          <p14:tracePt t="157153" x="2917825" y="4751388"/>
          <p14:tracePt t="157161" x="2935288" y="4751388"/>
          <p14:tracePt t="157169" x="2954338" y="4751388"/>
          <p14:tracePt t="157177" x="2962275" y="4751388"/>
          <p14:tracePt t="157193" x="2981325" y="4760913"/>
          <p14:tracePt t="157200" x="2998788" y="4760913"/>
          <p14:tracePt t="157209" x="3017838" y="4760913"/>
          <p14:tracePt t="157217" x="3035300" y="4760913"/>
          <p14:tracePt t="157226" x="3054350" y="4768850"/>
          <p14:tracePt t="157236" x="3063875" y="4778375"/>
          <p14:tracePt t="157242" x="3100388" y="4787900"/>
          <p14:tracePt t="157252" x="3108325" y="4787900"/>
          <p14:tracePt t="157257" x="3136900" y="4797425"/>
          <p14:tracePt t="157268" x="3154363" y="4805363"/>
          <p14:tracePt t="157272" x="3181350" y="4824413"/>
          <p14:tracePt t="157281" x="3200400" y="4824413"/>
          <p14:tracePt t="157289" x="3217863" y="4841875"/>
          <p14:tracePt t="157304" x="3236913" y="4851400"/>
          <p14:tracePt t="157310" x="3244850" y="4851400"/>
          <p14:tracePt t="157318" x="3263900" y="4860925"/>
          <p14:tracePt t="157329" x="3273425" y="4860925"/>
          <p14:tracePt t="157345" x="3281363" y="4860925"/>
          <p14:tracePt t="157369" x="3300413" y="4860925"/>
          <p14:tracePt t="157377" x="3317875" y="4860925"/>
          <p14:tracePt t="157387" x="3327400" y="4860925"/>
          <p14:tracePt t="157392" x="3346450" y="4860925"/>
          <p14:tracePt t="157401" x="3363913" y="4870450"/>
          <p14:tracePt t="157417" x="3382963" y="4887913"/>
          <p14:tracePt t="157435" x="3390900" y="4887913"/>
          <p14:tracePt t="157442" x="3400425" y="4897438"/>
          <p14:tracePt t="157453" x="3409950" y="4897438"/>
          <p14:tracePt t="157458" x="3427413" y="4906963"/>
          <p14:tracePt t="157469" x="3455988" y="4914900"/>
          <p14:tracePt t="157473" x="3463925" y="4914900"/>
          <p14:tracePt t="157483" x="3482975" y="4933950"/>
          <p14:tracePt t="157489" x="3500438" y="4943475"/>
          <p14:tracePt t="157499" x="3527425" y="4951413"/>
          <p14:tracePt t="157505" x="3546475" y="4960938"/>
          <p14:tracePt t="157515" x="3573463" y="4987925"/>
          <p14:tracePt t="157521" x="3592513" y="4997450"/>
          <p14:tracePt t="157531" x="3629025" y="5033963"/>
          <p14:tracePt t="157537" x="3646488" y="5033963"/>
          <p14:tracePt t="157545" x="3692525" y="5053013"/>
          <p14:tracePt t="157553" x="3709988" y="5060950"/>
          <p14:tracePt t="157561" x="3729038" y="5060950"/>
          <p14:tracePt t="157569" x="3756025" y="5080000"/>
          <p14:tracePt t="157584" x="3783013" y="5089525"/>
          <p14:tracePt t="157593" x="3792538" y="5089525"/>
          <p14:tracePt t="157601" x="3802063" y="5089525"/>
          <p14:tracePt t="157609" x="3819525" y="5089525"/>
          <p14:tracePt t="157617" x="3838575" y="5097463"/>
          <p14:tracePt t="157625" x="3846513" y="5097463"/>
          <p14:tracePt t="157632" x="3865563" y="5106988"/>
          <p14:tracePt t="157649" x="3883025" y="5106988"/>
          <p14:tracePt t="157657" x="3919538" y="5116513"/>
          <p14:tracePt t="157665" x="3919538" y="5126038"/>
          <p14:tracePt t="157682" x="3929063" y="5133975"/>
          <p14:tracePt t="157714" x="3948113" y="5143500"/>
          <p14:tracePt t="157721" x="3956050" y="5153025"/>
          <p14:tracePt t="157737" x="3956050" y="5160963"/>
          <p14:tracePt t="157745" x="3956050" y="5170488"/>
          <p14:tracePt t="157753" x="3965575" y="5180013"/>
          <p14:tracePt t="157765" x="3975100" y="5180013"/>
          <p14:tracePt t="157769" x="3975100" y="5197475"/>
          <p14:tracePt t="157777" x="3984625" y="5216525"/>
          <p14:tracePt t="157785" x="3992563" y="5233988"/>
          <p14:tracePt t="157801" x="4002088" y="5243513"/>
          <p14:tracePt t="157881" x="4002088" y="5253038"/>
          <p14:tracePt t="157889" x="4011613" y="5262563"/>
          <p14:tracePt t="157897" x="4021138" y="5270500"/>
          <p14:tracePt t="157914" x="4048125" y="5299075"/>
          <p14:tracePt t="157929" x="4057650" y="5307013"/>
          <p14:tracePt t="157937" x="4075113" y="5316538"/>
          <p14:tracePt t="157945" x="4084638" y="5316538"/>
          <p14:tracePt t="157952" x="4102100" y="5335588"/>
          <p14:tracePt t="157969" x="4111625" y="5343525"/>
          <p14:tracePt t="157977" x="4111625" y="5353050"/>
          <p14:tracePt t="157985" x="4121150" y="5362575"/>
          <p14:tracePt t="157993" x="4129088" y="5372100"/>
          <p14:tracePt t="158001" x="4138613" y="5380038"/>
          <p14:tracePt t="159617" x="4138613" y="5389563"/>
          <p14:tracePt t="160481" x="4148138" y="5408613"/>
          <p14:tracePt t="160489" x="4165600" y="5426075"/>
          <p14:tracePt t="160505" x="4175125" y="5462588"/>
          <p14:tracePt t="160521" x="4175125" y="5472113"/>
          <p14:tracePt t="160531" x="4175125" y="5481638"/>
          <p14:tracePt t="160553" x="4175125" y="5499100"/>
          <p14:tracePt t="160921" x="4175125" y="5508625"/>
          <p14:tracePt t="160946" x="4184650" y="5518150"/>
          <p14:tracePt t="161915" x="4184650" y="5526088"/>
          <p14:tracePt t="162108" x="4184650" y="5518150"/>
          <p14:tracePt t="162196" x="4175125" y="5518150"/>
          <p14:tracePt t="162207" x="4175125" y="5526088"/>
          <p14:tracePt t="162215" x="4175125" y="5535613"/>
          <p14:tracePt t="162266" x="4175125" y="5545138"/>
          <p14:tracePt t="162273" x="4194175" y="5545138"/>
          <p14:tracePt t="162281" x="4211638" y="5535613"/>
          <p14:tracePt t="162289" x="4221163" y="5526088"/>
          <p14:tracePt t="162427" x="4230688" y="5526088"/>
          <p14:tracePt t="162459" x="4230688" y="5518150"/>
          <p14:tracePt t="162468" x="4230688" y="5508625"/>
          <p14:tracePt t="162481" x="4230688" y="5481638"/>
          <p14:tracePt t="162489" x="4230688" y="5472113"/>
          <p14:tracePt t="162505" x="4230688" y="5462588"/>
          <p14:tracePt t="162514" x="4230688" y="5453063"/>
          <p14:tracePt t="162520" x="4221163" y="5435600"/>
          <p14:tracePt t="162537" x="4211638" y="5435600"/>
          <p14:tracePt t="162561" x="4211638" y="5426075"/>
          <p14:tracePt t="162844" x="4202113" y="5416550"/>
          <p14:tracePt t="162859" x="4194175" y="5416550"/>
          <p14:tracePt t="162874" x="4194175" y="5426075"/>
          <p14:tracePt t="162897" x="4194175" y="5435600"/>
          <p14:tracePt t="162978" x="4194175" y="5453063"/>
          <p14:tracePt t="163201" x="4202113" y="5445125"/>
          <p14:tracePt t="163209" x="4211638" y="5445125"/>
          <p14:tracePt t="163217" x="4211638" y="5435600"/>
          <p14:tracePt t="163249" x="4221163" y="5426075"/>
          <p14:tracePt t="163419" x="4221163" y="5416550"/>
          <p14:tracePt t="163459" x="4221163" y="5399088"/>
          <p14:tracePt t="164362" x="4230688" y="5389563"/>
          <p14:tracePt t="164377" x="4230688" y="5380038"/>
          <p14:tracePt t="164635" x="4238625" y="5380038"/>
          <p14:tracePt t="164675" x="4248150" y="5380038"/>
          <p14:tracePt t="167563" x="4257675" y="5380038"/>
          <p14:tracePt t="167576" x="4267200" y="5380038"/>
          <p14:tracePt t="168015" x="4284663" y="5380038"/>
          <p14:tracePt t="170059" x="4294188" y="5372100"/>
          <p14:tracePt t="170362" x="4294188" y="5380038"/>
          <p14:tracePt t="171219" x="4284663" y="5372100"/>
          <p14:tracePt t="171229" x="4267200" y="5353050"/>
          <p14:tracePt t="171234" x="4248150" y="5326063"/>
          <p14:tracePt t="171241" x="4221163" y="5299075"/>
          <p14:tracePt t="171249" x="4184650" y="5280025"/>
          <p14:tracePt t="171257" x="4165600" y="5262563"/>
          <p14:tracePt t="171265" x="4138613" y="5226050"/>
          <p14:tracePt t="171274" x="4094163" y="5189538"/>
          <p14:tracePt t="171285" x="4065588" y="5170488"/>
          <p14:tracePt t="171291" x="4038600" y="5160963"/>
          <p14:tracePt t="171301" x="4011613" y="5143500"/>
          <p14:tracePt t="171305" x="3992563" y="5126038"/>
          <p14:tracePt t="171315" x="3956050" y="5089525"/>
          <p14:tracePt t="171321" x="3911600" y="5070475"/>
          <p14:tracePt t="171330" x="3829050" y="4997450"/>
          <p14:tracePt t="171336" x="3746500" y="4943475"/>
          <p14:tracePt t="171347" x="3665538" y="4887913"/>
          <p14:tracePt t="171353" x="3600450" y="4851400"/>
          <p14:tracePt t="171361" x="3536950" y="4797425"/>
          <p14:tracePt t="171370" x="3482975" y="4751388"/>
          <p14:tracePt t="171377" x="3419475" y="4678363"/>
          <p14:tracePt t="171385" x="3336925" y="4595813"/>
          <p14:tracePt t="171393" x="3263900" y="4532313"/>
          <p14:tracePt t="171401" x="3227388" y="4478338"/>
          <p14:tracePt t="171409" x="3144838" y="4395788"/>
          <p14:tracePt t="171417" x="3090863" y="4332288"/>
          <p14:tracePt t="171425" x="3035300" y="4268788"/>
          <p14:tracePt t="171434" x="3008313" y="4213225"/>
          <p14:tracePt t="171441" x="2971800" y="4186238"/>
          <p14:tracePt t="171449" x="2944813" y="4149725"/>
          <p14:tracePt t="171456" x="2917825" y="4122738"/>
          <p14:tracePt t="171464" x="2898775" y="4103688"/>
          <p14:tracePt t="171472" x="2881313" y="4076700"/>
          <p14:tracePt t="171481" x="2871788" y="4067175"/>
          <p14:tracePt t="171488" x="2852738" y="4057650"/>
          <p14:tracePt t="171498" x="2844800" y="4049713"/>
          <p14:tracePt t="171514" x="2835275" y="4040188"/>
          <p14:tracePt t="171537" x="2825750" y="4030663"/>
          <p14:tracePt t="171703" x="2817813" y="4030663"/>
          <p14:tracePt t="171711" x="2798763" y="4030663"/>
          <p14:tracePt t="171715" x="2781300" y="4030663"/>
          <p14:tracePt t="171721" x="2771775" y="4030663"/>
          <p14:tracePt t="171731" x="2752725" y="4040188"/>
          <p14:tracePt t="171736" x="2735263" y="4040188"/>
          <p14:tracePt t="171748" x="2708275" y="4057650"/>
          <p14:tracePt t="171753" x="2689225" y="4067175"/>
          <p14:tracePt t="171761" x="2671763" y="4086225"/>
          <p14:tracePt t="171769" x="2643188" y="4103688"/>
          <p14:tracePt t="171780" x="2606675" y="4122738"/>
          <p14:tracePt t="171785" x="2579688" y="4140200"/>
          <p14:tracePt t="171793" x="2562225" y="4149725"/>
          <p14:tracePt t="171801" x="2516188" y="4167188"/>
          <p14:tracePt t="171810" x="2489200" y="4195763"/>
          <p14:tracePt t="171817" x="2452688" y="4203700"/>
          <p14:tracePt t="171824" x="2416175" y="4222750"/>
          <p14:tracePt t="171833" x="2406650" y="4222750"/>
          <p14:tracePt t="171841" x="2379663" y="4232275"/>
          <p14:tracePt t="171857" x="2370138" y="4232275"/>
          <p14:tracePt t="171865" x="2360613" y="4232275"/>
          <p14:tracePt t="172271" x="2370138" y="4232275"/>
          <p14:tracePt t="172273" x="2379663" y="4232275"/>
          <p14:tracePt t="172288" x="2406650" y="4232275"/>
          <p14:tracePt t="172297" x="2416175" y="4232275"/>
          <p14:tracePt t="172305" x="2443163" y="4232275"/>
          <p14:tracePt t="172314" x="2470150" y="4222750"/>
          <p14:tracePt t="172321" x="2533650" y="4213225"/>
          <p14:tracePt t="172330" x="2570163" y="4203700"/>
          <p14:tracePt t="172336" x="2635250" y="4176713"/>
          <p14:tracePt t="172346" x="2744788" y="4149725"/>
          <p14:tracePt t="172352" x="2825750" y="4140200"/>
          <p14:tracePt t="172361" x="2908300" y="4094163"/>
          <p14:tracePt t="172370" x="3035300" y="4086225"/>
          <p14:tracePt t="172377" x="3127375" y="4067175"/>
          <p14:tracePt t="172385" x="3236913" y="4057650"/>
          <p14:tracePt t="172392" x="3300413" y="4030663"/>
          <p14:tracePt t="172401" x="3400425" y="4013200"/>
          <p14:tracePt t="172408" x="3455988" y="4003675"/>
          <p14:tracePt t="172417" x="3519488" y="3976688"/>
          <p14:tracePt t="172425" x="3592513" y="3948113"/>
          <p14:tracePt t="172434" x="3636963" y="3940175"/>
          <p14:tracePt t="172441" x="3719513" y="3930650"/>
          <p14:tracePt t="172450" x="3756025" y="3921125"/>
          <p14:tracePt t="172458" x="3810000" y="3921125"/>
          <p14:tracePt t="172467" x="3875088" y="3903663"/>
          <p14:tracePt t="172474" x="3929063" y="3903663"/>
          <p14:tracePt t="172485" x="4002088" y="3903663"/>
          <p14:tracePt t="172490" x="4048125" y="3903663"/>
          <p14:tracePt t="172498" x="4102100" y="3894138"/>
          <p14:tracePt t="172505" x="4194175" y="3894138"/>
          <p14:tracePt t="172516" x="4267200" y="3884613"/>
          <p14:tracePt t="172521" x="4330700" y="3857625"/>
          <p14:tracePt t="172531" x="4413250" y="3830638"/>
          <p14:tracePt t="172537" x="4467225" y="3821113"/>
          <p14:tracePt t="172547" x="4549775" y="3784600"/>
          <p14:tracePt t="172553" x="4640263" y="3767138"/>
          <p14:tracePt t="172560" x="4722813" y="3757613"/>
          <p14:tracePt t="172569" x="4803775" y="3711575"/>
          <p14:tracePt t="172577" x="4876800" y="3702050"/>
          <p14:tracePt t="172585" x="4995863" y="3675063"/>
          <p14:tracePt t="172593" x="5041900" y="3648075"/>
          <p14:tracePt t="172601" x="5132388" y="3638550"/>
          <p14:tracePt t="172609" x="5205413" y="3621088"/>
          <p14:tracePt t="172617" x="5287963" y="3584575"/>
          <p14:tracePt t="172625" x="5378450" y="3565525"/>
          <p14:tracePt t="172633" x="5478463" y="3556000"/>
          <p14:tracePt t="172641" x="5570538" y="3556000"/>
          <p14:tracePt t="172649" x="5661025" y="3529013"/>
          <p14:tracePt t="172656" x="5780088" y="3511550"/>
          <p14:tracePt t="172665" x="5870575" y="3502025"/>
          <p14:tracePt t="172672" x="5962650" y="3482975"/>
          <p14:tracePt t="172681" x="6062663" y="3446463"/>
          <p14:tracePt t="172689" x="6116638" y="3438525"/>
          <p14:tracePt t="172699" x="6199188" y="3392488"/>
          <p14:tracePt t="172704" x="6245225" y="3375025"/>
          <p14:tracePt t="172713" x="6262688" y="3365500"/>
          <p14:tracePt t="172720" x="6299200" y="3365500"/>
          <p14:tracePt t="172731" x="6335713" y="3328988"/>
          <p14:tracePt t="172737" x="6354763" y="3328988"/>
          <p14:tracePt t="172748" x="6399213" y="3319463"/>
          <p14:tracePt t="172754" x="6435725" y="3319463"/>
          <p14:tracePt t="172761" x="6472238" y="3309938"/>
          <p14:tracePt t="172768" x="6527800" y="3282950"/>
          <p14:tracePt t="172777" x="6581775" y="3282950"/>
          <p14:tracePt t="172785" x="6645275" y="3273425"/>
          <p14:tracePt t="172793" x="6700838" y="3265488"/>
          <p14:tracePt t="172801" x="6773863" y="3265488"/>
          <p14:tracePt t="172809" x="6856413" y="3246438"/>
          <p14:tracePt t="172817" x="6929438" y="3236913"/>
          <p14:tracePt t="172824" x="6973888" y="3228975"/>
          <p14:tracePt t="172832" x="6992938" y="3219450"/>
          <p14:tracePt t="172840" x="7019925" y="3200400"/>
          <p14:tracePt t="172849" x="7037388" y="3192463"/>
          <p14:tracePt t="172865" x="7046913" y="3192463"/>
          <p14:tracePt t="173083" x="7046913" y="3182938"/>
          <p14:tracePt t="173116" x="7046913" y="3173413"/>
          <p14:tracePt t="173132" x="7046913" y="3163888"/>
          <p14:tracePt t="173140" x="7037388" y="3127375"/>
          <p14:tracePt t="173145" x="7029450" y="3119438"/>
          <p14:tracePt t="173153" x="7019925" y="3082925"/>
          <p14:tracePt t="173161" x="7010400" y="3036888"/>
          <p14:tracePt t="173169" x="6983413" y="2982913"/>
          <p14:tracePt t="173177" x="6973888" y="2936875"/>
          <p14:tracePt t="173186" x="6964363" y="2863850"/>
          <p14:tracePt t="173193" x="6946900" y="2781300"/>
          <p14:tracePt t="173201" x="6910388" y="2717800"/>
          <p14:tracePt t="173209" x="6900863" y="2644775"/>
          <p14:tracePt t="173217" x="6883400" y="2581275"/>
          <p14:tracePt t="173225" x="6864350" y="2535238"/>
          <p14:tracePt t="173232" x="6864350" y="2508250"/>
          <p14:tracePt t="173241" x="6856413" y="2481263"/>
          <p14:tracePt t="173248" x="6846888" y="2435225"/>
          <p14:tracePt t="173257" x="6846888" y="2408238"/>
          <p14:tracePt t="173266" x="6846888" y="2379663"/>
          <p14:tracePt t="173272" x="6846888" y="2325688"/>
          <p14:tracePt t="173281" x="6846888" y="2270125"/>
          <p14:tracePt t="173288" x="6846888" y="2189163"/>
          <p14:tracePt t="173298" x="6846888" y="2097088"/>
          <p14:tracePt t="173309" x="6846888" y="2024063"/>
          <p14:tracePt t="173320" x="6846888" y="1951038"/>
          <p14:tracePt t="173327" x="6846888" y="1841500"/>
          <p14:tracePt t="173330" x="6846888" y="1804988"/>
          <p14:tracePt t="173337" x="6846888" y="1760538"/>
          <p14:tracePt t="173347" x="6846888" y="1731963"/>
          <p14:tracePt t="173353" x="6837363" y="1704975"/>
          <p14:tracePt t="173360" x="6837363" y="1697038"/>
          <p14:tracePt t="173369" x="6837363" y="1687513"/>
          <p14:tracePt t="173587" x="6837363" y="1697038"/>
          <p14:tracePt t="173596" x="6837363" y="1704975"/>
          <p14:tracePt t="173602" x="6837363" y="1731963"/>
          <p14:tracePt t="173609" x="6837363" y="1741488"/>
          <p14:tracePt t="173617" x="6856413" y="1797050"/>
          <p14:tracePt t="173625" x="6864350" y="1824038"/>
          <p14:tracePt t="173633" x="6864350" y="1870075"/>
          <p14:tracePt t="173640" x="6873875" y="1897063"/>
          <p14:tracePt t="173649" x="6883400" y="1951038"/>
          <p14:tracePt t="173656" x="6910388" y="1997075"/>
          <p14:tracePt t="173665" x="6919913" y="2070100"/>
          <p14:tracePt t="173672" x="6946900" y="2170113"/>
          <p14:tracePt t="173681" x="6973888" y="2252663"/>
          <p14:tracePt t="173688" x="6983413" y="2306638"/>
          <p14:tracePt t="173697" x="7010400" y="2389188"/>
          <p14:tracePt t="173706" x="7010400" y="2425700"/>
          <p14:tracePt t="173718" x="7037388" y="2498725"/>
          <p14:tracePt t="173722" x="7046913" y="2581275"/>
          <p14:tracePt t="173737" x="7073900" y="2717800"/>
          <p14:tracePt t="173749" x="7073900" y="2754313"/>
          <p14:tracePt t="173753" x="7073900" y="2781300"/>
          <p14:tracePt t="173765" x="7092950" y="2844800"/>
          <p14:tracePt t="173770" x="7092950" y="2854325"/>
          <p14:tracePt t="173777" x="7092950" y="2900363"/>
          <p14:tracePt t="173785" x="7092950" y="2909888"/>
          <p14:tracePt t="173794" x="7092950" y="2936875"/>
          <p14:tracePt t="173801" x="7092950" y="2954338"/>
          <p14:tracePt t="173810" x="7092950" y="2973388"/>
          <p14:tracePt t="173825" x="7092950" y="2982913"/>
          <p14:tracePt t="173833" x="7092950" y="3000375"/>
          <p14:tracePt t="173841" x="7092950" y="3009900"/>
          <p14:tracePt t="173849" x="7083425" y="3017838"/>
          <p14:tracePt t="173873" x="7065963" y="3036888"/>
          <p14:tracePt t="174079" x="7046913" y="3036888"/>
          <p14:tracePt t="174091" x="7019925" y="3036888"/>
          <p14:tracePt t="174097" x="7000875" y="3036888"/>
          <p14:tracePt t="174105" x="6973888" y="3063875"/>
          <p14:tracePt t="174114" x="6964363" y="3073400"/>
          <p14:tracePt t="174130" x="6956425" y="3082925"/>
          <p14:tracePt t="174137" x="6937375" y="3090863"/>
          <p14:tracePt t="174147" x="6929438" y="3100388"/>
          <p14:tracePt t="174153" x="6929438" y="3109913"/>
          <p14:tracePt t="174169" x="6929438" y="3119438"/>
          <p14:tracePt t="174177" x="6929438" y="3136900"/>
          <p14:tracePt t="174209" x="6929438" y="3146425"/>
          <p14:tracePt t="183531" x="6983413" y="3146425"/>
          <p14:tracePt t="183540" x="7083425" y="2698750"/>
          <p14:tracePt t="183547" x="7083425" y="1960563"/>
          <p14:tracePt t="183553" x="7000875" y="1485900"/>
          <p14:tracePt t="183564" x="6846888" y="1322388"/>
          <p14:tracePt t="183569" x="6664325" y="1285875"/>
          <p14:tracePt t="183579" x="6408738" y="1295400"/>
          <p14:tracePt t="183584" x="5980113" y="1514475"/>
          <p14:tracePt t="183593" x="5478463" y="1760538"/>
          <p14:tracePt t="183600" x="5205413" y="1970088"/>
          <p14:tracePt t="183609" x="5049838" y="2097088"/>
          <p14:tracePt t="183617" x="4968875" y="2170113"/>
          <p14:tracePt t="183625" x="4941888" y="2189163"/>
          <p14:tracePt t="183811" x="4913313" y="2189163"/>
          <p14:tracePt t="183819" x="4822825" y="2160588"/>
          <p14:tracePt t="183830" x="4749800" y="2152650"/>
          <p14:tracePt t="183835" x="4676775" y="2152650"/>
          <p14:tracePt t="183841" x="4549775" y="2152650"/>
          <p14:tracePt t="183849" x="4384675" y="2152650"/>
          <p14:tracePt t="183857" x="4211638" y="2252663"/>
          <p14:tracePt t="183865" x="4057650" y="2325688"/>
          <p14:tracePt t="183873" x="3838575" y="2408238"/>
          <p14:tracePt t="183898" x="3363913" y="2625725"/>
          <p14:tracePt t="183905" x="3263900" y="2698750"/>
          <p14:tracePt t="183914" x="3144838" y="2771775"/>
          <p14:tracePt t="183921" x="3063875" y="2854325"/>
          <p14:tracePt t="183930" x="2998788" y="2917825"/>
          <p14:tracePt t="183937" x="2944813" y="3000375"/>
          <p14:tracePt t="183947" x="2917825" y="3046413"/>
          <p14:tracePt t="183952" x="2881313" y="3109913"/>
          <p14:tracePt t="183964" x="2852738" y="3173413"/>
          <p14:tracePt t="183968" x="2817813" y="3219450"/>
          <p14:tracePt t="183981" x="2808288" y="3236913"/>
          <p14:tracePt t="183984" x="2798763" y="3273425"/>
          <p14:tracePt t="183992" x="2789238" y="3282950"/>
          <p14:tracePt t="184107" x="2781300" y="3282950"/>
          <p14:tracePt t="184115" x="2771775" y="3302000"/>
          <p14:tracePt t="184125" x="2752725" y="3338513"/>
          <p14:tracePt t="184130" x="2725738" y="3365500"/>
          <p14:tracePt t="184137" x="2716213" y="3382963"/>
          <p14:tracePt t="184150" x="2679700" y="3429000"/>
          <p14:tracePt t="184154" x="2662238" y="3446463"/>
          <p14:tracePt t="184167" x="2652713" y="3482975"/>
          <p14:tracePt t="184172" x="2635250" y="3502025"/>
          <p14:tracePt t="184179" x="2606675" y="3529013"/>
          <p14:tracePt t="184185" x="2589213" y="3548063"/>
          <p14:tracePt t="184193" x="2562225" y="3584575"/>
          <p14:tracePt t="184201" x="2533650" y="3592513"/>
          <p14:tracePt t="184208" x="2470150" y="3638550"/>
          <p14:tracePt t="184217" x="2406650" y="3665538"/>
          <p14:tracePt t="184224" x="2324100" y="3702050"/>
          <p14:tracePt t="184232" x="2233613" y="3730625"/>
          <p14:tracePt t="184241" x="2114550" y="3775075"/>
          <p14:tracePt t="184249" x="1987550" y="3784600"/>
          <p14:tracePt t="184257" x="1887538" y="3830638"/>
          <p14:tracePt t="184264" x="1778000" y="3857625"/>
          <p14:tracePt t="184272" x="1714500" y="3867150"/>
          <p14:tracePt t="184280" x="1631950" y="3911600"/>
          <p14:tracePt t="184288" x="1595438" y="3911600"/>
          <p14:tracePt t="184296" x="1541463" y="3930650"/>
          <p14:tracePt t="184305" x="1522413" y="3940175"/>
          <p14:tracePt t="184314" x="1485900" y="3967163"/>
          <p14:tracePt t="184329" x="1476375" y="3976688"/>
          <p14:tracePt t="184455" x="1476375" y="3984625"/>
          <p14:tracePt t="184461" x="1476375" y="3994150"/>
          <p14:tracePt t="184465" x="1476375" y="4003675"/>
          <p14:tracePt t="184472" x="1476375" y="4030663"/>
          <p14:tracePt t="184481" x="1476375" y="4040188"/>
          <p14:tracePt t="184489" x="1485900" y="4057650"/>
          <p14:tracePt t="184497" x="1495425" y="4067175"/>
          <p14:tracePt t="184505" x="1504950" y="4067175"/>
          <p14:tracePt t="184513" x="1512888" y="4076700"/>
          <p14:tracePt t="184520" x="1531938" y="4086225"/>
          <p14:tracePt t="184529" x="1541463" y="4094163"/>
          <p14:tracePt t="184537" x="1549400" y="4103688"/>
          <p14:tracePt t="184545" x="1595438" y="4113213"/>
          <p14:tracePt t="184552" x="1658938" y="4167188"/>
          <p14:tracePt t="184562" x="1722438" y="4195763"/>
          <p14:tracePt t="184569" x="1814513" y="4203700"/>
          <p14:tracePt t="184579" x="1914525" y="4222750"/>
          <p14:tracePt t="184585" x="2060575" y="4232275"/>
          <p14:tracePt t="184593" x="2243138" y="4268788"/>
          <p14:tracePt t="184601" x="2352675" y="4276725"/>
          <p14:tracePt t="184609" x="2533650" y="4295775"/>
          <p14:tracePt t="184617" x="2643188" y="4295775"/>
          <p14:tracePt t="184625" x="2771775" y="4295775"/>
          <p14:tracePt t="184633" x="2898775" y="4295775"/>
          <p14:tracePt t="184641" x="2981325" y="4303713"/>
          <p14:tracePt t="184648" x="3054350" y="4303713"/>
          <p14:tracePt t="184656" x="3144838" y="4303713"/>
          <p14:tracePt t="184664" x="3217863" y="4303713"/>
          <p14:tracePt t="184672" x="3290888" y="4303713"/>
          <p14:tracePt t="184681" x="3346450" y="4303713"/>
          <p14:tracePt t="184689" x="3390900" y="4303713"/>
          <p14:tracePt t="184697" x="3446463" y="4303713"/>
          <p14:tracePt t="184704" x="3455988" y="4303713"/>
          <p14:tracePt t="184714" x="3490913" y="4303713"/>
          <p14:tracePt t="184729" x="3500438" y="4303713"/>
          <p14:tracePt t="184746" x="3509963" y="4295775"/>
          <p14:tracePt t="184764" x="3519488" y="4295775"/>
          <p14:tracePt t="184768" x="3527425" y="4286250"/>
          <p14:tracePt t="184868" x="3527425" y="4249738"/>
          <p14:tracePt t="184877" x="3527425" y="4195763"/>
          <p14:tracePt t="184891" x="3527425" y="4049713"/>
          <p14:tracePt t="184897" x="3519488" y="3930650"/>
          <p14:tracePt t="184905" x="3509963" y="3840163"/>
          <p14:tracePt t="184912" x="3482975" y="3711575"/>
          <p14:tracePt t="184921" x="3436938" y="3648075"/>
          <p14:tracePt t="184929" x="3382963" y="3548063"/>
          <p14:tracePt t="184937" x="3327400" y="3429000"/>
          <p14:tracePt t="184946" x="3273425" y="3382963"/>
          <p14:tracePt t="184953" x="3244850" y="3346450"/>
          <p14:tracePt t="184964" x="3181350" y="3292475"/>
          <p14:tracePt t="184968" x="3144838" y="3282950"/>
          <p14:tracePt t="184981" x="3117850" y="3265488"/>
          <p14:tracePt t="184984" x="3108325" y="3265488"/>
          <p14:tracePt t="184992" x="3100388" y="3265488"/>
          <p14:tracePt t="185009" x="3090863" y="3265488"/>
          <p14:tracePt t="185016" x="3071813" y="3265488"/>
          <p14:tracePt t="185025" x="3063875" y="3265488"/>
          <p14:tracePt t="185033" x="3054350" y="3265488"/>
          <p14:tracePt t="185041" x="3027363" y="3265488"/>
          <p14:tracePt t="185049" x="3008313" y="3273425"/>
          <p14:tracePt t="185058" x="2981325" y="3282950"/>
          <p14:tracePt t="185065" x="2962275" y="3302000"/>
          <p14:tracePt t="185074" x="2925763" y="3309938"/>
          <p14:tracePt t="185081" x="2898775" y="3319463"/>
          <p14:tracePt t="185089" x="2852738" y="3338513"/>
          <p14:tracePt t="185098" x="2825750" y="3355975"/>
          <p14:tracePt t="185105" x="2808288" y="3355975"/>
          <p14:tracePt t="185114" x="2798763" y="3365500"/>
          <p14:tracePt t="185121" x="2781300" y="3365500"/>
          <p14:tracePt t="185138" x="2762250" y="3365500"/>
          <p14:tracePt t="185145" x="2744788" y="3365500"/>
          <p14:tracePt t="185153" x="2716213" y="3365500"/>
          <p14:tracePt t="185163" x="2671763" y="3365500"/>
          <p14:tracePt t="185169" x="2616200" y="3365500"/>
          <p14:tracePt t="185180" x="2552700" y="3346450"/>
          <p14:tracePt t="185185" x="2470150" y="3302000"/>
          <p14:tracePt t="185193" x="2416175" y="3292475"/>
          <p14:tracePt t="185201" x="2316163" y="3255963"/>
          <p14:tracePt t="185208" x="2287588" y="3255963"/>
          <p14:tracePt t="185217" x="2214563" y="3200400"/>
          <p14:tracePt t="185225" x="2170113" y="3192463"/>
          <p14:tracePt t="185233" x="2124075" y="3155950"/>
          <p14:tracePt t="185241" x="2078038" y="3146425"/>
          <p14:tracePt t="185249" x="2060575" y="3136900"/>
          <p14:tracePt t="185257" x="2060575" y="3127375"/>
          <p14:tracePt t="185266" x="2051050" y="3119438"/>
          <p14:tracePt t="185411" x="2041525" y="3109913"/>
          <p14:tracePt t="185425" x="2060575" y="3082925"/>
          <p14:tracePt t="185433" x="2151063" y="3054350"/>
          <p14:tracePt t="185441" x="2251075" y="3036888"/>
          <p14:tracePt t="185448" x="2360613" y="3009900"/>
          <p14:tracePt t="185456" x="2479675" y="2982913"/>
          <p14:tracePt t="185464" x="2570163" y="2963863"/>
          <p14:tracePt t="185473" x="2671763" y="2927350"/>
          <p14:tracePt t="185481" x="2762250" y="2927350"/>
          <p14:tracePt t="185488" x="2798763" y="2917825"/>
          <p14:tracePt t="185496" x="2835275" y="2917825"/>
          <p14:tracePt t="185517" x="2852738" y="2917825"/>
          <p14:tracePt t="185534" x="2862263" y="2917825"/>
          <p14:tracePt t="185562" x="2871788" y="2917825"/>
          <p14:tracePt t="185579" x="2881313" y="2917825"/>
          <p14:tracePt t="185586" x="2908300" y="2917825"/>
          <p14:tracePt t="185601" x="2917825" y="2917825"/>
          <p14:tracePt t="185702" x="2925763" y="2909888"/>
          <p14:tracePt t="185716" x="2925763" y="2900363"/>
          <p14:tracePt t="185731" x="2925763" y="2890838"/>
          <p14:tracePt t="185738" x="2925763" y="2873375"/>
          <p14:tracePt t="185747" x="2925763" y="2854325"/>
          <p14:tracePt t="185753" x="2925763" y="2836863"/>
          <p14:tracePt t="185764" x="2889250" y="2808288"/>
          <p14:tracePt t="185768" x="2862263" y="2771775"/>
          <p14:tracePt t="185780" x="2798763" y="2735263"/>
          <p14:tracePt t="185784" x="2716213" y="2698750"/>
          <p14:tracePt t="185796" x="2652713" y="2654300"/>
          <p14:tracePt t="185801" x="2570163" y="2598738"/>
          <p14:tracePt t="185809" x="2525713" y="2581275"/>
          <p14:tracePt t="185817" x="2462213" y="2525713"/>
          <p14:tracePt t="185825" x="2425700" y="2498725"/>
          <p14:tracePt t="185833" x="2360613" y="2444750"/>
          <p14:tracePt t="185841" x="2316163" y="2389188"/>
          <p14:tracePt t="185849" x="2270125" y="2325688"/>
          <p14:tracePt t="185857" x="2243138" y="2279650"/>
          <p14:tracePt t="185865" x="2206625" y="2233613"/>
          <p14:tracePt t="185882" x="2151063" y="2160588"/>
          <p14:tracePt t="185889" x="2143125" y="2125663"/>
          <p14:tracePt t="185898" x="2124075" y="2089150"/>
          <p14:tracePt t="185905" x="2106613" y="2052638"/>
          <p14:tracePt t="185913" x="2106613" y="2043113"/>
          <p14:tracePt t="185921" x="2097088" y="2033588"/>
          <p14:tracePt t="185930" x="2097088" y="2016125"/>
          <p14:tracePt t="185937" x="2097088" y="1997075"/>
          <p14:tracePt t="185948" x="2087563" y="1979613"/>
          <p14:tracePt t="186057" x="2151063" y="1960563"/>
          <p14:tracePt t="186065" x="2243138" y="1960563"/>
          <p14:tracePt t="186074" x="2370138" y="1960563"/>
          <p14:tracePt t="186081" x="2516188" y="1960563"/>
          <p14:tracePt t="186090" x="2662238" y="1960563"/>
          <p14:tracePt t="186097" x="2789238" y="1924050"/>
          <p14:tracePt t="186105" x="2898775" y="1924050"/>
          <p14:tracePt t="186114" x="3054350" y="1887538"/>
          <p14:tracePt t="186121" x="3144838" y="1878013"/>
          <p14:tracePt t="186129" x="3227388" y="1851025"/>
          <p14:tracePt t="186137" x="3281363" y="1841500"/>
          <p14:tracePt t="186151" x="3327400" y="1841500"/>
          <p14:tracePt t="186155" x="3346450" y="1841500"/>
          <p14:tracePt t="186361" x="3363913" y="1841500"/>
          <p14:tracePt t="186369" x="3436938" y="1841500"/>
          <p14:tracePt t="186379" x="3563938" y="1860550"/>
          <p14:tracePt t="186386" x="3709988" y="1870075"/>
          <p14:tracePt t="186392" x="3892550" y="1887538"/>
          <p14:tracePt t="186401" x="4129088" y="1924050"/>
          <p14:tracePt t="186409" x="4340225" y="1951038"/>
          <p14:tracePt t="186417" x="4640263" y="1951038"/>
          <p14:tracePt t="186425" x="4832350" y="1951038"/>
          <p14:tracePt t="186433" x="5032375" y="1970088"/>
          <p14:tracePt t="186441" x="5195888" y="1970088"/>
          <p14:tracePt t="186449" x="5341938" y="1970088"/>
          <p14:tracePt t="186457" x="5451475" y="1970088"/>
          <p14:tracePt t="186465" x="5507038" y="1970088"/>
          <p14:tracePt t="186473" x="5561013" y="1970088"/>
          <p14:tracePt t="186481" x="5570538" y="1970088"/>
          <p14:tracePt t="186489" x="5580063" y="1970088"/>
          <p14:tracePt t="186544" x="5588000" y="1970088"/>
          <p14:tracePt t="186553" x="5624513" y="1970088"/>
          <p14:tracePt t="186561" x="5653088" y="1970088"/>
          <p14:tracePt t="186569" x="5670550" y="1970088"/>
          <p14:tracePt t="186579" x="5716588" y="1970088"/>
          <p14:tracePt t="186585" x="5743575" y="1970088"/>
          <p14:tracePt t="186593" x="5770563" y="1970088"/>
          <p14:tracePt t="186600" x="5807075" y="1970088"/>
          <p14:tracePt t="186609" x="5816600" y="1970088"/>
          <p14:tracePt t="186617" x="5843588" y="1970088"/>
          <p14:tracePt t="186641" x="5853113" y="1970088"/>
          <p14:tracePt t="186657" x="5862638" y="1970088"/>
          <p14:tracePt t="186665" x="5899150" y="1970088"/>
          <p14:tracePt t="186673" x="5935663" y="1970088"/>
          <p14:tracePt t="186680" x="5980113" y="1970088"/>
          <p14:tracePt t="186689" x="6043613" y="1970088"/>
          <p14:tracePt t="186697" x="6108700" y="1970088"/>
          <p14:tracePt t="186704" x="6162675" y="1970088"/>
          <p14:tracePt t="186712" x="6189663" y="1987550"/>
          <p14:tracePt t="186720" x="6218238" y="1987550"/>
          <p14:tracePt t="186729" x="6226175" y="1987550"/>
          <p14:tracePt t="186737" x="6254750" y="1987550"/>
          <p14:tracePt t="186753" x="6262688" y="1987550"/>
          <p14:tracePt t="186817" x="6281738" y="1987550"/>
          <p14:tracePt t="186825" x="6299200" y="1987550"/>
          <p14:tracePt t="186833" x="6308725" y="1987550"/>
          <p14:tracePt t="186841" x="6318250" y="1987550"/>
          <p14:tracePt t="186849" x="6354763" y="1987550"/>
          <p14:tracePt t="186857" x="6381750" y="1970088"/>
          <p14:tracePt t="186865" x="6408738" y="1970088"/>
          <p14:tracePt t="186872" x="6454775" y="1933575"/>
          <p14:tracePt t="186881" x="6481763" y="1924050"/>
          <p14:tracePt t="186888" x="6527800" y="1906588"/>
          <p14:tracePt t="186897" x="6573838" y="1870075"/>
          <p14:tracePt t="186904" x="6600825" y="1860550"/>
          <p14:tracePt t="186913" x="6627813" y="1841500"/>
          <p14:tracePt t="186920" x="6637338" y="1833563"/>
          <p14:tracePt t="186929" x="6654800" y="1824038"/>
          <p14:tracePt t="186946" x="6673850" y="1814513"/>
          <p14:tracePt t="187059" x="6673850" y="1824038"/>
          <p14:tracePt t="187065" x="6673850" y="1833563"/>
          <p14:tracePt t="187081" x="6673850" y="1860550"/>
          <p14:tracePt t="187088" x="6664325" y="1897063"/>
          <p14:tracePt t="187097" x="6664325" y="1924050"/>
          <p14:tracePt t="187105" x="6637338" y="1997075"/>
          <p14:tracePt t="187113" x="6627813" y="2033588"/>
          <p14:tracePt t="187120" x="6610350" y="2097088"/>
          <p14:tracePt t="187129" x="6581775" y="2197100"/>
          <p14:tracePt t="187137" x="6564313" y="2306638"/>
          <p14:tracePt t="187146" x="6537325" y="2398713"/>
          <p14:tracePt t="187153" x="6518275" y="2535238"/>
          <p14:tracePt t="187163" x="6518275" y="2662238"/>
          <p14:tracePt t="187169" x="6518275" y="2790825"/>
          <p14:tracePt t="187180" x="6518275" y="2900363"/>
          <p14:tracePt t="187185" x="6518275" y="3027363"/>
          <p14:tracePt t="187193" x="6518275" y="3119438"/>
          <p14:tracePt t="187201" x="6518275" y="3228975"/>
          <p14:tracePt t="187208" x="6518275" y="3338513"/>
          <p14:tracePt t="187217" x="6527800" y="3446463"/>
          <p14:tracePt t="187224" x="6537325" y="3511550"/>
          <p14:tracePt t="187233" x="6537325" y="3548063"/>
          <p14:tracePt t="187241" x="6554788" y="3621088"/>
          <p14:tracePt t="187248" x="6564313" y="3657600"/>
          <p14:tracePt t="187257" x="6564313" y="3702050"/>
          <p14:tracePt t="187265" x="6573838" y="3730625"/>
          <p14:tracePt t="187272" x="6581775" y="3738563"/>
          <p14:tracePt t="187281" x="6581775" y="3748088"/>
          <p14:tracePt t="187467" x="6591300" y="3757613"/>
          <p14:tracePt t="187490" x="6645275" y="3757613"/>
          <p14:tracePt t="187499" x="6718300" y="3757613"/>
          <p14:tracePt t="187505" x="6810375" y="3757613"/>
          <p14:tracePt t="187514" x="6900863" y="3757613"/>
          <p14:tracePt t="187521" x="7010400" y="3757613"/>
          <p14:tracePt t="187529" x="7102475" y="3757613"/>
          <p14:tracePt t="187537" x="7212013" y="3748088"/>
          <p14:tracePt t="187546" x="7275513" y="3738563"/>
          <p14:tracePt t="187553" x="7329488" y="3730625"/>
          <p14:tracePt t="187562" x="7348538" y="3721100"/>
          <p14:tracePt t="187569" x="7375525" y="3702050"/>
          <p14:tracePt t="187579" x="7392988" y="3684588"/>
          <p14:tracePt t="187841" x="7385050" y="3684588"/>
          <p14:tracePt t="187849" x="7366000" y="3684588"/>
          <p14:tracePt t="187857" x="7348538" y="3694113"/>
          <p14:tracePt t="187865" x="7339013" y="3694113"/>
          <p14:tracePt t="187881" x="7302500" y="3711575"/>
          <p14:tracePt t="187890" x="7275513" y="3730625"/>
          <p14:tracePt t="187897" x="7256463" y="3748088"/>
          <p14:tracePt t="187905" x="7248525" y="3748088"/>
          <p14:tracePt t="187913" x="7248525" y="3757613"/>
          <p14:tracePt t="187921" x="7239000" y="3767138"/>
          <p14:tracePt t="187929" x="7229475" y="3775075"/>
          <p14:tracePt t="187937" x="7219950" y="3784600"/>
          <p14:tracePt t="187952" x="7212013" y="3794125"/>
          <p14:tracePt t="187978" x="7202488" y="3803650"/>
          <p14:tracePt t="188042" x="7192963" y="3803650"/>
          <p14:tracePt t="188058" x="7192963" y="3811588"/>
          <p14:tracePt t="188064" x="7175500" y="3821113"/>
          <p14:tracePt t="188081" x="7165975" y="3830638"/>
          <p14:tracePt t="188088" x="7156450" y="3830638"/>
          <p14:tracePt t="188097" x="7138988" y="3840163"/>
          <p14:tracePt t="188105" x="7119938" y="3857625"/>
          <p14:tracePt t="188121" x="7092950" y="3875088"/>
          <p14:tracePt t="188129" x="7083425" y="3884613"/>
          <p14:tracePt t="188141" x="7056438" y="3911600"/>
          <p14:tracePt t="188152" x="7019925" y="3930650"/>
          <p14:tracePt t="188157" x="6992938" y="3976688"/>
          <p14:tracePt t="188172" x="6937375" y="4057650"/>
          <p14:tracePt t="188185" x="6900863" y="4130675"/>
          <p14:tracePt t="188195" x="6864350" y="4186238"/>
          <p14:tracePt t="188200" x="6846888" y="4222750"/>
          <p14:tracePt t="188208" x="6810375" y="4268788"/>
          <p14:tracePt t="188216" x="6800850" y="4295775"/>
          <p14:tracePt t="188224" x="6783388" y="4313238"/>
          <p14:tracePt t="188233" x="6773863" y="4322763"/>
          <p14:tracePt t="188241" x="6764338" y="4332288"/>
          <p14:tracePt t="188315" x="6754813" y="4340225"/>
          <p14:tracePt t="188330" x="6754813" y="4359275"/>
          <p14:tracePt t="188345" x="6737350" y="4376738"/>
          <p14:tracePt t="188354" x="6727825" y="4386263"/>
          <p14:tracePt t="188378" x="6718300" y="4395788"/>
          <p14:tracePt t="188393" x="6718300" y="4405313"/>
          <p14:tracePt t="188401" x="6710363" y="4413250"/>
          <p14:tracePt t="188425" x="6710363" y="4422775"/>
          <p14:tracePt t="188433" x="6700838" y="4422775"/>
          <p14:tracePt t="188441" x="6691313" y="4432300"/>
          <p14:tracePt t="188473" x="6691313" y="4441825"/>
          <p14:tracePt t="188521" x="6691313" y="4449763"/>
          <p14:tracePt t="188529" x="6681788" y="4459288"/>
          <p14:tracePt t="188537" x="6673850" y="4468813"/>
          <p14:tracePt t="188545" x="6673850" y="4486275"/>
          <p14:tracePt t="188553" x="6654800" y="4505325"/>
          <p14:tracePt t="188562" x="6645275" y="4514850"/>
          <p14:tracePt t="188569" x="6627813" y="4532313"/>
          <p14:tracePt t="188579" x="6618288" y="4541838"/>
          <p14:tracePt t="188585" x="6600825" y="4559300"/>
          <p14:tracePt t="188595" x="6591300" y="4578350"/>
          <p14:tracePt t="188600" x="6581775" y="4595813"/>
          <p14:tracePt t="188609" x="6554788" y="4632325"/>
          <p14:tracePt t="188617" x="6554788" y="4641850"/>
          <p14:tracePt t="188624" x="6545263" y="4668838"/>
          <p14:tracePt t="188633" x="6537325" y="4668838"/>
          <p14:tracePt t="188641" x="6518275" y="4697413"/>
          <p14:tracePt t="188649" x="6508750" y="4714875"/>
          <p14:tracePt t="188673" x="6500813" y="4724400"/>
          <p14:tracePt t="188849" x="6500813" y="4732338"/>
          <p14:tracePt t="188857" x="6491288" y="4768850"/>
          <p14:tracePt t="188865" x="6491288" y="4787900"/>
          <p14:tracePt t="188873" x="6454775" y="4833938"/>
          <p14:tracePt t="188881" x="6445250" y="4878388"/>
          <p14:tracePt t="188897" x="6418263" y="5016500"/>
          <p14:tracePt t="188905" x="6408738" y="5070475"/>
          <p14:tracePt t="188921" x="6408738" y="5233988"/>
          <p14:tracePt t="188929" x="6399213" y="5299075"/>
          <p14:tracePt t="188939" x="6399213" y="5353050"/>
          <p14:tracePt t="188955" x="6372225" y="5453063"/>
          <p14:tracePt t="188962" x="6372225" y="5489575"/>
          <p14:tracePt t="188968" x="6354763" y="5526088"/>
          <p14:tracePt t="188980" x="6345238" y="5545138"/>
          <p14:tracePt t="188985" x="6345238" y="5562600"/>
          <p14:tracePt t="188995" x="6335713" y="5572125"/>
          <p14:tracePt t="189009" x="6335713" y="5581650"/>
          <p14:tracePt t="189016" x="6326188" y="5589588"/>
          <p14:tracePt t="189033" x="6326188" y="5599113"/>
          <p14:tracePt t="189049" x="6326188" y="5608638"/>
          <p14:tracePt t="189058" x="6308725" y="5618163"/>
          <p14:tracePt t="189064" x="6299200" y="5626100"/>
          <p14:tracePt t="189074" x="6299200" y="5635625"/>
          <p14:tracePt t="189080" x="6291263" y="5645150"/>
          <p14:tracePt t="189088" x="6281738" y="5662613"/>
          <p14:tracePt t="189105" x="6262688" y="5681663"/>
          <p14:tracePt t="189113" x="6254750" y="5691188"/>
          <p14:tracePt t="189121" x="6254750" y="5699125"/>
          <p14:tracePt t="189146" x="6235700" y="5735638"/>
          <p14:tracePt t="189154" x="6226175" y="5745163"/>
          <p14:tracePt t="189163" x="6218238" y="5754688"/>
          <p14:tracePt t="189170" x="6199188" y="5772150"/>
          <p14:tracePt t="189180" x="6189663" y="5781675"/>
          <p14:tracePt t="189196" x="6181725" y="5791200"/>
          <p14:tracePt t="189209" x="6172200" y="5791200"/>
          <p14:tracePt t="189225" x="6153150" y="5800725"/>
          <p14:tracePt t="189232" x="6145213" y="5800725"/>
          <p14:tracePt t="189240" x="6135688" y="5800725"/>
          <p14:tracePt t="189249" x="6126163" y="5800725"/>
          <p14:tracePt t="189257" x="6108700" y="5800725"/>
          <p14:tracePt t="189264" x="6099175" y="5800725"/>
          <p14:tracePt t="189273" x="6080125" y="5791200"/>
          <p14:tracePt t="189289" x="6053138" y="5772150"/>
          <p14:tracePt t="189305" x="6035675" y="5764213"/>
          <p14:tracePt t="189321" x="6016625" y="5764213"/>
          <p14:tracePt t="189329" x="6016625" y="5754688"/>
          <p14:tracePt t="189336" x="6007100" y="5754688"/>
          <p14:tracePt t="189345" x="5999163" y="5754688"/>
          <p14:tracePt t="189353" x="5980113" y="5754688"/>
          <p14:tracePt t="189362" x="5962650" y="5754688"/>
          <p14:tracePt t="189369" x="5935663" y="5754688"/>
          <p14:tracePt t="189378" x="5916613" y="5754688"/>
          <p14:tracePt t="189385" x="5889625" y="5754688"/>
          <p14:tracePt t="189394" x="5870575" y="5735638"/>
          <p14:tracePt t="189400" x="5826125" y="5735638"/>
          <p14:tracePt t="189409" x="5789613" y="5735638"/>
          <p14:tracePt t="189417" x="5743575" y="5727700"/>
          <p14:tracePt t="189425" x="5707063" y="5727700"/>
          <p14:tracePt t="189433" x="5661025" y="5727700"/>
          <p14:tracePt t="189441" x="5607050" y="5727700"/>
          <p14:tracePt t="189449" x="5570538" y="5727700"/>
          <p14:tracePt t="189457" x="5514975" y="5727700"/>
          <p14:tracePt t="189464" x="5461000" y="5727700"/>
          <p14:tracePt t="189473" x="5414963" y="5727700"/>
          <p14:tracePt t="189481" x="5360988" y="5727700"/>
          <p14:tracePt t="189489" x="5334000" y="5727700"/>
          <p14:tracePt t="189497" x="5278438" y="5727700"/>
          <p14:tracePt t="189505" x="5251450" y="5727700"/>
          <p14:tracePt t="189512" x="5205413" y="5727700"/>
          <p14:tracePt t="189521" x="5187950" y="5727700"/>
          <p14:tracePt t="189528" x="5159375" y="5727700"/>
          <p14:tracePt t="189537" x="5141913" y="5727700"/>
          <p14:tracePt t="189546" x="5132388" y="5727700"/>
          <p14:tracePt t="189553" x="5105400" y="5727700"/>
          <p14:tracePt t="189563" x="5086350" y="5727700"/>
          <p14:tracePt t="189569" x="5078413" y="5727700"/>
          <p14:tracePt t="189579" x="5068888" y="5727700"/>
          <p14:tracePt t="189585" x="5032375" y="5727700"/>
          <p14:tracePt t="189595" x="5022850" y="5727700"/>
          <p14:tracePt t="189601" x="4986338" y="5727700"/>
          <p14:tracePt t="189611" x="4978400" y="5727700"/>
          <p14:tracePt t="189616" x="4941888" y="5727700"/>
          <p14:tracePt t="189624" x="4922838" y="5727700"/>
          <p14:tracePt t="189632" x="4886325" y="5735638"/>
          <p14:tracePt t="189640" x="4868863" y="5735638"/>
          <p14:tracePt t="189649" x="4832350" y="5745163"/>
          <p14:tracePt t="189657" x="4813300" y="5745163"/>
          <p14:tracePt t="189665" x="4795838" y="5745163"/>
          <p14:tracePt t="189673" x="4795838" y="5754688"/>
          <p14:tracePt t="189697" x="4786313" y="5754688"/>
          <p14:tracePt t="189705" x="4776788" y="5754688"/>
          <p14:tracePt t="189720" x="4759325" y="5754688"/>
          <p14:tracePt t="189729" x="4749800" y="5754688"/>
          <p14:tracePt t="189737" x="4740275" y="5754688"/>
          <p14:tracePt t="189746" x="4730750" y="5754688"/>
          <p14:tracePt t="189753" x="4695825" y="5754688"/>
          <p14:tracePt t="189763" x="4667250" y="5754688"/>
          <p14:tracePt t="189771" x="4640263" y="5754688"/>
          <p14:tracePt t="189785" x="4567238" y="5754688"/>
          <p14:tracePt t="189798" x="4549775" y="5754688"/>
          <p14:tracePt t="189801" x="4513263" y="5754688"/>
          <p14:tracePt t="189809" x="4494213" y="5754688"/>
          <p14:tracePt t="189817" x="4467225" y="5754688"/>
          <p14:tracePt t="189830" x="4457700" y="5754688"/>
          <p14:tracePt t="189832" x="4448175" y="5754688"/>
          <p14:tracePt t="189840" x="4430713" y="5754688"/>
          <p14:tracePt t="189857" x="4421188" y="5754688"/>
          <p14:tracePt t="190249" x="4413250" y="5754688"/>
          <p14:tracePt t="190475" x="4394200" y="5754688"/>
          <p14:tracePt t="190498" x="4376738" y="5754688"/>
          <p14:tracePt t="190507" x="4357688" y="5727700"/>
          <p14:tracePt t="190515" x="4340225" y="5708650"/>
          <p14:tracePt t="190521" x="4311650" y="5699125"/>
          <p14:tracePt t="190529" x="4275138" y="5672138"/>
          <p14:tracePt t="190537" x="4230688" y="5654675"/>
          <p14:tracePt t="190545" x="4148138" y="5599113"/>
          <p14:tracePt t="190553" x="4084638" y="5581650"/>
          <p14:tracePt t="190562" x="4029075" y="5581650"/>
          <p14:tracePt t="190569" x="3975100" y="5581650"/>
          <p14:tracePt t="190578" x="3911600" y="5554663"/>
          <p14:tracePt t="190585" x="3856038" y="5554663"/>
          <p14:tracePt t="190595" x="3802063" y="5554663"/>
          <p14:tracePt t="190601" x="3756025" y="5554663"/>
          <p14:tracePt t="190609" x="3719513" y="5554663"/>
          <p14:tracePt t="190617" x="3683000" y="5554663"/>
          <p14:tracePt t="190624" x="3656013" y="5554663"/>
          <p14:tracePt t="190633" x="3629025" y="5554663"/>
          <p14:tracePt t="190640" x="3609975" y="5562600"/>
          <p14:tracePt t="190649" x="3563938" y="5562600"/>
          <p14:tracePt t="190656" x="3546475" y="5572125"/>
          <p14:tracePt t="190665" x="3536950" y="5572125"/>
          <p14:tracePt t="190673" x="3527425" y="5572125"/>
          <p14:tracePt t="190681" x="3519488" y="5572125"/>
          <p14:tracePt t="190697" x="3509963" y="5572125"/>
          <p14:tracePt t="190704" x="3500438" y="5572125"/>
          <p14:tracePt t="190714" x="3482975" y="5572125"/>
          <p14:tracePt t="190721" x="3463925" y="5572125"/>
          <p14:tracePt t="190729" x="3436938" y="5572125"/>
          <p14:tracePt t="190737" x="3419475" y="5572125"/>
          <p14:tracePt t="190745" x="3409950" y="5572125"/>
          <p14:tracePt t="190753" x="3382963" y="5572125"/>
          <p14:tracePt t="190763" x="3363913" y="5581650"/>
          <p14:tracePt t="190768" x="3363913" y="5589588"/>
          <p14:tracePt t="190780" x="3346450" y="5589588"/>
          <p14:tracePt t="190784" x="3336925" y="5599113"/>
          <p14:tracePt t="190801" x="3327400" y="5599113"/>
          <p14:tracePt t="190826" x="3309938" y="5599113"/>
          <p14:tracePt t="190849" x="3300413" y="5599113"/>
          <p14:tracePt t="190857" x="3300413" y="5608638"/>
          <p14:tracePt t="191042" x="3273425" y="5608638"/>
          <p14:tracePt t="191054" x="3254375" y="5608638"/>
          <p14:tracePt t="191057" x="3208338" y="5608638"/>
          <p14:tracePt t="191064" x="3171825" y="5608638"/>
          <p14:tracePt t="191072" x="3144838" y="5608638"/>
          <p14:tracePt t="191080" x="3108325" y="5618163"/>
          <p14:tracePt t="191089" x="3081338" y="5626100"/>
          <p14:tracePt t="191096" x="3054350" y="5635625"/>
          <p14:tracePt t="191104" x="3008313" y="5635625"/>
          <p14:tracePt t="191113" x="2990850" y="5635625"/>
          <p14:tracePt t="191120" x="2954338" y="5635625"/>
          <p14:tracePt t="191129" x="2925763" y="5635625"/>
          <p14:tracePt t="191139" x="2908300" y="5635625"/>
          <p14:tracePt t="191145" x="2898775" y="5635625"/>
          <p14:tracePt t="191153" x="2881313" y="5635625"/>
          <p14:tracePt t="191162" x="2871788" y="5635625"/>
          <p14:tracePt t="191169" x="2862263" y="5635625"/>
          <p14:tracePt t="191179" x="2852738" y="5635625"/>
          <p14:tracePt t="191195" x="2825750" y="5635625"/>
          <p14:tracePt t="191209" x="2825750" y="5626100"/>
          <p14:tracePt t="191216" x="2817813" y="5618163"/>
          <p14:tracePt t="191233" x="2808288" y="5608638"/>
          <p14:tracePt t="191241" x="2798763" y="5608638"/>
          <p14:tracePt t="191248" x="2789238" y="5599113"/>
          <p14:tracePt t="191273" x="2781300" y="5589588"/>
          <p14:tracePt t="191281" x="2771775" y="5572125"/>
          <p14:tracePt t="191297" x="2771775" y="5562600"/>
          <p14:tracePt t="191475" x="2771775" y="5554663"/>
          <p14:tracePt t="191486" x="2752725" y="5554663"/>
          <p14:tracePt t="191496" x="2735263" y="5554663"/>
          <p14:tracePt t="191500" x="2698750" y="5572125"/>
          <p14:tracePt t="191505" x="2671763" y="5589588"/>
          <p14:tracePt t="191513" x="2643188" y="5608638"/>
          <p14:tracePt t="191520" x="2625725" y="5626100"/>
          <p14:tracePt t="191529" x="2589213" y="5645150"/>
          <p14:tracePt t="191537" x="2570163" y="5672138"/>
          <p14:tracePt t="191545" x="2543175" y="5691188"/>
          <p14:tracePt t="191553" x="2533650" y="5699125"/>
          <p14:tracePt t="191562" x="2506663" y="5727700"/>
          <p14:tracePt t="191569" x="2498725" y="5735638"/>
          <p14:tracePt t="191578" x="2489200" y="5735638"/>
          <p14:tracePt t="191585" x="2479675" y="5764213"/>
          <p14:tracePt t="191594" x="2462213" y="5772150"/>
          <p14:tracePt t="191923" x="2452688" y="5772150"/>
          <p14:tracePt t="191939" x="2452688" y="5754688"/>
          <p14:tracePt t="191948" x="2452688" y="5727700"/>
          <p14:tracePt t="191959" x="2462213" y="5691188"/>
          <p14:tracePt t="191965" x="2479675" y="5662613"/>
          <p14:tracePt t="191969" x="2489200" y="5635625"/>
          <p14:tracePt t="191979" x="2489200" y="5599113"/>
          <p14:tracePt t="191985" x="2506663" y="5562600"/>
          <p14:tracePt t="191997" x="2516188" y="5518150"/>
          <p14:tracePt t="192000" x="2525713" y="5489575"/>
          <p14:tracePt t="192009" x="2525713" y="5462588"/>
          <p14:tracePt t="192017" x="2525713" y="5416550"/>
          <p14:tracePt t="192025" x="2533650" y="5389563"/>
          <p14:tracePt t="192033" x="2533650" y="5335588"/>
          <p14:tracePt t="192041" x="2533650" y="5289550"/>
          <p14:tracePt t="192049" x="2533650" y="5233988"/>
          <p14:tracePt t="192057" x="2552700" y="5180013"/>
          <p14:tracePt t="192065" x="2562225" y="5116513"/>
          <p14:tracePt t="192074" x="2570163" y="5060950"/>
          <p14:tracePt t="192080" x="2570163" y="5006975"/>
          <p14:tracePt t="192089" x="2589213" y="4924425"/>
          <p14:tracePt t="192097" x="2598738" y="4851400"/>
          <p14:tracePt t="192105" x="2625725" y="4732338"/>
          <p14:tracePt t="192113" x="2625725" y="4660900"/>
          <p14:tracePt t="192120" x="2643188" y="4551363"/>
          <p14:tracePt t="192130" x="2652713" y="4459288"/>
          <p14:tracePt t="192137" x="2671763" y="4340225"/>
          <p14:tracePt t="192145" x="2698750" y="4213225"/>
          <p14:tracePt t="192153" x="2716213" y="4103688"/>
          <p14:tracePt t="192162" x="2725738" y="3976688"/>
          <p14:tracePt t="192169" x="2744788" y="3857625"/>
          <p14:tracePt t="192178" x="2771775" y="3748088"/>
          <p14:tracePt t="192184" x="2781300" y="3621088"/>
          <p14:tracePt t="192194" x="2798763" y="3492500"/>
          <p14:tracePt t="192201" x="2808288" y="3392488"/>
          <p14:tracePt t="192209" x="2844800" y="3265488"/>
          <p14:tracePt t="192217" x="2844800" y="3173413"/>
          <p14:tracePt t="192224" x="2844800" y="3082925"/>
          <p14:tracePt t="192233" x="2844800" y="2990850"/>
          <p14:tracePt t="192241" x="2844800" y="2881313"/>
          <p14:tracePt t="192248" x="2844800" y="2800350"/>
          <p14:tracePt t="192257" x="2844800" y="2744788"/>
          <p14:tracePt t="192264" x="2844800" y="2671763"/>
          <p14:tracePt t="192273" x="2844800" y="2617788"/>
          <p14:tracePt t="192281" x="2844800" y="2562225"/>
          <p14:tracePt t="192289" x="2844800" y="2508250"/>
          <p14:tracePt t="192297" x="2844800" y="2444750"/>
          <p14:tracePt t="192305" x="2844800" y="2408238"/>
          <p14:tracePt t="192313" x="2844800" y="2362200"/>
          <p14:tracePt t="192321" x="2835275" y="2325688"/>
          <p14:tracePt t="192329" x="2825750" y="2298700"/>
          <p14:tracePt t="192337" x="2817813" y="2252663"/>
          <p14:tracePt t="192345" x="2798763" y="2206625"/>
          <p14:tracePt t="192353" x="2798763" y="2189163"/>
          <p14:tracePt t="192362" x="2789238" y="2143125"/>
          <p14:tracePt t="192369" x="2771775" y="2116138"/>
          <p14:tracePt t="192379" x="2762250" y="2089150"/>
          <p14:tracePt t="192387" x="2762250" y="2070100"/>
          <p14:tracePt t="192394" x="2744788" y="2052638"/>
          <p14:tracePt t="192401" x="2744788" y="2043113"/>
          <p14:tracePt t="192409" x="2744788" y="2024063"/>
          <p14:tracePt t="192418" x="2735263" y="2016125"/>
          <p14:tracePt t="192425" x="2735263" y="2006600"/>
          <p14:tracePt t="192457" x="2725738" y="1979613"/>
          <p14:tracePt t="192465" x="2725738" y="1970088"/>
          <p14:tracePt t="192473" x="2725738" y="1960563"/>
          <p14:tracePt t="192481" x="2708275" y="1924050"/>
          <p14:tracePt t="192489" x="2689225" y="1906588"/>
          <p14:tracePt t="192497" x="2689225" y="1897063"/>
          <p14:tracePt t="192505" x="2679700" y="1878013"/>
          <p14:tracePt t="192513" x="2643188" y="1833563"/>
          <p14:tracePt t="192520" x="2635250" y="1824038"/>
          <p14:tracePt t="192528" x="2625725" y="1797050"/>
          <p14:tracePt t="192545" x="2606675" y="1768475"/>
          <p14:tracePt t="192552" x="2598738" y="1731963"/>
          <p14:tracePt t="192562" x="2589213" y="1704975"/>
          <p14:tracePt t="192568" x="2589213" y="1687513"/>
          <p14:tracePt t="192581" x="2589213" y="1660525"/>
          <p14:tracePt t="192585" x="2579688" y="1641475"/>
          <p14:tracePt t="192595" x="2562225" y="1604963"/>
          <p14:tracePt t="192609" x="2552700" y="1595438"/>
          <p14:tracePt t="192617" x="2552700" y="1587500"/>
          <p14:tracePt t="192818" x="2543175" y="1577975"/>
          <p14:tracePt t="192828" x="2543175" y="1595438"/>
          <p14:tracePt t="192833" x="2533650" y="1624013"/>
          <p14:tracePt t="192840" x="2533650" y="1651000"/>
          <p14:tracePt t="192848" x="2506663" y="1697038"/>
          <p14:tracePt t="192857" x="2489200" y="1760538"/>
          <p14:tracePt t="192865" x="2489200" y="1797050"/>
          <p14:tracePt t="192872" x="2470150" y="1860550"/>
          <p14:tracePt t="192896" x="2425700" y="1997075"/>
          <p14:tracePt t="192898" x="2425700" y="2016125"/>
          <p14:tracePt t="192905" x="2416175" y="2089150"/>
          <p14:tracePt t="192912" x="2416175" y="2160588"/>
          <p14:tracePt t="192921" x="2389188" y="2225675"/>
          <p14:tracePt t="192928" x="2370138" y="2298700"/>
          <p14:tracePt t="192938" x="2370138" y="2371725"/>
          <p14:tracePt t="192950" x="2360613" y="2435225"/>
          <p14:tracePt t="192954" x="2352675" y="2525713"/>
          <p14:tracePt t="192965" x="2333625" y="2635250"/>
          <p14:tracePt t="192969" x="2306638" y="2754313"/>
          <p14:tracePt t="192980" x="2306638" y="2844800"/>
          <p14:tracePt t="192984" x="2279650" y="2954338"/>
          <p14:tracePt t="192997" x="2251075" y="3090863"/>
          <p14:tracePt t="193000" x="2224088" y="3200400"/>
          <p14:tracePt t="193008" x="2206625" y="3309938"/>
          <p14:tracePt t="193017" x="2179638" y="3429000"/>
          <p14:tracePt t="193024" x="2160588" y="3556000"/>
          <p14:tracePt t="193033" x="2160588" y="3629025"/>
          <p14:tracePt t="193042" x="2160588" y="3738563"/>
          <p14:tracePt t="193049" x="2160588" y="3811588"/>
          <p14:tracePt t="193057" x="2160588" y="3884613"/>
          <p14:tracePt t="193065" x="2160588" y="3940175"/>
          <p14:tracePt t="193074" x="2160588" y="4003675"/>
          <p14:tracePt t="193081" x="2160588" y="4057650"/>
          <p14:tracePt t="193089" x="2160588" y="4094163"/>
          <p14:tracePt t="193097" x="2160588" y="4149725"/>
          <p14:tracePt t="193105" x="2151063" y="4167188"/>
          <p14:tracePt t="193113" x="2151063" y="4186238"/>
          <p14:tracePt t="193120" x="2151063" y="4232275"/>
          <p14:tracePt t="193128" x="2151063" y="4259263"/>
          <p14:tracePt t="193137" x="2151063" y="4286250"/>
          <p14:tracePt t="193146" x="2143125" y="4332288"/>
          <p14:tracePt t="193153" x="2124075" y="4395788"/>
          <p14:tracePt t="193161" x="2124075" y="4422775"/>
          <p14:tracePt t="193169" x="2097088" y="4468813"/>
          <p14:tracePt t="193178" x="2070100" y="4541838"/>
          <p14:tracePt t="193185" x="2051050" y="4605338"/>
          <p14:tracePt t="193194" x="2033588" y="4660900"/>
          <p14:tracePt t="193200" x="2024063" y="4741863"/>
          <p14:tracePt t="193208" x="1978025" y="4824413"/>
          <p14:tracePt t="193217" x="1968500" y="4897438"/>
          <p14:tracePt t="193225" x="1960563" y="4960938"/>
          <p14:tracePt t="193233" x="1941513" y="5033963"/>
          <p14:tracePt t="193241" x="1931988" y="5097463"/>
          <p14:tracePt t="193249" x="1924050" y="5153025"/>
          <p14:tracePt t="193257" x="1924050" y="5207000"/>
          <p14:tracePt t="193264" x="1924050" y="5262563"/>
          <p14:tracePt t="193272" x="1924050" y="5307013"/>
          <p14:tracePt t="193281" x="1924050" y="5362575"/>
          <p14:tracePt t="193289" x="1924050" y="5389563"/>
          <p14:tracePt t="193297" x="1924050" y="5416550"/>
          <p14:tracePt t="193305" x="1914525" y="5453063"/>
          <p14:tracePt t="193312" x="1914525" y="5462588"/>
          <p14:tracePt t="193345" x="1914525" y="5472113"/>
          <p14:tracePt t="193436" x="1914525" y="5489575"/>
          <p14:tracePt t="193442" x="1905000" y="5508625"/>
          <p14:tracePt t="193449" x="1895475" y="5526088"/>
          <p14:tracePt t="193457" x="1868488" y="5545138"/>
          <p14:tracePt t="193464" x="1868488" y="5589588"/>
          <p14:tracePt t="193472" x="1868488" y="5618163"/>
          <p14:tracePt t="193480" x="1868488" y="5645150"/>
          <p14:tracePt t="193488" x="1868488" y="5662613"/>
          <p14:tracePt t="193497" x="1860550" y="5708650"/>
          <p14:tracePt t="193505" x="1860550" y="5735638"/>
          <p14:tracePt t="193512" x="1860550" y="5745163"/>
          <p14:tracePt t="193520" x="1860550" y="5764213"/>
          <p14:tracePt t="193537" x="1860550" y="5772150"/>
          <p14:tracePt t="193546" x="1860550" y="5781675"/>
          <p14:tracePt t="193753" x="1878013" y="5781675"/>
          <p14:tracePt t="193761" x="1931988" y="5781675"/>
          <p14:tracePt t="193769" x="1978025" y="5764213"/>
          <p14:tracePt t="193777" x="2005013" y="5754688"/>
          <p14:tracePt t="193785" x="2051050" y="5735638"/>
          <p14:tracePt t="193796" x="2087563" y="5727700"/>
          <p14:tracePt t="193801" x="2133600" y="5718175"/>
          <p14:tracePt t="193811" x="2179638" y="5691188"/>
          <p14:tracePt t="193817" x="2206625" y="5681663"/>
          <p14:tracePt t="193824" x="2243138" y="5662613"/>
          <p14:tracePt t="193833" x="2270125" y="5645150"/>
          <p14:tracePt t="193841" x="2279650" y="5635625"/>
          <p14:tracePt t="193849" x="2306638" y="5618163"/>
          <p14:tracePt t="193858" x="2316163" y="5608638"/>
          <p14:tracePt t="193865" x="2333625" y="5589588"/>
          <p14:tracePt t="193872" x="2333625" y="5581650"/>
          <p14:tracePt t="193881" x="2343150" y="5572125"/>
          <p14:tracePt t="194146" x="2352675" y="5572125"/>
          <p14:tracePt t="194155" x="2352675" y="5581650"/>
          <p14:tracePt t="194163" x="2352675" y="5589588"/>
          <p14:tracePt t="194169" x="2370138" y="5608638"/>
          <p14:tracePt t="194185" x="2370138" y="5635625"/>
          <p14:tracePt t="194195" x="2379663" y="5654675"/>
          <p14:tracePt t="194200" x="2389188" y="5681663"/>
          <p14:tracePt t="194208" x="2397125" y="5699125"/>
          <p14:tracePt t="194217" x="2416175" y="5718175"/>
          <p14:tracePt t="194224" x="2416175" y="5727700"/>
          <p14:tracePt t="194232" x="2425700" y="5735638"/>
          <p14:tracePt t="194427" x="2425700" y="5764213"/>
          <p14:tracePt t="194438" x="2425700" y="5772150"/>
          <p14:tracePt t="194449" x="2425700" y="5791200"/>
          <p14:tracePt t="194457" x="2425700" y="5800725"/>
          <p14:tracePt t="194473" x="2425700" y="5808663"/>
          <p14:tracePt t="194481" x="2425700" y="5818188"/>
          <p14:tracePt t="194489" x="2425700" y="5827713"/>
          <p14:tracePt t="194505" x="2425700" y="5845175"/>
          <p14:tracePt t="194513" x="2433638" y="5854700"/>
          <p14:tracePt t="194520" x="2443163" y="5864225"/>
          <p14:tracePt t="194537" x="2452688" y="5873750"/>
          <p14:tracePt t="194553" x="2470150" y="5891213"/>
          <p14:tracePt t="194585" x="2479675" y="5891213"/>
          <p14:tracePt t="194593" x="2498725" y="5900738"/>
          <p14:tracePt t="194617" x="2506663" y="5900738"/>
          <p14:tracePt t="194633" x="2525713" y="5910263"/>
          <p14:tracePt t="194640" x="2533650" y="5910263"/>
          <p14:tracePt t="194657" x="2543175" y="5910263"/>
          <p14:tracePt t="194665" x="2552700" y="5910263"/>
          <p14:tracePt t="194673" x="2562225" y="5910263"/>
          <p14:tracePt t="194681" x="2562225" y="5918200"/>
          <p14:tracePt t="194705" x="2570163" y="5937250"/>
          <p14:tracePt t="194714" x="2579688" y="5946775"/>
          <p14:tracePt t="194841" x="2589213" y="5954713"/>
          <p14:tracePt t="194857" x="2598738" y="5964238"/>
          <p14:tracePt t="194873" x="2598738" y="5973763"/>
          <p14:tracePt t="194883" x="2606675" y="5983288"/>
          <p14:tracePt t="194889" x="2606675" y="5991225"/>
          <p14:tracePt t="194905" x="2625725" y="6010275"/>
          <p14:tracePt t="194913" x="2625725" y="6018213"/>
          <p14:tracePt t="194929" x="2635250" y="6027738"/>
          <p14:tracePt t="194937" x="2635250" y="6037263"/>
          <p14:tracePt t="194953" x="2635250" y="6046788"/>
          <p14:tracePt t="194961" x="2635250" y="6054725"/>
          <p14:tracePt t="194969" x="2643188" y="6064250"/>
          <p14:tracePt t="195529" x="2643188" y="6073775"/>
          <p14:tracePt t="195738" x="2652713" y="6083300"/>
          <p14:tracePt t="195745" x="2671763" y="6083300"/>
          <p14:tracePt t="195763" x="2679700" y="6083300"/>
          <p14:tracePt t="195768" x="2698750" y="6064250"/>
          <p14:tracePt t="195785" x="2708275" y="6064250"/>
          <p14:tracePt t="195793" x="2716213" y="6064250"/>
          <p14:tracePt t="195800" x="2735263" y="6054725"/>
          <p14:tracePt t="195811" x="2744788" y="6054725"/>
          <p14:tracePt t="195833" x="2752725" y="6046788"/>
          <p14:tracePt t="196060" x="2762250" y="6046788"/>
          <p14:tracePt t="196068" x="2798763" y="6046788"/>
          <p14:tracePt t="196079" x="2817813" y="6037263"/>
          <p14:tracePt t="215259" x="2825750" y="6018213"/>
          <p14:tracePt t="215288" x="2825750" y="6010275"/>
          <p14:tracePt t="215296" x="2825750" y="6000750"/>
          <p14:tracePt t="215313" x="2825750" y="5983288"/>
          <p14:tracePt t="215363" x="2835275" y="5964238"/>
          <p14:tracePt t="215401" x="2835275" y="5954713"/>
          <p14:tracePt t="215418" x="2844800" y="5954713"/>
          <p14:tracePt t="215425" x="2852738" y="5946775"/>
          <p14:tracePt t="215432" x="2862263" y="5927725"/>
          <p14:tracePt t="215449" x="2862263" y="5918200"/>
          <p14:tracePt t="215457" x="2871788" y="5891213"/>
          <p14:tracePt t="215465" x="2881313" y="5891213"/>
          <p14:tracePt t="215480" x="2889250" y="5881688"/>
          <p14:tracePt t="215497" x="2908300" y="5873750"/>
          <p14:tracePt t="215512" x="2917825" y="5864225"/>
          <p14:tracePt t="215520" x="2925763" y="5854700"/>
          <p14:tracePt t="215528" x="2935288" y="5854700"/>
          <p14:tracePt t="215537" x="2954338" y="5854700"/>
          <p14:tracePt t="215545" x="2962275" y="5845175"/>
          <p14:tracePt t="215552" x="2971800" y="5845175"/>
          <p14:tracePt t="215593" x="2990850" y="5845175"/>
          <p14:tracePt t="215609" x="2998788" y="5845175"/>
          <p14:tracePt t="215624" x="3008313" y="5845175"/>
          <p14:tracePt t="215641" x="3017838" y="5837238"/>
          <p14:tracePt t="215665" x="3027363" y="5827713"/>
          <p14:tracePt t="215672" x="3035300" y="5827713"/>
          <p14:tracePt t="215698" x="3044825" y="5818188"/>
          <p14:tracePt t="215731" x="3054350" y="5808663"/>
          <p14:tracePt t="215737" x="3071813" y="5808663"/>
          <p14:tracePt t="215746" x="3081338" y="5808663"/>
          <p14:tracePt t="215753" x="3100388" y="5808663"/>
          <p14:tracePt t="215762" x="3136900" y="5808663"/>
          <p14:tracePt t="215769" x="3163888" y="5808663"/>
          <p14:tracePt t="215776" x="3181350" y="5808663"/>
          <p14:tracePt t="215785" x="3208338" y="5808663"/>
          <p14:tracePt t="215793" x="3227388" y="5808663"/>
          <p14:tracePt t="215800" x="3244850" y="5808663"/>
          <p14:tracePt t="215809" x="3263900" y="5808663"/>
          <p14:tracePt t="215817" x="3273425" y="5808663"/>
          <p14:tracePt t="215826" x="3281363" y="5808663"/>
          <p14:tracePt t="215832" x="3300413" y="5808663"/>
          <p14:tracePt t="216252" x="3309938" y="5808663"/>
          <p14:tracePt t="216265" x="3354388" y="5808663"/>
          <p14:tracePt t="216281" x="3373438" y="5764213"/>
          <p14:tracePt t="216288" x="3400425" y="5754688"/>
          <p14:tracePt t="216297" x="3463925" y="5727700"/>
          <p14:tracePt t="216305" x="3536950" y="5691188"/>
          <p14:tracePt t="216313" x="3619500" y="5662613"/>
          <p14:tracePt t="216321" x="3719513" y="5618163"/>
          <p14:tracePt t="216329" x="3819525" y="5581650"/>
          <p14:tracePt t="216337" x="3892550" y="5535613"/>
          <p14:tracePt t="216345" x="3992563" y="5499100"/>
          <p14:tracePt t="216353" x="4075113" y="5472113"/>
          <p14:tracePt t="216361" x="4138613" y="5416550"/>
          <p14:tracePt t="216369" x="4194175" y="5408613"/>
          <p14:tracePt t="216377" x="4294188" y="5353050"/>
          <p14:tracePt t="216385" x="4413250" y="5326063"/>
          <p14:tracePt t="216393" x="4494213" y="5280025"/>
          <p14:tracePt t="216401" x="4603750" y="5253038"/>
          <p14:tracePt t="216409" x="4703763" y="5197475"/>
          <p14:tracePt t="216417" x="4832350" y="5153025"/>
          <p14:tracePt t="216426" x="4968875" y="5126038"/>
          <p14:tracePt t="216433" x="5132388" y="5080000"/>
          <p14:tracePt t="216443" x="5278438" y="5033963"/>
          <p14:tracePt t="216448" x="5470525" y="4987925"/>
          <p14:tracePt t="216457" x="5734050" y="4914900"/>
          <p14:tracePt t="216465" x="5972175" y="4897438"/>
          <p14:tracePt t="216473" x="6254750" y="4860925"/>
          <p14:tracePt t="216481" x="6610350" y="4797425"/>
          <p14:tracePt t="216489" x="6892925" y="4760913"/>
          <p14:tracePt t="216497" x="7138988" y="4724400"/>
          <p14:tracePt t="216505" x="7412038" y="4687888"/>
          <p14:tracePt t="216513" x="7794625" y="4668838"/>
          <p14:tracePt t="216521" x="7958138" y="4632325"/>
          <p14:tracePt t="216528" x="8186738" y="4624388"/>
          <p14:tracePt t="216537" x="8350250" y="4605338"/>
          <p14:tracePt t="216544" x="8496300" y="4587875"/>
          <p14:tracePt t="216552" x="8632825" y="4551363"/>
          <p14:tracePt t="216562" x="8742363" y="4532313"/>
          <p14:tracePt t="216568" x="8834438" y="4522788"/>
          <p14:tracePt t="216577" x="8934450" y="4495800"/>
          <p14:tracePt t="216586" x="9007475" y="4478338"/>
          <p14:tracePt t="216596" x="9107488" y="446881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V="1">
            <a:off x="6516687" y="2060573"/>
            <a:ext cx="5551"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608888" y="6235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421438"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91388" y="637540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12677" name="Text Box 37"/>
          <p:cNvSpPr txBox="1">
            <a:spLocks noChangeArrowheads="1"/>
          </p:cNvSpPr>
          <p:nvPr/>
        </p:nvSpPr>
        <p:spPr bwMode="auto">
          <a:xfrm>
            <a:off x="606501" y="25840"/>
            <a:ext cx="26597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a:t>分岐用の付加回路</a:t>
            </a:r>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2938" y="2441368"/>
            <a:ext cx="3174" cy="316727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4" name="Rectangle 54"/>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5" name="Rectangle 55"/>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6" name="Rectangle 56"/>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7" name="Rectangle 57"/>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8" name="Rectangle 58"/>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9" name="Rectangle 59"/>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0" name="Line 60"/>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1" name="Text Box 61"/>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702" name="Rectangle 62"/>
          <p:cNvSpPr>
            <a:spLocks noChangeArrowheads="1"/>
          </p:cNvSpPr>
          <p:nvPr/>
        </p:nvSpPr>
        <p:spPr bwMode="auto">
          <a:xfrm>
            <a:off x="713817" y="3071814"/>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3" name="Line 63"/>
          <p:cNvSpPr>
            <a:spLocks noChangeShapeType="1"/>
          </p:cNvSpPr>
          <p:nvPr/>
        </p:nvSpPr>
        <p:spPr bwMode="auto">
          <a:xfrm>
            <a:off x="713817" y="3216276"/>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4" name="Line 64"/>
          <p:cNvSpPr>
            <a:spLocks noChangeShapeType="1"/>
          </p:cNvSpPr>
          <p:nvPr/>
        </p:nvSpPr>
        <p:spPr bwMode="auto">
          <a:xfrm flipH="1">
            <a:off x="713817" y="3287714"/>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5" name="Text Box 65"/>
          <p:cNvSpPr txBox="1">
            <a:spLocks noChangeArrowheads="1"/>
          </p:cNvSpPr>
          <p:nvPr/>
        </p:nvSpPr>
        <p:spPr bwMode="auto">
          <a:xfrm>
            <a:off x="929717" y="3065464"/>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a:t>
            </a:r>
          </a:p>
        </p:txBody>
      </p:sp>
      <p:sp>
        <p:nvSpPr>
          <p:cNvPr id="112706" name="Line 66"/>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7" name="Line 67"/>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8" name="Line 68"/>
          <p:cNvSpPr>
            <a:spLocks noChangeShapeType="1"/>
          </p:cNvSpPr>
          <p:nvPr/>
        </p:nvSpPr>
        <p:spPr bwMode="auto">
          <a:xfrm flipV="1">
            <a:off x="323849" y="1847850"/>
            <a:ext cx="11117" cy="18684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9" name="Line 69"/>
          <p:cNvSpPr>
            <a:spLocks noChangeShapeType="1"/>
          </p:cNvSpPr>
          <p:nvPr/>
        </p:nvSpPr>
        <p:spPr bwMode="auto">
          <a:xfrm>
            <a:off x="336550" y="1852613"/>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0" name="Oval 70"/>
          <p:cNvSpPr>
            <a:spLocks noChangeArrowheads="1"/>
          </p:cNvSpPr>
          <p:nvPr/>
        </p:nvSpPr>
        <p:spPr bwMode="auto">
          <a:xfrm>
            <a:off x="625475" y="1997075"/>
            <a:ext cx="287338"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a:t>
            </a:r>
          </a:p>
        </p:txBody>
      </p:sp>
      <p:sp>
        <p:nvSpPr>
          <p:cNvPr id="112711" name="Line 71"/>
          <p:cNvSpPr>
            <a:spLocks noChangeShapeType="1"/>
          </p:cNvSpPr>
          <p:nvPr/>
        </p:nvSpPr>
        <p:spPr bwMode="auto">
          <a:xfrm>
            <a:off x="625475" y="1852613"/>
            <a:ext cx="142875" cy="1444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2" name="Text Box 72"/>
          <p:cNvSpPr txBox="1">
            <a:spLocks noChangeArrowheads="1"/>
          </p:cNvSpPr>
          <p:nvPr/>
        </p:nvSpPr>
        <p:spPr bwMode="auto">
          <a:xfrm>
            <a:off x="315913" y="2146300"/>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4</a:t>
            </a:r>
            <a:endParaRPr lang="ja-JP" altLang="en-US" b="1" dirty="0"/>
          </a:p>
        </p:txBody>
      </p:sp>
      <p:sp>
        <p:nvSpPr>
          <p:cNvPr id="112713" name="Line 73"/>
          <p:cNvSpPr>
            <a:spLocks noChangeShapeType="1"/>
          </p:cNvSpPr>
          <p:nvPr/>
        </p:nvSpPr>
        <p:spPr bwMode="auto">
          <a:xfrm flipV="1">
            <a:off x="552450" y="2284413"/>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4" name="Line 74"/>
          <p:cNvSpPr>
            <a:spLocks noChangeShapeType="1"/>
          </p:cNvSpPr>
          <p:nvPr/>
        </p:nvSpPr>
        <p:spPr bwMode="auto">
          <a:xfrm flipV="1">
            <a:off x="912812" y="2125279"/>
            <a:ext cx="5237163" cy="1625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6" name="Line 76"/>
          <p:cNvSpPr>
            <a:spLocks noChangeShapeType="1"/>
          </p:cNvSpPr>
          <p:nvPr/>
        </p:nvSpPr>
        <p:spPr bwMode="auto">
          <a:xfrm flipV="1">
            <a:off x="42304" y="3281363"/>
            <a:ext cx="671513" cy="63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7" name="Line 77"/>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8" name="Text Box 78"/>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命令メモリ</a:t>
            </a:r>
          </a:p>
        </p:txBody>
      </p:sp>
      <p:sp>
        <p:nvSpPr>
          <p:cNvPr id="112719" name="Line 79"/>
          <p:cNvSpPr>
            <a:spLocks noChangeShapeType="1"/>
          </p:cNvSpPr>
          <p:nvPr/>
        </p:nvSpPr>
        <p:spPr bwMode="auto">
          <a:xfrm flipV="1">
            <a:off x="2195513" y="3213100"/>
            <a:ext cx="0" cy="15113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35550" y="6375400"/>
            <a:ext cx="1336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39" name="Line 99"/>
          <p:cNvSpPr>
            <a:spLocks noChangeShapeType="1"/>
          </p:cNvSpPr>
          <p:nvPr/>
        </p:nvSpPr>
        <p:spPr bwMode="auto">
          <a:xfrm flipV="1">
            <a:off x="2195513" y="2924175"/>
            <a:ext cx="11525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0" name="Line 100"/>
          <p:cNvSpPr>
            <a:spLocks noChangeShapeType="1"/>
          </p:cNvSpPr>
          <p:nvPr/>
        </p:nvSpPr>
        <p:spPr bwMode="auto">
          <a:xfrm>
            <a:off x="3348038" y="2924175"/>
            <a:ext cx="30241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722938" y="5586412"/>
            <a:ext cx="282575" cy="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4" name="Line 104"/>
          <p:cNvSpPr>
            <a:spLocks noChangeShapeType="1"/>
          </p:cNvSpPr>
          <p:nvPr/>
        </p:nvSpPr>
        <p:spPr bwMode="auto">
          <a:xfrm>
            <a:off x="2268538" y="3213100"/>
            <a:ext cx="1150937"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1" name="Line 111"/>
          <p:cNvSpPr>
            <a:spLocks noChangeShapeType="1"/>
          </p:cNvSpPr>
          <p:nvPr/>
        </p:nvSpPr>
        <p:spPr bwMode="auto">
          <a:xfrm flipV="1">
            <a:off x="2195513" y="2708275"/>
            <a:ext cx="1296987"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2" name="Line 112"/>
          <p:cNvSpPr>
            <a:spLocks noChangeShapeType="1"/>
          </p:cNvSpPr>
          <p:nvPr/>
        </p:nvSpPr>
        <p:spPr bwMode="auto">
          <a:xfrm>
            <a:off x="3490913" y="2708275"/>
            <a:ext cx="4394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235825" y="363855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rwe</a:t>
            </a:r>
          </a:p>
        </p:txBody>
      </p:sp>
      <p:sp>
        <p:nvSpPr>
          <p:cNvPr id="112764" name="Line 124"/>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316913" y="2781300"/>
            <a:ext cx="0" cy="29527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812088" y="5734050"/>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7" name="Text Box 127"/>
          <p:cNvSpPr txBox="1">
            <a:spLocks noChangeArrowheads="1"/>
          </p:cNvSpPr>
          <p:nvPr/>
        </p:nvSpPr>
        <p:spPr bwMode="auto">
          <a:xfrm>
            <a:off x="6588125" y="3716338"/>
            <a:ext cx="360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0</a:t>
            </a:r>
          </a:p>
        </p:txBody>
      </p:sp>
      <p:sp>
        <p:nvSpPr>
          <p:cNvPr id="112768" name="Text Box 128"/>
          <p:cNvSpPr txBox="1">
            <a:spLocks noChangeArrowheads="1"/>
          </p:cNvSpPr>
          <p:nvPr/>
        </p:nvSpPr>
        <p:spPr bwMode="auto">
          <a:xfrm>
            <a:off x="6948488" y="3716338"/>
            <a:ext cx="360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1</a:t>
            </a:r>
          </a:p>
        </p:txBody>
      </p:sp>
      <p:sp>
        <p:nvSpPr>
          <p:cNvPr id="112771" name="Text Box 131"/>
          <p:cNvSpPr txBox="1">
            <a:spLocks noChangeArrowheads="1"/>
          </p:cNvSpPr>
          <p:nvPr/>
        </p:nvSpPr>
        <p:spPr bwMode="auto">
          <a:xfrm>
            <a:off x="7524750" y="29241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5218112" y="557450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endParaRPr lang="en-US" altLang="ja-JP" sz="1200" b="1" dirty="0"/>
          </a:p>
        </p:txBody>
      </p:sp>
      <p:sp>
        <p:nvSpPr>
          <p:cNvPr id="112776" name="Text Box 136"/>
          <p:cNvSpPr txBox="1">
            <a:spLocks noChangeArrowheads="1"/>
          </p:cNvSpPr>
          <p:nvPr/>
        </p:nvSpPr>
        <p:spPr bwMode="auto">
          <a:xfrm>
            <a:off x="7810500" y="576183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7092950" y="436562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695282" y="210978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4656362" y="2469894"/>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859338" y="141287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01" name="Text Box 161"/>
          <p:cNvSpPr txBox="1">
            <a:spLocks noChangeArrowheads="1"/>
          </p:cNvSpPr>
          <p:nvPr/>
        </p:nvSpPr>
        <p:spPr bwMode="auto">
          <a:xfrm>
            <a:off x="611188" y="537368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pc</a:t>
            </a:r>
          </a:p>
        </p:txBody>
      </p:sp>
      <p:sp>
        <p:nvSpPr>
          <p:cNvPr id="112802" name="Text Box 162"/>
          <p:cNvSpPr txBox="1">
            <a:spLocks noChangeArrowheads="1"/>
          </p:cNvSpPr>
          <p:nvPr/>
        </p:nvSpPr>
        <p:spPr bwMode="auto">
          <a:xfrm>
            <a:off x="2195513" y="4437063"/>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instr</a:t>
            </a:r>
            <a:endParaRPr lang="en-US" altLang="ja-JP" sz="1200" b="1" dirty="0"/>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38156" y="3498851"/>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6183312" y="3489723"/>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44" name="Line 99">
            <a:extLst>
              <a:ext uri="{FF2B5EF4-FFF2-40B4-BE49-F238E27FC236}">
                <a16:creationId xmlns:a16="http://schemas.microsoft.com/office/drawing/2014/main" id="{F9771F10-C683-4BB0-A2F6-2FD8AABDD6DF}"/>
              </a:ext>
            </a:extLst>
          </p:cNvPr>
          <p:cNvSpPr>
            <a:spLocks noChangeShapeType="1"/>
          </p:cNvSpPr>
          <p:nvPr/>
        </p:nvSpPr>
        <p:spPr bwMode="auto">
          <a:xfrm>
            <a:off x="2309813" y="3216275"/>
            <a:ext cx="956390" cy="6508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 name="AutoShape 48">
            <a:extLst>
              <a:ext uri="{FF2B5EF4-FFF2-40B4-BE49-F238E27FC236}">
                <a16:creationId xmlns:a16="http://schemas.microsoft.com/office/drawing/2014/main" id="{55B44C58-0763-4853-AD1A-85100CC5A933}"/>
              </a:ext>
            </a:extLst>
          </p:cNvPr>
          <p:cNvSpPr>
            <a:spLocks noChangeArrowheads="1"/>
          </p:cNvSpPr>
          <p:nvPr/>
        </p:nvSpPr>
        <p:spPr bwMode="auto">
          <a:xfrm rot="10800000" flipV="1">
            <a:off x="1069129" y="2370138"/>
            <a:ext cx="720725" cy="222250"/>
          </a:xfrm>
          <a:custGeom>
            <a:avLst/>
            <a:gdLst>
              <a:gd name="T0" fmla="*/ 630634 w 21600"/>
              <a:gd name="T1" fmla="*/ 111125 h 21600"/>
              <a:gd name="T2" fmla="*/ 360362 w 21600"/>
              <a:gd name="T3" fmla="*/ 222250 h 21600"/>
              <a:gd name="T4" fmla="*/ 90091 w 21600"/>
              <a:gd name="T5" fmla="*/ 111125 h 21600"/>
              <a:gd name="T6" fmla="*/ 3603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 name="Line 51">
            <a:extLst>
              <a:ext uri="{FF2B5EF4-FFF2-40B4-BE49-F238E27FC236}">
                <a16:creationId xmlns:a16="http://schemas.microsoft.com/office/drawing/2014/main" id="{52404C21-8C3F-4E12-B145-42AB1A018ED9}"/>
              </a:ext>
            </a:extLst>
          </p:cNvPr>
          <p:cNvSpPr>
            <a:spLocks noChangeShapeType="1"/>
          </p:cNvSpPr>
          <p:nvPr/>
        </p:nvSpPr>
        <p:spPr bwMode="auto">
          <a:xfrm flipH="1">
            <a:off x="1608401" y="473216"/>
            <a:ext cx="4112775" cy="2283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7" name="Line 79">
            <a:extLst>
              <a:ext uri="{FF2B5EF4-FFF2-40B4-BE49-F238E27FC236}">
                <a16:creationId xmlns:a16="http://schemas.microsoft.com/office/drawing/2014/main" id="{75016423-8278-4661-97D7-8A96B2D1CC60}"/>
              </a:ext>
            </a:extLst>
          </p:cNvPr>
          <p:cNvSpPr>
            <a:spLocks noChangeShapeType="1"/>
          </p:cNvSpPr>
          <p:nvPr/>
        </p:nvSpPr>
        <p:spPr bwMode="auto">
          <a:xfrm flipV="1">
            <a:off x="1614604" y="496046"/>
            <a:ext cx="6563" cy="1861392"/>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 name="正方形/長方形 137">
            <a:extLst>
              <a:ext uri="{FF2B5EF4-FFF2-40B4-BE49-F238E27FC236}">
                <a16:creationId xmlns:a16="http://schemas.microsoft.com/office/drawing/2014/main" id="{6599E671-B85D-4863-9D72-2EAACD0568D0}"/>
              </a:ext>
            </a:extLst>
          </p:cNvPr>
          <p:cNvSpPr/>
          <p:nvPr/>
        </p:nvSpPr>
        <p:spPr>
          <a:xfrm>
            <a:off x="2690942" y="2218753"/>
            <a:ext cx="756259" cy="4517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&lt;&gt;=</a:t>
            </a:r>
            <a:r>
              <a:rPr lang="ja-JP" altLang="en-US" sz="1600" b="1" dirty="0">
                <a:solidFill>
                  <a:schemeClr val="tx1"/>
                </a:solidFill>
              </a:rPr>
              <a:t>？</a:t>
            </a:r>
            <a:endParaRPr kumimoji="1" lang="ja-JP" altLang="en-US" sz="1600" b="1" dirty="0">
              <a:solidFill>
                <a:schemeClr val="tx1"/>
              </a:solidFill>
            </a:endParaRPr>
          </a:p>
        </p:txBody>
      </p:sp>
      <p:cxnSp>
        <p:nvCxnSpPr>
          <p:cNvPr id="139" name="直線矢印コネクタ 138">
            <a:extLst>
              <a:ext uri="{FF2B5EF4-FFF2-40B4-BE49-F238E27FC236}">
                <a16:creationId xmlns:a16="http://schemas.microsoft.com/office/drawing/2014/main" id="{B9CE613A-5768-402E-B1A3-500EAFC1A468}"/>
              </a:ext>
            </a:extLst>
          </p:cNvPr>
          <p:cNvCxnSpPr>
            <a:cxnSpLocks/>
            <a:stCxn id="138" idx="1"/>
          </p:cNvCxnSpPr>
          <p:nvPr/>
        </p:nvCxnSpPr>
        <p:spPr>
          <a:xfrm flipH="1" flipV="1">
            <a:off x="1721880" y="2441368"/>
            <a:ext cx="969062" cy="3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839570E8-E0AB-442B-951A-7B7E6E60129A}"/>
              </a:ext>
            </a:extLst>
          </p:cNvPr>
          <p:cNvCxnSpPr>
            <a:cxnSpLocks/>
          </p:cNvCxnSpPr>
          <p:nvPr/>
        </p:nvCxnSpPr>
        <p:spPr>
          <a:xfrm flipH="1">
            <a:off x="3440059" y="2311655"/>
            <a:ext cx="3080599" cy="125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矢印コネクタ 144">
            <a:extLst>
              <a:ext uri="{FF2B5EF4-FFF2-40B4-BE49-F238E27FC236}">
                <a16:creationId xmlns:a16="http://schemas.microsoft.com/office/drawing/2014/main" id="{A358F485-05F8-41B8-BF4D-3195616C1317}"/>
              </a:ext>
            </a:extLst>
          </p:cNvPr>
          <p:cNvCxnSpPr>
            <a:cxnSpLocks/>
            <a:stCxn id="112780" idx="2"/>
          </p:cNvCxnSpPr>
          <p:nvPr/>
        </p:nvCxnSpPr>
        <p:spPr>
          <a:xfrm flipH="1">
            <a:off x="3434501" y="2384424"/>
            <a:ext cx="3729094" cy="305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A331930A-671C-4F13-A2F7-000E350E8917}"/>
              </a:ext>
            </a:extLst>
          </p:cNvPr>
          <p:cNvCxnSpPr/>
          <p:nvPr/>
        </p:nvCxnSpPr>
        <p:spPr>
          <a:xfrm>
            <a:off x="1211196" y="2141538"/>
            <a:ext cx="0" cy="2159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4" name="AutoShape 108">
            <a:extLst>
              <a:ext uri="{FF2B5EF4-FFF2-40B4-BE49-F238E27FC236}">
                <a16:creationId xmlns:a16="http://schemas.microsoft.com/office/drawing/2014/main" id="{6CEB5716-CBEA-46BA-84F2-90D06A00BDFF}"/>
              </a:ext>
            </a:extLst>
          </p:cNvPr>
          <p:cNvSpPr>
            <a:spLocks noChangeArrowheads="1"/>
          </p:cNvSpPr>
          <p:nvPr/>
        </p:nvSpPr>
        <p:spPr bwMode="auto">
          <a:xfrm flipV="1">
            <a:off x="5987755" y="1852077"/>
            <a:ext cx="852531" cy="15611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5" name="Line 3">
            <a:extLst>
              <a:ext uri="{FF2B5EF4-FFF2-40B4-BE49-F238E27FC236}">
                <a16:creationId xmlns:a16="http://schemas.microsoft.com/office/drawing/2014/main" id="{94418F2D-E354-4F46-89C7-8E64E76188D6}"/>
              </a:ext>
            </a:extLst>
          </p:cNvPr>
          <p:cNvSpPr>
            <a:spLocks noChangeShapeType="1"/>
          </p:cNvSpPr>
          <p:nvPr/>
        </p:nvSpPr>
        <p:spPr bwMode="auto">
          <a:xfrm flipH="1" flipV="1">
            <a:off x="6405855" y="1706564"/>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6" name="Line 3">
            <a:extLst>
              <a:ext uri="{FF2B5EF4-FFF2-40B4-BE49-F238E27FC236}">
                <a16:creationId xmlns:a16="http://schemas.microsoft.com/office/drawing/2014/main" id="{52A4CC50-7B20-422B-95C6-5D3AD974101E}"/>
              </a:ext>
            </a:extLst>
          </p:cNvPr>
          <p:cNvSpPr>
            <a:spLocks noChangeShapeType="1"/>
          </p:cNvSpPr>
          <p:nvPr/>
        </p:nvSpPr>
        <p:spPr bwMode="auto">
          <a:xfrm flipH="1" flipV="1">
            <a:off x="6119019" y="1992121"/>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57" name="直線矢印コネクタ 156">
            <a:extLst>
              <a:ext uri="{FF2B5EF4-FFF2-40B4-BE49-F238E27FC236}">
                <a16:creationId xmlns:a16="http://schemas.microsoft.com/office/drawing/2014/main" id="{4632BC9A-2AF9-4DA8-8F40-2AB11EE3EF0A}"/>
              </a:ext>
            </a:extLst>
          </p:cNvPr>
          <p:cNvCxnSpPr>
            <a:cxnSpLocks/>
          </p:cNvCxnSpPr>
          <p:nvPr/>
        </p:nvCxnSpPr>
        <p:spPr>
          <a:xfrm>
            <a:off x="1429713" y="2592388"/>
            <a:ext cx="1654" cy="4794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0" name="Text Box 134">
            <a:extLst>
              <a:ext uri="{FF2B5EF4-FFF2-40B4-BE49-F238E27FC236}">
                <a16:creationId xmlns:a16="http://schemas.microsoft.com/office/drawing/2014/main" id="{6C02B242-E16F-467B-9F91-646902C8192D}"/>
              </a:ext>
            </a:extLst>
          </p:cNvPr>
          <p:cNvSpPr txBox="1">
            <a:spLocks noChangeArrowheads="1"/>
          </p:cNvSpPr>
          <p:nvPr/>
        </p:nvSpPr>
        <p:spPr bwMode="auto">
          <a:xfrm>
            <a:off x="5675313" y="1629743"/>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srca</a:t>
            </a:r>
            <a:endParaRPr lang="en-US" altLang="ja-JP" sz="1200" b="1" dirty="0"/>
          </a:p>
        </p:txBody>
      </p:sp>
      <p:pic>
        <p:nvPicPr>
          <p:cNvPr id="2" name="オーディオ 1">
            <a:hlinkClick r:id="" action="ppaction://media"/>
            <a:extLst>
              <a:ext uri="{FF2B5EF4-FFF2-40B4-BE49-F238E27FC236}">
                <a16:creationId xmlns:a16="http://schemas.microsoft.com/office/drawing/2014/main" id="{75F8D847-FBD4-45E1-B36D-8B74D0E0BD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68122754"/>
      </p:ext>
    </p:extLst>
  </p:cSld>
  <p:clrMapOvr>
    <a:masterClrMapping/>
  </p:clrMapOvr>
  <mc:AlternateContent xmlns:mc="http://schemas.openxmlformats.org/markup-compatibility/2006">
    <mc:Choice xmlns:p14="http://schemas.microsoft.com/office/powerpoint/2010/main" Requires="p14">
      <p:transition spd="slow" p14:dur="2000" advTm="145761"/>
    </mc:Choice>
    <mc:Fallback>
      <p:transition spd="slow" advTm="145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74" x="8943975" y="3803650"/>
          <p14:tracePt t="582" x="8851900" y="3803650"/>
          <p14:tracePt t="590" x="8742363" y="3803650"/>
          <p14:tracePt t="598" x="8688388" y="3803650"/>
          <p14:tracePt t="610" x="8615363" y="3803650"/>
          <p14:tracePt t="614" x="8559800" y="3803650"/>
          <p14:tracePt t="622" x="8532813" y="3803650"/>
          <p14:tracePt t="630" x="8496300" y="3803650"/>
          <p14:tracePt t="639" x="8469313" y="3803650"/>
          <p14:tracePt t="646" x="8451850" y="3803650"/>
          <p14:tracePt t="660" x="8442325" y="3803650"/>
          <p14:tracePt t="676" x="8415338" y="3811588"/>
          <p14:tracePt t="2400" x="8415338" y="3803650"/>
          <p14:tracePt t="2425" x="8415338" y="3794125"/>
          <p14:tracePt t="2439" x="8405813" y="3784600"/>
          <p14:tracePt t="2454" x="8405813" y="3775075"/>
          <p14:tracePt t="2462" x="8396288" y="3767138"/>
          <p14:tracePt t="2470" x="8396288" y="3757613"/>
          <p14:tracePt t="2478" x="8378825" y="3738563"/>
          <p14:tracePt t="2494" x="8369300" y="3730625"/>
          <p14:tracePt t="2503" x="8369300" y="3721100"/>
          <p14:tracePt t="2526" x="8359775" y="3711575"/>
          <p14:tracePt t="2542" x="8350250" y="3694113"/>
          <p14:tracePt t="2558" x="8332788" y="3675063"/>
          <p14:tracePt t="2566" x="8323263" y="3665538"/>
          <p14:tracePt t="2574" x="8313738" y="3665538"/>
          <p14:tracePt t="2582" x="8305800" y="3657600"/>
          <p14:tracePt t="2590" x="8296275" y="3648075"/>
          <p14:tracePt t="2598" x="8269288" y="3638550"/>
          <p14:tracePt t="2608" x="8259763" y="3629025"/>
          <p14:tracePt t="2614" x="8240713" y="3629025"/>
          <p14:tracePt t="2622" x="8213725" y="3629025"/>
          <p14:tracePt t="2629" x="8204200" y="3621088"/>
          <p14:tracePt t="2639" x="8196263" y="3621088"/>
          <p14:tracePt t="2645" x="8177213" y="3621088"/>
          <p14:tracePt t="2655" x="8150225" y="3611563"/>
          <p14:tracePt t="2672" x="8140700" y="3602038"/>
          <p14:tracePt t="2687" x="8123238" y="3602038"/>
          <p14:tracePt t="2738" x="8104188" y="3592513"/>
          <p14:tracePt t="2747" x="8086725" y="3575050"/>
          <p14:tracePt t="2755" x="8067675" y="3556000"/>
          <p14:tracePt t="2762" x="8023225" y="3511550"/>
          <p14:tracePt t="2766" x="7994650" y="3502025"/>
          <p14:tracePt t="2774" x="7950200" y="3465513"/>
          <p14:tracePt t="2783" x="7885113" y="3438525"/>
          <p14:tracePt t="2790" x="7867650" y="3419475"/>
          <p14:tracePt t="2798" x="7840663" y="3411538"/>
          <p14:tracePt t="2806" x="7794625" y="3402013"/>
          <p14:tracePt t="2814" x="7785100" y="3402013"/>
          <p14:tracePt t="2822" x="7758113" y="3392488"/>
          <p14:tracePt t="2830" x="7748588" y="3392488"/>
          <p14:tracePt t="2838" x="7731125" y="3392488"/>
          <p14:tracePt t="2846" x="7721600" y="3392488"/>
          <p14:tracePt t="2854" x="7685088" y="3382963"/>
          <p14:tracePt t="2863" x="7675563" y="3375025"/>
          <p14:tracePt t="2875" x="7658100" y="3375025"/>
          <p14:tracePt t="2880" x="7648575" y="3375025"/>
          <p14:tracePt t="2897" x="7612063" y="3365500"/>
          <p14:tracePt t="2908" x="7575550" y="3365500"/>
          <p14:tracePt t="2910" x="7558088" y="3365500"/>
          <p14:tracePt t="2921" x="7531100" y="3355975"/>
          <p14:tracePt t="2926" x="7494588" y="3346450"/>
          <p14:tracePt t="2935" x="7466013" y="3328988"/>
          <p14:tracePt t="2942" x="7439025" y="3328988"/>
          <p14:tracePt t="2950" x="7421563" y="3309938"/>
          <p14:tracePt t="2958" x="7392988" y="3309938"/>
          <p14:tracePt t="2966" x="7375525" y="3302000"/>
          <p14:tracePt t="2974" x="7366000" y="3302000"/>
          <p14:tracePt t="2991" x="7348538" y="3302000"/>
          <p14:tracePt t="2998" x="7339013" y="3302000"/>
          <p14:tracePt t="3078" x="7329488" y="3302000"/>
          <p14:tracePt t="3085" x="7319963" y="3302000"/>
          <p14:tracePt t="3094" x="7292975" y="3302000"/>
          <p14:tracePt t="3102" x="7283450" y="3302000"/>
          <p14:tracePt t="3110" x="7239000" y="3302000"/>
          <p14:tracePt t="3118" x="7219950" y="3302000"/>
          <p14:tracePt t="3126" x="7212013" y="3302000"/>
          <p14:tracePt t="3134" x="7202488" y="3302000"/>
          <p14:tracePt t="3150" x="7192963" y="3302000"/>
          <p14:tracePt t="3166" x="7175500" y="3302000"/>
          <p14:tracePt t="3182" x="7165975" y="3302000"/>
          <p14:tracePt t="3206" x="7146925" y="3302000"/>
          <p14:tracePt t="3222" x="7138988" y="3319463"/>
          <p14:tracePt t="3233" x="7119938" y="3328988"/>
          <p14:tracePt t="3248" x="7110413" y="3338513"/>
          <p14:tracePt t="3255" x="7102475" y="3346450"/>
          <p14:tracePt t="3270" x="7092950" y="3365500"/>
          <p14:tracePt t="3480" x="7092950" y="3375025"/>
          <p14:tracePt t="3489" x="7083425" y="3375025"/>
          <p14:tracePt t="3497" x="7065963" y="3375025"/>
          <p14:tracePt t="3505" x="7046913" y="3375025"/>
          <p14:tracePt t="3521" x="7037388" y="3375025"/>
          <p14:tracePt t="3607" x="7029450" y="3375025"/>
          <p14:tracePt t="3623" x="7019925" y="3375025"/>
          <p14:tracePt t="3630" x="7010400" y="3375025"/>
          <p14:tracePt t="3645" x="7000875" y="3375025"/>
          <p14:tracePt t="3670" x="6992938" y="3375025"/>
          <p14:tracePt t="3677" x="6956425" y="3365500"/>
          <p14:tracePt t="3694" x="6946900" y="3355975"/>
          <p14:tracePt t="3703" x="6937375" y="3346450"/>
          <p14:tracePt t="3710" x="6919913" y="3338513"/>
          <p14:tracePt t="3718" x="6910388" y="3338513"/>
          <p14:tracePt t="3726" x="6900863" y="3338513"/>
          <p14:tracePt t="3734" x="6892925" y="3328988"/>
          <p14:tracePt t="3758" x="6883400" y="3309938"/>
          <p14:tracePt t="3766" x="6873875" y="3302000"/>
          <p14:tracePt t="3782" x="6873875" y="3273425"/>
          <p14:tracePt t="3798" x="6873875" y="3246438"/>
          <p14:tracePt t="3806" x="6873875" y="3236913"/>
          <p14:tracePt t="3814" x="6864350" y="3219450"/>
          <p14:tracePt t="3822" x="6864350" y="3200400"/>
          <p14:tracePt t="3830" x="6856413" y="3192463"/>
          <p14:tracePt t="3838" x="6856413" y="3182938"/>
          <p14:tracePt t="3846" x="6846888" y="3182938"/>
          <p14:tracePt t="3862" x="6827838" y="3163888"/>
          <p14:tracePt t="3878" x="6819900" y="3146425"/>
          <p14:tracePt t="3894" x="6810375" y="3136900"/>
          <p14:tracePt t="3910" x="6800850" y="3127375"/>
          <p14:tracePt t="3921" x="6800850" y="3119438"/>
          <p14:tracePt t="3942" x="6783388" y="3100388"/>
          <p14:tracePt t="3966" x="6783388" y="3090863"/>
          <p14:tracePt t="3990" x="6783388" y="3073400"/>
          <p14:tracePt t="4014" x="6783388" y="3063875"/>
          <p14:tracePt t="4022" x="6773863" y="3046413"/>
          <p14:tracePt t="4030" x="6773863" y="3027363"/>
          <p14:tracePt t="4038" x="6773863" y="3017838"/>
          <p14:tracePt t="4046" x="6764338" y="3009900"/>
          <p14:tracePt t="4070" x="6764338" y="2990850"/>
          <p14:tracePt t="4078" x="6754813" y="2990850"/>
          <p14:tracePt t="4094" x="6746875" y="2982913"/>
          <p14:tracePt t="4142" x="6746875" y="2973388"/>
          <p14:tracePt t="4150" x="6746875" y="2954338"/>
          <p14:tracePt t="4158" x="6746875" y="2946400"/>
          <p14:tracePt t="4166" x="6746875" y="2936875"/>
          <p14:tracePt t="4174" x="6746875" y="2909888"/>
          <p14:tracePt t="4198" x="6746875" y="2900363"/>
          <p14:tracePt t="4246" x="6746875" y="2890838"/>
          <p14:tracePt t="4263" x="6754813" y="2890838"/>
          <p14:tracePt t="4270" x="6773863" y="2890838"/>
          <p14:tracePt t="4279" x="6800850" y="2900363"/>
          <p14:tracePt t="4286" x="6837363" y="2946400"/>
          <p14:tracePt t="4295" x="6856413" y="2990850"/>
          <p14:tracePt t="4304" x="6864350" y="3036888"/>
          <p14:tracePt t="4309" x="6892925" y="3109913"/>
          <p14:tracePt t="4317" x="6919913" y="3192463"/>
          <p14:tracePt t="4326" x="6929438" y="3246438"/>
          <p14:tracePt t="4333" x="6956425" y="3328988"/>
          <p14:tracePt t="4342" x="6956425" y="3382963"/>
          <p14:tracePt t="4350" x="6956425" y="3455988"/>
          <p14:tracePt t="4358" x="6956425" y="3565525"/>
          <p14:tracePt t="4368" x="6892925" y="3665538"/>
          <p14:tracePt t="4378" x="6810375" y="3775075"/>
          <p14:tracePt t="4383" x="6727825" y="3857625"/>
          <p14:tracePt t="4390" x="6618288" y="3940175"/>
          <p14:tracePt t="4397" x="6527800" y="4003675"/>
          <p14:tracePt t="4406" x="6464300" y="4040188"/>
          <p14:tracePt t="4414" x="6391275" y="4103688"/>
          <p14:tracePt t="4422" x="6326188" y="4176713"/>
          <p14:tracePt t="4430" x="6272213" y="4240213"/>
          <p14:tracePt t="4439" x="6235700" y="4303713"/>
          <p14:tracePt t="4445" x="6181725" y="4386263"/>
          <p14:tracePt t="4455" x="6172200" y="4413250"/>
          <p14:tracePt t="4461" x="6135688" y="4478338"/>
          <p14:tracePt t="4471" x="6116638" y="4495800"/>
          <p14:tracePt t="4477" x="6089650" y="4522788"/>
          <p14:tracePt t="4503" x="6080125" y="4522788"/>
          <p14:tracePt t="4510" x="6043613" y="4522788"/>
          <p14:tracePt t="4518" x="6016625" y="4522788"/>
          <p14:tracePt t="4526" x="5980113" y="4522788"/>
          <p14:tracePt t="4533" x="5926138" y="4522788"/>
          <p14:tracePt t="4542" x="5862638" y="4495800"/>
          <p14:tracePt t="4550" x="5797550" y="4441825"/>
          <p14:tracePt t="4560" x="5734050" y="4405313"/>
          <p14:tracePt t="4565" x="5707063" y="4376738"/>
          <p14:tracePt t="4574" x="5670550" y="4340225"/>
          <p14:tracePt t="4582" x="5643563" y="4313238"/>
          <p14:tracePt t="4590" x="5616575" y="4276725"/>
          <p14:tracePt t="4598" x="5588000" y="4222750"/>
          <p14:tracePt t="4606" x="5580063" y="4186238"/>
          <p14:tracePt t="4613" x="5543550" y="4130675"/>
          <p14:tracePt t="4622" x="5514975" y="4049713"/>
          <p14:tracePt t="4629" x="5514975" y="3976688"/>
          <p14:tracePt t="4639" x="5470525" y="3894138"/>
          <p14:tracePt t="4645" x="5461000" y="3821113"/>
          <p14:tracePt t="4654" x="5461000" y="3748088"/>
          <p14:tracePt t="4662" x="5441950" y="3648075"/>
          <p14:tracePt t="4671" x="5434013" y="3575050"/>
          <p14:tracePt t="4677" x="5434013" y="3465513"/>
          <p14:tracePt t="4687" x="5434013" y="3392488"/>
          <p14:tracePt t="4695" x="5434013" y="3265488"/>
          <p14:tracePt t="4709" x="5434013" y="3192463"/>
          <p14:tracePt t="4712" x="5434013" y="3119438"/>
          <p14:tracePt t="4725" x="5434013" y="3009900"/>
          <p14:tracePt t="4727" x="5434013" y="2927350"/>
          <p14:tracePt t="4733" x="5434013" y="2836863"/>
          <p14:tracePt t="4742" x="5434013" y="2744788"/>
          <p14:tracePt t="4750" x="5434013" y="2690813"/>
          <p14:tracePt t="4758" x="5434013" y="2617788"/>
          <p14:tracePt t="4766" x="5434013" y="2562225"/>
          <p14:tracePt t="4774" x="5434013" y="2508250"/>
          <p14:tracePt t="4782" x="5434013" y="2462213"/>
          <p14:tracePt t="4790" x="5434013" y="2389188"/>
          <p14:tracePt t="4798" x="5434013" y="2335213"/>
          <p14:tracePt t="4806" x="5434013" y="2279650"/>
          <p14:tracePt t="4813" x="5434013" y="2243138"/>
          <p14:tracePt t="4822" x="5434013" y="2189163"/>
          <p14:tracePt t="4830" x="5434013" y="2125663"/>
          <p14:tracePt t="4837" x="5434013" y="2070100"/>
          <p14:tracePt t="4845" x="5478463" y="2006600"/>
          <p14:tracePt t="4854" x="5514975" y="1906588"/>
          <p14:tracePt t="4862" x="5551488" y="1860550"/>
          <p14:tracePt t="4870" x="5607050" y="1778000"/>
          <p14:tracePt t="4878" x="5661025" y="1714500"/>
          <p14:tracePt t="4889" x="5697538" y="1668463"/>
          <p14:tracePt t="4894" x="5743575" y="1614488"/>
          <p14:tracePt t="4905" x="5780088" y="1587500"/>
          <p14:tracePt t="4909" x="5826125" y="1550988"/>
          <p14:tracePt t="4920" x="5853113" y="1531938"/>
          <p14:tracePt t="4926" x="5916613" y="1495425"/>
          <p14:tracePt t="4934" x="5972175" y="1468438"/>
          <p14:tracePt t="4942" x="6035675" y="1468438"/>
          <p14:tracePt t="4950" x="6089650" y="1441450"/>
          <p14:tracePt t="4958" x="6153150" y="1441450"/>
          <p14:tracePt t="4967" x="6208713" y="1441450"/>
          <p14:tracePt t="4974" x="6281738" y="1441450"/>
          <p14:tracePt t="4982" x="6354763" y="1441450"/>
          <p14:tracePt t="4990" x="6408738" y="1441450"/>
          <p14:tracePt t="4998" x="6491288" y="1458913"/>
          <p14:tracePt t="5006" x="6545263" y="1468438"/>
          <p14:tracePt t="5014" x="6627813" y="1495425"/>
          <p14:tracePt t="5022" x="6710363" y="1522413"/>
          <p14:tracePt t="5030" x="6800850" y="1541463"/>
          <p14:tracePt t="5039" x="6883400" y="1568450"/>
          <p14:tracePt t="5046" x="6919913" y="1577975"/>
          <p14:tracePt t="5055" x="7000875" y="1587500"/>
          <p14:tracePt t="5062" x="7037388" y="1587500"/>
          <p14:tracePt t="5070" x="7065963" y="1587500"/>
          <p14:tracePt t="5078" x="7110413" y="1595438"/>
          <p14:tracePt t="5087" x="7146925" y="1595438"/>
          <p14:tracePt t="5094" x="7183438" y="1604963"/>
          <p14:tracePt t="5103" x="7202488" y="1614488"/>
          <p14:tracePt t="5109" x="7212013" y="1624013"/>
          <p14:tracePt t="5120" x="7248525" y="1631950"/>
          <p14:tracePt t="5126" x="7256463" y="1641475"/>
          <p14:tracePt t="5134" x="7265988" y="1660525"/>
          <p14:tracePt t="5142" x="7302500" y="1687513"/>
          <p14:tracePt t="5149" x="7312025" y="1704975"/>
          <p14:tracePt t="5158" x="7356475" y="1768475"/>
          <p14:tracePt t="5166" x="7392988" y="1833563"/>
          <p14:tracePt t="5174" x="7429500" y="1878013"/>
          <p14:tracePt t="5181" x="7502525" y="1960563"/>
          <p14:tracePt t="5190" x="7594600" y="2070100"/>
          <p14:tracePt t="5198" x="7639050" y="2133600"/>
          <p14:tracePt t="5206" x="7712075" y="2252663"/>
          <p14:tracePt t="5215" x="7777163" y="2352675"/>
          <p14:tracePt t="5222" x="7831138" y="2444750"/>
          <p14:tracePt t="5231" x="7858125" y="2544763"/>
          <p14:tracePt t="5238" x="7894638" y="2625725"/>
          <p14:tracePt t="5246" x="7913688" y="2735263"/>
          <p14:tracePt t="5255" x="7940675" y="2836863"/>
          <p14:tracePt t="5263" x="7940675" y="2927350"/>
          <p14:tracePt t="5270" x="7967663" y="3036888"/>
          <p14:tracePt t="5278" x="7967663" y="3109913"/>
          <p14:tracePt t="5286" x="7967663" y="3200400"/>
          <p14:tracePt t="5296" x="7967663" y="3292475"/>
          <p14:tracePt t="5303" x="7967663" y="3411538"/>
          <p14:tracePt t="5310" x="7967663" y="3482975"/>
          <p14:tracePt t="5320" x="7967663" y="3575050"/>
          <p14:tracePt t="5327" x="7967663" y="3648075"/>
          <p14:tracePt t="5335" x="7967663" y="3721100"/>
          <p14:tracePt t="5342" x="7977188" y="3794125"/>
          <p14:tracePt t="5350" x="7977188" y="3875088"/>
          <p14:tracePt t="5358" x="7977188" y="3930650"/>
          <p14:tracePt t="5366" x="7977188" y="3967163"/>
          <p14:tracePt t="5374" x="7967663" y="4040188"/>
          <p14:tracePt t="5382" x="7950200" y="4103688"/>
          <p14:tracePt t="5389" x="7921625" y="4176713"/>
          <p14:tracePt t="5398" x="7904163" y="4222750"/>
          <p14:tracePt t="5406" x="7877175" y="4322763"/>
          <p14:tracePt t="5416" x="7850188" y="4349750"/>
          <p14:tracePt t="5426" x="7804150" y="4432300"/>
          <p14:tracePt t="5432" x="7767638" y="4478338"/>
          <p14:tracePt t="5442" x="7712075" y="4551363"/>
          <p14:tracePt t="5448" x="7694613" y="4587875"/>
          <p14:tracePt t="5457" x="7631113" y="4660900"/>
          <p14:tracePt t="5462" x="7558088" y="4714875"/>
          <p14:tracePt t="5471" x="7512050" y="4751388"/>
          <p14:tracePt t="5478" x="7448550" y="4797425"/>
          <p14:tracePt t="5488" x="7329488" y="4870450"/>
          <p14:tracePt t="5494" x="7265988" y="4924425"/>
          <p14:tracePt t="5505" x="7146925" y="4979988"/>
          <p14:tracePt t="5512" x="7065963" y="5024438"/>
          <p14:tracePt t="5526" x="6892925" y="5126038"/>
          <p14:tracePt t="5539" x="6827838" y="5143500"/>
          <p14:tracePt t="5545" x="6746875" y="5197475"/>
          <p14:tracePt t="5549" x="6700838" y="5207000"/>
          <p14:tracePt t="5559" x="6654800" y="5226050"/>
          <p14:tracePt t="5565" x="6618288" y="5243513"/>
          <p14:tracePt t="5574" x="6573838" y="5253038"/>
          <p14:tracePt t="5582" x="6545263" y="5253038"/>
          <p14:tracePt t="5590" x="6508750" y="5253038"/>
          <p14:tracePt t="5607" x="6472238" y="5253038"/>
          <p14:tracePt t="5614" x="6435725" y="5253038"/>
          <p14:tracePt t="5623" x="6408738" y="5233988"/>
          <p14:tracePt t="5630" x="6399213" y="5226050"/>
          <p14:tracePt t="5638" x="6362700" y="5189538"/>
          <p14:tracePt t="5646" x="6299200" y="5143500"/>
          <p14:tracePt t="5654" x="6281738" y="5126038"/>
          <p14:tracePt t="5662" x="6235700" y="5080000"/>
          <p14:tracePt t="5671" x="6208713" y="5060950"/>
          <p14:tracePt t="5678" x="6181725" y="5016500"/>
          <p14:tracePt t="5687" x="6172200" y="4987925"/>
          <p14:tracePt t="5694" x="6135688" y="4951413"/>
          <p14:tracePt t="5703" x="6116638" y="4924425"/>
          <p14:tracePt t="5710" x="6080125" y="4897438"/>
          <p14:tracePt t="5719" x="6043613" y="4833938"/>
          <p14:tracePt t="5726" x="6026150" y="4797425"/>
          <p14:tracePt t="5734" x="6007100" y="4751388"/>
          <p14:tracePt t="5742" x="5962650" y="4687888"/>
          <p14:tracePt t="5750" x="5943600" y="4641850"/>
          <p14:tracePt t="5758" x="5916613" y="4595813"/>
          <p14:tracePt t="5766" x="5899150" y="4568825"/>
          <p14:tracePt t="5774" x="5889625" y="4532313"/>
          <p14:tracePt t="5782" x="5870575" y="4495800"/>
          <p14:tracePt t="5790" x="5870575" y="4478338"/>
          <p14:tracePt t="5798" x="5862638" y="4441825"/>
          <p14:tracePt t="5806" x="5853113" y="4432300"/>
          <p14:tracePt t="5814" x="5843588" y="4405313"/>
          <p14:tracePt t="5822" x="5843588" y="4395788"/>
          <p14:tracePt t="5830" x="5843588" y="4376738"/>
          <p14:tracePt t="5839" x="5843588" y="4359275"/>
          <p14:tracePt t="5846" x="5843588" y="4349750"/>
          <p14:tracePt t="5878" x="5843588" y="4340225"/>
          <p14:tracePt t="5984" x="5843588" y="4303713"/>
          <p14:tracePt t="5990" x="5862638" y="4268788"/>
          <p14:tracePt t="5998" x="5870575" y="4240213"/>
          <p14:tracePt t="6006" x="5889625" y="4213225"/>
          <p14:tracePt t="6014" x="5916613" y="4195763"/>
          <p14:tracePt t="6022" x="5935663" y="4149725"/>
          <p14:tracePt t="6030" x="5953125" y="4103688"/>
          <p14:tracePt t="6039" x="5980113" y="4086225"/>
          <p14:tracePt t="6046" x="5989638" y="4040188"/>
          <p14:tracePt t="6053" x="5999163" y="3994150"/>
          <p14:tracePt t="6063" x="6035675" y="3948113"/>
          <p14:tracePt t="6074" x="6043613" y="3930650"/>
          <p14:tracePt t="6077" x="6053138" y="3894138"/>
          <p14:tracePt t="6087" x="6080125" y="3830638"/>
          <p14:tracePt t="6094" x="6089650" y="3803650"/>
          <p14:tracePt t="6103" x="6089650" y="3757613"/>
          <p14:tracePt t="6110" x="6099175" y="3711575"/>
          <p14:tracePt t="6120" x="6099175" y="3657600"/>
          <p14:tracePt t="6126" x="6108700" y="3621088"/>
          <p14:tracePt t="6134" x="6108700" y="3556000"/>
          <p14:tracePt t="6142" x="6108700" y="3519488"/>
          <p14:tracePt t="6150" x="6126163" y="3502025"/>
          <p14:tracePt t="6158" x="6126163" y="3475038"/>
          <p14:tracePt t="6166" x="6126163" y="3455988"/>
          <p14:tracePt t="6174" x="6126163" y="3419475"/>
          <p14:tracePt t="6416" x="6126163" y="3411538"/>
          <p14:tracePt t="6432" x="6116638" y="3411538"/>
          <p14:tracePt t="6439" x="6108700" y="3411538"/>
          <p14:tracePt t="6446" x="6099175" y="3419475"/>
          <p14:tracePt t="6470" x="6089650" y="3419475"/>
          <p14:tracePt t="6478" x="6080125" y="3429000"/>
          <p14:tracePt t="6505" x="6072188" y="3429000"/>
          <p14:tracePt t="6515" x="6062663" y="3429000"/>
          <p14:tracePt t="6522" x="6035675" y="3446463"/>
          <p14:tracePt t="6534" x="6016625" y="3455988"/>
          <p14:tracePt t="6542" x="5999163" y="3465513"/>
          <p14:tracePt t="6550" x="5989638" y="3465513"/>
          <p14:tracePt t="6558" x="5980113" y="3465513"/>
          <p14:tracePt t="6566" x="5972175" y="3465513"/>
          <p14:tracePt t="6574" x="5962650" y="3475038"/>
          <p14:tracePt t="6792" x="5953125" y="3475038"/>
          <p14:tracePt t="6801" x="5953125" y="3465513"/>
          <p14:tracePt t="6816" x="5962650" y="3455988"/>
          <p14:tracePt t="6832" x="5972175" y="3446463"/>
          <p14:tracePt t="6845" x="5980113" y="3446463"/>
          <p14:tracePt t="6847" x="5980113" y="3438525"/>
          <p14:tracePt t="6855" x="5989638" y="3438525"/>
          <p14:tracePt t="6862" x="5999163" y="3438525"/>
          <p14:tracePt t="6872" x="6007100" y="3438525"/>
          <p14:tracePt t="6878" x="6016625" y="3438525"/>
          <p14:tracePt t="6889" x="6035675" y="3419475"/>
          <p14:tracePt t="6894" x="6043613" y="3419475"/>
          <p14:tracePt t="6904" x="6043613" y="3411538"/>
          <p14:tracePt t="6910" x="6053138" y="3402013"/>
          <p14:tracePt t="6920" x="6072188" y="3402013"/>
          <p14:tracePt t="6925" x="6108700" y="3375025"/>
          <p14:tracePt t="6933" x="6126163" y="3355975"/>
          <p14:tracePt t="6942" x="6153150" y="3346450"/>
          <p14:tracePt t="6951" x="6199188" y="3302000"/>
          <p14:tracePt t="6960" x="6226175" y="3273425"/>
          <p14:tracePt t="6967" x="6281738" y="3236913"/>
          <p14:tracePt t="6974" x="6308725" y="3200400"/>
          <p14:tracePt t="6982" x="6372225" y="3146425"/>
          <p14:tracePt t="6990" x="6427788" y="3109913"/>
          <p14:tracePt t="6998" x="6454775" y="3082925"/>
          <p14:tracePt t="7006" x="6500813" y="3036888"/>
          <p14:tracePt t="7013" x="6537325" y="3000375"/>
          <p14:tracePt t="7023" x="6554788" y="2982913"/>
          <p14:tracePt t="7030" x="6581775" y="2973388"/>
          <p14:tracePt t="7038" x="6591300" y="2963863"/>
          <p14:tracePt t="7045" x="6610350" y="2954338"/>
          <p14:tracePt t="7054" x="6610350" y="2946400"/>
          <p14:tracePt t="7062" x="6618288" y="2936875"/>
          <p14:tracePt t="7070" x="6627813" y="2927350"/>
          <p14:tracePt t="7142" x="6637338" y="2927350"/>
          <p14:tracePt t="7159" x="6645275" y="2917825"/>
          <p14:tracePt t="7174" x="6645275" y="2900363"/>
          <p14:tracePt t="7190" x="6654800" y="2881313"/>
          <p14:tracePt t="7207" x="6673850" y="2854325"/>
          <p14:tracePt t="7223" x="6673850" y="2844800"/>
          <p14:tracePt t="7248" x="6681788" y="2836863"/>
          <p14:tracePt t="7256" x="6681788" y="2817813"/>
          <p14:tracePt t="7263" x="6681788" y="2808288"/>
          <p14:tracePt t="7272" x="6691313" y="2800350"/>
          <p14:tracePt t="7279" x="6691313" y="2790825"/>
          <p14:tracePt t="7289" x="6691313" y="2781300"/>
          <p14:tracePt t="7296" x="6691313" y="2763838"/>
          <p14:tracePt t="7303" x="6691313" y="2735263"/>
          <p14:tracePt t="7310" x="6691313" y="2727325"/>
          <p14:tracePt t="7326" x="6691313" y="2717800"/>
          <p14:tracePt t="7374" x="6691313" y="2708275"/>
          <p14:tracePt t="7382" x="6681788" y="2708275"/>
          <p14:tracePt t="7391" x="6645275" y="2708275"/>
          <p14:tracePt t="7398" x="6627813" y="2708275"/>
          <p14:tracePt t="7406" x="6618288" y="2717800"/>
          <p14:tracePt t="7414" x="6610350" y="2727325"/>
          <p14:tracePt t="7422" x="6591300" y="2735263"/>
          <p14:tracePt t="7430" x="6581775" y="2735263"/>
          <p14:tracePt t="7782" x="6591300" y="2735263"/>
          <p14:tracePt t="7790" x="6600825" y="2735263"/>
          <p14:tracePt t="7798" x="6600825" y="2727325"/>
          <p14:tracePt t="7806" x="6600825" y="2717800"/>
          <p14:tracePt t="7814" x="6600825" y="2708275"/>
          <p14:tracePt t="7891" x="6600825" y="2698750"/>
          <p14:tracePt t="7898" x="6591300" y="2698750"/>
          <p14:tracePt t="7907" x="6573838" y="2690813"/>
          <p14:tracePt t="7911" x="6564313" y="2690813"/>
          <p14:tracePt t="7926" x="6564313" y="2681288"/>
          <p14:tracePt t="7942" x="6554788" y="2671763"/>
          <p14:tracePt t="7950" x="6545263" y="2662238"/>
          <p14:tracePt t="7966" x="6545263" y="2654300"/>
          <p14:tracePt t="7974" x="6545263" y="2644775"/>
          <p14:tracePt t="7982" x="6545263" y="2635250"/>
          <p14:tracePt t="7990" x="6545263" y="2617788"/>
          <p14:tracePt t="7998" x="6545263" y="2598738"/>
          <p14:tracePt t="8006" x="6545263" y="2589213"/>
          <p14:tracePt t="8014" x="6545263" y="2562225"/>
          <p14:tracePt t="8022" x="6545263" y="2544763"/>
          <p14:tracePt t="8030" x="6545263" y="2525713"/>
          <p14:tracePt t="8037" x="6545263" y="2508250"/>
          <p14:tracePt t="8046" x="6545263" y="2498725"/>
          <p14:tracePt t="8054" x="6545263" y="2489200"/>
          <p14:tracePt t="8062" x="6545263" y="2481263"/>
          <p14:tracePt t="8070" x="6537325" y="2462213"/>
          <p14:tracePt t="8087" x="6537325" y="2444750"/>
          <p14:tracePt t="8094" x="6527800" y="2425700"/>
          <p14:tracePt t="8109" x="6527800" y="2416175"/>
          <p14:tracePt t="8125" x="6518275" y="2408238"/>
          <p14:tracePt t="8129" x="6508750" y="2398713"/>
          <p14:tracePt t="8141" x="6500813" y="2389188"/>
          <p14:tracePt t="8183" x="6481763" y="2379663"/>
          <p14:tracePt t="8304" x="6472238" y="2379663"/>
          <p14:tracePt t="8321" x="6472238" y="2389188"/>
          <p14:tracePt t="8330" x="6472238" y="2398713"/>
          <p14:tracePt t="8336" x="6472238" y="2416175"/>
          <p14:tracePt t="8342" x="6472238" y="2425700"/>
          <p14:tracePt t="8350" x="6472238" y="2435225"/>
          <p14:tracePt t="8456" x="6472238" y="2444750"/>
          <p14:tracePt t="8599" x="6445250" y="2444750"/>
          <p14:tracePt t="8611" x="6372225" y="2444750"/>
          <p14:tracePt t="8614" x="6299200" y="2444750"/>
          <p14:tracePt t="8622" x="6208713" y="2444750"/>
          <p14:tracePt t="8629" x="6116638" y="2444750"/>
          <p14:tracePt t="8640" x="6007100" y="2444750"/>
          <p14:tracePt t="8645" x="5899150" y="2444750"/>
          <p14:tracePt t="8654" x="5807075" y="2444750"/>
          <p14:tracePt t="8662" x="5680075" y="2444750"/>
          <p14:tracePt t="8672" x="5543550" y="2444750"/>
          <p14:tracePt t="8678" x="5451475" y="2444750"/>
          <p14:tracePt t="8687" x="5305425" y="2444750"/>
          <p14:tracePt t="8694" x="5195888" y="2416175"/>
          <p14:tracePt t="8703" x="5086350" y="2398713"/>
          <p14:tracePt t="8710" x="4986338" y="2389188"/>
          <p14:tracePt t="8720" x="4895850" y="2371725"/>
          <p14:tracePt t="8726" x="4786313" y="2371725"/>
          <p14:tracePt t="8734" x="4695825" y="2371725"/>
          <p14:tracePt t="8742" x="4603750" y="2371725"/>
          <p14:tracePt t="8750" x="4503738" y="2343150"/>
          <p14:tracePt t="8758" x="4430713" y="2343150"/>
          <p14:tracePt t="8766" x="4321175" y="2343150"/>
          <p14:tracePt t="8774" x="4248150" y="2343150"/>
          <p14:tracePt t="8782" x="4138613" y="2343150"/>
          <p14:tracePt t="8790" x="4084638" y="2343150"/>
          <p14:tracePt t="8798" x="4011613" y="2343150"/>
          <p14:tracePt t="8806" x="3956050" y="2343150"/>
          <p14:tracePt t="8814" x="3892550" y="2343150"/>
          <p14:tracePt t="8822" x="3838575" y="2343150"/>
          <p14:tracePt t="8830" x="3802063" y="2343150"/>
          <p14:tracePt t="8838" x="3765550" y="2343150"/>
          <p14:tracePt t="8846" x="3729038" y="2343150"/>
          <p14:tracePt t="8854" x="3702050" y="2343150"/>
          <p14:tracePt t="8862" x="3656013" y="2343150"/>
          <p14:tracePt t="8870" x="3619500" y="2343150"/>
          <p14:tracePt t="8879" x="3573463" y="2343150"/>
          <p14:tracePt t="8891" x="3536950" y="2335213"/>
          <p14:tracePt t="8910" x="3463925" y="2335213"/>
          <p14:tracePt t="8912" x="3436938" y="2325688"/>
          <p14:tracePt t="8922" x="3419475" y="2325688"/>
          <p14:tracePt t="8925" x="3400425" y="2316163"/>
          <p14:tracePt t="8935" x="3382963" y="2316163"/>
          <p14:tracePt t="8942" x="3373438" y="2306638"/>
          <p14:tracePt t="8950" x="3363913" y="2298700"/>
          <p14:tracePt t="9118" x="3373438" y="2298700"/>
          <p14:tracePt t="9126" x="3382963" y="2298700"/>
          <p14:tracePt t="9201" x="3390900" y="2306638"/>
          <p14:tracePt t="9271" x="3400425" y="2316163"/>
          <p14:tracePt t="9286" x="3400425" y="2335213"/>
          <p14:tracePt t="9294" x="3390900" y="2343150"/>
          <p14:tracePt t="9302" x="3373438" y="2352675"/>
          <p14:tracePt t="9310" x="3336925" y="2389188"/>
          <p14:tracePt t="9326" x="3317875" y="2398713"/>
          <p14:tracePt t="9334" x="3309938" y="2398713"/>
          <p14:tracePt t="9342" x="3309938" y="2408238"/>
          <p14:tracePt t="9349" x="3309938" y="2416175"/>
          <p14:tracePt t="9358" x="3300413" y="2435225"/>
          <p14:tracePt t="9390" x="3300413" y="2462213"/>
          <p14:tracePt t="9406" x="3309938" y="2462213"/>
          <p14:tracePt t="9422" x="3317875" y="2462213"/>
          <p14:tracePt t="9430" x="3327400" y="2471738"/>
          <p14:tracePt t="9438" x="3336925" y="2471738"/>
          <p14:tracePt t="9446" x="3363913" y="2471738"/>
          <p14:tracePt t="9455" x="3382963" y="2471738"/>
          <p14:tracePt t="9462" x="3409950" y="2471738"/>
          <p14:tracePt t="9470" x="3419475" y="2471738"/>
          <p14:tracePt t="9487" x="3427413" y="2471738"/>
          <p14:tracePt t="9616" x="3436938" y="2471738"/>
          <p14:tracePt t="9623" x="3446463" y="2471738"/>
          <p14:tracePt t="9630" x="3455988" y="2471738"/>
          <p14:tracePt t="9645" x="3463925" y="2471738"/>
          <p14:tracePt t="9656" x="3473450" y="2471738"/>
          <p14:tracePt t="9662" x="3490913" y="2471738"/>
          <p14:tracePt t="9671" x="3500438" y="2471738"/>
          <p14:tracePt t="9687" x="3509963" y="2471738"/>
          <p14:tracePt t="9694" x="3536950" y="2462213"/>
          <p14:tracePt t="9703" x="3546475" y="2462213"/>
          <p14:tracePt t="9710" x="3563938" y="2462213"/>
          <p14:tracePt t="9720" x="3582988" y="2462213"/>
          <p14:tracePt t="9726" x="3636963" y="2444750"/>
          <p14:tracePt t="9733" x="3656013" y="2444750"/>
          <p14:tracePt t="9742" x="3702050" y="2425700"/>
          <p14:tracePt t="9749" x="3756025" y="2425700"/>
          <p14:tracePt t="9758" x="3810000" y="2425700"/>
          <p14:tracePt t="9766" x="3883025" y="2425700"/>
          <p14:tracePt t="9774" x="3975100" y="2425700"/>
          <p14:tracePt t="9782" x="4048125" y="2425700"/>
          <p14:tracePt t="9790" x="4148138" y="2425700"/>
          <p14:tracePt t="9798" x="4238625" y="2425700"/>
          <p14:tracePt t="9806" x="4330700" y="2425700"/>
          <p14:tracePt t="9814" x="4457700" y="2425700"/>
          <p14:tracePt t="9822" x="4549775" y="2425700"/>
          <p14:tracePt t="9830" x="4659313" y="2425700"/>
          <p14:tracePt t="9838" x="4767263" y="2425700"/>
          <p14:tracePt t="9846" x="4876800" y="2425700"/>
          <p14:tracePt t="9854" x="4986338" y="2425700"/>
          <p14:tracePt t="9862" x="5078413" y="2425700"/>
          <p14:tracePt t="9871" x="5168900" y="2425700"/>
          <p14:tracePt t="9878" x="5260975" y="2425700"/>
          <p14:tracePt t="9889" x="5351463" y="2425700"/>
          <p14:tracePt t="9904" x="5524500" y="2425700"/>
          <p14:tracePt t="9910" x="5616575" y="2425700"/>
          <p14:tracePt t="9921" x="5707063" y="2425700"/>
          <p14:tracePt t="9926" x="5816600" y="2425700"/>
          <p14:tracePt t="9934" x="5907088" y="2425700"/>
          <p14:tracePt t="9942" x="5999163" y="2425700"/>
          <p14:tracePt t="9950" x="6126163" y="2425700"/>
          <p14:tracePt t="9958" x="6218238" y="2425700"/>
          <p14:tracePt t="9966" x="6345238" y="2425700"/>
          <p14:tracePt t="9974" x="6454775" y="2425700"/>
          <p14:tracePt t="9982" x="6545263" y="2425700"/>
          <p14:tracePt t="9990" x="6654800" y="2425700"/>
          <p14:tracePt t="9998" x="6746875" y="2425700"/>
          <p14:tracePt t="10006" x="6819900" y="2425700"/>
          <p14:tracePt t="10014" x="6883400" y="2425700"/>
          <p14:tracePt t="10022" x="6937375" y="2425700"/>
          <p14:tracePt t="10030" x="6992938" y="2425700"/>
          <p14:tracePt t="10038" x="7037388" y="2425700"/>
          <p14:tracePt t="10047" x="7092950" y="2425700"/>
          <p14:tracePt t="10054" x="7146925" y="2425700"/>
          <p14:tracePt t="10062" x="7183438" y="2425700"/>
          <p14:tracePt t="10071" x="7239000" y="2425700"/>
          <p14:tracePt t="10077" x="7283450" y="2425700"/>
          <p14:tracePt t="10087" x="7319963" y="2425700"/>
          <p14:tracePt t="10094" x="7356475" y="2425700"/>
          <p14:tracePt t="10103" x="7385050" y="2425700"/>
          <p14:tracePt t="10111" x="7412038" y="2425700"/>
          <p14:tracePt t="10121" x="7439025" y="2425700"/>
          <p14:tracePt t="10125" x="7448550" y="2425700"/>
          <p14:tracePt t="10133" x="7475538" y="2425700"/>
          <p14:tracePt t="10158" x="7485063" y="2425700"/>
          <p14:tracePt t="10174" x="7494588" y="2425700"/>
          <p14:tracePt t="10363" x="7485063" y="2435225"/>
          <p14:tracePt t="10376" x="7475538" y="2435225"/>
          <p14:tracePt t="10384" x="7458075" y="2435225"/>
          <p14:tracePt t="10391" x="7448550" y="2435225"/>
          <p14:tracePt t="10398" x="7439025" y="2435225"/>
          <p14:tracePt t="10406" x="7421563" y="2435225"/>
          <p14:tracePt t="10414" x="7402513" y="2435225"/>
          <p14:tracePt t="10422" x="7385050" y="2435225"/>
          <p14:tracePt t="10430" x="7366000" y="2435225"/>
          <p14:tracePt t="10438" x="7348538" y="2435225"/>
          <p14:tracePt t="10454" x="7329488" y="2435225"/>
          <p14:tracePt t="10470" x="7319963" y="2435225"/>
          <p14:tracePt t="10478" x="7312025" y="2435225"/>
          <p14:tracePt t="10494" x="7302500" y="2435225"/>
          <p14:tracePt t="10503" x="7292975" y="2435225"/>
          <p14:tracePt t="10520" x="7283450" y="2435225"/>
          <p14:tracePt t="10526" x="7265988" y="2435225"/>
          <p14:tracePt t="10534" x="7239000" y="2435225"/>
          <p14:tracePt t="10544" x="7219950" y="2435225"/>
          <p14:tracePt t="10549" x="7202488" y="2435225"/>
          <p14:tracePt t="10558" x="7183438" y="2435225"/>
          <p14:tracePt t="10574" x="7175500" y="2435225"/>
          <p14:tracePt t="10582" x="7156450" y="2435225"/>
          <p14:tracePt t="10598" x="7146925" y="2435225"/>
          <p14:tracePt t="10614" x="7138988" y="2435225"/>
          <p14:tracePt t="10630" x="7119938" y="2435225"/>
          <p14:tracePt t="10928" x="7110413" y="2444750"/>
          <p14:tracePt t="10984" x="7110413" y="2452688"/>
          <p14:tracePt t="11031" x="7110413" y="2462213"/>
          <p14:tracePt t="11046" x="7102475" y="2481263"/>
          <p14:tracePt t="11062" x="7092950" y="2481263"/>
          <p14:tracePt t="11255" x="7083425" y="2481263"/>
          <p14:tracePt t="11281" x="7073900" y="2481263"/>
          <p14:tracePt t="11313" x="7065963" y="2481263"/>
          <p14:tracePt t="11408" x="7056438" y="2481263"/>
          <p14:tracePt t="11416" x="7046913" y="2481263"/>
          <p14:tracePt t="11425" x="7029450" y="2489200"/>
          <p14:tracePt t="11431" x="7019925" y="2498725"/>
          <p14:tracePt t="11439" x="7019925" y="2508250"/>
          <p14:tracePt t="11447" x="7010400" y="2517775"/>
          <p14:tracePt t="11463" x="7000875" y="2517775"/>
          <p14:tracePt t="11472" x="6992938" y="2525713"/>
          <p14:tracePt t="11545" x="6983413" y="2525713"/>
          <p14:tracePt t="11549" x="6956425" y="2525713"/>
          <p14:tracePt t="11559" x="6929438" y="2525713"/>
          <p14:tracePt t="11565" x="6873875" y="2525713"/>
          <p14:tracePt t="11574" x="6783388" y="2525713"/>
          <p14:tracePt t="11582" x="6727825" y="2525713"/>
          <p14:tracePt t="11591" x="6637338" y="2525713"/>
          <p14:tracePt t="11598" x="6581775" y="2525713"/>
          <p14:tracePt t="11606" x="6500813" y="2525713"/>
          <p14:tracePt t="11615" x="6408738" y="2525713"/>
          <p14:tracePt t="11624" x="6354763" y="2525713"/>
          <p14:tracePt t="11630" x="6299200" y="2525713"/>
          <p14:tracePt t="11639" x="6272213" y="2525713"/>
          <p14:tracePt t="11647" x="6226175" y="2525713"/>
          <p14:tracePt t="11655" x="6199188" y="2525713"/>
          <p14:tracePt t="11663" x="6181725" y="2525713"/>
          <p14:tracePt t="11672" x="6153150" y="2525713"/>
          <p14:tracePt t="11679" x="6135688" y="2525713"/>
          <p14:tracePt t="11688" x="6108700" y="2525713"/>
          <p14:tracePt t="11694" x="6080125" y="2525713"/>
          <p14:tracePt t="11705" x="6035675" y="2525713"/>
          <p14:tracePt t="11711" x="5980113" y="2525713"/>
          <p14:tracePt t="11722" x="5926138" y="2525713"/>
          <p14:tracePt t="11727" x="5853113" y="2525713"/>
          <p14:tracePt t="11737" x="5761038" y="2525713"/>
          <p14:tracePt t="11742" x="5688013" y="2525713"/>
          <p14:tracePt t="11750" x="5588000" y="2525713"/>
          <p14:tracePt t="11758" x="5497513" y="2525713"/>
          <p14:tracePt t="11766" x="5424488" y="2525713"/>
          <p14:tracePt t="11774" x="5334000" y="2525713"/>
          <p14:tracePt t="11783" x="5278438" y="2525713"/>
          <p14:tracePt t="11790" x="5224463" y="2525713"/>
          <p14:tracePt t="11798" x="5178425" y="2525713"/>
          <p14:tracePt t="11806" x="5141913" y="2525713"/>
          <p14:tracePt t="11814" x="5122863" y="2525713"/>
          <p14:tracePt t="11822" x="5078413" y="2525713"/>
          <p14:tracePt t="11838" x="5049838" y="2525713"/>
          <p14:tracePt t="11846" x="5032375" y="2525713"/>
          <p14:tracePt t="11853" x="4986338" y="2525713"/>
          <p14:tracePt t="11862" x="4959350" y="2525713"/>
          <p14:tracePt t="11870" x="4913313" y="2544763"/>
          <p14:tracePt t="11877" x="4876800" y="2554288"/>
          <p14:tracePt t="11889" x="4832350" y="2554288"/>
          <p14:tracePt t="11894" x="4776788" y="2554288"/>
          <p14:tracePt t="11903" x="4722813" y="2554288"/>
          <p14:tracePt t="11910" x="4649788" y="2571750"/>
          <p14:tracePt t="11921" x="4586288" y="2571750"/>
          <p14:tracePt t="11926" x="4549775" y="2571750"/>
          <p14:tracePt t="11934" x="4494213" y="2571750"/>
          <p14:tracePt t="11942" x="4440238" y="2571750"/>
          <p14:tracePt t="11953" x="4394200" y="2571750"/>
          <p14:tracePt t="11957" x="4367213" y="2571750"/>
          <p14:tracePt t="11965" x="4340225" y="2571750"/>
          <p14:tracePt t="11973" x="4330700" y="2571750"/>
          <p14:tracePt t="11982" x="4303713" y="2571750"/>
          <p14:tracePt t="11990" x="4284663" y="2562225"/>
          <p14:tracePt t="12006" x="4267200" y="2562225"/>
          <p14:tracePt t="12014" x="4257675" y="2554288"/>
          <p14:tracePt t="12022" x="4248150" y="2554288"/>
          <p14:tracePt t="12030" x="4238625" y="2544763"/>
          <p14:tracePt t="12038" x="4230688" y="2544763"/>
          <p14:tracePt t="12046" x="4211638" y="2544763"/>
          <p14:tracePt t="12054" x="4184650" y="2544763"/>
          <p14:tracePt t="12063" x="4148138" y="2535238"/>
          <p14:tracePt t="12073" x="4129088" y="2535238"/>
          <p14:tracePt t="12078" x="4102100" y="2535238"/>
          <p14:tracePt t="12086" x="4065588" y="2535238"/>
          <p14:tracePt t="12094" x="4029075" y="2535238"/>
          <p14:tracePt t="12105" x="4002088" y="2535238"/>
          <p14:tracePt t="12109" x="3965575" y="2535238"/>
          <p14:tracePt t="12120" x="3938588" y="2535238"/>
          <p14:tracePt t="12126" x="3919538" y="2535238"/>
          <p14:tracePt t="12136" x="3902075" y="2535238"/>
          <p14:tracePt t="12142" x="3892550" y="2535238"/>
          <p14:tracePt t="12150" x="3883025" y="2535238"/>
          <p14:tracePt t="12214" x="3875088" y="2535238"/>
          <p14:tracePt t="12222" x="3865563" y="2525713"/>
          <p14:tracePt t="12230" x="3856038" y="2517775"/>
          <p14:tracePt t="12246" x="3856038" y="2508250"/>
          <p14:tracePt t="12253" x="3846513" y="2508250"/>
          <p14:tracePt t="12261" x="3838575" y="2508250"/>
          <p14:tracePt t="12270" x="3829050" y="2508250"/>
          <p14:tracePt t="12278" x="3810000" y="2508250"/>
          <p14:tracePt t="12286" x="3802063" y="2508250"/>
          <p14:tracePt t="12296" x="3792538" y="2508250"/>
          <p14:tracePt t="12304" x="3775075" y="2508250"/>
          <p14:tracePt t="12311" x="3765550" y="2508250"/>
          <p14:tracePt t="12320" x="3756025" y="2508250"/>
          <p14:tracePt t="12326" x="3746500" y="2508250"/>
          <p14:tracePt t="12342" x="3729038" y="2508250"/>
          <p14:tracePt t="12374" x="3719513" y="2508250"/>
          <p14:tracePt t="12390" x="3692525" y="2508250"/>
          <p14:tracePt t="12398" x="3683000" y="2508250"/>
          <p14:tracePt t="12406" x="3665538" y="2508250"/>
          <p14:tracePt t="12413" x="3636963" y="2498725"/>
          <p14:tracePt t="12422" x="3629025" y="2489200"/>
          <p14:tracePt t="12430" x="3609975" y="2471738"/>
          <p14:tracePt t="12438" x="3600450" y="2462213"/>
          <p14:tracePt t="12446" x="3582988" y="2452688"/>
          <p14:tracePt t="12462" x="3563938" y="2425700"/>
          <p14:tracePt t="12478" x="3546475" y="2408238"/>
          <p14:tracePt t="12510" x="3546475" y="2389188"/>
          <p14:tracePt t="12543" x="3536950" y="2379663"/>
          <p14:tracePt t="12551" x="3536950" y="2371725"/>
          <p14:tracePt t="12576" x="3536950" y="2352675"/>
          <p14:tracePt t="12592" x="3527425" y="2343150"/>
          <p14:tracePt t="12614" x="3519488" y="2325688"/>
          <p14:tracePt t="12637" x="3519488" y="2306638"/>
          <p14:tracePt t="12646" x="3519488" y="2298700"/>
          <p14:tracePt t="12662" x="3519488" y="2289175"/>
          <p14:tracePt t="12678" x="3509963" y="2262188"/>
          <p14:tracePt t="12694" x="3500438" y="2252663"/>
          <p14:tracePt t="12815" x="3500438" y="2262188"/>
          <p14:tracePt t="12824" x="3500438" y="2270125"/>
          <p14:tracePt t="12832" x="3500438" y="2279650"/>
          <p14:tracePt t="12842" x="3500438" y="2298700"/>
          <p14:tracePt t="12873" x="3500438" y="2306638"/>
          <p14:tracePt t="12910" x="3500438" y="2325688"/>
          <p14:tracePt t="12926" x="3500438" y="2335213"/>
          <p14:tracePt t="12935" x="3500438" y="2343150"/>
          <p14:tracePt t="12942" x="3500438" y="2352675"/>
          <p14:tracePt t="12951" x="3500438" y="2379663"/>
          <p14:tracePt t="12966" x="3500438" y="2408238"/>
          <p14:tracePt t="12974" x="3500438" y="2435225"/>
          <p14:tracePt t="12984" x="3500438" y="2471738"/>
          <p14:tracePt t="12989" x="3500438" y="2489200"/>
          <p14:tracePt t="12998" x="3500438" y="2517775"/>
          <p14:tracePt t="13005" x="3500438" y="2535238"/>
          <p14:tracePt t="13013" x="3500438" y="2562225"/>
          <p14:tracePt t="13022" x="3500438" y="2571750"/>
          <p14:tracePt t="13030" x="3500438" y="2598738"/>
          <p14:tracePt t="13038" x="3500438" y="2617788"/>
          <p14:tracePt t="13046" x="3519488" y="2644775"/>
          <p14:tracePt t="13054" x="3519488" y="2654300"/>
          <p14:tracePt t="13062" x="3519488" y="2671763"/>
          <p14:tracePt t="13070" x="3519488" y="2681288"/>
          <p14:tracePt t="13078" x="3519488" y="2690813"/>
          <p14:tracePt t="13185" x="3519488" y="2698750"/>
          <p14:tracePt t="13786" x="3519488" y="2708275"/>
          <p14:tracePt t="13808" x="3519488" y="2727325"/>
          <p14:tracePt t="13990" x="3519488" y="2735263"/>
          <p14:tracePt t="14006" x="3519488" y="2744788"/>
          <p14:tracePt t="14288" x="3527425" y="2744788"/>
          <p14:tracePt t="14329" x="3536950" y="2744788"/>
          <p14:tracePt t="14352" x="3546475" y="2744788"/>
          <p14:tracePt t="14364" x="3556000" y="2744788"/>
          <p14:tracePt t="14369" x="3563938" y="2744788"/>
          <p14:tracePt t="14375" x="3573463" y="2744788"/>
          <p14:tracePt t="14382" x="3582988" y="2735263"/>
          <p14:tracePt t="14390" x="3592513" y="2735263"/>
          <p14:tracePt t="14398" x="3629025" y="2727325"/>
          <p14:tracePt t="14406" x="3636963" y="2727325"/>
          <p14:tracePt t="14414" x="3673475" y="2727325"/>
          <p14:tracePt t="14423" x="3729038" y="2727325"/>
          <p14:tracePt t="14429" x="3775075" y="2717800"/>
          <p14:tracePt t="14438" x="3846513" y="2690813"/>
          <p14:tracePt t="14445" x="3956050" y="2690813"/>
          <p14:tracePt t="14455" x="4075113" y="2671763"/>
          <p14:tracePt t="14462" x="4184650" y="2662238"/>
          <p14:tracePt t="14471" x="4348163" y="2617788"/>
          <p14:tracePt t="14478" x="4457700" y="2617788"/>
          <p14:tracePt t="14486" x="4594225" y="2581275"/>
          <p14:tracePt t="14496" x="4722813" y="2571750"/>
          <p14:tracePt t="14507" x="4849813" y="2544763"/>
          <p14:tracePt t="14512" x="4995863" y="2508250"/>
          <p14:tracePt t="14524" x="5168900" y="2462213"/>
          <p14:tracePt t="14527" x="5297488" y="2452688"/>
          <p14:tracePt t="14538" x="5461000" y="2408238"/>
          <p14:tracePt t="14542" x="5580063" y="2362200"/>
          <p14:tracePt t="14550" x="5707063" y="2352675"/>
          <p14:tracePt t="14559" x="5826125" y="2306638"/>
          <p14:tracePt t="14567" x="5935663" y="2279650"/>
          <p14:tracePt t="14576" x="6026150" y="2279650"/>
          <p14:tracePt t="14583" x="6126163" y="2233613"/>
          <p14:tracePt t="14592" x="6181725" y="2225675"/>
          <p14:tracePt t="14599" x="6235700" y="2225675"/>
          <p14:tracePt t="14607" x="6254750" y="2216150"/>
          <p14:tracePt t="14614" x="6291263" y="2216150"/>
          <p14:tracePt t="14622" x="6299200" y="2216150"/>
          <p14:tracePt t="14630" x="6326188" y="2197100"/>
          <p14:tracePt t="14646" x="6335713" y="2189163"/>
          <p14:tracePt t="14662" x="6345238" y="2189163"/>
          <p14:tracePt t="14670" x="6354763" y="2179638"/>
          <p14:tracePt t="14686" x="6362700" y="2170113"/>
          <p14:tracePt t="14694" x="6372225" y="2170113"/>
          <p14:tracePt t="14703" x="6391275" y="2160588"/>
          <p14:tracePt t="14743" x="6399213" y="2152650"/>
          <p14:tracePt t="14767" x="6408738" y="2152650"/>
          <p14:tracePt t="14775" x="6418263" y="2143125"/>
          <p14:tracePt t="14791" x="6427788" y="2133600"/>
          <p14:tracePt t="14800" x="6435725" y="2125663"/>
          <p14:tracePt t="14806" x="6435725" y="2116138"/>
          <p14:tracePt t="14814" x="6454775" y="2097088"/>
          <p14:tracePt t="14822" x="6464300" y="2079625"/>
          <p14:tracePt t="14830" x="6472238" y="2070100"/>
          <p14:tracePt t="14838" x="6491288" y="2060575"/>
          <p14:tracePt t="14846" x="6508750" y="2052638"/>
          <p14:tracePt t="14854" x="6527800" y="2043113"/>
          <p14:tracePt t="14861" x="6564313" y="2033588"/>
          <p14:tracePt t="14870" x="6564313" y="2024063"/>
          <p14:tracePt t="14888" x="6610350" y="2006600"/>
          <p14:tracePt t="14893" x="6645275" y="1997075"/>
          <p14:tracePt t="14904" x="6673850" y="1979613"/>
          <p14:tracePt t="14909" x="6700838" y="1970088"/>
          <p14:tracePt t="14920" x="6737350" y="1960563"/>
          <p14:tracePt t="14925" x="6764338" y="1951038"/>
          <p14:tracePt t="14936" x="6791325" y="1951038"/>
          <p14:tracePt t="14942" x="6819900" y="1943100"/>
          <p14:tracePt t="14950" x="6837363" y="1933575"/>
          <p14:tracePt t="14958" x="6846888" y="1924050"/>
          <p14:tracePt t="15144" x="6837363" y="1914525"/>
          <p14:tracePt t="15160" x="6800850" y="1914525"/>
          <p14:tracePt t="15170" x="6754813" y="1906588"/>
          <p14:tracePt t="15174" x="6727825" y="1897063"/>
          <p14:tracePt t="15182" x="6710363" y="1887538"/>
          <p14:tracePt t="15190" x="6691313" y="1878013"/>
          <p14:tracePt t="15198" x="6654800" y="1878013"/>
          <p14:tracePt t="15206" x="6645275" y="1878013"/>
          <p14:tracePt t="15213" x="6627813" y="1878013"/>
          <p14:tracePt t="15222" x="6610350" y="1870075"/>
          <p14:tracePt t="15229" x="6600825" y="1870075"/>
          <p14:tracePt t="15238" x="6581775" y="1870075"/>
          <p14:tracePt t="15247" x="6564313" y="1870075"/>
          <p14:tracePt t="15254" x="6537325" y="1851025"/>
          <p14:tracePt t="15263" x="6527800" y="1851025"/>
          <p14:tracePt t="15269" x="6518275" y="1851025"/>
          <p14:tracePt t="15279" x="6491288" y="1841500"/>
          <p14:tracePt t="15286" x="6481763" y="1833563"/>
          <p14:tracePt t="15294" x="6454775" y="1824038"/>
          <p14:tracePt t="15303" x="6445250" y="1814513"/>
          <p14:tracePt t="15310" x="6418263" y="1787525"/>
          <p14:tracePt t="15319" x="6418263" y="1778000"/>
          <p14:tracePt t="15326" x="6408738" y="1768475"/>
          <p14:tracePt t="15336" x="6381750" y="1741488"/>
          <p14:tracePt t="15342" x="6381750" y="1731963"/>
          <p14:tracePt t="15350" x="6372225" y="1714500"/>
          <p14:tracePt t="15357" x="6354763" y="1697038"/>
          <p14:tracePt t="15365" x="6345238" y="1687513"/>
          <p14:tracePt t="15382" x="6345238" y="1677988"/>
          <p14:tracePt t="15390" x="6345238" y="1660525"/>
          <p14:tracePt t="15406" x="6345238" y="1651000"/>
          <p14:tracePt t="15414" x="6345238" y="1631950"/>
          <p14:tracePt t="15430" x="6345238" y="1624013"/>
          <p14:tracePt t="15438" x="6345238" y="1604963"/>
          <p14:tracePt t="15446" x="6345238" y="1595438"/>
          <p14:tracePt t="15454" x="6345238" y="1587500"/>
          <p14:tracePt t="15462" x="6345238" y="1577975"/>
          <p14:tracePt t="15470" x="6345238" y="1550988"/>
          <p14:tracePt t="15478" x="6345238" y="1541463"/>
          <p14:tracePt t="15486" x="6345238" y="1522413"/>
          <p14:tracePt t="15494" x="6345238" y="1504950"/>
          <p14:tracePt t="15503" x="6345238" y="1477963"/>
          <p14:tracePt t="15510" x="6362700" y="1449388"/>
          <p14:tracePt t="15519" x="6362700" y="1404938"/>
          <p14:tracePt t="15526" x="6372225" y="1385888"/>
          <p14:tracePt t="15535" x="6391275" y="1358900"/>
          <p14:tracePt t="15542" x="6399213" y="1322388"/>
          <p14:tracePt t="15550" x="6408738" y="1303338"/>
          <p14:tracePt t="15558" x="6418263" y="1285875"/>
          <p14:tracePt t="15565" x="6445250" y="1268413"/>
          <p14:tracePt t="15574" x="6454775" y="1249363"/>
          <p14:tracePt t="15582" x="6454775" y="1239838"/>
          <p14:tracePt t="15591" x="6454775" y="1231900"/>
          <p14:tracePt t="15598" x="6464300" y="1231900"/>
          <p14:tracePt t="15607" x="6472238" y="1212850"/>
          <p14:tracePt t="15613" x="6481763" y="1203325"/>
          <p14:tracePt t="15622" x="6491288" y="1195388"/>
          <p14:tracePt t="15638" x="6508750" y="1185863"/>
          <p14:tracePt t="15646" x="6527800" y="1185863"/>
          <p14:tracePt t="15654" x="6545263" y="1166813"/>
          <p14:tracePt t="15670" x="6573838" y="1166813"/>
          <p14:tracePt t="15677" x="6581775" y="1166813"/>
          <p14:tracePt t="15686" x="6610350" y="1166813"/>
          <p14:tracePt t="15694" x="6627813" y="1166813"/>
          <p14:tracePt t="15702" x="6664325" y="1166813"/>
          <p14:tracePt t="15710" x="6710363" y="1166813"/>
          <p14:tracePt t="15719" x="6727825" y="1166813"/>
          <p14:tracePt t="15726" x="6764338" y="1158875"/>
          <p14:tracePt t="15736" x="6810375" y="1158875"/>
          <p14:tracePt t="15742" x="6837363" y="1149350"/>
          <p14:tracePt t="15750" x="6883400" y="1149350"/>
          <p14:tracePt t="15758" x="6919913" y="1139825"/>
          <p14:tracePt t="15766" x="6937375" y="1139825"/>
          <p14:tracePt t="15774" x="6992938" y="1122363"/>
          <p14:tracePt t="15782" x="7000875" y="1112838"/>
          <p14:tracePt t="15790" x="7019925" y="1112838"/>
          <p14:tracePt t="15798" x="7056438" y="1112838"/>
          <p14:tracePt t="15806" x="7065963" y="1112838"/>
          <p14:tracePt t="15814" x="7073900" y="1112838"/>
          <p14:tracePt t="15822" x="7102475" y="1112838"/>
          <p14:tracePt t="15830" x="7110413" y="1112838"/>
          <p14:tracePt t="15837" x="7119938" y="1112838"/>
          <p14:tracePt t="15846" x="7129463" y="1112838"/>
          <p14:tracePt t="15854" x="7138988" y="1112838"/>
          <p14:tracePt t="15875" x="7146925" y="1112838"/>
          <p14:tracePt t="15880" x="7156450" y="1112838"/>
          <p14:tracePt t="15890" x="7165975" y="1112838"/>
          <p14:tracePt t="15894" x="7192963" y="1112838"/>
          <p14:tracePt t="15903" x="7202488" y="1112838"/>
          <p14:tracePt t="15921" x="7219950" y="1112838"/>
          <p14:tracePt t="15925" x="7239000" y="1112838"/>
          <p14:tracePt t="15937" x="7265988" y="1112838"/>
          <p14:tracePt t="15942" x="7283450" y="1112838"/>
          <p14:tracePt t="15953" x="7292975" y="1112838"/>
          <p14:tracePt t="15958" x="7319963" y="1122363"/>
          <p14:tracePt t="15966" x="7348538" y="1122363"/>
          <p14:tracePt t="15974" x="7375525" y="1130300"/>
          <p14:tracePt t="15981" x="7402513" y="1139825"/>
          <p14:tracePt t="15990" x="7412038" y="1139825"/>
          <p14:tracePt t="15998" x="7421563" y="1139825"/>
          <p14:tracePt t="16006" x="7458075" y="1158875"/>
          <p14:tracePt t="16013" x="7485063" y="1158875"/>
          <p14:tracePt t="16022" x="7531100" y="1158875"/>
          <p14:tracePt t="16030" x="7567613" y="1166813"/>
          <p14:tracePt t="16038" x="7621588" y="1166813"/>
          <p14:tracePt t="16045" x="7667625" y="1176338"/>
          <p14:tracePt t="16056" x="7721600" y="1176338"/>
          <p14:tracePt t="16062" x="7748588" y="1185863"/>
          <p14:tracePt t="16070" x="7813675" y="1212850"/>
          <p14:tracePt t="16078" x="7840663" y="1212850"/>
          <p14:tracePt t="16086" x="7858125" y="1222375"/>
          <p14:tracePt t="16094" x="7885113" y="1231900"/>
          <p14:tracePt t="16102" x="7904163" y="1239838"/>
          <p14:tracePt t="16110" x="7940675" y="1258888"/>
          <p14:tracePt t="16123" x="7958138" y="1276350"/>
          <p14:tracePt t="16127" x="8004175" y="1312863"/>
          <p14:tracePt t="16140" x="8023225" y="1331913"/>
          <p14:tracePt t="16143" x="8031163" y="1339850"/>
          <p14:tracePt t="16156" x="8059738" y="1368425"/>
          <p14:tracePt t="16160" x="8067675" y="1376363"/>
          <p14:tracePt t="16173" x="8086725" y="1395413"/>
          <p14:tracePt t="16175" x="8086725" y="1404938"/>
          <p14:tracePt t="16181" x="8086725" y="1412875"/>
          <p14:tracePt t="16189" x="8086725" y="1422400"/>
          <p14:tracePt t="16199" x="8086725" y="1431925"/>
          <p14:tracePt t="16207" x="8096250" y="1441450"/>
          <p14:tracePt t="16236" x="8096250" y="1449388"/>
          <p14:tracePt t="16255" x="8096250" y="1458913"/>
          <p14:tracePt t="16271" x="8096250" y="1477963"/>
          <p14:tracePt t="16279" x="8096250" y="1485900"/>
          <p14:tracePt t="16303" x="8096250" y="1495425"/>
          <p14:tracePt t="16311" x="8096250" y="1514475"/>
          <p14:tracePt t="16321" x="8096250" y="1531938"/>
          <p14:tracePt t="16326" x="8096250" y="1541463"/>
          <p14:tracePt t="16336" x="8086725" y="1558925"/>
          <p14:tracePt t="16342" x="8077200" y="1577975"/>
          <p14:tracePt t="16350" x="8059738" y="1595438"/>
          <p14:tracePt t="16358" x="8050213" y="1624013"/>
          <p14:tracePt t="16366" x="8031163" y="1641475"/>
          <p14:tracePt t="16374" x="8013700" y="1668463"/>
          <p14:tracePt t="16382" x="7977188" y="1687513"/>
          <p14:tracePt t="16390" x="7977188" y="1697038"/>
          <p14:tracePt t="16398" x="7958138" y="1714500"/>
          <p14:tracePt t="16406" x="7950200" y="1714500"/>
          <p14:tracePt t="16414" x="7940675" y="1724025"/>
          <p14:tracePt t="16421" x="7931150" y="1731963"/>
          <p14:tracePt t="16429" x="7921625" y="1741488"/>
          <p14:tracePt t="16438" x="7913688" y="1751013"/>
          <p14:tracePt t="16454" x="7913688" y="1760538"/>
          <p14:tracePt t="16502" x="7904163" y="1760538"/>
          <p14:tracePt t="16534" x="7894638" y="1768475"/>
          <p14:tracePt t="16542" x="7885113" y="1778000"/>
          <p14:tracePt t="16550" x="7877175" y="1787525"/>
          <p14:tracePt t="16559" x="7867650" y="1797050"/>
          <p14:tracePt t="16565" x="7858125" y="1804988"/>
          <p14:tracePt t="16574" x="7840663" y="1804988"/>
          <p14:tracePt t="16582" x="7831138" y="1814513"/>
          <p14:tracePt t="16598" x="7821613" y="1814513"/>
          <p14:tracePt t="16607" x="7804150" y="1833563"/>
          <p14:tracePt t="16613" x="7785100" y="1841500"/>
          <p14:tracePt t="16624" x="7777163" y="1841500"/>
          <p14:tracePt t="16631" x="7748588" y="1841500"/>
          <p14:tracePt t="16642" x="7740650" y="1841500"/>
          <p14:tracePt t="16648" x="7721600" y="1841500"/>
          <p14:tracePt t="16659" x="7712075" y="1841500"/>
          <p14:tracePt t="16664" x="7704138" y="1841500"/>
          <p14:tracePt t="16673" x="7685088" y="1841500"/>
          <p14:tracePt t="16678" x="7658100" y="1841500"/>
          <p14:tracePt t="16687" x="7648575" y="1841500"/>
          <p14:tracePt t="16694" x="7621588" y="1841500"/>
          <p14:tracePt t="16703" x="7602538" y="1841500"/>
          <p14:tracePt t="16710" x="7575550" y="1841500"/>
          <p14:tracePt t="16720" x="7567613" y="1841500"/>
          <p14:tracePt t="16726" x="7548563" y="1841500"/>
          <p14:tracePt t="16736" x="7531100" y="1841500"/>
          <p14:tracePt t="16742" x="7521575" y="1841500"/>
          <p14:tracePt t="16758" x="7502525" y="1841500"/>
          <p14:tracePt t="16766" x="7494588" y="1841500"/>
          <p14:tracePt t="16790" x="7485063" y="1841500"/>
          <p14:tracePt t="16806" x="7475538" y="1841500"/>
          <p14:tracePt t="16822" x="7448550" y="1841500"/>
          <p14:tracePt t="16830" x="7439025" y="1841500"/>
          <p14:tracePt t="16846" x="7429500" y="1841500"/>
          <p14:tracePt t="16855" x="7412038" y="1841500"/>
          <p14:tracePt t="16862" x="7402513" y="1841500"/>
          <p14:tracePt t="16870" x="7392988" y="1841500"/>
          <p14:tracePt t="16888" x="7385050" y="1841500"/>
          <p14:tracePt t="16894" x="7375525" y="1841500"/>
          <p14:tracePt t="16967" x="7366000" y="1841500"/>
          <p14:tracePt t="16974" x="7356475" y="1841500"/>
          <p14:tracePt t="16984" x="7348538" y="1841500"/>
          <p14:tracePt t="16989" x="7312025" y="1841500"/>
          <p14:tracePt t="16997" x="7283450" y="1841500"/>
          <p14:tracePt t="17006" x="7265988" y="1841500"/>
          <p14:tracePt t="17014" x="7239000" y="1841500"/>
          <p14:tracePt t="17022" x="7212013" y="1841500"/>
          <p14:tracePt t="17030" x="7175500" y="1841500"/>
          <p14:tracePt t="17038" x="7156450" y="1841500"/>
          <p14:tracePt t="17046" x="7146925" y="1841500"/>
          <p14:tracePt t="17054" x="7129463" y="1841500"/>
          <p14:tracePt t="17062" x="7119938" y="1841500"/>
          <p14:tracePt t="17070" x="7092950" y="1841500"/>
          <p14:tracePt t="17078" x="7073900" y="1841500"/>
          <p14:tracePt t="17086" x="7056438" y="1841500"/>
          <p14:tracePt t="17094" x="7037388" y="1841500"/>
          <p14:tracePt t="17103" x="7029450" y="1841500"/>
          <p14:tracePt t="17110" x="7000875" y="1841500"/>
          <p14:tracePt t="17119" x="6983413" y="1841500"/>
          <p14:tracePt t="17126" x="6956425" y="1841500"/>
          <p14:tracePt t="17136" x="6919913" y="1841500"/>
          <p14:tracePt t="17142" x="6900863" y="1841500"/>
          <p14:tracePt t="17150" x="6873875" y="1841500"/>
          <p14:tracePt t="17158" x="6856413" y="1841500"/>
          <p14:tracePt t="17166" x="6819900" y="1833563"/>
          <p14:tracePt t="17174" x="6800850" y="1824038"/>
          <p14:tracePt t="17190" x="6773863" y="1814513"/>
          <p14:tracePt t="17198" x="6764338" y="1814513"/>
          <p14:tracePt t="17206" x="6754813" y="1814513"/>
          <p14:tracePt t="17214" x="6737350" y="1814513"/>
          <p14:tracePt t="17222" x="6727825" y="1814513"/>
          <p14:tracePt t="17230" x="6718300" y="1814513"/>
          <p14:tracePt t="17237" x="6710363" y="1814513"/>
          <p14:tracePt t="17246" x="6700838" y="1814513"/>
          <p14:tracePt t="17254" x="6681788" y="1804988"/>
          <p14:tracePt t="17263" x="6673850" y="1797050"/>
          <p14:tracePt t="17271" x="6664325" y="1787525"/>
          <p14:tracePt t="17278" x="6654800" y="1787525"/>
          <p14:tracePt t="17286" x="6645275" y="1787525"/>
          <p14:tracePt t="17294" x="6637338" y="1787525"/>
          <p14:tracePt t="17303" x="6637338" y="1778000"/>
          <p14:tracePt t="17370" x="6618288" y="1778000"/>
          <p14:tracePt t="17384" x="6610350" y="1778000"/>
          <p14:tracePt t="17391" x="6600825" y="1778000"/>
          <p14:tracePt t="17398" x="6591300" y="1778000"/>
          <p14:tracePt t="17414" x="6573838" y="1778000"/>
          <p14:tracePt t="17422" x="6564313" y="1778000"/>
          <p14:tracePt t="17580" x="6573838" y="1778000"/>
          <p14:tracePt t="17589" x="6591300" y="1778000"/>
          <p14:tracePt t="17594" x="6618288" y="1797050"/>
          <p14:tracePt t="17600" x="6627813" y="1804988"/>
          <p14:tracePt t="17608" x="6673850" y="1851025"/>
          <p14:tracePt t="17613" x="6681788" y="1870075"/>
          <p14:tracePt t="17622" x="6700838" y="1897063"/>
          <p14:tracePt t="17630" x="6710363" y="1906588"/>
          <p14:tracePt t="17638" x="6718300" y="1924050"/>
          <p14:tracePt t="17646" x="6727825" y="1943100"/>
          <p14:tracePt t="17655" x="6727825" y="1951038"/>
          <p14:tracePt t="17662" x="6746875" y="1987550"/>
          <p14:tracePt t="17671" x="6746875" y="1997075"/>
          <p14:tracePt t="17678" x="6746875" y="2016125"/>
          <p14:tracePt t="17686" x="6746875" y="2024063"/>
          <p14:tracePt t="17694" x="6746875" y="2033588"/>
          <p14:tracePt t="17703" x="6746875" y="2070100"/>
          <p14:tracePt t="17710" x="6746875" y="2079625"/>
          <p14:tracePt t="17719" x="6746875" y="2089150"/>
          <p14:tracePt t="17726" x="6746875" y="2106613"/>
          <p14:tracePt t="17735" x="6746875" y="2116138"/>
          <p14:tracePt t="17741" x="6737350" y="2143125"/>
          <p14:tracePt t="17750" x="6737350" y="2152650"/>
          <p14:tracePt t="17758" x="6737350" y="2160588"/>
          <p14:tracePt t="17768" x="6718300" y="2206625"/>
          <p14:tracePt t="17773" x="6691313" y="2225675"/>
          <p14:tracePt t="17782" x="6681788" y="2243138"/>
          <p14:tracePt t="17790" x="6673850" y="2279650"/>
          <p14:tracePt t="17798" x="6654800" y="2316163"/>
          <p14:tracePt t="17806" x="6645275" y="2325688"/>
          <p14:tracePt t="17814" x="6637338" y="2343150"/>
          <p14:tracePt t="17822" x="6637338" y="2362200"/>
          <p14:tracePt t="17830" x="6627813" y="2389188"/>
          <p14:tracePt t="17846" x="6610350" y="2408238"/>
          <p14:tracePt t="18408" x="6610350" y="2398713"/>
          <p14:tracePt t="18417" x="6600825" y="2389188"/>
          <p14:tracePt t="18424" x="6600825" y="2379663"/>
          <p14:tracePt t="18431" x="6600825" y="2371725"/>
          <p14:tracePt t="18454" x="6600825" y="2362200"/>
          <p14:tracePt t="18535" x="6591300" y="2352675"/>
          <p14:tracePt t="18558" x="6573838" y="2352675"/>
          <p14:tracePt t="18573" x="6564313" y="2352675"/>
          <p14:tracePt t="18582" x="6564313" y="2362200"/>
          <p14:tracePt t="18598" x="6554788" y="2362200"/>
          <p14:tracePt t="18606" x="6537325" y="2362200"/>
          <p14:tracePt t="18613" x="6527800" y="2362200"/>
          <p14:tracePt t="18622" x="6518275" y="2362200"/>
          <p14:tracePt t="18629" x="6508750" y="2362200"/>
          <p14:tracePt t="18638" x="6500813" y="2362200"/>
          <p14:tracePt t="18648" x="6491288" y="2362200"/>
          <p14:tracePt t="18660" x="6481763" y="2362200"/>
          <p14:tracePt t="18664" x="6472238" y="2362200"/>
          <p14:tracePt t="18673" x="6454775" y="2362200"/>
          <p14:tracePt t="18688" x="6445250" y="2362200"/>
          <p14:tracePt t="18694" x="6435725" y="2362200"/>
          <p14:tracePt t="18705" x="6427788" y="2362200"/>
          <p14:tracePt t="18710" x="6391275" y="2362200"/>
          <p14:tracePt t="18726" x="6362700" y="2362200"/>
          <p14:tracePt t="18736" x="6318250" y="2362200"/>
          <p14:tracePt t="18742" x="6291263" y="2362200"/>
          <p14:tracePt t="18750" x="6254750" y="2362200"/>
          <p14:tracePt t="18758" x="6208713" y="2362200"/>
          <p14:tracePt t="18766" x="6181725" y="2371725"/>
          <p14:tracePt t="18774" x="6135688" y="2371725"/>
          <p14:tracePt t="18782" x="6099175" y="2371725"/>
          <p14:tracePt t="18790" x="6053138" y="2379663"/>
          <p14:tracePt t="18798" x="5999163" y="2379663"/>
          <p14:tracePt t="18806" x="5943600" y="2379663"/>
          <p14:tracePt t="18814" x="5899150" y="2379663"/>
          <p14:tracePt t="18822" x="5843588" y="2379663"/>
          <p14:tracePt t="18830" x="5789613" y="2379663"/>
          <p14:tracePt t="18838" x="5734050" y="2379663"/>
          <p14:tracePt t="18846" x="5680075" y="2379663"/>
          <p14:tracePt t="18854" x="5624513" y="2379663"/>
          <p14:tracePt t="18861" x="5534025" y="2379663"/>
          <p14:tracePt t="18871" x="5470525" y="2379663"/>
          <p14:tracePt t="18888" x="5278438" y="2352675"/>
          <p14:tracePt t="18894" x="5187950" y="2335213"/>
          <p14:tracePt t="18904" x="5095875" y="2335213"/>
          <p14:tracePt t="18909" x="5005388" y="2325688"/>
          <p14:tracePt t="18919" x="4941888" y="2316163"/>
          <p14:tracePt t="18926" x="4868863" y="2316163"/>
          <p14:tracePt t="18936" x="4776788" y="2289175"/>
          <p14:tracePt t="18944" x="4695825" y="2270125"/>
          <p14:tracePt t="18961" x="4549775" y="2270125"/>
          <p14:tracePt t="18975" x="4440238" y="2270125"/>
          <p14:tracePt t="18982" x="4376738" y="2270125"/>
          <p14:tracePt t="18990" x="4321175" y="2270125"/>
          <p14:tracePt t="18998" x="4267200" y="2270125"/>
          <p14:tracePt t="19005" x="4221163" y="2270125"/>
          <p14:tracePt t="19013" x="4184650" y="2270125"/>
          <p14:tracePt t="19022" x="4138613" y="2270125"/>
          <p14:tracePt t="19030" x="4111625" y="2262188"/>
          <p14:tracePt t="19038" x="4094163" y="2262188"/>
          <p14:tracePt t="19045" x="4075113" y="2262188"/>
          <p14:tracePt t="19053" x="4048125" y="2252663"/>
          <p14:tracePt t="19062" x="4021138" y="2252663"/>
          <p14:tracePt t="19070" x="3992563" y="2252663"/>
          <p14:tracePt t="19079" x="3984625" y="2252663"/>
          <p14:tracePt t="19087" x="3956050" y="2252663"/>
          <p14:tracePt t="19093" x="3948113" y="2252663"/>
          <p14:tracePt t="19102" x="3938588" y="2252663"/>
          <p14:tracePt t="19109" x="3929063" y="2252663"/>
          <p14:tracePt t="19185" x="3919538" y="2252663"/>
          <p14:tracePt t="19256" x="3911600" y="2252663"/>
          <p14:tracePt t="19286" x="3911600" y="2262188"/>
          <p14:tracePt t="19342" x="3911600" y="2270125"/>
          <p14:tracePt t="19351" x="3902075" y="2279650"/>
          <p14:tracePt t="19358" x="3892550" y="2279650"/>
          <p14:tracePt t="19366" x="3865563" y="2335213"/>
          <p14:tracePt t="19374" x="3802063" y="2362200"/>
          <p14:tracePt t="19382" x="3765550" y="2389188"/>
          <p14:tracePt t="19390" x="3702050" y="2425700"/>
          <p14:tracePt t="19397" x="3629025" y="2452688"/>
          <p14:tracePt t="19406" x="3546475" y="2498725"/>
          <p14:tracePt t="19413" x="3463925" y="2525713"/>
          <p14:tracePt t="19421" x="3390900" y="2544763"/>
          <p14:tracePt t="19431" x="3346450" y="2571750"/>
          <p14:tracePt t="19440" x="3281363" y="2581275"/>
          <p14:tracePt t="19448" x="3254375" y="2581275"/>
          <p14:tracePt t="19456" x="3244850" y="2589213"/>
          <p14:tracePt t="19574" x="3236913" y="2589213"/>
          <p14:tracePt t="19590" x="3236913" y="2581275"/>
          <p14:tracePt t="19800" x="3244850" y="2581275"/>
          <p14:tracePt t="19814" x="3273425" y="2581275"/>
          <p14:tracePt t="19822" x="3281363" y="2581275"/>
          <p14:tracePt t="19830" x="3290888" y="2581275"/>
          <p14:tracePt t="19838" x="3327400" y="2581275"/>
          <p14:tracePt t="19854" x="3346450" y="2581275"/>
          <p14:tracePt t="19864" x="3354388" y="2581275"/>
          <p14:tracePt t="19889" x="3363913" y="2581275"/>
          <p14:tracePt t="19902" x="3382963" y="2589213"/>
          <p14:tracePt t="19942" x="3400425" y="2589213"/>
          <p14:tracePt t="20015" x="3409950" y="2598738"/>
          <p14:tracePt t="20095" x="3409950" y="2608263"/>
          <p14:tracePt t="20103" x="3409950" y="2617788"/>
          <p14:tracePt t="20110" x="3409950" y="2635250"/>
          <p14:tracePt t="20118" x="3346450" y="2671763"/>
          <p14:tracePt t="20126" x="3327400" y="2690813"/>
          <p14:tracePt t="20135" x="3300413" y="2690813"/>
          <p14:tracePt t="20142" x="3254375" y="2717800"/>
          <p14:tracePt t="20153" x="3236913" y="2727325"/>
          <p14:tracePt t="20157" x="3208338" y="2727325"/>
          <p14:tracePt t="20165" x="3190875" y="2735263"/>
          <p14:tracePt t="20173" x="3144838" y="2763838"/>
          <p14:tracePt t="20181" x="3117850" y="2763838"/>
          <p14:tracePt t="20190" x="3108325" y="2763838"/>
          <p14:tracePt t="20198" x="3090863" y="2763838"/>
          <p14:tracePt t="20206" x="3071813" y="2763838"/>
          <p14:tracePt t="20215" x="3054350" y="2763838"/>
          <p14:tracePt t="20221" x="3027363" y="2763838"/>
          <p14:tracePt t="20231" x="3008313" y="2763838"/>
          <p14:tracePt t="20237" x="2981325" y="2763838"/>
          <p14:tracePt t="20246" x="2962275" y="2754313"/>
          <p14:tracePt t="20254" x="2925763" y="2744788"/>
          <p14:tracePt t="20262" x="2898775" y="2708275"/>
          <p14:tracePt t="20270" x="2871788" y="2690813"/>
          <p14:tracePt t="20278" x="2852738" y="2671763"/>
          <p14:tracePt t="20286" x="2808288" y="2644775"/>
          <p14:tracePt t="20294" x="2798763" y="2625725"/>
          <p14:tracePt t="20303" x="2781300" y="2608263"/>
          <p14:tracePt t="20310" x="2752725" y="2589213"/>
          <p14:tracePt t="20318" x="2744788" y="2571750"/>
          <p14:tracePt t="20326" x="2744788" y="2562225"/>
          <p14:tracePt t="20335" x="2725738" y="2544763"/>
          <p14:tracePt t="20342" x="2708275" y="2535238"/>
          <p14:tracePt t="20350" x="2708275" y="2525713"/>
          <p14:tracePt t="20358" x="2698750" y="2525713"/>
          <p14:tracePt t="20374" x="2679700" y="2508250"/>
          <p14:tracePt t="20382" x="2679700" y="2498725"/>
          <p14:tracePt t="20390" x="2671763" y="2481263"/>
          <p14:tracePt t="20398" x="2662238" y="2452688"/>
          <p14:tracePt t="20406" x="2662238" y="2444750"/>
          <p14:tracePt t="20414" x="2652713" y="2425700"/>
          <p14:tracePt t="20423" x="2652713" y="2379663"/>
          <p14:tracePt t="20430" x="2635250" y="2352675"/>
          <p14:tracePt t="20438" x="2635250" y="2335213"/>
          <p14:tracePt t="20446" x="2635250" y="2298700"/>
          <p14:tracePt t="20454" x="2635250" y="2279650"/>
          <p14:tracePt t="20462" x="2635250" y="2243138"/>
          <p14:tracePt t="20470" x="2635250" y="2206625"/>
          <p14:tracePt t="20478" x="2635250" y="2189163"/>
          <p14:tracePt t="20489" x="2635250" y="2179638"/>
          <p14:tracePt t="20494" x="2643188" y="2152650"/>
          <p14:tracePt t="20504" x="2643188" y="2143125"/>
          <p14:tracePt t="20510" x="2652713" y="2133600"/>
          <p14:tracePt t="20519" x="2671763" y="2133600"/>
          <p14:tracePt t="20526" x="2708275" y="2097088"/>
          <p14:tracePt t="20536" x="2725738" y="2097088"/>
          <p14:tracePt t="20542" x="2752725" y="2097088"/>
          <p14:tracePt t="20551" x="2781300" y="2097088"/>
          <p14:tracePt t="20558" x="2808288" y="2097088"/>
          <p14:tracePt t="20566" x="2862263" y="2097088"/>
          <p14:tracePt t="20574" x="2917825" y="2097088"/>
          <p14:tracePt t="20582" x="2981325" y="2097088"/>
          <p14:tracePt t="20591" x="3035300" y="2097088"/>
          <p14:tracePt t="20599" x="3071813" y="2097088"/>
          <p14:tracePt t="20607" x="3117850" y="2097088"/>
          <p14:tracePt t="20614" x="3144838" y="2097088"/>
          <p14:tracePt t="20622" x="3190875" y="2097088"/>
          <p14:tracePt t="20630" x="3208338" y="2106613"/>
          <p14:tracePt t="20646" x="3227388" y="2106613"/>
          <p14:tracePt t="20719" x="3244850" y="2116138"/>
          <p14:tracePt t="20727" x="3281363" y="2125663"/>
          <p14:tracePt t="20736" x="3317875" y="2125663"/>
          <p14:tracePt t="20743" x="3390900" y="2143125"/>
          <p14:tracePt t="20754" x="3400425" y="2143125"/>
          <p14:tracePt t="20759" x="3436938" y="2143125"/>
          <p14:tracePt t="20767" x="3473450" y="2160588"/>
          <p14:tracePt t="20775" x="3482975" y="2160588"/>
          <p14:tracePt t="20783" x="3500438" y="2160588"/>
          <p14:tracePt t="20791" x="3519488" y="2160588"/>
          <p14:tracePt t="20799" x="3527425" y="2160588"/>
          <p14:tracePt t="20806" x="3536950" y="2160588"/>
          <p14:tracePt t="20838" x="3536950" y="2170113"/>
          <p14:tracePt t="20854" x="3556000" y="2189163"/>
          <p14:tracePt t="20862" x="3563938" y="2197100"/>
          <p14:tracePt t="20878" x="3573463" y="2206625"/>
          <p14:tracePt t="20907" x="3582988" y="2233613"/>
          <p14:tracePt t="20923" x="3592513" y="2243138"/>
          <p14:tracePt t="20942" x="3592513" y="2262188"/>
          <p14:tracePt t="20967" x="3592513" y="2270125"/>
          <p14:tracePt t="20974" x="3600450" y="2279650"/>
          <p14:tracePt t="20998" x="3600450" y="2289175"/>
          <p14:tracePt t="21014" x="3609975" y="2298700"/>
          <p14:tracePt t="21023" x="3629025" y="2306638"/>
          <p14:tracePt t="21030" x="3636963" y="2306638"/>
          <p14:tracePt t="21038" x="3656013" y="2316163"/>
          <p14:tracePt t="21055" x="3665538" y="2335213"/>
          <p14:tracePt t="21063" x="3665538" y="2343150"/>
          <p14:tracePt t="21070" x="3665538" y="2352675"/>
          <p14:tracePt t="21087" x="3665538" y="2362200"/>
          <p14:tracePt t="21094" x="3665538" y="2371725"/>
          <p14:tracePt t="21104" x="3665538" y="2398713"/>
          <p14:tracePt t="21111" x="3665538" y="2408238"/>
          <p14:tracePt t="21126" x="3665538" y="2416175"/>
          <p14:tracePt t="21135" x="3665538" y="2435225"/>
          <p14:tracePt t="21142" x="3665538" y="2452688"/>
          <p14:tracePt t="21158" x="3665538" y="2471738"/>
          <p14:tracePt t="21166" x="3665538" y="2481263"/>
          <p14:tracePt t="21173" x="3665538" y="2498725"/>
          <p14:tracePt t="21190" x="3656013" y="2508250"/>
          <p14:tracePt t="21198" x="3646488" y="2517775"/>
          <p14:tracePt t="21205" x="3646488" y="2525713"/>
          <p14:tracePt t="21214" x="3646488" y="2535238"/>
          <p14:tracePt t="21230" x="3636963" y="2554288"/>
          <p14:tracePt t="21238" x="3609975" y="2571750"/>
          <p14:tracePt t="21254" x="3609975" y="2581275"/>
          <p14:tracePt t="21262" x="3592513" y="2598738"/>
          <p14:tracePt t="21270" x="3573463" y="2617788"/>
          <p14:tracePt t="21286" x="3563938" y="2625725"/>
          <p14:tracePt t="21302" x="3556000" y="2625725"/>
          <p14:tracePt t="21319" x="3546475" y="2635250"/>
          <p14:tracePt t="21335" x="3536950" y="2644775"/>
          <p14:tracePt t="21342" x="3527425" y="2654300"/>
          <p14:tracePt t="21366" x="3519488" y="2654300"/>
          <p14:tracePt t="21374" x="3519488" y="2662238"/>
          <p14:tracePt t="21390" x="3500438" y="2671763"/>
          <p14:tracePt t="21398" x="3463925" y="2690813"/>
          <p14:tracePt t="21414" x="3436938" y="2698750"/>
          <p14:tracePt t="21429" x="3427413" y="2698750"/>
          <p14:tracePt t="21438" x="3400425" y="2698750"/>
          <p14:tracePt t="21446" x="3390900" y="2698750"/>
          <p14:tracePt t="21462" x="3363913" y="2698750"/>
          <p14:tracePt t="21470" x="3354388" y="2698750"/>
          <p14:tracePt t="21478" x="3336925" y="2698750"/>
          <p14:tracePt t="21486" x="3309938" y="2698750"/>
          <p14:tracePt t="21494" x="3300413" y="2698750"/>
          <p14:tracePt t="21502" x="3290888" y="2698750"/>
          <p14:tracePt t="21510" x="3263900" y="2698750"/>
          <p14:tracePt t="21519" x="3254375" y="2698750"/>
          <p14:tracePt t="21535" x="3227388" y="2698750"/>
          <p14:tracePt t="21542" x="3217863" y="2698750"/>
          <p14:tracePt t="21551" x="3190875" y="2698750"/>
          <p14:tracePt t="21558" x="3171825" y="2698750"/>
          <p14:tracePt t="21566" x="3144838" y="2698750"/>
          <p14:tracePt t="21575" x="3127375" y="2698750"/>
          <p14:tracePt t="21582" x="3117850" y="2708275"/>
          <p14:tracePt t="21590" x="3090863" y="2708275"/>
          <p14:tracePt t="21598" x="3071813" y="2717800"/>
          <p14:tracePt t="21606" x="3044825" y="2717800"/>
          <p14:tracePt t="21613" x="3027363" y="2717800"/>
          <p14:tracePt t="21622" x="3008313" y="2735263"/>
          <p14:tracePt t="21630" x="2990850" y="2735263"/>
          <p14:tracePt t="21638" x="2962275" y="2735263"/>
          <p14:tracePt t="21646" x="2954338" y="2735263"/>
          <p14:tracePt t="21654" x="2944813" y="2735263"/>
          <p14:tracePt t="21662" x="2935288" y="2735263"/>
          <p14:tracePt t="21670" x="2917825" y="2735263"/>
          <p14:tracePt t="21677" x="2908300" y="2735263"/>
          <p14:tracePt t="21694" x="2898775" y="2735263"/>
          <p14:tracePt t="21703" x="2889250" y="2735263"/>
          <p14:tracePt t="21710" x="2871788" y="2735263"/>
          <p14:tracePt t="21719" x="2862263" y="2727325"/>
          <p14:tracePt t="21736" x="2852738" y="2727325"/>
          <p14:tracePt t="21742" x="2835275" y="2708275"/>
          <p14:tracePt t="21752" x="2835275" y="2698750"/>
          <p14:tracePt t="21758" x="2817813" y="2681288"/>
          <p14:tracePt t="21774" x="2781300" y="2671763"/>
          <p14:tracePt t="21782" x="2781300" y="2662238"/>
          <p14:tracePt t="21806" x="2771775" y="2644775"/>
          <p14:tracePt t="21841" x="2762250" y="2635250"/>
          <p14:tracePt t="21848" x="2762250" y="2625725"/>
          <p14:tracePt t="21856" x="2744788" y="2608263"/>
          <p14:tracePt t="21862" x="2735263" y="2608263"/>
          <p14:tracePt t="21870" x="2735263" y="2589213"/>
          <p14:tracePt t="21878" x="2725738" y="2571750"/>
          <p14:tracePt t="21889" x="2725738" y="2562225"/>
          <p14:tracePt t="21894" x="2725738" y="2535238"/>
          <p14:tracePt t="21904" x="2725738" y="2517775"/>
          <p14:tracePt t="21910" x="2725738" y="2489200"/>
          <p14:tracePt t="21919" x="2725738" y="2471738"/>
          <p14:tracePt t="21926" x="2725738" y="2444750"/>
          <p14:tracePt t="21935" x="2725738" y="2425700"/>
          <p14:tracePt t="21942" x="2725738" y="2398713"/>
          <p14:tracePt t="21952" x="2725738" y="2379663"/>
          <p14:tracePt t="21958" x="2735263" y="2335213"/>
          <p14:tracePt t="21969" x="2744788" y="2325688"/>
          <p14:tracePt t="21974" x="2752725" y="2306638"/>
          <p14:tracePt t="21983" x="2762250" y="2298700"/>
          <p14:tracePt t="21998" x="2781300" y="2279650"/>
          <p14:tracePt t="22006" x="2789238" y="2279650"/>
          <p14:tracePt t="22022" x="2798763" y="2270125"/>
          <p14:tracePt t="22030" x="2798763" y="2262188"/>
          <p14:tracePt t="22038" x="2808288" y="2252663"/>
          <p14:tracePt t="22046" x="2825750" y="2243138"/>
          <p14:tracePt t="22054" x="2835275" y="2243138"/>
          <p14:tracePt t="22062" x="2862263" y="2233613"/>
          <p14:tracePt t="22070" x="2889250" y="2216150"/>
          <p14:tracePt t="22078" x="2908300" y="2216150"/>
          <p14:tracePt t="22086" x="2925763" y="2206625"/>
          <p14:tracePt t="22093" x="2971800" y="2197100"/>
          <p14:tracePt t="22107" x="2998788" y="2197100"/>
          <p14:tracePt t="22109" x="3017838" y="2189163"/>
          <p14:tracePt t="22120" x="3044825" y="2189163"/>
          <p14:tracePt t="22126" x="3063875" y="2160588"/>
          <p14:tracePt t="22136" x="3071813" y="2160588"/>
          <p14:tracePt t="22141" x="3100388" y="2152650"/>
          <p14:tracePt t="22152" x="3108325" y="2152650"/>
          <p14:tracePt t="22157" x="3127375" y="2152650"/>
          <p14:tracePt t="22165" x="3144838" y="2152650"/>
          <p14:tracePt t="22174" x="3163888" y="2152650"/>
          <p14:tracePt t="22182" x="3190875" y="2133600"/>
          <p14:tracePt t="22190" x="3217863" y="2125663"/>
          <p14:tracePt t="22198" x="3254375" y="2116138"/>
          <p14:tracePt t="22206" x="3281363" y="2116138"/>
          <p14:tracePt t="22214" x="3300413" y="2116138"/>
          <p14:tracePt t="22222" x="3327400" y="2106613"/>
          <p14:tracePt t="22229" x="3346450" y="2106613"/>
          <p14:tracePt t="22238" x="3373438" y="2106613"/>
          <p14:tracePt t="22246" x="3390900" y="2106613"/>
          <p14:tracePt t="22254" x="3400425" y="2106613"/>
          <p14:tracePt t="22263" x="3427413" y="2106613"/>
          <p14:tracePt t="22270" x="3446463" y="2106613"/>
          <p14:tracePt t="22279" x="3463925" y="2116138"/>
          <p14:tracePt t="22286" x="3473450" y="2125663"/>
          <p14:tracePt t="22294" x="3490913" y="2133600"/>
          <p14:tracePt t="22302" x="3509963" y="2152650"/>
          <p14:tracePt t="22309" x="3519488" y="2152650"/>
          <p14:tracePt t="22319" x="3527425" y="2160588"/>
          <p14:tracePt t="22326" x="3536950" y="2170113"/>
          <p14:tracePt t="22342" x="3546475" y="2170113"/>
          <p14:tracePt t="22398" x="3556000" y="2179638"/>
          <p14:tracePt t="22406" x="3563938" y="2189163"/>
          <p14:tracePt t="22430" x="3573463" y="2197100"/>
          <p14:tracePt t="22446" x="3573463" y="2206625"/>
          <p14:tracePt t="22454" x="3573463" y="2225675"/>
          <p14:tracePt t="22462" x="3582988" y="2233613"/>
          <p14:tracePt t="22470" x="3582988" y="2243138"/>
          <p14:tracePt t="22477" x="3600450" y="2262188"/>
          <p14:tracePt t="22502" x="3600450" y="2270125"/>
          <p14:tracePt t="22510" x="3600450" y="2279650"/>
          <p14:tracePt t="22519" x="3600450" y="2289175"/>
          <p14:tracePt t="22526" x="3600450" y="2316163"/>
          <p14:tracePt t="22536" x="3600450" y="2325688"/>
          <p14:tracePt t="22542" x="3609975" y="2335213"/>
          <p14:tracePt t="22552" x="3609975" y="2343150"/>
          <p14:tracePt t="22558" x="3609975" y="2352675"/>
          <p14:tracePt t="22577" x="3609975" y="2362200"/>
          <p14:tracePt t="22676" x="3609975" y="2371725"/>
          <p14:tracePt t="22696" x="3609975" y="2389188"/>
          <p14:tracePt t="22977" x="3609975" y="2408238"/>
          <p14:tracePt t="22991" x="3609975" y="2416175"/>
          <p14:tracePt t="22998" x="3609975" y="2435225"/>
          <p14:tracePt t="23006" x="3600450" y="2462213"/>
          <p14:tracePt t="23014" x="3592513" y="2462213"/>
          <p14:tracePt t="23022" x="3582988" y="2481263"/>
          <p14:tracePt t="23030" x="3563938" y="2489200"/>
          <p14:tracePt t="23038" x="3563938" y="2498725"/>
          <p14:tracePt t="23070" x="3556000" y="2498725"/>
          <p14:tracePt t="23136" x="3546475" y="2498725"/>
          <p14:tracePt t="23208" x="3536950" y="2498725"/>
          <p14:tracePt t="23219" x="3527425" y="2498725"/>
          <p14:tracePt t="23234" x="3509963" y="2498725"/>
          <p14:tracePt t="23238" x="3490913" y="2525713"/>
          <p14:tracePt t="23246" x="3482975" y="2544763"/>
          <p14:tracePt t="23254" x="3463925" y="2562225"/>
          <p14:tracePt t="23263" x="3455988" y="2571750"/>
          <p14:tracePt t="23278" x="3446463" y="2571750"/>
          <p14:tracePt t="23342" x="3446463" y="2554288"/>
          <p14:tracePt t="23350" x="3446463" y="2544763"/>
          <p14:tracePt t="23496" x="3446463" y="2581275"/>
          <p14:tracePt t="23504" x="3446463" y="2598738"/>
          <p14:tracePt t="23516" x="3446463" y="2625725"/>
          <p14:tracePt t="23521" x="3446463" y="2644775"/>
          <p14:tracePt t="23537" x="3446463" y="2662238"/>
          <p14:tracePt t="23582" x="3463925" y="2662238"/>
          <p14:tracePt t="23598" x="3482975" y="2662238"/>
          <p14:tracePt t="23606" x="3490913" y="2662238"/>
          <p14:tracePt t="23622" x="3500438" y="2662238"/>
          <p14:tracePt t="23629" x="3509963" y="2662238"/>
          <p14:tracePt t="23637" x="3527425" y="2671763"/>
          <p14:tracePt t="23645" x="3556000" y="2698750"/>
          <p14:tracePt t="23653" x="3573463" y="2708275"/>
          <p14:tracePt t="23662" x="3582988" y="2717800"/>
          <p14:tracePt t="23671" x="3600450" y="2717800"/>
          <p14:tracePt t="23678" x="3609975" y="2727325"/>
          <p14:tracePt t="23687" x="3629025" y="2735263"/>
          <p14:tracePt t="23694" x="3646488" y="2744788"/>
          <p14:tracePt t="23702" x="3656013" y="2754313"/>
          <p14:tracePt t="23719" x="3665538" y="2763838"/>
          <p14:tracePt t="23726" x="3673475" y="2763838"/>
          <p14:tracePt t="23758" x="3683000" y="2763838"/>
          <p14:tracePt t="23774" x="3692525" y="2763838"/>
          <p14:tracePt t="23790" x="3709988" y="2763838"/>
          <p14:tracePt t="23806" x="3719513" y="2763838"/>
          <p14:tracePt t="23814" x="3729038" y="2763838"/>
          <p14:tracePt t="23830" x="3746500" y="2771775"/>
          <p14:tracePt t="23838" x="3765550" y="2781300"/>
          <p14:tracePt t="23846" x="3783013" y="2790825"/>
          <p14:tracePt t="23854" x="3810000" y="2800350"/>
          <p14:tracePt t="23862" x="3829050" y="2808288"/>
          <p14:tracePt t="23871" x="3838575" y="2808288"/>
          <p14:tracePt t="23878" x="3865563" y="2817813"/>
          <p14:tracePt t="23888" x="3875088" y="2817813"/>
          <p14:tracePt t="23894" x="3911600" y="2817813"/>
          <p14:tracePt t="23902" x="3938588" y="2827338"/>
          <p14:tracePt t="23910" x="3948113" y="2827338"/>
          <p14:tracePt t="23921" x="3984625" y="2827338"/>
          <p14:tracePt t="23925" x="4002088" y="2827338"/>
          <p14:tracePt t="23936" x="4057650" y="2854325"/>
          <p14:tracePt t="23942" x="4084638" y="2854325"/>
          <p14:tracePt t="23952" x="4138613" y="2854325"/>
          <p14:tracePt t="23958" x="4202113" y="2863850"/>
          <p14:tracePt t="23968" x="4275138" y="2863850"/>
          <p14:tracePt t="23973" x="4348163" y="2873375"/>
          <p14:tracePt t="23983" x="4448175" y="2890838"/>
          <p14:tracePt t="23990" x="4484688" y="2890838"/>
          <p14:tracePt t="23998" x="4603750" y="2927350"/>
          <p14:tracePt t="24006" x="4713288" y="2927350"/>
          <p14:tracePt t="24014" x="4840288" y="2954338"/>
          <p14:tracePt t="24022" x="4949825" y="2954338"/>
          <p14:tracePt t="24030" x="5078413" y="2954338"/>
          <p14:tracePt t="24038" x="5168900" y="2954338"/>
          <p14:tracePt t="24046" x="5278438" y="2954338"/>
          <p14:tracePt t="24054" x="5351463" y="2954338"/>
          <p14:tracePt t="24062" x="5414963" y="2954338"/>
          <p14:tracePt t="24070" x="5470525" y="2954338"/>
          <p14:tracePt t="24078" x="5507038" y="2954338"/>
          <p14:tracePt t="24086" x="5524500" y="2954338"/>
          <p14:tracePt t="24093" x="5543550" y="2954338"/>
          <p14:tracePt t="24110" x="5551488" y="2954338"/>
          <p14:tracePt t="24118" x="5561013" y="2954338"/>
          <p14:tracePt t="24126" x="5570538" y="2954338"/>
          <p14:tracePt t="24141" x="5588000" y="2946400"/>
          <p14:tracePt t="24158" x="5607050" y="2936875"/>
          <p14:tracePt t="24166" x="5616575" y="2936875"/>
          <p14:tracePt t="24174" x="5624513" y="2927350"/>
          <p14:tracePt t="24182" x="5634038" y="2927350"/>
          <p14:tracePt t="24190" x="5643563" y="2927350"/>
          <p14:tracePt t="24198" x="5653088" y="2917825"/>
          <p14:tracePt t="24206" x="5670550" y="2917825"/>
          <p14:tracePt t="24214" x="5680075" y="2917825"/>
          <p14:tracePt t="24222" x="5688013" y="2917825"/>
          <p14:tracePt t="24230" x="5707063" y="2900363"/>
          <p14:tracePt t="24238" x="5716588" y="2900363"/>
          <p14:tracePt t="24246" x="5724525" y="2890838"/>
          <p14:tracePt t="24254" x="5753100" y="2890838"/>
          <p14:tracePt t="24262" x="5780088" y="2881313"/>
          <p14:tracePt t="24270" x="5816600" y="2881313"/>
          <p14:tracePt t="24278" x="5834063" y="2873375"/>
          <p14:tracePt t="24286" x="5889625" y="2844800"/>
          <p14:tracePt t="24294" x="5907088" y="2844800"/>
          <p14:tracePt t="24303" x="5935663" y="2836863"/>
          <p14:tracePt t="24309" x="5980113" y="2836863"/>
          <p14:tracePt t="24318" x="6035675" y="2836863"/>
          <p14:tracePt t="24326" x="6089650" y="2827338"/>
          <p14:tracePt t="24335" x="6135688" y="2817813"/>
          <p14:tracePt t="24342" x="6172200" y="2817813"/>
          <p14:tracePt t="24352" x="6199188" y="2817813"/>
          <p14:tracePt t="24358" x="6245225" y="2817813"/>
          <p14:tracePt t="24368" x="6254750" y="2817813"/>
          <p14:tracePt t="24374" x="6272213" y="2817813"/>
          <p14:tracePt t="24414" x="6281738" y="2817813"/>
          <p14:tracePt t="24446" x="6291263" y="2817813"/>
          <p14:tracePt t="24646" x="6299200" y="2817813"/>
          <p14:tracePt t="24654" x="6299200" y="2827338"/>
          <p14:tracePt t="24662" x="6299200" y="2836863"/>
          <p14:tracePt t="24670" x="6299200" y="2863850"/>
          <p14:tracePt t="24680" x="6299200" y="2873375"/>
          <p14:tracePt t="24692" x="6318250" y="2890838"/>
          <p14:tracePt t="24695" x="6326188" y="2900363"/>
          <p14:tracePt t="24704" x="6326188" y="2909888"/>
          <p14:tracePt t="24710" x="6335713" y="2909888"/>
          <p14:tracePt t="24742" x="6335713" y="2917825"/>
          <p14:tracePt t="24925" x="6354763" y="2909888"/>
          <p14:tracePt t="24935" x="6381750" y="2863850"/>
          <p14:tracePt t="24942" x="6391275" y="2817813"/>
          <p14:tracePt t="24953" x="6408738" y="2771775"/>
          <p14:tracePt t="24958" x="6418263" y="2754313"/>
          <p14:tracePt t="24969" x="6435725" y="2698750"/>
          <p14:tracePt t="24974" x="6435725" y="2690813"/>
          <p14:tracePt t="24985" x="6435725" y="2654300"/>
          <p14:tracePt t="24990" x="6435725" y="2617788"/>
          <p14:tracePt t="24997" x="6445250" y="2598738"/>
          <p14:tracePt t="25006" x="6445250" y="2571750"/>
          <p14:tracePt t="25014" x="6445250" y="2554288"/>
          <p14:tracePt t="25022" x="6464300" y="2508250"/>
          <p14:tracePt t="25038" x="6464300" y="2489200"/>
          <p14:tracePt t="25046" x="6464300" y="2471738"/>
          <p14:tracePt t="25054" x="6464300" y="2462213"/>
          <p14:tracePt t="25062" x="6472238" y="2452688"/>
          <p14:tracePt t="25206" x="6481763" y="2452688"/>
          <p14:tracePt t="25222" x="6500813" y="2452688"/>
          <p14:tracePt t="25232" x="6518275" y="2452688"/>
          <p14:tracePt t="25246" x="6564313" y="2462213"/>
          <p14:tracePt t="25254" x="6581775" y="2489200"/>
          <p14:tracePt t="25262" x="6618288" y="2544763"/>
          <p14:tracePt t="25270" x="6681788" y="2598738"/>
          <p14:tracePt t="25278" x="6727825" y="2635250"/>
          <p14:tracePt t="25286" x="6791325" y="2698750"/>
          <p14:tracePt t="25295" x="6846888" y="2754313"/>
          <p14:tracePt t="25302" x="6910388" y="2808288"/>
          <p14:tracePt t="25310" x="6937375" y="2817813"/>
          <p14:tracePt t="25318" x="6973888" y="2836863"/>
          <p14:tracePt t="25325" x="6992938" y="2844800"/>
          <p14:tracePt t="25336" x="7010400" y="2844800"/>
          <p14:tracePt t="25351" x="7019925" y="2844800"/>
          <p14:tracePt t="25670" x="7037388" y="2863850"/>
          <p14:tracePt t="25678" x="7037388" y="2873375"/>
          <p14:tracePt t="25686" x="7056438" y="2890838"/>
          <p14:tracePt t="25694" x="7065963" y="2900363"/>
          <p14:tracePt t="25710" x="7073900" y="2909888"/>
          <p14:tracePt t="25718" x="7083425" y="2936875"/>
          <p14:tracePt t="25735" x="7092950" y="2936875"/>
          <p14:tracePt t="25742" x="7102475" y="2946400"/>
          <p14:tracePt t="25953" x="7110413" y="2954338"/>
          <p14:tracePt t="25992" x="7110413" y="2963863"/>
          <p14:tracePt t="26024" x="7110413" y="2973388"/>
          <p14:tracePt t="26120" x="7110413" y="2982913"/>
          <p14:tracePt t="26136" x="7110413" y="2990850"/>
          <p14:tracePt t="26159" x="7110413" y="3000375"/>
          <p14:tracePt t="26300" x="7110413" y="2990850"/>
          <p14:tracePt t="26308" x="7110413" y="2954338"/>
          <p14:tracePt t="26316" x="7110413" y="2927350"/>
          <p14:tracePt t="26320" x="7119938" y="2863850"/>
          <p14:tracePt t="26326" x="7119938" y="2836863"/>
          <p14:tracePt t="26335" x="7119938" y="2781300"/>
          <p14:tracePt t="26342" x="7129463" y="2744788"/>
          <p14:tracePt t="26352" x="7129463" y="2681288"/>
          <p14:tracePt t="26358" x="7156450" y="2654300"/>
          <p14:tracePt t="26366" x="7156450" y="2598738"/>
          <p14:tracePt t="26374" x="7156450" y="2581275"/>
          <p14:tracePt t="26382" x="7156450" y="2554288"/>
          <p14:tracePt t="26390" x="7156450" y="2535238"/>
          <p14:tracePt t="26397" x="7156450" y="2508250"/>
          <p14:tracePt t="26406" x="7156450" y="2498725"/>
          <p14:tracePt t="26414" x="7156450" y="2489200"/>
          <p14:tracePt t="26422" x="7156450" y="2481263"/>
          <p14:tracePt t="26446" x="7156450" y="2462213"/>
          <p14:tracePt t="26775" x="7156450" y="2452688"/>
          <p14:tracePt t="27320" x="7156450" y="2444750"/>
          <p14:tracePt t="27329" x="7110413" y="2444750"/>
          <p14:tracePt t="27337" x="7056438" y="2444750"/>
          <p14:tracePt t="27344" x="6983413" y="2444750"/>
          <p14:tracePt t="27353" x="6910388" y="2444750"/>
          <p14:tracePt t="27360" x="6800850" y="2444750"/>
          <p14:tracePt t="27377" x="6654800" y="2444750"/>
          <p14:tracePt t="27389" x="6545263" y="2444750"/>
          <p14:tracePt t="27390" x="6464300" y="2444750"/>
          <p14:tracePt t="27398" x="6354763" y="2444750"/>
          <p14:tracePt t="27406" x="6262688" y="2444750"/>
          <p14:tracePt t="27414" x="6172200" y="2444750"/>
          <p14:tracePt t="27422" x="6099175" y="2444750"/>
          <p14:tracePt t="27430" x="6026150" y="2444750"/>
          <p14:tracePt t="27438" x="5953125" y="2444750"/>
          <p14:tracePt t="27446" x="5843588" y="2444750"/>
          <p14:tracePt t="27454" x="5789613" y="2444750"/>
          <p14:tracePt t="27462" x="5724525" y="2444750"/>
          <p14:tracePt t="27470" x="5653088" y="2444750"/>
          <p14:tracePt t="27478" x="5597525" y="2444750"/>
          <p14:tracePt t="27486" x="5524500" y="2444750"/>
          <p14:tracePt t="27494" x="5451475" y="2444750"/>
          <p14:tracePt t="27502" x="5360988" y="2444750"/>
          <p14:tracePt t="27510" x="5268913" y="2444750"/>
          <p14:tracePt t="27518" x="5159375" y="2444750"/>
          <p14:tracePt t="27526" x="5059363" y="2444750"/>
          <p14:tracePt t="27535" x="4949825" y="2444750"/>
          <p14:tracePt t="27542" x="4895850" y="2444750"/>
          <p14:tracePt t="27552" x="4822825" y="2444750"/>
          <p14:tracePt t="27558" x="4749800" y="2444750"/>
          <p14:tracePt t="27568" x="4703763" y="2444750"/>
          <p14:tracePt t="27574" x="4667250" y="2444750"/>
          <p14:tracePt t="27582" x="4649788" y="2444750"/>
          <p14:tracePt t="27591" x="4622800" y="2444750"/>
          <p14:tracePt t="27598" x="4613275" y="2444750"/>
          <p14:tracePt t="27605" x="4603750" y="2444750"/>
          <p14:tracePt t="27613" x="4594225" y="2444750"/>
          <p14:tracePt t="27622" x="4576763" y="2444750"/>
          <p14:tracePt t="27638" x="4557713" y="2444750"/>
          <p14:tracePt t="27646" x="4530725" y="2444750"/>
          <p14:tracePt t="27654" x="4484688" y="2444750"/>
          <p14:tracePt t="27662" x="4457700" y="2444750"/>
          <p14:tracePt t="27670" x="4430713" y="2444750"/>
          <p14:tracePt t="27678" x="4413250" y="2444750"/>
          <p14:tracePt t="27685" x="4367213" y="2444750"/>
          <p14:tracePt t="27694" x="4340225" y="2444750"/>
          <p14:tracePt t="27702" x="4311650" y="2444750"/>
          <p14:tracePt t="27710" x="4284663" y="2444750"/>
          <p14:tracePt t="27718" x="4267200" y="2444750"/>
          <p14:tracePt t="27726" x="4238625" y="2444750"/>
          <p14:tracePt t="27735" x="4221163" y="2444750"/>
          <p14:tracePt t="27742" x="4184650" y="2444750"/>
          <p14:tracePt t="27758" x="4157663" y="2444750"/>
          <p14:tracePt t="27766" x="4138613" y="2444750"/>
          <p14:tracePt t="27774" x="4129088" y="2444750"/>
          <p14:tracePt t="27782" x="4102100" y="2444750"/>
          <p14:tracePt t="27790" x="4094163" y="2452688"/>
          <p14:tracePt t="27798" x="4084638" y="2452688"/>
          <p14:tracePt t="27806" x="4057650" y="2452688"/>
          <p14:tracePt t="27814" x="4038600" y="2462213"/>
          <p14:tracePt t="27822" x="4021138" y="2462213"/>
          <p14:tracePt t="27830" x="3992563" y="2471738"/>
          <p14:tracePt t="27838" x="3975100" y="2471738"/>
          <p14:tracePt t="27846" x="3956050" y="2471738"/>
          <p14:tracePt t="27854" x="3948113" y="2481263"/>
          <p14:tracePt t="27861" x="3929063" y="2481263"/>
          <p14:tracePt t="27870" x="3911600" y="2481263"/>
          <p14:tracePt t="27889" x="3875088" y="2481263"/>
          <p14:tracePt t="27893" x="3846513" y="2481263"/>
          <p14:tracePt t="27903" x="3829050" y="2481263"/>
          <p14:tracePt t="27910" x="3802063" y="2481263"/>
          <p14:tracePt t="27920" x="3783013" y="2481263"/>
          <p14:tracePt t="27925" x="3775075" y="2481263"/>
          <p14:tracePt t="27935" x="3746500" y="2481263"/>
          <p14:tracePt t="27942" x="3729038" y="2481263"/>
          <p14:tracePt t="27951" x="3709988" y="2481263"/>
          <p14:tracePt t="27958" x="3702050" y="2481263"/>
          <p14:tracePt t="27974" x="3692525" y="2481263"/>
          <p14:tracePt t="28504" x="3665538" y="2481263"/>
          <p14:tracePt t="28517" x="3656013" y="2481263"/>
          <p14:tracePt t="28527" x="3619500" y="2489200"/>
          <p14:tracePt t="28534" x="3609975" y="2498725"/>
          <p14:tracePt t="28551" x="3600450" y="2498725"/>
          <p14:tracePt t="29342" x="3592513" y="2508250"/>
          <p14:tracePt t="29782" x="3592513" y="2517775"/>
          <p14:tracePt t="29838" x="3600450" y="2535238"/>
          <p14:tracePt t="29910" x="3609975" y="2535238"/>
          <p14:tracePt t="29920" x="3619500" y="2535238"/>
          <p14:tracePt t="29934" x="3629025" y="2535238"/>
          <p14:tracePt t="29942" x="3636963" y="2535238"/>
          <p14:tracePt t="29958" x="3646488" y="2535238"/>
          <p14:tracePt t="29966" x="3656013" y="2535238"/>
          <p14:tracePt t="29983" x="3665538" y="2535238"/>
          <p14:tracePt t="29990" x="3683000" y="2535238"/>
          <p14:tracePt t="29998" x="3692525" y="2535238"/>
          <p14:tracePt t="30006" x="3692525" y="2544763"/>
          <p14:tracePt t="30182" x="3702050" y="2544763"/>
          <p14:tracePt t="30190" x="3719513" y="2544763"/>
          <p14:tracePt t="30198" x="3729038" y="2544763"/>
          <p14:tracePt t="30230" x="3738563" y="2544763"/>
          <p14:tracePt t="30457" x="3746500" y="2544763"/>
          <p14:tracePt t="30622" x="3756025" y="2535238"/>
          <p14:tracePt t="30990" x="3765550" y="2535238"/>
          <p14:tracePt t="31021" x="3775075" y="2535238"/>
          <p14:tracePt t="31036" x="3792538" y="2517775"/>
          <p14:tracePt t="31039" x="3810000" y="2517775"/>
          <p14:tracePt t="31051" x="3810000" y="2508250"/>
          <p14:tracePt t="31056" x="3810000" y="2498725"/>
          <p14:tracePt t="31063" x="3810000" y="2489200"/>
          <p14:tracePt t="31134" x="3819525" y="2481263"/>
          <p14:tracePt t="31150" x="3819525" y="2489200"/>
          <p14:tracePt t="31158" x="3838575" y="2508250"/>
          <p14:tracePt t="31174" x="3838575" y="2517775"/>
          <p14:tracePt t="31214" x="3846513" y="2517775"/>
          <p14:tracePt t="31233" x="3856038" y="2517775"/>
          <p14:tracePt t="31237" x="3883025" y="2517775"/>
          <p14:tracePt t="31246" x="3902075" y="2508250"/>
          <p14:tracePt t="31253" x="3919538" y="2489200"/>
          <p14:tracePt t="31264" x="3919538" y="2471738"/>
          <p14:tracePt t="31269" x="3938588" y="2452688"/>
          <p14:tracePt t="31278" x="3948113" y="2444750"/>
          <p14:tracePt t="31412" x="3956050" y="2444750"/>
          <p14:tracePt t="31422" x="3956050" y="2452688"/>
          <p14:tracePt t="31536" x="3956050" y="2462213"/>
          <p14:tracePt t="31553" x="3956050" y="2481263"/>
          <p14:tracePt t="31563" x="3956050" y="2489200"/>
          <p14:tracePt t="31574" x="3956050" y="2498725"/>
          <p14:tracePt t="31727" x="3956050" y="2517775"/>
          <p14:tracePt t="31878" x="3965575" y="2525713"/>
          <p14:tracePt t="31926" x="3975100" y="2525713"/>
          <p14:tracePt t="31935" x="3984625" y="2525713"/>
          <p14:tracePt t="31942" x="3984625" y="2535238"/>
          <p14:tracePt t="31950" x="3992563" y="2544763"/>
          <p14:tracePt t="32081" x="3992563" y="2562225"/>
          <p14:tracePt t="32096" x="3992563" y="2571750"/>
          <p14:tracePt t="32118" x="3992563" y="2581275"/>
          <p14:tracePt t="32126" x="3992563" y="2598738"/>
          <p14:tracePt t="32432" x="3992563" y="2608263"/>
          <p14:tracePt t="32454" x="3984625" y="2608263"/>
          <p14:tracePt t="32462" x="3975100" y="2617788"/>
          <p14:tracePt t="32471" x="3956050" y="2625725"/>
          <p14:tracePt t="32477" x="3938588" y="2635250"/>
          <p14:tracePt t="32486" x="3929063" y="2644775"/>
          <p14:tracePt t="32494" x="3911600" y="2654300"/>
          <p14:tracePt t="32502" x="3892550" y="2662238"/>
          <p14:tracePt t="32510" x="3883025" y="2662238"/>
          <p14:tracePt t="32518" x="3875088" y="2681288"/>
          <p14:tracePt t="32526" x="3856038" y="2698750"/>
          <p14:tracePt t="32535" x="3846513" y="2708275"/>
          <p14:tracePt t="32542" x="3846513" y="2717800"/>
          <p14:tracePt t="32551" x="3829050" y="2735263"/>
          <p14:tracePt t="32558" x="3819525" y="2744788"/>
          <p14:tracePt t="32568" x="3810000" y="2754313"/>
          <p14:tracePt t="32678" x="3802063" y="2754313"/>
          <p14:tracePt t="32686" x="3802063" y="2735263"/>
          <p14:tracePt t="32694" x="3802063" y="2727325"/>
          <p14:tracePt t="32702" x="3810000" y="2708275"/>
          <p14:tracePt t="32710" x="3819525" y="2698750"/>
          <p14:tracePt t="32726" x="3829050" y="2698750"/>
          <p14:tracePt t="32742" x="3846513" y="2698750"/>
          <p14:tracePt t="32751" x="3865563" y="2690813"/>
          <p14:tracePt t="32768" x="3883025" y="2690813"/>
          <p14:tracePt t="32774" x="3892550" y="2681288"/>
          <p14:tracePt t="32782" x="3902075" y="2681288"/>
          <p14:tracePt t="32790" x="3911600" y="2681288"/>
          <p14:tracePt t="32798" x="3919538" y="2681288"/>
          <p14:tracePt t="32806" x="3929063" y="2681288"/>
          <p14:tracePt t="32814" x="3956050" y="2671763"/>
          <p14:tracePt t="32822" x="3956050" y="2662238"/>
          <p14:tracePt t="32838" x="3975100" y="2654300"/>
          <p14:tracePt t="32870" x="3984625" y="2654300"/>
          <p14:tracePt t="32886" x="4011613" y="2654300"/>
          <p14:tracePt t="32894" x="4021138" y="2654300"/>
          <p14:tracePt t="32902" x="4029075" y="2654300"/>
          <p14:tracePt t="32911" x="4038600" y="2654300"/>
          <p14:tracePt t="32924" x="4048125" y="2654300"/>
          <p14:tracePt t="32938" x="4065588" y="2654300"/>
          <p14:tracePt t="32955" x="4075113" y="2662238"/>
          <p14:tracePt t="32972" x="4084638" y="2671763"/>
          <p14:tracePt t="32988" x="4094163" y="2671763"/>
          <p14:tracePt t="32999" x="4102100" y="2671763"/>
          <p14:tracePt t="33047" x="4111625" y="2681288"/>
          <p14:tracePt t="33053" x="4121150" y="2690813"/>
          <p14:tracePt t="33072" x="4138613" y="2690813"/>
          <p14:tracePt t="33080" x="4148138" y="2690813"/>
          <p14:tracePt t="33089" x="4184650" y="2690813"/>
          <p14:tracePt t="33095" x="4202113" y="2690813"/>
          <p14:tracePt t="33104" x="4230688" y="2690813"/>
          <p14:tracePt t="33109" x="4248150" y="2690813"/>
          <p14:tracePt t="33118" x="4284663" y="2690813"/>
          <p14:tracePt t="33166" x="4294188" y="2690813"/>
          <p14:tracePt t="33199" x="4303713" y="2690813"/>
          <p14:tracePt t="33215" x="4303713" y="2698750"/>
          <p14:tracePt t="33230" x="4303713" y="2717800"/>
          <p14:tracePt t="33238" x="4303713" y="2727325"/>
          <p14:tracePt t="33254" x="4303713" y="2735263"/>
          <p14:tracePt t="33262" x="4303713" y="2744788"/>
          <p14:tracePt t="33286" x="4303713" y="2763838"/>
          <p14:tracePt t="33334" x="4311650" y="2771775"/>
          <p14:tracePt t="33350" x="4321175" y="2771775"/>
          <p14:tracePt t="33358" x="4330700" y="2771775"/>
          <p14:tracePt t="33367" x="4340225" y="2771775"/>
          <p14:tracePt t="33383" x="4348163" y="2771775"/>
          <p14:tracePt t="33398" x="4357688" y="2771775"/>
          <p14:tracePt t="33499" x="4367213" y="2781300"/>
          <p14:tracePt t="33856" x="4367213" y="2800350"/>
          <p14:tracePt t="33866" x="4367213" y="2817813"/>
          <p14:tracePt t="33887" x="4357688" y="2836863"/>
          <p14:tracePt t="33894" x="4357688" y="2844800"/>
          <p14:tracePt t="33910" x="4348163" y="2854325"/>
          <p14:tracePt t="33966" x="4348163" y="2863850"/>
          <p14:tracePt t="34594" x="4348163" y="2873375"/>
          <p14:tracePt t="34638" x="4357688" y="2873375"/>
          <p14:tracePt t="35152" x="4367213" y="2881313"/>
          <p14:tracePt t="35161" x="4367213" y="2890838"/>
          <p14:tracePt t="35722" x="4367213" y="2900363"/>
          <p14:tracePt t="35730" x="4367213" y="2909888"/>
          <p14:tracePt t="35738" x="4376738" y="2917825"/>
          <p14:tracePt t="35758" x="4376738" y="2927350"/>
          <p14:tracePt t="35782" x="4376738" y="2936875"/>
          <p14:tracePt t="36096" x="4384675" y="2936875"/>
          <p14:tracePt t="36103" x="4394200" y="2927350"/>
          <p14:tracePt t="36119" x="4394200" y="2917825"/>
          <p14:tracePt t="36142" x="4403725" y="2917825"/>
          <p14:tracePt t="36240" x="4403725" y="2909888"/>
          <p14:tracePt t="36406" x="4413250" y="2900363"/>
          <p14:tracePt t="36842" x="4421188" y="2900363"/>
          <p14:tracePt t="37072" x="4430713" y="2900363"/>
          <p14:tracePt t="37172" x="4440238" y="2900363"/>
          <p14:tracePt t="37320" x="4448175" y="2900363"/>
          <p14:tracePt t="37583" x="4476750" y="2909888"/>
          <p14:tracePt t="38504" x="4484688" y="2909888"/>
          <p14:tracePt t="38719" x="4494213" y="2909888"/>
          <p14:tracePt t="38727" x="4503738" y="2900363"/>
          <p14:tracePt t="38735" x="4503738" y="2890838"/>
          <p14:tracePt t="38742" x="4513263" y="2881313"/>
          <p14:tracePt t="38768" x="4521200" y="2873375"/>
          <p14:tracePt t="38815" x="4521200" y="2863850"/>
          <p14:tracePt t="38838" x="4521200" y="2854325"/>
          <p14:tracePt t="38854" x="4530725" y="2844800"/>
          <p14:tracePt t="39520" x="4530725" y="2827338"/>
          <p14:tracePt t="39530" x="4530725" y="2817813"/>
          <p14:tracePt t="39727" x="4530725" y="2808288"/>
          <p14:tracePt t="39759" x="4521200" y="2808288"/>
          <p14:tracePt t="39767" x="4513263" y="2808288"/>
          <p14:tracePt t="39775" x="4494213" y="2808288"/>
          <p14:tracePt t="39784" x="4484688" y="2808288"/>
          <p14:tracePt t="39791" x="4476750" y="2808288"/>
          <p14:tracePt t="39807" x="4457700" y="2808288"/>
          <p14:tracePt t="39815" x="4448175" y="2808288"/>
          <p14:tracePt t="39823" x="4430713" y="2808288"/>
          <p14:tracePt t="39836" x="4403725" y="2800350"/>
          <p14:tracePt t="39840" x="4394200" y="2800350"/>
          <p14:tracePt t="39846" x="4367213" y="2781300"/>
          <p14:tracePt t="39854" x="4348163" y="2771775"/>
          <p14:tracePt t="39862" x="4303713" y="2754313"/>
          <p14:tracePt t="39870" x="4267200" y="2744788"/>
          <p14:tracePt t="39878" x="4257675" y="2744788"/>
          <p14:tracePt t="39901" x="4211638" y="2717800"/>
          <p14:tracePt t="39905" x="4202113" y="2708275"/>
          <p14:tracePt t="39910" x="4194175" y="2708275"/>
          <p14:tracePt t="39920" x="4175125" y="2708275"/>
          <p14:tracePt t="39925" x="4165600" y="2698750"/>
          <p14:tracePt t="39942" x="4157663" y="2698750"/>
          <p14:tracePt t="39951" x="4148138" y="2698750"/>
          <p14:tracePt t="39958" x="4138613" y="2698750"/>
          <p14:tracePt t="39967" x="4121150" y="2698750"/>
          <p14:tracePt t="39974" x="4111625" y="2698750"/>
          <p14:tracePt t="39983" x="4084638" y="2690813"/>
          <p14:tracePt t="39990" x="4065588" y="2690813"/>
          <p14:tracePt t="39998" x="4048125" y="2671763"/>
          <p14:tracePt t="40006" x="4029075" y="2671763"/>
          <p14:tracePt t="40014" x="4002088" y="2671763"/>
          <p14:tracePt t="40023" x="3992563" y="2671763"/>
          <p14:tracePt t="40030" x="3984625" y="2671763"/>
          <p14:tracePt t="40038" x="3975100" y="2671763"/>
          <p14:tracePt t="40062" x="3956050" y="2671763"/>
          <p14:tracePt t="40086" x="3956050" y="2662238"/>
          <p14:tracePt t="40102" x="3948113" y="2654300"/>
          <p14:tracePt t="40109" x="3938588" y="2644775"/>
          <p14:tracePt t="40118" x="3929063" y="2635250"/>
          <p14:tracePt t="40126" x="3919538" y="2635250"/>
          <p14:tracePt t="40135" x="3911600" y="2625725"/>
          <p14:tracePt t="40238" x="3902075" y="2625725"/>
          <p14:tracePt t="40248" x="3883025" y="2625725"/>
          <p14:tracePt t="40657" x="3875088" y="2625725"/>
          <p14:tracePt t="40665" x="3875088" y="2635250"/>
          <p14:tracePt t="40678" x="3875088" y="2654300"/>
          <p14:tracePt t="40711" x="3883025" y="2671763"/>
          <p14:tracePt t="40743" x="3883025" y="2681288"/>
          <p14:tracePt t="40822" x="3892550" y="2690813"/>
          <p14:tracePt t="40837" x="3902075" y="2690813"/>
          <p14:tracePt t="40846" x="3911600" y="2690813"/>
          <p14:tracePt t="40894" x="3919538" y="2690813"/>
          <p14:tracePt t="40984" x="3938588" y="2690813"/>
          <p14:tracePt t="40990" x="3948113" y="2690813"/>
          <p14:tracePt t="41014" x="3956050" y="2681288"/>
          <p14:tracePt t="41038" x="3965575" y="2662238"/>
          <p14:tracePt t="41047" x="3965575" y="2654300"/>
          <p14:tracePt t="41064" x="3975100" y="2635250"/>
          <p14:tracePt t="41184" x="3975100" y="2617788"/>
          <p14:tracePt t="41223" x="3975100" y="2608263"/>
          <p14:tracePt t="41235" x="3975100" y="2598738"/>
          <p14:tracePt t="41279" x="3975100" y="2589213"/>
          <p14:tracePt t="41303" x="3975100" y="2571750"/>
          <p14:tracePt t="41792" x="3984625" y="2571750"/>
          <p14:tracePt t="41816" x="4002088" y="2581275"/>
          <p14:tracePt t="42270" x="4011613" y="2581275"/>
          <p14:tracePt t="42654" x="4011613" y="2571750"/>
          <p14:tracePt t="42671" x="4011613" y="2562225"/>
          <p14:tracePt t="42686" x="4011613" y="2554288"/>
          <p14:tracePt t="42702" x="4011613" y="2535238"/>
          <p14:tracePt t="42760" x="4011613" y="2525713"/>
          <p14:tracePt t="42784" x="4002088" y="2525713"/>
          <p14:tracePt t="42796" x="3992563" y="2525713"/>
          <p14:tracePt t="42822" x="3984625" y="2525713"/>
          <p14:tracePt t="42830" x="3965575" y="2525713"/>
          <p14:tracePt t="42838" x="3956050" y="2525713"/>
          <p14:tracePt t="42846" x="3938588" y="2525713"/>
          <p14:tracePt t="42854" x="3919538" y="2525713"/>
          <p14:tracePt t="42861" x="3902075" y="2535238"/>
          <p14:tracePt t="42870" x="3892550" y="2535238"/>
          <p14:tracePt t="42888" x="3865563" y="2535238"/>
          <p14:tracePt t="42894" x="3829050" y="2544763"/>
          <p14:tracePt t="42902" x="3810000" y="2562225"/>
          <p14:tracePt t="42926" x="3802063" y="2571750"/>
          <p14:tracePt t="43208" x="3775075" y="2581275"/>
          <p14:tracePt t="43217" x="3738563" y="2589213"/>
          <p14:tracePt t="43225" x="3709988" y="2589213"/>
          <p14:tracePt t="43231" x="3683000" y="2589213"/>
          <p14:tracePt t="43238" x="3656013" y="2589213"/>
          <p14:tracePt t="43245" x="3629025" y="2589213"/>
          <p14:tracePt t="43254" x="3582988" y="2589213"/>
          <p14:tracePt t="43261" x="3527425" y="2589213"/>
          <p14:tracePt t="43269" x="3500438" y="2589213"/>
          <p14:tracePt t="43278" x="3455988" y="2589213"/>
          <p14:tracePt t="43285" x="3427413" y="2589213"/>
          <p14:tracePt t="43294" x="3390900" y="2589213"/>
          <p14:tracePt t="43301" x="3373438" y="2589213"/>
          <p14:tracePt t="43310" x="3346450" y="2589213"/>
          <p14:tracePt t="43318" x="3309938" y="2608263"/>
          <p14:tracePt t="43334" x="3281363" y="2608263"/>
          <p14:tracePt t="43342" x="3273425" y="2617788"/>
          <p14:tracePt t="43350" x="3263900" y="2617788"/>
          <p14:tracePt t="43359" x="3254375" y="2617788"/>
          <p14:tracePt t="43366" x="3244850" y="2617788"/>
          <p14:tracePt t="43384" x="3236913" y="2617788"/>
          <p14:tracePt t="43399" x="3208338" y="2617788"/>
          <p14:tracePt t="43414" x="3200400" y="2617788"/>
          <p14:tracePt t="43446" x="3190875" y="2617788"/>
          <p14:tracePt t="43502" x="3190875" y="2608263"/>
          <p14:tracePt t="43607" x="3190875" y="2589213"/>
          <p14:tracePt t="43622" x="3190875" y="2581275"/>
          <p14:tracePt t="43638" x="3190875" y="2571750"/>
          <p14:tracePt t="43655" x="3190875" y="2562225"/>
          <p14:tracePt t="43664" x="3190875" y="2554288"/>
          <p14:tracePt t="43674" x="3190875" y="2544763"/>
          <p14:tracePt t="43694" x="3190875" y="2535238"/>
          <p14:tracePt t="43808" x="3190875" y="2525713"/>
          <p14:tracePt t="43951" x="3181350" y="2517775"/>
          <p14:tracePt t="43982" x="3171825" y="2517775"/>
          <p14:tracePt t="43999" x="3163888" y="2517775"/>
          <p14:tracePt t="44312" x="3163888" y="2525713"/>
          <p14:tracePt t="44598" x="3163888" y="2508250"/>
          <p14:tracePt t="44607" x="3163888" y="2498725"/>
          <p14:tracePt t="44622" x="3163888" y="2489200"/>
          <p14:tracePt t="44768" x="3163888" y="2498725"/>
          <p14:tracePt t="48923" x="3144838" y="2471738"/>
          <p14:tracePt t="48930" x="3136900" y="2452688"/>
          <p14:tracePt t="48992" x="3117850" y="2444750"/>
          <p14:tracePt t="49000" x="3108325" y="2444750"/>
          <p14:tracePt t="49008" x="3081338" y="2444750"/>
          <p14:tracePt t="49020" x="3063875" y="2452688"/>
          <p14:tracePt t="49023" x="3054350" y="2462213"/>
          <p14:tracePt t="49031" x="3044825" y="2471738"/>
          <p14:tracePt t="49613" x="3054350" y="2471738"/>
          <p14:tracePt t="49621" x="3063875" y="2481263"/>
          <p14:tracePt t="50136" x="3071813" y="2489200"/>
          <p14:tracePt t="50410" x="3081338" y="2489200"/>
          <p14:tracePt t="50646" x="3090863" y="2489200"/>
          <p14:tracePt t="51025" x="3100388" y="2489200"/>
          <p14:tracePt t="51035" x="3117850" y="2471738"/>
          <p14:tracePt t="51047" x="3136900" y="2435225"/>
          <p14:tracePt t="51054" x="3144838" y="2425700"/>
          <p14:tracePt t="51062" x="3154363" y="2408238"/>
          <p14:tracePt t="51070" x="3154363" y="2398713"/>
          <p14:tracePt t="51077" x="3154363" y="2389188"/>
          <p14:tracePt t="51086" x="3163888" y="2379663"/>
          <p14:tracePt t="51190" x="3163888" y="2389188"/>
          <p14:tracePt t="51199" x="3163888" y="2398713"/>
          <p14:tracePt t="51216" x="3163888" y="2408238"/>
          <p14:tracePt t="51230" x="3163888" y="2416175"/>
          <p14:tracePt t="51363" x="3171825" y="2425700"/>
          <p14:tracePt t="51392" x="3181350" y="2425700"/>
          <p14:tracePt t="51407" x="3190875" y="2452688"/>
          <p14:tracePt t="51431" x="3200400" y="2471738"/>
          <p14:tracePt t="51439" x="3200400" y="2481263"/>
          <p14:tracePt t="51447" x="3208338" y="2489200"/>
          <p14:tracePt t="51455" x="3208338" y="2498725"/>
          <p14:tracePt t="51462" x="3217863" y="2508250"/>
          <p14:tracePt t="51752" x="3227388" y="2508250"/>
          <p14:tracePt t="52072" x="3236913" y="2517775"/>
          <p14:tracePt t="52126" x="3236913" y="2525713"/>
          <p14:tracePt t="52142" x="3236913" y="2535238"/>
          <p14:tracePt t="52150" x="3236913" y="2554288"/>
          <p14:tracePt t="52166" x="3236913" y="2571750"/>
          <p14:tracePt t="52174" x="3236913" y="2581275"/>
          <p14:tracePt t="52182" x="3236913" y="2598738"/>
          <p14:tracePt t="52190" x="3244850" y="2598738"/>
          <p14:tracePt t="52222" x="3244850" y="2608263"/>
          <p14:tracePt t="52440" x="3244850" y="2617788"/>
          <p14:tracePt t="52450" x="3244850" y="2644775"/>
          <p14:tracePt t="52456" x="3236913" y="2654300"/>
          <p14:tracePt t="52470" x="3227388" y="2662238"/>
          <p14:tracePt t="52594" x="3227388" y="2654300"/>
          <p14:tracePt t="52605" x="3227388" y="2644775"/>
          <p14:tracePt t="52694" x="3217863" y="2654300"/>
          <p14:tracePt t="52702" x="3217863" y="2662238"/>
          <p14:tracePt t="52710" x="3208338" y="2671763"/>
          <p14:tracePt t="52951" x="3208338" y="2681288"/>
          <p14:tracePt t="52959" x="3208338" y="2690813"/>
          <p14:tracePt t="53050" x="3217863" y="2681288"/>
          <p14:tracePt t="53064" x="3227388" y="2671763"/>
          <p14:tracePt t="53352" x="3236913" y="2671763"/>
          <p14:tracePt t="53537" x="3236913" y="2662238"/>
          <p14:tracePt t="53552" x="3263900" y="2644775"/>
          <p14:tracePt t="53560" x="3273425" y="2635250"/>
          <p14:tracePt t="53566" x="3317875" y="2635250"/>
          <p14:tracePt t="53574" x="3327400" y="2635250"/>
          <p14:tracePt t="53582" x="3354388" y="2625725"/>
          <p14:tracePt t="53591" x="3363913" y="2625725"/>
          <p14:tracePt t="53600" x="3390900" y="2608263"/>
          <p14:tracePt t="53616" x="3400425" y="2598738"/>
          <p14:tracePt t="53630" x="3409950" y="2598738"/>
          <p14:tracePt t="53639" x="3419475" y="2589213"/>
          <p14:tracePt t="53654" x="3427413" y="2581275"/>
          <p14:tracePt t="53670" x="3427413" y="2571750"/>
          <p14:tracePt t="53686" x="3427413" y="2562225"/>
          <p14:tracePt t="53702" x="3427413" y="2554288"/>
          <p14:tracePt t="53726" x="3427413" y="2535238"/>
          <p14:tracePt t="53759" x="3427413" y="2525713"/>
          <p14:tracePt t="54192" x="3427413" y="2517775"/>
          <p14:tracePt t="54208" x="3446463" y="2498725"/>
          <p14:tracePt t="54217" x="3446463" y="2489200"/>
          <p14:tracePt t="54222" x="3446463" y="2481263"/>
          <p14:tracePt t="54232" x="3455988" y="2471738"/>
          <p14:tracePt t="54253" x="3455988" y="2452688"/>
          <p14:tracePt t="54271" x="3463925" y="2435225"/>
          <p14:tracePt t="54303" x="3463925" y="2425700"/>
          <p14:tracePt t="54335" x="3463925" y="2416175"/>
          <p14:tracePt t="54343" x="3463925" y="2408238"/>
          <p14:tracePt t="54374" x="3463925" y="2398713"/>
          <p14:tracePt t="54446" x="3455988" y="2379663"/>
          <p14:tracePt t="54479" x="3455988" y="2371725"/>
          <p14:tracePt t="54630" x="3455988" y="2362200"/>
          <p14:tracePt t="54646" x="3455988" y="2352675"/>
          <p14:tracePt t="54670" x="3455988" y="2343150"/>
          <p14:tracePt t="54678" x="3455988" y="2335213"/>
          <p14:tracePt t="55282" x="3455988" y="2325688"/>
          <p14:tracePt t="55300" x="3455988" y="2316163"/>
          <p14:tracePt t="55334" x="3455988" y="2306638"/>
          <p14:tracePt t="55483" x="3455988" y="2298700"/>
          <p14:tracePt t="55552" x="3463925" y="2306638"/>
          <p14:tracePt t="55800" x="3473450" y="2306638"/>
          <p14:tracePt t="55832" x="3482975" y="2306638"/>
          <p14:tracePt t="55926" x="3490913" y="2298700"/>
          <p14:tracePt t="56612" x="3490913" y="2270125"/>
          <p14:tracePt t="56630" x="3482975" y="2262188"/>
          <p14:tracePt t="56637" x="3482975" y="2252663"/>
          <p14:tracePt t="56896" x="3473450" y="2243138"/>
          <p14:tracePt t="56907" x="3463925" y="2243138"/>
          <p14:tracePt t="56913" x="3455988" y="2262188"/>
          <p14:tracePt t="56921" x="3436938" y="2289175"/>
          <p14:tracePt t="56937" x="3427413" y="2316163"/>
          <p14:tracePt t="56942" x="3419475" y="2325688"/>
          <p14:tracePt t="56950" x="3400425" y="2352675"/>
          <p14:tracePt t="56957" x="3400425" y="2371725"/>
          <p14:tracePt t="56966" x="3400425" y="2379663"/>
          <p14:tracePt t="56974" x="3400425" y="2408238"/>
          <p14:tracePt t="56982" x="3390900" y="2425700"/>
          <p14:tracePt t="56990" x="3390900" y="2435225"/>
          <p14:tracePt t="56998" x="3382963" y="2462213"/>
          <p14:tracePt t="57015" x="3382963" y="2481263"/>
          <p14:tracePt t="57022" x="3373438" y="2508250"/>
          <p14:tracePt t="57038" x="3373438" y="2517775"/>
          <p14:tracePt t="57046" x="3354388" y="2535238"/>
          <p14:tracePt t="57053" x="3354388" y="2544763"/>
          <p14:tracePt t="57070" x="3354388" y="2554288"/>
          <p14:tracePt t="57078" x="3354388" y="2562225"/>
          <p14:tracePt t="57086" x="3346450" y="2581275"/>
          <p14:tracePt t="57093" x="3346450" y="2589213"/>
          <p14:tracePt t="57109" x="3346450" y="2598738"/>
          <p14:tracePt t="57118" x="3336925" y="2608263"/>
          <p14:tracePt t="57126" x="3336925" y="2617788"/>
          <p14:tracePt t="57142" x="3336925" y="2625725"/>
          <p14:tracePt t="57158" x="3336925" y="2635250"/>
          <p14:tracePt t="57174" x="3336925" y="2644775"/>
          <p14:tracePt t="57183" x="3336925" y="2662238"/>
          <p14:tracePt t="57190" x="3336925" y="2671763"/>
          <p14:tracePt t="57206" x="3336925" y="2681288"/>
          <p14:tracePt t="57216" x="3336925" y="2698750"/>
          <p14:tracePt t="57232" x="3336925" y="2708275"/>
          <p14:tracePt t="57246" x="3336925" y="2717800"/>
          <p14:tracePt t="57263" x="3336925" y="2744788"/>
          <p14:tracePt t="57467" x="3336925" y="2754313"/>
          <p14:tracePt t="57475" x="3346450" y="2754313"/>
          <p14:tracePt t="57510" x="3317875" y="2754313"/>
          <p14:tracePt t="57518" x="3300413" y="2754313"/>
          <p14:tracePt t="57525" x="3263900" y="2754313"/>
          <p14:tracePt t="57533" x="3208338" y="2754313"/>
          <p14:tracePt t="57542" x="3190875" y="2754313"/>
          <p14:tracePt t="57550" x="3136900" y="2744788"/>
          <p14:tracePt t="57558" x="3100388" y="2744788"/>
          <p14:tracePt t="57566" x="3063875" y="2744788"/>
          <p14:tracePt t="57574" x="3044825" y="2744788"/>
          <p14:tracePt t="57582" x="3017838" y="2744788"/>
          <p14:tracePt t="57589" x="3008313" y="2735263"/>
          <p14:tracePt t="57606" x="2998788" y="2735263"/>
          <p14:tracePt t="57616" x="2990850" y="2727325"/>
          <p14:tracePt t="57622" x="2981325" y="2727325"/>
          <p14:tracePt t="57646" x="2971800" y="2727325"/>
          <p14:tracePt t="57663" x="2962275" y="2727325"/>
          <p14:tracePt t="57679" x="2954338" y="2727325"/>
          <p14:tracePt t="57685" x="2935288" y="2727325"/>
          <p14:tracePt t="57694" x="2925763" y="2727325"/>
          <p14:tracePt t="57702" x="2917825" y="2727325"/>
          <p14:tracePt t="57718" x="2898775" y="2727325"/>
          <p14:tracePt t="57725" x="2889250" y="2727325"/>
          <p14:tracePt t="57742" x="2881313" y="2727325"/>
          <p14:tracePt t="57758" x="2871788" y="2727325"/>
          <p14:tracePt t="57798" x="2852738" y="2727325"/>
          <p14:tracePt t="57848" x="2835275" y="2717800"/>
          <p14:tracePt t="58247" x="2825750" y="2708275"/>
          <p14:tracePt t="58265" x="2825750" y="2698750"/>
          <p14:tracePt t="58270" x="2825750" y="2671763"/>
          <p14:tracePt t="58278" x="2817813" y="2644775"/>
          <p14:tracePt t="58285" x="2808288" y="2625725"/>
          <p14:tracePt t="58297" x="2798763" y="2598738"/>
          <p14:tracePt t="58305" x="2798763" y="2571750"/>
          <p14:tracePt t="58311" x="2789238" y="2554288"/>
          <p14:tracePt t="58318" x="2789238" y="2535238"/>
          <p14:tracePt t="58326" x="2781300" y="2525713"/>
          <p14:tracePt t="58342" x="2781300" y="2517775"/>
          <p14:tracePt t="58350" x="2762250" y="2498725"/>
          <p14:tracePt t="58455" x="2762250" y="2489200"/>
          <p14:tracePt t="58462" x="2762250" y="2481263"/>
          <p14:tracePt t="58478" x="2771775" y="2471738"/>
          <p14:tracePt t="58485" x="2771775" y="2452688"/>
          <p14:tracePt t="58502" x="2771775" y="2444750"/>
          <p14:tracePt t="58518" x="2771775" y="2435225"/>
          <p14:tracePt t="58526" x="2781300" y="2425700"/>
          <p14:tracePt t="58534" x="2789238" y="2416175"/>
          <p14:tracePt t="58542" x="2798763" y="2408238"/>
          <p14:tracePt t="58638" x="2798763" y="2398713"/>
          <p14:tracePt t="58646" x="2808288" y="2398713"/>
          <p14:tracePt t="58671" x="2808288" y="2389188"/>
          <p14:tracePt t="58678" x="2817813" y="2379663"/>
          <p14:tracePt t="58694" x="2817813" y="2371725"/>
          <p14:tracePt t="58808" x="2825750" y="2362200"/>
          <p14:tracePt t="58976" x="2844800" y="2362200"/>
          <p14:tracePt t="58988" x="2871788" y="2362200"/>
          <p14:tracePt t="58990" x="2889250" y="2362200"/>
          <p14:tracePt t="58999" x="2925763" y="2362200"/>
          <p14:tracePt t="59006" x="2944813" y="2362200"/>
          <p14:tracePt t="59015" x="2971800" y="2362200"/>
          <p14:tracePt t="59021" x="2990850" y="2362200"/>
          <p14:tracePt t="59032" x="3008313" y="2362200"/>
          <p14:tracePt t="59038" x="3017838" y="2362200"/>
          <p14:tracePt t="59046" x="3054350" y="2362200"/>
          <p14:tracePt t="59054" x="3063875" y="2362200"/>
          <p14:tracePt t="59069" x="3090863" y="2362200"/>
          <p14:tracePt t="59079" x="3100388" y="2362200"/>
          <p14:tracePt t="59085" x="3127375" y="2362200"/>
          <p14:tracePt t="59094" x="3144838" y="2362200"/>
          <p14:tracePt t="59102" x="3163888" y="2362200"/>
          <p14:tracePt t="59110" x="3190875" y="2362200"/>
          <p14:tracePt t="59118" x="3208338" y="2362200"/>
          <p14:tracePt t="59126" x="3236913" y="2362200"/>
          <p14:tracePt t="59134" x="3254375" y="2362200"/>
          <p14:tracePt t="59142" x="3300413" y="2362200"/>
          <p14:tracePt t="59158" x="3327400" y="2362200"/>
          <p14:tracePt t="59166" x="3336925" y="2362200"/>
          <p14:tracePt t="59175" x="3363913" y="2352675"/>
          <p14:tracePt t="59187" x="3373438" y="2352675"/>
          <p14:tracePt t="59191" x="3390900" y="2343150"/>
          <p14:tracePt t="59408" x="3419475" y="2343150"/>
          <p14:tracePt t="59417" x="3427413" y="2343150"/>
          <p14:tracePt t="59424" x="3463925" y="2343150"/>
          <p14:tracePt t="59436" x="3482975" y="2325688"/>
          <p14:tracePt t="59438" x="3500438" y="2316163"/>
          <p14:tracePt t="59446" x="3509963" y="2316163"/>
          <p14:tracePt t="59654" x="3519488" y="2316163"/>
          <p14:tracePt t="59671" x="3519488" y="2325688"/>
          <p14:tracePt t="59677" x="3519488" y="2335213"/>
          <p14:tracePt t="59686" x="3519488" y="2352675"/>
          <p14:tracePt t="59701" x="3519488" y="2362200"/>
          <p14:tracePt t="59710" x="3519488" y="2379663"/>
          <p14:tracePt t="59718" x="3519488" y="2398713"/>
          <p14:tracePt t="59726" x="3519488" y="2408238"/>
          <p14:tracePt t="59734" x="3519488" y="2435225"/>
          <p14:tracePt t="59742" x="3519488" y="2452688"/>
          <p14:tracePt t="59758" x="3519488" y="2481263"/>
          <p14:tracePt t="59766" x="3519488" y="2517775"/>
          <p14:tracePt t="59774" x="3519488" y="2525713"/>
          <p14:tracePt t="59783" x="3519488" y="2535238"/>
          <p14:tracePt t="59790" x="3519488" y="2562225"/>
          <p14:tracePt t="59799" x="3519488" y="2581275"/>
          <p14:tracePt t="59805" x="3519488" y="2589213"/>
          <p14:tracePt t="59815" x="3519488" y="2608263"/>
          <p14:tracePt t="59822" x="3519488" y="2617788"/>
          <p14:tracePt t="59832" x="3519488" y="2625725"/>
          <p14:tracePt t="59846" x="3519488" y="2644775"/>
          <p14:tracePt t="59883" x="3519488" y="2654300"/>
          <p14:tracePt t="59919" x="3519488" y="2662238"/>
          <p14:tracePt t="59942" x="3519488" y="2671763"/>
          <p14:tracePt t="59967" x="3519488" y="2690813"/>
          <p14:tracePt t="60001" x="3519488" y="2698750"/>
          <p14:tracePt t="60023" x="3519488" y="2708275"/>
          <p14:tracePt t="60167" x="3509963" y="2717800"/>
          <p14:tracePt t="60192" x="3500438" y="2717800"/>
          <p14:tracePt t="60199" x="3482975" y="2717800"/>
          <p14:tracePt t="60208" x="3463925" y="2717800"/>
          <p14:tracePt t="60219" x="3436938" y="2717800"/>
          <p14:tracePt t="60223" x="3427413" y="2717800"/>
          <p14:tracePt t="60234" x="3409950" y="2717800"/>
          <p14:tracePt t="60238" x="3373438" y="2708275"/>
          <p14:tracePt t="60250" x="3363913" y="2698750"/>
          <p14:tracePt t="60255" x="3346450" y="2698750"/>
          <p14:tracePt t="60263" x="3317875" y="2690813"/>
          <p14:tracePt t="60270" x="3300413" y="2690813"/>
          <p14:tracePt t="60283" x="3281363" y="2690813"/>
          <p14:tracePt t="60285" x="3254375" y="2690813"/>
          <p14:tracePt t="60294" x="3227388" y="2681288"/>
          <p14:tracePt t="60302" x="3190875" y="2681288"/>
          <p14:tracePt t="60310" x="3171825" y="2681288"/>
          <p14:tracePt t="60318" x="3144838" y="2671763"/>
          <p14:tracePt t="60326" x="3117850" y="2671763"/>
          <p14:tracePt t="60334" x="3100388" y="2671763"/>
          <p14:tracePt t="60341" x="3071813" y="2654300"/>
          <p14:tracePt t="60350" x="3054350" y="2644775"/>
          <p14:tracePt t="60359" x="3035300" y="2644775"/>
          <p14:tracePt t="60365" x="3027363" y="2644775"/>
          <p14:tracePt t="60373" x="3017838" y="2644775"/>
          <p14:tracePt t="60383" x="3008313" y="2644775"/>
          <p14:tracePt t="60389" x="2998788" y="2644775"/>
          <p14:tracePt t="60399" x="2981325" y="2635250"/>
          <p14:tracePt t="60415" x="2971800" y="2635250"/>
          <p14:tracePt t="60422" x="2962275" y="2625725"/>
          <p14:tracePt t="60431" x="2954338" y="2625725"/>
          <p14:tracePt t="60438" x="2935288" y="2625725"/>
          <p14:tracePt t="60446" x="2925763" y="2625725"/>
          <p14:tracePt t="60462" x="2917825" y="2625725"/>
          <p14:tracePt t="60470" x="2898775" y="2625725"/>
          <p14:tracePt t="60493" x="2889250" y="2625725"/>
          <p14:tracePt t="60688" x="2881313" y="2625725"/>
          <p14:tracePt t="60695" x="2871788" y="2625725"/>
          <p14:tracePt t="60710" x="2871788" y="2635250"/>
          <p14:tracePt t="60718" x="2862263" y="2635250"/>
          <p14:tracePt t="61086" x="2862263" y="2617788"/>
          <p14:tracePt t="61094" x="2862263" y="2608263"/>
          <p14:tracePt t="61102" x="2862263" y="2589213"/>
          <p14:tracePt t="61109" x="2862263" y="2571750"/>
          <p14:tracePt t="61117" x="2889250" y="2554288"/>
          <p14:tracePt t="61134" x="2889250" y="2544763"/>
          <p14:tracePt t="61158" x="2898775" y="2525713"/>
          <p14:tracePt t="61174" x="2898775" y="2517775"/>
          <p14:tracePt t="61190" x="2908300" y="2517775"/>
          <p14:tracePt t="61199" x="2908300" y="2508250"/>
          <p14:tracePt t="61206" x="2925763" y="2489200"/>
          <p14:tracePt t="61216" x="2925763" y="2481263"/>
          <p14:tracePt t="61222" x="2925763" y="2462213"/>
          <p14:tracePt t="61232" x="2935288" y="2444750"/>
          <p14:tracePt t="61239" x="2935288" y="2425700"/>
          <p14:tracePt t="61253" x="2944813" y="2408238"/>
          <p14:tracePt t="61255" x="2944813" y="2398713"/>
          <p14:tracePt t="61270" x="2954338" y="2379663"/>
          <p14:tracePt t="61284" x="2954338" y="2362200"/>
          <p14:tracePt t="61302" x="2954338" y="2352675"/>
          <p14:tracePt t="61326" x="2954338" y="2343150"/>
          <p14:tracePt t="61414" x="2962275" y="2335213"/>
          <p14:tracePt t="62054" x="2971800" y="2325688"/>
          <p14:tracePt t="62206" x="2981325" y="2325688"/>
          <p14:tracePt t="62222" x="2998788" y="2325688"/>
          <p14:tracePt t="62231" x="3017838" y="2325688"/>
          <p14:tracePt t="62237" x="3063875" y="2325688"/>
          <p14:tracePt t="62247" x="3081338" y="2325688"/>
          <p14:tracePt t="62254" x="3108325" y="2325688"/>
          <p14:tracePt t="62264" x="3127375" y="2325688"/>
          <p14:tracePt t="62269" x="3154363" y="2325688"/>
          <p14:tracePt t="62277" x="3171825" y="2325688"/>
          <p14:tracePt t="62286" x="3200400" y="2316163"/>
          <p14:tracePt t="62293" x="3217863" y="2306638"/>
          <p14:tracePt t="62302" x="3244850" y="2306638"/>
          <p14:tracePt t="62310" x="3263900" y="2306638"/>
          <p14:tracePt t="62318" x="3300413" y="2306638"/>
          <p14:tracePt t="62326" x="3309938" y="2306638"/>
          <p14:tracePt t="62334" x="3346450" y="2306638"/>
          <p14:tracePt t="62342" x="3382963" y="2306638"/>
          <p14:tracePt t="62350" x="3390900" y="2306638"/>
          <p14:tracePt t="62358" x="3409950" y="2306638"/>
          <p14:tracePt t="62365" x="3427413" y="2306638"/>
          <p14:tracePt t="62374" x="3446463" y="2306638"/>
          <p14:tracePt t="62381" x="3473450" y="2306638"/>
          <p14:tracePt t="62390" x="3490913" y="2306638"/>
          <p14:tracePt t="62398" x="3509963" y="2306638"/>
          <p14:tracePt t="62405" x="3527425" y="2306638"/>
          <p14:tracePt t="62416" x="3546475" y="2306638"/>
          <p14:tracePt t="62422" x="3556000" y="2306638"/>
          <p14:tracePt t="62433" x="3563938" y="2306638"/>
          <p14:tracePt t="62437" x="3573463" y="2306638"/>
          <p14:tracePt t="62740" x="3582988" y="2306638"/>
          <p14:tracePt t="62760" x="3582988" y="2316163"/>
          <p14:tracePt t="63510" x="3582988" y="2335213"/>
          <p14:tracePt t="63536" x="3582988" y="2352675"/>
          <p14:tracePt t="63551" x="3573463" y="2352675"/>
          <p14:tracePt t="63568" x="3563938" y="2352675"/>
          <p14:tracePt t="63614" x="3556000" y="2352675"/>
          <p14:tracePt t="63630" x="3546475" y="2362200"/>
          <p14:tracePt t="63671" x="3536950" y="2362200"/>
          <p14:tracePt t="64024" x="3527425" y="2362200"/>
          <p14:tracePt t="64033" x="3490913" y="2362200"/>
          <p14:tracePt t="64039" x="3473450" y="2371725"/>
          <p14:tracePt t="64049" x="3446463" y="2371725"/>
          <p14:tracePt t="64054" x="3436938" y="2371725"/>
          <p14:tracePt t="64070" x="3427413" y="2371725"/>
          <p14:tracePt t="64134" x="3409950" y="2371725"/>
          <p14:tracePt t="64150" x="3390900" y="2371725"/>
          <p14:tracePt t="64158" x="3382963" y="2371725"/>
          <p14:tracePt t="64166" x="3346450" y="2379663"/>
          <p14:tracePt t="64174" x="3317875" y="2389188"/>
          <p14:tracePt t="64183" x="3300413" y="2389188"/>
          <p14:tracePt t="64190" x="3273425" y="2398713"/>
          <p14:tracePt t="64199" x="3244850" y="2398713"/>
          <p14:tracePt t="64206" x="3200400" y="2398713"/>
          <p14:tracePt t="64216" x="3163888" y="2398713"/>
          <p14:tracePt t="64222" x="3144838" y="2398713"/>
          <p14:tracePt t="64235" x="3117850" y="2398713"/>
          <p14:tracePt t="64238" x="3100388" y="2398713"/>
          <p14:tracePt t="64249" x="3081338" y="2398713"/>
          <p14:tracePt t="64254" x="3071813" y="2398713"/>
          <p14:tracePt t="64266" x="3054350" y="2408238"/>
          <p14:tracePt t="64270" x="3027363" y="2408238"/>
          <p14:tracePt t="64281" x="3008313" y="2408238"/>
          <p14:tracePt t="64285" x="2981325" y="2408238"/>
          <p14:tracePt t="64306" x="2935288" y="2408238"/>
          <p14:tracePt t="64313" x="2925763" y="2408238"/>
          <p14:tracePt t="64320" x="2917825" y="2408238"/>
          <p14:tracePt t="64328" x="2889250" y="2408238"/>
          <p14:tracePt t="64333" x="2881313" y="2408238"/>
          <p14:tracePt t="64350" x="2862263" y="2408238"/>
          <p14:tracePt t="64358" x="2852738" y="2408238"/>
          <p14:tracePt t="64366" x="2844800" y="2408238"/>
          <p14:tracePt t="64374" x="2835275" y="2408238"/>
          <p14:tracePt t="64390" x="2817813" y="2408238"/>
          <p14:tracePt t="64398" x="2798763" y="2408238"/>
          <p14:tracePt t="64422" x="2781300" y="2408238"/>
          <p14:tracePt t="64432" x="2744788" y="2416175"/>
          <p14:tracePt t="64448" x="2716213" y="2425700"/>
          <p14:tracePt t="64453" x="2708275" y="2435225"/>
          <p14:tracePt t="64462" x="2679700" y="2435225"/>
          <p14:tracePt t="64478" x="2671763" y="2444750"/>
          <p14:tracePt t="64485" x="2643188" y="2444750"/>
          <p14:tracePt t="64494" x="2635250" y="2444750"/>
          <p14:tracePt t="64502" x="2616200" y="2444750"/>
          <p14:tracePt t="64510" x="2589213" y="2444750"/>
          <p14:tracePt t="64518" x="2570163" y="2452688"/>
          <p14:tracePt t="64526" x="2552700" y="2452688"/>
          <p14:tracePt t="64534" x="2533650" y="2452688"/>
          <p14:tracePt t="64542" x="2525713" y="2452688"/>
          <p14:tracePt t="64550" x="2506663" y="2452688"/>
          <p14:tracePt t="64566" x="2498725" y="2452688"/>
          <p14:tracePt t="64574" x="2489200" y="2452688"/>
          <p14:tracePt t="64590" x="2470150" y="2452688"/>
          <p14:tracePt t="64598" x="2462213" y="2452688"/>
          <p14:tracePt t="64615" x="2452688" y="2452688"/>
          <p14:tracePt t="64622" x="2443163" y="2452688"/>
          <p14:tracePt t="64631" x="2433638" y="2452688"/>
          <p14:tracePt t="64639" x="2425700" y="2452688"/>
          <p14:tracePt t="64648" x="2416175" y="2452688"/>
          <p14:tracePt t="64654" x="2379663" y="2452688"/>
          <p14:tracePt t="64662" x="2360613" y="2452688"/>
          <p14:tracePt t="64671" x="2316163" y="2462213"/>
          <p14:tracePt t="64677" x="2279650" y="2462213"/>
          <p14:tracePt t="64686" x="2260600" y="2462213"/>
          <p14:tracePt t="64694" x="2214563" y="2481263"/>
          <p14:tracePt t="64702" x="2187575" y="2481263"/>
          <p14:tracePt t="64709" x="2170113" y="2481263"/>
          <p14:tracePt t="64717" x="2143125" y="2481263"/>
          <p14:tracePt t="64726" x="2124075" y="2481263"/>
          <p14:tracePt t="64733" x="2114550" y="2481263"/>
          <p14:tracePt t="64750" x="2097088" y="2481263"/>
          <p14:tracePt t="64783" x="2087563" y="2481263"/>
          <p14:tracePt t="64798" x="2078038" y="2481263"/>
          <p14:tracePt t="64821" x="2060575" y="2481263"/>
          <p14:tracePt t="64887" x="2051050" y="2481263"/>
          <p14:tracePt t="64905" x="2041525" y="2489200"/>
          <p14:tracePt t="64910" x="2033588" y="2489200"/>
          <p14:tracePt t="64918" x="2033588" y="2498725"/>
          <p14:tracePt t="64926" x="2024063" y="2498725"/>
          <p14:tracePt t="64941" x="2014538" y="2498725"/>
          <p14:tracePt t="64985" x="2005013" y="2498725"/>
          <p14:tracePt t="64989" x="1997075" y="2498725"/>
          <p14:tracePt t="64998" x="1987550" y="2498725"/>
          <p14:tracePt t="65005" x="1968500" y="2508250"/>
          <p14:tracePt t="65022" x="1951038" y="2517775"/>
          <p14:tracePt t="65038" x="1951038" y="2525713"/>
          <p14:tracePt t="65053" x="1931988" y="2544763"/>
          <p14:tracePt t="65070" x="1924050" y="2554288"/>
          <p14:tracePt t="65085" x="1905000" y="2562225"/>
          <p14:tracePt t="65101" x="1905000" y="2571750"/>
          <p14:tracePt t="65109" x="1905000" y="2581275"/>
          <p14:tracePt t="65118" x="1895475" y="2589213"/>
          <p14:tracePt t="65126" x="1887538" y="2608263"/>
          <p14:tracePt t="65158" x="1887538" y="2617788"/>
          <p14:tracePt t="65190" x="1887538" y="2625725"/>
          <p14:tracePt t="65816" x="1887538" y="2635250"/>
          <p14:tracePt t="66014" x="1895475" y="2662238"/>
          <p14:tracePt t="66441" x="1905000" y="2662238"/>
          <p14:tracePt t="66472" x="1914525" y="2662238"/>
          <p14:tracePt t="66503" x="1924050" y="2671763"/>
          <p14:tracePt t="66518" x="1931988" y="2681288"/>
          <p14:tracePt t="66544" x="1931988" y="2690813"/>
          <p14:tracePt t="66696" x="1931988" y="2698750"/>
          <p14:tracePt t="66739" x="1941513" y="2708275"/>
          <p14:tracePt t="66751" x="1941513" y="2717800"/>
          <p14:tracePt t="66774" x="1941513" y="2727325"/>
          <p14:tracePt t="66782" x="1941513" y="2735263"/>
          <p14:tracePt t="66870" x="1941513" y="2744788"/>
          <p14:tracePt t="66895" x="1941513" y="2763838"/>
          <p14:tracePt t="66919" x="1941513" y="2771775"/>
          <p14:tracePt t="66935" x="1951038" y="2771775"/>
          <p14:tracePt t="66942" x="1960563" y="2781300"/>
          <p14:tracePt t="67001" x="1968500" y="2790825"/>
          <p14:tracePt t="67015" x="1968500" y="2800350"/>
          <p14:tracePt t="67087" x="1968500" y="2808288"/>
          <p14:tracePt t="67112" x="1968500" y="2817813"/>
          <p14:tracePt t="67126" x="1968500" y="2827338"/>
          <p14:tracePt t="67150" x="1968500" y="2836863"/>
          <p14:tracePt t="67166" x="1968500" y="2844800"/>
          <p14:tracePt t="67173" x="1960563" y="2854325"/>
          <p14:tracePt t="67181" x="1951038" y="2863850"/>
          <p14:tracePt t="67190" x="1941513" y="2873375"/>
          <p14:tracePt t="67198" x="1941513" y="2890838"/>
          <p14:tracePt t="67206" x="1924050" y="2909888"/>
          <p14:tracePt t="67216" x="1914525" y="2917825"/>
          <p14:tracePt t="67221" x="1905000" y="2927350"/>
          <p14:tracePt t="67233" x="1868488" y="2963863"/>
          <p14:tracePt t="67238" x="1851025" y="2973388"/>
          <p14:tracePt t="67248" x="1831975" y="2990850"/>
          <p14:tracePt t="67254" x="1824038" y="3000375"/>
          <p14:tracePt t="67265" x="1814513" y="3009900"/>
          <p14:tracePt t="67270" x="1804988" y="3017838"/>
          <p14:tracePt t="67281" x="1787525" y="3036888"/>
          <p14:tracePt t="67294" x="1768475" y="3046413"/>
          <p14:tracePt t="67326" x="1768475" y="3054350"/>
          <p14:tracePt t="67342" x="1758950" y="3063875"/>
          <p14:tracePt t="67515" x="1751013" y="3073400"/>
          <p14:tracePt t="67562" x="1741488" y="3090863"/>
          <p14:tracePt t="67577" x="1731963" y="3100388"/>
          <p14:tracePt t="67586" x="1731963" y="3109913"/>
          <p14:tracePt t="67598" x="1722438" y="3109913"/>
          <p14:tracePt t="67608" x="1714500" y="3119438"/>
          <p14:tracePt t="67614" x="1695450" y="3127375"/>
          <p14:tracePt t="67622" x="1695450" y="3136900"/>
          <p14:tracePt t="67631" x="1685925" y="3163888"/>
          <p14:tracePt t="67638" x="1685925" y="3173413"/>
          <p14:tracePt t="67647" x="1668463" y="3200400"/>
          <p14:tracePt t="67654" x="1658938" y="3209925"/>
          <p14:tracePt t="67664" x="1649413" y="3219450"/>
          <p14:tracePt t="67670" x="1612900" y="3255963"/>
          <p14:tracePt t="67678" x="1604963" y="3265488"/>
          <p14:tracePt t="67686" x="1576388" y="3292475"/>
          <p14:tracePt t="67694" x="1558925" y="3309938"/>
          <p14:tracePt t="67702" x="1495425" y="3328988"/>
          <p14:tracePt t="67710" x="1468438" y="3355975"/>
          <p14:tracePt t="67718" x="1458913" y="3365500"/>
          <p14:tracePt t="67726" x="1449388" y="3375025"/>
          <p14:tracePt t="67733" x="1439863" y="3382963"/>
          <p14:tracePt t="67742" x="1422400" y="3392488"/>
          <p14:tracePt t="67750" x="1412875" y="3429000"/>
          <p14:tracePt t="67766" x="1403350" y="3429000"/>
          <p14:tracePt t="67782" x="1395413" y="3438525"/>
          <p14:tracePt t="67790" x="1385888" y="3446463"/>
          <p14:tracePt t="67798" x="1366838" y="3455988"/>
          <p14:tracePt t="67805" x="1339850" y="3475038"/>
          <p14:tracePt t="67814" x="1322388" y="3482975"/>
          <p14:tracePt t="67821" x="1293813" y="3519488"/>
          <p14:tracePt t="67831" x="1276350" y="3529013"/>
          <p14:tracePt t="67837" x="1230313" y="3548063"/>
          <p14:tracePt t="67847" x="1203325" y="3584575"/>
          <p14:tracePt t="67854" x="1166813" y="3602038"/>
          <p14:tracePt t="67862" x="1120775" y="3638550"/>
          <p14:tracePt t="67869" x="1103313" y="3657600"/>
          <p14:tracePt t="67884" x="1076325" y="3684588"/>
          <p14:tracePt t="67886" x="1057275" y="3702050"/>
          <p14:tracePt t="67893" x="993775" y="3757613"/>
          <p14:tracePt t="67901" x="974725" y="3767138"/>
          <p14:tracePt t="67909" x="947738" y="3784600"/>
          <p14:tracePt t="67918" x="939800" y="3794125"/>
          <p14:tracePt t="67926" x="920750" y="3811588"/>
          <p14:tracePt t="67934" x="903288" y="3830638"/>
          <p14:tracePt t="68088" x="903288" y="3821113"/>
          <p14:tracePt t="68104" x="903288" y="3803650"/>
          <p14:tracePt t="68114" x="903288" y="3794125"/>
          <p14:tracePt t="68199" x="884238" y="3784600"/>
          <p14:tracePt t="68207" x="866775" y="3784600"/>
          <p14:tracePt t="68214" x="838200" y="3784600"/>
          <p14:tracePt t="68222" x="811213" y="3784600"/>
          <p14:tracePt t="68234" x="774700" y="3784600"/>
          <p14:tracePt t="68238" x="757238" y="3784600"/>
          <p14:tracePt t="68249" x="701675" y="3767138"/>
          <p14:tracePt t="68255" x="684213" y="3767138"/>
          <p14:tracePt t="68265" x="665163" y="3748088"/>
          <p14:tracePt t="68270" x="655638" y="3738563"/>
          <p14:tracePt t="68279" x="628650" y="3730625"/>
          <p14:tracePt t="68294" x="620713" y="3721100"/>
          <p14:tracePt t="68302" x="611188" y="3702050"/>
          <p14:tracePt t="68318" x="611188" y="3694113"/>
          <p14:tracePt t="68325" x="601663" y="3684588"/>
          <p14:tracePt t="68334" x="592138" y="3665538"/>
          <p14:tracePt t="68350" x="584200" y="3657600"/>
          <p14:tracePt t="68365" x="584200" y="3629025"/>
          <p14:tracePt t="68374" x="584200" y="3621088"/>
          <p14:tracePt t="68382" x="584200" y="3592513"/>
          <p14:tracePt t="68389" x="584200" y="3575050"/>
          <p14:tracePt t="68398" x="584200" y="3548063"/>
          <p14:tracePt t="68405" x="584200" y="3519488"/>
          <p14:tracePt t="68415" x="584200" y="3475038"/>
          <p14:tracePt t="68422" x="584200" y="3446463"/>
          <p14:tracePt t="68431" x="584200" y="3419475"/>
          <p14:tracePt t="68437" x="584200" y="3392488"/>
          <p14:tracePt t="68447" x="584200" y="3375025"/>
          <p14:tracePt t="68454" x="584200" y="3328988"/>
          <p14:tracePt t="68465" x="574675" y="3302000"/>
          <p14:tracePt t="68470" x="574675" y="3282950"/>
          <p14:tracePt t="68479" x="574675" y="3255963"/>
          <p14:tracePt t="68486" x="574675" y="3236913"/>
          <p14:tracePt t="68495" x="574675" y="3209925"/>
          <p14:tracePt t="68502" x="565150" y="3192463"/>
          <p14:tracePt t="68510" x="565150" y="3146425"/>
          <p14:tracePt t="68518" x="565150" y="3109913"/>
          <p14:tracePt t="68527" x="565150" y="3054350"/>
          <p14:tracePt t="68534" x="565150" y="3017838"/>
          <p14:tracePt t="68544" x="565150" y="2963863"/>
          <p14:tracePt t="68550" x="565150" y="2909888"/>
          <p14:tracePt t="68557" x="565150" y="2873375"/>
          <p14:tracePt t="68565" x="565150" y="2817813"/>
          <p14:tracePt t="68574" x="565150" y="2771775"/>
          <p14:tracePt t="68582" x="565150" y="2717800"/>
          <p14:tracePt t="68590" x="565150" y="2690813"/>
          <p14:tracePt t="68599" x="565150" y="2644775"/>
          <p14:tracePt t="68606" x="592138" y="2608263"/>
          <p14:tracePt t="68615" x="592138" y="2571750"/>
          <p14:tracePt t="68622" x="601663" y="2544763"/>
          <p14:tracePt t="68631" x="611188" y="2517775"/>
          <p14:tracePt t="68637" x="620713" y="2498725"/>
          <p14:tracePt t="68648" x="628650" y="2452688"/>
          <p14:tracePt t="68654" x="638175" y="2444750"/>
          <p14:tracePt t="68662" x="647700" y="2425700"/>
          <p14:tracePt t="68669" x="655638" y="2408238"/>
          <p14:tracePt t="68677" x="655638" y="2398713"/>
          <p14:tracePt t="68686" x="665163" y="2379663"/>
          <p14:tracePt t="68694" x="674688" y="2371725"/>
          <p14:tracePt t="68702" x="674688" y="2362200"/>
          <p14:tracePt t="68717" x="684213" y="2352675"/>
          <p14:tracePt t="68726" x="692150" y="2343150"/>
          <p14:tracePt t="68733" x="701675" y="2335213"/>
          <p14:tracePt t="68750" x="701675" y="2316163"/>
          <p14:tracePt t="68758" x="720725" y="2298700"/>
          <p14:tracePt t="68774" x="720725" y="2289175"/>
          <p14:tracePt t="68782" x="728663" y="2289175"/>
          <p14:tracePt t="68798" x="728663" y="2279650"/>
          <p14:tracePt t="68911" x="728663" y="2262188"/>
          <p14:tracePt t="68934" x="738188" y="2252663"/>
          <p14:tracePt t="68943" x="738188" y="2243138"/>
          <p14:tracePt t="68959" x="738188" y="2233613"/>
          <p14:tracePt t="68985" x="738188" y="2225675"/>
          <p14:tracePt t="68998" x="738188" y="2216150"/>
          <p14:tracePt t="69014" x="738188" y="2206625"/>
          <p14:tracePt t="69109" x="747713" y="2197100"/>
          <p14:tracePt t="69126" x="757238" y="2197100"/>
          <p14:tracePt t="69158" x="765175" y="2197100"/>
          <p14:tracePt t="69166" x="774700" y="2206625"/>
          <p14:tracePt t="69182" x="774700" y="2216150"/>
          <p14:tracePt t="69214" x="774700" y="2225675"/>
          <p14:tracePt t="69230" x="774700" y="2233613"/>
          <p14:tracePt t="69238" x="774700" y="2252663"/>
          <p14:tracePt t="69246" x="765175" y="2262188"/>
          <p14:tracePt t="69254" x="747713" y="2270125"/>
          <p14:tracePt t="69264" x="728663" y="2289175"/>
          <p14:tracePt t="69269" x="711200" y="2298700"/>
          <p14:tracePt t="69278" x="701675" y="2306638"/>
          <p14:tracePt t="69285" x="684213" y="2316163"/>
          <p14:tracePt t="69293" x="684213" y="2325688"/>
          <p14:tracePt t="69301" x="674688" y="2335213"/>
          <p14:tracePt t="69310" x="665163" y="2343150"/>
          <p14:tracePt t="69334" x="655638" y="2352675"/>
          <p14:tracePt t="69357" x="647700" y="2352675"/>
          <p14:tracePt t="69382" x="638175" y="2362200"/>
          <p14:tracePt t="69487" x="638175" y="2371725"/>
          <p14:tracePt t="69494" x="665163" y="2371725"/>
          <p14:tracePt t="69502" x="692150" y="2371725"/>
          <p14:tracePt t="69510" x="738188" y="2371725"/>
          <p14:tracePt t="69518" x="801688" y="2343150"/>
          <p14:tracePt t="69526" x="838200" y="2343150"/>
          <p14:tracePt t="69534" x="857250" y="2325688"/>
          <p14:tracePt t="69542" x="903288" y="2316163"/>
          <p14:tracePt t="69549" x="930275" y="2306638"/>
          <p14:tracePt t="69558" x="947738" y="2306638"/>
          <p14:tracePt t="69566" x="957263" y="2298700"/>
          <p14:tracePt t="69573" x="974725" y="2298700"/>
          <p14:tracePt t="69582" x="984250" y="2289175"/>
          <p14:tracePt t="69638" x="984250" y="2279650"/>
          <p14:tracePt t="69662" x="984250" y="2270125"/>
          <p14:tracePt t="69671" x="993775" y="2270125"/>
          <p14:tracePt t="69686" x="993775" y="2252663"/>
          <p14:tracePt t="69702" x="993775" y="2243138"/>
          <p14:tracePt t="70408" x="993775" y="2233613"/>
          <p14:tracePt t="70415" x="993775" y="2225675"/>
          <p14:tracePt t="70430" x="993775" y="2206625"/>
          <p14:tracePt t="70910" x="1003300" y="2206625"/>
          <p14:tracePt t="71359" x="1011238" y="2206625"/>
          <p14:tracePt t="71366" x="1030288" y="2206625"/>
          <p14:tracePt t="71374" x="1057275" y="2206625"/>
          <p14:tracePt t="71381" x="1084263" y="2206625"/>
          <p14:tracePt t="71389" x="1112838" y="2206625"/>
          <p14:tracePt t="71398" x="1130300" y="2206625"/>
          <p14:tracePt t="71407" x="1166813" y="2206625"/>
          <p14:tracePt t="71424" x="1193800" y="2206625"/>
          <p14:tracePt t="71437" x="1212850" y="2206625"/>
          <p14:tracePt t="71440" x="1258888" y="2216150"/>
          <p14:tracePt t="71456" x="1285875" y="2225675"/>
          <p14:tracePt t="71471" x="1312863" y="2225675"/>
          <p14:tracePt t="71479" x="1358900" y="2243138"/>
          <p14:tracePt t="71494" x="1366838" y="2243138"/>
          <p14:tracePt t="71503" x="1395413" y="2243138"/>
          <p14:tracePt t="71510" x="1439863" y="2279650"/>
          <p14:tracePt t="71517" x="1468438" y="2279650"/>
          <p14:tracePt t="71526" x="1512888" y="2279650"/>
          <p14:tracePt t="71533" x="1585913" y="2298700"/>
          <p14:tracePt t="71542" x="1658938" y="2316163"/>
          <p14:tracePt t="71550" x="1731963" y="2316163"/>
          <p14:tracePt t="71558" x="1824038" y="2316163"/>
          <p14:tracePt t="71565" x="1895475" y="2316163"/>
          <p14:tracePt t="71574" x="2014538" y="2316163"/>
          <p14:tracePt t="71582" x="2087563" y="2316163"/>
          <p14:tracePt t="71591" x="2160588" y="2316163"/>
          <p14:tracePt t="71599" x="2214563" y="2316163"/>
          <p14:tracePt t="71607" x="2270125" y="2316163"/>
          <p14:tracePt t="71614" x="2324100" y="2316163"/>
          <p14:tracePt t="71622" x="2370138" y="2316163"/>
          <p14:tracePt t="71631" x="2425700" y="2316163"/>
          <p14:tracePt t="71638" x="2479675" y="2316163"/>
          <p14:tracePt t="71648" x="2533650" y="2316163"/>
          <p14:tracePt t="71654" x="2616200" y="2325688"/>
          <p14:tracePt t="71664" x="2671763" y="2343150"/>
          <p14:tracePt t="71670" x="2762250" y="2343150"/>
          <p14:tracePt t="71678" x="2844800" y="2362200"/>
          <p14:tracePt t="71686" x="2862263" y="2362200"/>
          <p14:tracePt t="71694" x="2944813" y="2379663"/>
          <p14:tracePt t="71702" x="3008313" y="2389188"/>
          <p14:tracePt t="71710" x="3081338" y="2389188"/>
          <p14:tracePt t="71718" x="3136900" y="2398713"/>
          <p14:tracePt t="71726" x="3181350" y="2398713"/>
          <p14:tracePt t="71734" x="3236913" y="2425700"/>
          <p14:tracePt t="71742" x="3263900" y="2425700"/>
          <p14:tracePt t="71750" x="3309938" y="2425700"/>
          <p14:tracePt t="71758" x="3346450" y="2435225"/>
          <p14:tracePt t="71766" x="3390900" y="2435225"/>
          <p14:tracePt t="71774" x="3446463" y="2435225"/>
          <p14:tracePt t="71782" x="3482975" y="2435225"/>
          <p14:tracePt t="71790" x="3556000" y="2435225"/>
          <p14:tracePt t="71798" x="3592513" y="2435225"/>
          <p14:tracePt t="71805" x="3665538" y="2435225"/>
          <p14:tracePt t="71815" x="3692525" y="2435225"/>
          <p14:tracePt t="71821" x="3746500" y="2435225"/>
          <p14:tracePt t="71831" x="3792538" y="2435225"/>
          <p14:tracePt t="71838" x="3846513" y="2435225"/>
          <p14:tracePt t="71848" x="3883025" y="2435225"/>
          <p14:tracePt t="71856" x="3929063" y="2435225"/>
          <p14:tracePt t="71864" x="3956050" y="2435225"/>
          <p14:tracePt t="71869" x="3992563" y="2435225"/>
          <p14:tracePt t="71878" x="4029075" y="2435225"/>
          <p14:tracePt t="71901" x="4084638" y="2435225"/>
          <p14:tracePt t="71902" x="4129088" y="2425700"/>
          <p14:tracePt t="71910" x="4157663" y="2425700"/>
          <p14:tracePt t="71919" x="4184650" y="2425700"/>
          <p14:tracePt t="71926" x="4230688" y="2416175"/>
          <p14:tracePt t="71934" x="4257675" y="2416175"/>
          <p14:tracePt t="71942" x="4294188" y="2416175"/>
          <p14:tracePt t="71950" x="4340225" y="2408238"/>
          <p14:tracePt t="71958" x="4367213" y="2408238"/>
          <p14:tracePt t="71966" x="4394200" y="2408238"/>
          <p14:tracePt t="71974" x="4448175" y="2408238"/>
          <p14:tracePt t="71983" x="4494213" y="2408238"/>
          <p14:tracePt t="71990" x="4530725" y="2408238"/>
          <p14:tracePt t="71998" x="4586288" y="2408238"/>
          <p14:tracePt t="72006" x="4613275" y="2408238"/>
          <p14:tracePt t="72015" x="4659313" y="2408238"/>
          <p14:tracePt t="72022" x="4713288" y="2408238"/>
          <p14:tracePt t="72031" x="4749800" y="2408238"/>
          <p14:tracePt t="72038" x="4795838" y="2408238"/>
          <p14:tracePt t="72050" x="4832350" y="2408238"/>
          <p14:tracePt t="72054" x="4876800" y="2408238"/>
          <p14:tracePt t="72068" x="4922838" y="2379663"/>
          <p14:tracePt t="72071" x="4978400" y="2379663"/>
          <p14:tracePt t="72084" x="5014913" y="2379663"/>
          <p14:tracePt t="72086" x="5059363" y="2371725"/>
          <p14:tracePt t="72094" x="5086350" y="2371725"/>
          <p14:tracePt t="72102" x="5132388" y="2362200"/>
          <p14:tracePt t="72115" x="5159375" y="2362200"/>
          <p14:tracePt t="72117" x="5187950" y="2362200"/>
          <p14:tracePt t="72126" x="5214938" y="2362200"/>
          <p14:tracePt t="72134" x="5232400" y="2362200"/>
          <p14:tracePt t="72141" x="5260975" y="2362200"/>
          <p14:tracePt t="72150" x="5278438" y="2362200"/>
          <p14:tracePt t="72158" x="5324475" y="2362200"/>
          <p14:tracePt t="72165" x="5341938" y="2362200"/>
          <p14:tracePt t="72174" x="5360988" y="2362200"/>
          <p14:tracePt t="72182" x="5378450" y="2362200"/>
          <p14:tracePt t="72190" x="5405438" y="2362200"/>
          <p14:tracePt t="72198" x="5424488" y="2362200"/>
          <p14:tracePt t="72206" x="5441950" y="2352675"/>
          <p14:tracePt t="72215" x="5461000" y="2352675"/>
          <p14:tracePt t="72221" x="5470525" y="2352675"/>
          <p14:tracePt t="72234" x="5487988" y="2352675"/>
          <p14:tracePt t="72237" x="5514975" y="2335213"/>
          <p14:tracePt t="72247" x="5514975" y="2325688"/>
          <p14:tracePt t="72254" x="5524500" y="2325688"/>
          <p14:tracePt t="72264" x="5543550" y="2316163"/>
          <p14:tracePt t="72270" x="5561013" y="2306638"/>
          <p14:tracePt t="72278" x="5570538" y="2306638"/>
          <p14:tracePt t="72286" x="5588000" y="2289175"/>
          <p14:tracePt t="72293" x="5597525" y="2279650"/>
          <p14:tracePt t="72301" x="5616575" y="2279650"/>
          <p14:tracePt t="72309" x="5624513" y="2270125"/>
          <p14:tracePt t="72334" x="5643563" y="2262188"/>
          <p14:tracePt t="72350" x="5653088" y="2262188"/>
          <p14:tracePt t="72359" x="5661025" y="2262188"/>
          <p14:tracePt t="72365" x="5670550" y="2262188"/>
          <p14:tracePt t="72382" x="5680075" y="2262188"/>
          <p14:tracePt t="72390" x="5697538" y="2262188"/>
          <p14:tracePt t="72406" x="5716588" y="2262188"/>
          <p14:tracePt t="72414" x="5734050" y="2262188"/>
          <p14:tracePt t="72421" x="5753100" y="2262188"/>
          <p14:tracePt t="72431" x="5780088" y="2262188"/>
          <p14:tracePt t="72438" x="5797550" y="2262188"/>
          <p14:tracePt t="72447" x="5826125" y="2262188"/>
          <p14:tracePt t="72455" x="5862638" y="2262188"/>
          <p14:tracePt t="72464" x="5899150" y="2262188"/>
          <p14:tracePt t="72469" x="5926138" y="2262188"/>
          <p14:tracePt t="72478" x="5953125" y="2262188"/>
          <p14:tracePt t="72485" x="5972175" y="2262188"/>
          <p14:tracePt t="72494" x="5989638" y="2243138"/>
          <p14:tracePt t="72501" x="5999163" y="2243138"/>
          <p14:tracePt t="72509" x="6026150" y="2243138"/>
          <p14:tracePt t="72517" x="6043613" y="2233613"/>
          <p14:tracePt t="72541" x="6062663" y="2225675"/>
          <p14:tracePt t="72559" x="6072188" y="2225675"/>
          <p14:tracePt t="72565" x="6080125" y="2225675"/>
          <p14:tracePt t="72598" x="6089650" y="2225675"/>
          <p14:tracePt t="72678" x="6116638" y="2216150"/>
          <p14:tracePt t="72910" x="6116638" y="2206625"/>
          <p14:tracePt t="72919" x="6116638" y="2197100"/>
          <p14:tracePt t="72943" x="6116638" y="2189163"/>
          <p14:tracePt t="72952" x="6116638" y="2170113"/>
          <p14:tracePt t="72959" x="6116638" y="2152650"/>
          <p14:tracePt t="72968" x="6116638" y="2143125"/>
          <p14:tracePt t="72986" x="6116638" y="2125663"/>
          <p14:tracePt t="72990" x="6116638" y="2116138"/>
          <p14:tracePt t="73015" x="6116638" y="2106613"/>
          <p14:tracePt t="73022" x="6116638" y="2089150"/>
          <p14:tracePt t="73032" x="6116638" y="2079625"/>
          <p14:tracePt t="73039" x="6126163" y="2070100"/>
          <p14:tracePt t="73055" x="6126163" y="2060575"/>
          <p14:tracePt t="73066" x="6135688" y="2060575"/>
          <p14:tracePt t="73070" x="6135688" y="2052638"/>
          <p14:tracePt t="73079" x="6135688" y="2043113"/>
          <p14:tracePt t="73102" x="6135688" y="2033588"/>
          <p14:tracePt t="73110" x="6145213" y="2016125"/>
          <p14:tracePt t="73126" x="6153150" y="2006600"/>
          <p14:tracePt t="73142" x="6153150" y="1997075"/>
          <p14:tracePt t="73150" x="6162675" y="1997075"/>
          <p14:tracePt t="73166" x="6172200" y="1987550"/>
          <p14:tracePt t="73182" x="6181725" y="1979613"/>
          <p14:tracePt t="73189" x="6189663" y="1960563"/>
          <p14:tracePt t="73199" x="6208713" y="1951038"/>
          <p14:tracePt t="73206" x="6218238" y="1943100"/>
          <p14:tracePt t="73214" x="6254750" y="1914525"/>
          <p14:tracePt t="73224" x="6272213" y="1897063"/>
          <p14:tracePt t="73235" x="6281738" y="1887538"/>
          <p14:tracePt t="73237" x="6318250" y="1860550"/>
          <p14:tracePt t="73247" x="6354763" y="1833563"/>
          <p14:tracePt t="73254" x="6381750" y="1804988"/>
          <p14:tracePt t="73264" x="6408738" y="1797050"/>
          <p14:tracePt t="73269" x="6427788" y="1787525"/>
          <p14:tracePt t="73278" x="6445250" y="1768475"/>
          <p14:tracePt t="73285" x="6481763" y="1760538"/>
          <p14:tracePt t="73294" x="6500813" y="1751013"/>
          <p14:tracePt t="73310" x="6518275" y="1741488"/>
          <p14:tracePt t="73326" x="6527800" y="1741488"/>
          <p14:tracePt t="73334" x="6537325" y="1741488"/>
          <p14:tracePt t="73350" x="6537325" y="1731963"/>
          <p14:tracePt t="74488" x="6537325" y="1741488"/>
          <p14:tracePt t="74504" x="6537325" y="1751013"/>
          <p14:tracePt t="75467" x="6537325" y="1741488"/>
          <p14:tracePt t="75480" x="6537325" y="1731963"/>
          <p14:tracePt t="75503" x="6537325" y="1724025"/>
          <p14:tracePt t="75585" x="6537325" y="1714500"/>
          <p14:tracePt t="75594" x="6537325" y="1704975"/>
          <p14:tracePt t="75613" x="6545263" y="1697038"/>
          <p14:tracePt t="75630" x="6554788" y="1687513"/>
          <p14:tracePt t="75645" x="6564313" y="1677988"/>
          <p14:tracePt t="75654" x="6573838" y="1677988"/>
          <p14:tracePt t="75686" x="6581775" y="1668463"/>
          <p14:tracePt t="75702" x="6591300" y="1660525"/>
          <p14:tracePt t="75710" x="6591300" y="1651000"/>
          <p14:tracePt t="75718" x="6600825" y="1631950"/>
          <p14:tracePt t="75726" x="6610350" y="1624013"/>
          <p14:tracePt t="75750" x="6618288" y="1614488"/>
          <p14:tracePt t="76568" x="6618288" y="1631950"/>
          <p14:tracePt t="76577" x="6618288" y="1651000"/>
          <p14:tracePt t="76583" x="6618288" y="1687513"/>
          <p14:tracePt t="76590" x="6610350" y="1724025"/>
          <p14:tracePt t="76598" x="6554788" y="1778000"/>
          <p14:tracePt t="76607" x="6537325" y="1824038"/>
          <p14:tracePt t="76614" x="6481763" y="1870075"/>
          <p14:tracePt t="76622" x="6445250" y="1887538"/>
          <p14:tracePt t="76630" x="6372225" y="1960563"/>
          <p14:tracePt t="76637" x="6308725" y="2016125"/>
          <p14:tracePt t="76647" x="6262688" y="2043113"/>
          <p14:tracePt t="76654" x="6218238" y="2079625"/>
          <p14:tracePt t="76663" x="6172200" y="2106613"/>
          <p14:tracePt t="76669" x="6116638" y="2143125"/>
          <p14:tracePt t="76680" x="6053138" y="2197100"/>
          <p14:tracePt t="76686" x="5943600" y="2233613"/>
          <p14:tracePt t="76694" x="5826125" y="2279650"/>
          <p14:tracePt t="76702" x="5643563" y="2325688"/>
          <p14:tracePt t="76709" x="5478463" y="2343150"/>
          <p14:tracePt t="76718" x="5287963" y="2389188"/>
          <p14:tracePt t="76726" x="5041900" y="2408238"/>
          <p14:tracePt t="76733" x="4803775" y="2416175"/>
          <p14:tracePt t="76743" x="4476750" y="2481263"/>
          <p14:tracePt t="76750" x="4165600" y="2498725"/>
          <p14:tracePt t="76759" x="3948113" y="2498725"/>
          <p14:tracePt t="76768" x="3683000" y="2498725"/>
          <p14:tracePt t="76775" x="3455988" y="2498725"/>
          <p14:tracePt t="76784" x="3309938" y="2498725"/>
          <p14:tracePt t="76790" x="3144838" y="2498725"/>
          <p14:tracePt t="76799" x="3035300" y="2498725"/>
          <p14:tracePt t="76806" x="2944813" y="2498725"/>
          <p14:tracePt t="76815" x="2889250" y="2498725"/>
          <p14:tracePt t="76822" x="2862263" y="2498725"/>
          <p14:tracePt t="76831" x="2844800" y="2498725"/>
          <p14:tracePt t="76910" x="2825750" y="2498725"/>
          <p14:tracePt t="76921" x="2817813" y="2498725"/>
          <p14:tracePt t="76925" x="2808288" y="2498725"/>
          <p14:tracePt t="76934" x="2798763" y="2498725"/>
          <p14:tracePt t="76941" x="2789238" y="2498725"/>
          <p14:tracePt t="76950" x="2781300" y="2498725"/>
          <p14:tracePt t="76957" x="2771775" y="2498725"/>
          <p14:tracePt t="76966" x="2744788" y="2498725"/>
          <p14:tracePt t="76974" x="2735263" y="2498725"/>
          <p14:tracePt t="76982" x="2725738" y="2498725"/>
          <p14:tracePt t="76989" x="2716213" y="2498725"/>
          <p14:tracePt t="76997" x="2708275" y="2498725"/>
          <p14:tracePt t="77006" x="2698750" y="2498725"/>
          <p14:tracePt t="77014" x="2679700" y="2498725"/>
          <p14:tracePt t="77022" x="2662238" y="2498725"/>
          <p14:tracePt t="77031" x="2652713" y="2498725"/>
          <p14:tracePt t="77037" x="2635250" y="2498725"/>
          <p14:tracePt t="77054" x="2616200" y="2489200"/>
          <p14:tracePt t="77064" x="2606675" y="2489200"/>
          <p14:tracePt t="77070" x="2598738" y="2481263"/>
          <p14:tracePt t="77080" x="2562225" y="2481263"/>
          <p14:tracePt t="77086" x="2543175" y="2481263"/>
          <p14:tracePt t="77094" x="2516188" y="2471738"/>
          <p14:tracePt t="77102" x="2479675" y="2471738"/>
          <p14:tracePt t="77109" x="2443163" y="2471738"/>
          <p14:tracePt t="77118" x="2416175" y="2471738"/>
          <p14:tracePt t="77126" x="2389188" y="2471738"/>
          <p14:tracePt t="77134" x="2370138" y="2471738"/>
          <p14:tracePt t="77141" x="2360613" y="2471738"/>
          <p14:tracePt t="77149" x="2352675" y="2471738"/>
          <p14:tracePt t="77224" x="2343150" y="2471738"/>
          <p14:tracePt t="77232" x="2333625" y="2471738"/>
          <p14:tracePt t="77376" x="2360613" y="2471738"/>
          <p14:tracePt t="77383" x="2389188" y="2471738"/>
          <p14:tracePt t="77392" x="2425700" y="2471738"/>
          <p14:tracePt t="77398" x="2470150" y="2471738"/>
          <p14:tracePt t="77406" x="2506663" y="2471738"/>
          <p14:tracePt t="77414" x="2525713" y="2471738"/>
          <p14:tracePt t="77422" x="2533650" y="2471738"/>
          <p14:tracePt t="77431" x="2562225" y="2471738"/>
          <p14:tracePt t="77437" x="2570163" y="2471738"/>
          <p14:tracePt t="77646" x="2579688" y="2471738"/>
          <p14:tracePt t="77654" x="2589213" y="2471738"/>
          <p14:tracePt t="77671" x="2598738" y="2471738"/>
          <p14:tracePt t="77681" x="2616200" y="2471738"/>
          <p14:tracePt t="77689" x="2643188" y="2471738"/>
          <p14:tracePt t="77701" x="2671763" y="2471738"/>
          <p14:tracePt t="77704" x="2716213" y="2471738"/>
          <p14:tracePt t="77710" x="2771775" y="2471738"/>
          <p14:tracePt t="77718" x="2862263" y="2471738"/>
          <p14:tracePt t="77726" x="2935288" y="2471738"/>
          <p14:tracePt t="77734" x="3063875" y="2471738"/>
          <p14:tracePt t="77742" x="3208338" y="2471738"/>
          <p14:tracePt t="77750" x="3336925" y="2471738"/>
          <p14:tracePt t="77757" x="3482975" y="2471738"/>
          <p14:tracePt t="77765" x="3609975" y="2471738"/>
          <p14:tracePt t="77773" x="3719513" y="2471738"/>
          <p14:tracePt t="77782" x="3810000" y="2471738"/>
          <p14:tracePt t="77790" x="3919538" y="2471738"/>
          <p14:tracePt t="77797" x="3975100" y="2471738"/>
          <p14:tracePt t="77806" x="4021138" y="2471738"/>
          <p14:tracePt t="77813" x="4065588" y="2498725"/>
          <p14:tracePt t="77822" x="4084638" y="2498725"/>
          <p14:tracePt t="77831" x="4102100" y="2508250"/>
          <p14:tracePt t="77838" x="4111625" y="2508250"/>
          <p14:tracePt t="77847" x="4121150" y="2517775"/>
          <p14:tracePt t="77853" x="4148138" y="2535238"/>
          <p14:tracePt t="77863" x="4175125" y="2562225"/>
          <p14:tracePt t="77870" x="4184650" y="2571750"/>
          <p14:tracePt t="77878" x="4211638" y="2598738"/>
          <p14:tracePt t="77887" x="4238625" y="2617788"/>
          <p14:tracePt t="77899" x="4257675" y="2644775"/>
          <p14:tracePt t="77902" x="4275138" y="2654300"/>
          <p14:tracePt t="77918" x="4284663" y="2662238"/>
          <p14:tracePt t="77966" x="4303713" y="2662238"/>
          <p14:tracePt t="77981" x="4311650" y="2662238"/>
          <p14:tracePt t="77990" x="4340225" y="2690813"/>
          <p14:tracePt t="77998" x="4348163" y="2690813"/>
          <p14:tracePt t="78015" x="4376738" y="2698750"/>
          <p14:tracePt t="78030" x="4394200" y="2708275"/>
          <p14:tracePt t="78037" x="4403725" y="2708275"/>
          <p14:tracePt t="78086" x="4413250" y="2717800"/>
          <p14:tracePt t="78093" x="4413250" y="2727325"/>
          <p14:tracePt t="78111" x="4413250" y="2744788"/>
          <p14:tracePt t="78117" x="4403725" y="2754313"/>
          <p14:tracePt t="78126" x="4394200" y="2771775"/>
          <p14:tracePt t="78134" x="4376738" y="2790825"/>
          <p14:tracePt t="78142" x="4367213" y="2800350"/>
          <p14:tracePt t="78149" x="4357688" y="2808288"/>
          <p14:tracePt t="78158" x="4348163" y="2808288"/>
          <p14:tracePt t="78217" x="4340225" y="2817813"/>
          <p14:tracePt t="78239" x="4330700" y="2817813"/>
          <p14:tracePt t="78263" x="4321175" y="2817813"/>
          <p14:tracePt t="78270" x="4321175" y="2808288"/>
          <p14:tracePt t="78279" x="4321175" y="2790825"/>
          <p14:tracePt t="78286" x="4321175" y="2781300"/>
          <p14:tracePt t="78297" x="4321175" y="2763838"/>
          <p14:tracePt t="78302" x="4321175" y="2744788"/>
          <p14:tracePt t="78310" x="4321175" y="2727325"/>
          <p14:tracePt t="78318" x="4321175" y="2698750"/>
          <p14:tracePt t="78326" x="4321175" y="2681288"/>
          <p14:tracePt t="78334" x="4330700" y="2654300"/>
          <p14:tracePt t="78341" x="4357688" y="2635250"/>
          <p14:tracePt t="78350" x="4421188" y="2581275"/>
          <p14:tracePt t="78357" x="4484688" y="2562225"/>
          <p14:tracePt t="78366" x="4540250" y="2544763"/>
          <p14:tracePt t="78374" x="4640263" y="2517775"/>
          <p14:tracePt t="78382" x="4676775" y="2517775"/>
          <p14:tracePt t="78389" x="4749800" y="2517775"/>
          <p14:tracePt t="78397" x="4803775" y="2517775"/>
          <p14:tracePt t="78408" x="4859338" y="2517775"/>
          <p14:tracePt t="78417" x="4905375" y="2525713"/>
          <p14:tracePt t="78421" x="4913313" y="2525713"/>
          <p14:tracePt t="78437" x="4922838" y="2562225"/>
          <p14:tracePt t="78446" x="4922838" y="2571750"/>
          <p14:tracePt t="78454" x="4932363" y="2598738"/>
          <p14:tracePt t="78463" x="4932363" y="2608263"/>
          <p14:tracePt t="78470" x="4949825" y="2635250"/>
          <p14:tracePt t="78479" x="4949825" y="2654300"/>
          <p14:tracePt t="78486" x="4959350" y="2671763"/>
          <p14:tracePt t="78493" x="4959350" y="2681288"/>
          <p14:tracePt t="78502" x="4968875" y="2698750"/>
          <p14:tracePt t="78518" x="4978400" y="2708275"/>
          <p14:tracePt t="78566" x="4978400" y="2717800"/>
          <p14:tracePt t="78574" x="4949825" y="2744788"/>
          <p14:tracePt t="78582" x="4932363" y="2754313"/>
          <p14:tracePt t="78591" x="4895850" y="2763838"/>
          <p14:tracePt t="78599" x="4813300" y="2790825"/>
          <p14:tracePt t="78606" x="4722813" y="2800350"/>
          <p14:tracePt t="78614" x="4622800" y="2817813"/>
          <p14:tracePt t="78622" x="4530725" y="2817813"/>
          <p14:tracePt t="78631" x="4440238" y="2817813"/>
          <p14:tracePt t="78638" x="4367213" y="2817813"/>
          <p14:tracePt t="78646" x="4311650" y="2817813"/>
          <p14:tracePt t="78653" x="4238625" y="2817813"/>
          <p14:tracePt t="78663" x="4194175" y="2817813"/>
          <p14:tracePt t="78670" x="4157663" y="2817813"/>
          <p14:tracePt t="78680" x="4129088" y="2817813"/>
          <p14:tracePt t="78685" x="4094163" y="2790825"/>
          <p14:tracePt t="78694" x="4048125" y="2771775"/>
          <p14:tracePt t="78702" x="4021138" y="2754313"/>
          <p14:tracePt t="78710" x="4002088" y="2735263"/>
          <p14:tracePt t="78718" x="3965575" y="2698750"/>
          <p14:tracePt t="78725" x="3965575" y="2690813"/>
          <p14:tracePt t="78733" x="3948113" y="2671763"/>
          <p14:tracePt t="78742" x="3938588" y="2654300"/>
          <p14:tracePt t="78750" x="3938588" y="2644775"/>
          <p14:tracePt t="78758" x="3929063" y="2635250"/>
          <p14:tracePt t="78774" x="3929063" y="2625725"/>
          <p14:tracePt t="78782" x="3929063" y="2617788"/>
          <p14:tracePt t="78790" x="3929063" y="2608263"/>
          <p14:tracePt t="78797" x="3929063" y="2598738"/>
          <p14:tracePt t="78805" x="3929063" y="2571750"/>
          <p14:tracePt t="78814" x="3948113" y="2554288"/>
          <p14:tracePt t="78822" x="3965575" y="2544763"/>
          <p14:tracePt t="78830" x="4011613" y="2508250"/>
          <p14:tracePt t="78838" x="4048125" y="2498725"/>
          <p14:tracePt t="78847" x="4129088" y="2489200"/>
          <p14:tracePt t="78854" x="4202113" y="2489200"/>
          <p14:tracePt t="78863" x="4303713" y="2462213"/>
          <p14:tracePt t="78869" x="4413250" y="2462213"/>
          <p14:tracePt t="78883" x="4521200" y="2462213"/>
          <p14:tracePt t="78886" x="4649788" y="2462213"/>
          <p14:tracePt t="78893" x="4759325" y="2462213"/>
          <p14:tracePt t="78902" x="4868863" y="2462213"/>
          <p14:tracePt t="78909" x="4959350" y="2462213"/>
          <p14:tracePt t="78918" x="5049838" y="2462213"/>
          <p14:tracePt t="78928" x="5132388" y="2481263"/>
          <p14:tracePt t="78940" x="5178425" y="2517775"/>
          <p14:tracePt t="78943" x="5205413" y="2535238"/>
          <p14:tracePt t="78951" x="5232400" y="2544763"/>
          <p14:tracePt t="78958" x="5241925" y="2554288"/>
          <p14:tracePt t="78967" x="5251450" y="2571750"/>
          <p14:tracePt t="78990" x="5251450" y="2598738"/>
          <p14:tracePt t="78998" x="5251450" y="2608263"/>
          <p14:tracePt t="79006" x="5251450" y="2635250"/>
          <p14:tracePt t="79014" x="5241925" y="2662238"/>
          <p14:tracePt t="79022" x="5187950" y="2690813"/>
          <p14:tracePt t="79031" x="5159375" y="2708275"/>
          <p14:tracePt t="79038" x="5095875" y="2735263"/>
          <p14:tracePt t="79046" x="5014913" y="2763838"/>
          <p14:tracePt t="79054" x="4913313" y="2790825"/>
          <p14:tracePt t="79063" x="4822825" y="2790825"/>
          <p14:tracePt t="79069" x="4730750" y="2800350"/>
          <p14:tracePt t="79080" x="4622800" y="2827338"/>
          <p14:tracePt t="79085" x="4513263" y="2827338"/>
          <p14:tracePt t="79094" x="4394200" y="2827338"/>
          <p14:tracePt t="79102" x="4321175" y="2827338"/>
          <p14:tracePt t="79109" x="4248150" y="2827338"/>
          <p14:tracePt t="79118" x="4211638" y="2827338"/>
          <p14:tracePt t="79126" x="4175125" y="2817813"/>
          <p14:tracePt t="79133" x="4157663" y="2808288"/>
          <p14:tracePt t="79142" x="4138613" y="2790825"/>
          <p14:tracePt t="79150" x="4129088" y="2781300"/>
          <p14:tracePt t="79166" x="4129088" y="2771775"/>
          <p14:tracePt t="79173" x="4129088" y="2754313"/>
          <p14:tracePt t="79182" x="4129088" y="2744788"/>
          <p14:tracePt t="79198" x="4129088" y="2717800"/>
          <p14:tracePt t="79206" x="4129088" y="2708275"/>
          <p14:tracePt t="79215" x="4129088" y="2698750"/>
          <p14:tracePt t="79222" x="4129088" y="2662238"/>
          <p14:tracePt t="79232" x="4165600" y="2644775"/>
          <p14:tracePt t="79237" x="4238625" y="2608263"/>
          <p14:tracePt t="79247" x="4330700" y="2589213"/>
          <p14:tracePt t="79253" x="4421188" y="2581275"/>
          <p14:tracePt t="79263" x="4557713" y="2562225"/>
          <p14:tracePt t="79269" x="4695825" y="2562225"/>
          <p14:tracePt t="79281" x="4822825" y="2562225"/>
          <p14:tracePt t="79286" x="4968875" y="2562225"/>
          <p14:tracePt t="79293" x="5114925" y="2562225"/>
          <p14:tracePt t="79302" x="5205413" y="2562225"/>
          <p14:tracePt t="79310" x="5297488" y="2562225"/>
          <p14:tracePt t="79318" x="5378450" y="2562225"/>
          <p14:tracePt t="79326" x="5397500" y="2562225"/>
          <p14:tracePt t="79342" x="5405438" y="2571750"/>
          <p14:tracePt t="79350" x="5405438" y="2581275"/>
          <p14:tracePt t="79358" x="5405438" y="2617788"/>
          <p14:tracePt t="79366" x="5405438" y="2635250"/>
          <p14:tracePt t="79382" x="5405438" y="2662238"/>
          <p14:tracePt t="79390" x="5405438" y="2698750"/>
          <p14:tracePt t="79398" x="5397500" y="2717800"/>
          <p14:tracePt t="79405" x="5378450" y="2735263"/>
          <p14:tracePt t="79414" x="5360988" y="2754313"/>
          <p14:tracePt t="79421" x="5341938" y="2771775"/>
          <p14:tracePt t="79431" x="5324475" y="2781300"/>
          <p14:tracePt t="79438" x="5278438" y="2790825"/>
          <p14:tracePt t="79448" x="5251450" y="2817813"/>
          <p14:tracePt t="79454" x="5214938" y="2827338"/>
          <p14:tracePt t="79463" x="5178425" y="2827338"/>
          <p14:tracePt t="79470" x="5132388" y="2836863"/>
          <p14:tracePt t="79479" x="5095875" y="2836863"/>
          <p14:tracePt t="79485" x="5068888" y="2836863"/>
          <p14:tracePt t="79494" x="5022850" y="2836863"/>
          <p14:tracePt t="79502" x="4968875" y="2836863"/>
          <p14:tracePt t="79510" x="4932363" y="2836863"/>
          <p14:tracePt t="79518" x="4922838" y="2836863"/>
          <p14:tracePt t="79526" x="4886325" y="2836863"/>
          <p14:tracePt t="79534" x="4876800" y="2836863"/>
          <p14:tracePt t="79544" x="4868863" y="2836863"/>
          <p14:tracePt t="79566" x="4849813" y="2836863"/>
          <p14:tracePt t="79607" x="4849813" y="2827338"/>
          <p14:tracePt t="79613" x="4849813" y="2817813"/>
          <p14:tracePt t="79622" x="4849813" y="2808288"/>
          <p14:tracePt t="79630" x="4849813" y="2800350"/>
          <p14:tracePt t="79638" x="4849813" y="2771775"/>
          <p14:tracePt t="79654" x="4859338" y="2744788"/>
          <p14:tracePt t="79663" x="4859338" y="2735263"/>
          <p14:tracePt t="79669" x="4859338" y="2727325"/>
          <p14:tracePt t="79680" x="4868863" y="2717800"/>
          <p14:tracePt t="79685" x="4876800" y="2708275"/>
          <p14:tracePt t="79702" x="4876800" y="2698750"/>
          <p14:tracePt t="79710" x="4886325" y="2698750"/>
          <p14:tracePt t="79767" x="4895850" y="2698750"/>
          <p14:tracePt t="79785" x="4922838" y="2698750"/>
          <p14:tracePt t="79792" x="4932363" y="2698750"/>
          <p14:tracePt t="79814" x="4932363" y="2708275"/>
          <p14:tracePt t="79823" x="4941888" y="2727325"/>
          <p14:tracePt t="79854" x="4949825" y="2735263"/>
          <p14:tracePt t="79861" x="4959350" y="2735263"/>
          <p14:tracePt t="79869" x="4968875" y="2735263"/>
          <p14:tracePt t="79880" x="4978400" y="2735263"/>
          <p14:tracePt t="79887" x="4995863" y="2735263"/>
          <p14:tracePt t="79894" x="5014913" y="2735263"/>
          <p14:tracePt t="79903" x="5049838" y="2717800"/>
          <p14:tracePt t="79910" x="5059363" y="2708275"/>
          <p14:tracePt t="79918" x="5095875" y="2690813"/>
          <p14:tracePt t="79925" x="5114925" y="2681288"/>
          <p14:tracePt t="79934" x="5151438" y="2671763"/>
          <p14:tracePt t="79943" x="5168900" y="2644775"/>
          <p14:tracePt t="79950" x="5187950" y="2635250"/>
          <p14:tracePt t="79959" x="5195888" y="2635250"/>
          <p14:tracePt t="79966" x="5205413" y="2635250"/>
          <p14:tracePt t="79975" x="5214938" y="2625725"/>
          <p14:tracePt t="79984" x="5232400" y="2625725"/>
          <p14:tracePt t="79989" x="5241925" y="2625725"/>
          <p14:tracePt t="79997" x="5260975" y="2608263"/>
          <p14:tracePt t="80014" x="5268913" y="2608263"/>
          <p14:tracePt t="80104" x="5278438" y="2608263"/>
          <p14:tracePt t="80128" x="5287963" y="2608263"/>
          <p14:tracePt t="80142" x="5287963" y="2635250"/>
          <p14:tracePt t="80150" x="5287963" y="2654300"/>
          <p14:tracePt t="80158" x="5287963" y="2681288"/>
          <p14:tracePt t="80166" x="5287963" y="2690813"/>
          <p14:tracePt t="80174" x="5287963" y="2698750"/>
          <p14:tracePt t="80182" x="5287963" y="2717800"/>
          <p14:tracePt t="80190" x="5287963" y="2727325"/>
          <p14:tracePt t="80198" x="5287963" y="2735263"/>
          <p14:tracePt t="80206" x="5287963" y="2744788"/>
          <p14:tracePt t="80214" x="5287963" y="2754313"/>
          <p14:tracePt t="80223" x="5297488" y="2763838"/>
          <p14:tracePt t="80241" x="5297488" y="2771775"/>
          <p14:tracePt t="80271" x="5314950" y="2790825"/>
          <p14:tracePt t="80439" x="5324475" y="2790825"/>
          <p14:tracePt t="80455" x="5324475" y="2781300"/>
          <p14:tracePt t="80466" x="5324475" y="2771775"/>
          <p14:tracePt t="80479" x="5324475" y="2763838"/>
          <p14:tracePt t="80497" x="5334000" y="2735263"/>
          <p14:tracePt t="80504" x="5334000" y="2727325"/>
          <p14:tracePt t="80517" x="5341938" y="2717800"/>
          <p14:tracePt t="80518" x="5341938" y="2698750"/>
          <p14:tracePt t="80526" x="5341938" y="2690813"/>
          <p14:tracePt t="80543" x="5341938" y="2662238"/>
          <p14:tracePt t="80549" x="5341938" y="2654300"/>
          <p14:tracePt t="80566" x="5341938" y="2644775"/>
          <p14:tracePt t="80582" x="5351463" y="2635250"/>
          <p14:tracePt t="80710" x="5297488" y="2654300"/>
          <p14:tracePt t="80717" x="5241925" y="2681288"/>
          <p14:tracePt t="80725" x="5178425" y="2717800"/>
          <p14:tracePt t="80733" x="5132388" y="2744788"/>
          <p14:tracePt t="80742" x="5049838" y="2800350"/>
          <p14:tracePt t="80750" x="4986338" y="2836863"/>
          <p14:tracePt t="80758" x="4941888" y="2863850"/>
          <p14:tracePt t="80766" x="4876800" y="2881313"/>
          <p14:tracePt t="80774" x="4859338" y="2900363"/>
          <p14:tracePt t="80782" x="4832350" y="2900363"/>
          <p14:tracePt t="80790" x="4822825" y="2909888"/>
          <p14:tracePt t="80906" x="4813300" y="2900363"/>
          <p14:tracePt t="80925" x="4813300" y="2873375"/>
          <p14:tracePt t="80930" x="4813300" y="2863850"/>
          <p14:tracePt t="80935" x="4840288" y="2836863"/>
          <p14:tracePt t="80942" x="4849813" y="2817813"/>
          <p14:tracePt t="80950" x="4859338" y="2808288"/>
          <p14:tracePt t="80958" x="4868863" y="2800350"/>
          <p14:tracePt t="80966" x="4868863" y="2790825"/>
          <p14:tracePt t="80975" x="4876800" y="2781300"/>
          <p14:tracePt t="80985" x="4886325" y="2763838"/>
          <p14:tracePt t="80990" x="4895850" y="2763838"/>
          <p14:tracePt t="81006" x="4905375" y="2735263"/>
          <p14:tracePt t="81013" x="4922838" y="2727325"/>
          <p14:tracePt t="81030" x="4932363" y="2717800"/>
          <p14:tracePt t="81056" x="4941888" y="2708275"/>
          <p14:tracePt t="81067" x="4949825" y="2708275"/>
          <p14:tracePt t="81071" x="4949825" y="2698750"/>
          <p14:tracePt t="81081" x="4959350" y="2690813"/>
          <p14:tracePt t="81198" x="4968875" y="2690813"/>
          <p14:tracePt t="81233" x="4968875" y="2698750"/>
          <p14:tracePt t="81247" x="4968875" y="2717800"/>
          <p14:tracePt t="81271" x="4968875" y="2727325"/>
          <p14:tracePt t="81288" x="4968875" y="2735263"/>
          <p14:tracePt t="81383" x="4959350" y="2744788"/>
          <p14:tracePt t="81513" x="4959350" y="2754313"/>
          <p14:tracePt t="81522" x="4959350" y="2763838"/>
          <p14:tracePt t="81531" x="4959350" y="2771775"/>
          <p14:tracePt t="81536" x="4959350" y="2781300"/>
          <p14:tracePt t="81542" x="4949825" y="2817813"/>
          <p14:tracePt t="81559" x="4941888" y="2827338"/>
          <p14:tracePt t="81566" x="4941888" y="2836863"/>
          <p14:tracePt t="81575" x="4932363" y="2844800"/>
          <p14:tracePt t="81582" x="4922838" y="2854325"/>
          <p14:tracePt t="81598" x="4922838" y="2863850"/>
          <p14:tracePt t="81614" x="4913313" y="2890838"/>
          <p14:tracePt t="81622" x="4905375" y="2909888"/>
          <p14:tracePt t="81638" x="4895850" y="2917825"/>
          <p14:tracePt t="81647" x="4886325" y="2936875"/>
          <p14:tracePt t="81654" x="4876800" y="2946400"/>
          <p14:tracePt t="81663" x="4868863" y="2946400"/>
          <p14:tracePt t="81680" x="4868863" y="2954338"/>
          <p14:tracePt t="81694" x="4840288" y="2963863"/>
          <p14:tracePt t="81702" x="4832350" y="2973388"/>
          <p14:tracePt t="81710" x="4822825" y="2982913"/>
          <p14:tracePt t="81726" x="4813300" y="2990850"/>
          <p14:tracePt t="81734" x="4795838" y="3009900"/>
          <p14:tracePt t="81743" x="4786313" y="3017838"/>
          <p14:tracePt t="81751" x="4776788" y="3017838"/>
          <p14:tracePt t="81760" x="4776788" y="3027363"/>
          <p14:tracePt t="81768" x="4776788" y="3046413"/>
          <p14:tracePt t="81775" x="4776788" y="3054350"/>
          <p14:tracePt t="81782" x="4759325" y="3073400"/>
          <p14:tracePt t="81806" x="4759325" y="3090863"/>
          <p14:tracePt t="81887" x="4759325" y="3100388"/>
          <p14:tracePt t="81910" x="4786313" y="3090863"/>
          <p14:tracePt t="81918" x="4795838" y="3082925"/>
          <p14:tracePt t="81926" x="4813300" y="3063875"/>
          <p14:tracePt t="81935" x="4832350" y="3036888"/>
          <p14:tracePt t="81942" x="4859338" y="3000375"/>
          <p14:tracePt t="81950" x="4859338" y="2990850"/>
          <p14:tracePt t="81958" x="4895850" y="2954338"/>
          <p14:tracePt t="81965" x="4913313" y="2936875"/>
          <p14:tracePt t="81973" x="4932363" y="2890838"/>
          <p14:tracePt t="81982" x="4949825" y="2863850"/>
          <p14:tracePt t="81990" x="4978400" y="2844800"/>
          <p14:tracePt t="81998" x="5005388" y="2808288"/>
          <p14:tracePt t="82006" x="5032375" y="2781300"/>
          <p14:tracePt t="82015" x="5059363" y="2763838"/>
          <p14:tracePt t="82021" x="5059363" y="2754313"/>
          <p14:tracePt t="82030" x="5078413" y="2735263"/>
          <p14:tracePt t="82078" x="5086350" y="2735263"/>
          <p14:tracePt t="82086" x="5095875" y="2735263"/>
          <p14:tracePt t="82095" x="5114925" y="2735263"/>
          <p14:tracePt t="82113" x="5122863" y="2735263"/>
          <p14:tracePt t="82117" x="5141913" y="2735263"/>
          <p14:tracePt t="82127" x="5151438" y="2735263"/>
          <p14:tracePt t="82134" x="5159375" y="2735263"/>
          <p14:tracePt t="82142" x="5168900" y="2735263"/>
          <p14:tracePt t="82150" x="5178425" y="2735263"/>
          <p14:tracePt t="82166" x="5195888" y="2735263"/>
          <p14:tracePt t="82425" x="5214938" y="2735263"/>
          <p14:tracePt t="82437" x="5251450" y="2735263"/>
          <p14:tracePt t="82444" x="5305425" y="2735263"/>
          <p14:tracePt t="82446" x="5360988" y="2735263"/>
          <p14:tracePt t="82454" x="5424488" y="2735263"/>
          <p14:tracePt t="82463" x="5478463" y="2735263"/>
          <p14:tracePt t="82470" x="5514975" y="2735263"/>
          <p14:tracePt t="82481" x="5534025" y="2735263"/>
          <p14:tracePt t="82485" x="5561013" y="2735263"/>
          <p14:tracePt t="82494" x="5580063" y="2735263"/>
          <p14:tracePt t="82502" x="5588000" y="2735263"/>
          <p14:tracePt t="82518" x="5607050" y="2735263"/>
          <p14:tracePt t="82526" x="5616575" y="2735263"/>
          <p14:tracePt t="82534" x="5634038" y="2735263"/>
          <p14:tracePt t="82542" x="5653088" y="2735263"/>
          <p14:tracePt t="82558" x="5670550" y="2735263"/>
          <p14:tracePt t="82566" x="5707063" y="2735263"/>
          <p14:tracePt t="82574" x="5716588" y="2735263"/>
          <p14:tracePt t="82582" x="5753100" y="2754313"/>
          <p14:tracePt t="82590" x="5770563" y="2754313"/>
          <p14:tracePt t="82598" x="5789613" y="2754313"/>
          <p14:tracePt t="82606" x="5807075" y="2754313"/>
          <p14:tracePt t="82614" x="5834063" y="2754313"/>
          <p14:tracePt t="82622" x="5862638" y="2763838"/>
          <p14:tracePt t="82630" x="5889625" y="2763838"/>
          <p14:tracePt t="82637" x="5907088" y="2771775"/>
          <p14:tracePt t="82646" x="5943600" y="2771775"/>
          <p14:tracePt t="82663" x="5980113" y="2771775"/>
          <p14:tracePt t="82671" x="5989638" y="2771775"/>
          <p14:tracePt t="82680" x="6043613" y="2781300"/>
          <p14:tracePt t="82686" x="6072188" y="2781300"/>
          <p14:tracePt t="82694" x="6126163" y="2781300"/>
          <p14:tracePt t="82701" x="6199188" y="2808288"/>
          <p14:tracePt t="82709" x="6281738" y="2827338"/>
          <p14:tracePt t="82717" x="6354763" y="2827338"/>
          <p14:tracePt t="82726" x="6445250" y="2827338"/>
          <p14:tracePt t="82733" x="6537325" y="2836863"/>
          <p14:tracePt t="82741" x="6618288" y="2844800"/>
          <p14:tracePt t="82750" x="6727825" y="2881313"/>
          <p14:tracePt t="82758" x="6800850" y="2881313"/>
          <p14:tracePt t="82766" x="6883400" y="2890838"/>
          <p14:tracePt t="82774" x="6937375" y="2890838"/>
          <p14:tracePt t="82782" x="6992938" y="2890838"/>
          <p14:tracePt t="82790" x="7046913" y="2890838"/>
          <p14:tracePt t="82797" x="7092950" y="2890838"/>
          <p14:tracePt t="82805" x="7146925" y="2890838"/>
          <p14:tracePt t="82814" x="7202488" y="2890838"/>
          <p14:tracePt t="82822" x="7239000" y="2890838"/>
          <p14:tracePt t="82830" x="7283450" y="2890838"/>
          <p14:tracePt t="82837" x="7339013" y="2890838"/>
          <p14:tracePt t="82846" x="7366000" y="2890838"/>
          <p14:tracePt t="82853" x="7421563" y="2890838"/>
          <p14:tracePt t="82863" x="7475538" y="2890838"/>
          <p14:tracePt t="82869" x="7521575" y="2890838"/>
          <p14:tracePt t="82882" x="7575550" y="2890838"/>
          <p14:tracePt t="82887" x="7612063" y="2890838"/>
          <p14:tracePt t="82894" x="7658100" y="2890838"/>
          <p14:tracePt t="82902" x="7675563" y="2890838"/>
          <p14:tracePt t="82909" x="7704138" y="2890838"/>
          <p14:tracePt t="82918" x="7721600" y="2890838"/>
          <p14:tracePt t="82926" x="7748588" y="2890838"/>
          <p14:tracePt t="82934" x="7767638" y="2890838"/>
          <p14:tracePt t="82942" x="7777163" y="2890838"/>
          <p14:tracePt t="82950" x="7794625" y="2890838"/>
          <p14:tracePt t="82958" x="7813675" y="2890838"/>
          <p14:tracePt t="82973" x="7831138" y="2890838"/>
          <p14:tracePt t="82983" x="7840663" y="2890838"/>
          <p14:tracePt t="83142" x="7850188" y="2890838"/>
          <p14:tracePt t="83150" x="7858125" y="2890838"/>
          <p14:tracePt t="83166" x="7885113" y="2890838"/>
          <p14:tracePt t="83182" x="7904163" y="2881313"/>
          <p14:tracePt t="83190" x="7913688" y="2873375"/>
          <p14:tracePt t="83206" x="7921625" y="2873375"/>
          <p14:tracePt t="83215" x="7931150" y="2863850"/>
          <p14:tracePt t="83238" x="7958138" y="2836863"/>
          <p14:tracePt t="83246" x="7977188" y="2827338"/>
          <p14:tracePt t="83267" x="7986713" y="2817813"/>
          <p14:tracePt t="83271" x="7994650" y="2808288"/>
          <p14:tracePt t="83287" x="8004175" y="2781300"/>
          <p14:tracePt t="83300" x="8013700" y="2781300"/>
          <p14:tracePt t="83303" x="8023225" y="2763838"/>
          <p14:tracePt t="83310" x="8031163" y="2754313"/>
          <p14:tracePt t="83327" x="8031163" y="2744788"/>
          <p14:tracePt t="83334" x="8031163" y="2727325"/>
          <p14:tracePt t="83342" x="8031163" y="2717800"/>
          <p14:tracePt t="83366" x="8031163" y="2708275"/>
          <p14:tracePt t="83382" x="8031163" y="2690813"/>
          <p14:tracePt t="83397" x="8031163" y="2681288"/>
          <p14:tracePt t="83422" x="8031163" y="2671763"/>
          <p14:tracePt t="83438" x="8031163" y="2662238"/>
          <p14:tracePt t="83462" x="8031163" y="2644775"/>
          <p14:tracePt t="83486" x="8031163" y="2635250"/>
          <p14:tracePt t="83494" x="8031163" y="2617788"/>
          <p14:tracePt t="83502" x="8031163" y="2598738"/>
          <p14:tracePt t="83510" x="8031163" y="2589213"/>
          <p14:tracePt t="83526" x="8031163" y="2581275"/>
          <p14:tracePt t="83534" x="8031163" y="2554288"/>
          <p14:tracePt t="83542" x="8023225" y="2554288"/>
          <p14:tracePt t="83567" x="8004175" y="2544763"/>
          <p14:tracePt t="83954" x="7994650" y="2535238"/>
          <p14:tracePt t="84056" x="7977188" y="2517775"/>
          <p14:tracePt t="84064" x="7967663" y="2508250"/>
          <p14:tracePt t="84072" x="7958138" y="2498725"/>
          <p14:tracePt t="84087" x="7958138" y="2489200"/>
          <p14:tracePt t="84097" x="7958138" y="2481263"/>
          <p14:tracePt t="84102" x="7940675" y="2462213"/>
          <p14:tracePt t="84265" x="7940675" y="2444750"/>
          <p14:tracePt t="84273" x="7940675" y="2435225"/>
          <p14:tracePt t="84281" x="7931150" y="2416175"/>
          <p14:tracePt t="84296" x="7931150" y="2398713"/>
          <p14:tracePt t="84301" x="7931150" y="2379663"/>
          <p14:tracePt t="84310" x="7931150" y="2371725"/>
          <p14:tracePt t="84318" x="7931150" y="2362200"/>
          <p14:tracePt t="84327" x="7931150" y="2352675"/>
          <p14:tracePt t="84333" x="7931150" y="2343150"/>
          <p14:tracePt t="84341" x="7921625" y="2335213"/>
          <p14:tracePt t="84622" x="7921625" y="2325688"/>
          <p14:tracePt t="84630" x="7921625" y="2316163"/>
          <p14:tracePt t="84638" x="7921625" y="2306638"/>
          <p14:tracePt t="84671" x="7921625" y="2298700"/>
          <p14:tracePt t="84678" x="7921625" y="2279650"/>
          <p14:tracePt t="84694" x="7921625" y="2270125"/>
          <p14:tracePt t="84701" x="7921625" y="2262188"/>
          <p14:tracePt t="84718" x="7921625" y="2252663"/>
          <p14:tracePt t="84733" x="7921625" y="2243138"/>
          <p14:tracePt t="84749" x="7921625" y="2233613"/>
          <p14:tracePt t="84765" x="7921625" y="2225675"/>
          <p14:tracePt t="84923" x="7921625" y="2216150"/>
          <p14:tracePt t="84942" x="7921625" y="2197100"/>
          <p14:tracePt t="84966" x="7921625" y="2189163"/>
          <p14:tracePt t="84974" x="7921625" y="2179638"/>
          <p14:tracePt t="84989" x="7913688" y="2170113"/>
          <p14:tracePt t="84998" x="7913688" y="2160588"/>
          <p14:tracePt t="85006" x="7894638" y="2143125"/>
          <p14:tracePt t="85022" x="7885113" y="2133600"/>
          <p14:tracePt t="85037" x="7877175" y="2116138"/>
          <p14:tracePt t="85047" x="7867650" y="2106613"/>
          <p14:tracePt t="85054" x="7867650" y="2097088"/>
          <p14:tracePt t="85063" x="7858125" y="2097088"/>
          <p14:tracePt t="85070" x="7840663" y="2089150"/>
          <p14:tracePt t="85079" x="7831138" y="2089150"/>
          <p14:tracePt t="85085" x="7804150" y="2079625"/>
          <p14:tracePt t="85094" x="7785100" y="2052638"/>
          <p14:tracePt t="85101" x="7767638" y="2052638"/>
          <p14:tracePt t="85109" x="7758113" y="2052638"/>
          <p14:tracePt t="85117" x="7748588" y="2052638"/>
          <p14:tracePt t="85125" x="7721600" y="2052638"/>
          <p14:tracePt t="85142" x="7694613" y="2052638"/>
          <p14:tracePt t="85150" x="7675563" y="2052638"/>
          <p14:tracePt t="85157" x="7667625" y="2043113"/>
          <p14:tracePt t="85166" x="7639050" y="2043113"/>
          <p14:tracePt t="85173" x="7621588" y="2024063"/>
          <p14:tracePt t="85190" x="7602538" y="2016125"/>
          <p14:tracePt t="85197" x="7594600" y="2016125"/>
          <p14:tracePt t="85206" x="7585075" y="2016125"/>
          <p14:tracePt t="85213" x="7567613" y="2006600"/>
          <p14:tracePt t="85222" x="7558088" y="2006600"/>
          <p14:tracePt t="85232" x="7548563" y="1997075"/>
          <p14:tracePt t="85246" x="7548563" y="1979613"/>
          <p14:tracePt t="85263" x="7539038" y="1970088"/>
          <p14:tracePt t="85398" x="7539038" y="1960563"/>
          <p14:tracePt t="85407" x="7539038" y="1943100"/>
          <p14:tracePt t="85414" x="7539038" y="1933575"/>
          <p14:tracePt t="85421" x="7539038" y="1924050"/>
          <p14:tracePt t="85454" x="7539038" y="1906588"/>
          <p14:tracePt t="85462" x="7531100" y="1887538"/>
          <p14:tracePt t="85478" x="7531100" y="1851025"/>
          <p14:tracePt t="85486" x="7512050" y="1833563"/>
          <p14:tracePt t="85496" x="7512050" y="1824038"/>
          <p14:tracePt t="85502" x="7512050" y="1814513"/>
          <p14:tracePt t="85510" x="7512050" y="1797050"/>
          <p14:tracePt t="85518" x="7512050" y="1787525"/>
          <p14:tracePt t="85526" x="7512050" y="1768475"/>
          <p14:tracePt t="85534" x="7512050" y="1760538"/>
          <p14:tracePt t="85542" x="7512050" y="1751013"/>
          <p14:tracePt t="85558" x="7512050" y="1731963"/>
          <p14:tracePt t="85565" x="7512050" y="1724025"/>
          <p14:tracePt t="85574" x="7512050" y="1714500"/>
          <p14:tracePt t="85590" x="7512050" y="1704975"/>
          <p14:tracePt t="85622" x="7512050" y="1687513"/>
          <p14:tracePt t="85639" x="7512050" y="1677988"/>
          <p14:tracePt t="85678" x="7512050" y="1668463"/>
          <p14:tracePt t="85695" x="7512050" y="1651000"/>
          <p14:tracePt t="85702" x="7512050" y="1641475"/>
          <p14:tracePt t="85719" x="7512050" y="1631950"/>
          <p14:tracePt t="85734" x="7512050" y="1624013"/>
          <p14:tracePt t="86368" x="7439025" y="1651000"/>
          <p14:tracePt t="86377" x="7292975" y="1668463"/>
          <p14:tracePt t="86383" x="7110413" y="1697038"/>
          <p14:tracePt t="86390" x="6900863" y="1724025"/>
          <p14:tracePt t="86399" x="6664325" y="1741488"/>
          <p14:tracePt t="86406" x="6381750" y="1804988"/>
          <p14:tracePt t="86414" x="6145213" y="1814513"/>
          <p14:tracePt t="86423" x="5943600" y="1833563"/>
          <p14:tracePt t="86440" x="5580063" y="1851025"/>
          <p14:tracePt t="86447" x="5451475" y="1851025"/>
          <p14:tracePt t="86453" x="5378450" y="1878013"/>
          <p14:tracePt t="86462" x="5341938" y="1878013"/>
          <p14:tracePt t="86728" x="5341938" y="1887538"/>
          <p14:tracePt t="86760" x="5334000" y="1914525"/>
          <p14:tracePt t="86768" x="5305425" y="1933575"/>
          <p14:tracePt t="86775" x="5278438" y="1951038"/>
          <p14:tracePt t="86782" x="5268913" y="1979613"/>
          <p14:tracePt t="86790" x="5241925" y="1997075"/>
          <p14:tracePt t="86797" x="5168900" y="2052638"/>
          <p14:tracePt t="86806" x="5122863" y="2060575"/>
          <p14:tracePt t="86815" x="5041900" y="2097088"/>
          <p14:tracePt t="86822" x="4978400" y="2125663"/>
          <p14:tracePt t="86830" x="4913313" y="2160588"/>
          <p14:tracePt t="86838" x="4905375" y="2160588"/>
          <p14:tracePt t="86847" x="4876800" y="2170113"/>
          <p14:tracePt t="86853" x="4859338" y="2179638"/>
          <p14:tracePt t="86862" x="4832350" y="2189163"/>
          <p14:tracePt t="86869" x="4822825" y="2197100"/>
          <p14:tracePt t="86880" x="4813300" y="2206625"/>
          <p14:tracePt t="86935" x="4795838" y="2206625"/>
          <p14:tracePt t="86941" x="4776788" y="2206625"/>
          <p14:tracePt t="86950" x="4722813" y="2206625"/>
          <p14:tracePt t="86957" x="4649788" y="2206625"/>
          <p14:tracePt t="86965" x="4530725" y="2206625"/>
          <p14:tracePt t="86973" x="4421188" y="2206625"/>
          <p14:tracePt t="86981" x="4275138" y="2206625"/>
          <p14:tracePt t="86989" x="4138613" y="2206625"/>
          <p14:tracePt t="86997" x="3992563" y="2206625"/>
          <p14:tracePt t="87005" x="3883025" y="2206625"/>
          <p14:tracePt t="87014" x="3756025" y="2206625"/>
          <p14:tracePt t="87022" x="3673475" y="2206625"/>
          <p14:tracePt t="87030" x="3619500" y="2206625"/>
          <p14:tracePt t="87038" x="3592513" y="2206625"/>
          <p14:tracePt t="87048" x="3573463" y="2206625"/>
          <p14:tracePt t="87053" x="3556000" y="2206625"/>
          <p14:tracePt t="87069" x="3546475" y="2206625"/>
          <p14:tracePt t="87094" x="3519488" y="2206625"/>
          <p14:tracePt t="87102" x="3463925" y="2206625"/>
          <p14:tracePt t="87113" x="3427413" y="2206625"/>
          <p14:tracePt t="87117" x="3373438" y="2206625"/>
          <p14:tracePt t="87126" x="3336925" y="2206625"/>
          <p14:tracePt t="87134" x="3281363" y="2206625"/>
          <p14:tracePt t="87142" x="3227388" y="2206625"/>
          <p14:tracePt t="87150" x="3154363" y="2206625"/>
          <p14:tracePt t="87158" x="3090863" y="2206625"/>
          <p14:tracePt t="87166" x="3035300" y="2206625"/>
          <p14:tracePt t="87174" x="2981325" y="2206625"/>
          <p14:tracePt t="87181" x="2925763" y="2206625"/>
          <p14:tracePt t="87189" x="2881313" y="2206625"/>
          <p14:tracePt t="87197" x="2844800" y="2206625"/>
          <p14:tracePt t="87206" x="2798763" y="2206625"/>
          <p14:tracePt t="87213" x="2771775" y="2206625"/>
          <p14:tracePt t="87221" x="2735263" y="2206625"/>
          <p14:tracePt t="87232" x="2662238" y="2206625"/>
          <p14:tracePt t="87239" x="2606675" y="2206625"/>
          <p14:tracePt t="87251" x="2516188" y="2206625"/>
          <p14:tracePt t="87255" x="2443163" y="2206625"/>
          <p14:tracePt t="87268" x="2370138" y="2206625"/>
          <p14:tracePt t="87271" x="2287588" y="2206625"/>
          <p14:tracePt t="87281" x="2233613" y="2206625"/>
          <p14:tracePt t="87286" x="2143125" y="2197100"/>
          <p14:tracePt t="87298" x="2114550" y="2197100"/>
          <p14:tracePt t="87302" x="2060575" y="2197100"/>
          <p14:tracePt t="87310" x="2033588" y="2197100"/>
          <p14:tracePt t="87318" x="2014538" y="2197100"/>
          <p14:tracePt t="87326" x="1997075" y="2197100"/>
          <p14:tracePt t="87334" x="1987550" y="2197100"/>
          <p14:tracePt t="87374" x="1978025" y="2197100"/>
          <p14:tracePt t="87389" x="1968500" y="2197100"/>
          <p14:tracePt t="87406" x="1951038" y="2197100"/>
          <p14:tracePt t="87429" x="1931988" y="2197100"/>
          <p14:tracePt t="87446" x="1924050" y="2197100"/>
          <p14:tracePt t="87454" x="1924050" y="2206625"/>
          <p14:tracePt t="87462" x="1914525" y="2206625"/>
          <p14:tracePt t="87470" x="1905000" y="2206625"/>
          <p14:tracePt t="87479" x="1895475" y="2216150"/>
          <p14:tracePt t="87485" x="1887538" y="2225675"/>
          <p14:tracePt t="87496" x="1878013" y="2233613"/>
          <p14:tracePt t="87502" x="1860550" y="2243138"/>
          <p14:tracePt t="87509" x="1860550" y="2252663"/>
          <p14:tracePt t="87526" x="1851025" y="2252663"/>
          <p14:tracePt t="87599" x="1841500" y="2262188"/>
          <p14:tracePt t="87607" x="1831975" y="2270125"/>
          <p14:tracePt t="87613" x="1824038" y="2279650"/>
          <p14:tracePt t="87622" x="1814513" y="2279650"/>
          <p14:tracePt t="87629" x="1778000" y="2298700"/>
          <p14:tracePt t="87638" x="1768475" y="2298700"/>
          <p14:tracePt t="87646" x="1741488" y="2316163"/>
          <p14:tracePt t="87654" x="1722438" y="2325688"/>
          <p14:tracePt t="87662" x="1685925" y="2325688"/>
          <p14:tracePt t="87669" x="1668463" y="2335213"/>
          <p14:tracePt t="87679" x="1641475" y="2335213"/>
          <p14:tracePt t="87686" x="1595438" y="2335213"/>
          <p14:tracePt t="87695" x="1576388" y="2343150"/>
          <p14:tracePt t="87703" x="1549400" y="2343150"/>
          <p14:tracePt t="87709" x="1522413" y="2343150"/>
          <p14:tracePt t="87717" x="1476375" y="2352675"/>
          <p14:tracePt t="87726" x="1468438" y="2362200"/>
          <p14:tracePt t="87734" x="1439863" y="2362200"/>
          <p14:tracePt t="87742" x="1431925" y="2362200"/>
          <p14:tracePt t="87758" x="1422400" y="2371725"/>
          <p14:tracePt t="87887" x="1449388" y="2362200"/>
          <p14:tracePt t="87894" x="1504950" y="2343150"/>
          <p14:tracePt t="87902" x="1568450" y="2316163"/>
          <p14:tracePt t="87909" x="1641475" y="2306638"/>
          <p14:tracePt t="87917" x="1751013" y="2270125"/>
          <p14:tracePt t="87926" x="1851025" y="2233613"/>
          <p14:tracePt t="87934" x="1941513" y="2233613"/>
          <p14:tracePt t="87942" x="2041525" y="2206625"/>
          <p14:tracePt t="87950" x="2151063" y="2179638"/>
          <p14:tracePt t="87957" x="2260600" y="2160588"/>
          <p14:tracePt t="87965" x="2379663" y="2152650"/>
          <p14:tracePt t="87973" x="2470150" y="2152650"/>
          <p14:tracePt t="87981" x="2562225" y="2152650"/>
          <p14:tracePt t="87989" x="2616200" y="2152650"/>
          <p14:tracePt t="87997" x="2671763" y="2152650"/>
          <p14:tracePt t="88005" x="2689225" y="2152650"/>
          <p14:tracePt t="88014" x="2716213" y="2152650"/>
          <p14:tracePt t="88022" x="2744788" y="2160588"/>
          <p14:tracePt t="88030" x="2781300" y="2170113"/>
          <p14:tracePt t="88038" x="2808288" y="2179638"/>
          <p14:tracePt t="88046" x="2844800" y="2189163"/>
          <p14:tracePt t="88054" x="2871788" y="2206625"/>
          <p14:tracePt t="88062" x="2917825" y="2233613"/>
          <p14:tracePt t="88070" x="2962275" y="2243138"/>
          <p14:tracePt t="88079" x="3027363" y="2279650"/>
          <p14:tracePt t="88086" x="3117850" y="2298700"/>
          <p14:tracePt t="88097" x="3227388" y="2335213"/>
          <p14:tracePt t="88102" x="3346450" y="2362200"/>
          <p14:tracePt t="88110" x="3436938" y="2362200"/>
          <p14:tracePt t="88118" x="3546475" y="2379663"/>
          <p14:tracePt t="88125" x="3692525" y="2408238"/>
          <p14:tracePt t="88134" x="3829050" y="2425700"/>
          <p14:tracePt t="88142" x="3975100" y="2425700"/>
          <p14:tracePt t="88150" x="4102100" y="2425700"/>
          <p14:tracePt t="88158" x="4248150" y="2425700"/>
          <p14:tracePt t="88166" x="4376738" y="2425700"/>
          <p14:tracePt t="88173" x="4494213" y="2425700"/>
          <p14:tracePt t="88181" x="4622800" y="2425700"/>
          <p14:tracePt t="88189" x="4740275" y="2425700"/>
          <p14:tracePt t="88197" x="4849813" y="2425700"/>
          <p14:tracePt t="88205" x="4978400" y="2425700"/>
          <p14:tracePt t="88214" x="5068888" y="2425700"/>
          <p14:tracePt t="88222" x="5159375" y="2425700"/>
          <p14:tracePt t="88229" x="5232400" y="2425700"/>
          <p14:tracePt t="88238" x="5324475" y="2425700"/>
          <p14:tracePt t="88246" x="5414963" y="2425700"/>
          <p14:tracePt t="88254" x="5487988" y="2425700"/>
          <p14:tracePt t="88263" x="5561013" y="2425700"/>
          <p14:tracePt t="88269" x="5616575" y="2425700"/>
          <p14:tracePt t="88279" x="5697538" y="2425700"/>
          <p14:tracePt t="88286" x="5734050" y="2425700"/>
          <p14:tracePt t="88296" x="5780088" y="2425700"/>
          <p14:tracePt t="88302" x="5816600" y="2425700"/>
          <p14:tracePt t="88312" x="5843588" y="2425700"/>
          <p14:tracePt t="88317" x="5889625" y="2425700"/>
          <p14:tracePt t="88327" x="5916613" y="2416175"/>
          <p14:tracePt t="88334" x="5943600" y="2416175"/>
          <p14:tracePt t="88342" x="5962650" y="2408238"/>
          <p14:tracePt t="88350" x="5980113" y="2408238"/>
          <p14:tracePt t="88358" x="5989638" y="2398713"/>
          <p14:tracePt t="88366" x="6026150" y="2389188"/>
          <p14:tracePt t="88374" x="6043613" y="2371725"/>
          <p14:tracePt t="88382" x="6062663" y="2352675"/>
          <p14:tracePt t="88390" x="6072188" y="2352675"/>
          <p14:tracePt t="88397" x="6089650" y="2335213"/>
          <p14:tracePt t="88406" x="6099175" y="2325688"/>
          <p14:tracePt t="88414" x="6108700" y="2316163"/>
          <p14:tracePt t="88503" x="6108700" y="2298700"/>
          <p14:tracePt t="88519" x="6108700" y="2289175"/>
          <p14:tracePt t="88535" x="6108700" y="2279650"/>
          <p14:tracePt t="88558" x="6108700" y="2262188"/>
          <p14:tracePt t="88575" x="6108700" y="2252663"/>
          <p14:tracePt t="88599" x="6108700" y="2216150"/>
          <p14:tracePt t="88608" x="6108700" y="2206625"/>
          <p14:tracePt t="88613" x="6116638" y="2179638"/>
          <p14:tracePt t="88622" x="6116638" y="2160588"/>
          <p14:tracePt t="88630" x="6116638" y="2125663"/>
          <p14:tracePt t="88639" x="6126163" y="2106613"/>
          <p14:tracePt t="88646" x="6126163" y="2060575"/>
          <p14:tracePt t="88654" x="6135688" y="2024063"/>
          <p14:tracePt t="88662" x="6135688" y="2006600"/>
          <p14:tracePt t="88670" x="6135688" y="1960563"/>
          <p14:tracePt t="88680" x="6135688" y="1943100"/>
          <p14:tracePt t="88686" x="6153150" y="1924050"/>
          <p14:tracePt t="88696" x="6153150" y="1906588"/>
          <p14:tracePt t="88702" x="6162675" y="1897063"/>
          <p14:tracePt t="88709" x="6172200" y="1878013"/>
          <p14:tracePt t="88726" x="6172200" y="1870075"/>
          <p14:tracePt t="88735" x="6181725" y="1860550"/>
          <p14:tracePt t="88749" x="6181725" y="1841500"/>
          <p14:tracePt t="88765" x="6189663" y="1824038"/>
          <p14:tracePt t="88783" x="6199188" y="1814513"/>
          <p14:tracePt t="88805" x="6208713" y="1804988"/>
          <p14:tracePt t="88830" x="6218238" y="1797050"/>
          <p14:tracePt t="88846" x="6226175" y="1797050"/>
          <p14:tracePt t="88854" x="6235700" y="1787525"/>
          <p14:tracePt t="88862" x="6245225" y="1787525"/>
          <p14:tracePt t="88869" x="6262688" y="1778000"/>
          <p14:tracePt t="88880" x="6272213" y="1778000"/>
          <p14:tracePt t="88898" x="6281738" y="1768475"/>
          <p14:tracePt t="88901" x="6291263" y="1768475"/>
          <p14:tracePt t="88918" x="6308725" y="1751013"/>
          <p14:tracePt t="88925" x="6326188" y="1751013"/>
          <p14:tracePt t="88934" x="6354763" y="1751013"/>
          <p14:tracePt t="88942" x="6372225" y="1751013"/>
          <p14:tracePt t="88950" x="6399213" y="1751013"/>
          <p14:tracePt t="88957" x="6435725" y="1751013"/>
          <p14:tracePt t="88966" x="6472238" y="1751013"/>
          <p14:tracePt t="88973" x="6527800" y="1751013"/>
          <p14:tracePt t="88982" x="6564313" y="1751013"/>
          <p14:tracePt t="88990" x="6610350" y="1751013"/>
          <p14:tracePt t="88998" x="6637338" y="1751013"/>
          <p14:tracePt t="89005" x="6681788" y="1751013"/>
          <p14:tracePt t="89014" x="6718300" y="1741488"/>
          <p14:tracePt t="89021" x="6737350" y="1741488"/>
          <p14:tracePt t="89030" x="6764338" y="1741488"/>
          <p14:tracePt t="89038" x="6783388" y="1731963"/>
          <p14:tracePt t="89046" x="6827838" y="1724025"/>
          <p14:tracePt t="89063" x="6837363" y="1724025"/>
          <p14:tracePt t="89079" x="6856413" y="1724025"/>
          <p14:tracePt t="89086" x="6864350" y="1714500"/>
          <p14:tracePt t="89095" x="6864350" y="1704975"/>
          <p14:tracePt t="89127" x="6873875" y="1697038"/>
          <p14:tracePt t="89594" x="6873875" y="1687513"/>
          <p14:tracePt t="89614" x="6873875" y="1677988"/>
          <p14:tracePt t="89622" x="6883400" y="1668463"/>
          <p14:tracePt t="89630" x="6883400" y="1660525"/>
          <p14:tracePt t="89638" x="6919913" y="1604963"/>
          <p14:tracePt t="89646" x="6937375" y="1541463"/>
          <p14:tracePt t="89654" x="6973888" y="1495425"/>
          <p14:tracePt t="89662" x="7046913" y="1395413"/>
          <p14:tracePt t="89670" x="7119938" y="1312863"/>
          <p14:tracePt t="89679" x="7165975" y="1249363"/>
          <p14:tracePt t="89686" x="7256463" y="1176338"/>
          <p14:tracePt t="89696" x="7319963" y="1122363"/>
          <p14:tracePt t="89703" x="7385050" y="1066800"/>
          <p14:tracePt t="89712" x="7412038" y="1049338"/>
          <p14:tracePt t="89718" x="7448550" y="1030288"/>
          <p14:tracePt t="89726" x="7458075" y="1020763"/>
          <p14:tracePt t="89822" x="7466013" y="1020763"/>
          <p14:tracePt t="89859" x="7475538" y="1020763"/>
          <p14:tracePt t="89870" x="7475538" y="1030288"/>
          <p14:tracePt t="90000" x="7475538" y="1039813"/>
          <p14:tracePt t="90008" x="7475538" y="1049338"/>
          <p14:tracePt t="90017" x="7475538" y="1057275"/>
          <p14:tracePt t="90022" x="7475538" y="1066800"/>
          <p14:tracePt t="90030" x="7458075" y="1085850"/>
          <p14:tracePt t="90038" x="7429500" y="1122363"/>
          <p14:tracePt t="90045" x="7385050" y="1130300"/>
          <p14:tracePt t="90053" x="7356475" y="1149350"/>
          <p14:tracePt t="90062" x="7292975" y="1185863"/>
          <p14:tracePt t="90070" x="7265988" y="1195388"/>
          <p14:tracePt t="90078" x="7219950" y="1212850"/>
          <p14:tracePt t="90086" x="7192963" y="1239838"/>
          <p14:tracePt t="90095" x="7102475" y="1276350"/>
          <p14:tracePt t="90102" x="7029450" y="1303338"/>
          <p14:tracePt t="90109" x="6946900" y="1339850"/>
          <p14:tracePt t="90117" x="6864350" y="1349375"/>
          <p14:tracePt t="90126" x="6773863" y="1376363"/>
          <p14:tracePt t="90134" x="6710363" y="1404938"/>
          <p14:tracePt t="90142" x="6637338" y="1422400"/>
          <p14:tracePt t="90150" x="6573838" y="1431925"/>
          <p14:tracePt t="90158" x="6554788" y="1441450"/>
          <p14:tracePt t="90166" x="6518275" y="1441450"/>
          <p14:tracePt t="90173" x="6472238" y="1441450"/>
          <p14:tracePt t="90182" x="6445250" y="1449388"/>
          <p14:tracePt t="90190" x="6399213" y="1458913"/>
          <p14:tracePt t="90198" x="6362700" y="1468438"/>
          <p14:tracePt t="90206" x="6281738" y="1468438"/>
          <p14:tracePt t="90215" x="6226175" y="1485900"/>
          <p14:tracePt t="90222" x="6135688" y="1495425"/>
          <p14:tracePt t="90230" x="6062663" y="1495425"/>
          <p14:tracePt t="90238" x="5999163" y="1522413"/>
          <p14:tracePt t="90246" x="5916613" y="1531938"/>
          <p14:tracePt t="90254" x="5843588" y="1531938"/>
          <p14:tracePt t="90263" x="5789613" y="1541463"/>
          <p14:tracePt t="90269" x="5743575" y="1541463"/>
          <p14:tracePt t="90279" x="5707063" y="1558925"/>
          <p14:tracePt t="90286" x="5688013" y="1558925"/>
          <p14:tracePt t="90296" x="5616575" y="1568450"/>
          <p14:tracePt t="90310" x="5597525" y="1577975"/>
          <p14:tracePt t="90318" x="5580063" y="1587500"/>
          <p14:tracePt t="90329" x="5551488" y="1587500"/>
          <p14:tracePt t="90334" x="5507038" y="1595438"/>
          <p14:tracePt t="90341" x="5470525" y="1595438"/>
          <p14:tracePt t="90349" x="5424488" y="1595438"/>
          <p14:tracePt t="90357" x="5368925" y="1604963"/>
          <p14:tracePt t="90365" x="5314950" y="1604963"/>
          <p14:tracePt t="90374" x="5251450" y="1604963"/>
          <p14:tracePt t="90382" x="5195888" y="1604963"/>
          <p14:tracePt t="90389" x="5168900" y="1604963"/>
          <p14:tracePt t="90397" x="5151438" y="1604963"/>
          <p14:tracePt t="90609" x="5132388" y="1604963"/>
          <p14:tracePt t="90623" x="5114925" y="1604963"/>
          <p14:tracePt t="90631" x="5095875" y="1604963"/>
          <p14:tracePt t="90638" x="5068888" y="1604963"/>
          <p14:tracePt t="90647" x="5032375" y="1604963"/>
          <p14:tracePt t="90654" x="4986338" y="1604963"/>
          <p14:tracePt t="90663" x="4932363" y="1631950"/>
          <p14:tracePt t="90669" x="4905375" y="1641475"/>
          <p14:tracePt t="90679" x="4849813" y="1641475"/>
          <p14:tracePt t="90686" x="4803775" y="1651000"/>
          <p14:tracePt t="90696" x="4749800" y="1651000"/>
          <p14:tracePt t="90702" x="4703763" y="1651000"/>
          <p14:tracePt t="90711" x="4686300" y="1651000"/>
          <p14:tracePt t="90718" x="4659313" y="1651000"/>
          <p14:tracePt t="90734" x="4649788" y="1651000"/>
          <p14:tracePt t="90758" x="4640263" y="1651000"/>
          <p14:tracePt t="90765" x="4630738" y="1651000"/>
          <p14:tracePt t="90773" x="4622800" y="1651000"/>
          <p14:tracePt t="90781" x="4613275" y="1651000"/>
          <p14:tracePt t="90789" x="4594225" y="1641475"/>
          <p14:tracePt t="90797" x="4576763" y="1624013"/>
          <p14:tracePt t="90806" x="4567238" y="1614488"/>
          <p14:tracePt t="90814" x="4549775" y="1595438"/>
          <p14:tracePt t="90824" x="4530725" y="1577975"/>
          <p14:tracePt t="90841" x="4521200" y="1558925"/>
          <p14:tracePt t="90911" x="4521200" y="1550988"/>
          <p14:tracePt t="90920" x="4521200" y="1541463"/>
          <p14:tracePt t="90934" x="4521200" y="1514475"/>
          <p14:tracePt t="90941" x="4521200" y="1495425"/>
          <p14:tracePt t="90950" x="4521200" y="1477963"/>
          <p14:tracePt t="90959" x="4521200" y="1458913"/>
          <p14:tracePt t="90967" x="4530725" y="1441450"/>
          <p14:tracePt t="90975" x="4540250" y="1422400"/>
          <p14:tracePt t="90987" x="4549775" y="1412875"/>
          <p14:tracePt t="90990" x="4567238" y="1395413"/>
          <p14:tracePt t="90997" x="4576763" y="1385888"/>
          <p14:tracePt t="91005" x="4594225" y="1368425"/>
          <p14:tracePt t="91013" x="4603750" y="1358900"/>
          <p14:tracePt t="91021" x="4613275" y="1358900"/>
          <p14:tracePt t="91030" x="4613275" y="1349375"/>
          <p14:tracePt t="91039" x="4630738" y="1339850"/>
          <p14:tracePt t="91055" x="4640263" y="1339850"/>
          <p14:tracePt t="91102" x="4649788" y="1339850"/>
          <p14:tracePt t="91110" x="4667250" y="1339850"/>
          <p14:tracePt t="91117" x="4686300" y="1339850"/>
          <p14:tracePt t="91126" x="4703763" y="1339850"/>
          <p14:tracePt t="91134" x="4713288" y="1339850"/>
          <p14:tracePt t="91142" x="4749800" y="1339850"/>
          <p14:tracePt t="91159" x="4767263" y="1339850"/>
          <p14:tracePt t="91166" x="4776788" y="1349375"/>
          <p14:tracePt t="91176" x="4786313" y="1358900"/>
          <p14:tracePt t="91188" x="4795838" y="1368425"/>
          <p14:tracePt t="91191" x="4803775" y="1376363"/>
          <p14:tracePt t="91207" x="4803775" y="1385888"/>
          <p14:tracePt t="91223" x="4803775" y="1404938"/>
          <p14:tracePt t="91239" x="4803775" y="1412875"/>
          <p14:tracePt t="91248" x="4803775" y="1422400"/>
          <p14:tracePt t="91254" x="4803775" y="1441450"/>
          <p14:tracePt t="91265" x="4803775" y="1449388"/>
          <p14:tracePt t="91270" x="4803775" y="1458913"/>
          <p14:tracePt t="91281" x="4803775" y="1477963"/>
          <p14:tracePt t="91287" x="4822825" y="1504950"/>
          <p14:tracePt t="91302" x="4832350" y="1522413"/>
          <p14:tracePt t="91312" x="4832350" y="1531938"/>
          <p14:tracePt t="91326" x="4832350" y="1541463"/>
          <p14:tracePt t="91334" x="4832350" y="1550988"/>
          <p14:tracePt t="91350" x="4832350" y="1568450"/>
          <p14:tracePt t="91374" x="4832350" y="1577975"/>
          <p14:tracePt t="91390" x="4832350" y="1587500"/>
          <p14:tracePt t="91406" x="4832350" y="1604963"/>
          <p14:tracePt t="91421" x="4832350" y="1614488"/>
          <p14:tracePt t="91430" x="4822825" y="1624013"/>
          <p14:tracePt t="91446" x="4813300" y="1624013"/>
          <p14:tracePt t="91453" x="4786313" y="1631950"/>
          <p14:tracePt t="91470" x="4767263" y="1631950"/>
          <p14:tracePt t="91478" x="4749800" y="1631950"/>
          <p14:tracePt t="91485" x="4749800" y="1641475"/>
          <p14:tracePt t="91495" x="4740275" y="1641475"/>
          <p14:tracePt t="91502" x="4730750" y="1641475"/>
          <p14:tracePt t="91512" x="4713288" y="1641475"/>
          <p14:tracePt t="91517" x="4703763" y="1641475"/>
          <p14:tracePt t="91526" x="4686300" y="1641475"/>
          <p14:tracePt t="91558" x="4667250" y="1624013"/>
          <p14:tracePt t="91566" x="4659313" y="1614488"/>
          <p14:tracePt t="91646" x="4659313" y="1604963"/>
          <p14:tracePt t="91654" x="4659313" y="1595438"/>
          <p14:tracePt t="91662" x="4659313" y="1577975"/>
          <p14:tracePt t="91677" x="4659313" y="1558925"/>
          <p14:tracePt t="91694" x="4659313" y="1541463"/>
          <p14:tracePt t="91702" x="4659313" y="1522413"/>
          <p14:tracePt t="91713" x="4667250" y="1522413"/>
          <p14:tracePt t="91727" x="4676775" y="1514475"/>
          <p14:tracePt t="91742" x="4686300" y="1514475"/>
          <p14:tracePt t="91750" x="4695825" y="1504950"/>
          <p14:tracePt t="91766" x="4703763" y="1495425"/>
          <p14:tracePt t="91791" x="4722813" y="1495425"/>
          <p14:tracePt t="91797" x="4730750" y="1495425"/>
          <p14:tracePt t="91805" x="4749800" y="1485900"/>
          <p14:tracePt t="91814" x="4767263" y="1485900"/>
          <p14:tracePt t="91822" x="4795838" y="1485900"/>
          <p14:tracePt t="91829" x="4813300" y="1485900"/>
          <p14:tracePt t="91838" x="4822825" y="1477963"/>
          <p14:tracePt t="91904" x="4832350" y="1477963"/>
          <p14:tracePt t="92054" x="4840288" y="1477963"/>
          <p14:tracePt t="92296" x="4849813" y="1477963"/>
          <p14:tracePt t="92318" x="4868863" y="1477963"/>
          <p14:tracePt t="92326" x="4913313" y="1477963"/>
          <p14:tracePt t="92334" x="4968875" y="1477963"/>
          <p14:tracePt t="92342" x="5059363" y="1477963"/>
          <p14:tracePt t="92350" x="5187950" y="1477963"/>
          <p14:tracePt t="92358" x="5314950" y="1477963"/>
          <p14:tracePt t="92366" x="5441950" y="1477963"/>
          <p14:tracePt t="92376" x="5551488" y="1477963"/>
          <p14:tracePt t="92385" x="5643563" y="1477963"/>
          <p14:tracePt t="92391" x="5716588" y="1477963"/>
          <p14:tracePt t="92398" x="5761038" y="1477963"/>
          <p14:tracePt t="92407" x="5797550" y="1477963"/>
          <p14:tracePt t="92414" x="5826125" y="1477963"/>
          <p14:tracePt t="92422" x="5862638" y="1477963"/>
          <p14:tracePt t="92430" x="5870575" y="1477963"/>
          <p14:tracePt t="92438" x="5899150" y="1468438"/>
          <p14:tracePt t="92446" x="5926138" y="1449388"/>
          <p14:tracePt t="92462" x="5953125" y="1449388"/>
          <p14:tracePt t="92470" x="5962650" y="1449388"/>
          <p14:tracePt t="92479" x="5980113" y="1449388"/>
          <p14:tracePt t="92486" x="6007100" y="1441450"/>
          <p14:tracePt t="92496" x="6026150" y="1441450"/>
          <p14:tracePt t="92502" x="6053138" y="1441450"/>
          <p14:tracePt t="92513" x="6072188" y="1441450"/>
          <p14:tracePt t="92517" x="6116638" y="1441450"/>
          <p14:tracePt t="92526" x="6145213" y="1441450"/>
          <p14:tracePt t="92533" x="6181725" y="1441450"/>
          <p14:tracePt t="92542" x="6208713" y="1441450"/>
          <p14:tracePt t="92550" x="6254750" y="1441450"/>
          <p14:tracePt t="92557" x="6272213" y="1441450"/>
          <p14:tracePt t="92565" x="6291263" y="1441450"/>
          <p14:tracePt t="92574" x="6308725" y="1449388"/>
          <p14:tracePt t="92582" x="6318250" y="1449388"/>
          <p14:tracePt t="92590" x="6335713" y="1449388"/>
          <p14:tracePt t="93150" x="6326188" y="1441450"/>
          <p14:tracePt t="93166" x="6318250" y="1422400"/>
          <p14:tracePt t="93174" x="6308725" y="1412875"/>
          <p14:tracePt t="93190" x="6299200" y="1404938"/>
          <p14:tracePt t="93454" x="6308725" y="1412875"/>
          <p14:tracePt t="93462" x="6318250" y="1422400"/>
          <p14:tracePt t="93469" x="6326188" y="1422400"/>
          <p14:tracePt t="93478" x="6335713" y="1441450"/>
          <p14:tracePt t="93486" x="6345238" y="1449388"/>
          <p14:tracePt t="93502" x="6354763" y="1458913"/>
          <p14:tracePt t="93678" x="6354763" y="1468438"/>
          <p14:tracePt t="93686" x="6345238" y="1485900"/>
          <p14:tracePt t="93696" x="6335713" y="1495425"/>
          <p14:tracePt t="93701" x="6308725" y="1504950"/>
          <p14:tracePt t="93712" x="6291263" y="1504950"/>
          <p14:tracePt t="93718" x="6272213" y="1514475"/>
          <p14:tracePt t="93728" x="6254750" y="1522413"/>
          <p14:tracePt t="93733" x="6245225" y="1522413"/>
          <p14:tracePt t="94024" x="6262688" y="1522413"/>
          <p14:tracePt t="94033" x="6299200" y="1522413"/>
          <p14:tracePt t="94041" x="6318250" y="1522413"/>
          <p14:tracePt t="94047" x="6362700" y="1522413"/>
          <p14:tracePt t="94054" x="6399213" y="1522413"/>
          <p14:tracePt t="94062" x="6418263" y="1522413"/>
          <p14:tracePt t="94069" x="6445250" y="1522413"/>
          <p14:tracePt t="94080" x="6454775" y="1522413"/>
          <p14:tracePt t="94468" x="6445250" y="1522413"/>
          <p14:tracePt t="94486" x="6418263" y="1522413"/>
          <p14:tracePt t="94492" x="6399213" y="1522413"/>
          <p14:tracePt t="94498" x="6372225" y="1522413"/>
          <p14:tracePt t="94502" x="6354763" y="1522413"/>
          <p14:tracePt t="94512" x="6308725" y="1522413"/>
          <p14:tracePt t="94518" x="6272213" y="1522413"/>
          <p14:tracePt t="94526" x="6226175" y="1522413"/>
          <p14:tracePt t="94534" x="6199188" y="1522413"/>
          <p14:tracePt t="94542" x="6145213" y="1514475"/>
          <p14:tracePt t="94550" x="6116638" y="1514475"/>
          <p14:tracePt t="94558" x="6099175" y="1504950"/>
          <p14:tracePt t="94566" x="6062663" y="1504950"/>
          <p14:tracePt t="94574" x="6043613" y="1504950"/>
          <p14:tracePt t="94581" x="6016625" y="1495425"/>
          <p14:tracePt t="94590" x="6007100" y="1485900"/>
          <p14:tracePt t="94606" x="5999163" y="1485900"/>
          <p14:tracePt t="94621" x="5980113" y="1485900"/>
          <p14:tracePt t="94630" x="5962650" y="1477963"/>
          <p14:tracePt t="94638" x="5943600" y="1477963"/>
          <p14:tracePt t="94646" x="5935663" y="1477963"/>
          <p14:tracePt t="94653" x="5916613" y="1477963"/>
          <p14:tracePt t="94662" x="5899150" y="1477963"/>
          <p14:tracePt t="94671" x="5889625" y="1477963"/>
          <p14:tracePt t="94679" x="5880100" y="1477963"/>
          <p14:tracePt t="94686" x="5862638" y="1468438"/>
          <p14:tracePt t="94992" x="5853113" y="1468438"/>
          <p14:tracePt t="94999" x="5834063" y="1468438"/>
          <p14:tracePt t="95007" x="5816600" y="1468438"/>
          <p14:tracePt t="95014" x="5797550" y="1468438"/>
          <p14:tracePt t="95022" x="5789613" y="1468438"/>
          <p14:tracePt t="95030" x="5770563" y="1468438"/>
          <p14:tracePt t="95054" x="5761038" y="1468438"/>
          <p14:tracePt t="95078" x="5753100" y="1468438"/>
          <p14:tracePt t="95279" x="5734050" y="1468438"/>
          <p14:tracePt t="95310" x="5724525" y="1468438"/>
          <p14:tracePt t="95415" x="5716588" y="1468438"/>
          <p14:tracePt t="95432" x="5688013" y="1468438"/>
          <p14:tracePt t="95446" x="5670550" y="1468438"/>
          <p14:tracePt t="95454" x="5653088" y="1468438"/>
          <p14:tracePt t="95462" x="5634038" y="1468438"/>
          <p14:tracePt t="95470" x="5624513" y="1468438"/>
          <p14:tracePt t="95479" x="5607050" y="1468438"/>
          <p14:tracePt t="95768" x="5624513" y="1468438"/>
          <p14:tracePt t="95776" x="5680075" y="1468438"/>
          <p14:tracePt t="95784" x="5716588" y="1458913"/>
          <p14:tracePt t="95792" x="5753100" y="1441450"/>
          <p14:tracePt t="95799" x="5816600" y="1441450"/>
          <p14:tracePt t="95806" x="5870575" y="1441450"/>
          <p14:tracePt t="95814" x="5907088" y="1441450"/>
          <p14:tracePt t="95822" x="5953125" y="1441450"/>
          <p14:tracePt t="95830" x="5972175" y="1431925"/>
          <p14:tracePt t="95838" x="5999163" y="1431925"/>
          <p14:tracePt t="95846" x="6007100" y="1431925"/>
          <p14:tracePt t="95853" x="6016625" y="1422400"/>
          <p14:tracePt t="95863" x="6026150" y="1422400"/>
          <p14:tracePt t="95879" x="6035675" y="1422400"/>
          <p14:tracePt t="95896" x="6043613" y="1422400"/>
          <p14:tracePt t="96234" x="6053138" y="1422400"/>
          <p14:tracePt t="96377" x="6062663" y="1422400"/>
          <p14:tracePt t="96391" x="6053138" y="1441450"/>
          <p14:tracePt t="96399" x="6007100" y="1449388"/>
          <p14:tracePt t="96407" x="5989638" y="1449388"/>
          <p14:tracePt t="96414" x="5935663" y="1468438"/>
          <p14:tracePt t="96421" x="5880100" y="1468438"/>
          <p14:tracePt t="96430" x="5834063" y="1468438"/>
          <p14:tracePt t="96437" x="5797550" y="1485900"/>
          <p14:tracePt t="96446" x="5770563" y="1485900"/>
          <p14:tracePt t="96454" x="5716588" y="1485900"/>
          <p14:tracePt t="96462" x="5670550" y="1485900"/>
          <p14:tracePt t="96469" x="5616575" y="1485900"/>
          <p14:tracePt t="96479" x="5561013" y="1495425"/>
          <p14:tracePt t="96485" x="5514975" y="1495425"/>
          <p14:tracePt t="96496" x="5478463" y="1495425"/>
          <p14:tracePt t="96502" x="5441950" y="1504950"/>
          <p14:tracePt t="96512" x="5414963" y="1504950"/>
          <p14:tracePt t="96517" x="5405438" y="1504950"/>
          <p14:tracePt t="96526" x="5397500" y="1504950"/>
          <p14:tracePt t="96534" x="5387975" y="1504950"/>
          <p14:tracePt t="96800" x="5434013" y="1504950"/>
          <p14:tracePt t="96811" x="5543550" y="1504950"/>
          <p14:tracePt t="96818" x="5634038" y="1504950"/>
          <p14:tracePt t="96822" x="5761038" y="1504950"/>
          <p14:tracePt t="96830" x="5907088" y="1504950"/>
          <p14:tracePt t="96838" x="6053138" y="1504950"/>
          <p14:tracePt t="96846" x="6189663" y="1504950"/>
          <p14:tracePt t="96854" x="6335713" y="1504950"/>
          <p14:tracePt t="96862" x="6427788" y="1504950"/>
          <p14:tracePt t="96869" x="6545263" y="1504950"/>
          <p14:tracePt t="96878" x="6618288" y="1495425"/>
          <p14:tracePt t="96897" x="6727825" y="1458913"/>
          <p14:tracePt t="96901" x="6754813" y="1441450"/>
          <p14:tracePt t="96918" x="6764338" y="1441450"/>
          <p14:tracePt t="96999" x="6773863" y="1431925"/>
          <p14:tracePt t="97090" x="6746875" y="1431925"/>
          <p14:tracePt t="97093" x="6673850" y="1441450"/>
          <p14:tracePt t="97101" x="6610350" y="1458913"/>
          <p14:tracePt t="97114" x="6518275" y="1468438"/>
          <p14:tracePt t="97118" x="6454775" y="1504950"/>
          <p14:tracePt t="97126" x="6354763" y="1568450"/>
          <p14:tracePt t="97134" x="6262688" y="1595438"/>
          <p14:tracePt t="97141" x="6181725" y="1631950"/>
          <p14:tracePt t="97149" x="6135688" y="1651000"/>
          <p14:tracePt t="97158" x="6072188" y="1677988"/>
          <p14:tracePt t="97166" x="6043613" y="1697038"/>
          <p14:tracePt t="97173" x="6026150" y="1724025"/>
          <p14:tracePt t="97182" x="6016625" y="1724025"/>
          <p14:tracePt t="97190" x="6016625" y="1731963"/>
          <p14:tracePt t="97198" x="6016625" y="1741488"/>
          <p14:tracePt t="97206" x="6007100" y="1751013"/>
          <p14:tracePt t="97278" x="6035675" y="1751013"/>
          <p14:tracePt t="97286" x="6099175" y="1751013"/>
          <p14:tracePt t="97295" x="6162675" y="1751013"/>
          <p14:tracePt t="97301" x="6235700" y="1751013"/>
          <p14:tracePt t="97312" x="6308725" y="1751013"/>
          <p14:tracePt t="97318" x="6362700" y="1751013"/>
          <p14:tracePt t="97326" x="6418263" y="1751013"/>
          <p14:tracePt t="97334" x="6472238" y="1751013"/>
          <p14:tracePt t="97342" x="6518275" y="1751013"/>
          <p14:tracePt t="97350" x="6554788" y="1751013"/>
          <p14:tracePt t="97362" x="6591300" y="1751013"/>
          <p14:tracePt t="97365" x="6600825" y="1751013"/>
          <p14:tracePt t="97374" x="6645275" y="1751013"/>
          <p14:tracePt t="97382" x="6673850" y="1751013"/>
          <p14:tracePt t="97389" x="6691313" y="1751013"/>
          <p14:tracePt t="97397" x="6737350" y="1751013"/>
          <p14:tracePt t="97414" x="6773863" y="1751013"/>
          <p14:tracePt t="97422" x="6783388" y="1751013"/>
          <p14:tracePt t="97429" x="6791325" y="1751013"/>
          <p14:tracePt t="97438" x="6810375" y="1751013"/>
          <p14:tracePt t="97445" x="6819900" y="1751013"/>
          <p14:tracePt t="97479" x="6827838" y="1751013"/>
          <p14:tracePt t="97590" x="6837363" y="1751013"/>
          <p14:tracePt t="97614" x="6837363" y="1741488"/>
          <p14:tracePt t="97622" x="6837363" y="1731963"/>
          <p14:tracePt t="97630" x="6856413" y="1714500"/>
          <p14:tracePt t="97645" x="6864350" y="1704975"/>
          <p14:tracePt t="97654" x="6873875" y="1687513"/>
          <p14:tracePt t="97669" x="6883400" y="1660525"/>
          <p14:tracePt t="97685" x="6900863" y="1631950"/>
          <p14:tracePt t="97702" x="6910388" y="1631950"/>
          <p14:tracePt t="97841" x="6919913" y="1631950"/>
          <p14:tracePt t="97848" x="6937375" y="1631950"/>
          <p14:tracePt t="97854" x="6946900" y="1631950"/>
          <p14:tracePt t="97871" x="6946900" y="1651000"/>
          <p14:tracePt t="97879" x="6964363" y="1677988"/>
          <p14:tracePt t="97897" x="6964363" y="1704975"/>
          <p14:tracePt t="97902" x="6983413" y="1724025"/>
          <p14:tracePt t="97912" x="6992938" y="1741488"/>
          <p14:tracePt t="97926" x="7000875" y="1751013"/>
          <p14:tracePt t="97998" x="7019925" y="1751013"/>
          <p14:tracePt t="98006" x="7029450" y="1760538"/>
          <p14:tracePt t="98022" x="7056438" y="1778000"/>
          <p14:tracePt t="98030" x="7065963" y="1778000"/>
          <p14:tracePt t="98038" x="7092950" y="1787525"/>
          <p14:tracePt t="98046" x="7110413" y="1787525"/>
          <p14:tracePt t="98054" x="7129463" y="1797050"/>
          <p14:tracePt t="98070" x="7146925" y="1804988"/>
          <p14:tracePt t="98079" x="7156450" y="1804988"/>
          <p14:tracePt t="98095" x="7175500" y="1824038"/>
          <p14:tracePt t="98102" x="7192963" y="1841500"/>
          <p14:tracePt t="98111" x="7202488" y="1841500"/>
          <p14:tracePt t="98118" x="7239000" y="1841500"/>
          <p14:tracePt t="98128" x="7256463" y="1841500"/>
          <p14:tracePt t="98134" x="7302500" y="1841500"/>
          <p14:tracePt t="98142" x="7319963" y="1841500"/>
          <p14:tracePt t="98150" x="7356475" y="1841500"/>
          <p14:tracePt t="98158" x="7402513" y="1841500"/>
          <p14:tracePt t="98166" x="7439025" y="1841500"/>
          <p14:tracePt t="98173" x="7466013" y="1833563"/>
          <p14:tracePt t="98181" x="7502525" y="1804988"/>
          <p14:tracePt t="98189" x="7521575" y="1778000"/>
          <p14:tracePt t="98197" x="7548563" y="1768475"/>
          <p14:tracePt t="98205" x="7558088" y="1760538"/>
          <p14:tracePt t="98222" x="7567613" y="1751013"/>
          <p14:tracePt t="98338" x="7575550" y="1741488"/>
          <p14:tracePt t="98392" x="7575550" y="1731963"/>
          <p14:tracePt t="98401" x="7575550" y="1724025"/>
          <p14:tracePt t="98409" x="7558088" y="1687513"/>
          <p14:tracePt t="98415" x="7539038" y="1660525"/>
          <p14:tracePt t="98421" x="7521575" y="1631950"/>
          <p14:tracePt t="98429" x="7494588" y="1614488"/>
          <p14:tracePt t="98437" x="7448550" y="1568450"/>
          <p14:tracePt t="98450" x="7402513" y="1514475"/>
          <p14:tracePt t="98457" x="7375525" y="1495425"/>
          <p14:tracePt t="98471" x="7275513" y="1412875"/>
          <p14:tracePt t="98478" x="7256463" y="1395413"/>
          <p14:tracePt t="98486" x="7192963" y="1349375"/>
          <p14:tracePt t="98495" x="7165975" y="1312863"/>
          <p14:tracePt t="98502" x="7146925" y="1295400"/>
          <p14:tracePt t="98513" x="7129463" y="1268413"/>
          <p14:tracePt t="98518" x="7110413" y="1231900"/>
          <p14:tracePt t="98526" x="7102475" y="1222375"/>
          <p14:tracePt t="98542" x="7092950" y="1212850"/>
          <p14:tracePt t="98550" x="7073900" y="1195388"/>
          <p14:tracePt t="98566" x="7065963" y="1185863"/>
          <p14:tracePt t="98574" x="7056438" y="1176338"/>
          <p14:tracePt t="98582" x="7046913" y="1158875"/>
          <p14:tracePt t="98598" x="7037388" y="1139825"/>
          <p14:tracePt t="98608" x="7029450" y="1130300"/>
          <p14:tracePt t="98614" x="7019925" y="1122363"/>
          <p14:tracePt t="98744" x="7019925" y="1112838"/>
          <p14:tracePt t="98761" x="6992938" y="1112838"/>
          <p14:tracePt t="98767" x="6973888" y="1112838"/>
          <p14:tracePt t="98774" x="6937375" y="1130300"/>
          <p14:tracePt t="98781" x="6910388" y="1149350"/>
          <p14:tracePt t="98790" x="6864350" y="1185863"/>
          <p14:tracePt t="98797" x="6819900" y="1195388"/>
          <p14:tracePt t="98805" x="6737350" y="1249363"/>
          <p14:tracePt t="98814" x="6700838" y="1258888"/>
          <p14:tracePt t="98822" x="6618288" y="1303338"/>
          <p14:tracePt t="98830" x="6581775" y="1322388"/>
          <p14:tracePt t="98837" x="6527800" y="1358900"/>
          <p14:tracePt t="98848" x="6481763" y="1368425"/>
          <p14:tracePt t="98855" x="6454775" y="1376363"/>
          <p14:tracePt t="98865" x="6408738" y="1385888"/>
          <p14:tracePt t="98871" x="6391275" y="1395413"/>
          <p14:tracePt t="98882" x="6372225" y="1412875"/>
          <p14:tracePt t="98900" x="6362700" y="1422400"/>
          <p14:tracePt t="99150" x="6381750" y="1422400"/>
          <p14:tracePt t="99158" x="6481763" y="1422400"/>
          <p14:tracePt t="99166" x="6573838" y="1422400"/>
          <p14:tracePt t="99173" x="6664325" y="1422400"/>
          <p14:tracePt t="99182" x="6746875" y="1422400"/>
          <p14:tracePt t="99190" x="6800850" y="1422400"/>
          <p14:tracePt t="99198" x="6837363" y="1422400"/>
          <p14:tracePt t="99206" x="6856413" y="1422400"/>
          <p14:tracePt t="99214" x="6864350" y="1422400"/>
          <p14:tracePt t="99222" x="6873875" y="1431925"/>
          <p14:tracePt t="99246" x="6883400" y="1431925"/>
          <p14:tracePt t="99343" x="6892925" y="1431925"/>
          <p14:tracePt t="99510" x="6892925" y="1422400"/>
          <p14:tracePt t="99528" x="6892925" y="1412875"/>
          <p14:tracePt t="99533" x="6892925" y="1404938"/>
          <p14:tracePt t="99542" x="6892925" y="1376363"/>
          <p14:tracePt t="99566" x="6892925" y="1368425"/>
          <p14:tracePt t="99582" x="6892925" y="1358900"/>
          <p14:tracePt t="99598" x="6892925" y="1339850"/>
          <p14:tracePt t="99705" x="6892925" y="1322388"/>
          <p14:tracePt t="99712" x="6883400" y="1285875"/>
          <p14:tracePt t="99775" x="6883400" y="1276350"/>
          <p14:tracePt t="99799" x="6883400" y="1258888"/>
          <p14:tracePt t="99823" x="6883400" y="1249363"/>
          <p14:tracePt t="99847" x="6883400" y="1231900"/>
          <p14:tracePt t="99855" x="6883400" y="1212850"/>
          <p14:tracePt t="99863" x="6883400" y="1185863"/>
          <p14:tracePt t="99870" x="6883400" y="1166813"/>
          <p14:tracePt t="99880" x="6883400" y="1158875"/>
          <p14:tracePt t="99896" x="6883400" y="1130300"/>
          <p14:tracePt t="99902" x="6883400" y="1112838"/>
          <p14:tracePt t="99911" x="6883400" y="1103313"/>
          <p14:tracePt t="99928" x="6883400" y="1093788"/>
          <p14:tracePt t="99933" x="6883400" y="1085850"/>
          <p14:tracePt t="100134" x="6883400" y="1103313"/>
          <p14:tracePt t="100158" x="6883400" y="1112838"/>
          <p14:tracePt t="100352" x="6892925" y="1112838"/>
          <p14:tracePt t="100365" x="6900863" y="1103313"/>
          <p14:tracePt t="100374" x="6910388" y="1076325"/>
          <p14:tracePt t="100382" x="6929438" y="1057275"/>
          <p14:tracePt t="100390" x="6937375" y="1039813"/>
          <p14:tracePt t="100397" x="6956425" y="1003300"/>
          <p14:tracePt t="100405" x="6956425" y="993775"/>
          <p14:tracePt t="100414" x="6992938" y="947738"/>
          <p14:tracePt t="100422" x="7029450" y="911225"/>
          <p14:tracePt t="100429" x="7046913" y="893763"/>
          <p14:tracePt t="100438" x="7056438" y="866775"/>
          <p14:tracePt t="100446" x="7065963" y="830263"/>
          <p14:tracePt t="100454" x="7083425" y="811213"/>
          <p14:tracePt t="100462" x="7092950" y="793750"/>
          <p14:tracePt t="100469" x="7102475" y="774700"/>
          <p14:tracePt t="100478" x="7102475" y="757238"/>
          <p14:tracePt t="100485" x="7110413" y="738188"/>
          <p14:tracePt t="100495" x="7129463" y="711200"/>
          <p14:tracePt t="100518" x="7129463" y="693738"/>
          <p14:tracePt t="100533" x="7138988" y="684213"/>
          <p14:tracePt t="100574" x="7146925" y="674688"/>
          <p14:tracePt t="100598" x="7156450" y="665163"/>
          <p14:tracePt t="100614" x="7156450" y="657225"/>
          <p14:tracePt t="100678" x="7156450" y="647700"/>
          <p14:tracePt t="101056" x="7156450" y="638175"/>
          <p14:tracePt t="101065" x="7146925" y="628650"/>
          <p14:tracePt t="101073" x="7138988" y="620713"/>
          <p14:tracePt t="101079" x="7129463" y="620713"/>
          <p14:tracePt t="101085" x="7119938" y="601663"/>
          <p14:tracePt t="101094" x="7110413" y="601663"/>
          <p14:tracePt t="101102" x="7102475" y="601663"/>
          <p14:tracePt t="101111" x="7083425" y="592138"/>
          <p14:tracePt t="101144" x="7065963" y="584200"/>
          <p14:tracePt t="101174" x="7056438" y="574675"/>
          <p14:tracePt t="101520" x="7046913" y="574675"/>
          <p14:tracePt t="101532" x="7029450" y="574675"/>
          <p14:tracePt t="101539" x="6992938" y="574675"/>
          <p14:tracePt t="101546" x="6946900" y="574675"/>
          <p14:tracePt t="101550" x="6892925" y="574675"/>
          <p14:tracePt t="101561" x="6837363" y="555625"/>
          <p14:tracePt t="101565" x="6773863" y="538163"/>
          <p14:tracePt t="101574" x="6718300" y="538163"/>
          <p14:tracePt t="101581" x="6645275" y="528638"/>
          <p14:tracePt t="101590" x="6581775" y="528638"/>
          <p14:tracePt t="101598" x="6491288" y="528638"/>
          <p14:tracePt t="101607" x="6464300" y="519113"/>
          <p14:tracePt t="101614" x="6408738" y="519113"/>
          <p14:tracePt t="101622" x="6362700" y="519113"/>
          <p14:tracePt t="101638" x="6335713" y="519113"/>
          <p14:tracePt t="101645" x="6291263" y="519113"/>
          <p14:tracePt t="101654" x="6262688" y="519113"/>
          <p14:tracePt t="101662" x="6226175" y="519113"/>
          <p14:tracePt t="101669" x="6181725" y="519113"/>
          <p14:tracePt t="101679" x="6108700" y="519113"/>
          <p14:tracePt t="101685" x="6053138" y="519113"/>
          <p14:tracePt t="101695" x="5980113" y="519113"/>
          <p14:tracePt t="101702" x="5870575" y="519113"/>
          <p14:tracePt t="101711" x="5797550" y="519113"/>
          <p14:tracePt t="101717" x="5670550" y="519113"/>
          <p14:tracePt t="101728" x="5580063" y="519113"/>
          <p14:tracePt t="101733" x="5487988" y="519113"/>
          <p14:tracePt t="101741" x="5397500" y="519113"/>
          <p14:tracePt t="101750" x="5305425" y="519113"/>
          <p14:tracePt t="101758" x="5214938" y="519113"/>
          <p14:tracePt t="101766" x="5151438" y="519113"/>
          <p14:tracePt t="101774" x="5078413" y="519113"/>
          <p14:tracePt t="101782" x="5022850" y="519113"/>
          <p14:tracePt t="101790" x="4968875" y="519113"/>
          <p14:tracePt t="101798" x="4913313" y="519113"/>
          <p14:tracePt t="101806" x="4849813" y="519113"/>
          <p14:tracePt t="101813" x="4813300" y="519113"/>
          <p14:tracePt t="101822" x="4740275" y="519113"/>
          <p14:tracePt t="101830" x="4686300" y="519113"/>
          <p14:tracePt t="101838" x="4613275" y="519113"/>
          <p14:tracePt t="101846" x="4521200" y="519113"/>
          <p14:tracePt t="101854" x="4448175" y="519113"/>
          <p14:tracePt t="101863" x="4376738" y="519113"/>
          <p14:tracePt t="101870" x="4303713" y="519113"/>
          <p14:tracePt t="101881" x="4194175" y="519113"/>
          <p14:tracePt t="101885" x="4111625" y="519113"/>
          <p14:tracePt t="101895" x="4038600" y="519113"/>
          <p14:tracePt t="101902" x="3948113" y="519113"/>
          <p14:tracePt t="101911" x="3875088" y="519113"/>
          <p14:tracePt t="101918" x="3819525" y="519113"/>
          <p14:tracePt t="101928" x="3765550" y="519113"/>
          <p14:tracePt t="101934" x="3719513" y="519113"/>
          <p14:tracePt t="101944" x="3702050" y="519113"/>
          <p14:tracePt t="101951" x="3665538" y="519113"/>
          <p14:tracePt t="101959" x="3646488" y="519113"/>
          <p14:tracePt t="101966" x="3629025" y="519113"/>
          <p14:tracePt t="101975" x="3600450" y="501650"/>
          <p14:tracePt t="101984" x="3563938" y="501650"/>
          <p14:tracePt t="101990" x="3546475" y="501650"/>
          <p14:tracePt t="101997" x="3519488" y="492125"/>
          <p14:tracePt t="102006" x="3482975" y="492125"/>
          <p14:tracePt t="102014" x="3446463" y="474663"/>
          <p14:tracePt t="102022" x="3390900" y="474663"/>
          <p14:tracePt t="102030" x="3336925" y="474663"/>
          <p14:tracePt t="102038" x="3281363" y="474663"/>
          <p14:tracePt t="102046" x="3171825" y="474663"/>
          <p14:tracePt t="102054" x="3127375" y="474663"/>
          <p14:tracePt t="102062" x="3081338" y="474663"/>
          <p14:tracePt t="102070" x="3017838" y="474663"/>
          <p14:tracePt t="102078" x="2998788" y="474663"/>
          <p14:tracePt t="102085" x="2971800" y="474663"/>
          <p14:tracePt t="102095" x="2954338" y="474663"/>
          <p14:tracePt t="102102" x="2944813" y="474663"/>
          <p14:tracePt t="102113" x="2935288" y="474663"/>
          <p14:tracePt t="102118" x="2925763" y="474663"/>
          <p14:tracePt t="102135" x="2908300" y="474663"/>
          <p14:tracePt t="102148" x="2871788" y="465138"/>
          <p14:tracePt t="102149" x="2862263" y="455613"/>
          <p14:tracePt t="102157" x="2835275" y="455613"/>
          <p14:tracePt t="102165" x="2798763" y="446088"/>
          <p14:tracePt t="102174" x="2752725" y="446088"/>
          <p14:tracePt t="102181" x="2698750" y="446088"/>
          <p14:tracePt t="102190" x="2662238" y="446088"/>
          <p14:tracePt t="102197" x="2606675" y="446088"/>
          <p14:tracePt t="102205" x="2552700" y="446088"/>
          <p14:tracePt t="102214" x="2506663" y="446088"/>
          <p14:tracePt t="102221" x="2470150" y="446088"/>
          <p14:tracePt t="102229" x="2425700" y="446088"/>
          <p14:tracePt t="102237" x="2416175" y="446088"/>
          <p14:tracePt t="102246" x="2397125" y="446088"/>
          <p14:tracePt t="102253" x="2389188" y="446088"/>
          <p14:tracePt t="102263" x="2379663" y="446088"/>
          <p14:tracePt t="102270" x="2370138" y="446088"/>
          <p14:tracePt t="102280" x="2343150" y="446088"/>
          <p14:tracePt t="102286" x="2333625" y="446088"/>
          <p14:tracePt t="102295" x="2316163" y="446088"/>
          <p14:tracePt t="102302" x="2287588" y="446088"/>
          <p14:tracePt t="102311" x="2270125" y="446088"/>
          <p14:tracePt t="102318" x="2233613" y="446088"/>
          <p14:tracePt t="102328" x="2187575" y="446088"/>
          <p14:tracePt t="102334" x="2151063" y="446088"/>
          <p14:tracePt t="102341" x="2097088" y="446088"/>
          <p14:tracePt t="102349" x="2070100" y="446088"/>
          <p14:tracePt t="102362" x="2024063" y="446088"/>
          <p14:tracePt t="102365" x="1968500" y="446088"/>
          <p14:tracePt t="102374" x="1941513" y="446088"/>
          <p14:tracePt t="102381" x="1924050" y="446088"/>
          <p14:tracePt t="102390" x="1878013" y="446088"/>
          <p14:tracePt t="102398" x="1851025" y="446088"/>
          <p14:tracePt t="102406" x="1824038" y="446088"/>
          <p14:tracePt t="102414" x="1795463" y="446088"/>
          <p14:tracePt t="102422" x="1778000" y="446088"/>
          <p14:tracePt t="102430" x="1751013" y="446088"/>
          <p14:tracePt t="102438" x="1741488" y="446088"/>
          <p14:tracePt t="102446" x="1722438" y="446088"/>
          <p14:tracePt t="102454" x="1704975" y="446088"/>
          <p14:tracePt t="102462" x="1695450" y="446088"/>
          <p14:tracePt t="102469" x="1685925" y="446088"/>
          <p14:tracePt t="102703" x="1668463" y="446088"/>
          <p14:tracePt t="102710" x="1658938" y="446088"/>
          <p14:tracePt t="102718" x="1649413" y="482600"/>
          <p14:tracePt t="102726" x="1641475" y="528638"/>
          <p14:tracePt t="102734" x="1641475" y="555625"/>
          <p14:tracePt t="102742" x="1631950" y="601663"/>
          <p14:tracePt t="102750" x="1604963" y="665163"/>
          <p14:tracePt t="102757" x="1585913" y="720725"/>
          <p14:tracePt t="102766" x="1576388" y="784225"/>
          <p14:tracePt t="102776" x="1576388" y="839788"/>
          <p14:tracePt t="102783" x="1568450" y="911225"/>
          <p14:tracePt t="102790" x="1568450" y="1003300"/>
          <p14:tracePt t="102799" x="1568450" y="1076325"/>
          <p14:tracePt t="102806" x="1541463" y="1139825"/>
          <p14:tracePt t="102813" x="1541463" y="1212850"/>
          <p14:tracePt t="102822" x="1541463" y="1295400"/>
          <p14:tracePt t="102829" x="1541463" y="1349375"/>
          <p14:tracePt t="102838" x="1541463" y="1404938"/>
          <p14:tracePt t="102846" x="1541463" y="1495425"/>
          <p14:tracePt t="102853" x="1541463" y="1550988"/>
          <p14:tracePt t="102862" x="1541463" y="1604963"/>
          <p14:tracePt t="102870" x="1541463" y="1668463"/>
          <p14:tracePt t="102882" x="1541463" y="1697038"/>
          <p14:tracePt t="102888" x="1541463" y="1751013"/>
          <p14:tracePt t="102894" x="1541463" y="1787525"/>
          <p14:tracePt t="102902" x="1541463" y="1841500"/>
          <p14:tracePt t="102912" x="1541463" y="1870075"/>
          <p14:tracePt t="102919" x="1541463" y="1906588"/>
          <p14:tracePt t="102928" x="1541463" y="1960563"/>
          <p14:tracePt t="102934" x="1531938" y="1997075"/>
          <p14:tracePt t="102941" x="1531938" y="2043113"/>
          <p14:tracePt t="102950" x="1531938" y="2079625"/>
          <p14:tracePt t="102958" x="1531938" y="2106613"/>
          <p14:tracePt t="102965" x="1531938" y="2152650"/>
          <p14:tracePt t="102974" x="1531938" y="2179638"/>
          <p14:tracePt t="102981" x="1531938" y="2206625"/>
          <p14:tracePt t="102989" x="1531938" y="2225675"/>
          <p14:tracePt t="102998" x="1531938" y="2243138"/>
          <p14:tracePt t="103005" x="1531938" y="2252663"/>
          <p14:tracePt t="103014" x="1531938" y="2270125"/>
          <p14:tracePt t="103022" x="1531938" y="2279650"/>
          <p14:tracePt t="103030" x="1531938" y="2289175"/>
          <p14:tracePt t="103045" x="1531938" y="2306638"/>
          <p14:tracePt t="103086" x="1531938" y="2316163"/>
          <p14:tracePt t="103110" x="1531938" y="2325688"/>
          <p14:tracePt t="103366" x="1531938" y="2335213"/>
          <p14:tracePt t="103374" x="1531938" y="2362200"/>
          <p14:tracePt t="103382" x="1531938" y="2379663"/>
          <p14:tracePt t="103390" x="1531938" y="2416175"/>
          <p14:tracePt t="103398" x="1522413" y="2444750"/>
          <p14:tracePt t="103406" x="1522413" y="2481263"/>
          <p14:tracePt t="103414" x="1504950" y="2508250"/>
          <p14:tracePt t="103422" x="1485900" y="2562225"/>
          <p14:tracePt t="103429" x="1476375" y="2608263"/>
          <p14:tracePt t="103437" x="1468438" y="2635250"/>
          <p14:tracePt t="103445" x="1449388" y="2681288"/>
          <p14:tracePt t="103453" x="1431925" y="2744788"/>
          <p14:tracePt t="103462" x="1422400" y="2771775"/>
          <p14:tracePt t="103470" x="1412875" y="2808288"/>
          <p14:tracePt t="103477" x="1395413" y="2854325"/>
          <p14:tracePt t="103485" x="1395413" y="2900363"/>
          <p14:tracePt t="103494" x="1376363" y="2954338"/>
          <p14:tracePt t="103501" x="1366838" y="3000375"/>
          <p14:tracePt t="103513" x="1366838" y="3054350"/>
          <p14:tracePt t="103517" x="1366838" y="3073400"/>
          <p14:tracePt t="103528" x="1366838" y="3109913"/>
          <p14:tracePt t="103534" x="1366838" y="3136900"/>
          <p14:tracePt t="103542" x="1366838" y="3146425"/>
          <p14:tracePt t="103550" x="1366838" y="3155950"/>
          <p14:tracePt t="103561" x="1366838" y="3163888"/>
          <p14:tracePt t="103968" x="1366838" y="3173413"/>
          <p14:tracePt t="104014" x="1366838" y="3163888"/>
          <p14:tracePt t="104022" x="1376363" y="3155950"/>
          <p14:tracePt t="104038" x="1385888" y="3136900"/>
          <p14:tracePt t="104045" x="1385888" y="3119438"/>
          <p14:tracePt t="104054" x="1403350" y="3090863"/>
          <p14:tracePt t="104070" x="1422400" y="3063875"/>
          <p14:tracePt t="104078" x="1431925" y="3046413"/>
          <p14:tracePt t="104086" x="1439863" y="3009900"/>
          <p14:tracePt t="104094" x="1468438" y="2982913"/>
          <p14:tracePt t="104102" x="1476375" y="2936875"/>
          <p14:tracePt t="104111" x="1512888" y="2890838"/>
          <p14:tracePt t="104118" x="1558925" y="2881313"/>
          <p14:tracePt t="104128" x="1576388" y="2854325"/>
          <p14:tracePt t="104134" x="1595438" y="2808288"/>
          <p14:tracePt t="104144" x="1649413" y="2754313"/>
          <p14:tracePt t="104149" x="1658938" y="2727325"/>
          <p14:tracePt t="104158" x="1695450" y="2671763"/>
          <p14:tracePt t="104166" x="1704975" y="2635250"/>
          <p14:tracePt t="104176" x="1704975" y="2617788"/>
          <p14:tracePt t="104186" x="1714500" y="2589213"/>
          <p14:tracePt t="104192" x="1731963" y="2562225"/>
          <p14:tracePt t="104422" x="1741488" y="2554288"/>
          <p14:tracePt t="104438" x="1758950" y="2571750"/>
          <p14:tracePt t="104446" x="1778000" y="2581275"/>
          <p14:tracePt t="104455" x="1824038" y="2589213"/>
          <p14:tracePt t="104463" x="1887538" y="2617788"/>
          <p14:tracePt t="104470" x="1960563" y="2644775"/>
          <p14:tracePt t="104483" x="2033588" y="2644775"/>
          <p14:tracePt t="104486" x="2143125" y="2644775"/>
          <p14:tracePt t="104494" x="2233613" y="2644775"/>
          <p14:tracePt t="104502" x="2343150" y="2644775"/>
          <p14:tracePt t="104511" x="2443163" y="2644775"/>
          <p14:tracePt t="104518" x="2516188" y="2644775"/>
          <p14:tracePt t="104529" x="2570163" y="2625725"/>
          <p14:tracePt t="104533" x="2616200" y="2598738"/>
          <p14:tracePt t="104542" x="2643188" y="2581275"/>
          <p14:tracePt t="104550" x="2671763" y="2562225"/>
          <p14:tracePt t="104560" x="2679700" y="2554288"/>
          <p14:tracePt t="104565" x="2689225" y="2535238"/>
          <p14:tracePt t="104582" x="2698750" y="2525713"/>
          <p14:tracePt t="104767" x="2716213" y="2535238"/>
          <p14:tracePt t="104792" x="2735263" y="2535238"/>
          <p14:tracePt t="104800" x="2744788" y="2535238"/>
          <p14:tracePt t="104839" x="2752725" y="2544763"/>
          <p14:tracePt t="104855" x="2762250" y="2554288"/>
          <p14:tracePt t="104863" x="2789238" y="2562225"/>
          <p14:tracePt t="104878" x="2789238" y="2571750"/>
          <p14:tracePt t="104895" x="2798763" y="2581275"/>
          <p14:tracePt t="104935" x="2798763" y="2589213"/>
          <p14:tracePt t="105024" x="2789238" y="2589213"/>
          <p14:tracePt t="105034" x="2771775" y="2589213"/>
          <p14:tracePt t="105040" x="2725738" y="2562225"/>
          <p14:tracePt t="105047" x="2708275" y="2544763"/>
          <p14:tracePt t="105054" x="2671763" y="2498725"/>
          <p14:tracePt t="105062" x="2662238" y="2462213"/>
          <p14:tracePt t="105070" x="2625725" y="2425700"/>
          <p14:tracePt t="105078" x="2616200" y="2389188"/>
          <p14:tracePt t="105086" x="2616200" y="2362200"/>
          <p14:tracePt t="105094" x="2606675" y="2343150"/>
          <p14:tracePt t="105102" x="2589213" y="2298700"/>
          <p14:tracePt t="105110" x="2589213" y="2270125"/>
          <p14:tracePt t="105120" x="2589213" y="2243138"/>
          <p14:tracePt t="105132" x="2589213" y="2216150"/>
          <p14:tracePt t="105134" x="2589213" y="2197100"/>
          <p14:tracePt t="105145" x="2589213" y="2160588"/>
          <p14:tracePt t="105150" x="2589213" y="2125663"/>
          <p14:tracePt t="105158" x="2598738" y="2097088"/>
          <p14:tracePt t="105166" x="2635250" y="2070100"/>
          <p14:tracePt t="105174" x="2662238" y="2043113"/>
          <p14:tracePt t="105182" x="2708275" y="2016125"/>
          <p14:tracePt t="105191" x="2771775" y="1997075"/>
          <p14:tracePt t="105197" x="2881313" y="1970088"/>
          <p14:tracePt t="105206" x="2981325" y="1943100"/>
          <p14:tracePt t="105214" x="3108325" y="1897063"/>
          <p14:tracePt t="105222" x="3236913" y="1897063"/>
          <p14:tracePt t="105231" x="3373438" y="1851025"/>
          <p14:tracePt t="105238" x="3463925" y="1851025"/>
          <p14:tracePt t="105246" x="3536950" y="1851025"/>
          <p14:tracePt t="105254" x="3573463" y="1851025"/>
          <p14:tracePt t="105262" x="3609975" y="1851025"/>
          <p14:tracePt t="105279" x="3629025" y="1851025"/>
          <p14:tracePt t="105295" x="3636963" y="1860550"/>
          <p14:tracePt t="105302" x="3656013" y="1887538"/>
          <p14:tracePt t="105311" x="3665538" y="1906588"/>
          <p14:tracePt t="105318" x="3673475" y="1933575"/>
          <p14:tracePt t="105328" x="3683000" y="1960563"/>
          <p14:tracePt t="105334" x="3683000" y="2006600"/>
          <p14:tracePt t="105344" x="3709988" y="2052638"/>
          <p14:tracePt t="105350" x="3729038" y="2106613"/>
          <p14:tracePt t="105358" x="3746500" y="2170113"/>
          <p14:tracePt t="105366" x="3746500" y="2206625"/>
          <p14:tracePt t="105374" x="3746500" y="2243138"/>
          <p14:tracePt t="105381" x="3746500" y="2298700"/>
          <p14:tracePt t="105389" x="3746500" y="2325688"/>
          <p14:tracePt t="105397" x="3746500" y="2343150"/>
          <p14:tracePt t="105406" x="3746500" y="2379663"/>
          <p14:tracePt t="105414" x="3746500" y="2389188"/>
          <p14:tracePt t="105422" x="3746500" y="2416175"/>
          <p14:tracePt t="105429" x="3709988" y="2444750"/>
          <p14:tracePt t="105438" x="3692525" y="2471738"/>
          <p14:tracePt t="105446" x="3665538" y="2481263"/>
          <p14:tracePt t="105455" x="3609975" y="2498725"/>
          <p14:tracePt t="105462" x="3546475" y="2508250"/>
          <p14:tracePt t="105469" x="3500438" y="2525713"/>
          <p14:tracePt t="105477" x="3463925" y="2525713"/>
          <p14:tracePt t="105485" x="3436938" y="2535238"/>
          <p14:tracePt t="105495" x="3382963" y="2535238"/>
          <p14:tracePt t="105502" x="3336925" y="2544763"/>
          <p14:tracePt t="105512" x="3309938" y="2544763"/>
          <p14:tracePt t="105517" x="3281363" y="2554288"/>
          <p14:tracePt t="105528" x="3217863" y="2581275"/>
          <p14:tracePt t="105534" x="3190875" y="2589213"/>
          <p14:tracePt t="105545" x="3171825" y="2589213"/>
          <p14:tracePt t="105549" x="3144838" y="2598738"/>
          <p14:tracePt t="105559" x="3100388" y="2598738"/>
          <p14:tracePt t="105566" x="3081338" y="2608263"/>
          <p14:tracePt t="105574" x="3054350" y="2608263"/>
          <p14:tracePt t="105582" x="3035300" y="2608263"/>
          <p14:tracePt t="105590" x="3027363" y="2608263"/>
          <p14:tracePt t="105598" x="3008313" y="2608263"/>
          <p14:tracePt t="105608" x="2990850" y="2608263"/>
          <p14:tracePt t="105613" x="2962275" y="2608263"/>
          <p14:tracePt t="105622" x="2935288" y="2608263"/>
          <p14:tracePt t="105630" x="2917825" y="2589213"/>
          <p14:tracePt t="105638" x="2898775" y="2562225"/>
          <p14:tracePt t="105645" x="2871788" y="2535238"/>
          <p14:tracePt t="105654" x="2852738" y="2508250"/>
          <p14:tracePt t="105662" x="2844800" y="2489200"/>
          <p14:tracePt t="105670" x="2835275" y="2471738"/>
          <p14:tracePt t="105678" x="2825750" y="2435225"/>
          <p14:tracePt t="105685" x="2808288" y="2389188"/>
          <p14:tracePt t="105701" x="2798763" y="2352675"/>
          <p14:tracePt t="105711" x="2789238" y="2335213"/>
          <p14:tracePt t="105718" x="2789238" y="2298700"/>
          <p14:tracePt t="105727" x="2789238" y="2270125"/>
          <p14:tracePt t="105734" x="2789238" y="2243138"/>
          <p14:tracePt t="105747" x="2789238" y="2197100"/>
          <p14:tracePt t="105753" x="2789238" y="2170113"/>
          <p14:tracePt t="105759" x="2789238" y="2143125"/>
          <p14:tracePt t="105767" x="2789238" y="2106613"/>
          <p14:tracePt t="105775" x="2789238" y="2070100"/>
          <p14:tracePt t="105783" x="2817813" y="2043113"/>
          <p14:tracePt t="105791" x="2852738" y="2006600"/>
          <p14:tracePt t="105800" x="2871788" y="1987550"/>
          <p14:tracePt t="105806" x="2917825" y="1970088"/>
          <p14:tracePt t="105814" x="2944813" y="1970088"/>
          <p14:tracePt t="105822" x="3017838" y="1960563"/>
          <p14:tracePt t="105830" x="3071813" y="1960563"/>
          <p14:tracePt t="105838" x="3163888" y="1960563"/>
          <p14:tracePt t="105845" x="3254375" y="1960563"/>
          <p14:tracePt t="105854" x="3327400" y="1960563"/>
          <p14:tracePt t="105861" x="3400425" y="1960563"/>
          <p14:tracePt t="105872" x="3446463" y="1960563"/>
          <p14:tracePt t="105883" x="3509963" y="1997075"/>
          <p14:tracePt t="105891" x="3527425" y="2006600"/>
          <p14:tracePt t="105896" x="3573463" y="2043113"/>
          <p14:tracePt t="105903" x="3600450" y="2070100"/>
          <p14:tracePt t="105910" x="3636963" y="2116138"/>
          <p14:tracePt t="105930" x="3665538" y="2170113"/>
          <p14:tracePt t="105933" x="3683000" y="2206625"/>
          <p14:tracePt t="105944" x="3692525" y="2252663"/>
          <p14:tracePt t="105950" x="3692525" y="2289175"/>
          <p14:tracePt t="105958" x="3692525" y="2306638"/>
          <p14:tracePt t="105966" x="3692525" y="2352675"/>
          <p14:tracePt t="105974" x="3692525" y="2389188"/>
          <p14:tracePt t="105983" x="3692525" y="2408238"/>
          <p14:tracePt t="105990" x="3692525" y="2452688"/>
          <p14:tracePt t="105997" x="3692525" y="2471738"/>
          <p14:tracePt t="106008" x="3692525" y="2508250"/>
          <p14:tracePt t="106017" x="3692525" y="2554288"/>
          <p14:tracePt t="106023" x="3665538" y="2571750"/>
          <p14:tracePt t="106031" x="3636963" y="2617788"/>
          <p14:tracePt t="106038" x="3600450" y="2635250"/>
          <p14:tracePt t="106045" x="3573463" y="2662238"/>
          <p14:tracePt t="106054" x="3527425" y="2690813"/>
          <p14:tracePt t="106062" x="3482975" y="2727325"/>
          <p14:tracePt t="106070" x="3419475" y="2735263"/>
          <p14:tracePt t="106078" x="3390900" y="2735263"/>
          <p14:tracePt t="106086" x="3336925" y="2744788"/>
          <p14:tracePt t="106096" x="3273425" y="2771775"/>
          <p14:tracePt t="106102" x="3217863" y="2771775"/>
          <p14:tracePt t="106110" x="3163888" y="2771775"/>
          <p14:tracePt t="106119" x="3108325" y="2771775"/>
          <p14:tracePt t="106132" x="3044825" y="2771775"/>
          <p14:tracePt t="106134" x="3008313" y="2771775"/>
          <p14:tracePt t="106144" x="2962275" y="2771775"/>
          <p14:tracePt t="106150" x="2944813" y="2763838"/>
          <p14:tracePt t="106158" x="2917825" y="2754313"/>
          <p14:tracePt t="106166" x="2871788" y="2708275"/>
          <p14:tracePt t="106174" x="2862263" y="2698750"/>
          <p14:tracePt t="106182" x="2835275" y="2671763"/>
          <p14:tracePt t="106190" x="2789238" y="2625725"/>
          <p14:tracePt t="106198" x="2762250" y="2589213"/>
          <p14:tracePt t="106205" x="2744788" y="2562225"/>
          <p14:tracePt t="106213" x="2725738" y="2544763"/>
          <p14:tracePt t="106223" x="2716213" y="2525713"/>
          <p14:tracePt t="106231" x="2679700" y="2462213"/>
          <p14:tracePt t="106237" x="2671763" y="2444750"/>
          <p14:tracePt t="106245" x="2671763" y="2425700"/>
          <p14:tracePt t="106253" x="2662238" y="2408238"/>
          <p14:tracePt t="106262" x="2643188" y="2379663"/>
          <p14:tracePt t="106269" x="2643188" y="2371725"/>
          <p14:tracePt t="106280" x="2643188" y="2362200"/>
          <p14:tracePt t="106287" x="2643188" y="2352675"/>
          <p14:tracePt t="106298" x="2643188" y="2325688"/>
          <p14:tracePt t="106303" x="2643188" y="2306638"/>
          <p14:tracePt t="106313" x="2643188" y="2289175"/>
          <p14:tracePt t="106318" x="2643188" y="2279650"/>
          <p14:tracePt t="106328" x="2643188" y="2270125"/>
          <p14:tracePt t="106334" x="2643188" y="2243138"/>
          <p14:tracePt t="106344" x="2643188" y="2225675"/>
          <p14:tracePt t="106350" x="2662238" y="2179638"/>
          <p14:tracePt t="106357" x="2679700" y="2160588"/>
          <p14:tracePt t="106365" x="2716213" y="2125663"/>
          <p14:tracePt t="106374" x="2744788" y="2097088"/>
          <p14:tracePt t="106382" x="2808288" y="2060575"/>
          <p14:tracePt t="106391" x="2852738" y="2052638"/>
          <p14:tracePt t="106401" x="2917825" y="2006600"/>
          <p14:tracePt t="106410" x="2990850" y="1997075"/>
          <p14:tracePt t="106415" x="3054350" y="1987550"/>
          <p14:tracePt t="106421" x="3108325" y="1987550"/>
          <p14:tracePt t="106430" x="3163888" y="1987550"/>
          <p14:tracePt t="106437" x="3208338" y="1987550"/>
          <p14:tracePt t="106446" x="3217863" y="1987550"/>
          <p14:tracePt t="106462" x="3244850" y="1987550"/>
          <p14:tracePt t="106469" x="3263900" y="1997075"/>
          <p14:tracePt t="106478" x="3300413" y="2024063"/>
          <p14:tracePt t="106485" x="3309938" y="2033588"/>
          <p14:tracePt t="106494" x="3336925" y="2060575"/>
          <p14:tracePt t="106503" x="3354388" y="2089150"/>
          <p14:tracePt t="106517" x="3363913" y="2125663"/>
          <p14:tracePt t="106521" x="3373438" y="2152650"/>
          <p14:tracePt t="106529" x="3409950" y="2197100"/>
          <p14:tracePt t="106534" x="3419475" y="2225675"/>
          <p14:tracePt t="106548" x="3427413" y="2270125"/>
          <p14:tracePt t="106549" x="3455988" y="2316163"/>
          <p14:tracePt t="106561" x="3463925" y="2335213"/>
          <p14:tracePt t="106566" x="3463925" y="2371725"/>
          <p14:tracePt t="106573" x="3473450" y="2416175"/>
          <p14:tracePt t="106582" x="3473450" y="2452688"/>
          <p14:tracePt t="106591" x="3473450" y="2471738"/>
          <p14:tracePt t="106599" x="3473450" y="2508250"/>
          <p14:tracePt t="106606" x="3473450" y="2525713"/>
          <p14:tracePt t="106622" x="3473450" y="2554288"/>
          <p14:tracePt t="106630" x="3473450" y="2562225"/>
          <p14:tracePt t="106637" x="3473450" y="2571750"/>
          <p14:tracePt t="106645" x="3473450" y="2589213"/>
          <p14:tracePt t="106661" x="3473450" y="2608263"/>
          <p14:tracePt t="106678" x="3473450" y="2625725"/>
          <p14:tracePt t="106686" x="3455988" y="2644775"/>
          <p14:tracePt t="106694" x="3446463" y="2654300"/>
          <p14:tracePt t="106702" x="3419475" y="2662238"/>
          <p14:tracePt t="106721" x="3390900" y="2671763"/>
          <p14:tracePt t="106732" x="3373438" y="2671763"/>
          <p14:tracePt t="106737" x="3336925" y="2681288"/>
          <p14:tracePt t="106744" x="3309938" y="2690813"/>
          <p14:tracePt t="106749" x="3273425" y="2690813"/>
          <p14:tracePt t="106758" x="3254375" y="2690813"/>
          <p14:tracePt t="106766" x="3217863" y="2690813"/>
          <p14:tracePt t="106774" x="3190875" y="2690813"/>
          <p14:tracePt t="106782" x="3171825" y="2690813"/>
          <p14:tracePt t="106790" x="3163888" y="2690813"/>
          <p14:tracePt t="106808" x="3144838" y="2690813"/>
          <p14:tracePt t="106827" x="3136900" y="2690813"/>
          <p14:tracePt t="106835" x="3127375" y="2681288"/>
          <p14:tracePt t="106854" x="3117850" y="2671763"/>
          <p14:tracePt t="106878" x="3108325" y="2662238"/>
          <p14:tracePt t="106904" x="3108325" y="2654300"/>
          <p14:tracePt t="107430" x="3108325" y="2644775"/>
          <p14:tracePt t="107446" x="3108325" y="2625725"/>
          <p14:tracePt t="107454" x="3108325" y="2617788"/>
          <p14:tracePt t="107577" x="3108325" y="2608263"/>
          <p14:tracePt t="107585" x="3108325" y="2589213"/>
          <p14:tracePt t="107597" x="3108325" y="2571750"/>
          <p14:tracePt t="107600" x="3108325" y="2562225"/>
          <p14:tracePt t="107615" x="3108325" y="2544763"/>
          <p14:tracePt t="107630" x="3108325" y="2535238"/>
          <p14:tracePt t="107720" x="3108325" y="2544763"/>
          <p14:tracePt t="107729" x="3100388" y="2598738"/>
          <p14:tracePt t="107737" x="3063875" y="2662238"/>
          <p14:tracePt t="107746" x="3027363" y="2727325"/>
          <p14:tracePt t="107751" x="2998788" y="2808288"/>
          <p14:tracePt t="107759" x="2962275" y="2873375"/>
          <p14:tracePt t="107768" x="2917825" y="2954338"/>
          <p14:tracePt t="107775" x="2881313" y="3017838"/>
          <p14:tracePt t="107784" x="2844800" y="3100388"/>
          <p14:tracePt t="107791" x="2789238" y="3163888"/>
          <p14:tracePt t="107800" x="2752725" y="3192463"/>
          <p14:tracePt t="107807" x="2735263" y="3255963"/>
          <p14:tracePt t="107814" x="2698750" y="3302000"/>
          <p14:tracePt t="107823" x="2671763" y="3365500"/>
          <p14:tracePt t="107830" x="2671763" y="3392488"/>
          <p14:tracePt t="107838" x="2635250" y="3455988"/>
          <p14:tracePt t="107847" x="2625725" y="3511550"/>
          <p14:tracePt t="107854" x="2616200" y="3575050"/>
          <p14:tracePt t="107862" x="2589213" y="3638550"/>
          <p14:tracePt t="107870" x="2562225" y="3711575"/>
          <p14:tracePt t="107880" x="2552700" y="3757613"/>
          <p14:tracePt t="107887" x="2525713" y="3821113"/>
          <p14:tracePt t="107894" x="2516188" y="3857625"/>
          <p14:tracePt t="107902" x="2516188" y="3875088"/>
          <p14:tracePt t="107910" x="2506663" y="3921125"/>
          <p14:tracePt t="107937" x="2498725" y="3930650"/>
          <p14:tracePt t="107947" x="2498725" y="3940175"/>
          <p14:tracePt t="107952" x="2498725" y="3948113"/>
          <p14:tracePt t="107966" x="2498725" y="3967163"/>
          <p14:tracePt t="107974" x="2498725" y="3976688"/>
          <p14:tracePt t="107990" x="2498725" y="3994150"/>
          <p14:tracePt t="107998" x="2498725" y="4013200"/>
          <p14:tracePt t="108006" x="2498725" y="4021138"/>
          <p14:tracePt t="108022" x="2498725" y="4030663"/>
          <p14:tracePt t="108030" x="2498725" y="4040188"/>
          <p14:tracePt t="108046" x="2498725" y="4049713"/>
          <p14:tracePt t="108172" x="2479675" y="4076700"/>
          <p14:tracePt t="108180" x="2470150" y="4086225"/>
          <p14:tracePt t="108188" x="2462213" y="4094163"/>
          <p14:tracePt t="108192" x="2452688" y="4103688"/>
          <p14:tracePt t="108198" x="2425700" y="4140200"/>
          <p14:tracePt t="108206" x="2406650" y="4159250"/>
          <p14:tracePt t="108214" x="2389188" y="4186238"/>
          <p14:tracePt t="108222" x="2360613" y="4232275"/>
          <p14:tracePt t="108232" x="2333625" y="4268788"/>
          <p14:tracePt t="108237" x="2316163" y="4295775"/>
          <p14:tracePt t="108246" x="2297113" y="4340225"/>
          <p14:tracePt t="108254" x="2270125" y="4386263"/>
          <p14:tracePt t="108263" x="2243138" y="4413250"/>
          <p14:tracePt t="108270" x="2214563" y="4449763"/>
          <p14:tracePt t="108279" x="2206625" y="4468813"/>
          <p14:tracePt t="108286" x="2206625" y="4495800"/>
          <p14:tracePt t="108295" x="2197100" y="4522788"/>
          <p14:tracePt t="108301" x="2197100" y="4532313"/>
          <p14:tracePt t="108310" x="2197100" y="4551363"/>
          <p14:tracePt t="108318" x="2179638" y="4568825"/>
          <p14:tracePt t="108327" x="2179638" y="4578350"/>
          <p14:tracePt t="108333" x="2179638" y="4587875"/>
          <p14:tracePt t="108350" x="2170113" y="4595813"/>
          <p14:tracePt t="108518" x="2170113" y="4578350"/>
          <p14:tracePt t="108528" x="2170113" y="4551363"/>
          <p14:tracePt t="108535" x="2179638" y="4522788"/>
          <p14:tracePt t="108545" x="2179638" y="4478338"/>
          <p14:tracePt t="108550" x="2187575" y="4422775"/>
          <p14:tracePt t="108558" x="2206625" y="4368800"/>
          <p14:tracePt t="108566" x="2224088" y="4322763"/>
          <p14:tracePt t="108574" x="2233613" y="4240213"/>
          <p14:tracePt t="108582" x="2233613" y="4167188"/>
          <p14:tracePt t="108591" x="2251075" y="4113213"/>
          <p14:tracePt t="108598" x="2260600" y="4013200"/>
          <p14:tracePt t="108606" x="2306638" y="3940175"/>
          <p14:tracePt t="108613" x="2306638" y="3894138"/>
          <p14:tracePt t="108622" x="2324100" y="3840163"/>
          <p14:tracePt t="108630" x="2352675" y="3757613"/>
          <p14:tracePt t="108638" x="2379663" y="3694113"/>
          <p14:tracePt t="108646" x="2379663" y="3638550"/>
          <p14:tracePt t="108654" x="2379663" y="3584575"/>
          <p14:tracePt t="108661" x="2379663" y="3538538"/>
          <p14:tracePt t="108671" x="2389188" y="3511550"/>
          <p14:tracePt t="108683" x="2389188" y="3475038"/>
          <p14:tracePt t="108688" x="2406650" y="3429000"/>
          <p14:tracePt t="108702" x="2416175" y="3365500"/>
          <p14:tracePt t="108710" x="2416175" y="3355975"/>
          <p14:tracePt t="108717" x="2416175" y="3338513"/>
          <p14:tracePt t="108727" x="2425700" y="3319463"/>
          <p14:tracePt t="108733" x="2425700" y="3309938"/>
          <p14:tracePt t="108744" x="2433638" y="3292475"/>
          <p14:tracePt t="108749" x="2433638" y="3282950"/>
          <p14:tracePt t="108757" x="2433638" y="3273425"/>
          <p14:tracePt t="108766" x="2433638" y="3255963"/>
          <p14:tracePt t="108773" x="2452688" y="3236913"/>
          <p14:tracePt t="108797" x="2452688" y="3228975"/>
          <p14:tracePt t="108822" x="2452688" y="3209925"/>
          <p14:tracePt t="109320" x="2462213" y="3200400"/>
          <p14:tracePt t="109344" x="2470150" y="3192463"/>
          <p14:tracePt t="109351" x="2498725" y="3192463"/>
          <p14:tracePt t="109358" x="2516188" y="3192463"/>
          <p14:tracePt t="109366" x="2543175" y="3192463"/>
          <p14:tracePt t="109374" x="2552700" y="3192463"/>
          <p14:tracePt t="109382" x="2562225" y="3192463"/>
          <p14:tracePt t="109390" x="2579688" y="3192463"/>
          <p14:tracePt t="109398" x="2589213" y="3192463"/>
          <p14:tracePt t="109430" x="2598738" y="3192463"/>
          <p14:tracePt t="109438" x="2625725" y="3192463"/>
          <p14:tracePt t="109446" x="2671763" y="3192463"/>
          <p14:tracePt t="109454" x="2725738" y="3182938"/>
          <p14:tracePt t="109462" x="2752725" y="3182938"/>
          <p14:tracePt t="109470" x="2781300" y="3182938"/>
          <p14:tracePt t="109477" x="2825750" y="3182938"/>
          <p14:tracePt t="109486" x="2852738" y="3146425"/>
          <p14:tracePt t="109493" x="2881313" y="3146425"/>
          <p14:tracePt t="109501" x="2925763" y="3146425"/>
          <p14:tracePt t="109510" x="2954338" y="3136900"/>
          <p14:tracePt t="109517" x="2981325" y="3136900"/>
          <p14:tracePt t="109527" x="3027363" y="3136900"/>
          <p14:tracePt t="109533" x="3044825" y="3127375"/>
          <p14:tracePt t="109545" x="3054350" y="3127375"/>
          <p14:tracePt t="109600" x="3071813" y="3127375"/>
          <p14:tracePt t="109630" x="3081338" y="3127375"/>
          <p14:tracePt t="109727" x="3090863" y="3127375"/>
          <p14:tracePt t="109752" x="3090863" y="3136900"/>
          <p14:tracePt t="109768" x="3100388" y="3155950"/>
          <p14:tracePt t="109784" x="3117850" y="3173413"/>
          <p14:tracePt t="109798" x="3127375" y="3192463"/>
          <p14:tracePt t="109805" x="3136900" y="3200400"/>
          <p14:tracePt t="109814" x="3144838" y="3209925"/>
          <p14:tracePt t="109822" x="3154363" y="3209925"/>
          <p14:tracePt t="109829" x="3171825" y="3228975"/>
          <p14:tracePt t="109846" x="3181350" y="3236913"/>
          <p14:tracePt t="110776" x="3190875" y="3236913"/>
          <p14:tracePt t="110792" x="3200400" y="3236913"/>
          <p14:tracePt t="111072" x="3208338" y="3246438"/>
          <p14:tracePt t="111300" x="3217863" y="3255963"/>
          <p14:tracePt t="111320" x="3236913" y="3255963"/>
          <p14:tracePt t="111335" x="3244850" y="3255963"/>
          <p14:tracePt t="111342" x="3254375" y="3255963"/>
          <p14:tracePt t="111350" x="3263900" y="3255963"/>
          <p14:tracePt t="111361" x="3290888" y="3236913"/>
          <p14:tracePt t="111366" x="3300413" y="3228975"/>
          <p14:tracePt t="111390" x="3317875" y="3219450"/>
          <p14:tracePt t="111398" x="3327400" y="3219450"/>
          <p14:tracePt t="111429" x="3336925" y="3219450"/>
          <p14:tracePt t="111438" x="3346450" y="3219450"/>
          <p14:tracePt t="111446" x="3354388" y="3219450"/>
          <p14:tracePt t="111454" x="3363913" y="3219450"/>
          <p14:tracePt t="111470" x="3373438" y="3219450"/>
          <p14:tracePt t="111478" x="3390900" y="3228975"/>
          <p14:tracePt t="111486" x="3400425" y="3236913"/>
          <p14:tracePt t="111510" x="3419475" y="3246438"/>
          <p14:tracePt t="111584" x="3427413" y="3246438"/>
          <p14:tracePt t="111591" x="3436938" y="3246438"/>
          <p14:tracePt t="111598" x="3463925" y="3236913"/>
          <p14:tracePt t="111613" x="3490913" y="3236913"/>
          <p14:tracePt t="111621" x="3509963" y="3236913"/>
          <p14:tracePt t="111629" x="3556000" y="3228975"/>
          <p14:tracePt t="111638" x="3582988" y="3219450"/>
          <p14:tracePt t="111646" x="3629025" y="3200400"/>
          <p14:tracePt t="111655" x="3665538" y="3200400"/>
          <p14:tracePt t="111662" x="3738563" y="3182938"/>
          <p14:tracePt t="111669" x="3810000" y="3163888"/>
          <p14:tracePt t="111679" x="3892550" y="3163888"/>
          <p14:tracePt t="111685" x="3965575" y="3155950"/>
          <p14:tracePt t="111694" x="4075113" y="3155950"/>
          <p14:tracePt t="111702" x="4148138" y="3146425"/>
          <p14:tracePt t="111710" x="4284663" y="3109913"/>
          <p14:tracePt t="111717" x="4394200" y="3100388"/>
          <p14:tracePt t="111727" x="4521200" y="3082925"/>
          <p14:tracePt t="111733" x="4594225" y="3082925"/>
          <p14:tracePt t="111744" x="4695825" y="3073400"/>
          <p14:tracePt t="111750" x="4786313" y="3046413"/>
          <p14:tracePt t="111760" x="4849813" y="3027363"/>
          <p14:tracePt t="111767" x="4941888" y="3017838"/>
          <p14:tracePt t="111775" x="5014913" y="3009900"/>
          <p14:tracePt t="111783" x="5059363" y="2982913"/>
          <p14:tracePt t="111792" x="5105400" y="2973388"/>
          <p14:tracePt t="111799" x="5151438" y="2963863"/>
          <p14:tracePt t="111811" x="5178425" y="2954338"/>
          <p14:tracePt t="111815" x="5224463" y="2909888"/>
          <p14:tracePt t="111822" x="5241925" y="2900363"/>
          <p14:tracePt t="111831" x="5278438" y="2863850"/>
          <p14:tracePt t="111838" x="5314950" y="2844800"/>
          <p14:tracePt t="111846" x="5351463" y="2808288"/>
          <p14:tracePt t="111856" x="5360988" y="2800350"/>
          <p14:tracePt t="111862" x="5387975" y="2790825"/>
          <p14:tracePt t="111869" x="5414963" y="2771775"/>
          <p14:tracePt t="111895" x="5434013" y="2744788"/>
          <p14:tracePt t="112000" x="5451475" y="2727325"/>
          <p14:tracePt t="112015" x="5461000" y="2717800"/>
          <p14:tracePt t="112023" x="5470525" y="2717800"/>
          <p14:tracePt t="112030" x="5487988" y="2698750"/>
          <p14:tracePt t="112038" x="5497513" y="2690813"/>
          <p14:tracePt t="112046" x="5497513" y="2681288"/>
          <p14:tracePt t="112054" x="5507038" y="2671763"/>
          <p14:tracePt t="112063" x="5524500" y="2662238"/>
          <p14:tracePt t="112070" x="5534025" y="2654300"/>
          <p14:tracePt t="112078" x="5543550" y="2644775"/>
          <p14:tracePt t="112087" x="5551488" y="2644775"/>
          <p14:tracePt t="112117" x="5561013" y="2644775"/>
          <p14:tracePt t="112134" x="5570538" y="2644775"/>
          <p14:tracePt t="112142" x="5597525" y="2644775"/>
          <p14:tracePt t="112150" x="5616575" y="2654300"/>
          <p14:tracePt t="112158" x="5624513" y="2662238"/>
          <p14:tracePt t="112166" x="5643563" y="2671763"/>
          <p14:tracePt t="112174" x="5661025" y="2690813"/>
          <p14:tracePt t="112181" x="5680075" y="2708275"/>
          <p14:tracePt t="112190" x="5688013" y="2717800"/>
          <p14:tracePt t="112198" x="5707063" y="2735263"/>
          <p14:tracePt t="112206" x="5724525" y="2754313"/>
          <p14:tracePt t="112213" x="5743575" y="2763838"/>
          <p14:tracePt t="112222" x="5753100" y="2771775"/>
          <p14:tracePt t="112229" x="5761038" y="2771775"/>
          <p14:tracePt t="112246" x="5780088" y="2781300"/>
          <p14:tracePt t="112253" x="5797550" y="2781300"/>
          <p14:tracePt t="112262" x="5826125" y="2781300"/>
          <p14:tracePt t="112270" x="5843588" y="2781300"/>
          <p14:tracePt t="112278" x="5880100" y="2781300"/>
          <p14:tracePt t="112285" x="5926138" y="2781300"/>
          <p14:tracePt t="112295" x="5943600" y="2781300"/>
          <p14:tracePt t="112301" x="5999163" y="2781300"/>
          <p14:tracePt t="112311" x="6026150" y="2781300"/>
          <p14:tracePt t="112318" x="6053138" y="2781300"/>
          <p14:tracePt t="112327" x="6099175" y="2781300"/>
          <p14:tracePt t="112334" x="6126163" y="2781300"/>
          <p14:tracePt t="112344" x="6181725" y="2781300"/>
          <p14:tracePt t="112349" x="6208713" y="2781300"/>
          <p14:tracePt t="112361" x="6245225" y="2781300"/>
          <p14:tracePt t="112365" x="6281738" y="2781300"/>
          <p14:tracePt t="112374" x="6299200" y="2771775"/>
          <p14:tracePt t="112382" x="6335713" y="2763838"/>
          <p14:tracePt t="112390" x="6381750" y="2754313"/>
          <p14:tracePt t="112398" x="6399213" y="2735263"/>
          <p14:tracePt t="112406" x="6427788" y="2727325"/>
          <p14:tracePt t="112413" x="6464300" y="2727325"/>
          <p14:tracePt t="112421" x="6481763" y="2727325"/>
          <p14:tracePt t="112429" x="6500813" y="2717800"/>
          <p14:tracePt t="112454" x="6518275" y="2717800"/>
          <p14:tracePt t="112462" x="6537325" y="2708275"/>
          <p14:tracePt t="112470" x="6573838" y="2681288"/>
          <p14:tracePt t="112478" x="6600825" y="2671763"/>
          <p14:tracePt t="112487" x="6645275" y="2662238"/>
          <p14:tracePt t="112499" x="6664325" y="2654300"/>
          <p14:tracePt t="112507" x="6700838" y="2635250"/>
          <p14:tracePt t="112516" x="6737350" y="2625725"/>
          <p14:tracePt t="112520" x="6754813" y="2625725"/>
          <p14:tracePt t="112528" x="6783388" y="2617788"/>
          <p14:tracePt t="112533" x="6800850" y="2608263"/>
          <p14:tracePt t="112544" x="6819900" y="2581275"/>
          <p14:tracePt t="112549" x="6827838" y="2581275"/>
          <p14:tracePt t="112561" x="6837363" y="2581275"/>
          <p14:tracePt t="112566" x="6856413" y="2571750"/>
          <p14:tracePt t="112574" x="6864350" y="2571750"/>
          <p14:tracePt t="112894" x="6819900" y="2571750"/>
          <p14:tracePt t="112902" x="6783388" y="2571750"/>
          <p14:tracePt t="112910" x="6737350" y="2571750"/>
          <p14:tracePt t="112919" x="6700838" y="2571750"/>
          <p14:tracePt t="112927" x="6627813" y="2581275"/>
          <p14:tracePt t="112934" x="6554788" y="2581275"/>
          <p14:tracePt t="112944" x="6491288" y="2581275"/>
          <p14:tracePt t="112949" x="6435725" y="2598738"/>
          <p14:tracePt t="112957" x="6381750" y="2598738"/>
          <p14:tracePt t="112966" x="6326188" y="2598738"/>
          <p14:tracePt t="112974" x="6281738" y="2598738"/>
          <p14:tracePt t="112981" x="6226175" y="2598738"/>
          <p14:tracePt t="112989" x="6172200" y="2598738"/>
          <p14:tracePt t="112998" x="6116638" y="2598738"/>
          <p14:tracePt t="113005" x="6062663" y="2598738"/>
          <p14:tracePt t="113013" x="5980113" y="2598738"/>
          <p14:tracePt t="113024" x="5926138" y="2598738"/>
          <p14:tracePt t="113033" x="5853113" y="2598738"/>
          <p14:tracePt t="113040" x="5780088" y="2598738"/>
          <p14:tracePt t="113047" x="5724525" y="2598738"/>
          <p14:tracePt t="113054" x="5670550" y="2598738"/>
          <p14:tracePt t="113062" x="5624513" y="2598738"/>
          <p14:tracePt t="113070" x="5570538" y="2598738"/>
          <p14:tracePt t="113078" x="5561013" y="2598738"/>
          <p14:tracePt t="113086" x="5534025" y="2608263"/>
          <p14:tracePt t="113102" x="5524500" y="2608263"/>
          <p14:tracePt t="113183" x="5507038" y="2608263"/>
          <p14:tracePt t="113214" x="5497513" y="2608263"/>
          <p14:tracePt t="113246" x="5497513" y="2598738"/>
          <p14:tracePt t="113313" x="5487988" y="2589213"/>
          <p14:tracePt t="113328" x="5461000" y="2589213"/>
          <p14:tracePt t="113336" x="5405438" y="2589213"/>
          <p14:tracePt t="113343" x="5351463" y="2589213"/>
          <p14:tracePt t="113350" x="5297488" y="2589213"/>
          <p14:tracePt t="113359" x="5205413" y="2589213"/>
          <p14:tracePt t="113365" x="5078413" y="2589213"/>
          <p14:tracePt t="113373" x="4949825" y="2589213"/>
          <p14:tracePt t="113382" x="4840288" y="2589213"/>
          <p14:tracePt t="113389" x="4695825" y="2589213"/>
          <p14:tracePt t="113398" x="4567238" y="2589213"/>
          <p14:tracePt t="113406" x="4421188" y="2589213"/>
          <p14:tracePt t="113413" x="4311650" y="2589213"/>
          <p14:tracePt t="113422" x="4221163" y="2589213"/>
          <p14:tracePt t="113430" x="4148138" y="2589213"/>
          <p14:tracePt t="113437" x="4057650" y="2589213"/>
          <p14:tracePt t="113445" x="3992563" y="2589213"/>
          <p14:tracePt t="113453" x="3965575" y="2589213"/>
          <p14:tracePt t="113461" x="3938588" y="2581275"/>
          <p14:tracePt t="113470" x="3919538" y="2581275"/>
          <p14:tracePt t="113480" x="3892550" y="2581275"/>
          <p14:tracePt t="113485" x="3875088" y="2571750"/>
          <p14:tracePt t="113494" x="3829050" y="2571750"/>
          <p14:tracePt t="113501" x="3792538" y="2571750"/>
          <p14:tracePt t="113511" x="3746500" y="2571750"/>
          <p14:tracePt t="113517" x="3719513" y="2571750"/>
          <p14:tracePt t="113529" x="3683000" y="2571750"/>
          <p14:tracePt t="113534" x="3636963" y="2571750"/>
          <p14:tracePt t="113544" x="3582988" y="2571750"/>
          <p14:tracePt t="113550" x="3563938" y="2571750"/>
          <p14:tracePt t="113561" x="3536950" y="2571750"/>
          <p14:tracePt t="113565" x="3519488" y="2571750"/>
          <p14:tracePt t="113574" x="3500438" y="2571750"/>
          <p14:tracePt t="113800" x="3482975" y="2571750"/>
          <p14:tracePt t="113811" x="3455988" y="2571750"/>
          <p14:tracePt t="113819" x="3427413" y="2571750"/>
          <p14:tracePt t="113823" x="3363913" y="2589213"/>
          <p14:tracePt t="113830" x="3327400" y="2608263"/>
          <p14:tracePt t="113837" x="3263900" y="2617788"/>
          <p14:tracePt t="113846" x="3208338" y="2625725"/>
          <p14:tracePt t="113854" x="3154363" y="2625725"/>
          <p14:tracePt t="113862" x="3108325" y="2654300"/>
          <p14:tracePt t="113870" x="3063875" y="2654300"/>
          <p14:tracePt t="113878" x="3044825" y="2654300"/>
          <p14:tracePt t="113897" x="3035300" y="2654300"/>
          <p14:tracePt t="113934" x="3017838" y="2654300"/>
          <p14:tracePt t="114056" x="3017838" y="2644775"/>
          <p14:tracePt t="114078" x="3017838" y="2625725"/>
          <p14:tracePt t="114102" x="3017838" y="2617788"/>
          <p14:tracePt t="114112" x="3017838" y="2608263"/>
          <p14:tracePt t="114136" x="3017838" y="2589213"/>
          <p14:tracePt t="114152" x="3017838" y="2581275"/>
          <p14:tracePt t="114161" x="3027363" y="2571750"/>
          <p14:tracePt t="114175" x="3035300" y="2562225"/>
          <p14:tracePt t="114198" x="3044825" y="2554288"/>
          <p14:tracePt t="114216" x="3054350" y="2544763"/>
          <p14:tracePt t="114223" x="3063875" y="2544763"/>
          <p14:tracePt t="114238" x="3063875" y="2535238"/>
          <p14:tracePt t="114286" x="2998788" y="2525713"/>
          <p14:tracePt t="114294" x="2844800" y="2544763"/>
          <p14:tracePt t="114302" x="2589213" y="2581275"/>
          <p14:tracePt t="114310" x="2260600" y="2635250"/>
          <p14:tracePt t="114318" x="1924050" y="2662238"/>
          <p14:tracePt t="114327" x="1568450" y="2698750"/>
          <p14:tracePt t="114334" x="1303338" y="2698750"/>
          <p14:tracePt t="114344" x="1120775" y="2698750"/>
          <p14:tracePt t="114349" x="984250" y="2698750"/>
          <p14:tracePt t="114362" x="866775" y="2698750"/>
          <p14:tracePt t="114373" x="847725" y="2698750"/>
          <p14:tracePt t="114382" x="847725" y="2690813"/>
          <p14:tracePt t="114390" x="847725" y="2671763"/>
          <p14:tracePt t="114398" x="847725" y="2644775"/>
          <p14:tracePt t="114406" x="866775" y="2625725"/>
          <p14:tracePt t="114414" x="884238" y="2598738"/>
          <p14:tracePt t="114422" x="920750" y="2562225"/>
          <p14:tracePt t="114430" x="939800" y="2544763"/>
          <p14:tracePt t="114438" x="966788" y="2517775"/>
          <p14:tracePt t="114454" x="984250" y="2489200"/>
          <p14:tracePt t="114477" x="1011238" y="2471738"/>
          <p14:tracePt t="114510" x="1020763" y="2471738"/>
          <p14:tracePt t="114517" x="1030288" y="2462213"/>
          <p14:tracePt t="114526" x="1057275" y="2452688"/>
          <p14:tracePt t="114534" x="1066800" y="2444750"/>
          <p14:tracePt t="114544" x="1093788" y="2435225"/>
          <p14:tracePt t="114552" x="1112838" y="2425700"/>
          <p14:tracePt t="114569" x="1166813" y="2416175"/>
          <p14:tracePt t="114579" x="1203325" y="2389188"/>
          <p14:tracePt t="114583" x="1212850" y="2389188"/>
          <p14:tracePt t="114591" x="1230313" y="2389188"/>
          <p14:tracePt t="114598" x="1249363" y="2389188"/>
          <p14:tracePt t="114610" x="1285875" y="2389188"/>
          <p14:tracePt t="114614" x="1293813" y="2389188"/>
          <p14:tracePt t="114622" x="1358900" y="2371725"/>
          <p14:tracePt t="114630" x="1385888" y="2371725"/>
          <p14:tracePt t="114638" x="1439863" y="2371725"/>
          <p14:tracePt t="114645" x="1485900" y="2343150"/>
          <p14:tracePt t="114654" x="1512888" y="2325688"/>
          <p14:tracePt t="114662" x="1558925" y="2316163"/>
          <p14:tracePt t="114670" x="1576388" y="2306638"/>
          <p14:tracePt t="114677" x="1631950" y="2270125"/>
          <p14:tracePt t="114686" x="1668463" y="2270125"/>
          <p14:tracePt t="114694" x="1685925" y="2262188"/>
          <p14:tracePt t="114702" x="1722438" y="2252663"/>
          <p14:tracePt t="114710" x="1751013" y="2252663"/>
          <p14:tracePt t="114717" x="1787525" y="2252663"/>
          <p14:tracePt t="114727" x="1814513" y="2252663"/>
          <p14:tracePt t="114734" x="1851025" y="2252663"/>
          <p14:tracePt t="114749" x="1905000" y="2252663"/>
          <p14:tracePt t="114753" x="1941513" y="2252663"/>
          <p14:tracePt t="114763" x="1968500" y="2252663"/>
          <p14:tracePt t="114766" x="1978025" y="2252663"/>
          <p14:tracePt t="114871" x="1968500" y="2252663"/>
          <p14:tracePt t="114879" x="1924050" y="2252663"/>
          <p14:tracePt t="114891" x="1868488" y="2252663"/>
          <p14:tracePt t="114898" x="1795463" y="2252663"/>
          <p14:tracePt t="114902" x="1685925" y="2279650"/>
          <p14:tracePt t="114910" x="1568450" y="2298700"/>
          <p14:tracePt t="114918" x="1422400" y="2325688"/>
          <p14:tracePt t="114927" x="1258888" y="2389188"/>
          <p14:tracePt t="114934" x="1139825" y="2398713"/>
          <p14:tracePt t="114943" x="1030288" y="2425700"/>
          <p14:tracePt t="114950" x="966788" y="2452688"/>
          <p14:tracePt t="114960" x="939800" y="2462213"/>
          <p14:tracePt t="114966" x="920750" y="2462213"/>
          <p14:tracePt t="114976" x="911225" y="2471738"/>
          <p14:tracePt t="115050" x="911225" y="2481263"/>
          <p14:tracePt t="115057" x="939800" y="2481263"/>
          <p14:tracePt t="115063" x="957263" y="2481263"/>
          <p14:tracePt t="115071" x="984250" y="2471738"/>
          <p14:tracePt t="115078" x="1020763" y="2452688"/>
          <p14:tracePt t="115086" x="1047750" y="2452688"/>
          <p14:tracePt t="115094" x="1084263" y="2452688"/>
          <p14:tracePt t="115102" x="1103313" y="2452688"/>
          <p14:tracePt t="115111" x="1112838" y="2452688"/>
          <p14:tracePt t="115119" x="1139825" y="2452688"/>
          <p14:tracePt t="115131" x="1149350" y="2452688"/>
          <p14:tracePt t="115134" x="1157288" y="2452688"/>
          <p14:tracePt t="115143" x="1166813" y="2452688"/>
          <p14:tracePt t="115149" x="1185863" y="2452688"/>
          <p14:tracePt t="115160" x="1193800" y="2452688"/>
          <p14:tracePt t="115166" x="1212850" y="2452688"/>
          <p14:tracePt t="115174" x="1222375" y="2452688"/>
          <p14:tracePt t="115182" x="1239838" y="2452688"/>
          <p14:tracePt t="115190" x="1266825" y="2452688"/>
          <p14:tracePt t="115198" x="1276350" y="2452688"/>
          <p14:tracePt t="115206" x="1285875" y="2452688"/>
          <p14:tracePt t="115214" x="1293813" y="2452688"/>
          <p14:tracePt t="115223" x="1303338" y="2452688"/>
          <p14:tracePt t="115230" x="1312863" y="2452688"/>
          <p14:tracePt t="115238" x="1322388" y="2452688"/>
          <p14:tracePt t="115254" x="1349375" y="2452688"/>
          <p14:tracePt t="115263" x="1358900" y="2452688"/>
          <p14:tracePt t="115270" x="1366838" y="2452688"/>
          <p14:tracePt t="115286" x="1395413" y="2444750"/>
          <p14:tracePt t="115615" x="1403350" y="2444750"/>
          <p14:tracePt t="115623" x="1431925" y="2444750"/>
          <p14:tracePt t="115630" x="1476375" y="2444750"/>
          <p14:tracePt t="115638" x="1495425" y="2444750"/>
          <p14:tracePt t="115645" x="1512888" y="2435225"/>
          <p14:tracePt t="115654" x="1522413" y="2435225"/>
          <p14:tracePt t="115662" x="1531938" y="2425700"/>
          <p14:tracePt t="115669" x="1549400" y="2425700"/>
          <p14:tracePt t="115678" x="1568450" y="2416175"/>
          <p14:tracePt t="115726" x="1576388" y="2408238"/>
          <p14:tracePt t="115742" x="1595438" y="2389188"/>
          <p14:tracePt t="115750" x="1612900" y="2379663"/>
          <p14:tracePt t="115765" x="1622425" y="2371725"/>
          <p14:tracePt t="115774" x="1622425" y="2362200"/>
          <p14:tracePt t="115781" x="1631950" y="2352675"/>
          <p14:tracePt t="115953" x="1631950" y="2362200"/>
          <p14:tracePt t="115991" x="1631950" y="2371725"/>
          <p14:tracePt t="116008" x="1622425" y="2379663"/>
          <p14:tracePt t="116017" x="1612900" y="2389188"/>
          <p14:tracePt t="116024" x="1604963" y="2389188"/>
          <p14:tracePt t="116031" x="1595438" y="2398713"/>
          <p14:tracePt t="116038" x="1595438" y="2416175"/>
          <p14:tracePt t="116045" x="1585913" y="2435225"/>
          <p14:tracePt t="116054" x="1568450" y="2452688"/>
          <p14:tracePt t="116061" x="1558925" y="2471738"/>
          <p14:tracePt t="116069" x="1549400" y="2481263"/>
          <p14:tracePt t="116078" x="1522413" y="2508250"/>
          <p14:tracePt t="116086" x="1512888" y="2544763"/>
          <p14:tracePt t="116093" x="1504950" y="2544763"/>
          <p14:tracePt t="116101" x="1495425" y="2571750"/>
          <p14:tracePt t="116110" x="1495425" y="2581275"/>
          <p14:tracePt t="116127" x="1485900" y="2598738"/>
          <p14:tracePt t="116144" x="1485900" y="2608263"/>
          <p14:tracePt t="116198" x="1476375" y="2617788"/>
          <p14:tracePt t="116392" x="1485900" y="2617788"/>
          <p14:tracePt t="116400" x="1531938" y="2617788"/>
          <p14:tracePt t="116408" x="1549400" y="2598738"/>
          <p14:tracePt t="116414" x="1612900" y="2562225"/>
          <p14:tracePt t="116422" x="1641475" y="2535238"/>
          <p14:tracePt t="116429" x="1714500" y="2498725"/>
          <p14:tracePt t="116437" x="1758950" y="2462213"/>
          <p14:tracePt t="116446" x="1824038" y="2416175"/>
          <p14:tracePt t="116454" x="1914525" y="2362200"/>
          <p14:tracePt t="116462" x="1978025" y="2306638"/>
          <p14:tracePt t="116470" x="2060575" y="2233613"/>
          <p14:tracePt t="116478" x="2143125" y="2197100"/>
          <p14:tracePt t="116485" x="2179638" y="2152650"/>
          <p14:tracePt t="116494" x="2233613" y="2070100"/>
          <p14:tracePt t="116504" x="2251075" y="2024063"/>
          <p14:tracePt t="116514" x="2260600" y="1979613"/>
          <p14:tracePt t="116518" x="2297113" y="1933575"/>
          <p14:tracePt t="116527" x="2306638" y="1887538"/>
          <p14:tracePt t="116534" x="2316163" y="1870075"/>
          <p14:tracePt t="116544" x="2343150" y="1841500"/>
          <p14:tracePt t="116550" x="2343150" y="1824038"/>
          <p14:tracePt t="116562" x="2343150" y="1814513"/>
          <p14:tracePt t="116565" x="2352675" y="1787525"/>
          <p14:tracePt t="116574" x="2360613" y="1768475"/>
          <p14:tracePt t="116582" x="2397125" y="1741488"/>
          <p14:tracePt t="116589" x="2397125" y="1731963"/>
          <p14:tracePt t="116598" x="2416175" y="1704975"/>
          <p14:tracePt t="116609" x="2443163" y="1668463"/>
          <p14:tracePt t="116613" x="2498725" y="1624013"/>
          <p14:tracePt t="116622" x="2543175" y="1595438"/>
          <p14:tracePt t="116629" x="2625725" y="1558925"/>
          <p14:tracePt t="116638" x="2698750" y="1522413"/>
          <p14:tracePt t="116646" x="2762250" y="1477963"/>
          <p14:tracePt t="116654" x="2881313" y="1441450"/>
          <p14:tracePt t="116662" x="2962275" y="1412875"/>
          <p14:tracePt t="116670" x="3017838" y="1395413"/>
          <p14:tracePt t="116678" x="3154363" y="1358900"/>
          <p14:tracePt t="116686" x="3244850" y="1331913"/>
          <p14:tracePt t="116694" x="3363913" y="1295400"/>
          <p14:tracePt t="116707" x="3455988" y="1285875"/>
          <p14:tracePt t="116719" x="3646488" y="1258888"/>
          <p14:tracePt t="116727" x="3719513" y="1249363"/>
          <p14:tracePt t="116733" x="3783013" y="1231900"/>
          <p14:tracePt t="116743" x="3838575" y="1231900"/>
          <p14:tracePt t="116749" x="3892550" y="1222375"/>
          <p14:tracePt t="116760" x="3938588" y="1212850"/>
          <p14:tracePt t="116766" x="3975100" y="1212850"/>
          <p14:tracePt t="116774" x="4011613" y="1203325"/>
          <p14:tracePt t="116782" x="4048125" y="1203325"/>
          <p14:tracePt t="116790" x="4094163" y="1166813"/>
          <p14:tracePt t="116797" x="4138613" y="1166813"/>
          <p14:tracePt t="116805" x="4165600" y="1166813"/>
          <p14:tracePt t="116813" x="4202113" y="1158875"/>
          <p14:tracePt t="116822" x="4248150" y="1149350"/>
          <p14:tracePt t="116830" x="4311650" y="1122363"/>
          <p14:tracePt t="116838" x="4367213" y="1112838"/>
          <p14:tracePt t="116846" x="4430713" y="1085850"/>
          <p14:tracePt t="116854" x="4513263" y="1057275"/>
          <p14:tracePt t="116862" x="4567238" y="1049338"/>
          <p14:tracePt t="116870" x="4630738" y="1039813"/>
          <p14:tracePt t="116878" x="4713288" y="993775"/>
          <p14:tracePt t="116895" x="4905375" y="911225"/>
          <p14:tracePt t="116902" x="4986338" y="884238"/>
          <p14:tracePt t="116910" x="5049838" y="847725"/>
          <p14:tracePt t="116917" x="5122863" y="820738"/>
          <p14:tracePt t="116926" x="5168900" y="820738"/>
          <p14:tracePt t="116933" x="5241925" y="784225"/>
          <p14:tracePt t="116942" x="5278438" y="774700"/>
          <p14:tracePt t="116950" x="5314950" y="774700"/>
          <p14:tracePt t="116959" x="5368925" y="766763"/>
          <p14:tracePt t="116966" x="5397500" y="738188"/>
          <p14:tracePt t="116974" x="5424488" y="738188"/>
          <p14:tracePt t="116981" x="5470525" y="738188"/>
          <p14:tracePt t="116990" x="5487988" y="738188"/>
          <p14:tracePt t="116998" x="5524500" y="738188"/>
          <p14:tracePt t="117006" x="5561013" y="738188"/>
          <p14:tracePt t="117014" x="5588000" y="738188"/>
          <p14:tracePt t="117022" x="5624513" y="738188"/>
          <p14:tracePt t="117030" x="5653088" y="738188"/>
          <p14:tracePt t="117038" x="5697538" y="738188"/>
          <p14:tracePt t="117045" x="5734050" y="738188"/>
          <p14:tracePt t="117056" x="5780088" y="738188"/>
          <p14:tracePt t="117066" x="5834063" y="757238"/>
          <p14:tracePt t="117072" x="5889625" y="757238"/>
          <p14:tracePt t="117081" x="5935663" y="757238"/>
          <p14:tracePt t="117086" x="5972175" y="757238"/>
          <p14:tracePt t="117094" x="6007100" y="757238"/>
          <p14:tracePt t="117102" x="6016625" y="757238"/>
          <p14:tracePt t="117111" x="6035675" y="757238"/>
          <p14:tracePt t="117117" x="6072188" y="757238"/>
          <p14:tracePt t="117134" x="6080125" y="757238"/>
          <p14:tracePt t="117143" x="6089650" y="757238"/>
          <p14:tracePt t="117150" x="6108700" y="757238"/>
          <p14:tracePt t="117160" x="6116638" y="757238"/>
          <p14:tracePt t="117166" x="6126163" y="757238"/>
          <p14:tracePt t="117191" x="6145213" y="757238"/>
          <p14:tracePt t="117200" x="6153150" y="757238"/>
          <p14:tracePt t="117207" x="6162675" y="757238"/>
          <p14:tracePt t="117215" x="6172200" y="757238"/>
          <p14:tracePt t="117223" x="6189663" y="757238"/>
          <p14:tracePt t="117233" x="6208713" y="757238"/>
          <p14:tracePt t="117237" x="6235700" y="766763"/>
          <p14:tracePt t="117246" x="6254750" y="784225"/>
          <p14:tracePt t="117254" x="6272213" y="803275"/>
          <p14:tracePt t="117262" x="6318250" y="839788"/>
          <p14:tracePt t="117270" x="6335713" y="847725"/>
          <p14:tracePt t="117279" x="6372225" y="866775"/>
          <p14:tracePt t="117286" x="6427788" y="893763"/>
          <p14:tracePt t="117296" x="6445250" y="903288"/>
          <p14:tracePt t="117302" x="6491288" y="920750"/>
          <p14:tracePt t="117310" x="6518275" y="939800"/>
          <p14:tracePt t="117317" x="6564313" y="966788"/>
          <p14:tracePt t="117327" x="6581775" y="976313"/>
          <p14:tracePt t="117333" x="6610350" y="984250"/>
          <p14:tracePt t="117343" x="6618288" y="993775"/>
          <p14:tracePt t="117350" x="6627813" y="993775"/>
          <p14:tracePt t="117496" x="6637338" y="1003300"/>
          <p14:tracePt t="117504" x="6645275" y="1003300"/>
          <p14:tracePt t="117566" x="6654800" y="1003300"/>
          <p14:tracePt t="117574" x="6681788" y="1003300"/>
          <p14:tracePt t="117582" x="6710363" y="1003300"/>
          <p14:tracePt t="117591" x="6746875" y="1003300"/>
          <p14:tracePt t="117609" x="6754813" y="1003300"/>
          <p14:tracePt t="117613" x="6773863" y="1003300"/>
          <p14:tracePt t="117622" x="6783388" y="1003300"/>
          <p14:tracePt t="117630" x="6791325" y="1003300"/>
          <p14:tracePt t="117638" x="6800850" y="1003300"/>
          <p14:tracePt t="117645" x="6810375" y="1003300"/>
          <p14:tracePt t="117653" x="6827838" y="1003300"/>
          <p14:tracePt t="117669" x="6846888" y="1012825"/>
          <p14:tracePt t="117678" x="6864350" y="1020763"/>
          <p14:tracePt t="117685" x="6873875" y="1030288"/>
          <p14:tracePt t="117783" x="6873875" y="1039813"/>
          <p14:tracePt t="117864" x="6873875" y="1049338"/>
          <p14:tracePt t="117895" x="6873875" y="1057275"/>
          <p14:tracePt t="117905" x="6873875" y="1066800"/>
          <p14:tracePt t="118743" x="6883400" y="1066800"/>
          <p14:tracePt t="118761" x="6900863" y="1066800"/>
          <p14:tracePt t="118768" x="6910388" y="1066800"/>
          <p14:tracePt t="118775" x="6919913" y="1066800"/>
          <p14:tracePt t="118782" x="6929438" y="1066800"/>
          <p14:tracePt t="118790" x="6956425" y="1066800"/>
          <p14:tracePt t="118797" x="6956425" y="1057275"/>
          <p14:tracePt t="118822" x="6964363" y="1057275"/>
          <p14:tracePt t="118889" x="6973888" y="1049338"/>
          <p14:tracePt t="118897" x="6983413" y="1039813"/>
          <p14:tracePt t="119016" x="6992938" y="1039813"/>
          <p14:tracePt t="119048" x="7000875" y="1039813"/>
          <p14:tracePt t="119204" x="7000875" y="1049338"/>
          <p14:tracePt t="119213" x="7000875" y="1066800"/>
          <p14:tracePt t="119219" x="6983413" y="1085850"/>
          <p14:tracePt t="119226" x="6946900" y="1103313"/>
          <p14:tracePt t="119233" x="6900863" y="1122363"/>
          <p14:tracePt t="119237" x="6827838" y="1166813"/>
          <p14:tracePt t="119246" x="6746875" y="1222375"/>
          <p14:tracePt t="119253" x="6645275" y="1276350"/>
          <p14:tracePt t="119261" x="6527800" y="1331913"/>
          <p14:tracePt t="119272" x="6464300" y="1376363"/>
          <p14:tracePt t="119281" x="6381750" y="1431925"/>
          <p14:tracePt t="119288" x="6262688" y="1485900"/>
          <p14:tracePt t="119298" x="6181725" y="1522413"/>
          <p14:tracePt t="119302" x="6116638" y="1568450"/>
          <p14:tracePt t="119310" x="6108700" y="1577975"/>
          <p14:tracePt t="119318" x="6089650" y="1587500"/>
          <p14:tracePt t="119326" x="6089650" y="1595438"/>
          <p14:tracePt t="119382" x="6080125" y="1604963"/>
          <p14:tracePt t="119390" x="6080125" y="1624013"/>
          <p14:tracePt t="119398" x="6072188" y="1641475"/>
          <p14:tracePt t="119406" x="6072188" y="1651000"/>
          <p14:tracePt t="119413" x="6062663" y="1668463"/>
          <p14:tracePt t="119422" x="6043613" y="1697038"/>
          <p14:tracePt t="119430" x="6035675" y="1714500"/>
          <p14:tracePt t="119437" x="6026150" y="1731963"/>
          <p14:tracePt t="119446" x="6007100" y="1768475"/>
          <p14:tracePt t="119454" x="5980113" y="1804988"/>
          <p14:tracePt t="119462" x="5972175" y="1841500"/>
          <p14:tracePt t="119470" x="5943600" y="1887538"/>
          <p14:tracePt t="119478" x="5926138" y="1906588"/>
          <p14:tracePt t="119485" x="5916613" y="1943100"/>
          <p14:tracePt t="119494" x="5907088" y="1960563"/>
          <p14:tracePt t="119502" x="5870575" y="1997075"/>
          <p14:tracePt t="119510" x="5853113" y="2043113"/>
          <p14:tracePt t="119519" x="5826125" y="2060575"/>
          <p14:tracePt t="119535" x="5743575" y="2106613"/>
          <p14:tracePt t="119547" x="5707063" y="2116138"/>
          <p14:tracePt t="119550" x="5670550" y="2125663"/>
          <p14:tracePt t="119560" x="5607050" y="2152650"/>
          <p14:tracePt t="119566" x="5543550" y="2160588"/>
          <p14:tracePt t="119576" x="5487988" y="2160588"/>
          <p14:tracePt t="119582" x="5414963" y="2160588"/>
          <p14:tracePt t="119594" x="5314950" y="2170113"/>
          <p14:tracePt t="119598" x="5224463" y="2170113"/>
          <p14:tracePt t="119606" x="5095875" y="2170113"/>
          <p14:tracePt t="119614" x="4968875" y="2189163"/>
          <p14:tracePt t="119622" x="4876800" y="2189163"/>
          <p14:tracePt t="119629" x="4767263" y="2189163"/>
          <p14:tracePt t="119638" x="4622800" y="2189163"/>
          <p14:tracePt t="119646" x="4457700" y="2216150"/>
          <p14:tracePt t="119654" x="4294188" y="2216150"/>
          <p14:tracePt t="119662" x="4129088" y="2216150"/>
          <p14:tracePt t="119669" x="3984625" y="2216150"/>
          <p14:tracePt t="119677" x="3819525" y="2216150"/>
          <p14:tracePt t="119685" x="3692525" y="2216150"/>
          <p14:tracePt t="119694" x="3563938" y="2216150"/>
          <p14:tracePt t="119702" x="3436938" y="2216150"/>
          <p14:tracePt t="119709" x="3309938" y="2216150"/>
          <p14:tracePt t="119718" x="3217863" y="2216150"/>
          <p14:tracePt t="119726" x="3127375" y="2216150"/>
          <p14:tracePt t="119734" x="3035300" y="2216150"/>
          <p14:tracePt t="119744" x="2962275" y="2216150"/>
          <p14:tracePt t="119750" x="2917825" y="2216150"/>
          <p14:tracePt t="119760" x="2862263" y="2216150"/>
          <p14:tracePt t="119765" x="2825750" y="2216150"/>
          <p14:tracePt t="119775" x="2798763" y="2216150"/>
          <p14:tracePt t="119781" x="2771775" y="2216150"/>
          <p14:tracePt t="119789" x="2725738" y="2216150"/>
          <p14:tracePt t="119797" x="2698750" y="2216150"/>
          <p14:tracePt t="119806" x="2652713" y="2216150"/>
          <p14:tracePt t="119813" x="2616200" y="2225675"/>
          <p14:tracePt t="119822" x="2598738" y="2233613"/>
          <p14:tracePt t="119830" x="2552700" y="2233613"/>
          <p14:tracePt t="119837" x="2516188" y="2233613"/>
          <p14:tracePt t="119845" x="2498725" y="2252663"/>
          <p14:tracePt t="119853" x="2470150" y="2252663"/>
          <p14:tracePt t="119862" x="2443163" y="2270125"/>
          <p14:tracePt t="119870" x="2425700" y="2279650"/>
          <p14:tracePt t="119892" x="2397125" y="2298700"/>
          <p14:tracePt t="120001" x="2406650" y="2298700"/>
          <p14:tracePt t="120005" x="2489200" y="2298700"/>
          <p14:tracePt t="120014" x="2625725" y="2289175"/>
          <p14:tracePt t="120022" x="2789238" y="2262188"/>
          <p14:tracePt t="120030" x="2990850" y="2243138"/>
          <p14:tracePt t="120037" x="3154363" y="2225675"/>
          <p14:tracePt t="120046" x="3382963" y="2216150"/>
          <p14:tracePt t="120054" x="3556000" y="2216150"/>
          <p14:tracePt t="120062" x="3783013" y="2216150"/>
          <p14:tracePt t="120070" x="3984625" y="2216150"/>
          <p14:tracePt t="120078" x="4157663" y="2216150"/>
          <p14:tracePt t="120086" x="4321175" y="2216150"/>
          <p14:tracePt t="120094" x="4448175" y="2216150"/>
          <p14:tracePt t="120102" x="4576763" y="2216150"/>
          <p14:tracePt t="120110" x="4667250" y="2216150"/>
          <p14:tracePt t="120118" x="4786313" y="2179638"/>
          <p14:tracePt t="120125" x="4840288" y="2170113"/>
          <p14:tracePt t="120133" x="4932363" y="2170113"/>
          <p14:tracePt t="120143" x="4995863" y="2160588"/>
          <p14:tracePt t="120149" x="5086350" y="2143125"/>
          <p14:tracePt t="120160" x="5187950" y="2116138"/>
          <p14:tracePt t="120166" x="5314950" y="2106613"/>
          <p14:tracePt t="120177" x="5405438" y="2089150"/>
          <p14:tracePt t="120182" x="5561013" y="2043113"/>
          <p14:tracePt t="120197" x="5670550" y="2016125"/>
          <p14:tracePt t="120200" x="5807075" y="1970088"/>
          <p14:tracePt t="120208" x="5953125" y="1943100"/>
          <p14:tracePt t="120217" x="6080125" y="1887538"/>
          <p14:tracePt t="120222" x="6181725" y="1870075"/>
          <p14:tracePt t="120231" x="6291263" y="1833563"/>
          <p14:tracePt t="120237" x="6391275" y="1814513"/>
          <p14:tracePt t="120246" x="6464300" y="1787525"/>
          <p14:tracePt t="120254" x="6545263" y="1760538"/>
          <p14:tracePt t="120262" x="6627813" y="1731963"/>
          <p14:tracePt t="120270" x="6664325" y="1724025"/>
          <p14:tracePt t="120278" x="6727825" y="1704975"/>
          <p14:tracePt t="120286" x="6773863" y="1677988"/>
          <p14:tracePt t="120295" x="6837363" y="1641475"/>
          <p14:tracePt t="120301" x="6864350" y="1624013"/>
          <p14:tracePt t="120310" x="6910388" y="1577975"/>
          <p14:tracePt t="120319" x="6964363" y="1522413"/>
          <p14:tracePt t="120330" x="6992938" y="1458913"/>
          <p14:tracePt t="120335" x="7019925" y="1412875"/>
          <p14:tracePt t="120346" x="7065963" y="1349375"/>
          <p14:tracePt t="120351" x="7083425" y="1303338"/>
          <p14:tracePt t="120364" x="7092950" y="1268413"/>
          <p14:tracePt t="120367" x="7092950" y="1231900"/>
          <p14:tracePt t="120376" x="7110413" y="1212850"/>
          <p14:tracePt t="120382" x="7110413" y="1195388"/>
          <p14:tracePt t="120390" x="7110413" y="1185863"/>
          <p14:tracePt t="120414" x="7110413" y="1176338"/>
          <p14:tracePt t="120437" x="7110413" y="1158875"/>
          <p14:tracePt t="120454" x="7110413" y="1149350"/>
          <p14:tracePt t="120462" x="7110413" y="1139825"/>
          <p14:tracePt t="120469" x="7110413" y="1130300"/>
          <p14:tracePt t="120477" x="7110413" y="1103313"/>
          <p14:tracePt t="120494" x="7110413" y="1093788"/>
          <p14:tracePt t="120501" x="7110413" y="1066800"/>
          <p14:tracePt t="120510" x="7110413" y="1049338"/>
          <p14:tracePt t="120520" x="7110413" y="1020763"/>
          <p14:tracePt t="120535" x="7110413" y="1003300"/>
          <p14:tracePt t="120548" x="7110413" y="993775"/>
          <p14:tracePt t="120550" x="7110413" y="984250"/>
          <p14:tracePt t="120576" x="7110413" y="976313"/>
          <p14:tracePt t="120614" x="7110413" y="957263"/>
          <p14:tracePt t="120622" x="7110413" y="930275"/>
          <p14:tracePt t="120630" x="7110413" y="920750"/>
          <p14:tracePt t="120638" x="7110413" y="893763"/>
          <p14:tracePt t="120646" x="7102475" y="874713"/>
          <p14:tracePt t="120653" x="7102475" y="830263"/>
          <p14:tracePt t="120662" x="7102475" y="793750"/>
          <p14:tracePt t="120670" x="7102475" y="747713"/>
          <p14:tracePt t="120677" x="7102475" y="730250"/>
          <p14:tracePt t="120685" x="7102475" y="693738"/>
          <p14:tracePt t="120694" x="7102475" y="647700"/>
          <p14:tracePt t="120702" x="7102475" y="628650"/>
          <p14:tracePt t="120718" x="7102475" y="601663"/>
          <p14:tracePt t="120726" x="7102475" y="592138"/>
          <p14:tracePt t="120733" x="7102475" y="584200"/>
          <p14:tracePt t="120743" x="7102475" y="565150"/>
          <p14:tracePt t="120750" x="7102475" y="555625"/>
          <p14:tracePt t="120774" x="7102475" y="547688"/>
          <p14:tracePt t="120782" x="7092950" y="547688"/>
          <p14:tracePt t="120806" x="7092950" y="538163"/>
          <p14:tracePt t="120814" x="7073900" y="538163"/>
          <p14:tracePt t="120822" x="7037388" y="519113"/>
          <p14:tracePt t="120830" x="7010400" y="519113"/>
          <p14:tracePt t="120838" x="6956425" y="519113"/>
          <p14:tracePt t="120845" x="6900863" y="519113"/>
          <p14:tracePt t="120854" x="6846888" y="519113"/>
          <p14:tracePt t="120862" x="6791325" y="519113"/>
          <p14:tracePt t="120870" x="6727825" y="519113"/>
          <p14:tracePt t="120894" x="6610350" y="519113"/>
          <p14:tracePt t="120902" x="6581775" y="519113"/>
          <p14:tracePt t="120909" x="6537325" y="519113"/>
          <p14:tracePt t="120919" x="6500813" y="519113"/>
          <p14:tracePt t="120927" x="6445250" y="519113"/>
          <p14:tracePt t="120935" x="6372225" y="519113"/>
          <p14:tracePt t="120948" x="6291263" y="519113"/>
          <p14:tracePt t="120953" x="6162675" y="519113"/>
          <p14:tracePt t="120967" x="5807075" y="519113"/>
          <p14:tracePt t="120977" x="5624513" y="519113"/>
          <p14:tracePt t="120982" x="5405438" y="519113"/>
          <p14:tracePt t="120990" x="5141913" y="519113"/>
          <p14:tracePt t="120997" x="4941888" y="519113"/>
          <p14:tracePt t="121006" x="4740275" y="519113"/>
          <p14:tracePt t="121013" x="4549775" y="519113"/>
          <p14:tracePt t="121022" x="4403725" y="519113"/>
          <p14:tracePt t="121030" x="4275138" y="519113"/>
          <p14:tracePt t="121037" x="4165600" y="519113"/>
          <p14:tracePt t="121046" x="4065588" y="519113"/>
          <p14:tracePt t="121054" x="4057650" y="519113"/>
          <p14:tracePt t="121061" x="4002088" y="519113"/>
          <p14:tracePt t="121070" x="3919538" y="519113"/>
          <p14:tracePt t="121078" x="3810000" y="519113"/>
          <p14:tracePt t="121085" x="3683000" y="519113"/>
          <p14:tracePt t="121094" x="3573463" y="519113"/>
          <p14:tracePt t="121102" x="3409950" y="519113"/>
          <p14:tracePt t="121110" x="3273425" y="519113"/>
          <p14:tracePt t="121118" x="3108325" y="519113"/>
          <p14:tracePt t="121126" x="2962275" y="519113"/>
          <p14:tracePt t="121134" x="2852738" y="519113"/>
          <p14:tracePt t="121142" x="2781300" y="519113"/>
          <p14:tracePt t="121149" x="2735263" y="519113"/>
          <p14:tracePt t="121160" x="2708275" y="519113"/>
          <p14:tracePt t="121166" x="2698750" y="519113"/>
          <p14:tracePt t="121222" x="2689225" y="519113"/>
          <p14:tracePt t="121237" x="2671763" y="519113"/>
          <p14:tracePt t="121245" x="2652713" y="519113"/>
          <p14:tracePt t="121253" x="2616200" y="519113"/>
          <p14:tracePt t="121261" x="2598738" y="519113"/>
          <p14:tracePt t="121269" x="2552700" y="519113"/>
          <p14:tracePt t="121278" x="2525713" y="528638"/>
          <p14:tracePt t="121286" x="2506663" y="528638"/>
          <p14:tracePt t="121295" x="2479675" y="538163"/>
          <p14:tracePt t="121303" x="2462213" y="565150"/>
          <p14:tracePt t="121313" x="2416175" y="565150"/>
          <p14:tracePt t="121319" x="2360613" y="601663"/>
          <p14:tracePt t="121329" x="2343150" y="620713"/>
          <p14:tracePt t="121335" x="2279650" y="657225"/>
          <p14:tracePt t="121346" x="2233613" y="693738"/>
          <p14:tracePt t="121351" x="2170113" y="730250"/>
          <p14:tracePt t="121363" x="2133600" y="766763"/>
          <p14:tracePt t="121366" x="2087563" y="811213"/>
          <p14:tracePt t="121377" x="2051050" y="847725"/>
          <p14:tracePt t="121382" x="2014538" y="911225"/>
          <p14:tracePt t="121390" x="1997075" y="957263"/>
          <p14:tracePt t="121398" x="1968500" y="1012825"/>
          <p14:tracePt t="121406" x="1931988" y="1076325"/>
          <p14:tracePt t="121414" x="1914525" y="1158875"/>
          <p14:tracePt t="121422" x="1905000" y="1212850"/>
          <p14:tracePt t="121430" x="1868488" y="1312863"/>
          <p14:tracePt t="121438" x="1868488" y="1368425"/>
          <p14:tracePt t="121446" x="1851025" y="1468438"/>
          <p14:tracePt t="121454" x="1841500" y="1541463"/>
          <p14:tracePt t="121462" x="1841500" y="1614488"/>
          <p14:tracePt t="121470" x="1814513" y="1677988"/>
          <p14:tracePt t="121479" x="1804988" y="1768475"/>
          <p14:tracePt t="121486" x="1804988" y="1814513"/>
          <p14:tracePt t="121494" x="1787525" y="1878013"/>
          <p14:tracePt t="121502" x="1787525" y="1960563"/>
          <p14:tracePt t="121510" x="1787525" y="1987550"/>
          <p14:tracePt t="121520" x="1778000" y="2043113"/>
          <p14:tracePt t="121534" x="1751013" y="2106613"/>
          <p14:tracePt t="121537" x="1751013" y="2143125"/>
          <p14:tracePt t="121545" x="1741488" y="2189163"/>
          <p14:tracePt t="121549" x="1741488" y="2225675"/>
          <p14:tracePt t="121560" x="1731963" y="2262188"/>
          <p14:tracePt t="121566" x="1731963" y="2298700"/>
          <p14:tracePt t="121577" x="1722438" y="2343150"/>
          <p14:tracePt t="121582" x="1714500" y="2371725"/>
          <p14:tracePt t="121590" x="1704975" y="2398713"/>
          <p14:tracePt t="121599" x="1695450" y="2435225"/>
          <p14:tracePt t="121605" x="1695450" y="2462213"/>
          <p14:tracePt t="121614" x="1695450" y="2481263"/>
          <p14:tracePt t="121622" x="1685925" y="2498725"/>
          <p14:tracePt t="121760" x="1677988" y="2508250"/>
          <p14:tracePt t="121768" x="1658938" y="2517775"/>
          <p14:tracePt t="121780" x="1631950" y="2525713"/>
          <p14:tracePt t="121782" x="1595438" y="2544763"/>
          <p14:tracePt t="121789" x="1568450" y="2544763"/>
          <p14:tracePt t="121799" x="1549400" y="2554288"/>
          <p14:tracePt t="121807" x="1541463" y="2562225"/>
          <p14:tracePt t="121816" x="1512888" y="2571750"/>
          <p14:tracePt t="121822" x="1504950" y="2581275"/>
          <p14:tracePt t="121944" x="1495425" y="2589213"/>
          <p14:tracePt t="121961" x="1495425" y="2617788"/>
          <p14:tracePt t="121970" x="1495425" y="2625725"/>
          <p14:tracePt t="121977" x="1495425" y="2635250"/>
          <p14:tracePt t="121982" x="1495425" y="2662238"/>
          <p14:tracePt t="121989" x="1495425" y="2681288"/>
          <p14:tracePt t="121998" x="1495425" y="2698750"/>
          <p14:tracePt t="122005" x="1495425" y="2717800"/>
          <p14:tracePt t="122014" x="1495425" y="2744788"/>
          <p14:tracePt t="122022" x="1495425" y="2763838"/>
          <p14:tracePt t="122030" x="1495425" y="2800350"/>
          <p14:tracePt t="122038" x="1495425" y="2817813"/>
          <p14:tracePt t="122045" x="1495425" y="2844800"/>
          <p14:tracePt t="122054" x="1495425" y="2890838"/>
          <p14:tracePt t="122062" x="1495425" y="2909888"/>
          <p14:tracePt t="122070" x="1485900" y="2936875"/>
          <p14:tracePt t="122078" x="1485900" y="2963863"/>
          <p14:tracePt t="122086" x="1485900" y="2982913"/>
          <p14:tracePt t="122094" x="1468438" y="3009900"/>
          <p14:tracePt t="122111" x="1458913" y="3017838"/>
          <p14:tracePt t="122117" x="1458913" y="3027363"/>
          <p14:tracePt t="122134" x="1458913" y="3036888"/>
          <p14:tracePt t="122143" x="1458913" y="3046413"/>
          <p14:tracePt t="122150" x="1449388" y="3054350"/>
          <p14:tracePt t="122166" x="1449388" y="3063875"/>
          <p14:tracePt t="122182" x="1431925" y="3082925"/>
          <p14:tracePt t="122206" x="1422400" y="3090863"/>
          <p14:tracePt t="122215" x="1422400" y="3109913"/>
          <p14:tracePt t="122222" x="1412875" y="3119438"/>
          <p14:tracePt t="122230" x="1412875" y="3127375"/>
          <p14:tracePt t="122247" x="1403350" y="3136900"/>
          <p14:tracePt t="122266" x="1403350" y="3146425"/>
          <p14:tracePt t="122462" x="1403350" y="3155950"/>
          <p14:tracePt t="122470" x="1403350" y="3163888"/>
          <p14:tracePt t="122478" x="1403350" y="3173413"/>
          <p14:tracePt t="122485" x="1403350" y="3200400"/>
          <p14:tracePt t="122494" x="1403350" y="3219450"/>
          <p14:tracePt t="122501" x="1403350" y="3246438"/>
          <p14:tracePt t="122510" x="1403350" y="3273425"/>
          <p14:tracePt t="122518" x="1403350" y="3302000"/>
          <p14:tracePt t="122525" x="1403350" y="3338513"/>
          <p14:tracePt t="122534" x="1403350" y="3346450"/>
          <p14:tracePt t="122543" x="1403350" y="3392488"/>
          <p14:tracePt t="122549" x="1403350" y="3411538"/>
          <p14:tracePt t="122560" x="1385888" y="3429000"/>
          <p14:tracePt t="122565" x="1376363" y="3446463"/>
          <p14:tracePt t="122576" x="1376363" y="3455988"/>
          <p14:tracePt t="122582" x="1376363" y="3475038"/>
          <p14:tracePt t="122590" x="1366838" y="3482975"/>
          <p14:tracePt t="122622" x="1349375" y="3492500"/>
          <p14:tracePt t="122630" x="1339850" y="3492500"/>
          <p14:tracePt t="122638" x="1330325" y="3492500"/>
          <p14:tracePt t="122654" x="1303338" y="3492500"/>
          <p14:tracePt t="122661" x="1285875" y="3502025"/>
          <p14:tracePt t="122669" x="1249363" y="3502025"/>
          <p14:tracePt t="122678" x="1193800" y="3502025"/>
          <p14:tracePt t="122686" x="1157288" y="3502025"/>
          <p14:tracePt t="122693" x="1130300" y="3529013"/>
          <p14:tracePt t="122702" x="1076325" y="3529013"/>
          <p14:tracePt t="122710" x="1030288" y="3529013"/>
          <p14:tracePt t="122718" x="1003300" y="3529013"/>
          <p14:tracePt t="122728" x="984250" y="3529013"/>
          <p14:tracePt t="122734" x="957263" y="3529013"/>
          <p14:tracePt t="122743" x="947738" y="3529013"/>
          <p14:tracePt t="122750" x="939800" y="3529013"/>
          <p14:tracePt t="122760" x="930275" y="3529013"/>
          <p14:tracePt t="122766" x="920750" y="3519488"/>
          <p14:tracePt t="122777" x="920750" y="3511550"/>
          <p14:tracePt t="122782" x="911225" y="3492500"/>
          <p14:tracePt t="122790" x="903288" y="3475038"/>
          <p14:tracePt t="122798" x="903288" y="3446463"/>
          <p14:tracePt t="122806" x="893763" y="3429000"/>
          <p14:tracePt t="122814" x="893763" y="3375025"/>
          <p14:tracePt t="122822" x="893763" y="3346450"/>
          <p14:tracePt t="122830" x="893763" y="3328988"/>
          <p14:tracePt t="122837" x="893763" y="3302000"/>
          <p14:tracePt t="122846" x="893763" y="3282950"/>
          <p14:tracePt t="122854" x="893763" y="3246438"/>
          <p14:tracePt t="122861" x="893763" y="3236913"/>
          <p14:tracePt t="122870" x="893763" y="3200400"/>
          <p14:tracePt t="122880" x="911225" y="3182938"/>
          <p14:tracePt t="122887" x="930275" y="3163888"/>
          <p14:tracePt t="122895" x="957263" y="3136900"/>
          <p14:tracePt t="122902" x="966788" y="3127375"/>
          <p14:tracePt t="122911" x="993775" y="3109913"/>
          <p14:tracePt t="122919" x="1011238" y="3100388"/>
          <p14:tracePt t="122927" x="1057275" y="3090863"/>
          <p14:tracePt t="122934" x="1084263" y="3090863"/>
          <p14:tracePt t="122943" x="1103313" y="3090863"/>
          <p14:tracePt t="122949" x="1112838" y="3090863"/>
          <p14:tracePt t="122960" x="1130300" y="3090863"/>
          <p14:tracePt t="122965" x="1139825" y="3090863"/>
          <p14:tracePt t="122975" x="1149350" y="3090863"/>
          <p14:tracePt t="122982" x="1185863" y="3090863"/>
          <p14:tracePt t="122990" x="1203325" y="3100388"/>
          <p14:tracePt t="122998" x="1212850" y="3109913"/>
          <p14:tracePt t="123006" x="1222375" y="3119438"/>
          <p14:tracePt t="123013" x="1249363" y="3146425"/>
          <p14:tracePt t="123022" x="1258888" y="3163888"/>
          <p14:tracePt t="123030" x="1276350" y="3182938"/>
          <p14:tracePt t="123038" x="1285875" y="3200400"/>
          <p14:tracePt t="123046" x="1293813" y="3209925"/>
          <p14:tracePt t="123054" x="1293813" y="3219450"/>
          <p14:tracePt t="123062" x="1312863" y="3236913"/>
          <p14:tracePt t="123078" x="1312863" y="3273425"/>
          <p14:tracePt t="123086" x="1312863" y="3282950"/>
          <p14:tracePt t="123102" x="1312863" y="3302000"/>
          <p14:tracePt t="123110" x="1312863" y="3319463"/>
          <p14:tracePt t="123118" x="1312863" y="3338513"/>
          <p14:tracePt t="123128" x="1312863" y="3365500"/>
          <p14:tracePt t="123134" x="1293813" y="3382963"/>
          <p14:tracePt t="123143" x="1266825" y="3419475"/>
          <p14:tracePt t="123149" x="1258888" y="3438525"/>
          <p14:tracePt t="123161" x="1222375" y="3455988"/>
          <p14:tracePt t="123166" x="1203325" y="3475038"/>
          <p14:tracePt t="123177" x="1176338" y="3475038"/>
          <p14:tracePt t="123182" x="1157288" y="3482975"/>
          <p14:tracePt t="123190" x="1130300" y="3492500"/>
          <p14:tracePt t="123206" x="1120775" y="3492500"/>
          <p14:tracePt t="123254" x="1112838" y="3492500"/>
          <p14:tracePt t="123262" x="1103313" y="3492500"/>
          <p14:tracePt t="123270" x="1084263" y="3492500"/>
          <p14:tracePt t="123278" x="1084263" y="3475038"/>
          <p14:tracePt t="123286" x="1084263" y="3465513"/>
          <p14:tracePt t="123294" x="1084263" y="3446463"/>
          <p14:tracePt t="123302" x="1084263" y="3438525"/>
          <p14:tracePt t="123310" x="1084263" y="3429000"/>
          <p14:tracePt t="123478" x="1084263" y="3411538"/>
          <p14:tracePt t="123485" x="1084263" y="3392488"/>
          <p14:tracePt t="123494" x="1120775" y="3365500"/>
          <p14:tracePt t="123502" x="1139825" y="3346450"/>
          <p14:tracePt t="123509" x="1193800" y="3328988"/>
          <p14:tracePt t="123517" x="1276350" y="3282950"/>
          <p14:tracePt t="123526" x="1339850" y="3265488"/>
          <p14:tracePt t="123533" x="1449388" y="3219450"/>
          <p14:tracePt t="123543" x="1549400" y="3173413"/>
          <p14:tracePt t="123552" x="1685925" y="3119438"/>
          <p14:tracePt t="123566" x="1895475" y="3063875"/>
          <p14:tracePt t="123582" x="2078038" y="3036888"/>
          <p14:tracePt t="123603" x="2260600" y="2936875"/>
          <p14:tracePt t="123613" x="2379663" y="2909888"/>
          <p14:tracePt t="123614" x="2470150" y="2854325"/>
          <p14:tracePt t="123622" x="2570163" y="2827338"/>
          <p14:tracePt t="123630" x="2652713" y="2771775"/>
          <p14:tracePt t="123638" x="2698750" y="2717800"/>
          <p14:tracePt t="123646" x="2781300" y="2662238"/>
          <p14:tracePt t="123655" x="2817813" y="2635250"/>
          <p14:tracePt t="123662" x="2852738" y="2589213"/>
          <p14:tracePt t="123670" x="2889250" y="2525713"/>
          <p14:tracePt t="123677" x="2917825" y="2481263"/>
          <p14:tracePt t="123686" x="2925763" y="2452688"/>
          <p14:tracePt t="123694" x="2944813" y="2416175"/>
          <p14:tracePt t="123710" x="2944813" y="2398713"/>
          <p14:tracePt t="123797" x="2944813" y="2425700"/>
          <p14:tracePt t="123805" x="2925763" y="2444750"/>
          <p14:tracePt t="123814" x="2889250" y="2481263"/>
          <p14:tracePt t="123822" x="2881313" y="2481263"/>
          <p14:tracePt t="123830" x="2852738" y="2508250"/>
          <p14:tracePt t="123838" x="2844800" y="2535238"/>
          <p14:tracePt t="123855" x="2835275" y="2544763"/>
          <p14:tracePt t="123863" x="2825750" y="2562225"/>
          <p14:tracePt t="123905" x="2817813" y="2562225"/>
          <p14:tracePt t="123922" x="2808288" y="2571750"/>
          <p14:tracePt t="123931" x="2789238" y="2581275"/>
          <p14:tracePt t="123938" x="2762250" y="2589213"/>
          <p14:tracePt t="123947" x="2744788" y="2608263"/>
          <p14:tracePt t="123952" x="2725738" y="2617788"/>
          <p14:tracePt t="123965" x="2708275" y="2625725"/>
          <p14:tracePt t="123971" x="2662238" y="2662238"/>
          <p14:tracePt t="123985" x="2625725" y="2690813"/>
          <p14:tracePt t="123997" x="2598738" y="2708275"/>
          <p14:tracePt t="123999" x="2598738" y="2717800"/>
          <p14:tracePt t="124007" x="2589213" y="2727325"/>
          <p14:tracePt t="124014" x="2570163" y="2735263"/>
          <p14:tracePt t="124038" x="2570163" y="2744788"/>
          <p14:tracePt t="124071" x="2562225" y="2754313"/>
          <p14:tracePt t="124121" x="2533650" y="2754313"/>
          <p14:tracePt t="124131" x="2525713" y="2754313"/>
          <p14:tracePt t="124136" x="2489200" y="2754313"/>
          <p14:tracePt t="124143" x="2470150" y="2754313"/>
          <p14:tracePt t="124150" x="2433638" y="2735263"/>
          <p14:tracePt t="124160" x="2397125" y="2708275"/>
          <p14:tracePt t="124165" x="2370138" y="2671763"/>
          <p14:tracePt t="124176" x="2333625" y="2644775"/>
          <p14:tracePt t="124182" x="2297113" y="2581275"/>
          <p14:tracePt t="124189" x="2279650" y="2544763"/>
          <p14:tracePt t="124197" x="2260600" y="2489200"/>
          <p14:tracePt t="124205" x="2251075" y="2462213"/>
          <p14:tracePt t="124213" x="2251075" y="2416175"/>
          <p14:tracePt t="124222" x="2251075" y="2362200"/>
          <p14:tracePt t="124232" x="2251075" y="2325688"/>
          <p14:tracePt t="124237" x="2251075" y="2279650"/>
          <p14:tracePt t="124245" x="2251075" y="2225675"/>
          <p14:tracePt t="124253" x="2270125" y="2189163"/>
          <p14:tracePt t="124263" x="2306638" y="2133600"/>
          <p14:tracePt t="124270" x="2352675" y="2089150"/>
          <p14:tracePt t="124279" x="2416175" y="2052638"/>
          <p14:tracePt t="124285" x="2479675" y="2006600"/>
          <p14:tracePt t="124295" x="2598738" y="1970088"/>
          <p14:tracePt t="124301" x="2671763" y="1943100"/>
          <p14:tracePt t="124310" x="2808288" y="1914525"/>
          <p14:tracePt t="124320" x="2898775" y="1887538"/>
          <p14:tracePt t="124332" x="3035300" y="1851025"/>
          <p14:tracePt t="124337" x="3163888" y="1824038"/>
          <p14:tracePt t="124349" x="3290888" y="1814513"/>
          <p14:tracePt t="124354" x="3382963" y="1797050"/>
          <p14:tracePt t="124361" x="3500438" y="1797050"/>
          <p14:tracePt t="124366" x="3573463" y="1797050"/>
          <p14:tracePt t="124377" x="3592513" y="1797050"/>
          <p14:tracePt t="124382" x="3619500" y="1797050"/>
          <p14:tracePt t="124397" x="3629025" y="1797050"/>
          <p14:tracePt t="124406" x="3636963" y="1804988"/>
          <p14:tracePt t="124413" x="3636963" y="1814513"/>
          <p14:tracePt t="124421" x="3636963" y="1841500"/>
          <p14:tracePt t="124429" x="3646488" y="1870075"/>
          <p14:tracePt t="124438" x="3646488" y="1897063"/>
          <p14:tracePt t="124446" x="3665538" y="1960563"/>
          <p14:tracePt t="124453" x="3665538" y="1997075"/>
          <p14:tracePt t="124462" x="3665538" y="2052638"/>
          <p14:tracePt t="124469" x="3665538" y="2079625"/>
          <p14:tracePt t="124478" x="3665538" y="2133600"/>
          <p14:tracePt t="124486" x="3665538" y="2179638"/>
          <p14:tracePt t="124494" x="3665538" y="2233613"/>
          <p14:tracePt t="124502" x="3665538" y="2270125"/>
          <p14:tracePt t="124510" x="3636963" y="2335213"/>
          <p14:tracePt t="124517" x="3619500" y="2379663"/>
          <p14:tracePt t="124527" x="3600450" y="2416175"/>
          <p14:tracePt t="124534" x="3592513" y="2444750"/>
          <p14:tracePt t="124545" x="3563938" y="2462213"/>
          <p14:tracePt t="124549" x="3546475" y="2489200"/>
          <p14:tracePt t="124560" x="3536950" y="2498725"/>
          <p14:tracePt t="124566" x="3527425" y="2508250"/>
          <p14:tracePt t="124575" x="3527425" y="2517775"/>
          <p14:tracePt t="124594" x="3519488" y="2517775"/>
          <p14:tracePt t="124598" x="3490913" y="2517775"/>
          <p14:tracePt t="124606" x="3473450" y="2517775"/>
          <p14:tracePt t="124614" x="3419475" y="2535238"/>
          <p14:tracePt t="124622" x="3382963" y="2554288"/>
          <p14:tracePt t="124630" x="3327400" y="2562225"/>
          <p14:tracePt t="124638" x="3263900" y="2598738"/>
          <p14:tracePt t="124646" x="3181350" y="2625725"/>
          <p14:tracePt t="124654" x="3144838" y="2635250"/>
          <p14:tracePt t="124662" x="3081338" y="2671763"/>
          <p14:tracePt t="124671" x="2998788" y="2698750"/>
          <p14:tracePt t="124678" x="2917825" y="2744788"/>
          <p14:tracePt t="124686" x="2844800" y="2763838"/>
          <p14:tracePt t="124694" x="2789238" y="2800350"/>
          <p14:tracePt t="124702" x="2752725" y="2827338"/>
          <p14:tracePt t="124710" x="2716213" y="2844800"/>
          <p14:tracePt t="124717" x="2698750" y="2854325"/>
          <p14:tracePt t="124726" x="2689225" y="2863850"/>
          <p14:tracePt t="124774" x="2679700" y="2863850"/>
          <p14:tracePt t="124798" x="2671763" y="2863850"/>
          <p14:tracePt t="124814" x="2662238" y="2863850"/>
          <p14:tracePt t="124822" x="2643188" y="2863850"/>
          <p14:tracePt t="124829" x="2598738" y="2863850"/>
          <p14:tracePt t="124838" x="2570163" y="2863850"/>
          <p14:tracePt t="124846" x="2543175" y="2863850"/>
          <p14:tracePt t="124853" x="2506663" y="2863850"/>
          <p14:tracePt t="124862" x="2462213" y="2863850"/>
          <p14:tracePt t="124869" x="2416175" y="2844800"/>
          <p14:tracePt t="124877" x="2389188" y="2836863"/>
          <p14:tracePt t="124895" x="2352675" y="2827338"/>
          <p14:tracePt t="124901" x="2343150" y="2817813"/>
          <p14:tracePt t="124909" x="2324100" y="2808288"/>
          <p14:tracePt t="124917" x="2306638" y="2800350"/>
          <p14:tracePt t="124934" x="2297113" y="2790825"/>
          <p14:tracePt t="124942" x="2297113" y="2771775"/>
          <p14:tracePt t="124950" x="2297113" y="2763838"/>
          <p14:tracePt t="124960" x="2297113" y="2754313"/>
          <p14:tracePt t="124966" x="2297113" y="2727325"/>
          <p14:tracePt t="124976" x="2297113" y="2717800"/>
          <p14:tracePt t="124983" x="2297113" y="2708275"/>
          <p14:tracePt t="124990" x="2287588" y="2671763"/>
          <p14:tracePt t="124997" x="2287588" y="2635250"/>
          <p14:tracePt t="125006" x="2287588" y="2608263"/>
          <p14:tracePt t="125013" x="2287588" y="2562225"/>
          <p14:tracePt t="125022" x="2287588" y="2525713"/>
          <p14:tracePt t="125030" x="2287588" y="2481263"/>
          <p14:tracePt t="125038" x="2287588" y="2452688"/>
          <p14:tracePt t="125045" x="2287588" y="2408238"/>
          <p14:tracePt t="125054" x="2287588" y="2379663"/>
          <p14:tracePt t="125061" x="2287588" y="2362200"/>
          <p14:tracePt t="125070" x="2287588" y="2335213"/>
          <p14:tracePt t="125078" x="2287588" y="2316163"/>
          <p14:tracePt t="125086" x="2287588" y="2298700"/>
          <p14:tracePt t="125094" x="2287588" y="2289175"/>
          <p14:tracePt t="125101" x="2297113" y="2270125"/>
          <p14:tracePt t="125111" x="2306638" y="2270125"/>
          <p14:tracePt t="125118" x="2316163" y="2262188"/>
          <p14:tracePt t="125134" x="2324100" y="2252663"/>
          <p14:tracePt t="125142" x="2324100" y="2243138"/>
          <p14:tracePt t="125160" x="2333625" y="2233613"/>
          <p14:tracePt t="125165" x="2360613" y="2225675"/>
          <p14:tracePt t="125176" x="2379663" y="2216150"/>
          <p14:tracePt t="125182" x="2416175" y="2206625"/>
          <p14:tracePt t="125190" x="2443163" y="2189163"/>
          <p14:tracePt t="125198" x="2516188" y="2179638"/>
          <p14:tracePt t="125206" x="2552700" y="2160588"/>
          <p14:tracePt t="125214" x="2635250" y="2133600"/>
          <p14:tracePt t="125224" x="2679700" y="2125663"/>
          <p14:tracePt t="125236" x="2716213" y="2116138"/>
          <p14:tracePt t="125237" x="2735263" y="2116138"/>
          <p14:tracePt t="125246" x="2752725" y="2106613"/>
          <p14:tracePt t="125254" x="2762250" y="2106613"/>
          <p14:tracePt t="125261" x="2771775" y="2106613"/>
          <p14:tracePt t="125352" x="2781300" y="2106613"/>
          <p14:tracePt t="125365" x="2789238" y="2106613"/>
          <p14:tracePt t="125375" x="2789238" y="2116138"/>
          <p14:tracePt t="125382" x="2798763" y="2133600"/>
          <p14:tracePt t="125390" x="2808288" y="2143125"/>
          <p14:tracePt t="125485" x="2817813" y="2143125"/>
          <p14:tracePt t="125496" x="2825750" y="2152650"/>
          <p14:tracePt t="125503" x="2825750" y="2160588"/>
          <p14:tracePt t="125518" x="2825750" y="2170113"/>
          <p14:tracePt t="125534" x="2825750" y="2179638"/>
          <p14:tracePt t="125744" x="2825750" y="2206625"/>
          <p14:tracePt t="125754" x="2825750" y="2216150"/>
          <p14:tracePt t="125761" x="2817813" y="2243138"/>
          <p14:tracePt t="125766" x="2808288" y="2262188"/>
          <p14:tracePt t="125776" x="2798763" y="2262188"/>
          <p14:tracePt t="125790" x="2798763" y="2279650"/>
          <p14:tracePt t="126024" x="2798763" y="2289175"/>
          <p14:tracePt t="126032" x="2798763" y="2298700"/>
          <p14:tracePt t="126198" x="2789238" y="2306638"/>
          <p14:tracePt t="126266" x="2789238" y="2325688"/>
          <p14:tracePt t="126279" x="2789238" y="2335213"/>
          <p14:tracePt t="126299" x="2789238" y="2343150"/>
          <p14:tracePt t="126311" x="2789238" y="2352675"/>
          <p14:tracePt t="126334" x="2798763" y="2352675"/>
          <p14:tracePt t="126343" x="2817813" y="2352675"/>
          <p14:tracePt t="126349" x="2835275" y="2335213"/>
          <p14:tracePt t="126359" x="2862263" y="2316163"/>
          <p14:tracePt t="126365" x="2898775" y="2306638"/>
          <p14:tracePt t="126375" x="2917825" y="2279650"/>
          <p14:tracePt t="126382" x="2925763" y="2279650"/>
          <p14:tracePt t="126390" x="2925763" y="2270125"/>
          <p14:tracePt t="126397" x="2935288" y="2270125"/>
          <p14:tracePt t="126824" x="2944813" y="2270125"/>
          <p14:tracePt t="126907" x="2944813" y="2279650"/>
          <p14:tracePt t="126923" x="2944813" y="2289175"/>
          <p14:tracePt t="126930" x="2935288" y="2316163"/>
          <p14:tracePt t="126942" x="2935288" y="2325688"/>
          <p14:tracePt t="126950" x="2935288" y="2335213"/>
          <p14:tracePt t="126959" x="2935288" y="2352675"/>
          <p14:tracePt t="127039" x="2925763" y="2352675"/>
          <p14:tracePt t="127048" x="2925763" y="2362200"/>
          <p14:tracePt t="127053" x="2898775" y="2371725"/>
          <p14:tracePt t="127062" x="2881313" y="2379663"/>
          <p14:tracePt t="127072" x="2844800" y="2389188"/>
          <p14:tracePt t="127083" x="2817813" y="2416175"/>
          <p14:tracePt t="127088" x="2771775" y="2425700"/>
          <p14:tracePt t="127095" x="2744788" y="2435225"/>
          <p14:tracePt t="127102" x="2689225" y="2452688"/>
          <p14:tracePt t="127109" x="2671763" y="2452688"/>
          <p14:tracePt t="127117" x="2652713" y="2462213"/>
          <p14:tracePt t="127126" x="2643188" y="2462213"/>
          <p14:tracePt t="127142" x="2635250" y="2471738"/>
          <p14:tracePt t="127319" x="2635250" y="2481263"/>
          <p14:tracePt t="127329" x="2635250" y="2489200"/>
          <p14:tracePt t="127342" x="2635250" y="2498725"/>
          <p14:tracePt t="127366" x="2635250" y="2508250"/>
          <p14:tracePt t="127382" x="2635250" y="2517775"/>
          <p14:tracePt t="127406" x="2635250" y="2525713"/>
          <p14:tracePt t="127414" x="2643188" y="2535238"/>
          <p14:tracePt t="127470" x="2652713" y="2535238"/>
          <p14:tracePt t="127534" x="2662238" y="2544763"/>
          <p14:tracePt t="127549" x="2679700" y="2544763"/>
          <p14:tracePt t="127558" x="2689225" y="2544763"/>
          <p14:tracePt t="127565" x="2698750" y="2544763"/>
          <p14:tracePt t="127574" x="2725738" y="2554288"/>
          <p14:tracePt t="127582" x="2735263" y="2554288"/>
          <p14:tracePt t="127593" x="2744788" y="2562225"/>
          <p14:tracePt t="127654" x="2762250" y="2562225"/>
          <p14:tracePt t="127686" x="2771775" y="2562225"/>
          <p14:tracePt t="127856" x="2781300" y="2571750"/>
          <p14:tracePt t="127872" x="2781300" y="2581275"/>
          <p14:tracePt t="128072" x="2789238" y="2598738"/>
          <p14:tracePt t="128232" x="2798763" y="2598738"/>
          <p14:tracePt t="128238" x="2817813" y="2598738"/>
          <p14:tracePt t="128254" x="2825750" y="2598738"/>
          <p14:tracePt t="128262" x="2844800" y="2598738"/>
          <p14:tracePt t="128278" x="2852738" y="2598738"/>
          <p14:tracePt t="128286" x="2862263" y="2598738"/>
          <p14:tracePt t="128622" x="2852738" y="2617788"/>
          <p14:tracePt t="128671" x="2844800" y="2635250"/>
          <p14:tracePt t="128677" x="2835275" y="2644775"/>
          <p14:tracePt t="128685" x="2817813" y="2671763"/>
          <p14:tracePt t="128694" x="2808288" y="2681288"/>
          <p14:tracePt t="128702" x="2789238" y="2717800"/>
          <p14:tracePt t="128710" x="2762250" y="2754313"/>
          <p14:tracePt t="128717" x="2716213" y="2790825"/>
          <p14:tracePt t="128726" x="2689225" y="2836863"/>
          <p14:tracePt t="128733" x="2643188" y="2881313"/>
          <p14:tracePt t="128742" x="2616200" y="2946400"/>
          <p14:tracePt t="128749" x="2579688" y="2990850"/>
          <p14:tracePt t="128759" x="2552700" y="3073400"/>
          <p14:tracePt t="128766" x="2533650" y="3090863"/>
          <p14:tracePt t="128776" x="2525713" y="3127375"/>
          <p14:tracePt t="128781" x="2498725" y="3192463"/>
          <p14:tracePt t="128796" x="2498725" y="3219450"/>
          <p14:tracePt t="128798" x="2479675" y="3236913"/>
          <p14:tracePt t="128810" x="2470150" y="3246438"/>
          <p14:tracePt t="128814" x="2470150" y="3273425"/>
          <p14:tracePt t="128822" x="2470150" y="3282950"/>
          <p14:tracePt t="128830" x="2470150" y="3309938"/>
          <p14:tracePt t="128838" x="2462213" y="3328988"/>
          <p14:tracePt t="128855" x="2452688" y="3346450"/>
          <p14:tracePt t="128861" x="2452688" y="3355975"/>
          <p14:tracePt t="128870" x="2443163" y="3375025"/>
          <p14:tracePt t="128893" x="2433638" y="3382963"/>
          <p14:tracePt t="128902" x="2425700" y="3402013"/>
          <p14:tracePt t="128909" x="2416175" y="3419475"/>
          <p14:tracePt t="128926" x="2406650" y="3446463"/>
          <p14:tracePt t="128934" x="2406650" y="3465513"/>
          <p14:tracePt t="128943" x="2389188" y="3482975"/>
          <p14:tracePt t="128949" x="2379663" y="3502025"/>
          <p14:tracePt t="128959" x="2379663" y="3511550"/>
          <p14:tracePt t="128966" x="2370138" y="3538538"/>
          <p14:tracePt t="128975" x="2360613" y="3556000"/>
          <p14:tracePt t="128983" x="2352675" y="3592513"/>
          <p14:tracePt t="128997" x="2333625" y="3611563"/>
          <p14:tracePt t="128999" x="2324100" y="3621088"/>
          <p14:tracePt t="129013" x="2316163" y="3638550"/>
          <p14:tracePt t="129017" x="2297113" y="3665538"/>
          <p14:tracePt t="129023" x="2287588" y="3665538"/>
          <p14:tracePt t="129030" x="2279650" y="3675063"/>
          <p14:tracePt t="129038" x="2270125" y="3684588"/>
          <p14:tracePt t="129045" x="2270125" y="3694113"/>
          <p14:tracePt t="129055" x="2260600" y="3711575"/>
          <p14:tracePt t="129062" x="2243138" y="3738563"/>
          <p14:tracePt t="129080" x="2243138" y="3757613"/>
          <p14:tracePt t="129088" x="2233613" y="3775075"/>
          <p14:tracePt t="129097" x="2224088" y="3811588"/>
          <p14:tracePt t="129102" x="2224088" y="3821113"/>
          <p14:tracePt t="129110" x="2206625" y="3857625"/>
          <p14:tracePt t="129118" x="2206625" y="3884613"/>
          <p14:tracePt t="129126" x="2197100" y="3911600"/>
          <p14:tracePt t="129133" x="2197100" y="3957638"/>
          <p14:tracePt t="129142" x="2197100" y="3984625"/>
          <p14:tracePt t="129149" x="2197100" y="4013200"/>
          <p14:tracePt t="129159" x="2197100" y="4030663"/>
          <p14:tracePt t="129165" x="2197100" y="4076700"/>
          <p14:tracePt t="129175" x="2197100" y="4103688"/>
          <p14:tracePt t="129182" x="2197100" y="4122738"/>
          <p14:tracePt t="129192" x="2187575" y="4159250"/>
          <p14:tracePt t="129198" x="2187575" y="4167188"/>
          <p14:tracePt t="129206" x="2187575" y="4176713"/>
          <p14:tracePt t="129214" x="2187575" y="4195763"/>
          <p14:tracePt t="129222" x="2179638" y="4203700"/>
          <p14:tracePt t="129231" x="2179638" y="4213225"/>
          <p14:tracePt t="129237" x="2170113" y="4213225"/>
          <p14:tracePt t="129245" x="2160588" y="4222750"/>
          <p14:tracePt t="129362" x="2151063" y="4222750"/>
          <p14:tracePt t="129383" x="2143125" y="4213225"/>
          <p14:tracePt t="129393" x="2133600" y="4186238"/>
          <p14:tracePt t="129399" x="2124075" y="4167188"/>
          <p14:tracePt t="129406" x="2124075" y="4140200"/>
          <p14:tracePt t="129414" x="2106613" y="4103688"/>
          <p14:tracePt t="129422" x="2106613" y="4057650"/>
          <p14:tracePt t="129430" x="2097088" y="4003675"/>
          <p14:tracePt t="129437" x="2097088" y="3957638"/>
          <p14:tracePt t="129446" x="2097088" y="3911600"/>
          <p14:tracePt t="129454" x="2097088" y="3875088"/>
          <p14:tracePt t="129461" x="2097088" y="3821113"/>
          <p14:tracePt t="129470" x="2097088" y="3767138"/>
          <p14:tracePt t="129478" x="2097088" y="3675063"/>
          <p14:tracePt t="129486" x="2097088" y="3621088"/>
          <p14:tracePt t="129494" x="2097088" y="3565525"/>
          <p14:tracePt t="129502" x="2097088" y="3519488"/>
          <p14:tracePt t="129510" x="2097088" y="3482975"/>
          <p14:tracePt t="129518" x="2097088" y="3438525"/>
          <p14:tracePt t="129525" x="2124075" y="3365500"/>
          <p14:tracePt t="129534" x="2143125" y="3292475"/>
          <p14:tracePt t="129543" x="2170113" y="3246438"/>
          <p14:tracePt t="129549" x="2197100" y="3182938"/>
          <p14:tracePt t="129562" x="2233613" y="3119438"/>
          <p14:tracePt t="129565" x="2279650" y="3017838"/>
          <p14:tracePt t="129576" x="2333625" y="2954338"/>
          <p14:tracePt t="129582" x="2389188" y="2873375"/>
          <p14:tracePt t="129593" x="2406650" y="2854325"/>
          <p14:tracePt t="129597" x="2452688" y="2808288"/>
          <p14:tracePt t="129609" x="2479675" y="2771775"/>
          <p14:tracePt t="129613" x="2516188" y="2744788"/>
          <p14:tracePt t="129622" x="2543175" y="2708275"/>
          <p14:tracePt t="129630" x="2589213" y="2690813"/>
          <p14:tracePt t="129637" x="2606675" y="2681288"/>
          <p14:tracePt t="129646" x="2652713" y="2654300"/>
          <p14:tracePt t="129655" x="2679700" y="2644775"/>
          <p14:tracePt t="129662" x="2716213" y="2644775"/>
          <p14:tracePt t="129671" x="2771775" y="2635250"/>
          <p14:tracePt t="129677" x="2808288" y="2625725"/>
          <p14:tracePt t="129686" x="2852738" y="2625725"/>
          <p14:tracePt t="129694" x="2898775" y="2598738"/>
          <p14:tracePt t="129703" x="2935288" y="2598738"/>
          <p14:tracePt t="129709" x="2971800" y="2589213"/>
          <p14:tracePt t="129718" x="2998788" y="2589213"/>
          <p14:tracePt t="129726" x="3017838" y="2581275"/>
          <p14:tracePt t="129734" x="3035300" y="2571750"/>
          <p14:tracePt t="129743" x="3044825" y="2571750"/>
          <p14:tracePt t="129750" x="3063875" y="2562225"/>
          <p14:tracePt t="129976" x="3063875" y="2554288"/>
          <p14:tracePt t="129987" x="3054350" y="2554288"/>
          <p14:tracePt t="129990" x="3044825" y="2554288"/>
          <p14:tracePt t="129997" x="3027363" y="2554288"/>
          <p14:tracePt t="130006" x="3017838" y="2554288"/>
          <p14:tracePt t="130054" x="3008313" y="2554288"/>
          <p14:tracePt t="130095" x="2998788" y="2544763"/>
          <p14:tracePt t="130252" x="2998788" y="2525713"/>
          <p14:tracePt t="130260" x="2990850" y="2517775"/>
          <p14:tracePt t="130271" x="2971800" y="2517775"/>
          <p14:tracePt t="130279" x="2962275" y="2517775"/>
          <p14:tracePt t="130286" x="2935288" y="2517775"/>
          <p14:tracePt t="130294" x="2917825" y="2517775"/>
          <p14:tracePt t="130301" x="2889250" y="2517775"/>
          <p14:tracePt t="130310" x="2881313" y="2525713"/>
          <p14:tracePt t="130317" x="2844800" y="2544763"/>
          <p14:tracePt t="130327" x="2825750" y="2562225"/>
          <p14:tracePt t="130334" x="2808288" y="2562225"/>
          <p14:tracePt t="130343" x="2798763" y="2562225"/>
          <p14:tracePt t="130350" x="2789238" y="2571750"/>
          <p14:tracePt t="130537" x="2789238" y="2562225"/>
          <p14:tracePt t="130553" x="2798763" y="2554288"/>
          <p14:tracePt t="130558" x="2808288" y="2544763"/>
          <p14:tracePt t="130574" x="2817813" y="2535238"/>
          <p14:tracePt t="130582" x="2825750" y="2525713"/>
          <p14:tracePt t="130593" x="2844800" y="2517775"/>
          <p14:tracePt t="130599" x="2871788" y="2508250"/>
          <p14:tracePt t="130615" x="2881313" y="2498725"/>
          <p14:tracePt t="130624" x="2889250" y="2498725"/>
          <p14:tracePt t="130633" x="2917825" y="2481263"/>
          <p14:tracePt t="130639" x="2925763" y="2471738"/>
          <p14:tracePt t="130646" x="2935288" y="2462213"/>
          <p14:tracePt t="130654" x="2954338" y="2452688"/>
          <p14:tracePt t="130671" x="2962275" y="2452688"/>
          <p14:tracePt t="130677" x="2971800" y="2444750"/>
          <p14:tracePt t="130685" x="2990850" y="2425700"/>
          <p14:tracePt t="130702" x="2998788" y="2416175"/>
          <p14:tracePt t="130710" x="3017838" y="2398713"/>
          <p14:tracePt t="130743" x="3027363" y="2389188"/>
          <p14:tracePt t="130752" x="3044825" y="2379663"/>
          <p14:tracePt t="130860" x="3035300" y="2379663"/>
          <p14:tracePt t="130867" x="3017838" y="2389188"/>
          <p14:tracePt t="130875" x="3008313" y="2398713"/>
          <p14:tracePt t="130884" x="2998788" y="2408238"/>
          <p14:tracePt t="130888" x="2990850" y="2416175"/>
          <p14:tracePt t="130893" x="2990850" y="2425700"/>
          <p14:tracePt t="130910" x="2981325" y="2444750"/>
          <p14:tracePt t="130926" x="2971800" y="2444750"/>
          <p14:tracePt t="130933" x="2962275" y="2452688"/>
          <p14:tracePt t="130957" x="2944813" y="2462213"/>
          <p14:tracePt t="130966" x="2935288" y="2471738"/>
          <p14:tracePt t="130982" x="2925763" y="2481263"/>
          <p14:tracePt t="130998" x="2917825" y="2481263"/>
          <p14:tracePt t="131072" x="2908300" y="2489200"/>
          <p14:tracePt t="131081" x="2898775" y="2489200"/>
          <p14:tracePt t="131087" x="2889250" y="2498725"/>
          <p14:tracePt t="131102" x="2881313" y="2498725"/>
          <p14:tracePt t="131240" x="2871788" y="2498725"/>
          <p14:tracePt t="131251" x="2871788" y="2508250"/>
          <p14:tracePt t="131259" x="2871788" y="2525713"/>
          <p14:tracePt t="131264" x="2871788" y="2544763"/>
          <p14:tracePt t="131270" x="2871788" y="2562225"/>
          <p14:tracePt t="131278" x="2871788" y="2589213"/>
          <p14:tracePt t="131286" x="2881313" y="2608263"/>
          <p14:tracePt t="131294" x="2881313" y="2617788"/>
          <p14:tracePt t="131301" x="2881313" y="2644775"/>
          <p14:tracePt t="131318" x="2881313" y="2654300"/>
          <p14:tracePt t="131326" x="2889250" y="2671763"/>
          <p14:tracePt t="131520" x="2898775" y="2671763"/>
          <p14:tracePt t="131536" x="2898775" y="2662238"/>
          <p14:tracePt t="131545" x="2908300" y="2654300"/>
          <p14:tracePt t="131560" x="2935288" y="2625725"/>
          <p14:tracePt t="131565" x="2954338" y="2617788"/>
          <p14:tracePt t="131576" x="2971800" y="2598738"/>
          <p14:tracePt t="131581" x="2990850" y="2589213"/>
          <p14:tracePt t="131593" x="3035300" y="2571750"/>
          <p14:tracePt t="131598" x="3063875" y="2544763"/>
          <p14:tracePt t="131609" x="3081338" y="2535238"/>
          <p14:tracePt t="131614" x="3144838" y="2498725"/>
          <p14:tracePt t="131623" x="3190875" y="2481263"/>
          <p14:tracePt t="131630" x="3244850" y="2471738"/>
          <p14:tracePt t="131637" x="3290888" y="2444750"/>
          <p14:tracePt t="131646" x="3354388" y="2435225"/>
          <p14:tracePt t="131654" x="3382963" y="2425700"/>
          <p14:tracePt t="131661" x="3436938" y="2416175"/>
          <p14:tracePt t="131672" x="3473450" y="2389188"/>
          <p14:tracePt t="131677" x="3500438" y="2379663"/>
          <p14:tracePt t="131686" x="3519488" y="2379663"/>
          <p14:tracePt t="131694" x="3556000" y="2379663"/>
          <p14:tracePt t="131702" x="3563938" y="2371725"/>
          <p14:tracePt t="131710" x="3582988" y="2362200"/>
          <p14:tracePt t="131734" x="3600450" y="2362200"/>
          <p14:tracePt t="131741" x="3609975" y="2362200"/>
          <p14:tracePt t="131749" x="3629025" y="2352675"/>
          <p14:tracePt t="131766" x="3646488" y="2352675"/>
          <p14:tracePt t="131776" x="3656013" y="2343150"/>
          <p14:tracePt t="131781" x="3665538" y="2335213"/>
          <p14:tracePt t="131792" x="3683000" y="2325688"/>
          <p14:tracePt t="131798" x="3719513" y="2298700"/>
          <p14:tracePt t="131807" x="3729038" y="2279650"/>
          <p14:tracePt t="131814" x="3746500" y="2262188"/>
          <p14:tracePt t="131822" x="3765550" y="2243138"/>
          <p14:tracePt t="131830" x="3775075" y="2233613"/>
          <p14:tracePt t="131838" x="3783013" y="2206625"/>
          <p14:tracePt t="131846" x="3792538" y="2197100"/>
          <p14:tracePt t="131961" x="3792538" y="2189163"/>
          <p14:tracePt t="131973" x="3783013" y="2189163"/>
          <p14:tracePt t="131984" x="3746500" y="2225675"/>
          <p14:tracePt t="131998" x="3738563" y="2225675"/>
          <p14:tracePt t="132006" x="3738563" y="2233613"/>
          <p14:tracePt t="132038" x="3738563" y="2243138"/>
          <p14:tracePt t="132126" x="3738563" y="2262188"/>
          <p14:tracePt t="132142" x="3738563" y="2279650"/>
          <p14:tracePt t="132158" x="3738563" y="2289175"/>
          <p14:tracePt t="132166" x="3738563" y="2316163"/>
          <p14:tracePt t="132173" x="3738563" y="2325688"/>
          <p14:tracePt t="132182" x="3738563" y="2343150"/>
          <p14:tracePt t="132192" x="3738563" y="2362200"/>
          <p14:tracePt t="132197" x="3738563" y="2371725"/>
          <p14:tracePt t="132213" x="3738563" y="2379663"/>
          <p14:tracePt t="132231" x="3738563" y="2398713"/>
          <p14:tracePt t="132239" x="3738563" y="2408238"/>
          <p14:tracePt t="132255" x="3738563" y="2416175"/>
          <p14:tracePt t="132271" x="3738563" y="2425700"/>
          <p14:tracePt t="132303" x="3729038" y="2435225"/>
          <p14:tracePt t="132494" x="3719513" y="2435225"/>
          <p14:tracePt t="132710" x="3709988" y="2435225"/>
          <p14:tracePt t="132775" x="3702050" y="2444750"/>
          <p14:tracePt t="133016" x="3702050" y="2452688"/>
          <p14:tracePt t="133024" x="3719513" y="2452688"/>
          <p14:tracePt t="133038" x="3719513" y="2444750"/>
          <p14:tracePt t="133046" x="3729038" y="2435225"/>
          <p14:tracePt t="133054" x="3729038" y="2425700"/>
          <p14:tracePt t="133062" x="3729038" y="2416175"/>
          <p14:tracePt t="133070" x="3738563" y="2408238"/>
          <p14:tracePt t="133078" x="3738563" y="2398713"/>
          <p14:tracePt t="133094" x="3738563" y="2389188"/>
          <p14:tracePt t="133102" x="3738563" y="2379663"/>
          <p14:tracePt t="133110" x="3738563" y="2371725"/>
          <p14:tracePt t="133126" x="3746500" y="2362200"/>
          <p14:tracePt t="133150" x="3746500" y="2343150"/>
          <p14:tracePt t="133158" x="3756025" y="2335213"/>
          <p14:tracePt t="133175" x="3756025" y="2325688"/>
          <p14:tracePt t="133182" x="3756025" y="2316163"/>
          <p14:tracePt t="133198" x="3756025" y="2298700"/>
          <p14:tracePt t="133448" x="3756025" y="2325688"/>
          <p14:tracePt t="133456" x="3738563" y="2343150"/>
          <p14:tracePt t="133469" x="3738563" y="2362200"/>
          <p14:tracePt t="133475" x="3719513" y="2408238"/>
          <p14:tracePt t="133480" x="3709988" y="2425700"/>
          <p14:tracePt t="133485" x="3702050" y="2444750"/>
          <p14:tracePt t="133494" x="3692525" y="2471738"/>
          <p14:tracePt t="133502" x="3692525" y="2481263"/>
          <p14:tracePt t="133509" x="3683000" y="2489200"/>
          <p14:tracePt t="133517" x="3683000" y="2517775"/>
          <p14:tracePt t="133526" x="3673475" y="2535238"/>
          <p14:tracePt t="133686" x="3665538" y="2535238"/>
          <p14:tracePt t="133693" x="3656013" y="2525713"/>
          <p14:tracePt t="133718" x="3656013" y="2517775"/>
          <p14:tracePt t="133733" x="3646488" y="2498725"/>
          <p14:tracePt t="133766" x="3636963" y="2489200"/>
          <p14:tracePt t="133774" x="3629025" y="2489200"/>
          <p14:tracePt t="133782" x="3619500" y="2489200"/>
          <p14:tracePt t="133790" x="3582988" y="2489200"/>
          <p14:tracePt t="133798" x="3556000" y="2489200"/>
          <p14:tracePt t="133808" x="3500438" y="2489200"/>
          <p14:tracePt t="133814" x="3446463" y="2489200"/>
          <p14:tracePt t="133821" x="3390900" y="2489200"/>
          <p14:tracePt t="133829" x="3317875" y="2489200"/>
          <p14:tracePt t="133837" x="3244850" y="2489200"/>
          <p14:tracePt t="133845" x="3181350" y="2481263"/>
          <p14:tracePt t="133854" x="3154363" y="2471738"/>
          <p14:tracePt t="133861" x="3136900" y="2471738"/>
          <p14:tracePt t="133869" x="3117850" y="2462213"/>
          <p14:tracePt t="133893" x="3108325" y="2462213"/>
          <p14:tracePt t="133895" x="3090863" y="2444750"/>
          <p14:tracePt t="133990" x="3081338" y="2444750"/>
          <p14:tracePt t="133999" x="3071813" y="2444750"/>
          <p14:tracePt t="134249" x="3054350" y="2452688"/>
          <p14:tracePt t="134258" x="3035300" y="2462213"/>
          <p14:tracePt t="134267" x="3035300" y="2471738"/>
          <p14:tracePt t="134271" x="3027363" y="2481263"/>
          <p14:tracePt t="134278" x="2998788" y="2481263"/>
          <p14:tracePt t="134286" x="2990850" y="2489200"/>
          <p14:tracePt t="134294" x="2981325" y="2489200"/>
          <p14:tracePt t="134310" x="2962275" y="2489200"/>
          <p14:tracePt t="134326" x="2954338" y="2498725"/>
          <p14:tracePt t="135464" x="2917825" y="2489200"/>
          <p14:tracePt t="135475" x="2889250" y="2471738"/>
          <p14:tracePt t="135488" x="2862263" y="2462213"/>
          <p14:tracePt t="135494" x="2844800" y="2452688"/>
          <p14:tracePt t="135502" x="2825750" y="2452688"/>
          <p14:tracePt t="135510" x="2817813" y="2452688"/>
          <p14:tracePt t="135518" x="2789238" y="2452688"/>
          <p14:tracePt t="135527" x="2771775" y="2452688"/>
          <p14:tracePt t="135536" x="2762250" y="2452688"/>
          <p14:tracePt t="135548" x="2735263" y="2452688"/>
          <p14:tracePt t="135552" x="2716213" y="2452688"/>
          <p14:tracePt t="135562" x="2689225" y="2452688"/>
          <p14:tracePt t="135567" x="2635250" y="2452688"/>
          <p14:tracePt t="135575" x="2579688" y="2452688"/>
          <p14:tracePt t="135582" x="2489200" y="2452688"/>
          <p14:tracePt t="135592" x="2360613" y="2452688"/>
          <p14:tracePt t="135598" x="2251075" y="2452688"/>
          <p14:tracePt t="135609" x="2160588" y="2452688"/>
          <p14:tracePt t="135613" x="2051050" y="2452688"/>
          <p14:tracePt t="135622" x="1978025" y="2452688"/>
          <p14:tracePt t="135629" x="1914525" y="2452688"/>
          <p14:tracePt t="135638" x="1895475" y="2452688"/>
          <p14:tracePt t="135646" x="1868488" y="2452688"/>
          <p14:tracePt t="135711" x="1860550" y="2444750"/>
          <p14:tracePt t="135718" x="1860550" y="2435225"/>
          <p14:tracePt t="135726" x="1860550" y="2425700"/>
          <p14:tracePt t="135742" x="1860550" y="2416175"/>
          <p14:tracePt t="135976" x="1860550" y="2408238"/>
          <p14:tracePt t="135989" x="1851025" y="2398713"/>
          <p14:tracePt t="136000" x="1824038" y="2371725"/>
          <p14:tracePt t="136007" x="1814513" y="2352675"/>
          <p14:tracePt t="136014" x="1814513" y="2343150"/>
          <p14:tracePt t="136022" x="1804988" y="2335213"/>
          <p14:tracePt t="136038" x="1787525" y="2325688"/>
          <p14:tracePt t="136046" x="1787525" y="2316163"/>
          <p14:tracePt t="136053" x="1778000" y="2306638"/>
          <p14:tracePt t="136069" x="1778000" y="2298700"/>
          <p14:tracePt t="136078" x="1768475" y="2289175"/>
          <p14:tracePt t="136085" x="1751013" y="2270125"/>
          <p14:tracePt t="136094" x="1741488" y="2270125"/>
          <p14:tracePt t="136102" x="1731963" y="2270125"/>
          <p14:tracePt t="136109" x="1704975" y="2270125"/>
          <p14:tracePt t="136117" x="1685925" y="2270125"/>
          <p14:tracePt t="136130" x="1631950" y="2270125"/>
          <p14:tracePt t="136137" x="1585913" y="2289175"/>
          <p14:tracePt t="136146" x="1541463" y="2335213"/>
          <p14:tracePt t="136150" x="1522413" y="2362200"/>
          <p14:tracePt t="136159" x="1495425" y="2398713"/>
          <p14:tracePt t="136166" x="1476375" y="2416175"/>
          <p14:tracePt t="136175" x="1476375" y="2425700"/>
          <p14:tracePt t="136182" x="1476375" y="2444750"/>
          <p14:tracePt t="136198" x="1476375" y="2462213"/>
          <p14:tracePt t="136310" x="1476375" y="2471738"/>
          <p14:tracePt t="136326" x="1476375" y="2481263"/>
          <p14:tracePt t="136334" x="1476375" y="2498725"/>
          <p14:tracePt t="136342" x="1468438" y="2508250"/>
          <p14:tracePt t="136350" x="1458913" y="2525713"/>
          <p14:tracePt t="136366" x="1458913" y="2544763"/>
          <p14:tracePt t="136382" x="1458913" y="2554288"/>
          <p14:tracePt t="136391" x="1458913" y="2562225"/>
          <p14:tracePt t="136397" x="1458913" y="2581275"/>
          <p14:tracePt t="136414" x="1458913" y="2589213"/>
          <p14:tracePt t="136422" x="1458913" y="2598738"/>
          <p14:tracePt t="136430" x="1458913" y="2608263"/>
          <p14:tracePt t="136437" x="1458913" y="2617788"/>
          <p14:tracePt t="136454" x="1458913" y="2625725"/>
          <p14:tracePt t="136520" x="1458913" y="2635250"/>
          <p14:tracePt t="136766" x="1485900" y="2608263"/>
          <p14:tracePt t="136774" x="1522413" y="2581275"/>
          <p14:tracePt t="136782" x="1549400" y="2544763"/>
          <p14:tracePt t="136790" x="1576388" y="2517775"/>
          <p14:tracePt t="136798" x="1622425" y="2471738"/>
          <p14:tracePt t="136807" x="1649413" y="2435225"/>
          <p14:tracePt t="136813" x="1668463" y="2408238"/>
          <p14:tracePt t="136821" x="1714500" y="2362200"/>
          <p14:tracePt t="136830" x="1768475" y="2325688"/>
          <p14:tracePt t="136837" x="1778000" y="2306638"/>
          <p14:tracePt t="136846" x="1804988" y="2289175"/>
          <p14:tracePt t="136862" x="1814513" y="2279650"/>
          <p14:tracePt t="137016" x="1814513" y="2298700"/>
          <p14:tracePt t="137088" x="1814513" y="2306638"/>
          <p14:tracePt t="137119" x="1814513" y="2335213"/>
          <p14:tracePt t="137126" x="1814513" y="2343150"/>
          <p14:tracePt t="137137" x="1804988" y="2352675"/>
          <p14:tracePt t="137159" x="1795463" y="2352675"/>
          <p14:tracePt t="137368" x="1787525" y="2362200"/>
          <p14:tracePt t="137448" x="1778000" y="2362200"/>
          <p14:tracePt t="137463" x="1758950" y="2352675"/>
          <p14:tracePt t="137470" x="1751013" y="2343150"/>
          <p14:tracePt t="137478" x="1731963" y="2335213"/>
          <p14:tracePt t="137710" x="1722438" y="2335213"/>
          <p14:tracePt t="137726" x="1722438" y="2343150"/>
          <p14:tracePt t="137758" x="1722438" y="2362200"/>
          <p14:tracePt t="137808" x="1731963" y="2362200"/>
          <p14:tracePt t="137815" x="1751013" y="2371725"/>
          <p14:tracePt t="137847" x="1758950" y="2389188"/>
          <p14:tracePt t="138237" x="1768475" y="2389188"/>
          <p14:tracePt t="138585" x="1758950" y="2398713"/>
          <p14:tracePt t="138727" x="1751013" y="2408238"/>
          <p14:tracePt t="138740" x="1731963" y="2408238"/>
          <p14:tracePt t="138742" x="1685925" y="2444750"/>
          <p14:tracePt t="138752" x="1631950" y="2452688"/>
          <p14:tracePt t="138763" x="1585913" y="2489200"/>
          <p14:tracePt t="138765" x="1522413" y="2517775"/>
          <p14:tracePt t="138775" x="1476375" y="2525713"/>
          <p14:tracePt t="138782" x="1431925" y="2544763"/>
          <p14:tracePt t="138791" x="1403350" y="2554288"/>
          <p14:tracePt t="138798" x="1385888" y="2562225"/>
          <p14:tracePt t="138807" x="1376363" y="2571750"/>
          <p14:tracePt t="138943" x="1376363" y="2562225"/>
          <p14:tracePt t="139102" x="1376363" y="2554288"/>
          <p14:tracePt t="139151" x="1385888" y="2554288"/>
          <p14:tracePt t="139175" x="1395413" y="2554288"/>
          <p14:tracePt t="139272" x="1403350" y="2554288"/>
          <p14:tracePt t="139285" x="1403350" y="2562225"/>
          <p14:tracePt t="139298" x="1403350" y="2589213"/>
          <p14:tracePt t="139311" x="1403350" y="2608263"/>
          <p14:tracePt t="139319" x="1403350" y="2625725"/>
          <p14:tracePt t="139327" x="1403350" y="2644775"/>
          <p14:tracePt t="139334" x="1403350" y="2671763"/>
          <p14:tracePt t="139343" x="1403350" y="2698750"/>
          <p14:tracePt t="139350" x="1403350" y="2744788"/>
          <p14:tracePt t="139359" x="1403350" y="2800350"/>
          <p14:tracePt t="139366" x="1403350" y="2836863"/>
          <p14:tracePt t="139376" x="1403350" y="2881313"/>
          <p14:tracePt t="139382" x="1403350" y="2909888"/>
          <p14:tracePt t="139393" x="1403350" y="2946400"/>
          <p14:tracePt t="139398" x="1403350" y="2982913"/>
          <p14:tracePt t="139409" x="1403350" y="2990850"/>
          <p14:tracePt t="139415" x="1403350" y="3000375"/>
          <p14:tracePt t="139425" x="1403350" y="3027363"/>
          <p14:tracePt t="139430" x="1403350" y="3036888"/>
          <p14:tracePt t="139446" x="1403350" y="3046413"/>
          <p14:tracePt t="139594" x="1403350" y="3063875"/>
          <p14:tracePt t="139610" x="1403350" y="3073400"/>
          <p14:tracePt t="139728" x="1403350" y="3046413"/>
          <p14:tracePt t="139741" x="1403350" y="3009900"/>
          <p14:tracePt t="139743" x="1366838" y="2936875"/>
          <p14:tracePt t="139752" x="1349375" y="2881313"/>
          <p14:tracePt t="139759" x="1322388" y="2800350"/>
          <p14:tracePt t="139766" x="1285875" y="2754313"/>
          <p14:tracePt t="139775" x="1249363" y="2690813"/>
          <p14:tracePt t="139782" x="1222375" y="2644775"/>
          <p14:tracePt t="139791" x="1176338" y="2589213"/>
          <p14:tracePt t="139800" x="1130300" y="2525713"/>
          <p14:tracePt t="139812" x="1103313" y="2498725"/>
          <p14:tracePt t="139814" x="1066800" y="2452688"/>
          <p14:tracePt t="139825" x="1057275" y="2435225"/>
          <p14:tracePt t="139829" x="1030288" y="2398713"/>
          <p14:tracePt t="139838" x="1020763" y="2389188"/>
          <p14:tracePt t="139845" x="1011238" y="2371725"/>
          <p14:tracePt t="139862" x="1003300" y="2371725"/>
          <p14:tracePt t="139878" x="1003300" y="2352675"/>
          <p14:tracePt t="139891" x="1003300" y="2343150"/>
          <p14:tracePt t="139902" x="993775" y="2325688"/>
          <p14:tracePt t="139909" x="984250" y="2316163"/>
          <p14:tracePt t="139917" x="984250" y="2306638"/>
          <p14:tracePt t="139925" x="974725" y="2298700"/>
          <p14:tracePt t="139947" x="966788" y="2289175"/>
          <p14:tracePt t="139969" x="957263" y="2270125"/>
          <p14:tracePt t="139990" x="939800" y="2243138"/>
          <p14:tracePt t="140217" x="930275" y="2243138"/>
          <p14:tracePt t="140224" x="893763" y="2243138"/>
          <p14:tracePt t="140238" x="857250" y="2243138"/>
          <p14:tracePt t="140245" x="838200" y="2243138"/>
          <p14:tracePt t="140254" x="820738" y="2243138"/>
          <p14:tracePt t="140440" x="847725" y="2233613"/>
          <p14:tracePt t="140448" x="857250" y="2233613"/>
          <p14:tracePt t="140455" x="893763" y="2233613"/>
          <p14:tracePt t="140470" x="939800" y="2225675"/>
          <p14:tracePt t="140478" x="939800" y="2216150"/>
          <p14:tracePt t="140485" x="947738" y="2216150"/>
          <p14:tracePt t="140493" x="966788" y="2216150"/>
          <p14:tracePt t="140502" x="984250" y="2216150"/>
          <p14:tracePt t="140510" x="993775" y="2216150"/>
          <p14:tracePt t="140518" x="1020763" y="2216150"/>
          <p14:tracePt t="140526" x="1030288" y="2216150"/>
          <p14:tracePt t="140676" x="1039813" y="2216150"/>
          <p14:tracePt t="140688" x="1039813" y="2233613"/>
          <p14:tracePt t="140696" x="1039813" y="2243138"/>
          <p14:tracePt t="140702" x="1039813" y="2252663"/>
          <p14:tracePt t="140710" x="1039813" y="2262188"/>
          <p14:tracePt t="140718" x="1039813" y="2298700"/>
          <p14:tracePt t="140726" x="1039813" y="2325688"/>
          <p14:tracePt t="140734" x="1039813" y="2352675"/>
          <p14:tracePt t="140742" x="1030288" y="2416175"/>
          <p14:tracePt t="140750" x="1003300" y="2462213"/>
          <p14:tracePt t="140758" x="984250" y="2508250"/>
          <p14:tracePt t="140766" x="957263" y="2562225"/>
          <p14:tracePt t="140775" x="947738" y="2625725"/>
          <p14:tracePt t="140782" x="939800" y="2681288"/>
          <p14:tracePt t="140792" x="884238" y="2763838"/>
          <p14:tracePt t="140797" x="857250" y="2827338"/>
          <p14:tracePt t="140810" x="820738" y="2873375"/>
          <p14:tracePt t="140813" x="801688" y="2917825"/>
          <p14:tracePt t="140824" x="765175" y="2963863"/>
          <p14:tracePt t="140829" x="757238" y="2990850"/>
          <p14:tracePt t="140838" x="747713" y="3017838"/>
          <p14:tracePt t="140846" x="747713" y="3036888"/>
          <p14:tracePt t="140854" x="711200" y="3063875"/>
          <p14:tracePt t="140861" x="701675" y="3082925"/>
          <p14:tracePt t="140870" x="692150" y="3090863"/>
          <p14:tracePt t="140878" x="674688" y="3109913"/>
          <p14:tracePt t="140893" x="655638" y="3127375"/>
          <p14:tracePt t="140902" x="647700" y="3136900"/>
          <p14:tracePt t="140910" x="620713" y="3155950"/>
          <p14:tracePt t="140918" x="611188" y="3163888"/>
          <p14:tracePt t="140926" x="611188" y="3173413"/>
          <p14:tracePt t="140936" x="592138" y="3173413"/>
          <p14:tracePt t="140944" x="584200" y="3182938"/>
          <p14:tracePt t="141031" x="574675" y="3182938"/>
          <p14:tracePt t="141039" x="547688" y="3173413"/>
          <p14:tracePt t="141054" x="528638" y="3155950"/>
          <p14:tracePt t="141061" x="501650" y="3136900"/>
          <p14:tracePt t="141069" x="482600" y="3119438"/>
          <p14:tracePt t="141077" x="446088" y="3100388"/>
          <p14:tracePt t="141085" x="428625" y="3082925"/>
          <p14:tracePt t="141093" x="401638" y="3054350"/>
          <p14:tracePt t="141101" x="365125" y="3017838"/>
          <p14:tracePt t="141111" x="346075" y="2990850"/>
          <p14:tracePt t="141117" x="319088" y="2927350"/>
          <p14:tracePt t="141125" x="282575" y="2863850"/>
          <p14:tracePt t="141134" x="273050" y="2808288"/>
          <p14:tracePt t="141143" x="273050" y="2754313"/>
          <p14:tracePt t="141149" x="255588" y="2671763"/>
          <p14:tracePt t="141157" x="255588" y="2617788"/>
          <p14:tracePt t="141165" x="255588" y="2544763"/>
          <p14:tracePt t="141174" x="255588" y="2489200"/>
          <p14:tracePt t="141182" x="255588" y="2416175"/>
          <p14:tracePt t="141190" x="273050" y="2316163"/>
          <p14:tracePt t="141197" x="301625" y="2233613"/>
          <p14:tracePt t="141208" x="319088" y="2197100"/>
          <p14:tracePt t="141214" x="355600" y="2133600"/>
          <p14:tracePt t="141224" x="373063" y="2070100"/>
          <p14:tracePt t="141230" x="382588" y="2052638"/>
          <p14:tracePt t="141237" x="409575" y="2033588"/>
          <p14:tracePt t="141246" x="428625" y="1997075"/>
          <p14:tracePt t="141254" x="438150" y="1997075"/>
          <p14:tracePt t="141262" x="446088" y="1987550"/>
          <p14:tracePt t="141271" x="446088" y="1979613"/>
          <p14:tracePt t="141283" x="455613" y="1970088"/>
          <p14:tracePt t="141296" x="465138" y="1960563"/>
          <p14:tracePt t="141301" x="474663" y="1960563"/>
          <p14:tracePt t="141309" x="482600" y="1960563"/>
          <p14:tracePt t="141317" x="501650" y="1960563"/>
          <p14:tracePt t="141326" x="528638" y="1960563"/>
          <p14:tracePt t="141333" x="547688" y="1960563"/>
          <p14:tracePt t="141342" x="574675" y="1960563"/>
          <p14:tracePt t="141350" x="611188" y="1960563"/>
          <p14:tracePt t="141358" x="647700" y="1970088"/>
          <p14:tracePt t="141366" x="665163" y="1970088"/>
          <p14:tracePt t="141374" x="692150" y="1997075"/>
          <p14:tracePt t="141382" x="701675" y="2006600"/>
          <p14:tracePt t="141390" x="720725" y="2016125"/>
          <p14:tracePt t="141407" x="728663" y="2024063"/>
          <p14:tracePt t="141424" x="738188" y="2033588"/>
          <p14:tracePt t="141438" x="738188" y="2043113"/>
          <p14:tracePt t="141446" x="738188" y="2052638"/>
          <p14:tracePt t="141453" x="738188" y="2060575"/>
          <p14:tracePt t="141461" x="738188" y="2070100"/>
          <p14:tracePt t="141469" x="738188" y="2089150"/>
          <p14:tracePt t="141477" x="738188" y="2106613"/>
          <p14:tracePt t="141485" x="738188" y="2152650"/>
          <p14:tracePt t="141494" x="738188" y="2179638"/>
          <p14:tracePt t="141502" x="738188" y="2206625"/>
          <p14:tracePt t="141510" x="738188" y="2252663"/>
          <p14:tracePt t="141518" x="738188" y="2279650"/>
          <p14:tracePt t="141526" x="738188" y="2298700"/>
          <p14:tracePt t="141534" x="738188" y="2335213"/>
          <p14:tracePt t="141542" x="738188" y="2343150"/>
          <p14:tracePt t="141549" x="738188" y="2352675"/>
          <p14:tracePt t="141558" x="738188" y="2371725"/>
          <p14:tracePt t="141608" x="738188" y="2379663"/>
          <p14:tracePt t="141622" x="747713" y="2379663"/>
          <p14:tracePt t="141639" x="765175" y="2379663"/>
          <p14:tracePt t="141645" x="784225" y="2362200"/>
          <p14:tracePt t="141654" x="801688" y="2335213"/>
          <p14:tracePt t="141662" x="830263" y="2316163"/>
          <p14:tracePt t="141669" x="857250" y="2306638"/>
          <p14:tracePt t="141677" x="874713" y="2289175"/>
          <p14:tracePt t="141685" x="893763" y="2270125"/>
          <p14:tracePt t="141694" x="920750" y="2262188"/>
          <p14:tracePt t="141702" x="957263" y="2243138"/>
          <p14:tracePt t="141710" x="966788" y="2233613"/>
          <p14:tracePt t="141718" x="974725" y="2225675"/>
          <p14:tracePt t="141726" x="993775" y="2225675"/>
          <p14:tracePt t="141735" x="1011238" y="2225675"/>
          <p14:tracePt t="141744" x="1030288" y="2225675"/>
          <p14:tracePt t="141763" x="1039813" y="2225675"/>
          <p14:tracePt t="141778" x="1047750" y="2225675"/>
          <p14:tracePt t="141797" x="1057275" y="2225675"/>
          <p14:tracePt t="141809" x="1076325" y="2225675"/>
          <p14:tracePt t="141824" x="1076325" y="2233613"/>
          <p14:tracePt t="141830" x="1076325" y="2243138"/>
          <p14:tracePt t="141837" x="1076325" y="2262188"/>
          <p14:tracePt t="141845" x="1076325" y="2279650"/>
          <p14:tracePt t="141854" x="1076325" y="2289175"/>
          <p14:tracePt t="141862" x="1076325" y="2316163"/>
          <p14:tracePt t="141870" x="1076325" y="2325688"/>
          <p14:tracePt t="141878" x="1076325" y="2335213"/>
          <p14:tracePt t="141893" x="1076325" y="2352675"/>
          <p14:tracePt t="141902" x="1076325" y="2362200"/>
          <p14:tracePt t="141909" x="1076325" y="2371725"/>
          <p14:tracePt t="141925" x="1076325" y="2389188"/>
          <p14:tracePt t="141934" x="1076325" y="2398713"/>
          <p14:tracePt t="141949" x="1084263" y="2416175"/>
          <p14:tracePt t="141983" x="1084263" y="2435225"/>
          <p14:tracePt t="141997" x="1093788" y="2452688"/>
          <p14:tracePt t="142014" x="1103313" y="2452688"/>
          <p14:tracePt t="142022" x="1112838" y="2452688"/>
          <p14:tracePt t="142030" x="1120775" y="2462213"/>
          <p14:tracePt t="142038" x="1130300" y="2462213"/>
          <p14:tracePt t="142046" x="1149350" y="2481263"/>
          <p14:tracePt t="142054" x="1166813" y="2489200"/>
          <p14:tracePt t="142062" x="1176338" y="2489200"/>
          <p14:tracePt t="142070" x="1203325" y="2498725"/>
          <p14:tracePt t="142077" x="1230313" y="2498725"/>
          <p14:tracePt t="142085" x="1285875" y="2508250"/>
          <p14:tracePt t="142093" x="1322388" y="2508250"/>
          <p14:tracePt t="142102" x="1366838" y="2508250"/>
          <p14:tracePt t="142111" x="1403350" y="2508250"/>
          <p14:tracePt t="142117" x="1422400" y="2508250"/>
          <p14:tracePt t="142126" x="1431925" y="2508250"/>
          <p14:tracePt t="142199" x="1439863" y="2517775"/>
          <p14:tracePt t="142216" x="1439863" y="2525713"/>
          <p14:tracePt t="142221" x="1458913" y="2544763"/>
          <p14:tracePt t="142245" x="1458913" y="2562225"/>
          <p14:tracePt t="142253" x="1458913" y="2571750"/>
          <p14:tracePt t="142270" x="1458913" y="2581275"/>
          <p14:tracePt t="142278" x="1458913" y="2589213"/>
          <p14:tracePt t="142285" x="1458913" y="2598738"/>
          <p14:tracePt t="142295" x="1458913" y="2608263"/>
          <p14:tracePt t="142304" x="1458913" y="2617788"/>
          <p14:tracePt t="142314" x="1458913" y="2625725"/>
          <p14:tracePt t="142320" x="1458913" y="2644775"/>
          <p14:tracePt t="142329" x="1458913" y="2662238"/>
          <p14:tracePt t="142335" x="1458913" y="2690813"/>
          <p14:tracePt t="142343" x="1458913" y="2717800"/>
          <p14:tracePt t="142350" x="1458913" y="2744788"/>
          <p14:tracePt t="142360" x="1449388" y="2763838"/>
          <p14:tracePt t="142366" x="1449388" y="2800350"/>
          <p14:tracePt t="142376" x="1449388" y="2827338"/>
          <p14:tracePt t="142383" x="1449388" y="2844800"/>
          <p14:tracePt t="142393" x="1449388" y="2881313"/>
          <p14:tracePt t="142398" x="1449388" y="2900363"/>
          <p14:tracePt t="142409" x="1449388" y="2909888"/>
          <p14:tracePt t="142414" x="1449388" y="2936875"/>
          <p14:tracePt t="142425" x="1449388" y="2946400"/>
          <p14:tracePt t="142430" x="1449388" y="2954338"/>
          <p14:tracePt t="142438" x="1449388" y="2963863"/>
          <p14:tracePt t="142446" x="1449388" y="2973388"/>
          <p14:tracePt t="142462" x="1449388" y="2982913"/>
          <p14:tracePt t="142470" x="1439863" y="3000375"/>
          <p14:tracePt t="142478" x="1439863" y="3009900"/>
          <p14:tracePt t="142486" x="1439863" y="3027363"/>
          <p14:tracePt t="142494" x="1439863" y="3036888"/>
          <p14:tracePt t="142503" x="1422400" y="3046413"/>
          <p14:tracePt t="142510" x="1422400" y="3063875"/>
          <p14:tracePt t="142518" x="1422400" y="3073400"/>
          <p14:tracePt t="142526" x="1422400" y="3090863"/>
          <p14:tracePt t="142534" x="1412875" y="3109913"/>
          <p14:tracePt t="142545" x="1412875" y="3119438"/>
          <p14:tracePt t="142550" x="1412875" y="3136900"/>
          <p14:tracePt t="142566" x="1403350" y="3155950"/>
          <p14:tracePt t="142854" x="1395413" y="3163888"/>
          <p14:tracePt t="142994" x="1395413" y="3155950"/>
          <p14:tracePt t="143104" x="1385888" y="3146425"/>
          <p14:tracePt t="143120" x="1376363" y="3146425"/>
          <p14:tracePt t="143150" x="1366838" y="3146425"/>
          <p14:tracePt t="143518" x="1376363" y="3155950"/>
          <p14:tracePt t="143526" x="1385888" y="3155950"/>
          <p14:tracePt t="143534" x="1422400" y="3155950"/>
          <p14:tracePt t="143542" x="1439863" y="3155950"/>
          <p14:tracePt t="143550" x="1468438" y="3155950"/>
          <p14:tracePt t="143558" x="1495425" y="3155950"/>
          <p14:tracePt t="143566" x="1522413" y="3155950"/>
          <p14:tracePt t="143573" x="1568450" y="3155950"/>
          <p14:tracePt t="143582" x="1604963" y="3155950"/>
          <p14:tracePt t="143591" x="1658938" y="3155950"/>
          <p14:tracePt t="143598" x="1695450" y="3173413"/>
          <p14:tracePt t="143609" x="1751013" y="3200400"/>
          <p14:tracePt t="143614" x="1831975" y="3228975"/>
          <p14:tracePt t="143624" x="1868488" y="3228975"/>
          <p14:tracePt t="143629" x="1905000" y="3228975"/>
          <p14:tracePt t="143641" x="1968500" y="3236913"/>
          <p14:tracePt t="143645" x="2033588" y="3273425"/>
          <p14:tracePt t="143654" x="2070100" y="3273425"/>
          <p14:tracePt t="143661" x="2143125" y="3273425"/>
          <p14:tracePt t="143669" x="2197100" y="3282950"/>
          <p14:tracePt t="143677" x="2243138" y="3282950"/>
          <p14:tracePt t="143685" x="2279650" y="3282950"/>
          <p14:tracePt t="143693" x="2306638" y="3282950"/>
          <p14:tracePt t="143705" x="2352675" y="3282950"/>
          <p14:tracePt t="143714" x="2406650" y="3282950"/>
          <p14:tracePt t="143719" x="2433638" y="3282950"/>
          <p14:tracePt t="143726" x="2452688" y="3282950"/>
          <p14:tracePt t="143734" x="2479675" y="3282950"/>
          <p14:tracePt t="143742" x="2489200" y="3282950"/>
          <p14:tracePt t="143750" x="2498725" y="3282950"/>
          <p14:tracePt t="143758" x="2506663" y="3282950"/>
          <p14:tracePt t="143782" x="2525713" y="3282950"/>
          <p14:tracePt t="143838" x="2533650" y="3282950"/>
          <p14:tracePt t="143845" x="2543175" y="3282950"/>
          <p14:tracePt t="143861" x="2562225" y="3292475"/>
          <p14:tracePt t="143869" x="2570163" y="3292475"/>
          <p14:tracePt t="143878" x="2579688" y="3292475"/>
          <p14:tracePt t="143895" x="2598738" y="3292475"/>
          <p14:tracePt t="143902" x="2616200" y="3292475"/>
          <p14:tracePt t="143910" x="2625725" y="3292475"/>
          <p14:tracePt t="143919" x="2662238" y="3292475"/>
          <p14:tracePt t="143926" x="2708275" y="3292475"/>
          <p14:tracePt t="143934" x="2735263" y="3292475"/>
          <p14:tracePt t="143946" x="2771775" y="3292475"/>
          <p14:tracePt t="143951" x="2817813" y="3292475"/>
          <p14:tracePt t="143962" x="2852738" y="3292475"/>
          <p14:tracePt t="143968" x="2908300" y="3292475"/>
          <p14:tracePt t="143979" x="2954338" y="3292475"/>
          <p14:tracePt t="143986" x="2981325" y="3292475"/>
          <p14:tracePt t="143996" x="3008313" y="3292475"/>
          <p14:tracePt t="143999" x="3054350" y="3292475"/>
          <p14:tracePt t="144007" x="3071813" y="3273425"/>
          <p14:tracePt t="144291" x="3081338" y="3265488"/>
          <p14:tracePt t="144414" x="3100388" y="3255963"/>
          <p14:tracePt t="144422" x="3117850" y="3255963"/>
          <p14:tracePt t="144430" x="3154363" y="3255963"/>
          <p14:tracePt t="144437" x="3171825" y="3255963"/>
          <p14:tracePt t="144446" x="3208338" y="3255963"/>
          <p14:tracePt t="144454" x="3254375" y="3255963"/>
          <p14:tracePt t="144462" x="3290888" y="3255963"/>
          <p14:tracePt t="144469" x="3382963" y="3255963"/>
          <p14:tracePt t="144478" x="3490913" y="3255963"/>
          <p14:tracePt t="144486" x="3656013" y="3282950"/>
          <p14:tracePt t="144493" x="3883025" y="3309938"/>
          <p14:tracePt t="144502" x="4175125" y="3365500"/>
          <p14:tracePt t="144509" x="4484688" y="3392488"/>
          <p14:tracePt t="144517" x="5022850" y="3482975"/>
          <p14:tracePt t="144526" x="5670550" y="3538538"/>
          <p14:tracePt t="144534" x="6281738" y="3638550"/>
          <p14:tracePt t="144543" x="6964363" y="3748088"/>
          <p14:tracePt t="144549" x="7602538" y="3775075"/>
          <p14:tracePt t="144559" x="8240713" y="3821113"/>
          <p14:tracePt t="144565" x="8934450" y="393065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V="1">
            <a:off x="6516687" y="2060573"/>
            <a:ext cx="5551" cy="792163"/>
          </a:xfrm>
          <a:prstGeom prst="line">
            <a:avLst/>
          </a:prstGeom>
          <a:noFill/>
          <a:ln w="28575">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608888" y="6235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421438"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91388" y="637540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12677" name="Text Box 37"/>
          <p:cNvSpPr txBox="1">
            <a:spLocks noChangeArrowheads="1"/>
          </p:cNvSpPr>
          <p:nvPr/>
        </p:nvSpPr>
        <p:spPr bwMode="auto">
          <a:xfrm>
            <a:off x="606501" y="25840"/>
            <a:ext cx="26597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a:t>分岐用の付加回路</a:t>
            </a:r>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2938" y="2441368"/>
            <a:ext cx="3174" cy="316727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4" name="Rectangle 54"/>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5" name="Rectangle 55"/>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6" name="Rectangle 56"/>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7" name="Rectangle 57"/>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8" name="Rectangle 58"/>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9" name="Rectangle 59"/>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0" name="Line 60"/>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1" name="Text Box 61"/>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702" name="Rectangle 62"/>
          <p:cNvSpPr>
            <a:spLocks noChangeArrowheads="1"/>
          </p:cNvSpPr>
          <p:nvPr/>
        </p:nvSpPr>
        <p:spPr bwMode="auto">
          <a:xfrm>
            <a:off x="713817" y="3071814"/>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3" name="Line 63"/>
          <p:cNvSpPr>
            <a:spLocks noChangeShapeType="1"/>
          </p:cNvSpPr>
          <p:nvPr/>
        </p:nvSpPr>
        <p:spPr bwMode="auto">
          <a:xfrm>
            <a:off x="713817" y="3216276"/>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4" name="Line 64"/>
          <p:cNvSpPr>
            <a:spLocks noChangeShapeType="1"/>
          </p:cNvSpPr>
          <p:nvPr/>
        </p:nvSpPr>
        <p:spPr bwMode="auto">
          <a:xfrm flipH="1">
            <a:off x="713817" y="3287714"/>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5" name="Text Box 65"/>
          <p:cNvSpPr txBox="1">
            <a:spLocks noChangeArrowheads="1"/>
          </p:cNvSpPr>
          <p:nvPr/>
        </p:nvSpPr>
        <p:spPr bwMode="auto">
          <a:xfrm>
            <a:off x="929717" y="3065464"/>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a:t>
            </a:r>
          </a:p>
        </p:txBody>
      </p:sp>
      <p:sp>
        <p:nvSpPr>
          <p:cNvPr id="112706" name="Line 66"/>
          <p:cNvSpPr>
            <a:spLocks noChangeShapeType="1"/>
          </p:cNvSpPr>
          <p:nvPr/>
        </p:nvSpPr>
        <p:spPr bwMode="auto">
          <a:xfrm>
            <a:off x="971550" y="3429000"/>
            <a:ext cx="0" cy="287338"/>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7" name="Line 67"/>
          <p:cNvSpPr>
            <a:spLocks noChangeShapeType="1"/>
          </p:cNvSpPr>
          <p:nvPr/>
        </p:nvSpPr>
        <p:spPr bwMode="auto">
          <a:xfrm flipH="1">
            <a:off x="323850" y="3716338"/>
            <a:ext cx="647700"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8" name="Line 68"/>
          <p:cNvSpPr>
            <a:spLocks noChangeShapeType="1"/>
          </p:cNvSpPr>
          <p:nvPr/>
        </p:nvSpPr>
        <p:spPr bwMode="auto">
          <a:xfrm flipV="1">
            <a:off x="323849" y="1847850"/>
            <a:ext cx="11117" cy="1868487"/>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9" name="Line 69"/>
          <p:cNvSpPr>
            <a:spLocks noChangeShapeType="1"/>
          </p:cNvSpPr>
          <p:nvPr/>
        </p:nvSpPr>
        <p:spPr bwMode="auto">
          <a:xfrm>
            <a:off x="336550" y="1852613"/>
            <a:ext cx="288925"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0" name="Oval 70"/>
          <p:cNvSpPr>
            <a:spLocks noChangeArrowheads="1"/>
          </p:cNvSpPr>
          <p:nvPr/>
        </p:nvSpPr>
        <p:spPr bwMode="auto">
          <a:xfrm>
            <a:off x="625475" y="1997075"/>
            <a:ext cx="287338"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a:t>
            </a:r>
          </a:p>
        </p:txBody>
      </p:sp>
      <p:sp>
        <p:nvSpPr>
          <p:cNvPr id="112711" name="Line 71"/>
          <p:cNvSpPr>
            <a:spLocks noChangeShapeType="1"/>
          </p:cNvSpPr>
          <p:nvPr/>
        </p:nvSpPr>
        <p:spPr bwMode="auto">
          <a:xfrm>
            <a:off x="625475" y="1852613"/>
            <a:ext cx="142875" cy="144462"/>
          </a:xfrm>
          <a:prstGeom prst="line">
            <a:avLst/>
          </a:prstGeom>
          <a:noFill/>
          <a:ln w="1905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2" name="Text Box 72"/>
          <p:cNvSpPr txBox="1">
            <a:spLocks noChangeArrowheads="1"/>
          </p:cNvSpPr>
          <p:nvPr/>
        </p:nvSpPr>
        <p:spPr bwMode="auto">
          <a:xfrm>
            <a:off x="315913" y="2146300"/>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4</a:t>
            </a:r>
            <a:endParaRPr lang="ja-JP" altLang="en-US" b="1" dirty="0"/>
          </a:p>
        </p:txBody>
      </p:sp>
      <p:sp>
        <p:nvSpPr>
          <p:cNvPr id="112713" name="Line 73"/>
          <p:cNvSpPr>
            <a:spLocks noChangeShapeType="1"/>
          </p:cNvSpPr>
          <p:nvPr/>
        </p:nvSpPr>
        <p:spPr bwMode="auto">
          <a:xfrm flipV="1">
            <a:off x="552450" y="2284413"/>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4" name="Line 74"/>
          <p:cNvSpPr>
            <a:spLocks noChangeShapeType="1"/>
          </p:cNvSpPr>
          <p:nvPr/>
        </p:nvSpPr>
        <p:spPr bwMode="auto">
          <a:xfrm flipV="1">
            <a:off x="912812" y="2125279"/>
            <a:ext cx="5237163" cy="16259"/>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6" name="Line 76"/>
          <p:cNvSpPr>
            <a:spLocks noChangeShapeType="1"/>
          </p:cNvSpPr>
          <p:nvPr/>
        </p:nvSpPr>
        <p:spPr bwMode="auto">
          <a:xfrm flipV="1">
            <a:off x="42304" y="3281363"/>
            <a:ext cx="671513" cy="63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7" name="Line 77"/>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8" name="Text Box 78"/>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命令メモリ</a:t>
            </a:r>
          </a:p>
        </p:txBody>
      </p:sp>
      <p:sp>
        <p:nvSpPr>
          <p:cNvPr id="112719" name="Line 79"/>
          <p:cNvSpPr>
            <a:spLocks noChangeShapeType="1"/>
          </p:cNvSpPr>
          <p:nvPr/>
        </p:nvSpPr>
        <p:spPr bwMode="auto">
          <a:xfrm flipV="1">
            <a:off x="2195513" y="3213100"/>
            <a:ext cx="0" cy="15113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35550" y="6375400"/>
            <a:ext cx="1336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39" name="Line 99"/>
          <p:cNvSpPr>
            <a:spLocks noChangeShapeType="1"/>
          </p:cNvSpPr>
          <p:nvPr/>
        </p:nvSpPr>
        <p:spPr bwMode="auto">
          <a:xfrm flipV="1">
            <a:off x="2195513" y="2924175"/>
            <a:ext cx="11525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0" name="Line 100"/>
          <p:cNvSpPr>
            <a:spLocks noChangeShapeType="1"/>
          </p:cNvSpPr>
          <p:nvPr/>
        </p:nvSpPr>
        <p:spPr bwMode="auto">
          <a:xfrm>
            <a:off x="3348038" y="2924175"/>
            <a:ext cx="30241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722938" y="5586412"/>
            <a:ext cx="282575" cy="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4" name="Line 104"/>
          <p:cNvSpPr>
            <a:spLocks noChangeShapeType="1"/>
          </p:cNvSpPr>
          <p:nvPr/>
        </p:nvSpPr>
        <p:spPr bwMode="auto">
          <a:xfrm>
            <a:off x="2268538" y="3213100"/>
            <a:ext cx="1150937"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1" name="Line 111"/>
          <p:cNvSpPr>
            <a:spLocks noChangeShapeType="1"/>
          </p:cNvSpPr>
          <p:nvPr/>
        </p:nvSpPr>
        <p:spPr bwMode="auto">
          <a:xfrm flipV="1">
            <a:off x="2195513" y="2708275"/>
            <a:ext cx="1296987"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2" name="Line 112"/>
          <p:cNvSpPr>
            <a:spLocks noChangeShapeType="1"/>
          </p:cNvSpPr>
          <p:nvPr/>
        </p:nvSpPr>
        <p:spPr bwMode="auto">
          <a:xfrm>
            <a:off x="3490913" y="2708275"/>
            <a:ext cx="4394200"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235825" y="363855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rwe</a:t>
            </a:r>
          </a:p>
        </p:txBody>
      </p:sp>
      <p:sp>
        <p:nvSpPr>
          <p:cNvPr id="112764" name="Line 124"/>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316913" y="2781300"/>
            <a:ext cx="0" cy="29527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812088" y="5734050"/>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7" name="Text Box 127"/>
          <p:cNvSpPr txBox="1">
            <a:spLocks noChangeArrowheads="1"/>
          </p:cNvSpPr>
          <p:nvPr/>
        </p:nvSpPr>
        <p:spPr bwMode="auto">
          <a:xfrm>
            <a:off x="6588125" y="3716338"/>
            <a:ext cx="360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0</a:t>
            </a:r>
          </a:p>
        </p:txBody>
      </p:sp>
      <p:sp>
        <p:nvSpPr>
          <p:cNvPr id="112768" name="Text Box 128"/>
          <p:cNvSpPr txBox="1">
            <a:spLocks noChangeArrowheads="1"/>
          </p:cNvSpPr>
          <p:nvPr/>
        </p:nvSpPr>
        <p:spPr bwMode="auto">
          <a:xfrm>
            <a:off x="6948488" y="3716338"/>
            <a:ext cx="360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1</a:t>
            </a:r>
          </a:p>
        </p:txBody>
      </p:sp>
      <p:sp>
        <p:nvSpPr>
          <p:cNvPr id="112771" name="Text Box 131"/>
          <p:cNvSpPr txBox="1">
            <a:spLocks noChangeArrowheads="1"/>
          </p:cNvSpPr>
          <p:nvPr/>
        </p:nvSpPr>
        <p:spPr bwMode="auto">
          <a:xfrm>
            <a:off x="7524750" y="29241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5218112" y="557450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endParaRPr lang="en-US" altLang="ja-JP" sz="1200" b="1" dirty="0"/>
          </a:p>
        </p:txBody>
      </p:sp>
      <p:sp>
        <p:nvSpPr>
          <p:cNvPr id="112776" name="Text Box 136"/>
          <p:cNvSpPr txBox="1">
            <a:spLocks noChangeArrowheads="1"/>
          </p:cNvSpPr>
          <p:nvPr/>
        </p:nvSpPr>
        <p:spPr bwMode="auto">
          <a:xfrm>
            <a:off x="7810500" y="576183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7092950" y="436562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695282" y="2109787"/>
            <a:ext cx="936625" cy="2746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4656362" y="2469894"/>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solidFill>
                  <a:srgbClr val="FF0000"/>
                </a:solidFill>
              </a:rPr>
              <a:t>ADD</a:t>
            </a:r>
          </a:p>
        </p:txBody>
      </p:sp>
      <p:sp>
        <p:nvSpPr>
          <p:cNvPr id="112798" name="Line 158"/>
          <p:cNvSpPr>
            <a:spLocks noChangeShapeType="1"/>
          </p:cNvSpPr>
          <p:nvPr/>
        </p:nvSpPr>
        <p:spPr bwMode="auto">
          <a:xfrm>
            <a:off x="4859338" y="1412875"/>
            <a:ext cx="288925"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01" name="Text Box 161"/>
          <p:cNvSpPr txBox="1">
            <a:spLocks noChangeArrowheads="1"/>
          </p:cNvSpPr>
          <p:nvPr/>
        </p:nvSpPr>
        <p:spPr bwMode="auto">
          <a:xfrm>
            <a:off x="611188" y="537368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pc</a:t>
            </a:r>
          </a:p>
        </p:txBody>
      </p:sp>
      <p:sp>
        <p:nvSpPr>
          <p:cNvPr id="112802" name="Text Box 162"/>
          <p:cNvSpPr txBox="1">
            <a:spLocks noChangeArrowheads="1"/>
          </p:cNvSpPr>
          <p:nvPr/>
        </p:nvSpPr>
        <p:spPr bwMode="auto">
          <a:xfrm>
            <a:off x="2195513" y="4437063"/>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instr</a:t>
            </a:r>
            <a:endParaRPr lang="en-US" altLang="ja-JP" sz="1200" b="1" dirty="0"/>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38156" y="3498851"/>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6183312" y="3489723"/>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44" name="Line 99">
            <a:extLst>
              <a:ext uri="{FF2B5EF4-FFF2-40B4-BE49-F238E27FC236}">
                <a16:creationId xmlns:a16="http://schemas.microsoft.com/office/drawing/2014/main" id="{F9771F10-C683-4BB0-A2F6-2FD8AABDD6DF}"/>
              </a:ext>
            </a:extLst>
          </p:cNvPr>
          <p:cNvSpPr>
            <a:spLocks noChangeShapeType="1"/>
          </p:cNvSpPr>
          <p:nvPr/>
        </p:nvSpPr>
        <p:spPr bwMode="auto">
          <a:xfrm>
            <a:off x="2309813" y="3216275"/>
            <a:ext cx="956390" cy="6508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 name="AutoShape 48">
            <a:extLst>
              <a:ext uri="{FF2B5EF4-FFF2-40B4-BE49-F238E27FC236}">
                <a16:creationId xmlns:a16="http://schemas.microsoft.com/office/drawing/2014/main" id="{55B44C58-0763-4853-AD1A-85100CC5A933}"/>
              </a:ext>
            </a:extLst>
          </p:cNvPr>
          <p:cNvSpPr>
            <a:spLocks noChangeArrowheads="1"/>
          </p:cNvSpPr>
          <p:nvPr/>
        </p:nvSpPr>
        <p:spPr bwMode="auto">
          <a:xfrm rot="10800000" flipV="1">
            <a:off x="1069129" y="2370138"/>
            <a:ext cx="720725" cy="222250"/>
          </a:xfrm>
          <a:custGeom>
            <a:avLst/>
            <a:gdLst>
              <a:gd name="T0" fmla="*/ 630634 w 21600"/>
              <a:gd name="T1" fmla="*/ 111125 h 21600"/>
              <a:gd name="T2" fmla="*/ 360362 w 21600"/>
              <a:gd name="T3" fmla="*/ 222250 h 21600"/>
              <a:gd name="T4" fmla="*/ 90091 w 21600"/>
              <a:gd name="T5" fmla="*/ 111125 h 21600"/>
              <a:gd name="T6" fmla="*/ 3603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 name="Line 51">
            <a:extLst>
              <a:ext uri="{FF2B5EF4-FFF2-40B4-BE49-F238E27FC236}">
                <a16:creationId xmlns:a16="http://schemas.microsoft.com/office/drawing/2014/main" id="{52404C21-8C3F-4E12-B145-42AB1A018ED9}"/>
              </a:ext>
            </a:extLst>
          </p:cNvPr>
          <p:cNvSpPr>
            <a:spLocks noChangeShapeType="1"/>
          </p:cNvSpPr>
          <p:nvPr/>
        </p:nvSpPr>
        <p:spPr bwMode="auto">
          <a:xfrm flipH="1">
            <a:off x="1608401" y="473216"/>
            <a:ext cx="4112775" cy="22830"/>
          </a:xfrm>
          <a:prstGeom prst="line">
            <a:avLst/>
          </a:prstGeom>
          <a:noFill/>
          <a:ln w="28575">
            <a:solidFill>
              <a:srgbClr val="0066FF"/>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7" name="Line 79">
            <a:extLst>
              <a:ext uri="{FF2B5EF4-FFF2-40B4-BE49-F238E27FC236}">
                <a16:creationId xmlns:a16="http://schemas.microsoft.com/office/drawing/2014/main" id="{75016423-8278-4661-97D7-8A96B2D1CC60}"/>
              </a:ext>
            </a:extLst>
          </p:cNvPr>
          <p:cNvSpPr>
            <a:spLocks noChangeShapeType="1"/>
          </p:cNvSpPr>
          <p:nvPr/>
        </p:nvSpPr>
        <p:spPr bwMode="auto">
          <a:xfrm flipV="1">
            <a:off x="1614604" y="496046"/>
            <a:ext cx="6563" cy="1861392"/>
          </a:xfrm>
          <a:prstGeom prst="line">
            <a:avLst/>
          </a:prstGeom>
          <a:noFill/>
          <a:ln w="28575">
            <a:solidFill>
              <a:srgbClr val="0066FF"/>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 name="正方形/長方形 137">
            <a:extLst>
              <a:ext uri="{FF2B5EF4-FFF2-40B4-BE49-F238E27FC236}">
                <a16:creationId xmlns:a16="http://schemas.microsoft.com/office/drawing/2014/main" id="{6599E671-B85D-4863-9D72-2EAACD0568D0}"/>
              </a:ext>
            </a:extLst>
          </p:cNvPr>
          <p:cNvSpPr/>
          <p:nvPr/>
        </p:nvSpPr>
        <p:spPr>
          <a:xfrm>
            <a:off x="2690942" y="2218753"/>
            <a:ext cx="756259" cy="4517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&lt;&gt;=</a:t>
            </a:r>
            <a:r>
              <a:rPr lang="ja-JP" altLang="en-US" sz="1600" b="1" dirty="0">
                <a:solidFill>
                  <a:schemeClr val="tx1"/>
                </a:solidFill>
              </a:rPr>
              <a:t>？</a:t>
            </a:r>
            <a:endParaRPr kumimoji="1" lang="ja-JP" altLang="en-US" sz="1600" b="1" dirty="0">
              <a:solidFill>
                <a:schemeClr val="tx1"/>
              </a:solidFill>
            </a:endParaRPr>
          </a:p>
        </p:txBody>
      </p:sp>
      <p:cxnSp>
        <p:nvCxnSpPr>
          <p:cNvPr id="139" name="直線矢印コネクタ 138">
            <a:extLst>
              <a:ext uri="{FF2B5EF4-FFF2-40B4-BE49-F238E27FC236}">
                <a16:creationId xmlns:a16="http://schemas.microsoft.com/office/drawing/2014/main" id="{B9CE613A-5768-402E-B1A3-500EAFC1A468}"/>
              </a:ext>
            </a:extLst>
          </p:cNvPr>
          <p:cNvCxnSpPr>
            <a:cxnSpLocks/>
            <a:stCxn id="138" idx="1"/>
          </p:cNvCxnSpPr>
          <p:nvPr/>
        </p:nvCxnSpPr>
        <p:spPr>
          <a:xfrm flipH="1" flipV="1">
            <a:off x="1721880" y="2441368"/>
            <a:ext cx="969062" cy="32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839570E8-E0AB-442B-951A-7B7E6E60129A}"/>
              </a:ext>
            </a:extLst>
          </p:cNvPr>
          <p:cNvCxnSpPr>
            <a:cxnSpLocks/>
          </p:cNvCxnSpPr>
          <p:nvPr/>
        </p:nvCxnSpPr>
        <p:spPr>
          <a:xfrm flipH="1">
            <a:off x="3440059" y="2311655"/>
            <a:ext cx="3080599" cy="1258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矢印コネクタ 144">
            <a:extLst>
              <a:ext uri="{FF2B5EF4-FFF2-40B4-BE49-F238E27FC236}">
                <a16:creationId xmlns:a16="http://schemas.microsoft.com/office/drawing/2014/main" id="{A358F485-05F8-41B8-BF4D-3195616C1317}"/>
              </a:ext>
            </a:extLst>
          </p:cNvPr>
          <p:cNvCxnSpPr>
            <a:cxnSpLocks/>
            <a:stCxn id="112780" idx="2"/>
          </p:cNvCxnSpPr>
          <p:nvPr/>
        </p:nvCxnSpPr>
        <p:spPr>
          <a:xfrm flipH="1">
            <a:off x="3434501" y="2384424"/>
            <a:ext cx="3729094" cy="3056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A331930A-671C-4F13-A2F7-000E350E8917}"/>
              </a:ext>
            </a:extLst>
          </p:cNvPr>
          <p:cNvCxnSpPr/>
          <p:nvPr/>
        </p:nvCxnSpPr>
        <p:spPr>
          <a:xfrm>
            <a:off x="1211196" y="2141538"/>
            <a:ext cx="0" cy="215900"/>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sp>
        <p:nvSpPr>
          <p:cNvPr id="154" name="AutoShape 108">
            <a:extLst>
              <a:ext uri="{FF2B5EF4-FFF2-40B4-BE49-F238E27FC236}">
                <a16:creationId xmlns:a16="http://schemas.microsoft.com/office/drawing/2014/main" id="{6CEB5716-CBEA-46BA-84F2-90D06A00BDFF}"/>
              </a:ext>
            </a:extLst>
          </p:cNvPr>
          <p:cNvSpPr>
            <a:spLocks noChangeArrowheads="1"/>
          </p:cNvSpPr>
          <p:nvPr/>
        </p:nvSpPr>
        <p:spPr bwMode="auto">
          <a:xfrm flipV="1">
            <a:off x="5987755" y="1852077"/>
            <a:ext cx="852531" cy="15611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5" name="Line 3">
            <a:extLst>
              <a:ext uri="{FF2B5EF4-FFF2-40B4-BE49-F238E27FC236}">
                <a16:creationId xmlns:a16="http://schemas.microsoft.com/office/drawing/2014/main" id="{94418F2D-E354-4F46-89C7-8E64E76188D6}"/>
              </a:ext>
            </a:extLst>
          </p:cNvPr>
          <p:cNvSpPr>
            <a:spLocks noChangeShapeType="1"/>
          </p:cNvSpPr>
          <p:nvPr/>
        </p:nvSpPr>
        <p:spPr bwMode="auto">
          <a:xfrm flipH="1" flipV="1">
            <a:off x="6405855" y="1706564"/>
            <a:ext cx="1588" cy="141287"/>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6" name="Line 3">
            <a:extLst>
              <a:ext uri="{FF2B5EF4-FFF2-40B4-BE49-F238E27FC236}">
                <a16:creationId xmlns:a16="http://schemas.microsoft.com/office/drawing/2014/main" id="{52A4CC50-7B20-422B-95C6-5D3AD974101E}"/>
              </a:ext>
            </a:extLst>
          </p:cNvPr>
          <p:cNvSpPr>
            <a:spLocks noChangeShapeType="1"/>
          </p:cNvSpPr>
          <p:nvPr/>
        </p:nvSpPr>
        <p:spPr bwMode="auto">
          <a:xfrm flipH="1" flipV="1">
            <a:off x="6119019" y="1992121"/>
            <a:ext cx="1588" cy="141287"/>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57" name="直線矢印コネクタ 156">
            <a:extLst>
              <a:ext uri="{FF2B5EF4-FFF2-40B4-BE49-F238E27FC236}">
                <a16:creationId xmlns:a16="http://schemas.microsoft.com/office/drawing/2014/main" id="{4632BC9A-2AF9-4DA8-8F40-2AB11EE3EF0A}"/>
              </a:ext>
            </a:extLst>
          </p:cNvPr>
          <p:cNvCxnSpPr>
            <a:cxnSpLocks/>
          </p:cNvCxnSpPr>
          <p:nvPr/>
        </p:nvCxnSpPr>
        <p:spPr>
          <a:xfrm>
            <a:off x="1429713" y="2592388"/>
            <a:ext cx="1654" cy="479426"/>
          </a:xfrm>
          <a:prstGeom prst="straightConnector1">
            <a:avLst/>
          </a:prstGeom>
          <a:ln w="28575">
            <a:solidFill>
              <a:srgbClr val="0066FF"/>
            </a:solidFill>
            <a:tailEnd type="triangle"/>
          </a:ln>
        </p:spPr>
        <p:style>
          <a:lnRef idx="1">
            <a:schemeClr val="accent1"/>
          </a:lnRef>
          <a:fillRef idx="0">
            <a:schemeClr val="accent1"/>
          </a:fillRef>
          <a:effectRef idx="0">
            <a:schemeClr val="accent1"/>
          </a:effectRef>
          <a:fontRef idx="minor">
            <a:schemeClr val="tx1"/>
          </a:fontRef>
        </p:style>
      </p:cxnSp>
      <p:sp>
        <p:nvSpPr>
          <p:cNvPr id="160" name="Text Box 134">
            <a:extLst>
              <a:ext uri="{FF2B5EF4-FFF2-40B4-BE49-F238E27FC236}">
                <a16:creationId xmlns:a16="http://schemas.microsoft.com/office/drawing/2014/main" id="{6C02B242-E16F-467B-9F91-646902C8192D}"/>
              </a:ext>
            </a:extLst>
          </p:cNvPr>
          <p:cNvSpPr txBox="1">
            <a:spLocks noChangeArrowheads="1"/>
          </p:cNvSpPr>
          <p:nvPr/>
        </p:nvSpPr>
        <p:spPr bwMode="auto">
          <a:xfrm>
            <a:off x="5760559" y="1650048"/>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srca</a:t>
            </a:r>
            <a:endParaRPr lang="en-US" altLang="ja-JP" sz="1200" b="1" dirty="0"/>
          </a:p>
        </p:txBody>
      </p:sp>
      <p:pic>
        <p:nvPicPr>
          <p:cNvPr id="2" name="オーディオ 1">
            <a:hlinkClick r:id="" action="ppaction://media"/>
            <a:extLst>
              <a:ext uri="{FF2B5EF4-FFF2-40B4-BE49-F238E27FC236}">
                <a16:creationId xmlns:a16="http://schemas.microsoft.com/office/drawing/2014/main" id="{33C13BBC-10DE-4F03-B707-B72E03C462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33560597"/>
      </p:ext>
    </p:extLst>
  </p:cSld>
  <p:clrMapOvr>
    <a:masterClrMapping/>
  </p:clrMapOvr>
  <mc:AlternateContent xmlns:mc="http://schemas.openxmlformats.org/markup-compatibility/2006">
    <mc:Choice xmlns:p14="http://schemas.microsoft.com/office/powerpoint/2010/main" Requires="p14">
      <p:transition spd="slow" p14:dur="2000" advTm="2168"/>
    </mc:Choice>
    <mc:Fallback>
      <p:transition spd="slow" advTm="2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9830AB-B9EA-461A-834C-13C836E4C0B2}"/>
              </a:ext>
            </a:extLst>
          </p:cNvPr>
          <p:cNvSpPr>
            <a:spLocks noGrp="1"/>
          </p:cNvSpPr>
          <p:nvPr>
            <p:ph type="title"/>
          </p:nvPr>
        </p:nvSpPr>
        <p:spPr/>
        <p:txBody>
          <a:bodyPr/>
          <a:lstStyle/>
          <a:p>
            <a:r>
              <a:rPr kumimoji="1" lang="en-US" altLang="ja-JP" dirty="0"/>
              <a:t>Verilog</a:t>
            </a:r>
            <a:r>
              <a:rPr kumimoji="1" lang="ja-JP" altLang="en-US" dirty="0"/>
              <a:t>記述：入出力</a:t>
            </a:r>
          </a:p>
        </p:txBody>
      </p:sp>
      <p:sp>
        <p:nvSpPr>
          <p:cNvPr id="3" name="コンテンツ プレースホルダー 2">
            <a:extLst>
              <a:ext uri="{FF2B5EF4-FFF2-40B4-BE49-F238E27FC236}">
                <a16:creationId xmlns:a16="http://schemas.microsoft.com/office/drawing/2014/main" id="{14D2D7C6-61FC-4BC0-AF8F-62988C4FFC88}"/>
              </a:ext>
            </a:extLst>
          </p:cNvPr>
          <p:cNvSpPr>
            <a:spLocks noGrp="1"/>
          </p:cNvSpPr>
          <p:nvPr>
            <p:ph idx="1"/>
          </p:nvPr>
        </p:nvSpPr>
        <p:spPr/>
        <p:txBody>
          <a:bodyPr/>
          <a:lstStyle/>
          <a:p>
            <a:pPr marL="0" indent="0">
              <a:buNone/>
            </a:pPr>
            <a:r>
              <a:rPr lang="en-US" altLang="ja-JP" dirty="0"/>
              <a:t>module rv32i(</a:t>
            </a:r>
          </a:p>
          <a:p>
            <a:pPr marL="0" indent="0">
              <a:buNone/>
            </a:pPr>
            <a:r>
              <a:rPr lang="en-US" altLang="ja-JP" dirty="0"/>
              <a:t>input </a:t>
            </a:r>
            <a:r>
              <a:rPr lang="en-US" altLang="ja-JP" dirty="0" err="1"/>
              <a:t>clk</a:t>
            </a:r>
            <a:r>
              <a:rPr lang="en-US" altLang="ja-JP" dirty="0"/>
              <a:t>, </a:t>
            </a:r>
            <a:r>
              <a:rPr lang="en-US" altLang="ja-JP" dirty="0" err="1"/>
              <a:t>rst_n</a:t>
            </a:r>
            <a:r>
              <a:rPr lang="en-US" altLang="ja-JP" dirty="0"/>
              <a:t>,</a:t>
            </a:r>
          </a:p>
          <a:p>
            <a:pPr marL="0" indent="0">
              <a:buNone/>
            </a:pPr>
            <a:r>
              <a:rPr lang="en-US" altLang="ja-JP" dirty="0"/>
              <a:t>input [`DATA_W-1:0] </a:t>
            </a:r>
            <a:r>
              <a:rPr lang="en-US" altLang="ja-JP" dirty="0" err="1"/>
              <a:t>instr</a:t>
            </a:r>
            <a:r>
              <a:rPr lang="en-US" altLang="ja-JP" dirty="0"/>
              <a:t>,</a:t>
            </a:r>
            <a:r>
              <a:rPr lang="ja-JP" altLang="en-US" dirty="0"/>
              <a:t>　</a:t>
            </a:r>
            <a:endParaRPr lang="en-US" altLang="ja-JP" dirty="0"/>
          </a:p>
          <a:p>
            <a:pPr marL="0" indent="0">
              <a:buNone/>
            </a:pPr>
            <a:r>
              <a:rPr lang="en-US" altLang="ja-JP" dirty="0"/>
              <a:t>input [`DATA_W-1:0] </a:t>
            </a:r>
            <a:r>
              <a:rPr lang="en-US" altLang="ja-JP" dirty="0" err="1"/>
              <a:t>readdata</a:t>
            </a:r>
            <a:r>
              <a:rPr lang="en-US" altLang="ja-JP" dirty="0"/>
              <a:t>,</a:t>
            </a:r>
          </a:p>
          <a:p>
            <a:pPr marL="0" indent="0">
              <a:buNone/>
            </a:pPr>
            <a:r>
              <a:rPr lang="en-US" altLang="ja-JP" dirty="0"/>
              <a:t>output reg [`DATA_W-1:0] pc, </a:t>
            </a:r>
          </a:p>
          <a:p>
            <a:pPr marL="0" indent="0">
              <a:buNone/>
            </a:pPr>
            <a:r>
              <a:rPr lang="en-US" altLang="ja-JP" dirty="0"/>
              <a:t>output [`DATA_W-1:0] </a:t>
            </a:r>
            <a:r>
              <a:rPr lang="en-US" altLang="ja-JP" dirty="0" err="1"/>
              <a:t>aluresult</a:t>
            </a:r>
            <a:r>
              <a:rPr lang="en-US" altLang="ja-JP" dirty="0"/>
              <a:t>,</a:t>
            </a:r>
          </a:p>
          <a:p>
            <a:pPr marL="0" indent="0">
              <a:buNone/>
            </a:pPr>
            <a:r>
              <a:rPr lang="en-US" altLang="ja-JP" dirty="0"/>
              <a:t>output [`DATA_W-1:0] </a:t>
            </a:r>
            <a:r>
              <a:rPr lang="en-US" altLang="ja-JP" dirty="0" err="1"/>
              <a:t>writedata</a:t>
            </a:r>
            <a:r>
              <a:rPr lang="en-US" altLang="ja-JP" dirty="0"/>
              <a:t>,</a:t>
            </a:r>
          </a:p>
          <a:p>
            <a:pPr marL="0" indent="0">
              <a:buNone/>
            </a:pPr>
            <a:r>
              <a:rPr lang="en-US" altLang="ja-JP" dirty="0"/>
              <a:t>output we);</a:t>
            </a:r>
          </a:p>
          <a:p>
            <a:endParaRPr kumimoji="1" lang="ja-JP" altLang="en-US" dirty="0"/>
          </a:p>
        </p:txBody>
      </p:sp>
      <p:pic>
        <p:nvPicPr>
          <p:cNvPr id="4" name="オーディオ 3">
            <a:hlinkClick r:id="" action="ppaction://media"/>
            <a:extLst>
              <a:ext uri="{FF2B5EF4-FFF2-40B4-BE49-F238E27FC236}">
                <a16:creationId xmlns:a16="http://schemas.microsoft.com/office/drawing/2014/main" id="{51090115-6933-40E6-8D7F-72894C8D26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77107262"/>
      </p:ext>
    </p:extLst>
  </p:cSld>
  <p:clrMapOvr>
    <a:masterClrMapping/>
  </p:clrMapOvr>
  <mc:AlternateContent xmlns:mc="http://schemas.openxmlformats.org/markup-compatibility/2006">
    <mc:Choice xmlns:p14="http://schemas.microsoft.com/office/powerpoint/2010/main" Requires="p14">
      <p:transition spd="slow" p14:dur="2000" advTm="121867"/>
    </mc:Choice>
    <mc:Fallback>
      <p:transition spd="slow" advTm="121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056" x="8615363" y="3465513"/>
          <p14:tracePt t="5065" x="8286750" y="3465513"/>
          <p14:tracePt t="5072" x="7950200" y="3465513"/>
          <p14:tracePt t="5080" x="7585075" y="3402013"/>
          <p14:tracePt t="5089" x="7302500" y="3365500"/>
          <p14:tracePt t="5096" x="7029450" y="3328988"/>
          <p14:tracePt t="5104" x="6737350" y="3273425"/>
          <p14:tracePt t="5112" x="6554788" y="3255963"/>
          <p14:tracePt t="5121" x="6354763" y="3228975"/>
          <p14:tracePt t="5128" x="6162675" y="3192463"/>
          <p14:tracePt t="5136" x="5980113" y="3182938"/>
          <p14:tracePt t="5144" x="5797550" y="3146425"/>
          <p14:tracePt t="5152" x="5634038" y="3119438"/>
          <p14:tracePt t="5160" x="5487988" y="3100388"/>
          <p14:tracePt t="5168" x="5341938" y="3090863"/>
          <p14:tracePt t="5176" x="5224463" y="3046413"/>
          <p14:tracePt t="5184" x="5114925" y="3017838"/>
          <p14:tracePt t="5193" x="5022850" y="3009900"/>
          <p14:tracePt t="5200" x="4959350" y="2982913"/>
          <p14:tracePt t="5208" x="4932363" y="2973388"/>
          <p14:tracePt t="5216" x="4886325" y="2963863"/>
          <p14:tracePt t="5464" x="4876800" y="2954338"/>
          <p14:tracePt t="5584" x="4876800" y="2946400"/>
          <p14:tracePt t="5592" x="4876800" y="2936875"/>
          <p14:tracePt t="5600" x="4876800" y="2927350"/>
          <p14:tracePt t="5608" x="4876800" y="2917825"/>
          <p14:tracePt t="5615" x="4876800" y="2890838"/>
          <p14:tracePt t="5624" x="4876800" y="2873375"/>
          <p14:tracePt t="5632" x="4876800" y="2863850"/>
          <p14:tracePt t="5640" x="4876800" y="2844800"/>
          <p14:tracePt t="5648" x="4876800" y="2808288"/>
          <p14:tracePt t="5656" x="4859338" y="2790825"/>
          <p14:tracePt t="5664" x="4840288" y="2771775"/>
          <p14:tracePt t="5673" x="4803775" y="2754313"/>
          <p14:tracePt t="5680" x="4786313" y="2744788"/>
          <p14:tracePt t="5690" x="4767263" y="2727325"/>
          <p14:tracePt t="5696" x="4722813" y="2717800"/>
          <p14:tracePt t="5705" x="4695825" y="2690813"/>
          <p14:tracePt t="5712" x="4640263" y="2681288"/>
          <p14:tracePt t="5721" x="4613275" y="2671763"/>
          <p14:tracePt t="5728" x="4521200" y="2617788"/>
          <p14:tracePt t="5736" x="4440238" y="2608263"/>
          <p14:tracePt t="5744" x="4367213" y="2571750"/>
          <p14:tracePt t="5752" x="4284663" y="2544763"/>
          <p14:tracePt t="5760" x="4202113" y="2517775"/>
          <p14:tracePt t="5768" x="4165600" y="2508250"/>
          <p14:tracePt t="5776" x="4102100" y="2489200"/>
          <p14:tracePt t="5784" x="4065588" y="2481263"/>
          <p14:tracePt t="5792" x="4002088" y="2452688"/>
          <p14:tracePt t="5800" x="3965575" y="2444750"/>
          <p14:tracePt t="5808" x="3938588" y="2444750"/>
          <p14:tracePt t="5816" x="3911600" y="2435225"/>
          <p14:tracePt t="5824" x="3892550" y="2425700"/>
          <p14:tracePt t="5832" x="3846513" y="2408238"/>
          <p14:tracePt t="5840" x="3838575" y="2398713"/>
          <p14:tracePt t="5848" x="3810000" y="2389188"/>
          <p14:tracePt t="5864" x="3738563" y="2352675"/>
          <p14:tracePt t="5872" x="3692525" y="2335213"/>
          <p14:tracePt t="5880" x="3636963" y="2325688"/>
          <p14:tracePt t="5888" x="3600450" y="2298700"/>
          <p14:tracePt t="5905" x="3482975" y="2279650"/>
          <p14:tracePt t="5912" x="3427413" y="2270125"/>
          <p14:tracePt t="5921" x="3363913" y="2243138"/>
          <p14:tracePt t="5928" x="3327400" y="2233613"/>
          <p14:tracePt t="5936" x="3281363" y="2233613"/>
          <p14:tracePt t="5944" x="3236913" y="2225675"/>
          <p14:tracePt t="5952" x="3208338" y="2225675"/>
          <p14:tracePt t="5960" x="3190875" y="2225675"/>
          <p14:tracePt t="5976" x="3171825" y="2225675"/>
          <p14:tracePt t="6000" x="3163888" y="2225675"/>
          <p14:tracePt t="6016" x="3154363" y="2225675"/>
          <p14:tracePt t="6048" x="3144838" y="2225675"/>
          <p14:tracePt t="6144" x="3136900" y="2216150"/>
          <p14:tracePt t="6240" x="3154363" y="2216150"/>
          <p14:tracePt t="6248" x="3217863" y="2233613"/>
          <p14:tracePt t="6256" x="3290888" y="2262188"/>
          <p14:tracePt t="6264" x="3409950" y="2306638"/>
          <p14:tracePt t="6272" x="3519488" y="2335213"/>
          <p14:tracePt t="6280" x="3629025" y="2352675"/>
          <p14:tracePt t="6289" x="3746500" y="2379663"/>
          <p14:tracePt t="6296" x="3856038" y="2408238"/>
          <p14:tracePt t="6304" x="3975100" y="2462213"/>
          <p14:tracePt t="6312" x="4057650" y="2489200"/>
          <p14:tracePt t="6321" x="4138613" y="2544763"/>
          <p14:tracePt t="6329" x="4202113" y="2581275"/>
          <p14:tracePt t="6336" x="4267200" y="2617788"/>
          <p14:tracePt t="6344" x="4311650" y="2671763"/>
          <p14:tracePt t="6352" x="4348163" y="2698750"/>
          <p14:tracePt t="6360" x="4367213" y="2735263"/>
          <p14:tracePt t="6368" x="4403725" y="2781300"/>
          <p14:tracePt t="6377" x="4421188" y="2808288"/>
          <p14:tracePt t="6384" x="4440238" y="2854325"/>
          <p14:tracePt t="6392" x="4476750" y="2900363"/>
          <p14:tracePt t="6400" x="4503738" y="2946400"/>
          <p14:tracePt t="6408" x="4521200" y="3009900"/>
          <p14:tracePt t="6416" x="4557713" y="3036888"/>
          <p14:tracePt t="6424" x="4594225" y="3082925"/>
          <p14:tracePt t="6432" x="4630738" y="3136900"/>
          <p14:tracePt t="6439" x="4649788" y="3163888"/>
          <p14:tracePt t="6448" x="4667250" y="3209925"/>
          <p14:tracePt t="6456" x="4676775" y="3246438"/>
          <p14:tracePt t="6464" x="4703763" y="3282950"/>
          <p14:tracePt t="6472" x="4722813" y="3338513"/>
          <p14:tracePt t="6480" x="4722813" y="3365500"/>
          <p14:tracePt t="6488" x="4730750" y="3419475"/>
          <p14:tracePt t="6496" x="4749800" y="3482975"/>
          <p14:tracePt t="6504" x="4759325" y="3502025"/>
          <p14:tracePt t="6512" x="4759325" y="3556000"/>
          <p14:tracePt t="6521" x="4759325" y="3592513"/>
          <p14:tracePt t="6528" x="4759325" y="3638550"/>
          <p14:tracePt t="6536" x="4759325" y="3657600"/>
          <p14:tracePt t="6544" x="4759325" y="3694113"/>
          <p14:tracePt t="6552" x="4759325" y="3730625"/>
          <p14:tracePt t="6560" x="4759325" y="3748088"/>
          <p14:tracePt t="6568" x="4767263" y="3784600"/>
          <p14:tracePt t="6576" x="4767263" y="3803650"/>
          <p14:tracePt t="6584" x="4767263" y="3848100"/>
          <p14:tracePt t="6592" x="4767263" y="3884613"/>
          <p14:tracePt t="6599" x="4767263" y="3921125"/>
          <p14:tracePt t="6608" x="4767263" y="3967163"/>
          <p14:tracePt t="6616" x="4767263" y="4003675"/>
          <p14:tracePt t="6624" x="4767263" y="4049713"/>
          <p14:tracePt t="6632" x="4767263" y="4086225"/>
          <p14:tracePt t="6640" x="4767263" y="4140200"/>
          <p14:tracePt t="6648" x="4767263" y="4186238"/>
          <p14:tracePt t="6657" x="4767263" y="4249738"/>
          <p14:tracePt t="6664" x="4767263" y="4313238"/>
          <p14:tracePt t="6673" x="4767263" y="4368800"/>
          <p14:tracePt t="6680" x="4767263" y="4441825"/>
          <p14:tracePt t="6689" x="4740275" y="4522788"/>
          <p14:tracePt t="6696" x="4722813" y="4595813"/>
          <p14:tracePt t="6705" x="4686300" y="4697413"/>
          <p14:tracePt t="6712" x="4659313" y="4778375"/>
          <p14:tracePt t="6721" x="4586288" y="4878388"/>
          <p14:tracePt t="6728" x="4530725" y="4943475"/>
          <p14:tracePt t="6737" x="4494213" y="5024438"/>
          <p14:tracePt t="6744" x="4467225" y="5070475"/>
          <p14:tracePt t="6752" x="4403725" y="5133975"/>
          <p14:tracePt t="6760" x="4348163" y="5189538"/>
          <p14:tracePt t="6768" x="4330700" y="5226050"/>
          <p14:tracePt t="6776" x="4284663" y="5280025"/>
          <p14:tracePt t="6784" x="4257675" y="5307013"/>
          <p14:tracePt t="6792" x="4211638" y="5353050"/>
          <p14:tracePt t="6800" x="4211638" y="5372100"/>
          <p14:tracePt t="6808" x="4165600" y="5435600"/>
          <p14:tracePt t="6816" x="4102100" y="5499100"/>
          <p14:tracePt t="6824" x="4048125" y="5554663"/>
          <p14:tracePt t="6832" x="4002088" y="5599113"/>
          <p14:tracePt t="6840" x="3938588" y="5654675"/>
          <p14:tracePt t="6848" x="3902075" y="5681663"/>
          <p14:tracePt t="6856" x="3856038" y="5718175"/>
          <p14:tracePt t="6864" x="3810000" y="5745163"/>
          <p14:tracePt t="6872" x="3765550" y="5764213"/>
          <p14:tracePt t="6880" x="3746500" y="5772150"/>
          <p14:tracePt t="6888" x="3692525" y="5781675"/>
          <p14:tracePt t="6896" x="3609975" y="5808663"/>
          <p14:tracePt t="6904" x="3519488" y="5837238"/>
          <p14:tracePt t="6912" x="3436938" y="5854700"/>
          <p14:tracePt t="6921" x="3346450" y="5864225"/>
          <p14:tracePt t="6928" x="3263900" y="5881688"/>
          <p14:tracePt t="6936" x="3190875" y="5891213"/>
          <p14:tracePt t="6944" x="3117850" y="5900738"/>
          <p14:tracePt t="6952" x="2981325" y="5918200"/>
          <p14:tracePt t="6960" x="2908300" y="5918200"/>
          <p14:tracePt t="6968" x="2844800" y="5946775"/>
          <p14:tracePt t="6976" x="2752725" y="5946775"/>
          <p14:tracePt t="6983" x="2716213" y="5954713"/>
          <p14:tracePt t="6992" x="2671763" y="5954713"/>
          <p14:tracePt t="7000" x="2643188" y="5954713"/>
          <p14:tracePt t="7008" x="2625725" y="5954713"/>
          <p14:tracePt t="7016" x="2616200" y="5954713"/>
          <p14:tracePt t="7032" x="2589213" y="5954713"/>
          <p14:tracePt t="7040" x="2589213" y="5946775"/>
          <p14:tracePt t="7049" x="2579688" y="5937250"/>
          <p14:tracePt t="7068" x="2543175" y="5900738"/>
          <p14:tracePt t="7072" x="2525713" y="5881688"/>
          <p14:tracePt t="7080" x="2506663" y="5854700"/>
          <p14:tracePt t="7091" x="2479675" y="5837238"/>
          <p14:tracePt t="7097" x="2433638" y="5791200"/>
          <p14:tracePt t="7104" x="2416175" y="5772150"/>
          <p14:tracePt t="7112" x="2389188" y="5735638"/>
          <p14:tracePt t="7124" x="2352675" y="5708650"/>
          <p14:tracePt t="7128" x="2324100" y="5672138"/>
          <p14:tracePt t="7137" x="2287588" y="5645150"/>
          <p14:tracePt t="7155" x="2243138" y="5589588"/>
          <p14:tracePt t="7166" x="2233613" y="5581650"/>
          <p14:tracePt t="7168" x="2179638" y="5554663"/>
          <p14:tracePt t="7176" x="2170113" y="5545138"/>
          <p14:tracePt t="7184" x="2151063" y="5526088"/>
          <p14:tracePt t="7191" x="2124075" y="5508625"/>
          <p14:tracePt t="7200" x="2097088" y="5481638"/>
          <p14:tracePt t="7207" x="2033588" y="5426075"/>
          <p14:tracePt t="7215" x="1997075" y="5389563"/>
          <p14:tracePt t="7224" x="1968500" y="5362575"/>
          <p14:tracePt t="7232" x="1914525" y="5299075"/>
          <p14:tracePt t="7240" x="1895475" y="5253038"/>
          <p14:tracePt t="7248" x="1851025" y="5189538"/>
          <p14:tracePt t="7256" x="1824038" y="5089525"/>
          <p14:tracePt t="7264" x="1787525" y="5006975"/>
          <p14:tracePt t="7272" x="1778000" y="4933950"/>
          <p14:tracePt t="7280" x="1758950" y="4870450"/>
          <p14:tracePt t="7288" x="1751013" y="4833938"/>
          <p14:tracePt t="7296" x="1751013" y="4778375"/>
          <p14:tracePt t="7303" x="1722438" y="4714875"/>
          <p14:tracePt t="7312" x="1722438" y="4660900"/>
          <p14:tracePt t="7321" x="1714500" y="4614863"/>
          <p14:tracePt t="7328" x="1704975" y="4551363"/>
          <p14:tracePt t="7336" x="1704975" y="4495800"/>
          <p14:tracePt t="7344" x="1695450" y="4468813"/>
          <p14:tracePt t="7352" x="1677988" y="4395788"/>
          <p14:tracePt t="7360" x="1668463" y="4368800"/>
          <p14:tracePt t="7368" x="1668463" y="4313238"/>
          <p14:tracePt t="7377" x="1658938" y="4268788"/>
          <p14:tracePt t="7392" x="1658938" y="4203700"/>
          <p14:tracePt t="7403" x="1649413" y="4140200"/>
          <p14:tracePt t="7411" x="1649413" y="4103688"/>
          <p14:tracePt t="7416" x="1649413" y="4049713"/>
          <p14:tracePt t="7424" x="1649413" y="4003675"/>
          <p14:tracePt t="7432" x="1649413" y="3967163"/>
          <p14:tracePt t="7440" x="1649413" y="3911600"/>
          <p14:tracePt t="7448" x="1649413" y="3857625"/>
          <p14:tracePt t="7456" x="1649413" y="3830638"/>
          <p14:tracePt t="7464" x="1649413" y="3775075"/>
          <p14:tracePt t="7480" x="1685925" y="3648075"/>
          <p14:tracePt t="7488" x="1704975" y="3602038"/>
          <p14:tracePt t="7496" x="1741488" y="3538538"/>
          <p14:tracePt t="7505" x="1758950" y="3482975"/>
          <p14:tracePt t="7512" x="1814513" y="3411538"/>
          <p14:tracePt t="7521" x="1868488" y="3346450"/>
          <p14:tracePt t="7528" x="1887538" y="3302000"/>
          <p14:tracePt t="7537" x="1951038" y="3219450"/>
          <p14:tracePt t="7544" x="1987550" y="3155950"/>
          <p14:tracePt t="7552" x="2024063" y="3109913"/>
          <p14:tracePt t="7561" x="2078038" y="3027363"/>
          <p14:tracePt t="7568" x="2124075" y="2963863"/>
          <p14:tracePt t="7576" x="2179638" y="2900363"/>
          <p14:tracePt t="7584" x="2233613" y="2844800"/>
          <p14:tracePt t="7592" x="2260600" y="2817813"/>
          <p14:tracePt t="7600" x="2324100" y="2763838"/>
          <p14:tracePt t="7608" x="2370138" y="2727325"/>
          <p14:tracePt t="7616" x="2433638" y="2690813"/>
          <p14:tracePt t="7624" x="2489200" y="2654300"/>
          <p14:tracePt t="7632" x="2562225" y="2625725"/>
          <p14:tracePt t="7641" x="2662238" y="2571750"/>
          <p14:tracePt t="7655" x="2744788" y="2554288"/>
          <p14:tracePt t="7656" x="2817813" y="2535238"/>
          <p14:tracePt t="7664" x="2881313" y="2517775"/>
          <p14:tracePt t="7674" x="2935288" y="2508250"/>
          <p14:tracePt t="7680" x="2990850" y="2508250"/>
          <p14:tracePt t="7690" x="3054350" y="2498725"/>
          <p14:tracePt t="7696" x="3136900" y="2471738"/>
          <p14:tracePt t="7704" x="3163888" y="2471738"/>
          <p14:tracePt t="7712" x="3190875" y="2471738"/>
          <p14:tracePt t="7725" x="3244850" y="2462213"/>
          <p14:tracePt t="7728" x="3290888" y="2462213"/>
          <p14:tracePt t="7738" x="3327400" y="2462213"/>
          <p14:tracePt t="7744" x="3373438" y="2444750"/>
          <p14:tracePt t="7752" x="3400425" y="2444750"/>
          <p14:tracePt t="7760" x="3455988" y="2435225"/>
          <p14:tracePt t="7775" x="3500438" y="2435225"/>
          <p14:tracePt t="7776" x="3582988" y="2408238"/>
          <p14:tracePt t="7785" x="3692525" y="2408238"/>
          <p14:tracePt t="7792" x="3765550" y="2408238"/>
          <p14:tracePt t="7800" x="3911600" y="2408238"/>
          <p14:tracePt t="7808" x="4021138" y="2408238"/>
          <p14:tracePt t="7815" x="4111625" y="2408238"/>
          <p14:tracePt t="7824" x="4221163" y="2408238"/>
          <p14:tracePt t="7832" x="4303713" y="2408238"/>
          <p14:tracePt t="7840" x="4357688" y="2408238"/>
          <p14:tracePt t="7848" x="4394200" y="2408238"/>
          <p14:tracePt t="7856" x="4413250" y="2408238"/>
          <p14:tracePt t="7864" x="4440238" y="2416175"/>
          <p14:tracePt t="7880" x="4467225" y="2435225"/>
          <p14:tracePt t="7888" x="4484688" y="2452688"/>
          <p14:tracePt t="7906" x="4557713" y="2525713"/>
          <p14:tracePt t="7912" x="4576763" y="2554288"/>
          <p14:tracePt t="7920" x="4594225" y="2581275"/>
          <p14:tracePt t="7928" x="4613275" y="2617788"/>
          <p14:tracePt t="7939" x="4649788" y="2644775"/>
          <p14:tracePt t="7944" x="4667250" y="2681288"/>
          <p14:tracePt t="7952" x="4713288" y="2735263"/>
          <p14:tracePt t="7960" x="4730750" y="2754313"/>
          <p14:tracePt t="7968" x="4767263" y="2790825"/>
          <p14:tracePt t="7981" x="4776788" y="2800350"/>
          <p14:tracePt t="7984" x="4803775" y="2827338"/>
          <p14:tracePt t="7992" x="4822825" y="2836863"/>
          <p14:tracePt t="8008" x="4840288" y="2836863"/>
          <p14:tracePt t="8024" x="4849813" y="2836863"/>
          <p14:tracePt t="8056" x="4868863" y="2836863"/>
          <p14:tracePt t="8064" x="4895850" y="2854325"/>
          <p14:tracePt t="8074" x="4922838" y="2873375"/>
          <p14:tracePt t="8080" x="4941888" y="2890838"/>
          <p14:tracePt t="8089" x="4986338" y="2909888"/>
          <p14:tracePt t="8096" x="5005388" y="2927350"/>
          <p14:tracePt t="8104" x="5032375" y="2936875"/>
          <p14:tracePt t="8112" x="5059363" y="2973388"/>
          <p14:tracePt t="8128" x="5078413" y="2982913"/>
          <p14:tracePt t="8144" x="5086350" y="2990850"/>
          <p14:tracePt t="8186" x="5095875" y="3009900"/>
          <p14:tracePt t="8208" x="5105400" y="3017838"/>
          <p14:tracePt t="8328" x="5114925" y="3017838"/>
          <p14:tracePt t="8336" x="5141913" y="3027363"/>
          <p14:tracePt t="8352" x="5151438" y="3036888"/>
          <p14:tracePt t="8360" x="5159375" y="3046413"/>
          <p14:tracePt t="8376" x="5159375" y="3054350"/>
          <p14:tracePt t="8512" x="5168900" y="3063875"/>
          <p14:tracePt t="9032" x="5178425" y="3063875"/>
          <p14:tracePt t="9040" x="5187950" y="3073400"/>
          <p14:tracePt t="9048" x="5224463" y="3090863"/>
          <p14:tracePt t="9056" x="5232400" y="3100388"/>
          <p14:tracePt t="9066" x="5241925" y="3100388"/>
          <p14:tracePt t="9072" x="5260975" y="3119438"/>
          <p14:tracePt t="9080" x="5268913" y="3127375"/>
          <p14:tracePt t="9088" x="5287963" y="3146425"/>
          <p14:tracePt t="9105" x="5287963" y="3155950"/>
          <p14:tracePt t="9121" x="5305425" y="3173413"/>
          <p14:tracePt t="9248" x="5314950" y="3173413"/>
          <p14:tracePt t="9256" x="5334000" y="3182938"/>
          <p14:tracePt t="9272" x="5341938" y="3182938"/>
          <p14:tracePt t="9288" x="5351463" y="3192463"/>
          <p14:tracePt t="10248" x="5360988" y="3192463"/>
          <p14:tracePt t="10256" x="5368925" y="3192463"/>
          <p14:tracePt t="11880" x="5378450" y="3192463"/>
          <p14:tracePt t="11896" x="5387975" y="3192463"/>
          <p14:tracePt t="11904" x="5397500" y="3192463"/>
          <p14:tracePt t="11912" x="5424488" y="3200400"/>
          <p14:tracePt t="11928" x="5434013" y="3209925"/>
          <p14:tracePt t="12300" x="5441950" y="3219450"/>
          <p14:tracePt t="12306" x="5451475" y="3219450"/>
          <p14:tracePt t="12320" x="5461000" y="3219450"/>
          <p14:tracePt t="12323" x="5470525" y="3219450"/>
          <p14:tracePt t="12329" x="5478463" y="3219450"/>
          <p14:tracePt t="12337" x="5497513" y="3219450"/>
          <p14:tracePt t="12344" x="5507038" y="3219450"/>
          <p14:tracePt t="12352" x="5514975" y="3219450"/>
          <p14:tracePt t="12898" x="5524500" y="3219450"/>
          <p14:tracePt t="12926" x="5524500" y="3209925"/>
          <p14:tracePt t="12960" x="5524500" y="3192463"/>
          <p14:tracePt t="13567" x="5534025" y="3182938"/>
          <p14:tracePt t="13572" x="5543550" y="3182938"/>
          <p14:tracePt t="14027" x="5561013" y="3192463"/>
          <p14:tracePt t="14051" x="5580063" y="3192463"/>
          <p14:tracePt t="14057" x="5588000" y="3200400"/>
          <p14:tracePt t="16032" x="5588000" y="3192463"/>
          <p14:tracePt t="16049" x="5588000" y="3182938"/>
          <p14:tracePt t="16064" x="5588000" y="3173413"/>
          <p14:tracePt t="16072" x="5588000" y="3163888"/>
          <p14:tracePt t="16096" x="5588000" y="3146425"/>
          <p14:tracePt t="16112" x="5588000" y="3136900"/>
          <p14:tracePt t="16137" x="5588000" y="3127375"/>
          <p14:tracePt t="16614" x="5588000" y="3109913"/>
          <p14:tracePt t="16617" x="5580063" y="3090863"/>
          <p14:tracePt t="16624" x="5524500" y="3082925"/>
          <p14:tracePt t="16632" x="5470525" y="3063875"/>
          <p14:tracePt t="16640" x="5405438" y="3027363"/>
          <p14:tracePt t="16648" x="5324475" y="3000375"/>
          <p14:tracePt t="16656" x="5260975" y="2963863"/>
          <p14:tracePt t="16664" x="5159375" y="2909888"/>
          <p14:tracePt t="16674" x="5078413" y="2881313"/>
          <p14:tracePt t="16680" x="5005388" y="2854325"/>
          <p14:tracePt t="16688" x="4922838" y="2800350"/>
          <p14:tracePt t="16696" x="4786313" y="2744788"/>
          <p14:tracePt t="16704" x="4676775" y="2727325"/>
          <p14:tracePt t="16712" x="4540250" y="2654300"/>
          <p14:tracePt t="16724" x="4430713" y="2625725"/>
          <p14:tracePt t="16728" x="4294188" y="2598738"/>
          <p14:tracePt t="16740" x="4148138" y="2554288"/>
          <p14:tracePt t="16745" x="4038600" y="2525713"/>
          <p14:tracePt t="16753" x="3919538" y="2481263"/>
          <p14:tracePt t="16760" x="3792538" y="2481263"/>
          <p14:tracePt t="16768" x="3683000" y="2462213"/>
          <p14:tracePt t="16776" x="3592513" y="2462213"/>
          <p14:tracePt t="16784" x="3463925" y="2462213"/>
          <p14:tracePt t="16792" x="3382963" y="2462213"/>
          <p14:tracePt t="16800" x="3309938" y="2462213"/>
          <p14:tracePt t="16808" x="3236913" y="2462213"/>
          <p14:tracePt t="16825" x="3127375" y="2462213"/>
          <p14:tracePt t="16832" x="3071813" y="2462213"/>
          <p14:tracePt t="16841" x="3027363" y="2462213"/>
          <p14:tracePt t="16848" x="2990850" y="2462213"/>
          <p14:tracePt t="16856" x="2935288" y="2452688"/>
          <p14:tracePt t="16872" x="2871788" y="2452688"/>
          <p14:tracePt t="16880" x="2835275" y="2444750"/>
          <p14:tracePt t="16888" x="2817813" y="2444750"/>
          <p14:tracePt t="16896" x="2771775" y="2444750"/>
          <p14:tracePt t="16904" x="2752725" y="2425700"/>
          <p14:tracePt t="16913" x="2716213" y="2425700"/>
          <p14:tracePt t="16925" x="2671763" y="2425700"/>
          <p14:tracePt t="16928" x="2635250" y="2425700"/>
          <p14:tracePt t="16940" x="2598738" y="2425700"/>
          <p14:tracePt t="16945" x="2562225" y="2425700"/>
          <p14:tracePt t="16953" x="2506663" y="2425700"/>
          <p14:tracePt t="16960" x="2470150" y="2425700"/>
          <p14:tracePt t="16968" x="2452688" y="2425700"/>
          <p14:tracePt t="16976" x="2389188" y="2425700"/>
          <p14:tracePt t="16984" x="2360613" y="2425700"/>
          <p14:tracePt t="16992" x="2324100" y="2435225"/>
          <p14:tracePt t="17000" x="2260600" y="2452688"/>
          <p14:tracePt t="17008" x="2243138" y="2471738"/>
          <p14:tracePt t="17016" x="2214563" y="2471738"/>
          <p14:tracePt t="17027" x="2197100" y="2471738"/>
          <p14:tracePt t="17032" x="2170113" y="2471738"/>
          <p14:tracePt t="17048" x="2160588" y="2471738"/>
          <p14:tracePt t="17064" x="2151063" y="2471738"/>
          <p14:tracePt t="17088" x="2143125" y="2471738"/>
          <p14:tracePt t="17137" x="2124075" y="2471738"/>
          <p14:tracePt t="17152" x="2114550" y="2471738"/>
          <p14:tracePt t="17193" x="2106613" y="2481263"/>
          <p14:tracePt t="17200" x="2078038" y="2489200"/>
          <p14:tracePt t="17208" x="2060575" y="2498725"/>
          <p14:tracePt t="17224" x="2024063" y="2508250"/>
          <p14:tracePt t="17233" x="2005013" y="2525713"/>
          <p14:tracePt t="17241" x="1997075" y="2535238"/>
          <p14:tracePt t="17256" x="1978025" y="2544763"/>
          <p14:tracePt t="17400" x="1968500" y="2544763"/>
          <p14:tracePt t="17424" x="1960563" y="2554288"/>
          <p14:tracePt t="17753" x="1978025" y="2535238"/>
          <p14:tracePt t="17760" x="1997075" y="2525713"/>
          <p14:tracePt t="17768" x="2024063" y="2508250"/>
          <p14:tracePt t="17776" x="2033588" y="2498725"/>
          <p14:tracePt t="17784" x="2060575" y="2489200"/>
          <p14:tracePt t="17792" x="2078038" y="2471738"/>
          <p14:tracePt t="17800" x="2087563" y="2462213"/>
          <p14:tracePt t="17808" x="2114550" y="2444750"/>
          <p14:tracePt t="17824" x="2133600" y="2425700"/>
          <p14:tracePt t="17840" x="2151063" y="2416175"/>
          <p14:tracePt t="17847" x="2160588" y="2416175"/>
          <p14:tracePt t="17912" x="2170113" y="2408238"/>
          <p14:tracePt t="17928" x="2179638" y="2408238"/>
          <p14:tracePt t="17944" x="2197100" y="2408238"/>
          <p14:tracePt t="18008" x="2214563" y="2408238"/>
          <p14:tracePt t="18016" x="2243138" y="2408238"/>
          <p14:tracePt t="18024" x="2251075" y="2408238"/>
          <p14:tracePt t="18032" x="2270125" y="2398713"/>
          <p14:tracePt t="18040" x="2297113" y="2379663"/>
          <p14:tracePt t="18048" x="2306638" y="2379663"/>
          <p14:tracePt t="18056" x="2333625" y="2379663"/>
          <p14:tracePt t="18064" x="2343150" y="2379663"/>
          <p14:tracePt t="18072" x="2352675" y="2379663"/>
          <p14:tracePt t="18080" x="2379663" y="2379663"/>
          <p14:tracePt t="18088" x="2389188" y="2379663"/>
          <p14:tracePt t="18096" x="2397125" y="2379663"/>
          <p14:tracePt t="18112" x="2406650" y="2379663"/>
          <p14:tracePt t="18120" x="2416175" y="2379663"/>
          <p14:tracePt t="18128" x="2433638" y="2379663"/>
          <p14:tracePt t="18138" x="2452688" y="2389188"/>
          <p14:tracePt t="18144" x="2462213" y="2398713"/>
          <p14:tracePt t="18160" x="2479675" y="2416175"/>
          <p14:tracePt t="18168" x="2489200" y="2425700"/>
          <p14:tracePt t="18176" x="2489200" y="2435225"/>
          <p14:tracePt t="18304" x="2498725" y="2435225"/>
          <p14:tracePt t="18312" x="2506663" y="2435225"/>
          <p14:tracePt t="18328" x="2516188" y="2435225"/>
          <p14:tracePt t="18345" x="2533650" y="2444750"/>
          <p14:tracePt t="18368" x="2552700" y="2462213"/>
          <p14:tracePt t="18544" x="2570163" y="2452688"/>
          <p14:tracePt t="18560" x="2579688" y="2444750"/>
          <p14:tracePt t="18576" x="2589213" y="2435225"/>
          <p14:tracePt t="18832" x="2598738" y="2425700"/>
          <p14:tracePt t="18968" x="2616200" y="2425700"/>
          <p14:tracePt t="18976" x="2625725" y="2425700"/>
          <p14:tracePt t="18984" x="2643188" y="2425700"/>
          <p14:tracePt t="18992" x="2662238" y="2425700"/>
          <p14:tracePt t="19000" x="2679700" y="2425700"/>
          <p14:tracePt t="19016" x="2689225" y="2425700"/>
          <p14:tracePt t="19024" x="2708275" y="2435225"/>
          <p14:tracePt t="19033" x="2716213" y="2435225"/>
          <p14:tracePt t="19040" x="2725738" y="2444750"/>
          <p14:tracePt t="19056" x="2744788" y="2462213"/>
          <p14:tracePt t="19072" x="2752725" y="2471738"/>
          <p14:tracePt t="19088" x="2762250" y="2481263"/>
          <p14:tracePt t="19104" x="2771775" y="2489200"/>
          <p14:tracePt t="19121" x="2789238" y="2489200"/>
          <p14:tracePt t="19136" x="2798763" y="2489200"/>
          <p14:tracePt t="19144" x="2808288" y="2489200"/>
          <p14:tracePt t="19154" x="2817813" y="2489200"/>
          <p14:tracePt t="19160" x="2852738" y="2489200"/>
          <p14:tracePt t="19168" x="2889250" y="2489200"/>
          <p14:tracePt t="19176" x="2935288" y="2489200"/>
          <p14:tracePt t="19184" x="2962275" y="2489200"/>
          <p14:tracePt t="19192" x="3017838" y="2489200"/>
          <p14:tracePt t="19199" x="3071813" y="2489200"/>
          <p14:tracePt t="19208" x="3117850" y="2489200"/>
          <p14:tracePt t="19216" x="3181350" y="2489200"/>
          <p14:tracePt t="19224" x="3227388" y="2489200"/>
          <p14:tracePt t="19231" x="3281363" y="2508250"/>
          <p14:tracePt t="19240" x="3336925" y="2517775"/>
          <p14:tracePt t="19248" x="3419475" y="2535238"/>
          <p14:tracePt t="19256" x="3455988" y="2535238"/>
          <p14:tracePt t="19264" x="3519488" y="2544763"/>
          <p14:tracePt t="19272" x="3573463" y="2544763"/>
          <p14:tracePt t="19280" x="3646488" y="2571750"/>
          <p14:tracePt t="19288" x="3683000" y="2571750"/>
          <p14:tracePt t="19296" x="3692525" y="2571750"/>
          <p14:tracePt t="19304" x="3738563" y="2581275"/>
          <p14:tracePt t="19313" x="3765550" y="2581275"/>
          <p14:tracePt t="19321" x="3783013" y="2581275"/>
          <p14:tracePt t="19328" x="3792538" y="2581275"/>
          <p14:tracePt t="19337" x="3819525" y="2581275"/>
          <p14:tracePt t="19345" x="3829050" y="2581275"/>
          <p14:tracePt t="19377" x="3838575" y="2581275"/>
          <p14:tracePt t="19456" x="3865563" y="2581275"/>
          <p14:tracePt t="19488" x="3875088" y="2581275"/>
          <p14:tracePt t="19504" x="3883025" y="2589213"/>
          <p14:tracePt t="20352" x="3892550" y="2589213"/>
          <p14:tracePt t="20360" x="3902075" y="2589213"/>
          <p14:tracePt t="20368" x="3919538" y="2598738"/>
          <p14:tracePt t="20384" x="3938588" y="2617788"/>
          <p14:tracePt t="20392" x="3956050" y="2625725"/>
          <p14:tracePt t="20400" x="3965575" y="2635250"/>
          <p14:tracePt t="20881" x="3984625" y="2635250"/>
          <p14:tracePt t="21253" x="3992563" y="2635250"/>
          <p14:tracePt t="21259" x="4002088" y="2635250"/>
          <p14:tracePt t="21280" x="4011613" y="2635250"/>
          <p14:tracePt t="21288" x="4021138" y="2635250"/>
          <p14:tracePt t="21808" x="4029075" y="2644775"/>
          <p14:tracePt t="21816" x="4029075" y="2654300"/>
          <p14:tracePt t="21913" x="4038600" y="2654300"/>
          <p14:tracePt t="21920" x="4057650" y="2654300"/>
          <p14:tracePt t="21928" x="4075113" y="2654300"/>
          <p14:tracePt t="21936" x="4084638" y="2654300"/>
          <p14:tracePt t="21944" x="4111625" y="2644775"/>
          <p14:tracePt t="21960" x="4121150" y="2635250"/>
          <p14:tracePt t="22171" x="4121150" y="2625725"/>
          <p14:tracePt t="22434" x="4129088" y="2617788"/>
          <p14:tracePt t="22668" x="4157663" y="2617788"/>
          <p14:tracePt t="22681" x="4184650" y="2625725"/>
          <p14:tracePt t="22690" x="4194175" y="2625725"/>
          <p14:tracePt t="22696" x="4202113" y="2635250"/>
          <p14:tracePt t="22704" x="4211638" y="2644775"/>
          <p14:tracePt t="22712" x="4230688" y="2662238"/>
          <p14:tracePt t="22722" x="4238625" y="2662238"/>
          <p14:tracePt t="22727" x="4248150" y="2671763"/>
          <p14:tracePt t="22737" x="4248150" y="2690813"/>
          <p14:tracePt t="22744" x="4248150" y="2708275"/>
          <p14:tracePt t="22753" x="4248150" y="2717800"/>
          <p14:tracePt t="22762" x="4248150" y="2744788"/>
          <p14:tracePt t="22769" x="4248150" y="2763838"/>
          <p14:tracePt t="22776" x="4248150" y="2790825"/>
          <p14:tracePt t="22784" x="4248150" y="2808288"/>
          <p14:tracePt t="22792" x="4248150" y="2844800"/>
          <p14:tracePt t="22800" x="4248150" y="2873375"/>
          <p14:tracePt t="22808" x="4257675" y="2909888"/>
          <p14:tracePt t="22816" x="4257675" y="2927350"/>
          <p14:tracePt t="22825" x="4257675" y="2936875"/>
          <p14:tracePt t="22833" x="4267200" y="2954338"/>
          <p14:tracePt t="22841" x="4267200" y="2973388"/>
          <p14:tracePt t="22849" x="4284663" y="3000375"/>
          <p14:tracePt t="22857" x="4303713" y="3036888"/>
          <p14:tracePt t="22867" x="4311650" y="3082925"/>
          <p14:tracePt t="22872" x="4367213" y="3146425"/>
          <p14:tracePt t="22879" x="4421188" y="3209925"/>
          <p14:tracePt t="22895" x="4457700" y="3309938"/>
          <p14:tracePt t="22898" x="4503738" y="3375025"/>
          <p14:tracePt t="22905" x="4557713" y="3492500"/>
          <p14:tracePt t="22912" x="4586288" y="3556000"/>
          <p14:tracePt t="22922" x="4622800" y="3629025"/>
          <p14:tracePt t="22927" x="4649788" y="3711575"/>
          <p14:tracePt t="22936" x="4713288" y="3848100"/>
          <p14:tracePt t="22944" x="4722813" y="3884613"/>
          <p14:tracePt t="22953" x="4759325" y="3948113"/>
          <p14:tracePt t="22960" x="4767263" y="4030663"/>
          <p14:tracePt t="22970" x="4776788" y="4057650"/>
          <p14:tracePt t="22975" x="4776788" y="4086225"/>
          <p14:tracePt t="22985" x="4803775" y="4122738"/>
          <p14:tracePt t="22993" x="4813300" y="4140200"/>
          <p14:tracePt t="23005" x="4813300" y="4159250"/>
          <p14:tracePt t="23018" x="4813300" y="4167188"/>
          <p14:tracePt t="23025" x="4813300" y="4195763"/>
          <p14:tracePt t="23033" x="4813300" y="4203700"/>
          <p14:tracePt t="23041" x="4813300" y="4213225"/>
          <p14:tracePt t="23050" x="4813300" y="4222750"/>
          <p14:tracePt t="23057" x="4813300" y="4249738"/>
          <p14:tracePt t="23069" x="4813300" y="4259263"/>
          <p14:tracePt t="23073" x="4813300" y="4276725"/>
          <p14:tracePt t="23081" x="4813300" y="4286250"/>
          <p14:tracePt t="23089" x="4813300" y="4295775"/>
          <p14:tracePt t="23097" x="4813300" y="4322763"/>
          <p14:tracePt t="23105" x="4813300" y="4332288"/>
          <p14:tracePt t="23113" x="4813300" y="4349750"/>
          <p14:tracePt t="23121" x="4813300" y="4368800"/>
          <p14:tracePt t="23138" x="4822825" y="4386263"/>
          <p14:tracePt t="23145" x="4822825" y="4405313"/>
          <p14:tracePt t="23156" x="4832350" y="4422775"/>
          <p14:tracePt t="23162" x="4832350" y="4449763"/>
          <p14:tracePt t="23173" x="4832350" y="4486275"/>
          <p14:tracePt t="23176" x="4832350" y="4522788"/>
          <p14:tracePt t="23184" x="4832350" y="4551363"/>
          <p14:tracePt t="23192" x="4832350" y="4587875"/>
          <p14:tracePt t="23200" x="4832350" y="4614863"/>
          <p14:tracePt t="23208" x="4832350" y="4651375"/>
          <p14:tracePt t="23216" x="4832350" y="4660900"/>
          <p14:tracePt t="23224" x="4832350" y="4668838"/>
          <p14:tracePt t="23232" x="4832350" y="4678363"/>
          <p14:tracePt t="23256" x="4840288" y="4705350"/>
          <p14:tracePt t="23272" x="4849813" y="4714875"/>
          <p14:tracePt t="23295" x="4849813" y="4741863"/>
          <p14:tracePt t="23304" x="4849813" y="4751388"/>
          <p14:tracePt t="23313" x="4849813" y="4778375"/>
          <p14:tracePt t="23320" x="4849813" y="4797425"/>
          <p14:tracePt t="23328" x="4849813" y="4824413"/>
          <p14:tracePt t="23336" x="4849813" y="4841875"/>
          <p14:tracePt t="23345" x="4849813" y="4851400"/>
          <p14:tracePt t="23353" x="4849813" y="4870450"/>
          <p14:tracePt t="23361" x="4849813" y="4878388"/>
          <p14:tracePt t="23394" x="4849813" y="4887913"/>
          <p14:tracePt t="23491" x="4859338" y="4887913"/>
          <p14:tracePt t="23514" x="4876800" y="4887913"/>
          <p14:tracePt t="23521" x="4886325" y="4887913"/>
          <p14:tracePt t="23539" x="4886325" y="4878388"/>
          <p14:tracePt t="23546" x="4895850" y="4860925"/>
          <p14:tracePt t="23562" x="4895850" y="4851400"/>
          <p14:tracePt t="24122" x="4922838" y="4851400"/>
          <p14:tracePt t="24132" x="5005388" y="4851400"/>
          <p14:tracePt t="24138" x="5078413" y="4851400"/>
          <p14:tracePt t="24145" x="5187950" y="4851400"/>
          <p14:tracePt t="24154" x="5278438" y="4851400"/>
          <p14:tracePt t="24161" x="5368925" y="4851400"/>
          <p14:tracePt t="24171" x="5461000" y="4851400"/>
          <p14:tracePt t="24177" x="5534025" y="4851400"/>
          <p14:tracePt t="24186" x="5634038" y="4851400"/>
          <p14:tracePt t="24192" x="5688013" y="4851400"/>
          <p14:tracePt t="24200" x="5743575" y="4851400"/>
          <p14:tracePt t="24208" x="5770563" y="4851400"/>
          <p14:tracePt t="24216" x="5816600" y="4851400"/>
          <p14:tracePt t="24224" x="5843588" y="4851400"/>
          <p14:tracePt t="24232" x="5853113" y="4851400"/>
          <p14:tracePt t="24240" x="5870575" y="4851400"/>
          <p14:tracePt t="24248" x="5880100" y="4851400"/>
          <p14:tracePt t="24255" x="5889625" y="4851400"/>
          <p14:tracePt t="24280" x="5899150" y="4860925"/>
          <p14:tracePt t="24288" x="5907088" y="4860925"/>
          <p14:tracePt t="24304" x="5916613" y="4870450"/>
          <p14:tracePt t="24452" x="5926138" y="4870450"/>
          <p14:tracePt t="24508" x="5935663" y="4878388"/>
          <p14:tracePt t="24514" x="5943600" y="4887913"/>
          <p14:tracePt t="24521" x="5953125" y="4897438"/>
          <p14:tracePt t="24536" x="5972175" y="4914900"/>
          <p14:tracePt t="24544" x="5980113" y="4924425"/>
          <p14:tracePt t="24928" x="5989638" y="4933950"/>
          <p14:tracePt t="25218" x="5999163" y="4943475"/>
          <p14:tracePt t="25234" x="6007100" y="4951413"/>
          <p14:tracePt t="25241" x="6007100" y="4960938"/>
          <p14:tracePt t="25336" x="6007100" y="4970463"/>
          <p14:tracePt t="25352" x="6007100" y="4987925"/>
          <p14:tracePt t="25360" x="6007100" y="4997450"/>
          <p14:tracePt t="25368" x="6007100" y="5006975"/>
          <p14:tracePt t="25385" x="6016625" y="5033963"/>
          <p14:tracePt t="25400" x="6016625" y="5053013"/>
          <p14:tracePt t="25408" x="6026150" y="5070475"/>
          <p14:tracePt t="25416" x="6026150" y="5080000"/>
          <p14:tracePt t="25425" x="6026150" y="5089525"/>
          <p14:tracePt t="25433" x="6035675" y="5097463"/>
          <p14:tracePt t="25449" x="6043613" y="5106988"/>
          <p14:tracePt t="25457" x="6053138" y="5116513"/>
          <p14:tracePt t="25544" x="6062663" y="5116513"/>
          <p14:tracePt t="25792" x="6072188" y="5116513"/>
          <p14:tracePt t="25817" x="6099175" y="5116513"/>
          <p14:tracePt t="26248" x="6108700" y="5116513"/>
          <p14:tracePt t="26256" x="6108700" y="5097463"/>
          <p14:tracePt t="26272" x="6108700" y="5089525"/>
          <p14:tracePt t="26280" x="6108700" y="5080000"/>
          <p14:tracePt t="26288" x="6108700" y="5070475"/>
          <p14:tracePt t="26304" x="6108700" y="5060950"/>
          <p14:tracePt t="26312" x="6108700" y="5053013"/>
          <p14:tracePt t="26632" x="6108700" y="5070475"/>
          <p14:tracePt t="27544" x="6116638" y="5080000"/>
          <p14:tracePt t="27582" x="6126163" y="5080000"/>
          <p14:tracePt t="27929" x="6135688" y="5080000"/>
          <p14:tracePt t="27944" x="6145213" y="5080000"/>
          <p14:tracePt t="27960" x="6153150" y="5080000"/>
          <p14:tracePt t="28193" x="6172200" y="5080000"/>
          <p14:tracePt t="28208" x="6181725" y="5070475"/>
          <p14:tracePt t="29144" x="6189663" y="5060950"/>
          <p14:tracePt t="29432" x="6208713" y="5060950"/>
          <p14:tracePt t="29440" x="6218238" y="5070475"/>
          <p14:tracePt t="29448" x="6218238" y="5080000"/>
          <p14:tracePt t="29456" x="6226175" y="5089525"/>
          <p14:tracePt t="29592" x="6235700" y="5097463"/>
          <p14:tracePt t="29776" x="6245225" y="5097463"/>
          <p14:tracePt t="29792" x="6254750" y="5097463"/>
          <p14:tracePt t="29800" x="6254750" y="5089525"/>
          <p14:tracePt t="29808" x="6254750" y="5080000"/>
          <p14:tracePt t="29824" x="6262688" y="5070475"/>
          <p14:tracePt t="30776" x="6272213" y="5070475"/>
          <p14:tracePt t="30792" x="6291263" y="5070475"/>
          <p14:tracePt t="32317" x="6299200" y="5070475"/>
          <p14:tracePt t="32480" x="6299200" y="5080000"/>
          <p14:tracePt t="32520" x="6299200" y="5089525"/>
          <p14:tracePt t="35972" x="6308725" y="5116513"/>
          <p14:tracePt t="35985" x="6308725" y="5126038"/>
          <p14:tracePt t="36144" x="6318250" y="5143500"/>
          <p14:tracePt t="36162" x="6326188" y="5143500"/>
          <p14:tracePt t="36168" x="6345238" y="5160963"/>
          <p14:tracePt t="37937" x="6354763" y="5160963"/>
          <p14:tracePt t="37972" x="6362700" y="5153025"/>
          <p14:tracePt t="37977" x="6362700" y="5143500"/>
          <p14:tracePt t="42010" x="6362700" y="5160963"/>
          <p14:tracePt t="44570" x="6391275" y="5153025"/>
          <p14:tracePt t="44586" x="6391275" y="5143500"/>
          <p14:tracePt t="44618" x="6391275" y="5133975"/>
          <p14:tracePt t="44632" x="6391275" y="5126038"/>
          <p14:tracePt t="44640" x="6391275" y="5116513"/>
          <p14:tracePt t="44656" x="6391275" y="5097463"/>
          <p14:tracePt t="44690" x="6391275" y="5089525"/>
          <p14:tracePt t="44704" x="6391275" y="5080000"/>
          <p14:tracePt t="44728" x="6399213" y="5053013"/>
          <p14:tracePt t="44761" x="6399213" y="5043488"/>
          <p14:tracePt t="44787" x="6399213" y="5033963"/>
          <p14:tracePt t="45043" x="6399213" y="5016500"/>
          <p14:tracePt t="45050" x="6399213" y="4997450"/>
          <p14:tracePt t="45058" x="6399213" y="4970463"/>
          <p14:tracePt t="45070" x="6399213" y="4960938"/>
          <p14:tracePt t="45081" x="6399213" y="4951413"/>
          <p14:tracePt t="45089" x="6399213" y="4933950"/>
          <p14:tracePt t="45168" x="6399213" y="4924425"/>
          <p14:tracePt t="45184" x="6391275" y="4924425"/>
          <p14:tracePt t="45192" x="6381750" y="4924425"/>
          <p14:tracePt t="45200" x="6372225" y="4933950"/>
          <p14:tracePt t="45208" x="6362700" y="4943475"/>
          <p14:tracePt t="45216" x="6354763" y="4943475"/>
          <p14:tracePt t="45224" x="6345238" y="4960938"/>
          <p14:tracePt t="45370" x="6335713" y="4960938"/>
          <p14:tracePt t="45380" x="6326188" y="4960938"/>
          <p14:tracePt t="45388" x="6308725" y="4970463"/>
          <p14:tracePt t="45403" x="6299200" y="4970463"/>
          <p14:tracePt t="45419" x="6291263" y="4979988"/>
          <p14:tracePt t="45449" x="6272213" y="4979988"/>
          <p14:tracePt t="45457" x="6254750" y="4997450"/>
          <p14:tracePt t="45472" x="6245225" y="4997450"/>
          <p14:tracePt t="45480" x="6208713" y="4997450"/>
          <p14:tracePt t="45487" x="6172200" y="4997450"/>
          <p14:tracePt t="45495" x="6135688" y="4997450"/>
          <p14:tracePt t="45504" x="6099175" y="4997450"/>
          <p14:tracePt t="45511" x="6062663" y="4997450"/>
          <p14:tracePt t="45520" x="6016625" y="4997450"/>
          <p14:tracePt t="45528" x="5980113" y="4987925"/>
          <p14:tracePt t="45536" x="5943600" y="4979988"/>
          <p14:tracePt t="45544" x="5907088" y="4970463"/>
          <p14:tracePt t="45552" x="5862638" y="4943475"/>
          <p14:tracePt t="45561" x="5843588" y="4943475"/>
          <p14:tracePt t="45570" x="5797550" y="4943475"/>
          <p14:tracePt t="45576" x="5761038" y="4943475"/>
          <p14:tracePt t="45584" x="5707063" y="4943475"/>
          <p14:tracePt t="45592" x="5653088" y="4943475"/>
          <p14:tracePt t="45600" x="5580063" y="4943475"/>
          <p14:tracePt t="45608" x="5478463" y="4943475"/>
          <p14:tracePt t="45617" x="5405438" y="4943475"/>
          <p14:tracePt t="45624" x="5314950" y="4943475"/>
          <p14:tracePt t="45632" x="5241925" y="4943475"/>
          <p14:tracePt t="45641" x="5151438" y="4943475"/>
          <p14:tracePt t="45647" x="5095875" y="4943475"/>
          <p14:tracePt t="45656" x="5022850" y="4943475"/>
          <p14:tracePt t="45664" x="4959350" y="4933950"/>
          <p14:tracePt t="45672" x="4922838" y="4924425"/>
          <p14:tracePt t="45680" x="4886325" y="4924425"/>
          <p14:tracePt t="45690" x="4832350" y="4897438"/>
          <p14:tracePt t="45695" x="4803775" y="4887913"/>
          <p14:tracePt t="45704" x="4795838" y="4887913"/>
          <p14:tracePt t="45712" x="4767263" y="4887913"/>
          <p14:tracePt t="45720" x="4759325" y="4878388"/>
          <p14:tracePt t="45736" x="4749800" y="4878388"/>
          <p14:tracePt t="45744" x="4740275" y="4870450"/>
          <p14:tracePt t="45752" x="4730750" y="4870450"/>
          <p14:tracePt t="45760" x="4722813" y="4870450"/>
          <p14:tracePt t="45768" x="4703763" y="4860925"/>
          <p14:tracePt t="45776" x="4686300" y="4860925"/>
          <p14:tracePt t="45784" x="4667250" y="4860925"/>
          <p14:tracePt t="45793" x="4640263" y="4860925"/>
          <p14:tracePt t="45803" x="4622800" y="4860925"/>
          <p14:tracePt t="45809" x="4576763" y="4860925"/>
          <p14:tracePt t="45825" x="4549775" y="4860925"/>
          <p14:tracePt t="45832" x="4540250" y="4860925"/>
          <p14:tracePt t="45840" x="4530725" y="4860925"/>
          <p14:tracePt t="45848" x="4521200" y="4860925"/>
          <p14:tracePt t="46208" x="4540250" y="4860925"/>
          <p14:tracePt t="46216" x="4557713" y="4851400"/>
          <p14:tracePt t="46224" x="4567238" y="4851400"/>
          <p14:tracePt t="46232" x="4594225" y="4851400"/>
          <p14:tracePt t="46240" x="4630738" y="4851400"/>
          <p14:tracePt t="46248" x="4676775" y="4841875"/>
          <p14:tracePt t="46256" x="4703763" y="4841875"/>
          <p14:tracePt t="46264" x="4730750" y="4841875"/>
          <p14:tracePt t="46272" x="4786313" y="4841875"/>
          <p14:tracePt t="46280" x="4832350" y="4841875"/>
          <p14:tracePt t="46288" x="4868863" y="4841875"/>
          <p14:tracePt t="46296" x="4895850" y="4841875"/>
          <p14:tracePt t="46305" x="4941888" y="4841875"/>
          <p14:tracePt t="46314" x="4968875" y="4841875"/>
          <p14:tracePt t="46320" x="4986338" y="4841875"/>
          <p14:tracePt t="46328" x="5032375" y="4841875"/>
          <p14:tracePt t="46336" x="5041900" y="4841875"/>
          <p14:tracePt t="46344" x="5105400" y="4851400"/>
          <p14:tracePt t="46352" x="5132388" y="4851400"/>
          <p14:tracePt t="46360" x="5168900" y="4851400"/>
          <p14:tracePt t="46368" x="5214938" y="4851400"/>
          <p14:tracePt t="46376" x="5241925" y="4851400"/>
          <p14:tracePt t="46384" x="5297488" y="4851400"/>
          <p14:tracePt t="46392" x="5334000" y="4851400"/>
          <p14:tracePt t="46400" x="5378450" y="4851400"/>
          <p14:tracePt t="46408" x="5414963" y="4851400"/>
          <p14:tracePt t="46417" x="5461000" y="4851400"/>
          <p14:tracePt t="46424" x="5497513" y="4851400"/>
          <p14:tracePt t="46432" x="5543550" y="4851400"/>
          <p14:tracePt t="46440" x="5588000" y="4841875"/>
          <p14:tracePt t="46448" x="5607050" y="4841875"/>
          <p14:tracePt t="46456" x="5634038" y="4841875"/>
          <p14:tracePt t="46464" x="5653088" y="4841875"/>
          <p14:tracePt t="46480" x="5680075" y="4841875"/>
          <p14:tracePt t="46488" x="5697538" y="4841875"/>
          <p14:tracePt t="46496" x="5716588" y="4841875"/>
          <p14:tracePt t="46504" x="5724525" y="4841875"/>
          <p14:tracePt t="46511" x="5753100" y="4841875"/>
          <p14:tracePt t="46520" x="5761038" y="4851400"/>
          <p14:tracePt t="46528" x="5770563" y="4851400"/>
          <p14:tracePt t="46536" x="5789613" y="4860925"/>
          <p14:tracePt t="46544" x="5816600" y="4860925"/>
          <p14:tracePt t="46552" x="5826125" y="4860925"/>
          <p14:tracePt t="46576" x="5843588" y="4860925"/>
          <p14:tracePt t="46584" x="5853113" y="4860925"/>
          <p14:tracePt t="46601" x="5862638" y="4860925"/>
          <p14:tracePt t="46928" x="5870575" y="4860925"/>
          <p14:tracePt t="46945" x="5889625" y="4860925"/>
          <p14:tracePt t="46954" x="5899150" y="4860925"/>
          <p14:tracePt t="46972" x="5907088" y="4860925"/>
          <p14:tracePt t="47011" x="5926138" y="4860925"/>
          <p14:tracePt t="47057" x="5943600" y="4860925"/>
          <p14:tracePt t="47066" x="5953125" y="4860925"/>
          <p14:tracePt t="47080" x="5972175" y="4870450"/>
          <p14:tracePt t="47096" x="5980113" y="4870450"/>
          <p14:tracePt t="47128" x="5989638" y="4887913"/>
          <p14:tracePt t="47170" x="6007100" y="4887913"/>
          <p14:tracePt t="47179" x="6016625" y="4887913"/>
          <p14:tracePt t="47200" x="6026150" y="4887913"/>
          <p14:tracePt t="48120" x="6035675" y="4897438"/>
          <p14:tracePt t="48136" x="6035675" y="4914900"/>
          <p14:tracePt t="48144" x="6035675" y="4924425"/>
          <p14:tracePt t="48152" x="6035675" y="4933950"/>
          <p14:tracePt t="48160" x="6035675" y="4943475"/>
          <p14:tracePt t="48168" x="6035675" y="4951413"/>
          <p14:tracePt t="48184" x="6035675" y="4960938"/>
          <p14:tracePt t="48301" x="6026150" y="4970463"/>
          <p14:tracePt t="48307" x="6007100" y="4970463"/>
          <p14:tracePt t="48321" x="5870575" y="4970463"/>
          <p14:tracePt t="48328" x="5797550" y="4970463"/>
          <p14:tracePt t="48336" x="5716588" y="4970463"/>
          <p14:tracePt t="48344" x="5643563" y="4970463"/>
          <p14:tracePt t="48352" x="5588000" y="4970463"/>
          <p14:tracePt t="48360" x="5551488" y="4970463"/>
          <p14:tracePt t="48368" x="5507038" y="4970463"/>
          <p14:tracePt t="48377" x="5487988" y="4970463"/>
          <p14:tracePt t="48384" x="5451475" y="4970463"/>
          <p14:tracePt t="48392" x="5441950" y="4970463"/>
          <p14:tracePt t="48399" x="5424488" y="4970463"/>
          <p14:tracePt t="48417" x="5414963" y="4970463"/>
          <p14:tracePt t="48434" x="5405438" y="4970463"/>
          <p14:tracePt t="48442" x="5387975" y="4970463"/>
          <p14:tracePt t="48448" x="5368925" y="4970463"/>
          <p14:tracePt t="48456" x="5334000" y="4970463"/>
          <p14:tracePt t="48464" x="5314950" y="4970463"/>
          <p14:tracePt t="48472" x="5287963" y="4970463"/>
          <p14:tracePt t="48479" x="5268913" y="4970463"/>
          <p14:tracePt t="48488" x="5241925" y="4970463"/>
          <p14:tracePt t="48496" x="5214938" y="4960938"/>
          <p14:tracePt t="48504" x="5187950" y="4960938"/>
          <p14:tracePt t="48512" x="5168900" y="4960938"/>
          <p14:tracePt t="48520" x="5151438" y="4960938"/>
          <p14:tracePt t="48528" x="5114925" y="4951413"/>
          <p14:tracePt t="48536" x="5095875" y="4951413"/>
          <p14:tracePt t="48552" x="5086350" y="4951413"/>
          <p14:tracePt t="48561" x="5078413" y="4951413"/>
          <p14:tracePt t="48576" x="5059363" y="4951413"/>
          <p14:tracePt t="48584" x="5049838" y="4951413"/>
          <p14:tracePt t="48600" x="5041900" y="4951413"/>
          <p14:tracePt t="48640" x="5022850" y="4951413"/>
          <p14:tracePt t="48658" x="5014913" y="4951413"/>
          <p14:tracePt t="48665" x="5005388" y="4951413"/>
          <p14:tracePt t="48673" x="4978400" y="4943475"/>
          <p14:tracePt t="48680" x="4968875" y="4943475"/>
          <p14:tracePt t="48689" x="4949825" y="4943475"/>
          <p14:tracePt t="48696" x="4941888" y="4943475"/>
          <p14:tracePt t="48704" x="4913313" y="4924425"/>
          <p14:tracePt t="48712" x="4886325" y="4924425"/>
          <p14:tracePt t="48720" x="4859338" y="4924425"/>
          <p14:tracePt t="48727" x="4832350" y="4924425"/>
          <p14:tracePt t="48736" x="4813300" y="4924425"/>
          <p14:tracePt t="48743" x="4795838" y="4924425"/>
          <p14:tracePt t="48752" x="4776788" y="4924425"/>
          <p14:tracePt t="48759" x="4767263" y="4924425"/>
          <p14:tracePt t="48768" x="4749800" y="4924425"/>
          <p14:tracePt t="48776" x="4740275" y="4924425"/>
          <p14:tracePt t="48785" x="4730750" y="4924425"/>
          <p14:tracePt t="48791" x="4713288" y="4924425"/>
          <p14:tracePt t="48800" x="4703763" y="4924425"/>
          <p14:tracePt t="48808" x="4695825" y="4924425"/>
          <p14:tracePt t="48818" x="4686300" y="4924425"/>
          <p14:tracePt t="49354" x="4676775" y="4924425"/>
          <p14:tracePt t="50026" x="4676775" y="4914900"/>
          <p14:tracePt t="50034" x="4676775" y="4906963"/>
          <p14:tracePt t="50049" x="4676775" y="4887913"/>
          <p14:tracePt t="50065" x="4676775" y="4878388"/>
          <p14:tracePt t="50338" x="4686300" y="4860925"/>
          <p14:tracePt t="50347" x="4703763" y="4851400"/>
          <p14:tracePt t="50352" x="4730750" y="4851400"/>
          <p14:tracePt t="50360" x="4767263" y="4851400"/>
          <p14:tracePt t="50368" x="4795838" y="4851400"/>
          <p14:tracePt t="50377" x="4803775" y="4851400"/>
          <p14:tracePt t="50384" x="4813300" y="4851400"/>
          <p14:tracePt t="50392" x="4822825" y="4851400"/>
          <p14:tracePt t="50416" x="4832350" y="4851400"/>
          <p14:tracePt t="50433" x="4840288" y="4851400"/>
          <p14:tracePt t="50498" x="4849813" y="4851400"/>
          <p14:tracePt t="50550" x="4859338" y="4860925"/>
          <p14:tracePt t="50618" x="4859338" y="4870450"/>
          <p14:tracePt t="50635" x="4859338" y="4878388"/>
          <p14:tracePt t="50642" x="4859338" y="4887913"/>
          <p14:tracePt t="50665" x="4859338" y="4906963"/>
          <p14:tracePt t="51117" x="4876800" y="4924425"/>
          <p14:tracePt t="51177" x="4886325" y="4924425"/>
          <p14:tracePt t="51191" x="4895850" y="4924425"/>
          <p14:tracePt t="51355" x="4905375" y="4924425"/>
          <p14:tracePt t="51419" x="4913313" y="4924425"/>
          <p14:tracePt t="51446" x="4922838" y="4924425"/>
          <p14:tracePt t="51458" x="4932363" y="4914900"/>
          <p14:tracePt t="51562" x="4941888" y="4914900"/>
          <p14:tracePt t="51677" x="4949825" y="4924425"/>
          <p14:tracePt t="51768" x="4959350" y="4924425"/>
          <p14:tracePt t="51776" x="4959350" y="4914900"/>
          <p14:tracePt t="51792" x="4978400" y="4906963"/>
          <p14:tracePt t="51816" x="4995863" y="4897438"/>
          <p14:tracePt t="51867" x="5014913" y="4897438"/>
          <p14:tracePt t="51873" x="5041900" y="4897438"/>
          <p14:tracePt t="51882" x="5049838" y="4897438"/>
          <p14:tracePt t="51891" x="5078413" y="4897438"/>
          <p14:tracePt t="51904" x="5086350" y="4897438"/>
          <p14:tracePt t="51913" x="5095875" y="4897438"/>
          <p14:tracePt t="51922" x="5105400" y="4897438"/>
          <p14:tracePt t="52370" x="5132388" y="4887913"/>
          <p14:tracePt t="52393" x="5132388" y="4878388"/>
          <p14:tracePt t="52402" x="5132388" y="4870450"/>
          <p14:tracePt t="52427" x="5132388" y="4860925"/>
          <p14:tracePt t="52440" x="5132388" y="4851400"/>
          <p14:tracePt t="52464" x="5141913" y="4841875"/>
          <p14:tracePt t="52480" x="5141913" y="4833938"/>
          <p14:tracePt t="52505" x="5151438" y="4824413"/>
          <p14:tracePt t="53808" x="5159375" y="4797425"/>
          <p14:tracePt t="53817" x="5168900" y="4787900"/>
          <p14:tracePt t="53841" x="5178425" y="4787900"/>
          <p14:tracePt t="53849" x="5187950" y="4778375"/>
          <p14:tracePt t="53914" x="5205413" y="4778375"/>
          <p14:tracePt t="53945" x="5224463" y="4778375"/>
          <p14:tracePt t="53953" x="5241925" y="4778375"/>
          <p14:tracePt t="53961" x="5251450" y="4778375"/>
          <p14:tracePt t="53971" x="5260975" y="4778375"/>
          <p14:tracePt t="54000" x="5268913" y="4778375"/>
          <p14:tracePt t="54088" x="5287963" y="4778375"/>
          <p14:tracePt t="54104" x="5297488" y="4778375"/>
          <p14:tracePt t="54112" x="5314950" y="4787900"/>
          <p14:tracePt t="54128" x="5324475" y="4787900"/>
          <p14:tracePt t="54168" x="5334000" y="4787900"/>
          <p14:tracePt t="54268" x="5341938" y="4787900"/>
          <p14:tracePt t="54283" x="5351463" y="4787900"/>
          <p14:tracePt t="54522" x="5351463" y="4778375"/>
          <p14:tracePt t="54530" x="5368925" y="4778375"/>
          <p14:tracePt t="54538" x="5387975" y="4797425"/>
          <p14:tracePt t="54546" x="5405438" y="4805363"/>
          <p14:tracePt t="54555" x="5414963" y="4814888"/>
          <p14:tracePt t="54565" x="5434013" y="4824413"/>
          <p14:tracePt t="54569" x="5470525" y="4841875"/>
          <p14:tracePt t="54584" x="5478463" y="4851400"/>
          <p14:tracePt t="54592" x="5497513" y="4851400"/>
          <p14:tracePt t="54600" x="5507038" y="4851400"/>
          <p14:tracePt t="54989" x="5514975" y="4860925"/>
          <p14:tracePt t="55021" x="5514975" y="4870450"/>
          <p14:tracePt t="55027" x="5524500" y="4878388"/>
          <p14:tracePt t="55042" x="5534025" y="4878388"/>
          <p14:tracePt t="55090" x="5543550" y="4878388"/>
          <p14:tracePt t="55099" x="5551488" y="4878388"/>
          <p14:tracePt t="55115" x="5561013" y="4878388"/>
          <p14:tracePt t="55129" x="5580063" y="4878388"/>
          <p14:tracePt t="55152" x="5588000" y="4878388"/>
          <p14:tracePt t="55554" x="5597525" y="4878388"/>
          <p14:tracePt t="55873" x="5616575" y="4878388"/>
          <p14:tracePt t="55882" x="5624513" y="4878388"/>
          <p14:tracePt t="55894" x="5634038" y="4878388"/>
          <p14:tracePt t="55906" x="5643563" y="4878388"/>
          <p14:tracePt t="55929" x="5661025" y="4878388"/>
          <p14:tracePt t="56074" x="5670550" y="4878388"/>
          <p14:tracePt t="56090" x="5680075" y="4887913"/>
          <p14:tracePt t="56098" x="5697538" y="4887913"/>
          <p14:tracePt t="56106" x="5707063" y="4887913"/>
          <p14:tracePt t="56114" x="5716588" y="4897438"/>
          <p14:tracePt t="56122" x="5724525" y="4897438"/>
          <p14:tracePt t="56132" x="5734050" y="4906963"/>
          <p14:tracePt t="56450" x="5743575" y="4906963"/>
          <p14:tracePt t="56568" x="5753100" y="4906963"/>
          <p14:tracePt t="56576" x="5770563" y="4914900"/>
          <p14:tracePt t="56585" x="5780088" y="4924425"/>
          <p14:tracePt t="56594" x="5789613" y="4924425"/>
          <p14:tracePt t="56616" x="5797550" y="4933950"/>
          <p14:tracePt t="56792" x="5826125" y="4943475"/>
          <p14:tracePt t="56808" x="5834063" y="4943475"/>
          <p14:tracePt t="57802" x="5843588" y="4943475"/>
          <p14:tracePt t="57810" x="5853113" y="4933950"/>
          <p14:tracePt t="57827" x="5853113" y="4924425"/>
          <p14:tracePt t="57834" x="5853113" y="4914900"/>
          <p14:tracePt t="57840" x="5853113" y="4897438"/>
          <p14:tracePt t="57848" x="5870575" y="4878388"/>
          <p14:tracePt t="57864" x="5870575" y="4870450"/>
          <p14:tracePt t="57879" x="5870575" y="4851400"/>
          <p14:tracePt t="57888" x="5870575" y="4841875"/>
          <p14:tracePt t="57918" x="5880100" y="4833938"/>
          <p14:tracePt t="58202" x="5880100" y="4805363"/>
          <p14:tracePt t="58210" x="5880100" y="4797425"/>
          <p14:tracePt t="58226" x="5880100" y="4787900"/>
          <p14:tracePt t="58239" x="5880100" y="4768850"/>
          <p14:tracePt t="58242" x="5889625" y="4768850"/>
          <p14:tracePt t="58249" x="5889625" y="4760913"/>
          <p14:tracePt t="58255" x="5889625" y="4732338"/>
          <p14:tracePt t="58268" x="5889625" y="4724400"/>
          <p14:tracePt t="58273" x="5889625" y="4705350"/>
          <p14:tracePt t="58283" x="5889625" y="4687888"/>
          <p14:tracePt t="58289" x="5889625" y="4668838"/>
          <p14:tracePt t="58296" x="5889625" y="4641850"/>
          <p14:tracePt t="58305" x="5889625" y="4624388"/>
          <p14:tracePt t="58313" x="5889625" y="4614863"/>
          <p14:tracePt t="58320" x="5889625" y="4587875"/>
          <p14:tracePt t="58337" x="5889625" y="4578350"/>
          <p14:tracePt t="58346" x="5880100" y="4551363"/>
          <p14:tracePt t="58353" x="5880100" y="4532313"/>
          <p14:tracePt t="58362" x="5880100" y="4514850"/>
          <p14:tracePt t="58368" x="5862638" y="4486275"/>
          <p14:tracePt t="58384" x="5862638" y="4468813"/>
          <p14:tracePt t="58391" x="5862638" y="4459288"/>
          <p14:tracePt t="58400" x="5853113" y="4449763"/>
          <p14:tracePt t="58408" x="5834063" y="4432300"/>
          <p14:tracePt t="58416" x="5826125" y="4422775"/>
          <p14:tracePt t="58433" x="5816600" y="4413250"/>
          <p14:tracePt t="58441" x="5816600" y="4405313"/>
          <p14:tracePt t="58448" x="5807075" y="4395788"/>
          <p14:tracePt t="58456" x="5807075" y="4386263"/>
          <p14:tracePt t="58464" x="5789613" y="4368800"/>
          <p14:tracePt t="58480" x="5780088" y="4359275"/>
          <p14:tracePt t="58488" x="5770563" y="4340225"/>
          <p14:tracePt t="58496" x="5770563" y="4332288"/>
          <p14:tracePt t="58504" x="5770563" y="4322763"/>
          <p14:tracePt t="58512" x="5770563" y="4313238"/>
          <p14:tracePt t="58521" x="5770563" y="4303713"/>
          <p14:tracePt t="58529" x="5770563" y="4295775"/>
          <p14:tracePt t="58537" x="5770563" y="4286250"/>
          <p14:tracePt t="58545" x="5770563" y="4276725"/>
          <p14:tracePt t="58553" x="5770563" y="4259263"/>
          <p14:tracePt t="58561" x="5761038" y="4240213"/>
          <p14:tracePt t="58570" x="5753100" y="4232275"/>
          <p14:tracePt t="58576" x="5753100" y="4222750"/>
          <p14:tracePt t="58584" x="5753100" y="4203700"/>
          <p14:tracePt t="58592" x="5753100" y="4195763"/>
          <p14:tracePt t="58600" x="5753100" y="4167188"/>
          <p14:tracePt t="58608" x="5753100" y="4159250"/>
          <p14:tracePt t="58616" x="5743575" y="4149725"/>
          <p14:tracePt t="58625" x="5743575" y="4122738"/>
          <p14:tracePt t="58637" x="5743575" y="4103688"/>
          <p14:tracePt t="58645" x="5743575" y="4086225"/>
          <p14:tracePt t="58651" x="5743575" y="4076700"/>
          <p14:tracePt t="58659" x="5743575" y="4067175"/>
          <p14:tracePt t="58665" x="5734050" y="4040188"/>
          <p14:tracePt t="58673" x="5734050" y="4030663"/>
          <p14:tracePt t="58680" x="5734050" y="4021138"/>
          <p14:tracePt t="58688" x="5724525" y="3994150"/>
          <p14:tracePt t="59098" x="5724525" y="3984625"/>
          <p14:tracePt t="59105" x="5724525" y="3957638"/>
          <p14:tracePt t="59122" x="5724525" y="3948113"/>
          <p14:tracePt t="59128" x="5724525" y="3940175"/>
          <p14:tracePt t="59136" x="5724525" y="3921125"/>
          <p14:tracePt t="59144" x="5724525" y="3911600"/>
          <p14:tracePt t="59160" x="5724525" y="3903663"/>
          <p14:tracePt t="59232" x="5724525" y="3894138"/>
          <p14:tracePt t="59259" x="5724525" y="3875088"/>
          <p14:tracePt t="59274" x="5724525" y="3867150"/>
          <p14:tracePt t="59284" x="5724525" y="3857625"/>
          <p14:tracePt t="59785" x="5734050" y="3848100"/>
          <p14:tracePt t="59793" x="5753100" y="3848100"/>
          <p14:tracePt t="59800" x="5780088" y="3848100"/>
          <p14:tracePt t="59808" x="5797550" y="3848100"/>
          <p14:tracePt t="59818" x="5826125" y="3867150"/>
          <p14:tracePt t="59824" x="5862638" y="3894138"/>
          <p14:tracePt t="59833" x="5889625" y="3903663"/>
          <p14:tracePt t="59840" x="5916613" y="3930650"/>
          <p14:tracePt t="59849" x="5943600" y="3940175"/>
          <p14:tracePt t="59856" x="5972175" y="3976688"/>
          <p14:tracePt t="59864" x="5989638" y="3984625"/>
          <p14:tracePt t="59873" x="6007100" y="4003675"/>
          <p14:tracePt t="59880" x="6016625" y="4013200"/>
          <p14:tracePt t="59900" x="6043613" y="4040188"/>
          <p14:tracePt t="59904" x="6053138" y="4057650"/>
          <p14:tracePt t="59912" x="6062663" y="4076700"/>
          <p14:tracePt t="59920" x="6099175" y="4140200"/>
          <p14:tracePt t="59928" x="6108700" y="4167188"/>
          <p14:tracePt t="59938" x="6135688" y="4213225"/>
          <p14:tracePt t="59944" x="6162675" y="4249738"/>
          <p14:tracePt t="59952" x="6189663" y="4286250"/>
          <p14:tracePt t="59959" x="6218238" y="4322763"/>
          <p14:tracePt t="59968" x="6226175" y="4340225"/>
          <p14:tracePt t="59976" x="6245225" y="4359275"/>
          <p14:tracePt t="59984" x="6262688" y="4368800"/>
          <p14:tracePt t="59991" x="6272213" y="4376738"/>
          <p14:tracePt t="60034" x="6281738" y="4386263"/>
          <p14:tracePt t="60048" x="6291263" y="4395788"/>
          <p14:tracePt t="60065" x="6299200" y="4405313"/>
          <p14:tracePt t="60071" x="6308725" y="4405313"/>
          <p14:tracePt t="60088" x="6318250" y="4422775"/>
          <p14:tracePt t="60096" x="6326188" y="4432300"/>
          <p14:tracePt t="60170" x="6335713" y="4441825"/>
          <p14:tracePt t="60186" x="6335713" y="4449763"/>
          <p14:tracePt t="60195" x="6335713" y="4459288"/>
          <p14:tracePt t="60208" x="6335713" y="4468813"/>
          <p14:tracePt t="60349" x="6335713" y="4486275"/>
          <p14:tracePt t="60354" x="6335713" y="4505325"/>
          <p14:tracePt t="60363" x="6335713" y="4514850"/>
          <p14:tracePt t="60370" x="6335713" y="4541838"/>
          <p14:tracePt t="60383" x="6335713" y="4551363"/>
          <p14:tracePt t="60387" x="6335713" y="4559300"/>
          <p14:tracePt t="60392" x="6335713" y="4578350"/>
          <p14:tracePt t="60401" x="6335713" y="4587875"/>
          <p14:tracePt t="60408" x="6335713" y="4614863"/>
          <p14:tracePt t="60416" x="6345238" y="4624388"/>
          <p14:tracePt t="60424" x="6345238" y="4632325"/>
          <p14:tracePt t="60442" x="6345238" y="4641850"/>
          <p14:tracePt t="60465" x="6345238" y="4660900"/>
          <p14:tracePt t="60480" x="6345238" y="4668838"/>
          <p14:tracePt t="60496" x="6345238" y="4678363"/>
          <p14:tracePt t="60504" x="6345238" y="4697413"/>
          <p14:tracePt t="60520" x="6345238" y="4705350"/>
          <p14:tracePt t="60801" x="6345238" y="4714875"/>
          <p14:tracePt t="60883" x="6345238" y="4724400"/>
          <p14:tracePt t="61010" x="6345238" y="4732338"/>
          <p14:tracePt t="61090" x="6345238" y="4741863"/>
          <p14:tracePt t="61106" x="6345238" y="4751388"/>
          <p14:tracePt t="61114" x="6345238" y="4768850"/>
          <p14:tracePt t="61122" x="6345238" y="4778375"/>
          <p14:tracePt t="61128" x="6345238" y="4787900"/>
          <p14:tracePt t="61152" x="6345238" y="4797425"/>
          <p14:tracePt t="61768" x="6345238" y="4814888"/>
          <p14:tracePt t="61776" x="6345238" y="4824413"/>
          <p14:tracePt t="61808" x="6345238" y="4833938"/>
          <p14:tracePt t="61842" x="6345238" y="4841875"/>
          <p14:tracePt t="61865" x="6345238" y="4851400"/>
          <p14:tracePt t="61881" x="6345238" y="4860925"/>
          <p14:tracePt t="61887" x="6345238" y="4870450"/>
          <p14:tracePt t="61904" x="6345238" y="4878388"/>
          <p14:tracePt t="61912" x="6345238" y="4897438"/>
          <p14:tracePt t="61928" x="6345238" y="4906963"/>
          <p14:tracePt t="61944" x="6345238" y="4914900"/>
          <p14:tracePt t="62005" x="6345238" y="4933950"/>
          <p14:tracePt t="62019" x="6345238" y="4943475"/>
          <p14:tracePt t="62035" x="6345238" y="4951413"/>
          <p14:tracePt t="62083" x="6345238" y="4960938"/>
          <p14:tracePt t="62131" x="6354763" y="4979988"/>
          <p14:tracePt t="62216" x="6372225" y="4997450"/>
          <p14:tracePt t="62256" x="6372225" y="5006975"/>
          <p14:tracePt t="62306" x="6372225" y="5016500"/>
          <p14:tracePt t="62314" x="6372225" y="5024438"/>
          <p14:tracePt t="62330" x="6381750" y="5033963"/>
          <p14:tracePt t="62346" x="6381750" y="5043488"/>
          <p14:tracePt t="62361" x="6381750" y="5053013"/>
          <p14:tracePt t="62370" x="6381750" y="5060950"/>
          <p14:tracePt t="62514" x="6381750" y="5070475"/>
          <p14:tracePt t="62538" x="6391275" y="5080000"/>
          <p14:tracePt t="62546" x="6391275" y="5097463"/>
          <p14:tracePt t="62555" x="6391275" y="5106988"/>
          <p14:tracePt t="62561" x="6391275" y="5126038"/>
          <p14:tracePt t="62569" x="6391275" y="5143500"/>
          <p14:tracePt t="62577" x="6391275" y="5153025"/>
          <p14:tracePt t="62594" x="6391275" y="5160963"/>
          <p14:tracePt t="62601" x="6391275" y="5180013"/>
          <p14:tracePt t="62609" x="6391275" y="5197475"/>
          <p14:tracePt t="62628" x="6391275" y="5207000"/>
          <p14:tracePt t="62634" x="6391275" y="5226050"/>
          <p14:tracePt t="62650" x="6391275" y="5233988"/>
          <p14:tracePt t="62657" x="6391275" y="5262563"/>
          <p14:tracePt t="62668" x="6391275" y="5270500"/>
          <p14:tracePt t="62675" x="6391275" y="5289550"/>
          <p14:tracePt t="62681" x="6391275" y="5307013"/>
          <p14:tracePt t="62690" x="6391275" y="5326063"/>
          <p14:tracePt t="62696" x="6391275" y="5335588"/>
          <p14:tracePt t="62704" x="6391275" y="5353050"/>
          <p14:tracePt t="62712" x="6391275" y="5372100"/>
          <p14:tracePt t="62728" x="6381750" y="5408613"/>
          <p14:tracePt t="62736" x="6372225" y="5416550"/>
          <p14:tracePt t="62751" x="6362700" y="5416550"/>
          <p14:tracePt t="62784" x="6362700" y="5426075"/>
          <p14:tracePt t="62912" x="6345238" y="5445125"/>
          <p14:tracePt t="62920" x="6335713" y="5453063"/>
          <p14:tracePt t="62928" x="6326188" y="5453063"/>
          <p14:tracePt t="62936" x="6318250" y="5462588"/>
          <p14:tracePt t="62952" x="6308725" y="5472113"/>
          <p14:tracePt t="62960" x="6299200" y="5472113"/>
          <p14:tracePt t="62969" x="6291263" y="5489575"/>
          <p14:tracePt t="62994" x="6281738" y="5499100"/>
          <p14:tracePt t="63019" x="6272213" y="5499100"/>
          <p14:tracePt t="63058" x="6262688" y="5508625"/>
          <p14:tracePt t="63240" x="6245225" y="5508625"/>
          <p14:tracePt t="63248" x="6218238" y="5508625"/>
          <p14:tracePt t="63255" x="6199188" y="5508625"/>
          <p14:tracePt t="63268" x="6162675" y="5508625"/>
          <p14:tracePt t="63273" x="6116638" y="5508625"/>
          <p14:tracePt t="63283" x="6089650" y="5508625"/>
          <p14:tracePt t="63289" x="6043613" y="5508625"/>
          <p14:tracePt t="63297" x="6007100" y="5508625"/>
          <p14:tracePt t="63305" x="5980113" y="5508625"/>
          <p14:tracePt t="63313" x="5935663" y="5508625"/>
          <p14:tracePt t="63321" x="5907088" y="5508625"/>
          <p14:tracePt t="63329" x="5862638" y="5508625"/>
          <p14:tracePt t="63337" x="5834063" y="5508625"/>
          <p14:tracePt t="63347" x="5807075" y="5535613"/>
          <p14:tracePt t="63353" x="5761038" y="5535613"/>
          <p14:tracePt t="63362" x="5743575" y="5535613"/>
          <p14:tracePt t="63370" x="5716588" y="5545138"/>
          <p14:tracePt t="63377" x="5697538" y="5545138"/>
          <p14:tracePt t="63384" x="5688013" y="5545138"/>
          <p14:tracePt t="63392" x="5670550" y="5545138"/>
          <p14:tracePt t="63400" x="5634038" y="5554663"/>
          <p14:tracePt t="63408" x="5616575" y="5554663"/>
          <p14:tracePt t="63416" x="5597525" y="5554663"/>
          <p14:tracePt t="63424" x="5570538" y="5554663"/>
          <p14:tracePt t="63433" x="5514975" y="5554663"/>
          <p14:tracePt t="63441" x="5478463" y="5554663"/>
          <p14:tracePt t="63449" x="5405438" y="5554663"/>
          <p14:tracePt t="63456" x="5351463" y="5554663"/>
          <p14:tracePt t="63464" x="5297488" y="5554663"/>
          <p14:tracePt t="63472" x="5241925" y="5554663"/>
          <p14:tracePt t="63479" x="5195888" y="5554663"/>
          <p14:tracePt t="63487" x="5141913" y="5554663"/>
          <p14:tracePt t="63496" x="5122863" y="5554663"/>
          <p14:tracePt t="63504" x="5114925" y="5554663"/>
          <p14:tracePt t="63512" x="5086350" y="5554663"/>
          <p14:tracePt t="63528" x="5078413" y="5554663"/>
          <p14:tracePt t="63537" x="5059363" y="5554663"/>
          <p14:tracePt t="63544" x="5041900" y="5554663"/>
          <p14:tracePt t="63553" x="5014913" y="5554663"/>
          <p14:tracePt t="63560" x="5005388" y="5554663"/>
          <p14:tracePt t="63567" x="4978400" y="5562600"/>
          <p14:tracePt t="63576" x="4959350" y="5562600"/>
          <p14:tracePt t="63584" x="4941888" y="5562600"/>
          <p14:tracePt t="63592" x="4922838" y="5562600"/>
          <p14:tracePt t="63600" x="4905375" y="5581650"/>
          <p14:tracePt t="63616" x="4895850" y="5581650"/>
          <p14:tracePt t="63624" x="4876800" y="5581650"/>
          <p14:tracePt t="63648" x="4859338" y="5589588"/>
          <p14:tracePt t="63728" x="4849813" y="5589588"/>
          <p14:tracePt t="63737" x="4840288" y="5589588"/>
          <p14:tracePt t="63744" x="4832350" y="5581650"/>
          <p14:tracePt t="63760" x="4822825" y="5581650"/>
          <p14:tracePt t="63768" x="4813300" y="5572125"/>
          <p14:tracePt t="63776" x="4803775" y="5572125"/>
          <p14:tracePt t="63792" x="4795838" y="5572125"/>
          <p14:tracePt t="64083" x="4803775" y="5572125"/>
          <p14:tracePt t="64090" x="4832350" y="5572125"/>
          <p14:tracePt t="64098" x="4868863" y="5572125"/>
          <p14:tracePt t="64106" x="4905375" y="5572125"/>
          <p14:tracePt t="64114" x="4941888" y="5572125"/>
          <p14:tracePt t="64121" x="5014913" y="5572125"/>
          <p14:tracePt t="64134" x="5086350" y="5572125"/>
          <p14:tracePt t="64137" x="5178425" y="5572125"/>
          <p14:tracePt t="64144" x="5251450" y="5572125"/>
          <p14:tracePt t="64153" x="5324475" y="5572125"/>
          <p14:tracePt t="64160" x="5414963" y="5572125"/>
          <p14:tracePt t="64168" x="5487988" y="5572125"/>
          <p14:tracePt t="64176" x="5551488" y="5572125"/>
          <p14:tracePt t="64184" x="5607050" y="5572125"/>
          <p14:tracePt t="64191" x="5661025" y="5572125"/>
          <p14:tracePt t="64200" x="5697538" y="5572125"/>
          <p14:tracePt t="64208" x="5734050" y="5572125"/>
          <p14:tracePt t="64216" x="5770563" y="5572125"/>
          <p14:tracePt t="64224" x="5789613" y="5572125"/>
          <p14:tracePt t="64233" x="5797550" y="5572125"/>
          <p14:tracePt t="64240" x="5807075" y="5572125"/>
          <p14:tracePt t="64248" x="5816600" y="5572125"/>
          <p14:tracePt t="64274" x="5834063" y="5572125"/>
          <p14:tracePt t="64285" x="5843588" y="5572125"/>
          <p14:tracePt t="64290" x="5853113" y="5572125"/>
          <p14:tracePt t="64302" x="5862638" y="5572125"/>
          <p14:tracePt t="64306" x="5889625" y="5572125"/>
          <p14:tracePt t="64313" x="5899150" y="5572125"/>
          <p14:tracePt t="64320" x="5916613" y="5572125"/>
          <p14:tracePt t="64329" x="5935663" y="5572125"/>
          <p14:tracePt t="64336" x="5943600" y="5572125"/>
          <p14:tracePt t="64346" x="5972175" y="5572125"/>
          <p14:tracePt t="64351" x="5989638" y="5572125"/>
          <p14:tracePt t="64368" x="6007100" y="5572125"/>
          <p14:tracePt t="64384" x="6016625" y="5572125"/>
          <p14:tracePt t="64400" x="6026150" y="5572125"/>
          <p14:tracePt t="64425" x="6043613" y="5572125"/>
          <p14:tracePt t="64808" x="6053138" y="5572125"/>
          <p14:tracePt t="64840" x="6053138" y="5581650"/>
          <p14:tracePt t="64848" x="6062663" y="5589588"/>
          <p14:tracePt t="64894" x="6072188" y="5599113"/>
          <p14:tracePt t="64970" x="6089650" y="5608638"/>
          <p14:tracePt t="65008" x="6108700" y="5626100"/>
          <p14:tracePt t="65056" x="6116638" y="5635625"/>
          <p14:tracePt t="65299" x="6126163" y="5635625"/>
          <p14:tracePt t="65322" x="6126163" y="5645150"/>
          <p14:tracePt t="66001" x="6135688" y="5654675"/>
          <p14:tracePt t="66056" x="6135688" y="5662613"/>
          <p14:tracePt t="68644" x="6099175" y="5654675"/>
          <p14:tracePt t="68650" x="6053138" y="5654675"/>
          <p14:tracePt t="68660" x="6007100" y="5645150"/>
          <p14:tracePt t="68669" x="5980113" y="5645150"/>
          <p14:tracePt t="68673" x="5926138" y="5618163"/>
          <p14:tracePt t="68680" x="5880100" y="5618163"/>
          <p14:tracePt t="68689" x="5853113" y="5608638"/>
          <p14:tracePt t="68696" x="5834063" y="5608638"/>
          <p14:tracePt t="68704" x="5807075" y="5599113"/>
          <p14:tracePt t="68712" x="5797550" y="5599113"/>
          <p14:tracePt t="68720" x="5780088" y="5599113"/>
          <p14:tracePt t="68728" x="5761038" y="5589588"/>
          <p14:tracePt t="68737" x="5743575" y="5589588"/>
          <p14:tracePt t="68744" x="5724525" y="5572125"/>
          <p14:tracePt t="68752" x="5716588" y="5572125"/>
          <p14:tracePt t="68760" x="5697538" y="5572125"/>
          <p14:tracePt t="68776" x="5670550" y="5572125"/>
          <p14:tracePt t="68784" x="5653088" y="5562600"/>
          <p14:tracePt t="68792" x="5607050" y="5562600"/>
          <p14:tracePt t="68800" x="5580063" y="5562600"/>
          <p14:tracePt t="68808" x="5551488" y="5562600"/>
          <p14:tracePt t="68816" x="5497513" y="5554663"/>
          <p14:tracePt t="68824" x="5461000" y="5545138"/>
          <p14:tracePt t="68832" x="5405438" y="5545138"/>
          <p14:tracePt t="68840" x="5378450" y="5545138"/>
          <p14:tracePt t="68848" x="5334000" y="5518150"/>
          <p14:tracePt t="68855" x="5297488" y="5518150"/>
          <p14:tracePt t="68868" x="5251450" y="5508625"/>
          <p14:tracePt t="68873" x="5224463" y="5508625"/>
          <p14:tracePt t="68885" x="5195888" y="5508625"/>
          <p14:tracePt t="68888" x="5151438" y="5508625"/>
          <p14:tracePt t="68907" x="5122863" y="5508625"/>
          <p14:tracePt t="68914" x="5105400" y="5508625"/>
          <p14:tracePt t="68923" x="5068888" y="5508625"/>
          <p14:tracePt t="68929" x="5049838" y="5508625"/>
          <p14:tracePt t="68938" x="5014913" y="5508625"/>
          <p14:tracePt t="68945" x="4978400" y="5508625"/>
          <p14:tracePt t="68955" x="4941888" y="5508625"/>
          <p14:tracePt t="68963" x="4905375" y="5518150"/>
          <p14:tracePt t="68973" x="4895850" y="5526088"/>
          <p14:tracePt t="68978" x="4868863" y="5526088"/>
          <p14:tracePt t="68990" x="4849813" y="5526088"/>
          <p14:tracePt t="68994" x="4840288" y="5535613"/>
          <p14:tracePt t="69002" x="4832350" y="5535613"/>
          <p14:tracePt t="69008" x="4822825" y="5535613"/>
          <p14:tracePt t="69218" x="4822825" y="5518150"/>
          <p14:tracePt t="69228" x="4840288" y="5508625"/>
          <p14:tracePt t="69236" x="4876800" y="5499100"/>
          <p14:tracePt t="69243" x="4895850" y="5489575"/>
          <p14:tracePt t="69258" x="4959350" y="5462588"/>
          <p14:tracePt t="69273" x="5041900" y="5426075"/>
          <p14:tracePt t="69283" x="5086350" y="5408613"/>
          <p14:tracePt t="69288" x="5132388" y="5380038"/>
          <p14:tracePt t="69298" x="5195888" y="5343525"/>
          <p14:tracePt t="69304" x="5241925" y="5326063"/>
          <p14:tracePt t="69311" x="5278438" y="5289550"/>
          <p14:tracePt t="69319" x="5341938" y="5226050"/>
          <p14:tracePt t="69327" x="5387975" y="5189538"/>
          <p14:tracePt t="69335" x="5441950" y="5126038"/>
          <p14:tracePt t="69344" x="5497513" y="5043488"/>
          <p14:tracePt t="69352" x="5534025" y="5006975"/>
          <p14:tracePt t="69360" x="5597525" y="4943475"/>
          <p14:tracePt t="69367" x="5634038" y="4878388"/>
          <p14:tracePt t="69376" x="5670550" y="4833938"/>
          <p14:tracePt t="69388" x="5707063" y="4778375"/>
          <p14:tracePt t="69395" x="5716588" y="4741863"/>
          <p14:tracePt t="69400" x="5753100" y="4697413"/>
          <p14:tracePt t="69409" x="5761038" y="4660900"/>
          <p14:tracePt t="69419" x="5789613" y="4605338"/>
          <p14:tracePt t="69426" x="5789613" y="4587875"/>
          <p14:tracePt t="69437" x="5816600" y="4559300"/>
          <p14:tracePt t="69444" x="5816600" y="4522788"/>
          <p14:tracePt t="69450" x="5826125" y="4505325"/>
          <p14:tracePt t="69458" x="5826125" y="4478338"/>
          <p14:tracePt t="69468" x="5834063" y="4459288"/>
          <p14:tracePt t="69473" x="5834063" y="4441825"/>
          <p14:tracePt t="69483" x="5834063" y="4432300"/>
          <p14:tracePt t="69487" x="5834063" y="4422775"/>
          <p14:tracePt t="69496" x="5834063" y="4395788"/>
          <p14:tracePt t="69520" x="5834063" y="4386263"/>
          <p14:tracePt t="69691" x="5834063" y="4376738"/>
          <p14:tracePt t="69712" x="5826125" y="4376738"/>
          <p14:tracePt t="69720" x="5816600" y="4386263"/>
          <p14:tracePt t="69880" x="5816600" y="4395788"/>
          <p14:tracePt t="69976" x="5816600" y="4413250"/>
          <p14:tracePt t="70009" x="5816600" y="4422775"/>
          <p14:tracePt t="70018" x="5816600" y="4432300"/>
          <p14:tracePt t="70024" x="5816600" y="4441825"/>
          <p14:tracePt t="70032" x="5807075" y="4449763"/>
          <p14:tracePt t="70056" x="5807075" y="4459288"/>
          <p14:tracePt t="70321" x="5789613" y="4478338"/>
          <p14:tracePt t="70329" x="5780088" y="4478338"/>
          <p14:tracePt t="70336" x="5761038" y="4486275"/>
          <p14:tracePt t="70345" x="5734050" y="4486275"/>
          <p14:tracePt t="70352" x="5707063" y="4505325"/>
          <p14:tracePt t="70361" x="5670550" y="4514850"/>
          <p14:tracePt t="70368" x="5661025" y="4514850"/>
          <p14:tracePt t="70377" x="5624513" y="4532313"/>
          <p14:tracePt t="70384" x="5597525" y="4532313"/>
          <p14:tracePt t="70392" x="5570538" y="4541838"/>
          <p14:tracePt t="70400" x="5524500" y="4559300"/>
          <p14:tracePt t="70408" x="5514975" y="4559300"/>
          <p14:tracePt t="70416" x="5487988" y="4568825"/>
          <p14:tracePt t="70424" x="5470525" y="4568825"/>
          <p14:tracePt t="70432" x="5451475" y="4568825"/>
          <p14:tracePt t="70440" x="5441950" y="4578350"/>
          <p14:tracePt t="70465" x="5434013" y="4578350"/>
          <p14:tracePt t="70472" x="5414963" y="4568825"/>
          <p14:tracePt t="70488" x="5405438" y="4559300"/>
          <p14:tracePt t="70496" x="5397500" y="4551363"/>
          <p14:tracePt t="70512" x="5387975" y="4541838"/>
          <p14:tracePt t="70520" x="5360988" y="4514850"/>
          <p14:tracePt t="70528" x="5351463" y="4514850"/>
          <p14:tracePt t="70536" x="5324475" y="4505325"/>
          <p14:tracePt t="70544" x="5305425" y="4478338"/>
          <p14:tracePt t="70552" x="5297488" y="4478338"/>
          <p14:tracePt t="70560" x="5287963" y="4459288"/>
          <p14:tracePt t="70567" x="5260975" y="4441825"/>
          <p14:tracePt t="70576" x="5260975" y="4432300"/>
          <p14:tracePt t="70584" x="5251450" y="4422775"/>
          <p14:tracePt t="70592" x="5232400" y="4405313"/>
          <p14:tracePt t="70600" x="5232400" y="4395788"/>
          <p14:tracePt t="70608" x="5224463" y="4386263"/>
          <p14:tracePt t="70624" x="5224463" y="4376738"/>
          <p14:tracePt t="70696" x="5224463" y="4368800"/>
          <p14:tracePt t="70704" x="5224463" y="4359275"/>
          <p14:tracePt t="70712" x="5224463" y="4349750"/>
          <p14:tracePt t="70720" x="5224463" y="4340225"/>
          <p14:tracePt t="70728" x="5241925" y="4313238"/>
          <p14:tracePt t="70736" x="5251450" y="4303713"/>
          <p14:tracePt t="70744" x="5251450" y="4295775"/>
          <p14:tracePt t="70752" x="5278438" y="4259263"/>
          <p14:tracePt t="70760" x="5287963" y="4249738"/>
          <p14:tracePt t="70768" x="5297488" y="4240213"/>
          <p14:tracePt t="70775" x="5297488" y="4232275"/>
          <p14:tracePt t="70792" x="5305425" y="4222750"/>
          <p14:tracePt t="70904" x="5314950" y="4222750"/>
          <p14:tracePt t="70913" x="5324475" y="4222750"/>
          <p14:tracePt t="70921" x="5341938" y="4222750"/>
          <p14:tracePt t="70929" x="5360988" y="4222750"/>
          <p14:tracePt t="70939" x="5387975" y="4222750"/>
          <p14:tracePt t="70944" x="5397500" y="4222750"/>
          <p14:tracePt t="70952" x="5405438" y="4222750"/>
          <p14:tracePt t="70968" x="5434013" y="4222750"/>
          <p14:tracePt t="70985" x="5441950" y="4222750"/>
          <p14:tracePt t="70994" x="5451475" y="4222750"/>
          <p14:tracePt t="71006" x="5470525" y="4222750"/>
          <p14:tracePt t="71009" x="5478463" y="4222750"/>
          <p14:tracePt t="71018" x="5487988" y="4222750"/>
          <p14:tracePt t="71040" x="5507038" y="4232275"/>
          <p14:tracePt t="71056" x="5514975" y="4232275"/>
          <p14:tracePt t="71065" x="5524500" y="4240213"/>
          <p14:tracePt t="71080" x="5551488" y="4240213"/>
          <p14:tracePt t="71088" x="5570538" y="4259263"/>
          <p14:tracePt t="71112" x="5588000" y="4268788"/>
          <p14:tracePt t="71219" x="5597525" y="4268788"/>
          <p14:tracePt t="71228" x="5607050" y="4268788"/>
          <p14:tracePt t="71241" x="5616575" y="4268788"/>
          <p14:tracePt t="71256" x="5624513" y="4268788"/>
          <p14:tracePt t="71264" x="5634038" y="4268788"/>
          <p14:tracePt t="71287" x="5653088" y="4276725"/>
          <p14:tracePt t="71331" x="5661025" y="4286250"/>
          <p14:tracePt t="71352" x="5680075" y="4295775"/>
          <p14:tracePt t="71359" x="5688013" y="4303713"/>
          <p14:tracePt t="71577" x="5688013" y="4313238"/>
          <p14:tracePt t="71585" x="5688013" y="4322763"/>
          <p14:tracePt t="71593" x="5688013" y="4340225"/>
          <p14:tracePt t="71609" x="5697538" y="4349750"/>
          <p14:tracePt t="71617" x="5697538" y="4359275"/>
          <p14:tracePt t="71625" x="5697538" y="4376738"/>
          <p14:tracePt t="71648" x="5707063" y="4395788"/>
          <p14:tracePt t="71745" x="5707063" y="4405313"/>
          <p14:tracePt t="71755" x="5707063" y="4422775"/>
          <p14:tracePt t="71762" x="5707063" y="4432300"/>
          <p14:tracePt t="71786" x="5707063" y="4441825"/>
          <p14:tracePt t="71802" x="5707063" y="4459288"/>
          <p14:tracePt t="71820" x="5707063" y="4468813"/>
          <p14:tracePt t="71841" x="5707063" y="4478338"/>
          <p14:tracePt t="71873" x="5707063" y="4486275"/>
          <p14:tracePt t="71912" x="5707063" y="4495800"/>
          <p14:tracePt t="71945" x="5707063" y="4505325"/>
          <p14:tracePt t="71977" x="5707063" y="4514850"/>
          <p14:tracePt t="71993" x="5707063" y="4522788"/>
          <p14:tracePt t="72009" x="5707063" y="4541838"/>
          <p14:tracePt t="72033" x="5707063" y="4551363"/>
          <p14:tracePt t="74171" x="5707063" y="4559300"/>
          <p14:tracePt t="74180" x="5688013" y="4559300"/>
          <p14:tracePt t="74186" x="5661025" y="4559300"/>
          <p14:tracePt t="74202" x="5597525" y="4541838"/>
          <p14:tracePt t="74209" x="5580063" y="4541838"/>
          <p14:tracePt t="74218" x="5543550" y="4532313"/>
          <p14:tracePt t="74226" x="5497513" y="4522788"/>
          <p14:tracePt t="74234" x="5461000" y="4522788"/>
          <p14:tracePt t="74239" x="5414963" y="4495800"/>
          <p14:tracePt t="74249" x="5397500" y="4495800"/>
          <p14:tracePt t="74255" x="5378450" y="4495800"/>
          <p14:tracePt t="74267" x="5360988" y="4495800"/>
          <p14:tracePt t="74272" x="5341938" y="4495800"/>
          <p14:tracePt t="74282" x="5334000" y="4495800"/>
          <p14:tracePt t="74288" x="5324475" y="4495800"/>
          <p14:tracePt t="74295" x="5305425" y="4495800"/>
          <p14:tracePt t="74304" x="5297488" y="4495800"/>
          <p14:tracePt t="74312" x="5268913" y="4495800"/>
          <p14:tracePt t="74320" x="5241925" y="4486275"/>
          <p14:tracePt t="74328" x="5224463" y="4486275"/>
          <p14:tracePt t="74336" x="5187950" y="4478338"/>
          <p14:tracePt t="74344" x="5168900" y="4478338"/>
          <p14:tracePt t="74352" x="5141913" y="4468813"/>
          <p14:tracePt t="74361" x="5122863" y="4468813"/>
          <p14:tracePt t="74368" x="5105400" y="4449763"/>
          <p14:tracePt t="74384" x="5078413" y="4441825"/>
          <p14:tracePt t="74392" x="5068888" y="4432300"/>
          <p14:tracePt t="74400" x="5059363" y="4432300"/>
          <p14:tracePt t="74409" x="5032375" y="4413250"/>
          <p14:tracePt t="74416" x="5014913" y="4395788"/>
          <p14:tracePt t="74424" x="5005388" y="4386263"/>
          <p14:tracePt t="74432" x="4986338" y="4368800"/>
          <p14:tracePt t="74441" x="4968875" y="4349750"/>
          <p14:tracePt t="74449" x="4968875" y="4340225"/>
          <p14:tracePt t="74456" x="4959350" y="4322763"/>
          <p14:tracePt t="74464" x="4959350" y="4303713"/>
          <p14:tracePt t="74472" x="4949825" y="4295775"/>
          <p14:tracePt t="74483" x="4941888" y="4286250"/>
          <p14:tracePt t="74487" x="4941888" y="4276725"/>
          <p14:tracePt t="74496" x="4941888" y="4259263"/>
          <p14:tracePt t="74504" x="4941888" y="4232275"/>
          <p14:tracePt t="74511" x="4941888" y="4222750"/>
          <p14:tracePt t="74520" x="4941888" y="4213225"/>
          <p14:tracePt t="74528" x="4941888" y="4186238"/>
          <p14:tracePt t="74536" x="4941888" y="4176713"/>
          <p14:tracePt t="74544" x="4941888" y="4167188"/>
          <p14:tracePt t="74551" x="4941888" y="4159250"/>
          <p14:tracePt t="74560" x="4941888" y="4149725"/>
          <p14:tracePt t="74567" x="4941888" y="4140200"/>
          <p14:tracePt t="74608" x="4941888" y="4130675"/>
          <p14:tracePt t="74634" x="4941888" y="4113213"/>
          <p14:tracePt t="74648" x="4941888" y="4103688"/>
          <p14:tracePt t="74664" x="4941888" y="4094163"/>
          <p14:tracePt t="74681" x="4949825" y="4086225"/>
          <p14:tracePt t="74696" x="4986338" y="4067175"/>
          <p14:tracePt t="74712" x="5005388" y="4067175"/>
          <p14:tracePt t="74720" x="5022850" y="4067175"/>
          <p14:tracePt t="74727" x="5041900" y="4057650"/>
          <p14:tracePt t="74736" x="5068888" y="4057650"/>
          <p14:tracePt t="74744" x="5086350" y="4057650"/>
          <p14:tracePt t="74752" x="5114925" y="4057650"/>
          <p14:tracePt t="74760" x="5141913" y="4049713"/>
          <p14:tracePt t="74768" x="5151438" y="4049713"/>
          <p14:tracePt t="74776" x="5168900" y="4049713"/>
          <p14:tracePt t="74784" x="5178425" y="4049713"/>
          <p14:tracePt t="74792" x="5195888" y="4049713"/>
          <p14:tracePt t="74808" x="5205413" y="4049713"/>
          <p14:tracePt t="74824" x="5214938" y="4049713"/>
          <p14:tracePt t="74848" x="5224463" y="4049713"/>
          <p14:tracePt t="74888" x="5224463" y="4040188"/>
          <p14:tracePt t="74987" x="5232400" y="4040188"/>
          <p14:tracePt t="75001" x="5241925" y="4040188"/>
          <p14:tracePt t="75007" x="5251450" y="4040188"/>
          <p14:tracePt t="75016" x="5278438" y="4040188"/>
          <p14:tracePt t="75023" x="5297488" y="4049713"/>
          <p14:tracePt t="75032" x="5305425" y="4067175"/>
          <p14:tracePt t="75040" x="5314950" y="4094163"/>
          <p14:tracePt t="75048" x="5334000" y="4113213"/>
          <p14:tracePt t="75055" x="5341938" y="4122738"/>
          <p14:tracePt t="75066" x="5351463" y="4130675"/>
          <p14:tracePt t="75072" x="5368925" y="4130675"/>
          <p14:tracePt t="75081" x="5378450" y="4140200"/>
          <p14:tracePt t="75088" x="5387975" y="4149725"/>
          <p14:tracePt t="75136" x="5414963" y="4149725"/>
          <p14:tracePt t="75144" x="5424488" y="4149725"/>
          <p14:tracePt t="75152" x="5451475" y="4149725"/>
          <p14:tracePt t="75160" x="5461000" y="4149725"/>
          <p14:tracePt t="75168" x="5470525" y="4149725"/>
          <p14:tracePt t="75184" x="5478463" y="4149725"/>
          <p14:tracePt t="75200" x="5487988" y="4149725"/>
          <p14:tracePt t="75249" x="5497513" y="4159250"/>
          <p14:tracePt t="75290" x="5507038" y="4176713"/>
          <p14:tracePt t="75306" x="5507038" y="4186238"/>
          <p14:tracePt t="75321" x="5514975" y="4195763"/>
          <p14:tracePt t="75369" x="5514975" y="4203700"/>
          <p14:tracePt t="75384" x="5514975" y="4222750"/>
          <p14:tracePt t="75392" x="5514975" y="4240213"/>
          <p14:tracePt t="75400" x="5507038" y="4249738"/>
          <p14:tracePt t="75408" x="5497513" y="4249738"/>
          <p14:tracePt t="75416" x="5497513" y="4259263"/>
          <p14:tracePt t="75424" x="5497513" y="4276725"/>
          <p14:tracePt t="75432" x="5487988" y="4286250"/>
          <p14:tracePt t="75448" x="5487988" y="4303713"/>
          <p14:tracePt t="75465" x="5487988" y="4313238"/>
          <p14:tracePt t="75704" x="5487988" y="4322763"/>
          <p14:tracePt t="75712" x="5470525" y="4322763"/>
          <p14:tracePt t="75728" x="5461000" y="4313238"/>
          <p14:tracePt t="75736" x="5451475" y="4295775"/>
          <p14:tracePt t="75744" x="5451475" y="4286250"/>
          <p14:tracePt t="75753" x="5434013" y="4268788"/>
          <p14:tracePt t="75761" x="5424488" y="4259263"/>
          <p14:tracePt t="75769" x="5405438" y="4232275"/>
          <p14:tracePt t="75777" x="5387975" y="4213225"/>
          <p14:tracePt t="75786" x="5378450" y="4203700"/>
          <p14:tracePt t="75793" x="5341938" y="4176713"/>
          <p14:tracePt t="75803" x="5324475" y="4167188"/>
          <p14:tracePt t="75809" x="5260975" y="4130675"/>
          <p14:tracePt t="75817" x="5205413" y="4122738"/>
          <p14:tracePt t="75825" x="5141913" y="4094163"/>
          <p14:tracePt t="75832" x="5059363" y="4057650"/>
          <p14:tracePt t="75840" x="5005388" y="4040188"/>
          <p14:tracePt t="75848" x="4905375" y="4030663"/>
          <p14:tracePt t="75857" x="4822825" y="3994150"/>
          <p14:tracePt t="75865" x="4749800" y="3967163"/>
          <p14:tracePt t="75873" x="4667250" y="3940175"/>
          <p14:tracePt t="75881" x="4594225" y="3940175"/>
          <p14:tracePt t="75901" x="4421188" y="3911600"/>
          <p14:tracePt t="75905" x="4384675" y="3911600"/>
          <p14:tracePt t="75912" x="4330700" y="3903663"/>
          <p14:tracePt t="75920" x="4267200" y="3903663"/>
          <p14:tracePt t="75928" x="4175125" y="3875088"/>
          <p14:tracePt t="75936" x="4121150" y="3875088"/>
          <p14:tracePt t="75944" x="4011613" y="3875088"/>
          <p14:tracePt t="75952" x="3938588" y="3875088"/>
          <p14:tracePt t="75960" x="3856038" y="3875088"/>
          <p14:tracePt t="75968" x="3746500" y="3875088"/>
          <p14:tracePt t="75976" x="3656013" y="3875088"/>
          <p14:tracePt t="75985" x="3563938" y="3875088"/>
          <p14:tracePt t="75992" x="3473450" y="3875088"/>
          <p14:tracePt t="76000" x="3363913" y="3875088"/>
          <p14:tracePt t="76007" x="3290888" y="3875088"/>
          <p14:tracePt t="76016" x="3236913" y="3875088"/>
          <p14:tracePt t="76024" x="3181350" y="3875088"/>
          <p14:tracePt t="76033" x="3136900" y="3875088"/>
          <p14:tracePt t="76039" x="3117850" y="3875088"/>
          <p14:tracePt t="76048" x="3081338" y="3875088"/>
          <p14:tracePt t="76055" x="3071813" y="3875088"/>
          <p14:tracePt t="76066" x="3044825" y="3875088"/>
          <p14:tracePt t="76071" x="3035300" y="3875088"/>
          <p14:tracePt t="76081" x="3017838" y="3875088"/>
          <p14:tracePt t="76088" x="2998788" y="3875088"/>
          <p14:tracePt t="76096" x="2990850" y="3875088"/>
          <p14:tracePt t="76104" x="2981325" y="3875088"/>
          <p14:tracePt t="76112" x="2944813" y="3875088"/>
          <p14:tracePt t="76120" x="2925763" y="3884613"/>
          <p14:tracePt t="76129" x="2889250" y="3884613"/>
          <p14:tracePt t="76136" x="2844800" y="3894138"/>
          <p14:tracePt t="76144" x="2798763" y="3911600"/>
          <p14:tracePt t="76152" x="2771775" y="3921125"/>
          <p14:tracePt t="76160" x="2725738" y="3940175"/>
          <p14:tracePt t="76168" x="2698750" y="3948113"/>
          <p14:tracePt t="76176" x="2671763" y="3967163"/>
          <p14:tracePt t="76184" x="2635250" y="3976688"/>
          <p14:tracePt t="76192" x="2616200" y="3984625"/>
          <p14:tracePt t="76200" x="2589213" y="3994150"/>
          <p14:tracePt t="76208" x="2579688" y="3994150"/>
          <p14:tracePt t="76216" x="2570163" y="3994150"/>
          <p14:tracePt t="76224" x="2552700" y="4013200"/>
          <p14:tracePt t="76240" x="2533650" y="4021138"/>
          <p14:tracePt t="76256" x="2516188" y="4030663"/>
          <p14:tracePt t="76265" x="2498725" y="4040188"/>
          <p14:tracePt t="76272" x="2479675" y="4057650"/>
          <p14:tracePt t="76289" x="2443163" y="4094163"/>
          <p14:tracePt t="76301" x="2433638" y="4113213"/>
          <p14:tracePt t="76305" x="2406650" y="4130675"/>
          <p14:tracePt t="76317" x="2370138" y="4149725"/>
          <p14:tracePt t="76321" x="2343150" y="4186238"/>
          <p14:tracePt t="76330" x="2324100" y="4203700"/>
          <p14:tracePt t="76337" x="2297113" y="4232275"/>
          <p14:tracePt t="76346" x="2287588" y="4249738"/>
          <p14:tracePt t="76353" x="2287588" y="4259263"/>
          <p14:tracePt t="76362" x="2279650" y="4268788"/>
          <p14:tracePt t="76507" x="2270125" y="4276725"/>
          <p14:tracePt t="76666" x="2260600" y="4295775"/>
          <p14:tracePt t="76684" x="2260600" y="4313238"/>
          <p14:tracePt t="76691" x="2260600" y="4332288"/>
          <p14:tracePt t="76696" x="2260600" y="4349750"/>
          <p14:tracePt t="76704" x="2260600" y="4359275"/>
          <p14:tracePt t="76712" x="2260600" y="4376738"/>
          <p14:tracePt t="76736" x="2260600" y="4386263"/>
          <p14:tracePt t="76768" x="2251075" y="4395788"/>
          <p14:tracePt t="76784" x="2243138" y="4395788"/>
          <p14:tracePt t="76792" x="2233613" y="4405313"/>
          <p14:tracePt t="76825" x="2224088" y="4405313"/>
          <p14:tracePt t="76832" x="2214563" y="4405313"/>
          <p14:tracePt t="76841" x="2206625" y="4405313"/>
          <p14:tracePt t="76849" x="2179638" y="4405313"/>
          <p14:tracePt t="76865" x="2170113" y="4405313"/>
          <p14:tracePt t="76873" x="2151063" y="4386263"/>
          <p14:tracePt t="76881" x="2143125" y="4368800"/>
          <p14:tracePt t="76900" x="2114550" y="4340225"/>
          <p14:tracePt t="76904" x="2114550" y="4322763"/>
          <p14:tracePt t="76912" x="2106613" y="4303713"/>
          <p14:tracePt t="76920" x="2087563" y="4276725"/>
          <p14:tracePt t="76936" x="2078038" y="4249738"/>
          <p14:tracePt t="76944" x="2078038" y="4240213"/>
          <p14:tracePt t="76952" x="2070100" y="4232275"/>
          <p14:tracePt t="76960" x="2070100" y="4213225"/>
          <p14:tracePt t="76976" x="2060575" y="4203700"/>
          <p14:tracePt t="76992" x="2060575" y="4195763"/>
          <p14:tracePt t="77017" x="2060575" y="4167188"/>
          <p14:tracePt t="77025" x="2060575" y="4159250"/>
          <p14:tracePt t="77041" x="2060575" y="4149725"/>
          <p14:tracePt t="77050" x="2060575" y="4130675"/>
          <p14:tracePt t="77057" x="2051050" y="4122738"/>
          <p14:tracePt t="77068" x="2041525" y="4122738"/>
          <p14:tracePt t="77096" x="2041525" y="4113213"/>
          <p14:tracePt t="77112" x="2041525" y="4094163"/>
          <p14:tracePt t="77120" x="2041525" y="4086225"/>
          <p14:tracePt t="77144" x="2041525" y="4076700"/>
          <p14:tracePt t="77152" x="2041525" y="4057650"/>
          <p14:tracePt t="77168" x="2070100" y="4040188"/>
          <p14:tracePt t="77176" x="2087563" y="4030663"/>
          <p14:tracePt t="77193" x="2124075" y="4030663"/>
          <p14:tracePt t="77200" x="2143125" y="4030663"/>
          <p14:tracePt t="77207" x="2179638" y="4030663"/>
          <p14:tracePt t="77216" x="2187575" y="4030663"/>
          <p14:tracePt t="77224" x="2206625" y="4030663"/>
          <p14:tracePt t="77232" x="2214563" y="4030663"/>
          <p14:tracePt t="77239" x="2224088" y="4030663"/>
          <p14:tracePt t="77248" x="2233613" y="4030663"/>
          <p14:tracePt t="77255" x="2243138" y="4040188"/>
          <p14:tracePt t="77264" x="2243138" y="4076700"/>
          <p14:tracePt t="77272" x="2243138" y="4094163"/>
          <p14:tracePt t="77281" x="2243138" y="4122738"/>
          <p14:tracePt t="77287" x="2243138" y="4140200"/>
          <p14:tracePt t="77300" x="2243138" y="4167188"/>
          <p14:tracePt t="77305" x="2243138" y="4186238"/>
          <p14:tracePt t="77317" x="2243138" y="4213225"/>
          <p14:tracePt t="77320" x="2243138" y="4222750"/>
          <p14:tracePt t="77332" x="2243138" y="4232275"/>
          <p14:tracePt t="77337" x="2243138" y="4259263"/>
          <p14:tracePt t="77353" x="2243138" y="4276725"/>
          <p14:tracePt t="77380" x="2243138" y="4295775"/>
          <p14:tracePt t="77391" x="2233613" y="4295775"/>
          <p14:tracePt t="77399" x="2224088" y="4303713"/>
          <p14:tracePt t="77424" x="2214563" y="4313238"/>
          <p14:tracePt t="77441" x="2206625" y="4322763"/>
          <p14:tracePt t="77448" x="2170113" y="4340225"/>
          <p14:tracePt t="77455" x="2160588" y="4340225"/>
          <p14:tracePt t="77463" x="2133600" y="4349750"/>
          <p14:tracePt t="77471" x="2124075" y="4349750"/>
          <p14:tracePt t="77481" x="2087563" y="4359275"/>
          <p14:tracePt t="77489" x="2070100" y="4359275"/>
          <p14:tracePt t="77497" x="2033588" y="4368800"/>
          <p14:tracePt t="77504" x="2024063" y="4368800"/>
          <p14:tracePt t="77511" x="1987550" y="4368800"/>
          <p14:tracePt t="77520" x="1978025" y="4368800"/>
          <p14:tracePt t="77528" x="1960563" y="4368800"/>
          <p14:tracePt t="77544" x="1951038" y="4368800"/>
          <p14:tracePt t="77576" x="1941513" y="4368800"/>
          <p14:tracePt t="77618" x="1941513" y="4359275"/>
          <p14:tracePt t="77633" x="1941513" y="4349750"/>
          <p14:tracePt t="77650" x="1941513" y="4340225"/>
          <p14:tracePt t="77666" x="1941513" y="4322763"/>
          <p14:tracePt t="77675" x="1941513" y="4313238"/>
          <p14:tracePt t="77704" x="1941513" y="4303713"/>
          <p14:tracePt t="78273" x="1941513" y="4295775"/>
          <p14:tracePt t="78285" x="1951038" y="4276725"/>
          <p14:tracePt t="78300" x="1960563" y="4268788"/>
          <p14:tracePt t="78631" x="1978025" y="4268788"/>
          <p14:tracePt t="78643" x="1987550" y="4268788"/>
          <p14:tracePt t="78720" x="1987550" y="4276725"/>
          <p14:tracePt t="78736" x="1987550" y="4286250"/>
          <p14:tracePt t="78785" x="1987550" y="4295775"/>
          <p14:tracePt t="78840" x="1987550" y="4303713"/>
          <p14:tracePt t="78894" x="1997075" y="4313238"/>
          <p14:tracePt t="79024" x="2014538" y="4313238"/>
          <p14:tracePt t="79048" x="2024063" y="4313238"/>
          <p14:tracePt t="79066" x="2024063" y="4303713"/>
          <p14:tracePt t="79112" x="2033588" y="4303713"/>
          <p14:tracePt t="80475" x="2024063" y="4313238"/>
          <p14:tracePt t="80482" x="2005013" y="4313238"/>
          <p14:tracePt t="80491" x="1978025" y="4322763"/>
          <p14:tracePt t="80498" x="1941513" y="4322763"/>
          <p14:tracePt t="80506" x="1924050" y="4332288"/>
          <p14:tracePt t="80511" x="1895475" y="4332288"/>
          <p14:tracePt t="80520" x="1887538" y="4332288"/>
          <p14:tracePt t="80528" x="1868488" y="4340225"/>
          <p14:tracePt t="80536" x="1868488" y="4349750"/>
          <p14:tracePt t="80544" x="1860550" y="4349750"/>
          <p14:tracePt t="80625" x="1851025" y="4349750"/>
          <p14:tracePt t="80874" x="1860550" y="4349750"/>
          <p14:tracePt t="80946" x="1878013" y="4340225"/>
          <p14:tracePt t="80963" x="1887538" y="4340225"/>
          <p14:tracePt t="80990" x="1895475" y="4332288"/>
          <p14:tracePt t="81273" x="1905000" y="4332288"/>
          <p14:tracePt t="81282" x="1924050" y="4332288"/>
          <p14:tracePt t="81290" x="1941513" y="4332288"/>
          <p14:tracePt t="81301" x="1951038" y="4332288"/>
          <p14:tracePt t="81304" x="1968500" y="4332288"/>
          <p14:tracePt t="81643" x="1978025" y="4332288"/>
          <p14:tracePt t="81649" x="1987550" y="4332288"/>
          <p14:tracePt t="81666" x="2005013" y="4332288"/>
          <p14:tracePt t="81691" x="2014538" y="4332288"/>
          <p14:tracePt t="81704" x="2024063" y="4332288"/>
          <p14:tracePt t="81719" x="2033588" y="4332288"/>
          <p14:tracePt t="82530" x="2041525" y="4332288"/>
          <p14:tracePt t="82744" x="2051050" y="4332288"/>
          <p14:tracePt t="82752" x="2051050" y="4340225"/>
          <p14:tracePt t="82767" x="2060575" y="4349750"/>
          <p14:tracePt t="82776" x="2070100" y="4359275"/>
          <p14:tracePt t="82792" x="2087563" y="4359275"/>
          <p14:tracePt t="82800" x="2097088" y="4359275"/>
          <p14:tracePt t="82815" x="2106613" y="4359275"/>
          <p14:tracePt t="82824" x="2124075" y="4359275"/>
          <p14:tracePt t="82898" x="2133600" y="4359275"/>
          <p14:tracePt t="82978" x="2124075" y="4359275"/>
          <p14:tracePt t="82994" x="2114550" y="4368800"/>
          <p14:tracePt t="84154" x="2124075" y="4368800"/>
          <p14:tracePt t="84162" x="2133600" y="4368800"/>
          <p14:tracePt t="84169" x="2143125" y="4368800"/>
          <p14:tracePt t="84176" x="2160588" y="4368800"/>
          <p14:tracePt t="84184" x="2179638" y="4359275"/>
          <p14:tracePt t="84208" x="2187575" y="4349750"/>
          <p14:tracePt t="84346" x="2197100" y="4349750"/>
          <p14:tracePt t="84394" x="2206625" y="4349750"/>
          <p14:tracePt t="84402" x="2214563" y="4349750"/>
          <p14:tracePt t="84409" x="2224088" y="4349750"/>
          <p14:tracePt t="84418" x="2233613" y="4349750"/>
          <p14:tracePt t="84434" x="2243138" y="4340225"/>
          <p14:tracePt t="84530" x="2251075" y="4340225"/>
          <p14:tracePt t="84546" x="2260600" y="4340225"/>
          <p14:tracePt t="84562" x="2270125" y="4349750"/>
          <p14:tracePt t="84570" x="2297113" y="4376738"/>
          <p14:tracePt t="84585" x="2316163" y="4386263"/>
          <p14:tracePt t="84595" x="2324100" y="4386263"/>
          <p14:tracePt t="84616" x="2333625" y="4386263"/>
          <p14:tracePt t="84648" x="2343150" y="4386263"/>
          <p14:tracePt t="84656" x="2352675" y="4386263"/>
          <p14:tracePt t="84672" x="2360613" y="4386263"/>
          <p14:tracePt t="84680" x="2370138" y="4386263"/>
          <p14:tracePt t="84687" x="2379663" y="4376738"/>
          <p14:tracePt t="84704" x="2389188" y="4368800"/>
          <p14:tracePt t="84712" x="2397125" y="4359275"/>
          <p14:tracePt t="84898" x="2406650" y="4349750"/>
          <p14:tracePt t="85301" x="2416175" y="4340225"/>
          <p14:tracePt t="85352" x="2425700" y="4340225"/>
          <p14:tracePt t="85369" x="2433638" y="4322763"/>
          <p14:tracePt t="85842" x="2433638" y="4313238"/>
          <p14:tracePt t="86392" x="2443163" y="4313238"/>
          <p14:tracePt t="86874" x="2443163" y="4322763"/>
          <p14:tracePt t="86898" x="2443163" y="4340225"/>
          <p14:tracePt t="86904" x="2443163" y="4349750"/>
          <p14:tracePt t="86913" x="2443163" y="4359275"/>
          <p14:tracePt t="86929" x="2452688" y="4376738"/>
          <p14:tracePt t="86938" x="2462213" y="4376738"/>
          <p14:tracePt t="86952" x="2479675" y="4395788"/>
          <p14:tracePt t="86976" x="2506663" y="4395788"/>
          <p14:tracePt t="86984" x="2525713" y="4413250"/>
          <p14:tracePt t="86992" x="2533650" y="4422775"/>
          <p14:tracePt t="87000" x="2543175" y="4422775"/>
          <p14:tracePt t="87008" x="2570163" y="4441825"/>
          <p14:tracePt t="87016" x="2579688" y="4441825"/>
          <p14:tracePt t="87023" x="2598738" y="4441825"/>
          <p14:tracePt t="87032" x="2616200" y="4459288"/>
          <p14:tracePt t="87040" x="2643188" y="4459288"/>
          <p14:tracePt t="87048" x="2652713" y="4459288"/>
          <p14:tracePt t="87056" x="2662238" y="4459288"/>
          <p14:tracePt t="87065" x="2671763" y="4459288"/>
          <p14:tracePt t="87072" x="2689225" y="4459288"/>
          <p14:tracePt t="87080" x="2698750" y="4459288"/>
          <p14:tracePt t="87088" x="2735263" y="4441825"/>
          <p14:tracePt t="87096" x="2744788" y="4441825"/>
          <p14:tracePt t="87104" x="2781300" y="4432300"/>
          <p14:tracePt t="87121" x="2817813" y="4413250"/>
          <p14:tracePt t="87132" x="2835275" y="4405313"/>
          <p14:tracePt t="87137" x="2844800" y="4405313"/>
          <p14:tracePt t="87145" x="2852738" y="4405313"/>
          <p14:tracePt t="87153" x="2862263" y="4395788"/>
          <p14:tracePt t="87169" x="2871788" y="4395788"/>
          <p14:tracePt t="87186" x="2881313" y="4395788"/>
          <p14:tracePt t="87192" x="2889250" y="4386263"/>
          <p14:tracePt t="87328" x="2908300" y="4368800"/>
          <p14:tracePt t="87336" x="2925763" y="4359275"/>
          <p14:tracePt t="87344" x="2954338" y="4359275"/>
          <p14:tracePt t="87352" x="2971800" y="4359275"/>
          <p14:tracePt t="87360" x="2990850" y="4349750"/>
          <p14:tracePt t="87368" x="3008313" y="4349750"/>
          <p14:tracePt t="87376" x="3044825" y="4340225"/>
          <p14:tracePt t="87384" x="3054350" y="4340225"/>
          <p14:tracePt t="87392" x="3090863" y="4340225"/>
          <p14:tracePt t="87400" x="3108325" y="4340225"/>
          <p14:tracePt t="87408" x="3136900" y="4332288"/>
          <p14:tracePt t="87416" x="3154363" y="4332288"/>
          <p14:tracePt t="87424" x="3200400" y="4332288"/>
          <p14:tracePt t="87432" x="3227388" y="4303713"/>
          <p14:tracePt t="87441" x="3254375" y="4303713"/>
          <p14:tracePt t="87448" x="3300413" y="4303713"/>
          <p14:tracePt t="87456" x="3336925" y="4295775"/>
          <p14:tracePt t="87465" x="3354388" y="4295775"/>
          <p14:tracePt t="87472" x="3390900" y="4295775"/>
          <p14:tracePt t="87488" x="3400425" y="4295775"/>
          <p14:tracePt t="87497" x="3427413" y="4295775"/>
          <p14:tracePt t="87512" x="3436938" y="4295775"/>
          <p14:tracePt t="87728" x="3455988" y="4286250"/>
          <p14:tracePt t="87736" x="3473450" y="4286250"/>
          <p14:tracePt t="87744" x="3500438" y="4286250"/>
          <p14:tracePt t="87751" x="3546475" y="4286250"/>
          <p14:tracePt t="87760" x="3582988" y="4276725"/>
          <p14:tracePt t="87768" x="3629025" y="4276725"/>
          <p14:tracePt t="87776" x="3683000" y="4259263"/>
          <p14:tracePt t="87784" x="3738563" y="4259263"/>
          <p14:tracePt t="87792" x="3810000" y="4259263"/>
          <p14:tracePt t="87800" x="3883025" y="4259263"/>
          <p14:tracePt t="87808" x="3975100" y="4259263"/>
          <p14:tracePt t="87817" x="4057650" y="4259263"/>
          <p14:tracePt t="87824" x="4148138" y="4259263"/>
          <p14:tracePt t="87832" x="4202113" y="4259263"/>
          <p14:tracePt t="87840" x="4257675" y="4259263"/>
          <p14:tracePt t="87848" x="4303713" y="4259263"/>
          <p14:tracePt t="87856" x="4357688" y="4259263"/>
          <p14:tracePt t="87865" x="4394200" y="4259263"/>
          <p14:tracePt t="87872" x="4403725" y="4259263"/>
          <p14:tracePt t="87880" x="4413250" y="4259263"/>
          <p14:tracePt t="87899" x="4430713" y="4259263"/>
          <p14:tracePt t="88226" x="4448175" y="4249738"/>
          <p14:tracePt t="88232" x="4503738" y="4232275"/>
          <p14:tracePt t="88242" x="4540250" y="4232275"/>
          <p14:tracePt t="88248" x="4586288" y="4232275"/>
          <p14:tracePt t="88255" x="4659313" y="4222750"/>
          <p14:tracePt t="88265" x="4713288" y="4222750"/>
          <p14:tracePt t="88272" x="4767263" y="4222750"/>
          <p14:tracePt t="88280" x="4840288" y="4213225"/>
          <p14:tracePt t="88287" x="4905375" y="4195763"/>
          <p14:tracePt t="88298" x="4941888" y="4195763"/>
          <p14:tracePt t="88304" x="4986338" y="4195763"/>
          <p14:tracePt t="88316" x="5005388" y="4195763"/>
          <p14:tracePt t="88319" x="5014913" y="4195763"/>
          <p14:tracePt t="88905" x="5014913" y="4159250"/>
          <p14:tracePt t="88914" x="5014913" y="4122738"/>
          <p14:tracePt t="88920" x="5014913" y="4086225"/>
          <p14:tracePt t="88928" x="5014913" y="4057650"/>
          <p14:tracePt t="88936" x="5014913" y="4013200"/>
          <p14:tracePt t="88946" x="4995863" y="3984625"/>
          <p14:tracePt t="88954" x="4995863" y="3940175"/>
          <p14:tracePt t="88963" x="4995863" y="3911600"/>
          <p14:tracePt t="88970" x="4986338" y="3894138"/>
          <p14:tracePt t="88976" x="4986338" y="3875088"/>
          <p14:tracePt t="88986" x="4986338" y="3857625"/>
          <p14:tracePt t="89001" x="4986338" y="3848100"/>
          <p14:tracePt t="89008" x="4986338" y="3840163"/>
          <p14:tracePt t="89016" x="4986338" y="3830638"/>
          <p14:tracePt t="89032" x="4978400" y="3811588"/>
          <p14:tracePt t="89048" x="4978400" y="3803650"/>
          <p14:tracePt t="89065" x="4978400" y="3784600"/>
          <p14:tracePt t="89249" x="4968875" y="3775075"/>
          <p14:tracePt t="89283" x="4959350" y="3775075"/>
          <p14:tracePt t="89305" x="4949825" y="3775075"/>
          <p14:tracePt t="89346" x="4941888" y="3784600"/>
          <p14:tracePt t="89694" x="4932363" y="3794125"/>
          <p14:tracePt t="89704" x="4922838" y="3803650"/>
          <p14:tracePt t="89712" x="4913313" y="3811588"/>
          <p14:tracePt t="89768" x="4905375" y="3821113"/>
          <p14:tracePt t="90018" x="4895850" y="3821113"/>
          <p14:tracePt t="90090" x="4895850" y="3830638"/>
          <p14:tracePt t="90186" x="4876800" y="3840163"/>
          <p14:tracePt t="90201" x="4868863" y="3848100"/>
          <p14:tracePt t="90207" x="4859338" y="3857625"/>
          <p14:tracePt t="90248" x="4849813" y="3857625"/>
          <p14:tracePt t="90272" x="4840288" y="3857625"/>
          <p14:tracePt t="90280" x="4832350" y="3857625"/>
          <p14:tracePt t="90288" x="4822825" y="3857625"/>
          <p14:tracePt t="90296" x="4803775" y="3857625"/>
          <p14:tracePt t="90305" x="4786313" y="3857625"/>
          <p14:tracePt t="90315" x="4776788" y="3857625"/>
          <p14:tracePt t="90320" x="4749800" y="3857625"/>
          <p14:tracePt t="90328" x="4722813" y="3857625"/>
          <p14:tracePt t="90336" x="4713288" y="3857625"/>
          <p14:tracePt t="90345" x="4703763" y="3867150"/>
          <p14:tracePt t="90368" x="4695825" y="3867150"/>
          <p14:tracePt t="90744" x="4676775" y="3884613"/>
          <p14:tracePt t="90752" x="4649788" y="3894138"/>
          <p14:tracePt t="90760" x="4630738" y="3894138"/>
          <p14:tracePt t="90768" x="4603750" y="3894138"/>
          <p14:tracePt t="90776" x="4576763" y="3894138"/>
          <p14:tracePt t="90784" x="4557713" y="3894138"/>
          <p14:tracePt t="90791" x="4530725" y="3894138"/>
          <p14:tracePt t="90800" x="4494213" y="3894138"/>
          <p14:tracePt t="90808" x="4476750" y="3894138"/>
          <p14:tracePt t="90827" x="4467225" y="3884613"/>
          <p14:tracePt t="90834" x="4457700" y="3884613"/>
          <p14:tracePt t="90866" x="4448175" y="3875088"/>
          <p14:tracePt t="91506" x="4476750" y="3875088"/>
          <p14:tracePt t="91517" x="4513263" y="3875088"/>
          <p14:tracePt t="91520" x="4557713" y="3875088"/>
          <p14:tracePt t="91530" x="4576763" y="3875088"/>
          <p14:tracePt t="91537" x="4603750" y="3875088"/>
          <p14:tracePt t="91545" x="4622800" y="3875088"/>
          <p14:tracePt t="91552" x="4630738" y="3875088"/>
          <p14:tracePt t="91560" x="4649788" y="3875088"/>
          <p14:tracePt t="92058" x="4659313" y="3875088"/>
          <p14:tracePt t="92069" x="4695825" y="3875088"/>
          <p14:tracePt t="92074" x="4749800" y="3875088"/>
          <p14:tracePt t="92082" x="4822825" y="3875088"/>
          <p14:tracePt t="92087" x="4886325" y="3875088"/>
          <p14:tracePt t="92099" x="4959350" y="3875088"/>
          <p14:tracePt t="92105" x="5049838" y="3875088"/>
          <p14:tracePt t="92114" x="5141913" y="3875088"/>
          <p14:tracePt t="92121" x="5251450" y="3875088"/>
          <p14:tracePt t="92128" x="5324475" y="3875088"/>
          <p14:tracePt t="92136" x="5378450" y="3875088"/>
          <p14:tracePt t="92143" x="5434013" y="3875088"/>
          <p14:tracePt t="92151" x="5451475" y="3875088"/>
          <p14:tracePt t="92160" x="5470525" y="3875088"/>
          <p14:tracePt t="92168" x="5487988" y="3875088"/>
          <p14:tracePt t="92176" x="5497513" y="3875088"/>
          <p14:tracePt t="92184" x="5514975" y="3875088"/>
          <p14:tracePt t="92193" x="5524500" y="3875088"/>
          <p14:tracePt t="92199" x="5543550" y="3884613"/>
          <p14:tracePt t="92208" x="5543550" y="3894138"/>
          <p14:tracePt t="92938" x="5580063" y="3894138"/>
          <p14:tracePt t="92947" x="5634038" y="3894138"/>
          <p14:tracePt t="92953" x="5697538" y="3894138"/>
          <p14:tracePt t="92962" x="5753100" y="3894138"/>
          <p14:tracePt t="92971" x="5843588" y="3911600"/>
          <p14:tracePt t="92976" x="5935663" y="3921125"/>
          <p14:tracePt t="92984" x="5999163" y="3921125"/>
          <p14:tracePt t="92992" x="6053138" y="3948113"/>
          <p14:tracePt t="93000" x="6089650" y="3948113"/>
          <p14:tracePt t="93008" x="6108700" y="3948113"/>
          <p14:tracePt t="93283" x="6116638" y="3957638"/>
          <p14:tracePt t="93361" x="6116638" y="3967163"/>
          <p14:tracePt t="93381" x="6116638" y="3976688"/>
          <p14:tracePt t="93386" x="6116638" y="3984625"/>
          <p14:tracePt t="93401" x="6116638" y="4003675"/>
          <p14:tracePt t="93408" x="6116638" y="4021138"/>
          <p14:tracePt t="93416" x="6116638" y="4030663"/>
          <p14:tracePt t="93424" x="6116638" y="4040188"/>
          <p14:tracePt t="93440" x="6116638" y="4049713"/>
          <p14:tracePt t="93472" x="6116638" y="4057650"/>
          <p14:tracePt t="93488" x="6116638" y="4067175"/>
          <p14:tracePt t="93504" x="6116638" y="4076700"/>
          <p14:tracePt t="93512" x="6116638" y="4086225"/>
          <p14:tracePt t="93519" x="6116638" y="4103688"/>
          <p14:tracePt t="93528" x="6116638" y="4113213"/>
          <p14:tracePt t="93536" x="6116638" y="4122738"/>
          <p14:tracePt t="93777" x="6116638" y="4140200"/>
          <p14:tracePt t="93785" x="6116638" y="4149725"/>
          <p14:tracePt t="93801" x="6116638" y="4159250"/>
          <p14:tracePt t="93817" x="6126163" y="4176713"/>
          <p14:tracePt t="93825" x="6135688" y="4186238"/>
          <p14:tracePt t="93833" x="6145213" y="4186238"/>
          <p14:tracePt t="93850" x="6145213" y="4203700"/>
          <p14:tracePt t="93857" x="6153150" y="4213225"/>
          <p14:tracePt t="93865" x="6172200" y="4232275"/>
          <p14:tracePt t="93873" x="6172200" y="4240213"/>
          <p14:tracePt t="93881" x="6181725" y="4240213"/>
          <p14:tracePt t="93896" x="6189663" y="4249738"/>
          <p14:tracePt t="93904" x="6208713" y="4249738"/>
          <p14:tracePt t="93913" x="6218238" y="4249738"/>
          <p14:tracePt t="93929" x="6226175" y="4259263"/>
          <p14:tracePt t="94377" x="6235700" y="4268788"/>
          <p14:tracePt t="94424" x="6235700" y="4276725"/>
          <p14:tracePt t="94431" x="6235700" y="4286250"/>
          <p14:tracePt t="94803" x="6218238" y="4268788"/>
          <p14:tracePt t="94810" x="6218238" y="4259263"/>
          <p14:tracePt t="94817" x="6208713" y="4249738"/>
          <p14:tracePt t="94825" x="6199188" y="4222750"/>
          <p14:tracePt t="94840" x="6189663" y="4222750"/>
          <p14:tracePt t="94848" x="6181725" y="4213225"/>
          <p14:tracePt t="94856" x="6172200" y="4203700"/>
          <p14:tracePt t="94864" x="6162675" y="4195763"/>
          <p14:tracePt t="94880" x="6162675" y="4186238"/>
          <p14:tracePt t="94899" x="6153150" y="4159250"/>
          <p14:tracePt t="94903" x="6135688" y="4140200"/>
          <p14:tracePt t="94920" x="6126163" y="4130675"/>
          <p14:tracePt t="94936" x="6126163" y="4122738"/>
          <p14:tracePt t="94944" x="6126163" y="4113213"/>
          <p14:tracePt t="94952" x="6126163" y="4103688"/>
          <p14:tracePt t="94968" x="6126163" y="4094163"/>
          <p14:tracePt t="94984" x="6126163" y="4076700"/>
          <p14:tracePt t="94992" x="6126163" y="4067175"/>
          <p14:tracePt t="95024" x="6126163" y="4057650"/>
          <p14:tracePt t="95033" x="6126163" y="4040188"/>
          <p14:tracePt t="95040" x="6116638" y="4030663"/>
          <p14:tracePt t="95065" x="6116638" y="4021138"/>
          <p14:tracePt t="95154" x="6116638" y="4013200"/>
          <p14:tracePt t="95170" x="6116638" y="4003675"/>
          <p14:tracePt t="95186" x="6116638" y="3994150"/>
          <p14:tracePt t="95199" x="6116638" y="3984625"/>
          <p14:tracePt t="95224" x="6116638" y="3976688"/>
          <p14:tracePt t="95368" x="6108700" y="3984625"/>
          <p14:tracePt t="95379" x="6099175" y="3984625"/>
          <p14:tracePt t="95383" x="6089650" y="3994150"/>
          <p14:tracePt t="95850" x="6072188" y="3984625"/>
          <p14:tracePt t="95858" x="6062663" y="3976688"/>
          <p14:tracePt t="95865" x="6053138" y="3957638"/>
          <p14:tracePt t="95873" x="6035675" y="3940175"/>
          <p14:tracePt t="95884" x="6007100" y="3903663"/>
          <p14:tracePt t="95889" x="5999163" y="3875088"/>
          <p14:tracePt t="95898" x="5980113" y="3857625"/>
          <p14:tracePt t="95904" x="5943600" y="3821113"/>
          <p14:tracePt t="95912" x="5935663" y="3821113"/>
          <p14:tracePt t="95920" x="5935663" y="3803650"/>
          <p14:tracePt t="95929" x="5926138" y="3784600"/>
          <p14:tracePt t="95944" x="5916613" y="3775075"/>
          <p14:tracePt t="95952" x="5907088" y="3767138"/>
          <p14:tracePt t="95960" x="5899150" y="3757613"/>
          <p14:tracePt t="95968" x="5889625" y="3748088"/>
          <p14:tracePt t="95992" x="5870575" y="3730625"/>
          <p14:tracePt t="96186" x="5862638" y="3721100"/>
          <p14:tracePt t="96208" x="5853113" y="3721100"/>
          <p14:tracePt t="98024" x="5853113" y="3711575"/>
          <p14:tracePt t="98216" x="5853113" y="3702050"/>
          <p14:tracePt t="98264" x="5853113" y="3684588"/>
          <p14:tracePt t="98408" x="5853113" y="3665538"/>
          <p14:tracePt t="98416" x="5853113" y="3657600"/>
          <p14:tracePt t="98424" x="5853113" y="3648075"/>
          <p14:tracePt t="98432" x="5853113" y="3629025"/>
          <p14:tracePt t="98440" x="5853113" y="3592513"/>
          <p14:tracePt t="98456" x="5853113" y="3575050"/>
          <p14:tracePt t="98464" x="5853113" y="3556000"/>
          <p14:tracePt t="98471" x="5853113" y="3538538"/>
          <p14:tracePt t="98480" x="5853113" y="3529013"/>
          <p14:tracePt t="98496" x="5853113" y="3511550"/>
          <p14:tracePt t="98504" x="5853113" y="3502025"/>
          <p14:tracePt t="98528" x="5853113" y="3492500"/>
          <p14:tracePt t="98728" x="5843588" y="3492500"/>
          <p14:tracePt t="98736" x="5834063" y="3502025"/>
          <p14:tracePt t="98753" x="5826125" y="3511550"/>
          <p14:tracePt t="98760" x="5816600" y="3519488"/>
          <p14:tracePt t="98768" x="5807075" y="3529013"/>
          <p14:tracePt t="98776" x="5807075" y="3538538"/>
          <p14:tracePt t="98784" x="5797550" y="3548063"/>
          <p14:tracePt t="98800" x="5789613" y="3548063"/>
          <p14:tracePt t="99531" x="5780088" y="3556000"/>
          <p14:tracePt t="99551" x="5761038" y="3556000"/>
          <p14:tracePt t="99557" x="5743575" y="3538538"/>
          <p14:tracePt t="99565" x="5734050" y="3529013"/>
          <p14:tracePt t="99568" x="5716588" y="3511550"/>
          <p14:tracePt t="99576" x="5680075" y="3465513"/>
          <p14:tracePt t="99584" x="5670550" y="3438525"/>
          <p14:tracePt t="99592" x="5643563" y="3419475"/>
          <p14:tracePt t="99600" x="5634038" y="3392488"/>
          <p14:tracePt t="99608" x="5616575" y="3365500"/>
          <p14:tracePt t="99616" x="5597525" y="3346450"/>
          <p14:tracePt t="99626" x="5570538" y="3309938"/>
          <p14:tracePt t="99631" x="5551488" y="3282950"/>
          <p14:tracePt t="99640" x="5543550" y="3265488"/>
          <p14:tracePt t="99649" x="5534025" y="3265488"/>
          <p14:tracePt t="99656" x="5534025" y="3255963"/>
          <p14:tracePt t="99673" x="5534025" y="3246438"/>
          <p14:tracePt t="99929" x="5524500" y="3236913"/>
          <p14:tracePt t="99975" x="5451475" y="3236913"/>
          <p14:tracePt t="99976" x="5434013" y="3236913"/>
          <p14:tracePt t="99984" x="5414963" y="3228975"/>
          <p14:tracePt t="99992" x="5405438" y="3228975"/>
          <p14:tracePt t="100000" x="5368925" y="3228975"/>
          <p14:tracePt t="100008" x="5351463" y="3219450"/>
          <p14:tracePt t="100016" x="5334000" y="3219450"/>
          <p14:tracePt t="100024" x="5314950" y="3200400"/>
          <p14:tracePt t="100040" x="5297488" y="3200400"/>
          <p14:tracePt t="100056" x="5287963" y="3192463"/>
          <p14:tracePt t="100792" x="5278438" y="3192463"/>
          <p14:tracePt t="100800" x="5268913" y="3192463"/>
          <p14:tracePt t="100808" x="5251450" y="3200400"/>
          <p14:tracePt t="100815" x="5241925" y="3200400"/>
          <p14:tracePt t="100832" x="5241925" y="3209925"/>
          <p14:tracePt t="100889" x="5232400" y="3209925"/>
          <p14:tracePt t="100896" x="5205413" y="3209925"/>
          <p14:tracePt t="100904" x="5187950" y="3209925"/>
          <p14:tracePt t="100911" x="5141913" y="3209925"/>
          <p14:tracePt t="100920" x="5105400" y="3209925"/>
          <p14:tracePt t="100929" x="5078413" y="3209925"/>
          <p14:tracePt t="100936" x="5049838" y="3209925"/>
          <p14:tracePt t="100945" x="5005388" y="3209925"/>
          <p14:tracePt t="100968" x="4895850" y="3209925"/>
          <p14:tracePt t="100976" x="4868863" y="3209925"/>
          <p14:tracePt t="100984" x="4849813" y="3209925"/>
          <p14:tracePt t="100992" x="4822825" y="3209925"/>
          <p14:tracePt t="101001" x="4803775" y="3209925"/>
          <p14:tracePt t="101008" x="4767263" y="3219450"/>
          <p14:tracePt t="101016" x="4759325" y="3219450"/>
          <p14:tracePt t="101024" x="4749800" y="3219450"/>
          <p14:tracePt t="101032" x="4730750" y="3219450"/>
          <p14:tracePt t="101040" x="4713288" y="3219450"/>
          <p14:tracePt t="101048" x="4703763" y="3219450"/>
          <p14:tracePt t="101055" x="4686300" y="3219450"/>
          <p14:tracePt t="101064" x="4667250" y="3219450"/>
          <p14:tracePt t="101072" x="4659313" y="3219450"/>
          <p14:tracePt t="101088" x="4649788" y="3219450"/>
          <p14:tracePt t="101096" x="4640263" y="3219450"/>
          <p14:tracePt t="101114" x="4630738" y="3219450"/>
          <p14:tracePt t="101120" x="4622800" y="3219450"/>
          <p14:tracePt t="101136" x="4603750" y="3219450"/>
          <p14:tracePt t="101151" x="4594225" y="3219450"/>
          <p14:tracePt t="101160" x="4586288" y="3219450"/>
          <p14:tracePt t="101184" x="4576763" y="3209925"/>
          <p14:tracePt t="101197" x="4549775" y="3192463"/>
          <p14:tracePt t="101210" x="4530725" y="3182938"/>
          <p14:tracePt t="101216" x="4530725" y="3173413"/>
          <p14:tracePt t="101225" x="4521200" y="3173413"/>
          <p14:tracePt t="101233" x="4503738" y="3155950"/>
          <p14:tracePt t="101241" x="4494213" y="3146425"/>
          <p14:tracePt t="101249" x="4484688" y="3136900"/>
          <p14:tracePt t="101256" x="4467225" y="3119438"/>
          <p14:tracePt t="101266" x="4457700" y="3109913"/>
          <p14:tracePt t="101271" x="4448175" y="3109913"/>
          <p14:tracePt t="101280" x="4448175" y="3100388"/>
          <p14:tracePt t="101288" x="4421188" y="3073400"/>
          <p14:tracePt t="101296" x="4413250" y="3063875"/>
          <p14:tracePt t="101303" x="4403725" y="3054350"/>
          <p14:tracePt t="101320" x="4384675" y="3036888"/>
          <p14:tracePt t="101336" x="4376738" y="3027363"/>
          <p14:tracePt t="101364" x="4367213" y="3017838"/>
          <p14:tracePt t="101388" x="4357688" y="3017838"/>
          <p14:tracePt t="101427" x="4357688" y="3000375"/>
          <p14:tracePt t="101434" x="4357688" y="2990850"/>
          <p14:tracePt t="101449" x="4357688" y="2982913"/>
          <p14:tracePt t="101457" x="4357688" y="2973388"/>
          <p14:tracePt t="101465" x="4357688" y="2954338"/>
          <p14:tracePt t="101473" x="4384675" y="2936875"/>
          <p14:tracePt t="101481" x="4394200" y="2927350"/>
          <p14:tracePt t="101488" x="4440238" y="2927350"/>
          <p14:tracePt t="101497" x="4476750" y="2917825"/>
          <p14:tracePt t="101504" x="4557713" y="2917825"/>
          <p14:tracePt t="101512" x="4630738" y="2890838"/>
          <p14:tracePt t="101519" x="4686300" y="2890838"/>
          <p14:tracePt t="101529" x="4795838" y="2890838"/>
          <p14:tracePt t="101536" x="4859338" y="2890838"/>
          <p14:tracePt t="101545" x="4932363" y="2890838"/>
          <p14:tracePt t="101552" x="4968875" y="2890838"/>
          <p14:tracePt t="101560" x="5014913" y="2890838"/>
          <p14:tracePt t="101567" x="5041900" y="2890838"/>
          <p14:tracePt t="101576" x="5068888" y="2890838"/>
          <p14:tracePt t="101584" x="5078413" y="2890838"/>
          <p14:tracePt t="101592" x="5105400" y="2900363"/>
          <p14:tracePt t="101608" x="5122863" y="2909888"/>
          <p14:tracePt t="101624" x="5132388" y="2909888"/>
          <p14:tracePt t="101632" x="5151438" y="2909888"/>
          <p14:tracePt t="101640" x="5178425" y="2936875"/>
          <p14:tracePt t="101657" x="5195888" y="2946400"/>
          <p14:tracePt t="101673" x="5214938" y="2954338"/>
          <p14:tracePt t="101690" x="5224463" y="2954338"/>
          <p14:tracePt t="101696" x="5241925" y="2973388"/>
          <p14:tracePt t="101704" x="5260975" y="2973388"/>
          <p14:tracePt t="101720" x="5268913" y="2982913"/>
          <p14:tracePt t="101730" x="5287963" y="2990850"/>
          <p14:tracePt t="101745" x="5297488" y="3000375"/>
          <p14:tracePt t="101760" x="5297488" y="3009900"/>
          <p14:tracePt t="101767" x="5297488" y="3017838"/>
          <p14:tracePt t="101784" x="5297488" y="3036888"/>
          <p14:tracePt t="101800" x="5297488" y="3046413"/>
          <p14:tracePt t="101808" x="5297488" y="3054350"/>
          <p14:tracePt t="101816" x="5297488" y="3063875"/>
          <p14:tracePt t="101831" x="5297488" y="3073400"/>
          <p14:tracePt t="101840" x="5297488" y="3090863"/>
          <p14:tracePt t="101856" x="5297488" y="3100388"/>
          <p14:tracePt t="101864" x="5297488" y="3109913"/>
          <p14:tracePt t="101897" x="5278438" y="3136900"/>
          <p14:tracePt t="101904" x="5268913" y="3146425"/>
          <p14:tracePt t="101912" x="5251450" y="3155950"/>
          <p14:tracePt t="101920" x="5241925" y="3155950"/>
          <p14:tracePt t="101928" x="5232400" y="3163888"/>
          <p14:tracePt t="102140" x="5224463" y="3163888"/>
          <p14:tracePt t="102147" x="5214938" y="3163888"/>
          <p14:tracePt t="102154" x="5205413" y="3163888"/>
          <p14:tracePt t="102164" x="5187950" y="3163888"/>
          <p14:tracePt t="102170" x="5178425" y="3163888"/>
          <p14:tracePt t="102178" x="5159375" y="3182938"/>
          <p14:tracePt t="102193" x="5159375" y="3192463"/>
          <p14:tracePt t="102208" x="5151438" y="3192463"/>
          <p14:tracePt t="102416" x="5132388" y="3192463"/>
          <p14:tracePt t="102424" x="5105400" y="3192463"/>
          <p14:tracePt t="102432" x="5086350" y="3192463"/>
          <p14:tracePt t="102440" x="5049838" y="3209925"/>
          <p14:tracePt t="102448" x="5041900" y="3209925"/>
          <p14:tracePt t="102455" x="4995863" y="3209925"/>
          <p14:tracePt t="102464" x="4959350" y="3209925"/>
          <p14:tracePt t="102473" x="4922838" y="3209925"/>
          <p14:tracePt t="102482" x="4895850" y="3209925"/>
          <p14:tracePt t="102489" x="4876800" y="3209925"/>
          <p14:tracePt t="102497" x="4849813" y="3209925"/>
          <p14:tracePt t="102507" x="4832350" y="3209925"/>
          <p14:tracePt t="102512" x="4803775" y="3209925"/>
          <p14:tracePt t="102520" x="4776788" y="3209925"/>
          <p14:tracePt t="102529" x="4740275" y="3209925"/>
          <p14:tracePt t="102545" x="4713288" y="3209925"/>
          <p14:tracePt t="102552" x="4703763" y="3209925"/>
          <p14:tracePt t="102560" x="4695825" y="3209925"/>
          <p14:tracePt t="102576" x="4676775" y="3209925"/>
          <p14:tracePt t="103186" x="4676775" y="3219450"/>
          <p14:tracePt t="103210" x="4676775" y="3228975"/>
          <p14:tracePt t="103249" x="4686300" y="3236913"/>
          <p14:tracePt t="103291" x="4695825" y="3236913"/>
          <p14:tracePt t="103299" x="4703763" y="3236913"/>
          <p14:tracePt t="103314" x="4713288" y="3236913"/>
          <p14:tracePt t="103319" x="4722813" y="3236913"/>
          <p14:tracePt t="103329" x="4730750" y="3228975"/>
          <p14:tracePt t="103335" x="4740275" y="3219450"/>
          <p14:tracePt t="103346" x="4749800" y="3209925"/>
          <p14:tracePt t="103351" x="4759325" y="3209925"/>
          <p14:tracePt t="103473" x="4767263" y="3209925"/>
          <p14:tracePt t="104216" x="4786313" y="3209925"/>
          <p14:tracePt t="104224" x="4822825" y="3209925"/>
          <p14:tracePt t="104232" x="4895850" y="3209925"/>
          <p14:tracePt t="104240" x="4986338" y="3209925"/>
          <p14:tracePt t="104247" x="5114925" y="3209925"/>
          <p14:tracePt t="104255" x="5224463" y="3209925"/>
          <p14:tracePt t="104264" x="5334000" y="3209925"/>
          <p14:tracePt t="104272" x="5424488" y="3209925"/>
          <p14:tracePt t="104280" x="5497513" y="3209925"/>
          <p14:tracePt t="104288" x="5570538" y="3209925"/>
          <p14:tracePt t="104297" x="5616575" y="3209925"/>
          <p14:tracePt t="104314" x="5643563" y="3209925"/>
          <p14:tracePt t="104364" x="5653088" y="3209925"/>
          <p14:tracePt t="104381" x="5661025" y="3209925"/>
          <p14:tracePt t="104389" x="5688013" y="3228975"/>
          <p14:tracePt t="104395" x="5707063" y="3236913"/>
          <p14:tracePt t="104400" x="5724525" y="3265488"/>
          <p14:tracePt t="104409" x="5761038" y="3292475"/>
          <p14:tracePt t="104416" x="5826125" y="3328988"/>
          <p14:tracePt t="104424" x="5853113" y="3365500"/>
          <p14:tracePt t="104432" x="5916613" y="3411538"/>
          <p14:tracePt t="104441" x="5972175" y="3446463"/>
          <p14:tracePt t="104447" x="6016625" y="3519488"/>
          <p14:tracePt t="104456" x="6089650" y="3602038"/>
          <p14:tracePt t="104464" x="6126163" y="3665538"/>
          <p14:tracePt t="104471" x="6162675" y="3730625"/>
          <p14:tracePt t="104480" x="6208713" y="3811588"/>
          <p14:tracePt t="104487" x="6226175" y="3857625"/>
          <p14:tracePt t="104496" x="6254750" y="3911600"/>
          <p14:tracePt t="104504" x="6281738" y="3976688"/>
          <p14:tracePt t="104513" x="6281738" y="4049713"/>
          <p14:tracePt t="104520" x="6291263" y="4113213"/>
          <p14:tracePt t="104528" x="6291263" y="4149725"/>
          <p14:tracePt t="104536" x="6291263" y="4203700"/>
          <p14:tracePt t="104544" x="6291263" y="4249738"/>
          <p14:tracePt t="104551" x="6291263" y="4303713"/>
          <p14:tracePt t="104560" x="6291263" y="4340225"/>
          <p14:tracePt t="104567" x="6291263" y="4395788"/>
          <p14:tracePt t="104576" x="6291263" y="4441825"/>
          <p14:tracePt t="104583" x="6291263" y="4478338"/>
          <p14:tracePt t="104592" x="6291263" y="4522788"/>
          <p14:tracePt t="104600" x="6291263" y="4559300"/>
          <p14:tracePt t="104608" x="6291263" y="4578350"/>
          <p14:tracePt t="104616" x="6291263" y="4605338"/>
          <p14:tracePt t="104624" x="6291263" y="4624388"/>
          <p14:tracePt t="104631" x="6291263" y="4641850"/>
          <p14:tracePt t="104640" x="6291263" y="4651375"/>
          <p14:tracePt t="104647" x="6291263" y="4660900"/>
          <p14:tracePt t="104655" x="6291263" y="4687888"/>
          <p14:tracePt t="104664" x="6272213" y="4705350"/>
          <p14:tracePt t="104672" x="6254750" y="4724400"/>
          <p14:tracePt t="104680" x="6218238" y="4751388"/>
          <p14:tracePt t="104688" x="6153150" y="4805363"/>
          <p14:tracePt t="104696" x="6072188" y="4860925"/>
          <p14:tracePt t="104704" x="5989638" y="4906963"/>
          <p14:tracePt t="104712" x="5862638" y="4979988"/>
          <p14:tracePt t="104721" x="5761038" y="5033963"/>
          <p14:tracePt t="104729" x="5661025" y="5060950"/>
          <p14:tracePt t="104736" x="5543550" y="5116513"/>
          <p14:tracePt t="104744" x="5470525" y="5160963"/>
          <p14:tracePt t="104751" x="5387975" y="5189538"/>
          <p14:tracePt t="104760" x="5287963" y="5226050"/>
          <p14:tracePt t="104768" x="5241925" y="5253038"/>
          <p14:tracePt t="104776" x="5187950" y="5262563"/>
          <p14:tracePt t="104784" x="5151438" y="5280025"/>
          <p14:tracePt t="104791" x="5122863" y="5299075"/>
          <p14:tracePt t="104800" x="5105400" y="5307013"/>
          <p14:tracePt t="104808" x="5095875" y="5307013"/>
          <p14:tracePt t="104816" x="5086350" y="5307013"/>
          <p14:tracePt t="104824" x="5078413" y="5307013"/>
          <p14:tracePt t="104832" x="5059363" y="5307013"/>
          <p14:tracePt t="104840" x="5041900" y="5307013"/>
          <p14:tracePt t="104848" x="5005388" y="5307013"/>
          <p14:tracePt t="104856" x="4968875" y="5307013"/>
          <p14:tracePt t="104864" x="4913313" y="5307013"/>
          <p14:tracePt t="104872" x="4849813" y="5316538"/>
          <p14:tracePt t="104882" x="4795838" y="5343525"/>
          <p14:tracePt t="104888" x="4722813" y="5343525"/>
          <p14:tracePt t="104897" x="4622800" y="5353050"/>
          <p14:tracePt t="104904" x="4586288" y="5353050"/>
          <p14:tracePt t="104912" x="4513263" y="5362575"/>
          <p14:tracePt t="104920" x="4448175" y="5380038"/>
          <p14:tracePt t="104929" x="4357688" y="5380038"/>
          <p14:tracePt t="104936" x="4311650" y="5416550"/>
          <p14:tracePt t="104945" x="4267200" y="5426075"/>
          <p14:tracePt t="104951" x="4257675" y="5426075"/>
          <p14:tracePt t="104962" x="4248150" y="5435600"/>
          <p14:tracePt t="104968" x="4230688" y="5435600"/>
          <p14:tracePt t="104984" x="4221163" y="5445125"/>
          <p14:tracePt t="104991" x="4211638" y="5445125"/>
          <p14:tracePt t="104999" x="4202113" y="5453063"/>
          <p14:tracePt t="105008" x="4194175" y="5453063"/>
          <p14:tracePt t="105016" x="4194175" y="5462588"/>
          <p14:tracePt t="105024" x="4165600" y="5462588"/>
          <p14:tracePt t="105032" x="4121150" y="5462588"/>
          <p14:tracePt t="105040" x="4094163" y="5472113"/>
          <p14:tracePt t="105048" x="4038600" y="5472113"/>
          <p14:tracePt t="105056" x="3984625" y="5472113"/>
          <p14:tracePt t="105064" x="3929063" y="5472113"/>
          <p14:tracePt t="105072" x="3883025" y="5472113"/>
          <p14:tracePt t="105080" x="3829050" y="5472113"/>
          <p14:tracePt t="105088" x="3775075" y="5472113"/>
          <p14:tracePt t="105096" x="3719513" y="5472113"/>
          <p14:tracePt t="105104" x="3665538" y="5472113"/>
          <p14:tracePt t="105112" x="3619500" y="5472113"/>
          <p14:tracePt t="105122" x="3582988" y="5472113"/>
          <p14:tracePt t="105135" x="3546475" y="5472113"/>
          <p14:tracePt t="105138" x="3490913" y="5472113"/>
          <p14:tracePt t="105148" x="3436938" y="5472113"/>
          <p14:tracePt t="105153" x="3390900" y="5499100"/>
          <p14:tracePt t="105164" x="3336925" y="5508625"/>
          <p14:tracePt t="105169" x="3281363" y="5508625"/>
          <p14:tracePt t="105177" x="3244850" y="5508625"/>
          <p14:tracePt t="105185" x="3227388" y="5518150"/>
          <p14:tracePt t="105200" x="3171825" y="5518150"/>
          <p14:tracePt t="105208" x="3154363" y="5526088"/>
          <p14:tracePt t="105216" x="3144838" y="5526088"/>
          <p14:tracePt t="105224" x="3136900" y="5526088"/>
          <p14:tracePt t="105232" x="3108325" y="5526088"/>
          <p14:tracePt t="105248" x="3090863" y="5535613"/>
          <p14:tracePt t="105255" x="3081338" y="5545138"/>
          <p14:tracePt t="105272" x="3063875" y="5554663"/>
          <p14:tracePt t="105288" x="3054350" y="5554663"/>
          <p14:tracePt t="105297" x="3044825" y="5554663"/>
          <p14:tracePt t="105304" x="3027363" y="5554663"/>
          <p14:tracePt t="105314" x="3017838" y="5562600"/>
          <p14:tracePt t="105328" x="3008313" y="5562600"/>
          <p14:tracePt t="105395" x="2998788" y="5562600"/>
          <p14:tracePt t="105401" x="2990850" y="5562600"/>
          <p14:tracePt t="105409" x="2981325" y="5562600"/>
          <p14:tracePt t="105417" x="2971800" y="5572125"/>
          <p14:tracePt t="105425" x="2962275" y="5581650"/>
          <p14:tracePt t="105449" x="2954338" y="5589588"/>
          <p14:tracePt t="105474" x="2944813" y="5589588"/>
          <p14:tracePt t="105491" x="2935288" y="5589588"/>
          <p14:tracePt t="105497" x="2925763" y="5599113"/>
          <p14:tracePt t="105512" x="2908300" y="5599113"/>
          <p14:tracePt t="105530" x="2898775" y="5599113"/>
          <p14:tracePt t="105560" x="2889250" y="5599113"/>
          <p14:tracePt t="105576" x="2862263" y="5599113"/>
          <p14:tracePt t="105592" x="2852738" y="5599113"/>
          <p14:tracePt t="105608" x="2844800" y="5599113"/>
          <p14:tracePt t="106466" x="2808288" y="5608638"/>
          <p14:tracePt t="106475" x="2798763" y="5626100"/>
          <p14:tracePt t="106481" x="2771775" y="5635625"/>
          <p14:tracePt t="106488" x="2752725" y="5654675"/>
          <p14:tracePt t="106496" x="2716213" y="5662613"/>
          <p14:tracePt t="106504" x="2698750" y="5681663"/>
          <p14:tracePt t="106513" x="2679700" y="5691188"/>
          <p14:tracePt t="106520" x="2662238" y="5718175"/>
          <p14:tracePt t="106528" x="2652713" y="5718175"/>
          <p14:tracePt t="106536" x="2643188" y="5727700"/>
          <p14:tracePt t="106552" x="2635250" y="5735638"/>
          <p14:tracePt t="106560" x="2635250" y="5745163"/>
          <p14:tracePt t="106675" x="2625725" y="5745163"/>
          <p14:tracePt t="106683" x="2616200" y="5754688"/>
          <p14:tracePt t="106746" x="2606675" y="5764213"/>
          <p14:tracePt t="106757" x="2589213" y="5781675"/>
          <p14:tracePt t="106770" x="2579688" y="5781675"/>
          <p14:tracePt t="106777" x="2570163" y="5800725"/>
          <p14:tracePt t="106793" x="2562225" y="5808663"/>
          <p14:tracePt t="106808" x="2562225" y="5818188"/>
          <p14:tracePt t="106816" x="2562225" y="5827713"/>
          <p14:tracePt t="106824" x="2543175" y="5845175"/>
          <p14:tracePt t="106840" x="2543175" y="5854700"/>
          <p14:tracePt t="106848" x="2543175" y="5864225"/>
          <p14:tracePt t="106856" x="2533650" y="5873750"/>
          <p14:tracePt t="106864" x="2533650" y="5881688"/>
          <p14:tracePt t="106872" x="2533650" y="5891213"/>
          <p14:tracePt t="106896" x="2533650" y="5900738"/>
          <p14:tracePt t="107616" x="2533650" y="5910263"/>
          <p14:tracePt t="107624" x="2533650" y="5918200"/>
          <p14:tracePt t="107656" x="2533650" y="5927725"/>
          <p14:tracePt t="107696" x="2543175" y="5946775"/>
          <p14:tracePt t="107712" x="2543175" y="5954713"/>
          <p14:tracePt t="107736" x="2543175" y="5964238"/>
          <p14:tracePt t="108026" x="2543175" y="5973763"/>
          <p14:tracePt t="108442" x="2543175" y="5983288"/>
          <p14:tracePt t="108456" x="2543175" y="5991225"/>
          <p14:tracePt t="108472" x="2533650" y="6000750"/>
          <p14:tracePt t="108488" x="2525713" y="6010275"/>
          <p14:tracePt t="108496" x="2516188" y="6010275"/>
          <p14:tracePt t="108504" x="2506663" y="6018213"/>
          <p14:tracePt t="108512" x="2498725" y="6027738"/>
          <p14:tracePt t="108975" x="2479675" y="6046788"/>
          <p14:tracePt t="108980" x="2470150" y="6054725"/>
          <p14:tracePt t="108987" x="2462213" y="6054725"/>
          <p14:tracePt t="108993" x="2452688" y="6064250"/>
          <p14:tracePt t="109000" x="2452688" y="6073775"/>
          <p14:tracePt t="109008" x="2452688" y="6083300"/>
          <p14:tracePt t="109024" x="2443163" y="6091238"/>
          <p14:tracePt t="109032" x="2425700" y="6119813"/>
          <p14:tracePt t="109040" x="2416175" y="6127750"/>
          <p14:tracePt t="109048" x="2416175" y="6146800"/>
          <p14:tracePt t="109055" x="2406650" y="6164263"/>
          <p14:tracePt t="109064" x="2379663" y="6183313"/>
          <p14:tracePt t="109072" x="2379663" y="6192838"/>
          <p14:tracePt t="109079" x="2370138" y="6200775"/>
          <p14:tracePt t="109088" x="2360613" y="6210300"/>
          <p14:tracePt t="109186" x="2352675" y="6219825"/>
          <p14:tracePt t="109202" x="2324100" y="6219825"/>
          <p14:tracePt t="109207" x="2297113" y="6219825"/>
          <p14:tracePt t="109216" x="2270125" y="6219825"/>
          <p14:tracePt t="109224" x="2243138" y="6219825"/>
          <p14:tracePt t="109232" x="2206625" y="6219825"/>
          <p14:tracePt t="109240" x="2170113" y="6210300"/>
          <p14:tracePt t="109248" x="2160588" y="6210300"/>
          <p14:tracePt t="109256" x="2143125" y="6200775"/>
          <p14:tracePt t="109264" x="2124075" y="6192838"/>
          <p14:tracePt t="109271" x="2106613" y="6192838"/>
          <p14:tracePt t="109280" x="2087563" y="6173788"/>
          <p14:tracePt t="109296" x="2070100" y="6173788"/>
          <p14:tracePt t="109304" x="2060575" y="6164263"/>
          <p14:tracePt t="109312" x="2051050" y="6164263"/>
          <p14:tracePt t="109319" x="2024063" y="6156325"/>
          <p14:tracePt t="109328" x="2014538" y="6156325"/>
          <p14:tracePt t="109335" x="1997075" y="6146800"/>
          <p14:tracePt t="109346" x="1978025" y="6127750"/>
          <p14:tracePt t="109351" x="1960563" y="6127750"/>
          <p14:tracePt t="109361" x="1941513" y="6119813"/>
          <p14:tracePt t="109367" x="1924050" y="6119813"/>
          <p14:tracePt t="109376" x="1905000" y="6110288"/>
          <p14:tracePt t="109384" x="1887538" y="6110288"/>
          <p14:tracePt t="109424" x="1878013" y="6110288"/>
          <p14:tracePt t="109448" x="1868488" y="6100763"/>
          <p14:tracePt t="109456" x="1851025" y="6100763"/>
          <p14:tracePt t="109464" x="1831975" y="6091238"/>
          <p14:tracePt t="109472" x="1824038" y="6083300"/>
          <p14:tracePt t="109480" x="1814513" y="6073775"/>
          <p14:tracePt t="109496" x="1804988" y="6064250"/>
          <p14:tracePt t="109512" x="1787525" y="6054725"/>
          <p14:tracePt t="109520" x="1768475" y="6037263"/>
          <p14:tracePt t="109537" x="1751013" y="6027738"/>
          <p14:tracePt t="109546" x="1741488" y="6018213"/>
          <p14:tracePt t="109552" x="1731963" y="6018213"/>
          <p14:tracePt t="109565" x="1731963" y="6010275"/>
          <p14:tracePt t="109567" x="1722438" y="6000750"/>
          <p14:tracePt t="109576" x="1714500" y="5991225"/>
          <p14:tracePt t="109584" x="1704975" y="5983288"/>
          <p14:tracePt t="109600" x="1704975" y="5964238"/>
          <p14:tracePt t="109608" x="1695450" y="5954713"/>
          <p14:tracePt t="109624" x="1695450" y="5946775"/>
          <p14:tracePt t="109631" x="1695450" y="5918200"/>
          <p14:tracePt t="109644" x="1695450" y="5900738"/>
          <p14:tracePt t="109649" x="1695450" y="5881688"/>
          <p14:tracePt t="109657" x="1695450" y="5864225"/>
          <p14:tracePt t="109665" x="1695450" y="5837238"/>
          <p14:tracePt t="109676" x="1695450" y="5818188"/>
          <p14:tracePt t="109681" x="1695450" y="5808663"/>
          <p14:tracePt t="109689" x="1722438" y="5772150"/>
          <p14:tracePt t="109696" x="1731963" y="5764213"/>
          <p14:tracePt t="109704" x="1758950" y="5745163"/>
          <p14:tracePt t="109712" x="1778000" y="5727700"/>
          <p14:tracePt t="109720" x="1787525" y="5718175"/>
          <p14:tracePt t="109736" x="1787525" y="5708650"/>
          <p14:tracePt t="109760" x="1795463" y="5708650"/>
          <p14:tracePt t="109783" x="1814513" y="5708650"/>
          <p14:tracePt t="109791" x="1841500" y="5708650"/>
          <p14:tracePt t="109800" x="1851025" y="5708650"/>
          <p14:tracePt t="109808" x="1887538" y="5708650"/>
          <p14:tracePt t="109815" x="1905000" y="5708650"/>
          <p14:tracePt t="109824" x="1931988" y="5727700"/>
          <p14:tracePt t="109832" x="1997075" y="5754688"/>
          <p14:tracePt t="109840" x="2033588" y="5764213"/>
          <p14:tracePt t="109848" x="2070100" y="5764213"/>
          <p14:tracePt t="109856" x="2106613" y="5781675"/>
          <p14:tracePt t="109864" x="2151063" y="5781675"/>
          <p14:tracePt t="109872" x="2170113" y="5781675"/>
          <p14:tracePt t="109880" x="2197100" y="5800725"/>
          <p14:tracePt t="109887" x="2206625" y="5800725"/>
          <p14:tracePt t="109898" x="2233613" y="5800725"/>
          <p14:tracePt t="109905" x="2243138" y="5800725"/>
          <p14:tracePt t="109920" x="2251075" y="5800725"/>
          <p14:tracePt t="110072" x="2260600" y="5808663"/>
          <p14:tracePt t="110080" x="2260600" y="5818188"/>
          <p14:tracePt t="110088" x="2279650" y="5837238"/>
          <p14:tracePt t="110096" x="2287588" y="5845175"/>
          <p14:tracePt t="110112" x="2297113" y="5881688"/>
          <p14:tracePt t="110128" x="2306638" y="5910263"/>
          <p14:tracePt t="110136" x="2316163" y="5918200"/>
          <p14:tracePt t="110145" x="2324100" y="5927725"/>
          <p14:tracePt t="110168" x="2324100" y="5937250"/>
          <p14:tracePt t="110177" x="2324100" y="5954713"/>
          <p14:tracePt t="110184" x="2324100" y="5973763"/>
          <p14:tracePt t="110197" x="2324100" y="6000750"/>
          <p14:tracePt t="110199" x="2324100" y="6010275"/>
          <p14:tracePt t="110208" x="2324100" y="6018213"/>
          <p14:tracePt t="110215" x="2324100" y="6054725"/>
          <p14:tracePt t="110223" x="2324100" y="6073775"/>
          <p14:tracePt t="110232" x="2324100" y="6100763"/>
          <p14:tracePt t="110240" x="2333625" y="6119813"/>
          <p14:tracePt t="110248" x="2333625" y="6127750"/>
          <p14:tracePt t="110256" x="2333625" y="6137275"/>
          <p14:tracePt t="110264" x="2333625" y="6146800"/>
          <p14:tracePt t="110272" x="2333625" y="6156325"/>
          <p14:tracePt t="110280" x="2333625" y="6173788"/>
          <p14:tracePt t="110288" x="2333625" y="6183313"/>
          <p14:tracePt t="110304" x="2333625" y="6192838"/>
          <p14:tracePt t="110320" x="2333625" y="6200775"/>
          <p14:tracePt t="110328" x="2333625" y="6210300"/>
          <p14:tracePt t="110336" x="2324100" y="6229350"/>
          <p14:tracePt t="110360" x="2316163" y="6237288"/>
          <p14:tracePt t="110444" x="2297113" y="6237288"/>
          <p14:tracePt t="110458" x="2287588" y="6237288"/>
          <p14:tracePt t="110465" x="2279650" y="6237288"/>
          <p14:tracePt t="110480" x="2260600" y="6237288"/>
          <p14:tracePt t="110496" x="2251075" y="6237288"/>
          <p14:tracePt t="110562" x="2243138" y="6237288"/>
          <p14:tracePt t="110595" x="2233613" y="6237288"/>
          <p14:tracePt t="110601" x="2214563" y="6237288"/>
          <p14:tracePt t="110617" x="2206625" y="6237288"/>
          <p14:tracePt t="110641" x="2197100" y="6237288"/>
          <p14:tracePt t="110714" x="2187575" y="6237288"/>
          <p14:tracePt t="110740" x="2179638" y="6237288"/>
          <p14:tracePt t="110747" x="2170113" y="6229350"/>
          <p14:tracePt t="110753" x="2151063" y="6219825"/>
          <p14:tracePt t="110776" x="2133600" y="6210300"/>
          <p14:tracePt t="110792" x="2124075" y="6210300"/>
          <p14:tracePt t="111629" x="2124075" y="6200775"/>
          <p14:tracePt t="111741" x="2124075" y="6192838"/>
          <p14:tracePt t="111778" x="2133600" y="6192838"/>
          <p14:tracePt t="111890" x="2151063" y="6192838"/>
          <p14:tracePt t="111925" x="2160588" y="6192838"/>
          <p14:tracePt t="111937" x="2170113" y="6192838"/>
          <p14:tracePt t="111943" x="2187575" y="6183313"/>
          <p14:tracePt t="111960" x="2187575" y="6173788"/>
          <p14:tracePt t="111969" x="2197100" y="6164263"/>
          <p14:tracePt t="112000" x="2206625" y="6164263"/>
          <p14:tracePt t="112058" x="2214563" y="6156325"/>
          <p14:tracePt t="112089" x="2224088" y="6156325"/>
          <p14:tracePt t="112098" x="2233613" y="6156325"/>
          <p14:tracePt t="112105" x="2243138" y="6156325"/>
          <p14:tracePt t="112114" x="2270125" y="6156325"/>
          <p14:tracePt t="112121" x="2287588" y="6127750"/>
          <p14:tracePt t="112137" x="2306638" y="6119813"/>
          <p14:tracePt t="112147" x="2343150" y="6091238"/>
          <p14:tracePt t="112153" x="2352675" y="6091238"/>
          <p14:tracePt t="112185" x="2352675" y="6083300"/>
          <p14:tracePt t="112200" x="2360613" y="6083300"/>
          <p14:tracePt t="112207" x="2370138" y="6073775"/>
          <p14:tracePt t="112232" x="2379663" y="6054725"/>
          <p14:tracePt t="112255" x="2389188" y="6046788"/>
          <p14:tracePt t="112264" x="2397125" y="6018213"/>
          <p14:tracePt t="112271" x="2397125" y="6010275"/>
          <p14:tracePt t="112280" x="2416175" y="5964238"/>
          <p14:tracePt t="112287" x="2425700" y="5927725"/>
          <p14:tracePt t="112296" x="2452688" y="5873750"/>
          <p14:tracePt t="112303" x="2489200" y="5808663"/>
          <p14:tracePt t="112312" x="2516188" y="5735638"/>
          <p14:tracePt t="112319" x="2552700" y="5635625"/>
          <p14:tracePt t="112329" x="2616200" y="5499100"/>
          <p14:tracePt t="112336" x="2643188" y="5389563"/>
          <p14:tracePt t="112345" x="2671763" y="5253038"/>
          <p14:tracePt t="112351" x="2716213" y="5126038"/>
          <p14:tracePt t="112361" x="2762250" y="4970463"/>
          <p14:tracePt t="112368" x="2789238" y="4824413"/>
          <p14:tracePt t="112376" x="2808288" y="4678363"/>
          <p14:tracePt t="112384" x="2852738" y="4532313"/>
          <p14:tracePt t="112392" x="2852738" y="4405313"/>
          <p14:tracePt t="112400" x="2852738" y="4240213"/>
          <p14:tracePt t="112408" x="2852738" y="4094163"/>
          <p14:tracePt t="112416" x="2852738" y="3948113"/>
          <p14:tracePt t="112424" x="2852738" y="3821113"/>
          <p14:tracePt t="112432" x="2852738" y="3694113"/>
          <p14:tracePt t="112440" x="2852738" y="3602038"/>
          <p14:tracePt t="112448" x="2852738" y="3548063"/>
          <p14:tracePt t="112456" x="2852738" y="3492500"/>
          <p14:tracePt t="112464" x="2852738" y="3446463"/>
          <p14:tracePt t="112472" x="2835275" y="3382963"/>
          <p14:tracePt t="112480" x="2825750" y="3355975"/>
          <p14:tracePt t="112487" x="2825750" y="3338513"/>
          <p14:tracePt t="112497" x="2825750" y="3328988"/>
          <p14:tracePt t="112506" x="2825750" y="3319463"/>
          <p14:tracePt t="112513" x="2825750" y="3309938"/>
          <p14:tracePt t="112616" x="2817813" y="3302000"/>
          <p14:tracePt t="112681" x="2817813" y="3292475"/>
          <p14:tracePt t="112695" x="2817813" y="3282950"/>
          <p14:tracePt t="112704" x="2808288" y="3273425"/>
          <p14:tracePt t="112720" x="2808288" y="3265488"/>
          <p14:tracePt t="112744" x="2798763" y="3236913"/>
          <p14:tracePt t="112752" x="2789238" y="3228975"/>
          <p14:tracePt t="112760" x="2789238" y="3219450"/>
          <p14:tracePt t="112768" x="2781300" y="3209925"/>
          <p14:tracePt t="112776" x="2781300" y="3182938"/>
          <p14:tracePt t="112784" x="2781300" y="3163888"/>
          <p14:tracePt t="112792" x="2781300" y="3146425"/>
          <p14:tracePt t="112800" x="2762250" y="3127375"/>
          <p14:tracePt t="112808" x="2762250" y="3119438"/>
          <p14:tracePt t="112816" x="2762250" y="3090863"/>
          <p14:tracePt t="112832" x="2762250" y="3063875"/>
          <p14:tracePt t="112840" x="2762250" y="3054350"/>
          <p14:tracePt t="112847" x="2762250" y="3046413"/>
          <p14:tracePt t="112856" x="2762250" y="3036888"/>
          <p14:tracePt t="112864" x="2762250" y="3017838"/>
          <p14:tracePt t="112880" x="2762250" y="3009900"/>
          <p14:tracePt t="112896" x="2762250" y="3000375"/>
          <p14:tracePt t="112904" x="2762250" y="2982913"/>
          <p14:tracePt t="112912" x="2762250" y="2973388"/>
          <p14:tracePt t="112920" x="2752725" y="2954338"/>
          <p14:tracePt t="112928" x="2752725" y="2936875"/>
          <p14:tracePt t="112936" x="2752725" y="2917825"/>
          <p14:tracePt t="112945" x="2735263" y="2890838"/>
          <p14:tracePt t="112951" x="2735263" y="2881313"/>
          <p14:tracePt t="112962" x="2716213" y="2863850"/>
          <p14:tracePt t="112976" x="2716213" y="2844800"/>
          <p14:tracePt t="112992" x="2708275" y="2836863"/>
          <p14:tracePt t="113016" x="2708275" y="2827338"/>
          <p14:tracePt t="113024" x="2708275" y="2808288"/>
          <p14:tracePt t="113032" x="2708275" y="2800350"/>
          <p14:tracePt t="113040" x="2708275" y="2781300"/>
          <p14:tracePt t="113048" x="2708275" y="2754313"/>
          <p14:tracePt t="113056" x="2708275" y="2735263"/>
          <p14:tracePt t="113065" x="2708275" y="2708275"/>
          <p14:tracePt t="113073" x="2708275" y="2690813"/>
          <p14:tracePt t="113085" x="2708275" y="2662238"/>
          <p14:tracePt t="113089" x="2708275" y="2654300"/>
          <p14:tracePt t="113098" x="2708275" y="2625725"/>
          <p14:tracePt t="113104" x="2708275" y="2608263"/>
          <p14:tracePt t="113112" x="2708275" y="2581275"/>
          <p14:tracePt t="113121" x="2708275" y="2571750"/>
          <p14:tracePt t="113129" x="2708275" y="2554288"/>
          <p14:tracePt t="113137" x="2708275" y="2525713"/>
          <p14:tracePt t="113145" x="2708275" y="2517775"/>
          <p14:tracePt t="113152" x="2708275" y="2508250"/>
          <p14:tracePt t="113209" x="2662238" y="2508250"/>
          <p14:tracePt t="113217" x="2598738" y="2508250"/>
          <p14:tracePt t="113225" x="2543175" y="2508250"/>
          <p14:tracePt t="113233" x="2452688" y="2508250"/>
          <p14:tracePt t="113241" x="2343150" y="2508250"/>
          <p14:tracePt t="113252" x="2270125" y="2508250"/>
          <p14:tracePt t="113255" x="2160588" y="2508250"/>
          <p14:tracePt t="113264" x="2070100" y="2508250"/>
          <p14:tracePt t="113272" x="2014538" y="2508250"/>
          <p14:tracePt t="113280" x="1960563" y="2508250"/>
          <p14:tracePt t="113288" x="1924050" y="2508250"/>
          <p14:tracePt t="113296" x="1905000" y="2508250"/>
          <p14:tracePt t="113304" x="1905000" y="2498725"/>
          <p14:tracePt t="113313" x="1887538" y="2481263"/>
          <p14:tracePt t="113344" x="1887538" y="2471738"/>
          <p14:tracePt t="113363" x="1878013" y="2462213"/>
          <p14:tracePt t="113482" x="1878013" y="2452688"/>
          <p14:tracePt t="113490" x="1878013" y="2444750"/>
          <p14:tracePt t="113788" x="1914525" y="2444750"/>
          <p14:tracePt t="113794" x="1968500" y="2444750"/>
          <p14:tracePt t="113803" x="2024063" y="2444750"/>
          <p14:tracePt t="113809" x="2078038" y="2444750"/>
          <p14:tracePt t="113817" x="2133600" y="2444750"/>
          <p14:tracePt t="113825" x="2187575" y="2444750"/>
          <p14:tracePt t="113833" x="2260600" y="2444750"/>
          <p14:tracePt t="113841" x="2306638" y="2444750"/>
          <p14:tracePt t="113848" x="2360613" y="2444750"/>
          <p14:tracePt t="113857" x="2443163" y="2452688"/>
          <p14:tracePt t="113865" x="2498725" y="2462213"/>
          <p14:tracePt t="113873" x="2543175" y="2481263"/>
          <p14:tracePt t="113882" x="2570163" y="2498725"/>
          <p14:tracePt t="113897" x="2643188" y="2508250"/>
          <p14:tracePt t="113904" x="2662238" y="2517775"/>
          <p14:tracePt t="113920" x="2671763" y="2525713"/>
          <p14:tracePt t="113929" x="2689225" y="2525713"/>
          <p14:tracePt t="113936" x="2689225" y="2535238"/>
          <p14:tracePt t="113944" x="2698750" y="2544763"/>
          <p14:tracePt t="113968" x="2708275" y="2554288"/>
          <p14:tracePt t="113987" x="2708275" y="2571750"/>
          <p14:tracePt t="113991" x="2708275" y="2581275"/>
          <p14:tracePt t="114001" x="2716213" y="2589213"/>
          <p14:tracePt t="114024" x="2716213" y="2598738"/>
          <p14:tracePt t="114032" x="2725738" y="2608263"/>
          <p14:tracePt t="114048" x="2735263" y="2608263"/>
          <p14:tracePt t="114056" x="2735263" y="2617788"/>
          <p14:tracePt t="114072" x="2735263" y="2625725"/>
          <p14:tracePt t="114080" x="2752725" y="2654300"/>
          <p14:tracePt t="114088" x="2752725" y="2662238"/>
          <p14:tracePt t="114096" x="2752725" y="2671763"/>
          <p14:tracePt t="114104" x="2752725" y="2681288"/>
          <p14:tracePt t="114112" x="2762250" y="2708275"/>
          <p14:tracePt t="114179" x="2762250" y="2717800"/>
          <p14:tracePt t="114419" x="2771775" y="2717800"/>
          <p14:tracePt t="114427" x="2781300" y="2717800"/>
          <p14:tracePt t="114442" x="2789238" y="2717800"/>
          <p14:tracePt t="114458" x="2808288" y="2717800"/>
          <p14:tracePt t="114466" x="2817813" y="2717800"/>
          <p14:tracePt t="114473" x="2835275" y="2717800"/>
          <p14:tracePt t="114481" x="2852738" y="2698750"/>
          <p14:tracePt t="114488" x="2871788" y="2681288"/>
          <p14:tracePt t="114496" x="2881313" y="2654300"/>
          <p14:tracePt t="114504" x="2898775" y="2635250"/>
          <p14:tracePt t="114512" x="2935288" y="2598738"/>
          <p14:tracePt t="114519" x="2935288" y="2589213"/>
          <p14:tracePt t="114528" x="2954338" y="2562225"/>
          <p14:tracePt t="114536" x="2971800" y="2544763"/>
          <p14:tracePt t="114552" x="2981325" y="2535238"/>
          <p14:tracePt t="114561" x="2981325" y="2525713"/>
          <p14:tracePt t="114760" x="2971800" y="2525713"/>
          <p14:tracePt t="114768" x="2925763" y="2525713"/>
          <p14:tracePt t="114776" x="2898775" y="2525713"/>
          <p14:tracePt t="114785" x="2852738" y="2525713"/>
          <p14:tracePt t="114791" x="2808288" y="2525713"/>
          <p14:tracePt t="114800" x="2744788" y="2525713"/>
          <p14:tracePt t="114808" x="2689225" y="2525713"/>
          <p14:tracePt t="114816" x="2616200" y="2525713"/>
          <p14:tracePt t="114824" x="2562225" y="2525713"/>
          <p14:tracePt t="114832" x="2516188" y="2525713"/>
          <p14:tracePt t="114840" x="2479675" y="2525713"/>
          <p14:tracePt t="114848" x="2433638" y="2525713"/>
          <p14:tracePt t="114855" x="2406650" y="2525713"/>
          <p14:tracePt t="114864" x="2370138" y="2544763"/>
          <p14:tracePt t="114872" x="2306638" y="2544763"/>
          <p14:tracePt t="114896" x="2206625" y="2544763"/>
          <p14:tracePt t="114903" x="2170113" y="2544763"/>
          <p14:tracePt t="114912" x="2151063" y="2544763"/>
          <p14:tracePt t="114920" x="2124075" y="2544763"/>
          <p14:tracePt t="114928" x="2114550" y="2544763"/>
          <p14:tracePt t="114936" x="2106613" y="2544763"/>
          <p14:tracePt t="114944" x="2087563" y="2544763"/>
          <p14:tracePt t="114951" x="2078038" y="2544763"/>
          <p14:tracePt t="114961" x="2070100" y="2544763"/>
          <p14:tracePt t="114968" x="2033588" y="2544763"/>
          <p14:tracePt t="114976" x="2024063" y="2544763"/>
          <p14:tracePt t="114984" x="1978025" y="2544763"/>
          <p14:tracePt t="114991" x="1951038" y="2571750"/>
          <p14:tracePt t="115000" x="1941513" y="2571750"/>
          <p14:tracePt t="115007" x="1924050" y="2581275"/>
          <p14:tracePt t="115017" x="1905000" y="2581275"/>
          <p14:tracePt t="115115" x="1895475" y="2581275"/>
          <p14:tracePt t="115201" x="1860550" y="2608263"/>
          <p14:tracePt t="115209" x="1851025" y="2617788"/>
          <p14:tracePt t="115224" x="1841500" y="2617788"/>
          <p14:tracePt t="115232" x="1831975" y="2617788"/>
          <p14:tracePt t="115240" x="1824038" y="2617788"/>
          <p14:tracePt t="115691" x="1831975" y="2617788"/>
          <p14:tracePt t="115696" x="1851025" y="2617788"/>
          <p14:tracePt t="115712" x="1860550" y="2617788"/>
          <p14:tracePt t="115721" x="1868488" y="2608263"/>
          <p14:tracePt t="115728" x="1887538" y="2608263"/>
          <p14:tracePt t="115736" x="1905000" y="2598738"/>
          <p14:tracePt t="115744" x="1931988" y="2598738"/>
          <p14:tracePt t="115752" x="1951038" y="2589213"/>
          <p14:tracePt t="115761" x="1987550" y="2589213"/>
          <p14:tracePt t="115768" x="1997075" y="2589213"/>
          <p14:tracePt t="115777" x="2041525" y="2589213"/>
          <p14:tracePt t="115784" x="2078038" y="2589213"/>
          <p14:tracePt t="115792" x="2124075" y="2589213"/>
          <p14:tracePt t="115799" x="2160588" y="2589213"/>
          <p14:tracePt t="115807" x="2206625" y="2589213"/>
          <p14:tracePt t="115815" x="2260600" y="2589213"/>
          <p14:tracePt t="115823" x="2297113" y="2589213"/>
          <p14:tracePt t="115832" x="2352675" y="2589213"/>
          <p14:tracePt t="115840" x="2416175" y="2562225"/>
          <p14:tracePt t="115847" x="2462213" y="2554288"/>
          <p14:tracePt t="115856" x="2498725" y="2554288"/>
          <p14:tracePt t="115863" x="2533650" y="2544763"/>
          <p14:tracePt t="115871" x="2589213" y="2508250"/>
          <p14:tracePt t="115879" x="2606675" y="2508250"/>
          <p14:tracePt t="115896" x="2671763" y="2489200"/>
          <p14:tracePt t="115920" x="2679700" y="2481263"/>
          <p14:tracePt t="115946" x="2698750" y="2481263"/>
          <p14:tracePt t="115953" x="2708275" y="2481263"/>
          <p14:tracePt t="115972" x="2716213" y="2481263"/>
          <p14:tracePt t="115979" x="2725738" y="2481263"/>
          <p14:tracePt t="115995" x="2735263" y="2481263"/>
          <p14:tracePt t="116006" x="2744788" y="2481263"/>
          <p14:tracePt t="116009" x="2752725" y="2489200"/>
          <p14:tracePt t="116017" x="2762250" y="2489200"/>
          <p14:tracePt t="116033" x="2771775" y="2498725"/>
          <p14:tracePt t="116113" x="2781300" y="2508250"/>
          <p14:tracePt t="116361" x="2789238" y="2508250"/>
          <p14:tracePt t="116595" x="2789238" y="2517775"/>
          <p14:tracePt t="116602" x="2789238" y="2525713"/>
          <p14:tracePt t="116611" x="2789238" y="2535238"/>
          <p14:tracePt t="116618" x="2789238" y="2544763"/>
          <p14:tracePt t="116634" x="2789238" y="2562225"/>
          <p14:tracePt t="116736" x="2798763" y="2571750"/>
          <p14:tracePt t="116754" x="2825750" y="2571750"/>
          <p14:tracePt t="116767" x="2835275" y="2562225"/>
          <p14:tracePt t="116784" x="2844800" y="2554288"/>
          <p14:tracePt t="118643" x="2852738" y="2554288"/>
          <p14:tracePt t="118650" x="2871788" y="2571750"/>
          <p14:tracePt t="118666" x="2889250" y="2581275"/>
          <p14:tracePt t="118833" x="2908300" y="2581275"/>
          <p14:tracePt t="118962" x="2917825" y="2589213"/>
          <p14:tracePt t="119058" x="2925763" y="2589213"/>
          <p14:tracePt t="119067" x="2935288" y="2581275"/>
          <p14:tracePt t="119073" x="2954338" y="2562225"/>
          <p14:tracePt t="119089" x="2954338" y="2554288"/>
          <p14:tracePt t="119097" x="2954338" y="2544763"/>
          <p14:tracePt t="119103" x="2954338" y="2535238"/>
          <p14:tracePt t="119120" x="2954338" y="2525713"/>
          <p14:tracePt t="119144" x="2954338" y="2508250"/>
          <p14:tracePt t="119160" x="2954338" y="2498725"/>
          <p14:tracePt t="119177" x="2954338" y="2481263"/>
          <p14:tracePt t="119192" x="2954338" y="2452688"/>
          <p14:tracePt t="119200" x="2954338" y="2444750"/>
          <p14:tracePt t="119216" x="2954338" y="2425700"/>
          <p14:tracePt t="119224" x="2954338" y="2416175"/>
          <p14:tracePt t="119231" x="2944813" y="2408238"/>
          <p14:tracePt t="119239" x="2944813" y="2398713"/>
          <p14:tracePt t="119248" x="2925763" y="2362200"/>
          <p14:tracePt t="119256" x="2908300" y="2343150"/>
          <p14:tracePt t="119264" x="2881313" y="2306638"/>
          <p14:tracePt t="119272" x="2852738" y="2279650"/>
          <p14:tracePt t="119280" x="2835275" y="2252663"/>
          <p14:tracePt t="119288" x="2808288" y="2216150"/>
          <p14:tracePt t="119296" x="2752725" y="2170113"/>
          <p14:tracePt t="119304" x="2735263" y="2152650"/>
          <p14:tracePt t="119312" x="2689225" y="2106613"/>
          <p14:tracePt t="119319" x="2671763" y="2089150"/>
          <p14:tracePt t="119328" x="2652713" y="2070100"/>
          <p14:tracePt t="119336" x="2625725" y="2060575"/>
          <p14:tracePt t="119344" x="2616200" y="2060575"/>
          <p14:tracePt t="119352" x="2606675" y="2060575"/>
          <p14:tracePt t="119362" x="2598738" y="2060575"/>
          <p14:tracePt t="119367" x="2589213" y="2060575"/>
          <p14:tracePt t="119384" x="2552700" y="2070100"/>
          <p14:tracePt t="119392" x="2543175" y="2070100"/>
          <p14:tracePt t="119399" x="2506663" y="2097088"/>
          <p14:tracePt t="119408" x="2489200" y="2106613"/>
          <p14:tracePt t="119424" x="2452688" y="2125663"/>
          <p14:tracePt t="119440" x="2425700" y="2143125"/>
          <p14:tracePt t="119448" x="2406650" y="2160588"/>
          <p14:tracePt t="119456" x="2389188" y="2160588"/>
          <p14:tracePt t="119464" x="2379663" y="2170113"/>
          <p14:tracePt t="119472" x="2360613" y="2189163"/>
          <p14:tracePt t="119480" x="2352675" y="2197100"/>
          <p14:tracePt t="119513" x="2343150" y="2197100"/>
          <p14:tracePt t="119537" x="2333625" y="2206625"/>
          <p14:tracePt t="119553" x="2324100" y="2216150"/>
          <p14:tracePt t="119561" x="2316163" y="2233613"/>
          <p14:tracePt t="119569" x="2316163" y="2243138"/>
          <p14:tracePt t="119579" x="2306638" y="2252663"/>
          <p14:tracePt t="119586" x="2297113" y="2262188"/>
          <p14:tracePt t="119598" x="2279650" y="2270125"/>
          <p14:tracePt t="119601" x="2279650" y="2279650"/>
          <p14:tracePt t="119611" x="2260600" y="2289175"/>
          <p14:tracePt t="119617" x="2251075" y="2306638"/>
          <p14:tracePt t="119624" x="2243138" y="2316163"/>
          <p14:tracePt t="119632" x="2233613" y="2325688"/>
          <p14:tracePt t="119640" x="2233613" y="2335213"/>
          <p14:tracePt t="119649" x="2224088" y="2335213"/>
          <p14:tracePt t="119656" x="2206625" y="2352675"/>
          <p14:tracePt t="119664" x="2197100" y="2362200"/>
          <p14:tracePt t="119672" x="2187575" y="2371725"/>
          <p14:tracePt t="119681" x="2179638" y="2371725"/>
          <p14:tracePt t="119695" x="2170113" y="2371725"/>
          <p14:tracePt t="119706" x="2160588" y="2379663"/>
          <p14:tracePt t="119714" x="2160588" y="2389188"/>
          <p14:tracePt t="119864" x="2151063" y="2408238"/>
          <p14:tracePt t="119890" x="2151063" y="2425700"/>
          <p14:tracePt t="119906" x="2151063" y="2435225"/>
          <p14:tracePt t="119928" x="2151063" y="2444750"/>
          <p14:tracePt t="120008" x="2160588" y="2444750"/>
          <p14:tracePt t="120017" x="2170113" y="2444750"/>
          <p14:tracePt t="120024" x="2197100" y="2444750"/>
          <p14:tracePt t="120032" x="2214563" y="2444750"/>
          <p14:tracePt t="120039" x="2233613" y="2444750"/>
          <p14:tracePt t="120048" x="2243138" y="2444750"/>
          <p14:tracePt t="120056" x="2251075" y="2444750"/>
          <p14:tracePt t="120065" x="2260600" y="2444750"/>
          <p14:tracePt t="120088" x="2279650" y="2435225"/>
          <p14:tracePt t="120096" x="2316163" y="2425700"/>
          <p14:tracePt t="120104" x="2343150" y="2425700"/>
          <p14:tracePt t="120112" x="2360613" y="2416175"/>
          <p14:tracePt t="120119" x="2379663" y="2389188"/>
          <p14:tracePt t="120128" x="2397125" y="2389188"/>
          <p14:tracePt t="120135" x="2425700" y="2379663"/>
          <p14:tracePt t="120144" x="2433638" y="2371725"/>
          <p14:tracePt t="120152" x="2452688" y="2371725"/>
          <p14:tracePt t="120321" x="2470150" y="2371725"/>
          <p14:tracePt t="120336" x="2479675" y="2371725"/>
          <p14:tracePt t="120345" x="2489200" y="2371725"/>
          <p14:tracePt t="120360" x="2506663" y="2371725"/>
          <p14:tracePt t="120392" x="2516188" y="2371725"/>
          <p14:tracePt t="120400" x="2525713" y="2371725"/>
          <p14:tracePt t="120408" x="2533650" y="2371725"/>
          <p14:tracePt t="120416" x="2562225" y="2371725"/>
          <p14:tracePt t="120424" x="2616200" y="2371725"/>
          <p14:tracePt t="120432" x="2671763" y="2371725"/>
          <p14:tracePt t="120440" x="2744788" y="2371725"/>
          <p14:tracePt t="120448" x="2862263" y="2335213"/>
          <p14:tracePt t="120456" x="2971800" y="2316163"/>
          <p14:tracePt t="120464" x="3117850" y="2316163"/>
          <p14:tracePt t="120472" x="3300413" y="2289175"/>
          <p14:tracePt t="120480" x="3463925" y="2289175"/>
          <p14:tracePt t="120488" x="3609975" y="2289175"/>
          <p14:tracePt t="120496" x="3775075" y="2289175"/>
          <p14:tracePt t="120504" x="3919538" y="2289175"/>
          <p14:tracePt t="120512" x="4038600" y="2289175"/>
          <p14:tracePt t="120520" x="4165600" y="2289175"/>
          <p14:tracePt t="120528" x="4284663" y="2289175"/>
          <p14:tracePt t="120536" x="4394200" y="2289175"/>
          <p14:tracePt t="120545" x="4521200" y="2289175"/>
          <p14:tracePt t="120552" x="4649788" y="2289175"/>
          <p14:tracePt t="120561" x="4786313" y="2289175"/>
          <p14:tracePt t="120569" x="4913313" y="2289175"/>
          <p14:tracePt t="120580" x="5059363" y="2289175"/>
          <p14:tracePt t="120585" x="5205413" y="2289175"/>
          <p14:tracePt t="120596" x="5351463" y="2289175"/>
          <p14:tracePt t="120602" x="5497513" y="2289175"/>
          <p14:tracePt t="120609" x="5661025" y="2289175"/>
          <p14:tracePt t="120617" x="5843588" y="2289175"/>
          <p14:tracePt t="120625" x="6007100" y="2289175"/>
          <p14:tracePt t="120632" x="6172200" y="2289175"/>
          <p14:tracePt t="120642" x="6335713" y="2289175"/>
          <p14:tracePt t="120647" x="6508750" y="2289175"/>
          <p14:tracePt t="120656" x="6691313" y="2289175"/>
          <p14:tracePt t="120664" x="6900863" y="2325688"/>
          <p14:tracePt t="120671" x="7083425" y="2352675"/>
          <p14:tracePt t="120680" x="7339013" y="2371725"/>
          <p14:tracePt t="120688" x="7558088" y="2425700"/>
          <p14:tracePt t="120695" x="7740650" y="2452688"/>
          <p14:tracePt t="120704" x="7967663" y="2489200"/>
          <p14:tracePt t="120712" x="8140700" y="2517775"/>
          <p14:tracePt t="120720" x="8332788" y="2535238"/>
          <p14:tracePt t="120728" x="8505825" y="2581275"/>
          <p14:tracePt t="120736" x="8632825" y="2589213"/>
          <p14:tracePt t="120745" x="8761413" y="2608263"/>
          <p14:tracePt t="120751" x="8861425" y="2644775"/>
          <p14:tracePt t="120760" x="8951913" y="2644775"/>
          <p14:tracePt t="120767" x="9034463" y="2671763"/>
          <p14:tracePt t="120776" x="9107488" y="269875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V="1">
            <a:off x="6516687" y="2060573"/>
            <a:ext cx="5551"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608888" y="6235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421438"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91388" y="637540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2938" y="2441368"/>
            <a:ext cx="3174" cy="316727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4" name="Rectangle 54"/>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5" name="Rectangle 55"/>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6" name="Rectangle 56"/>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7" name="Rectangle 57"/>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8" name="Rectangle 58"/>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9" name="Rectangle 59"/>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0" name="Line 60"/>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1" name="Text Box 61"/>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702" name="Rectangle 62"/>
          <p:cNvSpPr>
            <a:spLocks noChangeArrowheads="1"/>
          </p:cNvSpPr>
          <p:nvPr/>
        </p:nvSpPr>
        <p:spPr bwMode="auto">
          <a:xfrm>
            <a:off x="713817" y="3071814"/>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3" name="Line 63"/>
          <p:cNvSpPr>
            <a:spLocks noChangeShapeType="1"/>
          </p:cNvSpPr>
          <p:nvPr/>
        </p:nvSpPr>
        <p:spPr bwMode="auto">
          <a:xfrm>
            <a:off x="713817" y="3216276"/>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4" name="Line 64"/>
          <p:cNvSpPr>
            <a:spLocks noChangeShapeType="1"/>
          </p:cNvSpPr>
          <p:nvPr/>
        </p:nvSpPr>
        <p:spPr bwMode="auto">
          <a:xfrm flipH="1">
            <a:off x="713817" y="3287714"/>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5" name="Text Box 65"/>
          <p:cNvSpPr txBox="1">
            <a:spLocks noChangeArrowheads="1"/>
          </p:cNvSpPr>
          <p:nvPr/>
        </p:nvSpPr>
        <p:spPr bwMode="auto">
          <a:xfrm>
            <a:off x="929717" y="3065464"/>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a:t>
            </a:r>
          </a:p>
        </p:txBody>
      </p:sp>
      <p:sp>
        <p:nvSpPr>
          <p:cNvPr id="112706" name="Line 66"/>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7" name="Line 67"/>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8" name="Line 68"/>
          <p:cNvSpPr>
            <a:spLocks noChangeShapeType="1"/>
          </p:cNvSpPr>
          <p:nvPr/>
        </p:nvSpPr>
        <p:spPr bwMode="auto">
          <a:xfrm flipV="1">
            <a:off x="323849" y="1847850"/>
            <a:ext cx="11117" cy="18684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9" name="Line 69"/>
          <p:cNvSpPr>
            <a:spLocks noChangeShapeType="1"/>
          </p:cNvSpPr>
          <p:nvPr/>
        </p:nvSpPr>
        <p:spPr bwMode="auto">
          <a:xfrm>
            <a:off x="336550" y="1852613"/>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0" name="Oval 70"/>
          <p:cNvSpPr>
            <a:spLocks noChangeArrowheads="1"/>
          </p:cNvSpPr>
          <p:nvPr/>
        </p:nvSpPr>
        <p:spPr bwMode="auto">
          <a:xfrm>
            <a:off x="625475" y="1997075"/>
            <a:ext cx="287338"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a:t>
            </a:r>
          </a:p>
        </p:txBody>
      </p:sp>
      <p:sp>
        <p:nvSpPr>
          <p:cNvPr id="112711" name="Line 71"/>
          <p:cNvSpPr>
            <a:spLocks noChangeShapeType="1"/>
          </p:cNvSpPr>
          <p:nvPr/>
        </p:nvSpPr>
        <p:spPr bwMode="auto">
          <a:xfrm>
            <a:off x="625475" y="1852613"/>
            <a:ext cx="142875" cy="1444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2" name="Text Box 72"/>
          <p:cNvSpPr txBox="1">
            <a:spLocks noChangeArrowheads="1"/>
          </p:cNvSpPr>
          <p:nvPr/>
        </p:nvSpPr>
        <p:spPr bwMode="auto">
          <a:xfrm>
            <a:off x="315913" y="2146300"/>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4</a:t>
            </a:r>
            <a:endParaRPr lang="ja-JP" altLang="en-US" b="1" dirty="0"/>
          </a:p>
        </p:txBody>
      </p:sp>
      <p:sp>
        <p:nvSpPr>
          <p:cNvPr id="112713" name="Line 73"/>
          <p:cNvSpPr>
            <a:spLocks noChangeShapeType="1"/>
          </p:cNvSpPr>
          <p:nvPr/>
        </p:nvSpPr>
        <p:spPr bwMode="auto">
          <a:xfrm flipV="1">
            <a:off x="552450" y="2284413"/>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4" name="Line 74"/>
          <p:cNvSpPr>
            <a:spLocks noChangeShapeType="1"/>
          </p:cNvSpPr>
          <p:nvPr/>
        </p:nvSpPr>
        <p:spPr bwMode="auto">
          <a:xfrm flipV="1">
            <a:off x="912812" y="2125279"/>
            <a:ext cx="5237163" cy="1625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6" name="Line 76"/>
          <p:cNvSpPr>
            <a:spLocks noChangeShapeType="1"/>
          </p:cNvSpPr>
          <p:nvPr/>
        </p:nvSpPr>
        <p:spPr bwMode="auto">
          <a:xfrm flipV="1">
            <a:off x="42304" y="3281363"/>
            <a:ext cx="671513" cy="63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7" name="Line 77"/>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8" name="Text Box 78"/>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命令メモリ</a:t>
            </a:r>
          </a:p>
        </p:txBody>
      </p:sp>
      <p:sp>
        <p:nvSpPr>
          <p:cNvPr id="112719" name="Line 79"/>
          <p:cNvSpPr>
            <a:spLocks noChangeShapeType="1"/>
          </p:cNvSpPr>
          <p:nvPr/>
        </p:nvSpPr>
        <p:spPr bwMode="auto">
          <a:xfrm flipV="1">
            <a:off x="2195513" y="3213100"/>
            <a:ext cx="0" cy="15113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35550" y="6375400"/>
            <a:ext cx="1336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39" name="Line 99"/>
          <p:cNvSpPr>
            <a:spLocks noChangeShapeType="1"/>
          </p:cNvSpPr>
          <p:nvPr/>
        </p:nvSpPr>
        <p:spPr bwMode="auto">
          <a:xfrm flipV="1">
            <a:off x="2195513" y="2924175"/>
            <a:ext cx="11525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0" name="Line 100"/>
          <p:cNvSpPr>
            <a:spLocks noChangeShapeType="1"/>
          </p:cNvSpPr>
          <p:nvPr/>
        </p:nvSpPr>
        <p:spPr bwMode="auto">
          <a:xfrm>
            <a:off x="3348038" y="2924175"/>
            <a:ext cx="30241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722938" y="5586412"/>
            <a:ext cx="282575" cy="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4" name="Line 104"/>
          <p:cNvSpPr>
            <a:spLocks noChangeShapeType="1"/>
          </p:cNvSpPr>
          <p:nvPr/>
        </p:nvSpPr>
        <p:spPr bwMode="auto">
          <a:xfrm>
            <a:off x="2268538" y="3213100"/>
            <a:ext cx="1150937"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1" name="Line 111"/>
          <p:cNvSpPr>
            <a:spLocks noChangeShapeType="1"/>
          </p:cNvSpPr>
          <p:nvPr/>
        </p:nvSpPr>
        <p:spPr bwMode="auto">
          <a:xfrm flipV="1">
            <a:off x="2195513" y="2708275"/>
            <a:ext cx="1296987"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2" name="Line 112"/>
          <p:cNvSpPr>
            <a:spLocks noChangeShapeType="1"/>
          </p:cNvSpPr>
          <p:nvPr/>
        </p:nvSpPr>
        <p:spPr bwMode="auto">
          <a:xfrm>
            <a:off x="3490913" y="2708275"/>
            <a:ext cx="4394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235825" y="363855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rwe</a:t>
            </a:r>
          </a:p>
        </p:txBody>
      </p:sp>
      <p:sp>
        <p:nvSpPr>
          <p:cNvPr id="112764" name="Line 124"/>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316913" y="2781300"/>
            <a:ext cx="0" cy="29527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812088" y="5734050"/>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7" name="Text Box 127"/>
          <p:cNvSpPr txBox="1">
            <a:spLocks noChangeArrowheads="1"/>
          </p:cNvSpPr>
          <p:nvPr/>
        </p:nvSpPr>
        <p:spPr bwMode="auto">
          <a:xfrm>
            <a:off x="6588125" y="3716338"/>
            <a:ext cx="360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0</a:t>
            </a:r>
          </a:p>
        </p:txBody>
      </p:sp>
      <p:sp>
        <p:nvSpPr>
          <p:cNvPr id="112768" name="Text Box 128"/>
          <p:cNvSpPr txBox="1">
            <a:spLocks noChangeArrowheads="1"/>
          </p:cNvSpPr>
          <p:nvPr/>
        </p:nvSpPr>
        <p:spPr bwMode="auto">
          <a:xfrm>
            <a:off x="6948488" y="3716338"/>
            <a:ext cx="360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1</a:t>
            </a:r>
          </a:p>
        </p:txBody>
      </p:sp>
      <p:sp>
        <p:nvSpPr>
          <p:cNvPr id="112771" name="Text Box 131"/>
          <p:cNvSpPr txBox="1">
            <a:spLocks noChangeArrowheads="1"/>
          </p:cNvSpPr>
          <p:nvPr/>
        </p:nvSpPr>
        <p:spPr bwMode="auto">
          <a:xfrm>
            <a:off x="7524750" y="29241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5218112" y="557450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endParaRPr lang="en-US" altLang="ja-JP" sz="1200" b="1" dirty="0"/>
          </a:p>
        </p:txBody>
      </p:sp>
      <p:sp>
        <p:nvSpPr>
          <p:cNvPr id="112776" name="Text Box 136"/>
          <p:cNvSpPr txBox="1">
            <a:spLocks noChangeArrowheads="1"/>
          </p:cNvSpPr>
          <p:nvPr/>
        </p:nvSpPr>
        <p:spPr bwMode="auto">
          <a:xfrm>
            <a:off x="7810500" y="576183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7092950" y="436562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695282" y="210978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4656362" y="2469894"/>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859338" y="141287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01" name="Text Box 161"/>
          <p:cNvSpPr txBox="1">
            <a:spLocks noChangeArrowheads="1"/>
          </p:cNvSpPr>
          <p:nvPr/>
        </p:nvSpPr>
        <p:spPr bwMode="auto">
          <a:xfrm>
            <a:off x="611188" y="537368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pc</a:t>
            </a:r>
          </a:p>
        </p:txBody>
      </p:sp>
      <p:sp>
        <p:nvSpPr>
          <p:cNvPr id="112802" name="Text Box 162"/>
          <p:cNvSpPr txBox="1">
            <a:spLocks noChangeArrowheads="1"/>
          </p:cNvSpPr>
          <p:nvPr/>
        </p:nvSpPr>
        <p:spPr bwMode="auto">
          <a:xfrm>
            <a:off x="2195513" y="4437063"/>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instr</a:t>
            </a:r>
            <a:endParaRPr lang="en-US" altLang="ja-JP" sz="1200" b="1" dirty="0"/>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38156" y="3498851"/>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6183312" y="3489723"/>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44" name="Line 99">
            <a:extLst>
              <a:ext uri="{FF2B5EF4-FFF2-40B4-BE49-F238E27FC236}">
                <a16:creationId xmlns:a16="http://schemas.microsoft.com/office/drawing/2014/main" id="{F9771F10-C683-4BB0-A2F6-2FD8AABDD6DF}"/>
              </a:ext>
            </a:extLst>
          </p:cNvPr>
          <p:cNvSpPr>
            <a:spLocks noChangeShapeType="1"/>
          </p:cNvSpPr>
          <p:nvPr/>
        </p:nvSpPr>
        <p:spPr bwMode="auto">
          <a:xfrm>
            <a:off x="2309813" y="3216275"/>
            <a:ext cx="956390" cy="6508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 name="AutoShape 48">
            <a:extLst>
              <a:ext uri="{FF2B5EF4-FFF2-40B4-BE49-F238E27FC236}">
                <a16:creationId xmlns:a16="http://schemas.microsoft.com/office/drawing/2014/main" id="{55B44C58-0763-4853-AD1A-85100CC5A933}"/>
              </a:ext>
            </a:extLst>
          </p:cNvPr>
          <p:cNvSpPr>
            <a:spLocks noChangeArrowheads="1"/>
          </p:cNvSpPr>
          <p:nvPr/>
        </p:nvSpPr>
        <p:spPr bwMode="auto">
          <a:xfrm rot="10800000" flipV="1">
            <a:off x="1069129" y="2370138"/>
            <a:ext cx="720725" cy="222250"/>
          </a:xfrm>
          <a:custGeom>
            <a:avLst/>
            <a:gdLst>
              <a:gd name="T0" fmla="*/ 630634 w 21600"/>
              <a:gd name="T1" fmla="*/ 111125 h 21600"/>
              <a:gd name="T2" fmla="*/ 360362 w 21600"/>
              <a:gd name="T3" fmla="*/ 222250 h 21600"/>
              <a:gd name="T4" fmla="*/ 90091 w 21600"/>
              <a:gd name="T5" fmla="*/ 111125 h 21600"/>
              <a:gd name="T6" fmla="*/ 3603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 name="Line 51">
            <a:extLst>
              <a:ext uri="{FF2B5EF4-FFF2-40B4-BE49-F238E27FC236}">
                <a16:creationId xmlns:a16="http://schemas.microsoft.com/office/drawing/2014/main" id="{52404C21-8C3F-4E12-B145-42AB1A018ED9}"/>
              </a:ext>
            </a:extLst>
          </p:cNvPr>
          <p:cNvSpPr>
            <a:spLocks noChangeShapeType="1"/>
          </p:cNvSpPr>
          <p:nvPr/>
        </p:nvSpPr>
        <p:spPr bwMode="auto">
          <a:xfrm flipH="1">
            <a:off x="1608401" y="473216"/>
            <a:ext cx="4112775" cy="2283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7" name="Line 79">
            <a:extLst>
              <a:ext uri="{FF2B5EF4-FFF2-40B4-BE49-F238E27FC236}">
                <a16:creationId xmlns:a16="http://schemas.microsoft.com/office/drawing/2014/main" id="{75016423-8278-4661-97D7-8A96B2D1CC60}"/>
              </a:ext>
            </a:extLst>
          </p:cNvPr>
          <p:cNvSpPr>
            <a:spLocks noChangeShapeType="1"/>
          </p:cNvSpPr>
          <p:nvPr/>
        </p:nvSpPr>
        <p:spPr bwMode="auto">
          <a:xfrm flipV="1">
            <a:off x="1614604" y="496046"/>
            <a:ext cx="6563" cy="1861392"/>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 name="正方形/長方形 137">
            <a:extLst>
              <a:ext uri="{FF2B5EF4-FFF2-40B4-BE49-F238E27FC236}">
                <a16:creationId xmlns:a16="http://schemas.microsoft.com/office/drawing/2014/main" id="{6599E671-B85D-4863-9D72-2EAACD0568D0}"/>
              </a:ext>
            </a:extLst>
          </p:cNvPr>
          <p:cNvSpPr/>
          <p:nvPr/>
        </p:nvSpPr>
        <p:spPr>
          <a:xfrm>
            <a:off x="2690942" y="2218753"/>
            <a:ext cx="756259" cy="4517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&lt;&gt;=</a:t>
            </a:r>
            <a:r>
              <a:rPr lang="ja-JP" altLang="en-US" sz="1600" b="1" dirty="0">
                <a:solidFill>
                  <a:schemeClr val="tx1"/>
                </a:solidFill>
              </a:rPr>
              <a:t>？</a:t>
            </a:r>
            <a:endParaRPr kumimoji="1" lang="ja-JP" altLang="en-US" sz="1600" b="1" dirty="0">
              <a:solidFill>
                <a:schemeClr val="tx1"/>
              </a:solidFill>
            </a:endParaRPr>
          </a:p>
        </p:txBody>
      </p:sp>
      <p:cxnSp>
        <p:nvCxnSpPr>
          <p:cNvPr id="139" name="直線矢印コネクタ 138">
            <a:extLst>
              <a:ext uri="{FF2B5EF4-FFF2-40B4-BE49-F238E27FC236}">
                <a16:creationId xmlns:a16="http://schemas.microsoft.com/office/drawing/2014/main" id="{B9CE613A-5768-402E-B1A3-500EAFC1A468}"/>
              </a:ext>
            </a:extLst>
          </p:cNvPr>
          <p:cNvCxnSpPr>
            <a:cxnSpLocks/>
            <a:stCxn id="138" idx="1"/>
          </p:cNvCxnSpPr>
          <p:nvPr/>
        </p:nvCxnSpPr>
        <p:spPr>
          <a:xfrm flipH="1" flipV="1">
            <a:off x="1721880" y="2441368"/>
            <a:ext cx="969062" cy="3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839570E8-E0AB-442B-951A-7B7E6E60129A}"/>
              </a:ext>
            </a:extLst>
          </p:cNvPr>
          <p:cNvCxnSpPr>
            <a:cxnSpLocks/>
          </p:cNvCxnSpPr>
          <p:nvPr/>
        </p:nvCxnSpPr>
        <p:spPr>
          <a:xfrm flipH="1">
            <a:off x="3440059" y="2311655"/>
            <a:ext cx="3080599" cy="125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矢印コネクタ 144">
            <a:extLst>
              <a:ext uri="{FF2B5EF4-FFF2-40B4-BE49-F238E27FC236}">
                <a16:creationId xmlns:a16="http://schemas.microsoft.com/office/drawing/2014/main" id="{A358F485-05F8-41B8-BF4D-3195616C1317}"/>
              </a:ext>
            </a:extLst>
          </p:cNvPr>
          <p:cNvCxnSpPr>
            <a:cxnSpLocks/>
            <a:stCxn id="112780" idx="2"/>
          </p:cNvCxnSpPr>
          <p:nvPr/>
        </p:nvCxnSpPr>
        <p:spPr>
          <a:xfrm flipH="1">
            <a:off x="3434501" y="2384424"/>
            <a:ext cx="3729094" cy="305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A331930A-671C-4F13-A2F7-000E350E8917}"/>
              </a:ext>
            </a:extLst>
          </p:cNvPr>
          <p:cNvCxnSpPr/>
          <p:nvPr/>
        </p:nvCxnSpPr>
        <p:spPr>
          <a:xfrm>
            <a:off x="1211196" y="2141538"/>
            <a:ext cx="0" cy="2159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4" name="AutoShape 108">
            <a:extLst>
              <a:ext uri="{FF2B5EF4-FFF2-40B4-BE49-F238E27FC236}">
                <a16:creationId xmlns:a16="http://schemas.microsoft.com/office/drawing/2014/main" id="{6CEB5716-CBEA-46BA-84F2-90D06A00BDFF}"/>
              </a:ext>
            </a:extLst>
          </p:cNvPr>
          <p:cNvSpPr>
            <a:spLocks noChangeArrowheads="1"/>
          </p:cNvSpPr>
          <p:nvPr/>
        </p:nvSpPr>
        <p:spPr bwMode="auto">
          <a:xfrm flipV="1">
            <a:off x="5987755" y="1852077"/>
            <a:ext cx="852531" cy="15611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5" name="Line 3">
            <a:extLst>
              <a:ext uri="{FF2B5EF4-FFF2-40B4-BE49-F238E27FC236}">
                <a16:creationId xmlns:a16="http://schemas.microsoft.com/office/drawing/2014/main" id="{94418F2D-E354-4F46-89C7-8E64E76188D6}"/>
              </a:ext>
            </a:extLst>
          </p:cNvPr>
          <p:cNvSpPr>
            <a:spLocks noChangeShapeType="1"/>
          </p:cNvSpPr>
          <p:nvPr/>
        </p:nvSpPr>
        <p:spPr bwMode="auto">
          <a:xfrm flipH="1" flipV="1">
            <a:off x="6405855" y="1706564"/>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6" name="Line 3">
            <a:extLst>
              <a:ext uri="{FF2B5EF4-FFF2-40B4-BE49-F238E27FC236}">
                <a16:creationId xmlns:a16="http://schemas.microsoft.com/office/drawing/2014/main" id="{52A4CC50-7B20-422B-95C6-5D3AD974101E}"/>
              </a:ext>
            </a:extLst>
          </p:cNvPr>
          <p:cNvSpPr>
            <a:spLocks noChangeShapeType="1"/>
          </p:cNvSpPr>
          <p:nvPr/>
        </p:nvSpPr>
        <p:spPr bwMode="auto">
          <a:xfrm flipH="1" flipV="1">
            <a:off x="6119019" y="1992121"/>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57" name="直線矢印コネクタ 156">
            <a:extLst>
              <a:ext uri="{FF2B5EF4-FFF2-40B4-BE49-F238E27FC236}">
                <a16:creationId xmlns:a16="http://schemas.microsoft.com/office/drawing/2014/main" id="{4632BC9A-2AF9-4DA8-8F40-2AB11EE3EF0A}"/>
              </a:ext>
            </a:extLst>
          </p:cNvPr>
          <p:cNvCxnSpPr>
            <a:cxnSpLocks/>
          </p:cNvCxnSpPr>
          <p:nvPr/>
        </p:nvCxnSpPr>
        <p:spPr>
          <a:xfrm>
            <a:off x="1429713" y="2592388"/>
            <a:ext cx="1654" cy="4794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0" name="Text Box 134">
            <a:extLst>
              <a:ext uri="{FF2B5EF4-FFF2-40B4-BE49-F238E27FC236}">
                <a16:creationId xmlns:a16="http://schemas.microsoft.com/office/drawing/2014/main" id="{6C02B242-E16F-467B-9F91-646902C8192D}"/>
              </a:ext>
            </a:extLst>
          </p:cNvPr>
          <p:cNvSpPr txBox="1">
            <a:spLocks noChangeArrowheads="1"/>
          </p:cNvSpPr>
          <p:nvPr/>
        </p:nvSpPr>
        <p:spPr bwMode="auto">
          <a:xfrm>
            <a:off x="5675313" y="1629743"/>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srca</a:t>
            </a:r>
            <a:endParaRPr lang="en-US" altLang="ja-JP" sz="1200" b="1" dirty="0"/>
          </a:p>
        </p:txBody>
      </p:sp>
      <p:sp>
        <p:nvSpPr>
          <p:cNvPr id="2" name="正方形/長方形 1">
            <a:extLst>
              <a:ext uri="{FF2B5EF4-FFF2-40B4-BE49-F238E27FC236}">
                <a16:creationId xmlns:a16="http://schemas.microsoft.com/office/drawing/2014/main" id="{65C7CAA8-3D5B-4A48-900F-CF0A808E5399}"/>
              </a:ext>
            </a:extLst>
          </p:cNvPr>
          <p:cNvSpPr/>
          <p:nvPr/>
        </p:nvSpPr>
        <p:spPr>
          <a:xfrm>
            <a:off x="179512" y="249237"/>
            <a:ext cx="8648574" cy="4187826"/>
          </a:xfrm>
          <a:prstGeom prst="rect">
            <a:avLst/>
          </a:prstGeom>
          <a:noFill/>
          <a:ln w="285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552A2A47-A8C8-42AD-8398-6C551F93DBAC}"/>
              </a:ext>
            </a:extLst>
          </p:cNvPr>
          <p:cNvSpPr txBox="1"/>
          <p:nvPr/>
        </p:nvSpPr>
        <p:spPr>
          <a:xfrm>
            <a:off x="247428" y="261938"/>
            <a:ext cx="821700" cy="369332"/>
          </a:xfrm>
          <a:prstGeom prst="rect">
            <a:avLst/>
          </a:prstGeom>
          <a:noFill/>
        </p:spPr>
        <p:txBody>
          <a:bodyPr wrap="none" rtlCol="0">
            <a:spAutoFit/>
          </a:bodyPr>
          <a:lstStyle/>
          <a:p>
            <a:r>
              <a:rPr kumimoji="1" lang="en-US" altLang="ja-JP" dirty="0"/>
              <a:t>RV32I</a:t>
            </a:r>
            <a:endParaRPr kumimoji="1" lang="ja-JP" altLang="en-US" dirty="0"/>
          </a:p>
        </p:txBody>
      </p:sp>
      <p:pic>
        <p:nvPicPr>
          <p:cNvPr id="5" name="オーディオ 4">
            <a:hlinkClick r:id="" action="ppaction://media"/>
            <a:extLst>
              <a:ext uri="{FF2B5EF4-FFF2-40B4-BE49-F238E27FC236}">
                <a16:creationId xmlns:a16="http://schemas.microsoft.com/office/drawing/2014/main" id="{CD9F7609-065F-4DE9-B57F-01AAB4E092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96951591"/>
      </p:ext>
    </p:extLst>
  </p:cSld>
  <p:clrMapOvr>
    <a:masterClrMapping/>
  </p:clrMapOvr>
  <mc:AlternateContent xmlns:mc="http://schemas.openxmlformats.org/markup-compatibility/2006">
    <mc:Choice xmlns:p14="http://schemas.microsoft.com/office/powerpoint/2010/main" Requires="p14">
      <p:transition spd="slow" p14:dur="2000" advTm="33377"/>
    </mc:Choice>
    <mc:Fallback>
      <p:transition spd="slow" advTm="33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91" x="8897938" y="3309938"/>
          <p14:tracePt t="196" x="8705850" y="3309938"/>
          <p14:tracePt t="204" x="8505825" y="3309938"/>
          <p14:tracePt t="213" x="8277225" y="3309938"/>
          <p14:tracePt t="220" x="8023225" y="3309938"/>
          <p14:tracePt t="228" x="7758113" y="3309938"/>
          <p14:tracePt t="236" x="7421563" y="3309938"/>
          <p14:tracePt t="245" x="7192963" y="3309938"/>
          <p14:tracePt t="252" x="6973888" y="3309938"/>
          <p14:tracePt t="261" x="6773863" y="3309938"/>
          <p14:tracePt t="268" x="6610350" y="3309938"/>
          <p14:tracePt t="277" x="6464300" y="3309938"/>
          <p14:tracePt t="284" x="6372225" y="3309938"/>
          <p14:tracePt t="294" x="6299200" y="3309938"/>
          <p14:tracePt t="300" x="6272213" y="3309938"/>
          <p14:tracePt t="308" x="6254750" y="3309938"/>
          <p14:tracePt t="812" x="6254750" y="3319463"/>
          <p14:tracePt t="836" x="6254750" y="3328988"/>
          <p14:tracePt t="1007" x="6254750" y="3346450"/>
          <p14:tracePt t="1015" x="6262688" y="3346450"/>
          <p14:tracePt t="1038" x="6272213" y="3346450"/>
          <p14:tracePt t="1045" x="6281738" y="3355975"/>
          <p14:tracePt t="1084" x="6291263" y="3365500"/>
          <p14:tracePt t="1101" x="6291263" y="3382963"/>
          <p14:tracePt t="1248" x="6299200" y="3392488"/>
          <p14:tracePt t="1278" x="6299200" y="3402013"/>
          <p14:tracePt t="1287" x="6308725" y="3402013"/>
          <p14:tracePt t="1310" x="6318250" y="3419475"/>
          <p14:tracePt t="1316" x="6318250" y="3429000"/>
          <p14:tracePt t="1325" x="6318250" y="3438525"/>
          <p14:tracePt t="1332" x="6318250" y="3446463"/>
          <p14:tracePt t="1348" x="6318250" y="3465513"/>
          <p14:tracePt t="1470" x="6326188" y="3475038"/>
          <p14:tracePt t="1486" x="6335713" y="3475038"/>
          <p14:tracePt t="1501" x="6345238" y="3475038"/>
          <p14:tracePt t="1510" x="6354763" y="3482975"/>
          <p14:tracePt t="1517" x="6354763" y="3492500"/>
          <p14:tracePt t="1532" x="6362700" y="3502025"/>
          <p14:tracePt t="1548" x="6362700" y="3511550"/>
          <p14:tracePt t="1556" x="6372225" y="3519488"/>
          <p14:tracePt t="1564" x="6381750" y="3538538"/>
          <p14:tracePt t="1572" x="6391275" y="3538538"/>
          <p14:tracePt t="1580" x="6399213" y="3548063"/>
          <p14:tracePt t="1588" x="6399213" y="3556000"/>
          <p14:tracePt t="1596" x="6408738" y="3565525"/>
          <p14:tracePt t="1604" x="6418263" y="3584575"/>
          <p14:tracePt t="1612" x="6418263" y="3592513"/>
          <p14:tracePt t="1620" x="6435725" y="3611563"/>
          <p14:tracePt t="1725" x="6445250" y="3611563"/>
          <p14:tracePt t="1733" x="6464300" y="3611563"/>
          <p14:tracePt t="1741" x="6481763" y="3611563"/>
          <p14:tracePt t="1748" x="6508750" y="3611563"/>
          <p14:tracePt t="1756" x="6545263" y="3638550"/>
          <p14:tracePt t="1780" x="6573838" y="3638550"/>
          <p14:tracePt t="1789" x="6581775" y="3648075"/>
          <p14:tracePt t="1820" x="6591300" y="3657600"/>
          <p14:tracePt t="1828" x="6600825" y="3657600"/>
          <p14:tracePt t="2296" x="6610350" y="3665538"/>
          <p14:tracePt t="2303" x="6610350" y="3675063"/>
          <p14:tracePt t="2315" x="6627813" y="3694113"/>
          <p14:tracePt t="2318" x="6673850" y="3711575"/>
          <p14:tracePt t="2324" x="6718300" y="3738563"/>
          <p14:tracePt t="2332" x="6754813" y="3748088"/>
          <p14:tracePt t="2340" x="6819900" y="3757613"/>
          <p14:tracePt t="2348" x="6864350" y="3794125"/>
          <p14:tracePt t="2356" x="6937375" y="3811588"/>
          <p14:tracePt t="2364" x="7000875" y="3821113"/>
          <p14:tracePt t="2372" x="7083425" y="3848100"/>
          <p14:tracePt t="2380" x="7156450" y="3857625"/>
          <p14:tracePt t="2388" x="7229475" y="3875088"/>
          <p14:tracePt t="2396" x="7329488" y="3884613"/>
          <p14:tracePt t="2405" x="7439025" y="3903663"/>
          <p14:tracePt t="2412" x="7539038" y="3930650"/>
          <p14:tracePt t="2420" x="7631113" y="3930650"/>
          <p14:tracePt t="2428" x="7704138" y="3930650"/>
          <p14:tracePt t="2436" x="7813675" y="3930650"/>
          <p14:tracePt t="2445" x="7885113" y="3940175"/>
          <p14:tracePt t="2452" x="7940675" y="3940175"/>
          <p14:tracePt t="2461" x="8004175" y="3948113"/>
          <p14:tracePt t="2468" x="8050213" y="3976688"/>
          <p14:tracePt t="2477" x="8086725" y="3976688"/>
          <p14:tracePt t="2485" x="8096250" y="3976688"/>
          <p14:tracePt t="2495" x="8113713" y="3984625"/>
          <p14:tracePt t="2532" x="8113713" y="3994150"/>
          <p14:tracePt t="2541" x="8113713" y="4003675"/>
          <p14:tracePt t="2549" x="8113713" y="4013200"/>
          <p14:tracePt t="2556" x="8113713" y="4030663"/>
          <p14:tracePt t="2565" x="8113713" y="4049713"/>
          <p14:tracePt t="2572" x="8113713" y="4067175"/>
          <p14:tracePt t="2580" x="8104188" y="4094163"/>
          <p14:tracePt t="2588" x="8104188" y="4113213"/>
          <p14:tracePt t="2596" x="8096250" y="4167188"/>
          <p14:tracePt t="2604" x="8096250" y="4176713"/>
          <p14:tracePt t="2612" x="8086725" y="4203700"/>
          <p14:tracePt t="2620" x="8086725" y="4213225"/>
          <p14:tracePt t="2628" x="8077200" y="4240213"/>
          <p14:tracePt t="2636" x="8077200" y="4249738"/>
          <p14:tracePt t="2644" x="8077200" y="4268788"/>
          <p14:tracePt t="2652" x="8077200" y="4276725"/>
          <p14:tracePt t="2660" x="8077200" y="4286250"/>
          <p14:tracePt t="2668" x="8077200" y="4295775"/>
          <p14:tracePt t="2684" x="8067675" y="4303713"/>
          <p14:tracePt t="2709" x="8059738" y="4313238"/>
          <p14:tracePt t="2744" x="8059738" y="4322763"/>
          <p14:tracePt t="2757" x="8050213" y="4332288"/>
          <p14:tracePt t="2780" x="8040688" y="4332288"/>
          <p14:tracePt t="2796" x="8040688" y="4349750"/>
          <p14:tracePt t="2806" x="8040688" y="4359275"/>
          <p14:tracePt t="2812" x="8040688" y="4368800"/>
          <p14:tracePt t="2820" x="8040688" y="4376738"/>
          <p14:tracePt t="2828" x="8040688" y="4386263"/>
          <p14:tracePt t="2844" x="8040688" y="4395788"/>
          <p14:tracePt t="3094" x="8050213" y="4395788"/>
          <p14:tracePt t="3105" x="8067675" y="4395788"/>
          <p14:tracePt t="3112" x="8096250" y="4395788"/>
          <p14:tracePt t="3121" x="8140700" y="4395788"/>
          <p14:tracePt t="3124" x="8196263" y="4395788"/>
          <p14:tracePt t="3132" x="8232775" y="4395788"/>
          <p14:tracePt t="3140" x="8286750" y="4395788"/>
          <p14:tracePt t="3148" x="8332788" y="4395788"/>
          <p14:tracePt t="3156" x="8359775" y="4395788"/>
          <p14:tracePt t="3165" x="8369300" y="4395788"/>
          <p14:tracePt t="3172" x="8396288" y="4395788"/>
          <p14:tracePt t="3188" x="8405813" y="4395788"/>
          <p14:tracePt t="3212" x="8405813" y="4386263"/>
          <p14:tracePt t="3309" x="8415338" y="4386263"/>
          <p14:tracePt t="3316" x="8423275" y="4395788"/>
          <p14:tracePt t="3332" x="8423275" y="4405313"/>
          <p14:tracePt t="3348" x="8432800" y="4413250"/>
          <p14:tracePt t="3494" x="8442325" y="4422775"/>
          <p14:tracePt t="3525" x="8442325" y="4441825"/>
          <p14:tracePt t="3532" x="8442325" y="4449763"/>
          <p14:tracePt t="3541" x="8442325" y="4459288"/>
          <p14:tracePt t="3567" x="8451850" y="4486275"/>
          <p14:tracePt t="3599" x="8459788" y="4495800"/>
          <p14:tracePt t="3743" x="8459788" y="4486275"/>
          <p14:tracePt t="3752" x="8459788" y="4478338"/>
          <p14:tracePt t="3761" x="8423275" y="4459288"/>
          <p14:tracePt t="3766" x="8386763" y="4449763"/>
          <p14:tracePt t="3774" x="8323263" y="4441825"/>
          <p14:tracePt t="3780" x="8269288" y="4432300"/>
          <p14:tracePt t="3789" x="8186738" y="4432300"/>
          <p14:tracePt t="3797" x="8077200" y="4413250"/>
          <p14:tracePt t="3804" x="7986713" y="4386263"/>
          <p14:tracePt t="3812" x="7850188" y="4376738"/>
          <p14:tracePt t="3823" x="7704138" y="4359275"/>
          <p14:tracePt t="3831" x="7558088" y="4340225"/>
          <p14:tracePt t="3837" x="7412038" y="4295775"/>
          <p14:tracePt t="3845" x="7265988" y="4286250"/>
          <p14:tracePt t="3854" x="7083425" y="4240213"/>
          <p14:tracePt t="3861" x="6919913" y="4222750"/>
          <p14:tracePt t="3869" x="6737350" y="4203700"/>
          <p14:tracePt t="3878" x="6537325" y="4195763"/>
          <p14:tracePt t="3895" x="6126163" y="4159250"/>
          <p14:tracePt t="3900" x="5962650" y="4159250"/>
          <p14:tracePt t="3911" x="5789613" y="4159250"/>
          <p14:tracePt t="3916" x="5607050" y="4159250"/>
          <p14:tracePt t="3924" x="5441950" y="4159250"/>
          <p14:tracePt t="3932" x="5278438" y="4159250"/>
          <p14:tracePt t="3941" x="5114925" y="4159250"/>
          <p14:tracePt t="3948" x="4932363" y="4159250"/>
          <p14:tracePt t="3956" x="4767263" y="4159250"/>
          <p14:tracePt t="3964" x="4622800" y="4159250"/>
          <p14:tracePt t="3972" x="4494213" y="4159250"/>
          <p14:tracePt t="3980" x="4367213" y="4159250"/>
          <p14:tracePt t="3988" x="4257675" y="4149725"/>
          <p14:tracePt t="3996" x="4148138" y="4149725"/>
          <p14:tracePt t="4004" x="4021138" y="4149725"/>
          <p14:tracePt t="4012" x="3929063" y="4149725"/>
          <p14:tracePt t="4020" x="3819525" y="4149725"/>
          <p14:tracePt t="4028" x="3729038" y="4149725"/>
          <p14:tracePt t="4036" x="3636963" y="4149725"/>
          <p14:tracePt t="4044" x="3546475" y="4149725"/>
          <p14:tracePt t="4052" x="3473450" y="4149725"/>
          <p14:tracePt t="4061" x="3354388" y="4149725"/>
          <p14:tracePt t="4068" x="3263900" y="4167188"/>
          <p14:tracePt t="4077" x="3190875" y="4167188"/>
          <p14:tracePt t="4084" x="3100388" y="4167188"/>
          <p14:tracePt t="4094" x="3027363" y="4167188"/>
          <p14:tracePt t="4100" x="2954338" y="4167188"/>
          <p14:tracePt t="4110" x="2871788" y="4167188"/>
          <p14:tracePt t="4118" x="2781300" y="4167188"/>
          <p14:tracePt t="4127" x="2708275" y="4167188"/>
          <p14:tracePt t="4133" x="2635250" y="4167188"/>
          <p14:tracePt t="4141" x="2543175" y="4167188"/>
          <p14:tracePt t="4148" x="2470150" y="4167188"/>
          <p14:tracePt t="4156" x="2397125" y="4167188"/>
          <p14:tracePt t="4165" x="2324100" y="4167188"/>
          <p14:tracePt t="4172" x="2279650" y="4167188"/>
          <p14:tracePt t="4180" x="2206625" y="4167188"/>
          <p14:tracePt t="4188" x="2133600" y="4167188"/>
          <p14:tracePt t="4197" x="2060575" y="4159250"/>
          <p14:tracePt t="4204" x="1987550" y="4149725"/>
          <p14:tracePt t="4212" x="1905000" y="4122738"/>
          <p14:tracePt t="4220" x="1851025" y="4122738"/>
          <p14:tracePt t="4229" x="1787525" y="4094163"/>
          <p14:tracePt t="4236" x="1758950" y="4094163"/>
          <p14:tracePt t="4245" x="1714500" y="4094163"/>
          <p14:tracePt t="4253" x="1685925" y="4086225"/>
          <p14:tracePt t="4260" x="1631950" y="4086225"/>
          <p14:tracePt t="4268" x="1585913" y="4086225"/>
          <p14:tracePt t="4277" x="1522413" y="4086225"/>
          <p14:tracePt t="4284" x="1476375" y="4086225"/>
          <p14:tracePt t="4294" x="1422400" y="4103688"/>
          <p14:tracePt t="4300" x="1349375" y="4103688"/>
          <p14:tracePt t="4310" x="1303338" y="4113213"/>
          <p14:tracePt t="4316" x="1230313" y="4113213"/>
          <p14:tracePt t="4324" x="1185863" y="4122738"/>
          <p14:tracePt t="4332" x="1130300" y="4122738"/>
          <p14:tracePt t="4340" x="1076325" y="4122738"/>
          <p14:tracePt t="4348" x="1039813" y="4140200"/>
          <p14:tracePt t="4356" x="1011238" y="4140200"/>
          <p14:tracePt t="4548" x="1003300" y="4140200"/>
          <p14:tracePt t="4564" x="1003300" y="4113213"/>
          <p14:tracePt t="4572" x="1003300" y="4094163"/>
          <p14:tracePt t="4580" x="1003300" y="4040188"/>
          <p14:tracePt t="4588" x="1011238" y="3994150"/>
          <p14:tracePt t="4596" x="1020763" y="3921125"/>
          <p14:tracePt t="4604" x="1020763" y="3867150"/>
          <p14:tracePt t="4612" x="1020763" y="3767138"/>
          <p14:tracePt t="4621" x="1030288" y="3694113"/>
          <p14:tracePt t="4628" x="1047750" y="3621088"/>
          <p14:tracePt t="4636" x="1047750" y="3548063"/>
          <p14:tracePt t="4645" x="1047750" y="3429000"/>
          <p14:tracePt t="4653" x="1076325" y="3338513"/>
          <p14:tracePt t="4661" x="1076325" y="3292475"/>
          <p14:tracePt t="4669" x="1084263" y="3228975"/>
          <p14:tracePt t="4677" x="1103313" y="3100388"/>
          <p14:tracePt t="4684" x="1112838" y="2982913"/>
          <p14:tracePt t="4694" x="1139825" y="2873375"/>
          <p14:tracePt t="4701" x="1157288" y="2763838"/>
          <p14:tracePt t="4712" x="1157288" y="2671763"/>
          <p14:tracePt t="4716" x="1166813" y="2535238"/>
          <p14:tracePt t="4724" x="1185863" y="2408238"/>
          <p14:tracePt t="4732" x="1212850" y="2279650"/>
          <p14:tracePt t="4745" x="1239838" y="2160588"/>
          <p14:tracePt t="4753" x="1258888" y="2052638"/>
          <p14:tracePt t="4767" x="1312863" y="1860550"/>
          <p14:tracePt t="4774" x="1322388" y="1768475"/>
          <p14:tracePt t="4780" x="1322388" y="1697038"/>
          <p14:tracePt t="4789" x="1349375" y="1595438"/>
          <p14:tracePt t="4796" x="1366838" y="1541463"/>
          <p14:tracePt t="4806" x="1366838" y="1477963"/>
          <p14:tracePt t="4812" x="1366838" y="1422400"/>
          <p14:tracePt t="4821" x="1366838" y="1349375"/>
          <p14:tracePt t="4828" x="1366838" y="1331913"/>
          <p14:tracePt t="4836" x="1366838" y="1295400"/>
          <p14:tracePt t="4844" x="1376363" y="1249363"/>
          <p14:tracePt t="4853" x="1376363" y="1222375"/>
          <p14:tracePt t="4866" x="1376363" y="1195388"/>
          <p14:tracePt t="4875" x="1376363" y="1158875"/>
          <p14:tracePt t="4899" x="1376363" y="1122363"/>
          <p14:tracePt t="4900" x="1376363" y="1112838"/>
          <p14:tracePt t="4917" x="1376363" y="1093788"/>
          <p14:tracePt t="4934" x="1376363" y="1085850"/>
          <p14:tracePt t="4942" x="1376363" y="1076325"/>
          <p14:tracePt t="4959" x="1376363" y="1066800"/>
          <p14:tracePt t="5062" x="1376363" y="1057275"/>
          <p14:tracePt t="5159" x="1385888" y="1049338"/>
          <p14:tracePt t="5167" x="1395413" y="1049338"/>
          <p14:tracePt t="5174" x="1412875" y="1049338"/>
          <p14:tracePt t="5182" x="1468438" y="1049338"/>
          <p14:tracePt t="5188" x="1558925" y="1049338"/>
          <p14:tracePt t="5197" x="1677988" y="1057275"/>
          <p14:tracePt t="5204" x="1824038" y="1085850"/>
          <p14:tracePt t="5212" x="2005013" y="1112838"/>
          <p14:tracePt t="5220" x="2206625" y="1130300"/>
          <p14:tracePt t="5228" x="2443163" y="1176338"/>
          <p14:tracePt t="5237" x="2752725" y="1203325"/>
          <p14:tracePt t="5244" x="3008313" y="1258888"/>
          <p14:tracePt t="5252" x="3309938" y="1276350"/>
          <p14:tracePt t="5260" x="3702050" y="1312863"/>
          <p14:tracePt t="5268" x="4021138" y="1358900"/>
          <p14:tracePt t="5277" x="4284663" y="1376363"/>
          <p14:tracePt t="5286" x="4484688" y="1376363"/>
          <p14:tracePt t="5299" x="4667250" y="1376363"/>
          <p14:tracePt t="5303" x="4813300" y="1376363"/>
          <p14:tracePt t="5311" x="4959350" y="1376363"/>
          <p14:tracePt t="5316" x="5068888" y="1376363"/>
          <p14:tracePt t="5324" x="5178425" y="1358900"/>
          <p14:tracePt t="5332" x="5297488" y="1339850"/>
          <p14:tracePt t="5340" x="5368925" y="1312863"/>
          <p14:tracePt t="5348" x="5451475" y="1285875"/>
          <p14:tracePt t="5356" x="5543550" y="1258888"/>
          <p14:tracePt t="5364" x="5607050" y="1258888"/>
          <p14:tracePt t="5372" x="5697538" y="1231900"/>
          <p14:tracePt t="5380" x="5807075" y="1231900"/>
          <p14:tracePt t="5388" x="5916613" y="1231900"/>
          <p14:tracePt t="5396" x="6043613" y="1231900"/>
          <p14:tracePt t="5404" x="6172200" y="1231900"/>
          <p14:tracePt t="5412" x="6299200" y="1231900"/>
          <p14:tracePt t="5420" x="6408738" y="1222375"/>
          <p14:tracePt t="5428" x="6537325" y="1222375"/>
          <p14:tracePt t="5436" x="6610350" y="1222375"/>
          <p14:tracePt t="5444" x="6691313" y="1222375"/>
          <p14:tracePt t="5452" x="6718300" y="1222375"/>
          <p14:tracePt t="5461" x="6754813" y="1222375"/>
          <p14:tracePt t="5468" x="6773863" y="1212850"/>
          <p14:tracePt t="5477" x="6791325" y="1212850"/>
          <p14:tracePt t="5500" x="6800850" y="1212850"/>
          <p14:tracePt t="5543" x="6819900" y="1212850"/>
          <p14:tracePt t="5553" x="6846888" y="1212850"/>
          <p14:tracePt t="5562" x="6892925" y="1212850"/>
          <p14:tracePt t="5567" x="6929438" y="1212850"/>
          <p14:tracePt t="5573" x="6973888" y="1212850"/>
          <p14:tracePt t="5581" x="7010400" y="1212850"/>
          <p14:tracePt t="5588" x="7065963" y="1212850"/>
          <p14:tracePt t="5597" x="7092950" y="1212850"/>
          <p14:tracePt t="5605" x="7119938" y="1212850"/>
          <p14:tracePt t="5612" x="7156450" y="1212850"/>
          <p14:tracePt t="5620" x="7175500" y="1203325"/>
          <p14:tracePt t="5636" x="7202488" y="1203325"/>
          <p14:tracePt t="5644" x="7219950" y="1195388"/>
          <p14:tracePt t="5652" x="7239000" y="1185863"/>
          <p14:tracePt t="5660" x="7248525" y="1185863"/>
          <p14:tracePt t="5669" x="7256463" y="1176338"/>
          <p14:tracePt t="5684" x="7292975" y="1176338"/>
          <p14:tracePt t="5695" x="7302500" y="1176338"/>
          <p14:tracePt t="5711" x="7319963" y="1176338"/>
          <p14:tracePt t="5716" x="7339013" y="1176338"/>
          <p14:tracePt t="5724" x="7366000" y="1176338"/>
          <p14:tracePt t="5732" x="7375525" y="1176338"/>
          <p14:tracePt t="5740" x="7392988" y="1176338"/>
          <p14:tracePt t="5750" x="7412038" y="1176338"/>
          <p14:tracePt t="5756" x="7429500" y="1176338"/>
          <p14:tracePt t="5764" x="7458075" y="1166813"/>
          <p14:tracePt t="5772" x="7466013" y="1166813"/>
          <p14:tracePt t="5780" x="7485063" y="1158875"/>
          <p14:tracePt t="5788" x="7502525" y="1158875"/>
          <p14:tracePt t="5797" x="7521575" y="1158875"/>
          <p14:tracePt t="5806" x="7548563" y="1139825"/>
          <p14:tracePt t="5812" x="7558088" y="1130300"/>
          <p14:tracePt t="5820" x="7567613" y="1130300"/>
          <p14:tracePt t="5829" x="7575550" y="1122363"/>
          <p14:tracePt t="5990" x="7585075" y="1122363"/>
          <p14:tracePt t="5998" x="7594600" y="1122363"/>
          <p14:tracePt t="6005" x="7612063" y="1122363"/>
          <p14:tracePt t="6013" x="7631113" y="1122363"/>
          <p14:tracePt t="6021" x="7658100" y="1130300"/>
          <p14:tracePt t="6029" x="7694613" y="1139825"/>
          <p14:tracePt t="6037" x="7731125" y="1139825"/>
          <p14:tracePt t="6044" x="7785100" y="1149350"/>
          <p14:tracePt t="6053" x="7877175" y="1149350"/>
          <p14:tracePt t="6061" x="7986713" y="1149350"/>
          <p14:tracePt t="6069" x="8086725" y="1149350"/>
          <p14:tracePt t="6080" x="8196263" y="1149350"/>
          <p14:tracePt t="6084" x="8286750" y="1149350"/>
          <p14:tracePt t="6094" x="8342313" y="1149350"/>
          <p14:tracePt t="6101" x="8396288" y="1149350"/>
          <p14:tracePt t="6111" x="8442325" y="1139825"/>
          <p14:tracePt t="6116" x="8459788" y="1130300"/>
          <p14:tracePt t="6124" x="8488363" y="1122363"/>
          <p14:tracePt t="6262" x="8496300" y="1122363"/>
          <p14:tracePt t="6285" x="8496300" y="1130300"/>
          <p14:tracePt t="6313" x="8496300" y="1139825"/>
          <p14:tracePt t="6332" x="8488363" y="1149350"/>
          <p14:tracePt t="6364" x="8478838" y="1158875"/>
          <p14:tracePt t="6380" x="8469313" y="1166813"/>
          <p14:tracePt t="6396" x="8459788" y="1176338"/>
          <p14:tracePt t="6420" x="8451850" y="1176338"/>
          <p14:tracePt t="6429" x="8442325" y="1185863"/>
          <p14:tracePt t="6436" x="8423275" y="1203325"/>
          <p14:tracePt t="6444" x="8423275" y="1212850"/>
          <p14:tracePt t="6452" x="8405813" y="1231900"/>
          <p14:tracePt t="6462" x="8405813" y="1239838"/>
          <p14:tracePt t="6468" x="8405813" y="1249363"/>
          <p14:tracePt t="6477" x="8396288" y="1268413"/>
          <p14:tracePt t="6495" x="8396288" y="1285875"/>
          <p14:tracePt t="6500" x="8386763" y="1303338"/>
          <p14:tracePt t="6510" x="8378825" y="1303338"/>
          <p14:tracePt t="6527" x="8378825" y="1322388"/>
          <p14:tracePt t="6532" x="8378825" y="1339850"/>
          <p14:tracePt t="6540" x="8369300" y="1349375"/>
          <p14:tracePt t="6548" x="8369300" y="1376363"/>
          <p14:tracePt t="6558" x="8369300" y="1385888"/>
          <p14:tracePt t="6564" x="8369300" y="1422400"/>
          <p14:tracePt t="6573" x="8369300" y="1441450"/>
          <p14:tracePt t="6580" x="8369300" y="1468438"/>
          <p14:tracePt t="6589" x="8369300" y="1504950"/>
          <p14:tracePt t="6596" x="8369300" y="1522413"/>
          <p14:tracePt t="6604" x="8369300" y="1577975"/>
          <p14:tracePt t="6612" x="8369300" y="1624013"/>
          <p14:tracePt t="6620" x="8369300" y="1660525"/>
          <p14:tracePt t="6628" x="8369300" y="1714500"/>
          <p14:tracePt t="6636" x="8386763" y="1778000"/>
          <p14:tracePt t="6645" x="8396288" y="1833563"/>
          <p14:tracePt t="6652" x="8405813" y="1933575"/>
          <p14:tracePt t="6660" x="8405813" y="1987550"/>
          <p14:tracePt t="6668" x="8432800" y="2070100"/>
          <p14:tracePt t="6678" x="8451850" y="2143125"/>
          <p14:tracePt t="6684" x="8451850" y="2233613"/>
          <p14:tracePt t="6694" x="8459788" y="2325688"/>
          <p14:tracePt t="6700" x="8459788" y="2435225"/>
          <p14:tracePt t="6712" x="8459788" y="2525713"/>
          <p14:tracePt t="6716" x="8459788" y="2644775"/>
          <p14:tracePt t="6725" x="8459788" y="2735263"/>
          <p14:tracePt t="6733" x="8459788" y="2827338"/>
          <p14:tracePt t="6741" x="8459788" y="2917825"/>
          <p14:tracePt t="6749" x="8459788" y="2973388"/>
          <p14:tracePt t="6756" x="8459788" y="3027363"/>
          <p14:tracePt t="6764" x="8459788" y="3073400"/>
          <p14:tracePt t="6773" x="8459788" y="3090863"/>
          <p14:tracePt t="6781" x="8459788" y="3100388"/>
          <p14:tracePt t="6790" x="8459788" y="3109913"/>
          <p14:tracePt t="6871" x="8459788" y="3119438"/>
          <p14:tracePt t="6876" x="8459788" y="3127375"/>
          <p14:tracePt t="6884" x="8459788" y="3146425"/>
          <p14:tracePt t="6894" x="8459788" y="3163888"/>
          <p14:tracePt t="6900" x="8459788" y="3192463"/>
          <p14:tracePt t="6911" x="8459788" y="3209925"/>
          <p14:tracePt t="6916" x="8459788" y="3246438"/>
          <p14:tracePt t="6926" x="8451850" y="3282950"/>
          <p14:tracePt t="6934" x="8442325" y="3319463"/>
          <p14:tracePt t="6942" x="8432800" y="3365500"/>
          <p14:tracePt t="6952" x="8415338" y="3411538"/>
          <p14:tracePt t="6958" x="8415338" y="3429000"/>
          <p14:tracePt t="6964" x="8415338" y="3465513"/>
          <p14:tracePt t="6972" x="8396288" y="3519488"/>
          <p14:tracePt t="6980" x="8396288" y="3529013"/>
          <p14:tracePt t="6988" x="8396288" y="3556000"/>
          <p14:tracePt t="6996" x="8396288" y="3575050"/>
          <p14:tracePt t="7004" x="8386763" y="3592513"/>
          <p14:tracePt t="7020" x="8386763" y="3602038"/>
          <p14:tracePt t="7028" x="8386763" y="3611563"/>
          <p14:tracePt t="7044" x="8386763" y="3638550"/>
          <p14:tracePt t="7052" x="8386763" y="3648075"/>
          <p14:tracePt t="7068" x="8386763" y="3657600"/>
          <p14:tracePt t="7077" x="8386763" y="3675063"/>
          <p14:tracePt t="7084" x="8386763" y="3694113"/>
          <p14:tracePt t="7093" x="8386763" y="3702050"/>
          <p14:tracePt t="7101" x="8386763" y="3721100"/>
          <p14:tracePt t="7116" x="8386763" y="3730625"/>
          <p14:tracePt t="7126" x="8386763" y="3738563"/>
          <p14:tracePt t="7148" x="8386763" y="3757613"/>
          <p14:tracePt t="7156" x="8386763" y="3767138"/>
          <p14:tracePt t="7164" x="8386763" y="3775075"/>
          <p14:tracePt t="7172" x="8386763" y="3784600"/>
          <p14:tracePt t="7180" x="8386763" y="3794125"/>
          <p14:tracePt t="7188" x="8386763" y="3803650"/>
          <p14:tracePt t="7196" x="8386763" y="3821113"/>
          <p14:tracePt t="7204" x="8386763" y="3840163"/>
          <p14:tracePt t="7212" x="8386763" y="3857625"/>
          <p14:tracePt t="7220" x="8386763" y="3884613"/>
          <p14:tracePt t="7229" x="8386763" y="3903663"/>
          <p14:tracePt t="7236" x="8386763" y="3911600"/>
          <p14:tracePt t="7245" x="8386763" y="3930650"/>
          <p14:tracePt t="7252" x="8386763" y="3940175"/>
          <p14:tracePt t="7268" x="8386763" y="3948113"/>
          <p14:tracePt t="7284" x="8386763" y="3967163"/>
          <p14:tracePt t="7294" x="8386763" y="3976688"/>
          <p14:tracePt t="7300" x="8386763" y="3984625"/>
          <p14:tracePt t="7316" x="8386763" y="3994150"/>
          <p14:tracePt t="7332" x="8386763" y="4003675"/>
          <p14:tracePt t="7340" x="8386763" y="4013200"/>
          <p14:tracePt t="7356" x="8386763" y="4021138"/>
          <p14:tracePt t="7364" x="8386763" y="4030663"/>
          <p14:tracePt t="7372" x="8386763" y="4049713"/>
          <p14:tracePt t="7380" x="8386763" y="4057650"/>
          <p14:tracePt t="7396" x="8386763" y="4067175"/>
          <p14:tracePt t="7404" x="8396288" y="4086225"/>
          <p14:tracePt t="7412" x="8396288" y="4094163"/>
          <p14:tracePt t="7420" x="8396288" y="4103688"/>
          <p14:tracePt t="7429" x="8396288" y="4113213"/>
          <p14:tracePt t="7436" x="8405813" y="4130675"/>
          <p14:tracePt t="7452" x="8405813" y="4140200"/>
          <p14:tracePt t="7484" x="8405813" y="4149725"/>
          <p14:tracePt t="7566" x="8405813" y="4167188"/>
          <p14:tracePt t="7583" x="8405813" y="4176713"/>
          <p14:tracePt t="7597" x="8405813" y="4186238"/>
          <p14:tracePt t="7628" x="8405813" y="4195763"/>
          <p14:tracePt t="7644" x="8405813" y="4203700"/>
          <p14:tracePt t="7653" x="8405813" y="4213225"/>
          <p14:tracePt t="7668" x="8405813" y="4222750"/>
          <p14:tracePt t="7676" x="8405813" y="4232275"/>
          <p14:tracePt t="7684" x="8405813" y="4249738"/>
          <p14:tracePt t="7694" x="8405813" y="4259263"/>
          <p14:tracePt t="7700" x="8405813" y="4268788"/>
          <p14:tracePt t="7813" x="8405813" y="4276725"/>
          <p14:tracePt t="7845" x="8415338" y="4276725"/>
          <p14:tracePt t="7861" x="8423275" y="4276725"/>
          <p14:tracePt t="8213" x="8432800" y="4268788"/>
          <p14:tracePt t="9784" x="8432800" y="4286250"/>
          <p14:tracePt t="9807" x="8432800" y="4295775"/>
          <p14:tracePt t="9828" x="8432800" y="4303713"/>
          <p14:tracePt t="9934" x="8432800" y="4313238"/>
          <p14:tracePt t="10310" x="8442325" y="4313238"/>
          <p14:tracePt t="10621" x="8451850" y="4322763"/>
          <p14:tracePt t="10948" x="8459788" y="4322763"/>
          <p14:tracePt t="11286" x="8469313" y="4322763"/>
          <p14:tracePt t="11396" x="8478838" y="4322763"/>
          <p14:tracePt t="11404" x="8478838" y="4313238"/>
          <p14:tracePt t="11437" x="8478838" y="4303713"/>
          <p14:tracePt t="11468" x="8478838" y="4295775"/>
          <p14:tracePt t="11476" x="8451850" y="4295775"/>
          <p14:tracePt t="11484" x="8369300" y="4313238"/>
          <p14:tracePt t="11493" x="8277225" y="4322763"/>
          <p14:tracePt t="11500" x="8159750" y="4340225"/>
          <p14:tracePt t="11509" x="8031163" y="4386263"/>
          <p14:tracePt t="11516" x="7867650" y="4395788"/>
          <p14:tracePt t="11526" x="7694613" y="4441825"/>
          <p14:tracePt t="11532" x="7512050" y="4486275"/>
          <p14:tracePt t="11541" x="7275513" y="4559300"/>
          <p14:tracePt t="11548" x="6973888" y="4641850"/>
          <p14:tracePt t="11557" x="6500813" y="4732338"/>
          <p14:tracePt t="11564" x="6153150" y="4778375"/>
          <p14:tracePt t="11572" x="5616575" y="4851400"/>
          <p14:tracePt t="11580" x="5224463" y="4887913"/>
          <p14:tracePt t="11588" x="4832350" y="4960938"/>
          <p14:tracePt t="11596" x="4549775" y="4997450"/>
          <p14:tracePt t="11605" x="4138613" y="5016500"/>
          <p14:tracePt t="11612" x="3948113" y="5060950"/>
          <p14:tracePt t="11621" x="3765550" y="5080000"/>
          <p14:tracePt t="11628" x="3600450" y="5089525"/>
          <p14:tracePt t="11636" x="3455988" y="5126038"/>
          <p14:tracePt t="11644" x="3363913" y="5133975"/>
          <p14:tracePt t="11652" x="3244850" y="5160963"/>
          <p14:tracePt t="11660" x="3163888" y="5207000"/>
          <p14:tracePt t="11669" x="3054350" y="5233988"/>
          <p14:tracePt t="11676" x="2935288" y="5289550"/>
          <p14:tracePt t="11684" x="2825750" y="5316538"/>
          <p14:tracePt t="11693" x="2744788" y="5362575"/>
          <p14:tracePt t="11700" x="2635250" y="5372100"/>
          <p14:tracePt t="11709" x="2552700" y="5416550"/>
          <p14:tracePt t="11718" x="2470150" y="5445125"/>
          <p14:tracePt t="11730" x="2406650" y="5462588"/>
          <p14:tracePt t="11734" x="2352675" y="5481638"/>
          <p14:tracePt t="11750" x="2251075" y="5499100"/>
          <p14:tracePt t="11758" x="2197100" y="5499100"/>
          <p14:tracePt t="11765" x="2151063" y="5499100"/>
          <p14:tracePt t="11773" x="2124075" y="5518150"/>
          <p14:tracePt t="11780" x="2070100" y="5535613"/>
          <p14:tracePt t="11790" x="2005013" y="5535613"/>
          <p14:tracePt t="11796" x="1914525" y="5535613"/>
          <p14:tracePt t="11804" x="1860550" y="5535613"/>
          <p14:tracePt t="11812" x="1804988" y="5535613"/>
          <p14:tracePt t="11821" x="1778000" y="5545138"/>
          <p14:tracePt t="11828" x="1741488" y="5545138"/>
          <p14:tracePt t="11836" x="1722438" y="5545138"/>
          <p14:tracePt t="12031" x="1731963" y="5545138"/>
          <p14:tracePt t="12046" x="1768475" y="5545138"/>
          <p14:tracePt t="12055" x="1778000" y="5545138"/>
          <p14:tracePt t="12060" x="1795463" y="5545138"/>
          <p14:tracePt t="12068" x="1804988" y="5545138"/>
          <p14:tracePt t="12077" x="1814513" y="5545138"/>
          <p14:tracePt t="12084" x="1824038" y="5545138"/>
          <p14:tracePt t="12093" x="1831975" y="5545138"/>
          <p14:tracePt t="12100" x="1851025" y="5545138"/>
          <p14:tracePt t="12110" x="1868488" y="5535613"/>
          <p14:tracePt t="12133" x="1878013" y="5535613"/>
          <p14:tracePt t="12141" x="1895475" y="5535613"/>
          <p14:tracePt t="12148" x="1905000" y="5535613"/>
          <p14:tracePt t="12172" x="1931988" y="5526088"/>
          <p14:tracePt t="12189" x="1941513" y="5526088"/>
          <p14:tracePt t="12199" x="1951038" y="5526088"/>
          <p14:tracePt t="12206" x="1960563" y="5526088"/>
          <p14:tracePt t="12221" x="1978025" y="5526088"/>
          <p14:tracePt t="12237" x="1987550" y="5526088"/>
          <p14:tracePt t="12300" x="1997075" y="5526088"/>
          <p14:tracePt t="12311" x="2033588" y="5499100"/>
          <p14:tracePt t="12316" x="2078038" y="5481638"/>
          <p14:tracePt t="12327" x="2143125" y="5453063"/>
          <p14:tracePt t="12333" x="2187575" y="5445125"/>
          <p14:tracePt t="12345" x="2233613" y="5426075"/>
          <p14:tracePt t="12348" x="2360613" y="5389563"/>
          <p14:tracePt t="12356" x="2479675" y="5353050"/>
          <p14:tracePt t="12364" x="2625725" y="5316538"/>
          <p14:tracePt t="12372" x="2789238" y="5262563"/>
          <p14:tracePt t="12380" x="2935288" y="5243513"/>
          <p14:tracePt t="12388" x="3108325" y="5233988"/>
          <p14:tracePt t="12396" x="3254375" y="5197475"/>
          <p14:tracePt t="12405" x="3400425" y="5170488"/>
          <p14:tracePt t="12412" x="3509963" y="5170488"/>
          <p14:tracePt t="12420" x="3619500" y="5170488"/>
          <p14:tracePt t="12428" x="3729038" y="5170488"/>
          <p14:tracePt t="12436" x="3802063" y="5170488"/>
          <p14:tracePt t="12444" x="3892550" y="5170488"/>
          <p14:tracePt t="12452" x="3956050" y="5170488"/>
          <p14:tracePt t="12460" x="4029075" y="5197475"/>
          <p14:tracePt t="12468" x="4111625" y="5216525"/>
          <p14:tracePt t="12476" x="4148138" y="5226050"/>
          <p14:tracePt t="12484" x="4248150" y="5270500"/>
          <p14:tracePt t="12493" x="4303713" y="5270500"/>
          <p14:tracePt t="12500" x="4403725" y="5280025"/>
          <p14:tracePt t="12510" x="4457700" y="5289550"/>
          <p14:tracePt t="12516" x="4540250" y="5335588"/>
          <p14:tracePt t="12526" x="4613275" y="5343525"/>
          <p14:tracePt t="12532" x="4676775" y="5343525"/>
          <p14:tracePt t="12543" x="4730750" y="5353050"/>
          <p14:tracePt t="12548" x="4813300" y="5380038"/>
          <p14:tracePt t="12556" x="4868863" y="5380038"/>
          <p14:tracePt t="12564" x="4922838" y="5399088"/>
          <p14:tracePt t="12572" x="4968875" y="5399088"/>
          <p14:tracePt t="12580" x="5041900" y="5408613"/>
          <p14:tracePt t="12589" x="5078413" y="5408613"/>
          <p14:tracePt t="12597" x="5122863" y="5408613"/>
          <p14:tracePt t="12604" x="5159375" y="5416550"/>
          <p14:tracePt t="12612" x="5195888" y="5426075"/>
          <p14:tracePt t="12620" x="5224463" y="5435600"/>
          <p14:tracePt t="12628" x="5251450" y="5445125"/>
          <p14:tracePt t="12636" x="5268913" y="5445125"/>
          <p14:tracePt t="12644" x="5297488" y="5462588"/>
          <p14:tracePt t="12652" x="5314950" y="5462588"/>
          <p14:tracePt t="12660" x="5351463" y="5472113"/>
          <p14:tracePt t="12668" x="5378450" y="5489575"/>
          <p14:tracePt t="12676" x="5405438" y="5499100"/>
          <p14:tracePt t="12685" x="5441950" y="5508625"/>
          <p14:tracePt t="12696" x="5478463" y="5526088"/>
          <p14:tracePt t="12702" x="5514975" y="5545138"/>
          <p14:tracePt t="12712" x="5543550" y="5562600"/>
          <p14:tracePt t="12717" x="5570538" y="5572125"/>
          <p14:tracePt t="12728" x="5607050" y="5599113"/>
          <p14:tracePt t="12733" x="5616575" y="5599113"/>
          <p14:tracePt t="12742" x="5634038" y="5608638"/>
          <p14:tracePt t="12756" x="5653088" y="5608638"/>
          <p14:tracePt t="12765" x="5661025" y="5626100"/>
          <p14:tracePt t="12772" x="5670550" y="5635625"/>
          <p14:tracePt t="12780" x="5680075" y="5645150"/>
          <p14:tracePt t="12788" x="5697538" y="5645150"/>
          <p14:tracePt t="12797" x="5716588" y="5654675"/>
          <p14:tracePt t="12804" x="5743575" y="5654675"/>
          <p14:tracePt t="12812" x="5761038" y="5662613"/>
          <p14:tracePt t="12820" x="5789613" y="5662613"/>
          <p14:tracePt t="12828" x="5816600" y="5662613"/>
          <p14:tracePt t="12836" x="5862638" y="5681663"/>
          <p14:tracePt t="12844" x="5889625" y="5681663"/>
          <p14:tracePt t="12853" x="5926138" y="5681663"/>
          <p14:tracePt t="12861" x="5953125" y="5681663"/>
          <p14:tracePt t="12869" x="5972175" y="5691188"/>
          <p14:tracePt t="12880" x="6007100" y="5691188"/>
          <p14:tracePt t="12884" x="6053138" y="5708650"/>
          <p14:tracePt t="12893" x="6062663" y="5708650"/>
          <p14:tracePt t="12900" x="6089650" y="5708650"/>
          <p14:tracePt t="12909" x="6099175" y="5708650"/>
          <p14:tracePt t="12926" x="6108700" y="5708650"/>
          <p14:tracePt t="12933" x="6126163" y="5727700"/>
          <p14:tracePt t="12948" x="6145213" y="5735638"/>
          <p14:tracePt t="12981" x="6153150" y="5745163"/>
          <p14:tracePt t="13190" x="6153150" y="5764213"/>
          <p14:tracePt t="13196" x="6153150" y="5772150"/>
          <p14:tracePt t="13212" x="6153150" y="5781675"/>
          <p14:tracePt t="13220" x="6162675" y="5791200"/>
          <p14:tracePt t="13387" x="6172200" y="5800725"/>
          <p14:tracePt t="13397" x="6181725" y="5800725"/>
          <p14:tracePt t="13453" x="6181725" y="5808663"/>
          <p14:tracePt t="13902" x="6181725" y="5818188"/>
          <p14:tracePt t="13967" x="6189663" y="5818188"/>
          <p14:tracePt t="13983" x="6208713" y="5818188"/>
          <p14:tracePt t="14911" x="6218238" y="5818188"/>
          <p14:tracePt t="14950" x="6226175" y="5827713"/>
          <p14:tracePt t="15316" x="6235700" y="5827713"/>
          <p14:tracePt t="15550" x="6245225" y="5818188"/>
          <p14:tracePt t="15860" x="6245225" y="5827713"/>
          <p14:tracePt t="15893" x="6245225" y="5845175"/>
          <p14:tracePt t="16312" x="6245225" y="5854700"/>
          <p14:tracePt t="16348" x="6245225" y="5864225"/>
          <p14:tracePt t="16542" x="6254750" y="5864225"/>
          <p14:tracePt t="16630" x="6254750" y="5854700"/>
          <p14:tracePt t="16645" x="6254750" y="5845175"/>
          <p14:tracePt t="16747" x="6254750" y="5837238"/>
          <p14:tracePt t="16766" x="6235700" y="5837238"/>
          <p14:tracePt t="16776" x="6218238" y="5837238"/>
          <p14:tracePt t="16782" x="6208713" y="5837238"/>
          <p14:tracePt t="16805" x="6189663" y="5837238"/>
          <p14:tracePt t="16812" x="6181725" y="5845175"/>
          <p14:tracePt t="16942" x="6181725" y="5827713"/>
          <p14:tracePt t="16965" x="6181725" y="5818188"/>
          <p14:tracePt t="17012" x="6181725" y="5808663"/>
          <p14:tracePt t="17060" x="6181725" y="5791200"/>
          <p14:tracePt t="17221" x="6181725" y="5781675"/>
          <p14:tracePt t="17252" x="6181725" y="5772150"/>
          <p14:tracePt t="17470" x="6172200" y="5764213"/>
          <p14:tracePt t="17502" x="6172200" y="5772150"/>
          <p14:tracePt t="17793" x="6172200" y="5764213"/>
          <p14:tracePt t="17806" x="6172200" y="5745163"/>
          <p14:tracePt t="17812" x="6172200" y="5735638"/>
          <p14:tracePt t="17837" x="6172200" y="5727700"/>
          <p14:tracePt t="17988" x="6172200" y="5735638"/>
          <p14:tracePt t="18084" x="6172200" y="5745163"/>
          <p14:tracePt t="18126" x="6172200" y="5772150"/>
          <p14:tracePt t="18408" x="6181725" y="5772150"/>
          <p14:tracePt t="18418" x="6189663" y="5772150"/>
          <p14:tracePt t="18425" x="6208713" y="5772150"/>
          <p14:tracePt t="18432" x="6218238" y="5772150"/>
          <p14:tracePt t="18436" x="6226175" y="5772150"/>
          <p14:tracePt t="18445" x="6235700" y="5772150"/>
          <p14:tracePt t="18460" x="6254750" y="5772150"/>
          <p14:tracePt t="18468" x="6262688" y="5772150"/>
          <p14:tracePt t="18477" x="6272213" y="5781675"/>
          <p14:tracePt t="18484" x="6291263" y="5781675"/>
          <p14:tracePt t="18500" x="6308725" y="5791200"/>
          <p14:tracePt t="18688" x="6318250" y="5791200"/>
          <p14:tracePt t="18701" x="6335713" y="5791200"/>
          <p14:tracePt t="18725" x="6345238" y="5800725"/>
          <p14:tracePt t="18743" x="6354763" y="5800725"/>
          <p14:tracePt t="18765" x="6372225" y="5800725"/>
          <p14:tracePt t="18780" x="6381750" y="5800725"/>
          <p14:tracePt t="19124" x="6391275" y="5800725"/>
          <p14:tracePt t="19133" x="6399213" y="5800725"/>
          <p14:tracePt t="19141" x="6418263" y="5800725"/>
          <p14:tracePt t="19149" x="6445250" y="5800725"/>
          <p14:tracePt t="19157" x="6472238" y="5764213"/>
          <p14:tracePt t="19164" x="6518275" y="5745163"/>
          <p14:tracePt t="19172" x="6554788" y="5699125"/>
          <p14:tracePt t="19181" x="6610350" y="5626100"/>
          <p14:tracePt t="19188" x="6654800" y="5562600"/>
          <p14:tracePt t="19196" x="6727825" y="5462588"/>
          <p14:tracePt t="19205" x="6773863" y="5380038"/>
          <p14:tracePt t="19212" x="6827838" y="5289550"/>
          <p14:tracePt t="19220" x="6883400" y="5189538"/>
          <p14:tracePt t="19228" x="6937375" y="5089525"/>
          <p14:tracePt t="19236" x="6973888" y="5024438"/>
          <p14:tracePt t="19245" x="7037388" y="4943475"/>
          <p14:tracePt t="19252" x="7083425" y="4878388"/>
          <p14:tracePt t="19260" x="7119938" y="4824413"/>
          <p14:tracePt t="19268" x="7183438" y="4778375"/>
          <p14:tracePt t="19277" x="7265988" y="4724400"/>
          <p14:tracePt t="19284" x="7339013" y="4668838"/>
          <p14:tracePt t="19293" x="7421563" y="4614863"/>
          <p14:tracePt t="19300" x="7494588" y="4568825"/>
          <p14:tracePt t="19309" x="7594600" y="4541838"/>
          <p14:tracePt t="19317" x="7658100" y="4505325"/>
          <p14:tracePt t="19330" x="7740650" y="4478338"/>
          <p14:tracePt t="19333" x="7821613" y="4441825"/>
          <p14:tracePt t="19346" x="7840663" y="4432300"/>
          <p14:tracePt t="19349" x="7867650" y="4422775"/>
          <p14:tracePt t="19359" x="7877175" y="4413250"/>
          <p14:tracePt t="19364" x="7904163" y="4405313"/>
          <p14:tracePt t="19372" x="7913688" y="4395788"/>
          <p14:tracePt t="19380" x="7913688" y="4386263"/>
          <p14:tracePt t="19388" x="7921625" y="4376738"/>
          <p14:tracePt t="19412" x="7931150" y="4376738"/>
          <p14:tracePt t="19429" x="7950200" y="4368800"/>
          <p14:tracePt t="19468" x="7958138" y="4349750"/>
          <p14:tracePt t="19500" x="7967663" y="4340225"/>
          <p14:tracePt t="19999" x="7958138" y="4313238"/>
          <p14:tracePt t="20009" x="7885113" y="4295775"/>
          <p14:tracePt t="20016" x="7813675" y="4286250"/>
          <p14:tracePt t="20021" x="7694613" y="4268788"/>
          <p14:tracePt t="20029" x="7585075" y="4232275"/>
          <p14:tracePt t="20037" x="7421563" y="4213225"/>
          <p14:tracePt t="20044" x="7256463" y="4195763"/>
          <p14:tracePt t="20053" x="7083425" y="4149725"/>
          <p14:tracePt t="20060" x="6919913" y="4140200"/>
          <p14:tracePt t="20068" x="6773863" y="4122738"/>
          <p14:tracePt t="20077" x="6627813" y="4094163"/>
          <p14:tracePt t="20084" x="6500813" y="4076700"/>
          <p14:tracePt t="20092" x="6427788" y="4076700"/>
          <p14:tracePt t="20100" x="6362700" y="4067175"/>
          <p14:tracePt t="20109" x="6291263" y="4067175"/>
          <p14:tracePt t="20117" x="6254750" y="4067175"/>
          <p14:tracePt t="20125" x="6181725" y="4067175"/>
          <p14:tracePt t="20132" x="6126163" y="4067175"/>
          <p14:tracePt t="20143" x="6053138" y="4067175"/>
          <p14:tracePt t="20148" x="5980113" y="4067175"/>
          <p14:tracePt t="20156" x="5862638" y="4067175"/>
          <p14:tracePt t="20164" x="5743575" y="4067175"/>
          <p14:tracePt t="20172" x="5616575" y="4067175"/>
          <p14:tracePt t="20181" x="5470525" y="4067175"/>
          <p14:tracePt t="20189" x="5324475" y="4067175"/>
          <p14:tracePt t="20197" x="5178425" y="4067175"/>
          <p14:tracePt t="20206" x="5049838" y="4067175"/>
          <p14:tracePt t="20213" x="4941888" y="4067175"/>
          <p14:tracePt t="20222" x="4813300" y="4067175"/>
          <p14:tracePt t="20229" x="4695825" y="4049713"/>
          <p14:tracePt t="20237" x="4586288" y="4021138"/>
          <p14:tracePt t="20246" x="4513263" y="4013200"/>
          <p14:tracePt t="20252" x="4421188" y="4013200"/>
          <p14:tracePt t="20260" x="4340225" y="4003675"/>
          <p14:tracePt t="20268" x="4284663" y="3984625"/>
          <p14:tracePt t="20276" x="4184650" y="3957638"/>
          <p14:tracePt t="20284" x="4148138" y="3957638"/>
          <p14:tracePt t="20292" x="4057650" y="3948113"/>
          <p14:tracePt t="20300" x="3984625" y="3948113"/>
          <p14:tracePt t="20310" x="3938588" y="3940175"/>
          <p14:tracePt t="20316" x="3883025" y="3940175"/>
          <p14:tracePt t="20326" x="3810000" y="3921125"/>
          <p14:tracePt t="20332" x="3765550" y="3921125"/>
          <p14:tracePt t="20342" x="3738563" y="3921125"/>
          <p14:tracePt t="20348" x="3683000" y="3911600"/>
          <p14:tracePt t="20356" x="3665538" y="3903663"/>
          <p14:tracePt t="20364" x="3646488" y="3903663"/>
          <p14:tracePt t="20372" x="3636963" y="3894138"/>
          <p14:tracePt t="20421" x="3609975" y="3894138"/>
          <p14:tracePt t="20431" x="3592513" y="3894138"/>
          <p14:tracePt t="20436" x="3536950" y="3894138"/>
          <p14:tracePt t="20444" x="3446463" y="3894138"/>
          <p14:tracePt t="20452" x="3373438" y="3894138"/>
          <p14:tracePt t="20462" x="3281363" y="3894138"/>
          <p14:tracePt t="20471" x="3154363" y="3894138"/>
          <p14:tracePt t="20481" x="3027363" y="3894138"/>
          <p14:tracePt t="20487" x="2881313" y="3894138"/>
          <p14:tracePt t="20497" x="2716213" y="3894138"/>
          <p14:tracePt t="20501" x="2570163" y="3894138"/>
          <p14:tracePt t="20511" x="2425700" y="3894138"/>
          <p14:tracePt t="20517" x="2297113" y="3894138"/>
          <p14:tracePt t="20527" x="2206625" y="3894138"/>
          <p14:tracePt t="20533" x="2114550" y="3894138"/>
          <p14:tracePt t="20544" x="2060575" y="3894138"/>
          <p14:tracePt t="20549" x="2033588" y="3894138"/>
          <p14:tracePt t="20559" x="1987550" y="3894138"/>
          <p14:tracePt t="20566" x="1951038" y="3894138"/>
          <p14:tracePt t="20580" x="1895475" y="3894138"/>
          <p14:tracePt t="20583" x="1851025" y="3894138"/>
          <p14:tracePt t="20589" x="1795463" y="3894138"/>
          <p14:tracePt t="20597" x="1768475" y="3894138"/>
          <p14:tracePt t="20604" x="1714500" y="3894138"/>
          <p14:tracePt t="20612" x="1658938" y="3903663"/>
          <p14:tracePt t="20620" x="1604963" y="3903663"/>
          <p14:tracePt t="20628" x="1541463" y="3911600"/>
          <p14:tracePt t="20636" x="1504950" y="3911600"/>
          <p14:tracePt t="20644" x="1458913" y="3911600"/>
          <p14:tracePt t="20653" x="1439863" y="3921125"/>
          <p14:tracePt t="20660" x="1412875" y="3921125"/>
          <p14:tracePt t="20676" x="1403350" y="3921125"/>
          <p14:tracePt t="20716" x="1376363" y="3921125"/>
          <p14:tracePt t="20725" x="1322388" y="3921125"/>
          <p14:tracePt t="20732" x="1249363" y="3921125"/>
          <p14:tracePt t="20743" x="1193800" y="3921125"/>
          <p14:tracePt t="20748" x="1120775" y="3921125"/>
          <p14:tracePt t="20759" x="1057275" y="3921125"/>
          <p14:tracePt t="20765" x="1020763" y="3921125"/>
          <p14:tracePt t="20772" x="966788" y="3921125"/>
          <p14:tracePt t="20780" x="939800" y="3921125"/>
          <p14:tracePt t="20789" x="920750" y="3921125"/>
          <p14:tracePt t="20796" x="911225" y="3921125"/>
          <p14:tracePt t="20950" x="903288" y="3921125"/>
          <p14:tracePt t="20957" x="903288" y="3903663"/>
          <p14:tracePt t="20964" x="903288" y="3875088"/>
          <p14:tracePt t="20972" x="903288" y="3857625"/>
          <p14:tracePt t="20980" x="903288" y="3830638"/>
          <p14:tracePt t="20988" x="903288" y="3811588"/>
          <p14:tracePt t="20996" x="903288" y="3784600"/>
          <p14:tracePt t="21004" x="903288" y="3767138"/>
          <p14:tracePt t="21012" x="903288" y="3738563"/>
          <p14:tracePt t="21020" x="903288" y="3721100"/>
          <p14:tracePt t="21028" x="903288" y="3694113"/>
          <p14:tracePt t="21036" x="903288" y="3657600"/>
          <p14:tracePt t="21045" x="903288" y="3621088"/>
          <p14:tracePt t="21052" x="903288" y="3575050"/>
          <p14:tracePt t="21060" x="903288" y="3538538"/>
          <p14:tracePt t="21068" x="903288" y="3465513"/>
          <p14:tracePt t="21077" x="903288" y="3392488"/>
          <p14:tracePt t="21084" x="903288" y="3319463"/>
          <p14:tracePt t="21092" x="903288" y="3209925"/>
          <p14:tracePt t="21101" x="903288" y="3136900"/>
          <p14:tracePt t="21109" x="903288" y="3027363"/>
          <p14:tracePt t="21117" x="903288" y="2917825"/>
          <p14:tracePt t="21126" x="903288" y="2790825"/>
          <p14:tracePt t="21132" x="903288" y="2662238"/>
          <p14:tracePt t="21143" x="903288" y="2535238"/>
          <p14:tracePt t="21149" x="903288" y="2425700"/>
          <p14:tracePt t="21159" x="903288" y="2298700"/>
          <p14:tracePt t="21164" x="903288" y="2189163"/>
          <p14:tracePt t="21172" x="903288" y="2160588"/>
          <p14:tracePt t="21180" x="903288" y="2043113"/>
          <p14:tracePt t="21188" x="893763" y="1933575"/>
          <p14:tracePt t="21196" x="866775" y="1833563"/>
          <p14:tracePt t="21204" x="847725" y="1724025"/>
          <p14:tracePt t="21212" x="847725" y="1631950"/>
          <p14:tracePt t="21220" x="847725" y="1558925"/>
          <p14:tracePt t="21228" x="847725" y="1468438"/>
          <p14:tracePt t="21236" x="847725" y="1395413"/>
          <p14:tracePt t="21244" x="847725" y="1331913"/>
          <p14:tracePt t="21252" x="847725" y="1276350"/>
          <p14:tracePt t="21261" x="847725" y="1222375"/>
          <p14:tracePt t="21268" x="847725" y="1185863"/>
          <p14:tracePt t="21276" x="847725" y="1149350"/>
          <p14:tracePt t="21284" x="847725" y="1112838"/>
          <p14:tracePt t="21292" x="847725" y="1066800"/>
          <p14:tracePt t="21310" x="847725" y="1039813"/>
          <p14:tracePt t="21316" x="847725" y="1020763"/>
          <p14:tracePt t="21326" x="847725" y="1012825"/>
          <p14:tracePt t="21332" x="857250" y="984250"/>
          <p14:tracePt t="21348" x="866775" y="966788"/>
          <p14:tracePt t="21358" x="866775" y="947738"/>
          <p14:tracePt t="21364" x="874713" y="930275"/>
          <p14:tracePt t="21372" x="884238" y="911225"/>
          <p14:tracePt t="21380" x="893763" y="903288"/>
          <p14:tracePt t="21388" x="903288" y="893763"/>
          <p14:tracePt t="21396" x="911225" y="866775"/>
          <p14:tracePt t="21404" x="911225" y="857250"/>
          <p14:tracePt t="21412" x="920750" y="857250"/>
          <p14:tracePt t="21606" x="920750" y="847725"/>
          <p14:tracePt t="21671" x="930275" y="847725"/>
          <p14:tracePt t="21687" x="993775" y="847725"/>
          <p14:tracePt t="21694" x="1057275" y="857250"/>
          <p14:tracePt t="21701" x="1166813" y="874713"/>
          <p14:tracePt t="21709" x="1293813" y="884238"/>
          <p14:tracePt t="21717" x="1422400" y="911225"/>
          <p14:tracePt t="21726" x="1622425" y="930275"/>
          <p14:tracePt t="21733" x="1831975" y="966788"/>
          <p14:tracePt t="21743" x="2033588" y="966788"/>
          <p14:tracePt t="21748" x="2279650" y="966788"/>
          <p14:tracePt t="21758" x="2543175" y="966788"/>
          <p14:tracePt t="21764" x="2762250" y="966788"/>
          <p14:tracePt t="21772" x="2990850" y="966788"/>
          <p14:tracePt t="21780" x="3171825" y="966788"/>
          <p14:tracePt t="21788" x="3354388" y="966788"/>
          <p14:tracePt t="21797" x="3519488" y="966788"/>
          <p14:tracePt t="21804" x="3646488" y="966788"/>
          <p14:tracePt t="21812" x="3756025" y="966788"/>
          <p14:tracePt t="21821" x="3883025" y="966788"/>
          <p14:tracePt t="21828" x="4011613" y="966788"/>
          <p14:tracePt t="21836" x="4121150" y="966788"/>
          <p14:tracePt t="21844" x="4230688" y="966788"/>
          <p14:tracePt t="21852" x="4357688" y="966788"/>
          <p14:tracePt t="21860" x="4503738" y="966788"/>
          <p14:tracePt t="21868" x="4667250" y="966788"/>
          <p14:tracePt t="21878" x="4813300" y="966788"/>
          <p14:tracePt t="21884" x="4978400" y="993775"/>
          <p14:tracePt t="21892" x="5178425" y="1020763"/>
          <p14:tracePt t="21900" x="5341938" y="1039813"/>
          <p14:tracePt t="21908" x="5514975" y="1085850"/>
          <p14:tracePt t="21916" x="5661025" y="1103313"/>
          <p14:tracePt t="21925" x="5789613" y="1112838"/>
          <p14:tracePt t="21932" x="5916613" y="1139825"/>
          <p14:tracePt t="21942" x="5989638" y="1139825"/>
          <p14:tracePt t="21948" x="6072188" y="1158875"/>
          <p14:tracePt t="21958" x="6099175" y="1158875"/>
          <p14:tracePt t="21964" x="6108700" y="1158875"/>
          <p14:tracePt t="21972" x="6116638" y="1158875"/>
          <p14:tracePt t="22059" x="6153150" y="1158875"/>
          <p14:tracePt t="22065" x="6208713" y="1166813"/>
          <p14:tracePt t="22072" x="6262688" y="1166813"/>
          <p14:tracePt t="22077" x="6326188" y="1176338"/>
          <p14:tracePt t="22085" x="6381750" y="1176338"/>
          <p14:tracePt t="22093" x="6454775" y="1176338"/>
          <p14:tracePt t="22100" x="6491288" y="1176338"/>
          <p14:tracePt t="22109" x="6545263" y="1176338"/>
          <p14:tracePt t="22117" x="6610350" y="1176338"/>
          <p14:tracePt t="22125" x="6637338" y="1176338"/>
          <p14:tracePt t="22132" x="6654800" y="1176338"/>
          <p14:tracePt t="22143" x="6681788" y="1176338"/>
          <p14:tracePt t="22158" x="6691313" y="1176338"/>
          <p14:tracePt t="22204" x="6700838" y="1176338"/>
          <p14:tracePt t="22212" x="6737350" y="1176338"/>
          <p14:tracePt t="22220" x="6773863" y="1203325"/>
          <p14:tracePt t="22228" x="6856413" y="1212850"/>
          <p14:tracePt t="22236" x="6929438" y="1212850"/>
          <p14:tracePt t="22244" x="7037388" y="1231900"/>
          <p14:tracePt t="22252" x="7165975" y="1239838"/>
          <p14:tracePt t="22260" x="7275513" y="1239838"/>
          <p14:tracePt t="22268" x="7392988" y="1268413"/>
          <p14:tracePt t="22276" x="7502525" y="1285875"/>
          <p14:tracePt t="22284" x="7567613" y="1295400"/>
          <p14:tracePt t="22292" x="7602538" y="1295400"/>
          <p14:tracePt t="22300" x="7631113" y="1295400"/>
          <p14:tracePt t="22436" x="7639050" y="1303338"/>
          <p14:tracePt t="22452" x="7639050" y="1312863"/>
          <p14:tracePt t="22460" x="7639050" y="1331913"/>
          <p14:tracePt t="22468" x="7648575" y="1358900"/>
          <p14:tracePt t="22476" x="7648575" y="1376363"/>
          <p14:tracePt t="22484" x="7648575" y="1404938"/>
          <p14:tracePt t="22494" x="7648575" y="1431925"/>
          <p14:tracePt t="22500" x="7648575" y="1477963"/>
          <p14:tracePt t="22509" x="7648575" y="1514475"/>
          <p14:tracePt t="22516" x="7648575" y="1568450"/>
          <p14:tracePt t="22526" x="7648575" y="1624013"/>
          <p14:tracePt t="22532" x="7648575" y="1704975"/>
          <p14:tracePt t="22542" x="7648575" y="1760538"/>
          <p14:tracePt t="22549" x="7648575" y="1851025"/>
          <p14:tracePt t="22559" x="7648575" y="1960563"/>
          <p14:tracePt t="22564" x="7648575" y="2070100"/>
          <p14:tracePt t="22573" x="7648575" y="2179638"/>
          <p14:tracePt t="22582" x="7648575" y="2289175"/>
          <p14:tracePt t="22591" x="7648575" y="2416175"/>
          <p14:tracePt t="22599" x="7648575" y="2508250"/>
          <p14:tracePt t="22607" x="7648575" y="2617788"/>
          <p14:tracePt t="22615" x="7648575" y="2690813"/>
          <p14:tracePt t="22621" x="7648575" y="2763838"/>
          <p14:tracePt t="22628" x="7648575" y="2844800"/>
          <p14:tracePt t="22637" x="7648575" y="2900363"/>
          <p14:tracePt t="22645" x="7648575" y="2936875"/>
          <p14:tracePt t="22652" x="7648575" y="2963863"/>
          <p14:tracePt t="22660" x="7648575" y="3000375"/>
          <p14:tracePt t="22668" x="7648575" y="3027363"/>
          <p14:tracePt t="22676" x="7648575" y="3046413"/>
          <p14:tracePt t="22684" x="7648575" y="3073400"/>
          <p14:tracePt t="22692" x="7648575" y="3082925"/>
          <p14:tracePt t="22700" x="7658100" y="3090863"/>
          <p14:tracePt t="22708" x="7658100" y="3119438"/>
          <p14:tracePt t="22725" x="7658100" y="3155950"/>
          <p14:tracePt t="22732" x="7658100" y="3163888"/>
          <p14:tracePt t="22741" x="7667625" y="3200400"/>
          <p14:tracePt t="22748" x="7667625" y="3209925"/>
          <p14:tracePt t="22759" x="7667625" y="3219450"/>
          <p14:tracePt t="22764" x="7667625" y="3246438"/>
          <p14:tracePt t="22772" x="7667625" y="3255963"/>
          <p14:tracePt t="22790" x="7675563" y="3273425"/>
          <p14:tracePt t="22806" x="7685088" y="3273425"/>
          <p14:tracePt t="22831" x="7685088" y="3292475"/>
          <p14:tracePt t="22841" x="7685088" y="3302000"/>
          <p14:tracePt t="22849" x="7685088" y="3309938"/>
          <p14:tracePt t="22853" x="7685088" y="3319463"/>
          <p14:tracePt t="22868" x="7685088" y="3328988"/>
          <p14:tracePt t="22878" x="7685088" y="3338513"/>
          <p14:tracePt t="22884" x="7685088" y="3355975"/>
          <p14:tracePt t="22900" x="7685088" y="3365500"/>
          <p14:tracePt t="22916" x="7685088" y="3375025"/>
          <p14:tracePt t="22925" x="7685088" y="3382963"/>
          <p14:tracePt t="22932" x="7667625" y="3411538"/>
          <p14:tracePt t="22942" x="7648575" y="3429000"/>
          <p14:tracePt t="22948" x="7612063" y="3475038"/>
          <p14:tracePt t="22958" x="7567613" y="3519488"/>
          <p14:tracePt t="22964" x="7494588" y="3592513"/>
          <p14:tracePt t="22972" x="7448550" y="3629025"/>
          <p14:tracePt t="22980" x="7366000" y="3665538"/>
          <p14:tracePt t="22988" x="7302500" y="3730625"/>
          <p14:tracePt t="22996" x="7219950" y="3794125"/>
          <p14:tracePt t="23004" x="7119938" y="3875088"/>
          <p14:tracePt t="23012" x="7037388" y="3930650"/>
          <p14:tracePt t="23020" x="6956425" y="3984625"/>
          <p14:tracePt t="23028" x="6837363" y="4076700"/>
          <p14:tracePt t="23036" x="6754813" y="4130675"/>
          <p14:tracePt t="23044" x="6673850" y="4186238"/>
          <p14:tracePt t="23052" x="6610350" y="4222750"/>
          <p14:tracePt t="23060" x="6573838" y="4232275"/>
          <p14:tracePt t="23069" x="6545263" y="4249738"/>
          <p14:tracePt t="23077" x="6527800" y="4276725"/>
          <p14:tracePt t="23343" x="6518275" y="4276725"/>
          <p14:tracePt t="23355" x="6518275" y="4332288"/>
          <p14:tracePt t="23363" x="6518275" y="4368800"/>
          <p14:tracePt t="23366" x="6518275" y="4422775"/>
          <p14:tracePt t="23373" x="6518275" y="4468813"/>
          <p14:tracePt t="23381" x="6518275" y="4522788"/>
          <p14:tracePt t="23388" x="6508750" y="4551363"/>
          <p14:tracePt t="23396" x="6500813" y="4587875"/>
          <p14:tracePt t="23404" x="6472238" y="4624388"/>
          <p14:tracePt t="23412" x="6472238" y="4641850"/>
          <p14:tracePt t="23420" x="6464300" y="4660900"/>
          <p14:tracePt t="23430" x="6454775" y="4678363"/>
          <p14:tracePt t="23446" x="6454775" y="4687888"/>
          <p14:tracePt t="23464" x="6454775" y="4697413"/>
          <p14:tracePt t="23476" x="6454775" y="4705350"/>
          <p14:tracePt t="23484" x="6454775" y="4714875"/>
          <p14:tracePt t="23566" x="6435725" y="4714875"/>
          <p14:tracePt t="23575" x="6418263" y="4705350"/>
          <p14:tracePt t="23585" x="6354763" y="4660900"/>
          <p14:tracePt t="23595" x="6308725" y="4605338"/>
          <p14:tracePt t="23598" x="6235700" y="4559300"/>
          <p14:tracePt t="23604" x="6116638" y="4478338"/>
          <p14:tracePt t="23612" x="6026150" y="4422775"/>
          <p14:tracePt t="23620" x="5907088" y="4368800"/>
          <p14:tracePt t="23628" x="5753100" y="4276725"/>
          <p14:tracePt t="23636" x="5643563" y="4232275"/>
          <p14:tracePt t="23644" x="5487988" y="4186238"/>
          <p14:tracePt t="23652" x="5360988" y="4140200"/>
          <p14:tracePt t="23660" x="5224463" y="4130675"/>
          <p14:tracePt t="23668" x="5132388" y="4086225"/>
          <p14:tracePt t="23676" x="5041900" y="4086225"/>
          <p14:tracePt t="23684" x="4959350" y="4086225"/>
          <p14:tracePt t="23692" x="4905375" y="4086225"/>
          <p14:tracePt t="23700" x="4849813" y="4086225"/>
          <p14:tracePt t="23709" x="4795838" y="4086225"/>
          <p14:tracePt t="23716" x="4740275" y="4086225"/>
          <p14:tracePt t="23726" x="4686300" y="4086225"/>
          <p14:tracePt t="23734" x="4622800" y="4103688"/>
          <p14:tracePt t="23748" x="4540250" y="4113213"/>
          <p14:tracePt t="23750" x="4448175" y="4140200"/>
          <p14:tracePt t="23761" x="4403725" y="4149725"/>
          <p14:tracePt t="23765" x="4330700" y="4167188"/>
          <p14:tracePt t="23776" x="4267200" y="4195763"/>
          <p14:tracePt t="23780" x="4221163" y="4213225"/>
          <p14:tracePt t="23788" x="4157663" y="4240213"/>
          <p14:tracePt t="23796" x="4094163" y="4276725"/>
          <p14:tracePt t="23804" x="4084638" y="4286250"/>
          <p14:tracePt t="23812" x="4075113" y="4295775"/>
          <p14:tracePt t="23846" x="4065588" y="4303713"/>
          <p14:tracePt t="23870" x="4057650" y="4313238"/>
          <p14:tracePt t="23892" x="4057650" y="4322763"/>
          <p14:tracePt t="23901" x="4057650" y="4340225"/>
          <p14:tracePt t="23909" x="4057650" y="4349750"/>
          <p14:tracePt t="23916" x="4057650" y="4368800"/>
          <p14:tracePt t="23925" x="4048125" y="4376738"/>
          <p14:tracePt t="23932" x="4048125" y="4386263"/>
          <p14:tracePt t="23942" x="4029075" y="4405313"/>
          <p14:tracePt t="23949" x="4029075" y="4422775"/>
          <p14:tracePt t="23958" x="4021138" y="4441825"/>
          <p14:tracePt t="23964" x="4021138" y="4478338"/>
          <p14:tracePt t="23973" x="4021138" y="4495800"/>
          <p14:tracePt t="23980" x="4011613" y="4522788"/>
          <p14:tracePt t="23988" x="4011613" y="4532313"/>
          <p14:tracePt t="23996" x="4011613" y="4551363"/>
          <p14:tracePt t="24004" x="4002088" y="4568825"/>
          <p14:tracePt t="24020" x="3992563" y="4578350"/>
          <p14:tracePt t="24044" x="3984625" y="4587875"/>
          <p14:tracePt t="24060" x="3975100" y="4595813"/>
          <p14:tracePt t="24068" x="3956050" y="4614863"/>
          <p14:tracePt t="24076" x="3938588" y="4624388"/>
          <p14:tracePt t="24084" x="3929063" y="4632325"/>
          <p14:tracePt t="24092" x="3911600" y="4660900"/>
          <p14:tracePt t="24100" x="3883025" y="4687888"/>
          <p14:tracePt t="24108" x="3829050" y="4741863"/>
          <p14:tracePt t="24116" x="3810000" y="4768850"/>
          <p14:tracePt t="24125" x="3783013" y="4797425"/>
          <p14:tracePt t="24132" x="3756025" y="4841875"/>
          <p14:tracePt t="24141" x="3738563" y="4878388"/>
          <p14:tracePt t="24148" x="3729038" y="4887913"/>
          <p14:tracePt t="24158" x="3719513" y="4924425"/>
          <p14:tracePt t="24164" x="3709988" y="4943475"/>
          <p14:tracePt t="24172" x="3709988" y="4960938"/>
          <p14:tracePt t="24180" x="3702050" y="4979988"/>
          <p14:tracePt t="24188" x="3702050" y="5006975"/>
          <p14:tracePt t="24196" x="3702050" y="5024438"/>
          <p14:tracePt t="24204" x="3702050" y="5033963"/>
          <p14:tracePt t="24212" x="3702050" y="5043488"/>
          <p14:tracePt t="24220" x="3702050" y="5053013"/>
          <p14:tracePt t="24228" x="3702050" y="5070475"/>
          <p14:tracePt t="24236" x="3702050" y="5089525"/>
          <p14:tracePt t="24244" x="3702050" y="5097463"/>
          <p14:tracePt t="24253" x="3702050" y="5106988"/>
          <p14:tracePt t="24268" x="3702050" y="5116513"/>
          <p14:tracePt t="24293" x="3702050" y="5126038"/>
          <p14:tracePt t="24340" x="3709988" y="5126038"/>
          <p14:tracePt t="24348" x="3719513" y="5126038"/>
          <p14:tracePt t="24357" x="3738563" y="5126038"/>
          <p14:tracePt t="24364" x="3756025" y="5126038"/>
          <p14:tracePt t="24372" x="3775075" y="5097463"/>
          <p14:tracePt t="24380" x="3783013" y="5097463"/>
          <p14:tracePt t="24396" x="3810000" y="5089525"/>
          <p14:tracePt t="24420" x="3819525" y="5089525"/>
          <p14:tracePt t="24428" x="3838575" y="5089525"/>
          <p14:tracePt t="24436" x="3846513" y="5080000"/>
          <p14:tracePt t="24444" x="3865563" y="5080000"/>
          <p14:tracePt t="24452" x="3892550" y="5080000"/>
          <p14:tracePt t="24461" x="3911600" y="5080000"/>
          <p14:tracePt t="24468" x="3938588" y="5080000"/>
          <p14:tracePt t="24476" x="3956050" y="5080000"/>
          <p14:tracePt t="24484" x="4002088" y="5080000"/>
          <p14:tracePt t="24495" x="4011613" y="5080000"/>
          <p14:tracePt t="24500" x="4029075" y="5080000"/>
          <p14:tracePt t="24509" x="4048125" y="5080000"/>
          <p14:tracePt t="24516" x="4084638" y="5080000"/>
          <p14:tracePt t="24525" x="4111625" y="5060950"/>
          <p14:tracePt t="24532" x="4121150" y="5060950"/>
          <p14:tracePt t="24542" x="4138613" y="5053013"/>
          <p14:tracePt t="24548" x="4165600" y="5053013"/>
          <p14:tracePt t="24558" x="4175125" y="5043488"/>
          <p14:tracePt t="24566" x="4194175" y="5033963"/>
          <p14:tracePt t="24580" x="4221163" y="4997450"/>
          <p14:tracePt t="24583" x="4238625" y="4997450"/>
          <p14:tracePt t="24590" x="4267200" y="4979988"/>
          <p14:tracePt t="24597" x="4303713" y="4951413"/>
          <p14:tracePt t="24605" x="4330700" y="4924425"/>
          <p14:tracePt t="24612" x="4367213" y="4897438"/>
          <p14:tracePt t="24620" x="4384675" y="4878388"/>
          <p14:tracePt t="24628" x="4440238" y="4833938"/>
          <p14:tracePt t="24636" x="4484688" y="4805363"/>
          <p14:tracePt t="24644" x="4530725" y="4768850"/>
          <p14:tracePt t="24653" x="4586288" y="4732338"/>
          <p14:tracePt t="24660" x="4630738" y="4714875"/>
          <p14:tracePt t="24668" x="4659313" y="4705350"/>
          <p14:tracePt t="24676" x="4686300" y="4668838"/>
          <p14:tracePt t="24684" x="4722813" y="4660900"/>
          <p14:tracePt t="24699" x="4749800" y="4651375"/>
          <p14:tracePt t="24703" x="4803775" y="4651375"/>
          <p14:tracePt t="24713" x="4832350" y="4632325"/>
          <p14:tracePt t="24717" x="4876800" y="4624388"/>
          <p14:tracePt t="24727" x="4913313" y="4614863"/>
          <p14:tracePt t="24732" x="4978400" y="4595813"/>
          <p14:tracePt t="24748" x="4995863" y="4595813"/>
          <p14:tracePt t="24753" x="5022850" y="4587875"/>
          <p14:tracePt t="24761" x="5032375" y="4578350"/>
          <p14:tracePt t="24765" x="5041900" y="4578350"/>
          <p14:tracePt t="24777" x="5068888" y="4578350"/>
          <p14:tracePt t="24781" x="5078413" y="4578350"/>
          <p14:tracePt t="24795" x="5086350" y="4578350"/>
          <p14:tracePt t="24796" x="5105400" y="4578350"/>
          <p14:tracePt t="25041" x="5114925" y="4568825"/>
          <p14:tracePt t="25061" x="5114925" y="4559300"/>
          <p14:tracePt t="25063" x="5105400" y="4559300"/>
          <p14:tracePt t="25199" x="5095875" y="4568825"/>
          <p14:tracePt t="25214" x="5095875" y="4578350"/>
          <p14:tracePt t="25223" x="5095875" y="4587875"/>
          <p14:tracePt t="25229" x="5095875" y="4605338"/>
          <p14:tracePt t="25237" x="5095875" y="4632325"/>
          <p14:tracePt t="25244" x="5114925" y="4651375"/>
          <p14:tracePt t="25254" x="5122863" y="4668838"/>
          <p14:tracePt t="25271" x="5132388" y="4678363"/>
          <p14:tracePt t="25279" x="5141913" y="4687888"/>
          <p14:tracePt t="25285" x="5151438" y="4687888"/>
          <p14:tracePt t="25293" x="5159375" y="4705350"/>
          <p14:tracePt t="25301" x="5168900" y="4705350"/>
          <p14:tracePt t="25310" x="5195888" y="4714875"/>
          <p14:tracePt t="25316" x="5214938" y="4714875"/>
          <p14:tracePt t="25326" x="5268913" y="4714875"/>
          <p14:tracePt t="25332" x="5334000" y="4724400"/>
          <p14:tracePt t="25342" x="5387975" y="4741863"/>
          <p14:tracePt t="25349" x="5524500" y="4768850"/>
          <p14:tracePt t="25358" x="5670550" y="4778375"/>
          <p14:tracePt t="25364" x="5816600" y="4797425"/>
          <p14:tracePt t="25372" x="5980113" y="4814888"/>
          <p14:tracePt t="25381" x="6208713" y="4841875"/>
          <p14:tracePt t="25388" x="6408738" y="4841875"/>
          <p14:tracePt t="25396" x="6591300" y="4841875"/>
          <p14:tracePt t="25404" x="6791325" y="4841875"/>
          <p14:tracePt t="25412" x="6946900" y="4841875"/>
          <p14:tracePt t="25420" x="7073900" y="4841875"/>
          <p14:tracePt t="25429" x="7192963" y="4841875"/>
          <p14:tracePt t="25438" x="7248525" y="4841875"/>
          <p14:tracePt t="25448" x="7339013" y="4841875"/>
          <p14:tracePt t="25455" x="7366000" y="4841875"/>
          <p14:tracePt t="25464" x="7385050" y="4841875"/>
          <p14:tracePt t="25468" x="7402513" y="4833938"/>
          <p14:tracePt t="25484" x="7412038" y="4833938"/>
          <p14:tracePt t="25516" x="7439025" y="4824413"/>
          <p14:tracePt t="25525" x="7448550" y="4814888"/>
          <p14:tracePt t="25533" x="7458075" y="4814888"/>
          <p14:tracePt t="25543" x="7458075" y="4805363"/>
          <p14:tracePt t="25548" x="7475538" y="4797425"/>
          <p14:tracePt t="25559" x="7502525" y="4760913"/>
          <p14:tracePt t="25572" x="7512050" y="4741863"/>
          <p14:tracePt t="25581" x="7521575" y="4724400"/>
          <p14:tracePt t="25589" x="7531100" y="4705350"/>
          <p14:tracePt t="25597" x="7539038" y="4687888"/>
          <p14:tracePt t="25605" x="7539038" y="4678363"/>
          <p14:tracePt t="25613" x="7539038" y="4668838"/>
          <p14:tracePt t="25621" x="7539038" y="4660900"/>
          <p14:tracePt t="25645" x="7539038" y="4641850"/>
          <p14:tracePt t="25668" x="7539038" y="4632325"/>
          <p14:tracePt t="25692" x="7539038" y="4624388"/>
          <p14:tracePt t="25784" x="7539038" y="4614863"/>
          <p14:tracePt t="25799" x="7502525" y="4614863"/>
          <p14:tracePt t="25810" x="7429500" y="4614863"/>
          <p14:tracePt t="25814" x="7375525" y="4614863"/>
          <p14:tracePt t="25820" x="7319963" y="4614863"/>
          <p14:tracePt t="25828" x="7248525" y="4614863"/>
          <p14:tracePt t="25837" x="7183438" y="4614863"/>
          <p14:tracePt t="25844" x="7146925" y="4614863"/>
          <p14:tracePt t="25852" x="7110413" y="4614863"/>
          <p14:tracePt t="25860" x="7092950" y="4614863"/>
          <p14:tracePt t="25868" x="7083425" y="4614863"/>
          <p14:tracePt t="25878" x="7056438" y="4605338"/>
          <p14:tracePt t="26198" x="7065963" y="4595813"/>
          <p14:tracePt t="26204" x="7092950" y="4595813"/>
          <p14:tracePt t="26212" x="7119938" y="4605338"/>
          <p14:tracePt t="26220" x="7165975" y="4624388"/>
          <p14:tracePt t="26228" x="7202488" y="4632325"/>
          <p14:tracePt t="26236" x="7256463" y="4651375"/>
          <p14:tracePt t="26244" x="7329488" y="4660900"/>
          <p14:tracePt t="26252" x="7402513" y="4660900"/>
          <p14:tracePt t="26260" x="7494588" y="4660900"/>
          <p14:tracePt t="26268" x="7558088" y="4660900"/>
          <p14:tracePt t="26276" x="7631113" y="4660900"/>
          <p14:tracePt t="26284" x="7704138" y="4660900"/>
          <p14:tracePt t="26293" x="7758113" y="4660900"/>
          <p14:tracePt t="26300" x="7813675" y="4660900"/>
          <p14:tracePt t="26310" x="7858125" y="4660900"/>
          <p14:tracePt t="26316" x="7885113" y="4660900"/>
          <p14:tracePt t="26325" x="7913688" y="4660900"/>
          <p14:tracePt t="26332" x="7921625" y="4660900"/>
          <p14:tracePt t="26342" x="7940675" y="4660900"/>
          <p14:tracePt t="26348" x="7950200" y="4660900"/>
          <p14:tracePt t="26396" x="7958138" y="4660900"/>
          <p14:tracePt t="26404" x="7977188" y="4660900"/>
          <p14:tracePt t="26412" x="7986713" y="4660900"/>
          <p14:tracePt t="26422" x="7994650" y="4660900"/>
          <p14:tracePt t="26433" x="8004175" y="4660900"/>
          <p14:tracePt t="26453" x="8013700" y="4660900"/>
          <p14:tracePt t="26463" x="8023225" y="4668838"/>
          <p14:tracePt t="26468" x="8031163" y="4668838"/>
          <p14:tracePt t="26476" x="8040688" y="4668838"/>
          <p14:tracePt t="26484" x="8067675" y="4668838"/>
          <p14:tracePt t="26494" x="8077200" y="4668838"/>
          <p14:tracePt t="26500" x="8086725" y="4668838"/>
          <p14:tracePt t="26509" x="8096250" y="4668838"/>
          <p14:tracePt t="26638" x="8104188" y="4668838"/>
          <p14:tracePt t="26647" x="8123238" y="4687888"/>
          <p14:tracePt t="26654" x="8132763" y="4687888"/>
          <p14:tracePt t="26660" x="8140700" y="4687888"/>
          <p14:tracePt t="26668" x="8150225" y="4687888"/>
          <p14:tracePt t="26676" x="8159750" y="4687888"/>
          <p14:tracePt t="26700" x="8177213" y="4687888"/>
          <p14:tracePt t="26828" x="8186738" y="4697413"/>
          <p14:tracePt t="26844" x="8204200" y="4705350"/>
          <p14:tracePt t="26861" x="8232775" y="4724400"/>
          <p14:tracePt t="26868" x="8259763" y="4741863"/>
          <p14:tracePt t="26876" x="8259763" y="4751388"/>
          <p14:tracePt t="26885" x="8277225" y="4760913"/>
          <p14:tracePt t="26892" x="8296275" y="4778375"/>
          <p14:tracePt t="26902" x="8305800" y="4787900"/>
          <p14:tracePt t="26913" x="8323263" y="4805363"/>
          <p14:tracePt t="26919" x="8332788" y="4814888"/>
          <p14:tracePt t="26927" x="8342313" y="4814888"/>
          <p14:tracePt t="26946" x="8359775" y="4824413"/>
          <p14:tracePt t="26965" x="8369300" y="4824413"/>
          <p14:tracePt t="27288" x="8369300" y="4814888"/>
          <p14:tracePt t="27456" x="8369300" y="4797425"/>
          <p14:tracePt t="27466" x="8369300" y="4787900"/>
          <p14:tracePt t="27473" x="8378825" y="4768850"/>
          <p14:tracePt t="27480" x="8386763" y="4741863"/>
          <p14:tracePt t="27484" x="8386763" y="4732338"/>
          <p14:tracePt t="27495" x="8405813" y="4705350"/>
          <p14:tracePt t="27500" x="8405813" y="4697413"/>
          <p14:tracePt t="27509" x="8415338" y="4678363"/>
          <p14:tracePt t="27516" x="8415338" y="4668838"/>
          <p14:tracePt t="27525" x="8415338" y="4651375"/>
          <p14:tracePt t="27532" x="8415338" y="4641850"/>
          <p14:tracePt t="27542" x="8415338" y="4624388"/>
          <p14:tracePt t="27713" x="8415338" y="4651375"/>
          <p14:tracePt t="27721" x="8415338" y="4660900"/>
          <p14:tracePt t="27733" x="8415338" y="4678363"/>
          <p14:tracePt t="27740" x="8405813" y="4687888"/>
          <p14:tracePt t="27748" x="8405813" y="4697413"/>
          <p14:tracePt t="27758" x="8396288" y="4705350"/>
          <p14:tracePt t="27780" x="8396288" y="4724400"/>
          <p14:tracePt t="27807" x="8396288" y="4732338"/>
          <p14:tracePt t="27812" x="8378825" y="4751388"/>
          <p14:tracePt t="27821" x="8378825" y="4760913"/>
          <p14:tracePt t="27828" x="8369300" y="4787900"/>
          <p14:tracePt t="27844" x="8369300" y="4814888"/>
          <p14:tracePt t="27853" x="8359775" y="4824413"/>
          <p14:tracePt t="27860" x="8359775" y="4851400"/>
          <p14:tracePt t="27878" x="8350250" y="4870450"/>
          <p14:tracePt t="27950" x="8332788" y="4878388"/>
          <p14:tracePt t="27958" x="8323263" y="4887913"/>
          <p14:tracePt t="27965" x="8286750" y="4914900"/>
          <p14:tracePt t="27978" x="8223250" y="4943475"/>
          <p14:tracePt t="27980" x="8123238" y="4979988"/>
          <p14:tracePt t="27988" x="8031163" y="5006975"/>
          <p14:tracePt t="27996" x="7877175" y="5053013"/>
          <p14:tracePt t="28004" x="7731125" y="5070475"/>
          <p14:tracePt t="28012" x="7567613" y="5089525"/>
          <p14:tracePt t="28020" x="7421563" y="5116513"/>
          <p14:tracePt t="28028" x="7256463" y="5133975"/>
          <p14:tracePt t="28036" x="7092950" y="5160963"/>
          <p14:tracePt t="28044" x="6910388" y="5160963"/>
          <p14:tracePt t="28052" x="6800850" y="5160963"/>
          <p14:tracePt t="28060" x="6673850" y="5160963"/>
          <p14:tracePt t="28068" x="6545263" y="5160963"/>
          <p14:tracePt t="28076" x="6472238" y="5160963"/>
          <p14:tracePt t="28084" x="6418263" y="5160963"/>
          <p14:tracePt t="28092" x="6372225" y="5180013"/>
          <p14:tracePt t="28100" x="6354763" y="5180013"/>
          <p14:tracePt t="28108" x="6335713" y="5180013"/>
          <p14:tracePt t="28116" x="6326188" y="5180013"/>
          <p14:tracePt t="28125" x="6318250" y="5189538"/>
          <p14:tracePt t="28290" x="6308725" y="5189538"/>
          <p14:tracePt t="28302" x="6281738" y="5189538"/>
          <p14:tracePt t="28312" x="6245225" y="5197475"/>
          <p14:tracePt t="28316" x="6226175" y="5207000"/>
          <p14:tracePt t="28325" x="6199188" y="5233988"/>
          <p14:tracePt t="28332" x="6172200" y="5243513"/>
          <p14:tracePt t="28341" x="6126163" y="5253038"/>
          <p14:tracePt t="28348" x="6062663" y="5262563"/>
          <p14:tracePt t="28359" x="6035675" y="5262563"/>
          <p14:tracePt t="28364" x="6007100" y="5262563"/>
          <p14:tracePt t="28372" x="5972175" y="5262563"/>
          <p14:tracePt t="28380" x="5935663" y="5262563"/>
          <p14:tracePt t="28388" x="5916613" y="5262563"/>
          <p14:tracePt t="28404" x="5899150" y="5262563"/>
          <p14:tracePt t="28412" x="5880100" y="5253038"/>
          <p14:tracePt t="28420" x="5880100" y="5243513"/>
          <p14:tracePt t="28428" x="5870575" y="5226050"/>
          <p14:tracePt t="28436" x="5870575" y="5197475"/>
          <p14:tracePt t="28444" x="5862638" y="5153025"/>
          <p14:tracePt t="28452" x="5862638" y="5133975"/>
          <p14:tracePt t="28460" x="5862638" y="5097463"/>
          <p14:tracePt t="28468" x="5862638" y="5053013"/>
          <p14:tracePt t="28477" x="5834063" y="5024438"/>
          <p14:tracePt t="28484" x="5826125" y="4997450"/>
          <p14:tracePt t="28495" x="5826125" y="4979988"/>
          <p14:tracePt t="28500" x="5826125" y="4960938"/>
          <p14:tracePt t="28509" x="5816600" y="4943475"/>
          <p14:tracePt t="28516" x="5816600" y="4914900"/>
          <p14:tracePt t="28525" x="5797550" y="4878388"/>
          <p14:tracePt t="28548" x="5789613" y="4878388"/>
          <p14:tracePt t="28839" x="5743575" y="4878388"/>
          <p14:tracePt t="28845" x="5680075" y="4878388"/>
          <p14:tracePt t="28854" x="5588000" y="4906963"/>
          <p14:tracePt t="28860" x="5441950" y="4914900"/>
          <p14:tracePt t="28868" x="5260975" y="4933950"/>
          <p14:tracePt t="28880" x="5078413" y="4933950"/>
          <p14:tracePt t="28894" x="4676775" y="4933950"/>
          <p14:tracePt t="28902" x="4494213" y="4933950"/>
          <p14:tracePt t="28911" x="4311650" y="4933950"/>
          <p14:tracePt t="28917" x="4148138" y="4933950"/>
          <p14:tracePt t="28925" x="4002088" y="4933950"/>
          <p14:tracePt t="28933" x="3856038" y="4914900"/>
          <p14:tracePt t="28941" x="3746500" y="4914900"/>
          <p14:tracePt t="28948" x="3673475" y="4897438"/>
          <p14:tracePt t="28958" x="3592513" y="4887913"/>
          <p14:tracePt t="28964" x="3536950" y="4887913"/>
          <p14:tracePt t="28974" x="3500438" y="4878388"/>
          <p14:tracePt t="28980" x="3436938" y="4878388"/>
          <p14:tracePt t="28988" x="3400425" y="4878388"/>
          <p14:tracePt t="28996" x="3346450" y="4878388"/>
          <p14:tracePt t="29004" x="3290888" y="4878388"/>
          <p14:tracePt t="29012" x="3227388" y="4878388"/>
          <p14:tracePt t="29020" x="3171825" y="4878388"/>
          <p14:tracePt t="29028" x="3136900" y="4878388"/>
          <p14:tracePt t="29036" x="3108325" y="4878388"/>
          <p14:tracePt t="29045" x="3063875" y="4878388"/>
          <p14:tracePt t="29052" x="3027363" y="4878388"/>
          <p14:tracePt t="29060" x="2981325" y="4878388"/>
          <p14:tracePt t="29068" x="2962275" y="4878388"/>
          <p14:tracePt t="29076" x="2954338" y="4878388"/>
          <p14:tracePt t="29084" x="2944813" y="4878388"/>
          <p14:tracePt t="29092" x="2935288" y="4878388"/>
          <p14:tracePt t="29100" x="2925763" y="4878388"/>
          <p14:tracePt t="29200" x="2917825" y="4878388"/>
          <p14:tracePt t="29222" x="2889250" y="4870450"/>
          <p14:tracePt t="29254" x="2881313" y="4860925"/>
          <p14:tracePt t="29260" x="2871788" y="4851400"/>
          <p14:tracePt t="29269" x="2852738" y="4833938"/>
          <p14:tracePt t="29276" x="2835275" y="4814888"/>
          <p14:tracePt t="29284" x="2825750" y="4805363"/>
          <p14:tracePt t="29293" x="2798763" y="4787900"/>
          <p14:tracePt t="29300" x="2789238" y="4768850"/>
          <p14:tracePt t="29311" x="2762250" y="4760913"/>
          <p14:tracePt t="29318" x="2744788" y="4751388"/>
          <p14:tracePt t="29331" x="2725738" y="4741863"/>
          <p14:tracePt t="29336" x="2698750" y="4724400"/>
          <p14:tracePt t="29348" x="2679700" y="4714875"/>
          <p14:tracePt t="29358" x="2671763" y="4714875"/>
          <p14:tracePt t="29364" x="2662238" y="4705350"/>
          <p14:tracePt t="29384" x="2643188" y="4697413"/>
          <p14:tracePt t="29391" x="2625725" y="4697413"/>
          <p14:tracePt t="29399" x="2625725" y="4687888"/>
          <p14:tracePt t="29404" x="2616200" y="4678363"/>
          <p14:tracePt t="29413" x="2606675" y="4668838"/>
          <p14:tracePt t="29428" x="2598738" y="4668838"/>
          <p14:tracePt t="29760" x="2589213" y="4668838"/>
          <p14:tracePt t="29768" x="2579688" y="4668838"/>
          <p14:tracePt t="29792" x="2570163" y="4668838"/>
          <p14:tracePt t="30032" x="2570163" y="4678363"/>
          <p14:tracePt t="30042" x="2543175" y="4687888"/>
          <p14:tracePt t="30048" x="2516188" y="4714875"/>
          <p14:tracePt t="30053" x="2470150" y="4741863"/>
          <p14:tracePt t="30061" x="2406650" y="4797425"/>
          <p14:tracePt t="30068" x="2343150" y="4833938"/>
          <p14:tracePt t="30077" x="2260600" y="4887913"/>
          <p14:tracePt t="30085" x="2179638" y="4960938"/>
          <p14:tracePt t="30092" x="2060575" y="5016500"/>
          <p14:tracePt t="30100" x="2014538" y="5070475"/>
          <p14:tracePt t="30109" x="1951038" y="5089525"/>
          <p14:tracePt t="30117" x="1887538" y="5143500"/>
          <p14:tracePt t="30124" x="1851025" y="5160963"/>
          <p14:tracePt t="30132" x="1804988" y="5189538"/>
          <p14:tracePt t="30142" x="1758950" y="5207000"/>
          <p14:tracePt t="30149" x="1731963" y="5226050"/>
          <p14:tracePt t="30162" x="1704975" y="5243513"/>
          <p14:tracePt t="30167" x="1658938" y="5253038"/>
          <p14:tracePt t="30178" x="1604963" y="5253038"/>
          <p14:tracePt t="30184" x="1541463" y="5270500"/>
          <p14:tracePt t="30189" x="1476375" y="5299075"/>
          <p14:tracePt t="30196" x="1403350" y="5316538"/>
          <p14:tracePt t="30204" x="1339850" y="5353050"/>
          <p14:tracePt t="30212" x="1258888" y="5380038"/>
          <p14:tracePt t="30220" x="1212850" y="5399088"/>
          <p14:tracePt t="30228" x="1166813" y="5435600"/>
          <p14:tracePt t="30236" x="1139825" y="5445125"/>
          <p14:tracePt t="30244" x="1112838" y="5481638"/>
          <p14:tracePt t="30252" x="1084263" y="5489575"/>
          <p14:tracePt t="30268" x="1084263" y="5499100"/>
          <p14:tracePt t="30284" x="1084263" y="5508625"/>
          <p14:tracePt t="30316" x="1076325" y="5518150"/>
          <p14:tracePt t="30324" x="1066800" y="5526088"/>
          <p14:tracePt t="30332" x="1057275" y="5535613"/>
          <p14:tracePt t="30341" x="1057275" y="5554663"/>
          <p14:tracePt t="30348" x="1039813" y="5572125"/>
          <p14:tracePt t="30358" x="1030288" y="5581650"/>
          <p14:tracePt t="30364" x="1020763" y="5581650"/>
          <p14:tracePt t="30374" x="1020763" y="5589588"/>
          <p14:tracePt t="30380" x="1011238" y="5599113"/>
          <p14:tracePt t="30400" x="993775" y="5608638"/>
          <p14:tracePt t="30429" x="993775" y="5618163"/>
          <p14:tracePt t="30502" x="984250" y="5626100"/>
          <p14:tracePt t="30836" x="984250" y="5599113"/>
          <p14:tracePt t="30844" x="984250" y="5589588"/>
          <p14:tracePt t="30852" x="993775" y="5572125"/>
          <p14:tracePt t="30860" x="1003300" y="5554663"/>
          <p14:tracePt t="30868" x="1003300" y="5535613"/>
          <p14:tracePt t="30892" x="1011238" y="5508625"/>
          <p14:tracePt t="30900" x="1020763" y="5499100"/>
          <p14:tracePt t="30908" x="1020763" y="5489575"/>
          <p14:tracePt t="30916" x="1030288" y="5481638"/>
          <p14:tracePt t="30925" x="1030288" y="5462588"/>
          <p14:tracePt t="30932" x="1039813" y="5445125"/>
          <p14:tracePt t="30941" x="1039813" y="5426075"/>
          <p14:tracePt t="30948" x="1047750" y="5416550"/>
          <p14:tracePt t="30957" x="1057275" y="5380038"/>
          <p14:tracePt t="30964" x="1076325" y="5362575"/>
          <p14:tracePt t="30974" x="1084263" y="5335588"/>
          <p14:tracePt t="30980" x="1093788" y="5316538"/>
          <p14:tracePt t="30988" x="1112838" y="5289550"/>
          <p14:tracePt t="30996" x="1130300" y="5253038"/>
          <p14:tracePt t="31004" x="1139825" y="5233988"/>
          <p14:tracePt t="31012" x="1157288" y="5207000"/>
          <p14:tracePt t="31021" x="1176338" y="5160963"/>
          <p14:tracePt t="31028" x="1185863" y="5153025"/>
          <p14:tracePt t="31036" x="1193800" y="5126038"/>
          <p14:tracePt t="31044" x="1203325" y="5116513"/>
          <p14:tracePt t="31060" x="1222375" y="5097463"/>
          <p14:tracePt t="31198" x="1230313" y="5097463"/>
          <p14:tracePt t="31207" x="1239838" y="5089525"/>
          <p14:tracePt t="31215" x="1266825" y="5089525"/>
          <p14:tracePt t="31221" x="1266825" y="5080000"/>
          <p14:tracePt t="31229" x="1312863" y="5070475"/>
          <p14:tracePt t="31244" x="1366838" y="5053013"/>
          <p14:tracePt t="31252" x="1385888" y="5043488"/>
          <p14:tracePt t="31260" x="1431925" y="5016500"/>
          <p14:tracePt t="31268" x="1476375" y="4979988"/>
          <p14:tracePt t="31276" x="1522413" y="4960938"/>
          <p14:tracePt t="31284" x="1549400" y="4943475"/>
          <p14:tracePt t="31293" x="1585913" y="4914900"/>
          <p14:tracePt t="31300" x="1631950" y="4887913"/>
          <p14:tracePt t="31310" x="1649413" y="4860925"/>
          <p14:tracePt t="31316" x="1677988" y="4841875"/>
          <p14:tracePt t="31325" x="1685925" y="4824413"/>
          <p14:tracePt t="31332" x="1695450" y="4814888"/>
          <p14:tracePt t="31342" x="1704975" y="4805363"/>
          <p14:tracePt t="31348" x="1714500" y="4797425"/>
          <p14:tracePt t="31359" x="1722438" y="4787900"/>
          <p14:tracePt t="31364" x="1722438" y="4778375"/>
          <p14:tracePt t="31374" x="1731963" y="4768850"/>
          <p14:tracePt t="31388" x="1741488" y="4760913"/>
          <p14:tracePt t="31396" x="1741488" y="4751388"/>
          <p14:tracePt t="31404" x="1751013" y="4741863"/>
          <p14:tracePt t="31413" x="1758950" y="4741863"/>
          <p14:tracePt t="31420" x="1768475" y="4741863"/>
          <p14:tracePt t="31436" x="1778000" y="4732338"/>
          <p14:tracePt t="31461" x="1795463" y="4732338"/>
          <p14:tracePt t="31468" x="1814513" y="4724400"/>
          <p14:tracePt t="31476" x="1851025" y="4714875"/>
          <p14:tracePt t="31484" x="1905000" y="4714875"/>
          <p14:tracePt t="31493" x="1978025" y="4697413"/>
          <p14:tracePt t="31500" x="2070100" y="4687888"/>
          <p14:tracePt t="31509" x="2206625" y="4668838"/>
          <p14:tracePt t="31516" x="2370138" y="4641850"/>
          <p14:tracePt t="31525" x="2552700" y="4624388"/>
          <p14:tracePt t="31532" x="2643188" y="4614863"/>
          <p14:tracePt t="31541" x="2752725" y="4614863"/>
          <p14:tracePt t="31548" x="2917825" y="4568825"/>
          <p14:tracePt t="31559" x="3117850" y="4551363"/>
          <p14:tracePt t="31564" x="3309938" y="4522788"/>
          <p14:tracePt t="31574" x="3473450" y="4486275"/>
          <p14:tracePt t="31580" x="3673475" y="4478338"/>
          <p14:tracePt t="31588" x="3838575" y="4459288"/>
          <p14:tracePt t="31596" x="4002088" y="4459288"/>
          <p14:tracePt t="31604" x="4175125" y="4459288"/>
          <p14:tracePt t="31612" x="4340225" y="4459288"/>
          <p14:tracePt t="31620" x="4484688" y="4459288"/>
          <p14:tracePt t="31628" x="4630738" y="4459288"/>
          <p14:tracePt t="31636" x="4722813" y="4459288"/>
          <p14:tracePt t="31644" x="4849813" y="4459288"/>
          <p14:tracePt t="31652" x="4959350" y="4459288"/>
          <p14:tracePt t="31661" x="5059363" y="4449763"/>
          <p14:tracePt t="31668" x="5132388" y="4422775"/>
          <p14:tracePt t="31676" x="5241925" y="4405313"/>
          <p14:tracePt t="31684" x="5341938" y="4395788"/>
          <p14:tracePt t="31692" x="5451475" y="4376738"/>
          <p14:tracePt t="31700" x="5580063" y="4349750"/>
          <p14:tracePt t="31709" x="5680075" y="4340225"/>
          <p14:tracePt t="31716" x="5789613" y="4303713"/>
          <p14:tracePt t="31724" x="5889625" y="4268788"/>
          <p14:tracePt t="31732" x="5999163" y="4240213"/>
          <p14:tracePt t="31741" x="6116638" y="4213225"/>
          <p14:tracePt t="31748" x="6245225" y="4176713"/>
          <p14:tracePt t="31758" x="6362700" y="4140200"/>
          <p14:tracePt t="31764" x="6454775" y="4113213"/>
          <p14:tracePt t="31774" x="6591300" y="4067175"/>
          <p14:tracePt t="31780" x="6700838" y="4021138"/>
          <p14:tracePt t="31792" x="6819900" y="3994150"/>
          <p14:tracePt t="31797" x="6856413" y="3984625"/>
          <p14:tracePt t="31807" x="6992938" y="3967163"/>
          <p14:tracePt t="31812" x="7083425" y="3957638"/>
          <p14:tracePt t="31820" x="7156450" y="3957638"/>
          <p14:tracePt t="31828" x="7256463" y="3930650"/>
          <p14:tracePt t="31837" x="7348538" y="3930650"/>
          <p14:tracePt t="31844" x="7421563" y="3930650"/>
          <p14:tracePt t="31853" x="7512050" y="3930650"/>
          <p14:tracePt t="31860" x="7585075" y="3930650"/>
          <p14:tracePt t="31868" x="7675563" y="3930650"/>
          <p14:tracePt t="31893" x="7921625" y="3911600"/>
          <p14:tracePt t="31900" x="7994650" y="3903663"/>
          <p14:tracePt t="31908" x="8086725" y="3894138"/>
          <p14:tracePt t="31916" x="8169275" y="3894138"/>
          <p14:tracePt t="31925" x="8240713" y="3867150"/>
          <p14:tracePt t="31933" x="8342313" y="3848100"/>
          <p14:tracePt t="31945" x="8432800" y="3840163"/>
          <p14:tracePt t="31948" x="8523288" y="3821113"/>
          <p14:tracePt t="31957" x="8661400" y="3794125"/>
          <p14:tracePt t="31964" x="8734425" y="3784600"/>
          <p14:tracePt t="31974" x="8861425" y="3767138"/>
          <p14:tracePt t="31980" x="8988425" y="3748088"/>
          <p14:tracePt t="31988" x="9090025" y="371157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r>
              <a:rPr lang="ja-JP" altLang="en-US"/>
              <a:t>マイクロアーキテクチャ</a:t>
            </a:r>
          </a:p>
        </p:txBody>
      </p:sp>
      <p:sp>
        <p:nvSpPr>
          <p:cNvPr id="209924" name="Text Box 4"/>
          <p:cNvSpPr txBox="1">
            <a:spLocks noChangeArrowheads="1"/>
          </p:cNvSpPr>
          <p:nvPr/>
        </p:nvSpPr>
        <p:spPr bwMode="auto">
          <a:xfrm>
            <a:off x="323850" y="1778000"/>
            <a:ext cx="2589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命令セットアーキテクチャ</a:t>
            </a:r>
          </a:p>
        </p:txBody>
      </p:sp>
      <p:sp>
        <p:nvSpPr>
          <p:cNvPr id="209925" name="Text Box 5"/>
          <p:cNvSpPr txBox="1">
            <a:spLocks noChangeArrowheads="1"/>
          </p:cNvSpPr>
          <p:nvPr/>
        </p:nvSpPr>
        <p:spPr bwMode="auto">
          <a:xfrm>
            <a:off x="179388" y="3206750"/>
            <a:ext cx="23828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マイクロアーキテクチャ</a:t>
            </a:r>
          </a:p>
        </p:txBody>
      </p:sp>
      <p:sp>
        <p:nvSpPr>
          <p:cNvPr id="209926" name="Text Box 6"/>
          <p:cNvSpPr txBox="1">
            <a:spLocks noChangeArrowheads="1"/>
          </p:cNvSpPr>
          <p:nvPr/>
        </p:nvSpPr>
        <p:spPr bwMode="auto">
          <a:xfrm>
            <a:off x="395288" y="5149850"/>
            <a:ext cx="1841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ハードウェア設計</a:t>
            </a:r>
          </a:p>
        </p:txBody>
      </p:sp>
      <p:sp>
        <p:nvSpPr>
          <p:cNvPr id="209927" name="Text Box 7"/>
          <p:cNvSpPr txBox="1">
            <a:spLocks noChangeArrowheads="1"/>
          </p:cNvSpPr>
          <p:nvPr/>
        </p:nvSpPr>
        <p:spPr bwMode="auto">
          <a:xfrm>
            <a:off x="4284663" y="2003425"/>
            <a:ext cx="2257990"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RVI32</a:t>
            </a:r>
            <a:r>
              <a:rPr lang="ja-JP" altLang="en-US" dirty="0"/>
              <a:t>アーキテクチャ</a:t>
            </a:r>
          </a:p>
        </p:txBody>
      </p:sp>
      <p:sp>
        <p:nvSpPr>
          <p:cNvPr id="209928" name="Text Box 8"/>
          <p:cNvSpPr txBox="1">
            <a:spLocks noChangeArrowheads="1"/>
          </p:cNvSpPr>
          <p:nvPr/>
        </p:nvSpPr>
        <p:spPr bwMode="auto">
          <a:xfrm>
            <a:off x="2987675" y="3146425"/>
            <a:ext cx="1870075"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シングルサイクル</a:t>
            </a:r>
          </a:p>
        </p:txBody>
      </p:sp>
      <p:sp>
        <p:nvSpPr>
          <p:cNvPr id="209929" name="Text Box 9"/>
          <p:cNvSpPr txBox="1">
            <a:spLocks noChangeArrowheads="1"/>
          </p:cNvSpPr>
          <p:nvPr/>
        </p:nvSpPr>
        <p:spPr bwMode="auto">
          <a:xfrm>
            <a:off x="5003800" y="3213100"/>
            <a:ext cx="1666875"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マルチサイクル</a:t>
            </a:r>
          </a:p>
        </p:txBody>
      </p:sp>
      <p:sp>
        <p:nvSpPr>
          <p:cNvPr id="209930" name="Text Box 10"/>
          <p:cNvSpPr txBox="1">
            <a:spLocks noChangeArrowheads="1"/>
          </p:cNvSpPr>
          <p:nvPr/>
        </p:nvSpPr>
        <p:spPr bwMode="auto">
          <a:xfrm>
            <a:off x="6877050" y="3213100"/>
            <a:ext cx="1382713"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パイプライン</a:t>
            </a:r>
          </a:p>
        </p:txBody>
      </p:sp>
      <p:sp>
        <p:nvSpPr>
          <p:cNvPr id="209931" name="Line 11"/>
          <p:cNvSpPr>
            <a:spLocks noChangeShapeType="1"/>
          </p:cNvSpPr>
          <p:nvPr/>
        </p:nvSpPr>
        <p:spPr bwMode="auto">
          <a:xfrm flipH="1">
            <a:off x="4140200" y="2349500"/>
            <a:ext cx="792163" cy="792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32" name="Line 12"/>
          <p:cNvSpPr>
            <a:spLocks noChangeShapeType="1"/>
          </p:cNvSpPr>
          <p:nvPr/>
        </p:nvSpPr>
        <p:spPr bwMode="auto">
          <a:xfrm>
            <a:off x="5795963" y="2420938"/>
            <a:ext cx="71437" cy="792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33" name="Line 13"/>
          <p:cNvSpPr>
            <a:spLocks noChangeShapeType="1"/>
          </p:cNvSpPr>
          <p:nvPr/>
        </p:nvSpPr>
        <p:spPr bwMode="auto">
          <a:xfrm>
            <a:off x="6443663" y="2420938"/>
            <a:ext cx="1008062"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34" name="Line 14"/>
          <p:cNvSpPr>
            <a:spLocks noChangeShapeType="1"/>
          </p:cNvSpPr>
          <p:nvPr/>
        </p:nvSpPr>
        <p:spPr bwMode="auto">
          <a:xfrm flipH="1">
            <a:off x="2843213" y="3500438"/>
            <a:ext cx="433387" cy="1296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35" name="Line 15"/>
          <p:cNvSpPr>
            <a:spLocks noChangeShapeType="1"/>
          </p:cNvSpPr>
          <p:nvPr/>
        </p:nvSpPr>
        <p:spPr bwMode="auto">
          <a:xfrm flipH="1">
            <a:off x="3059113" y="3500438"/>
            <a:ext cx="433387" cy="1296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36" name="Line 16"/>
          <p:cNvSpPr>
            <a:spLocks noChangeShapeType="1"/>
          </p:cNvSpPr>
          <p:nvPr/>
        </p:nvSpPr>
        <p:spPr bwMode="auto">
          <a:xfrm flipH="1">
            <a:off x="3275013" y="3500438"/>
            <a:ext cx="433387" cy="1296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37" name="Line 17"/>
          <p:cNvSpPr>
            <a:spLocks noChangeShapeType="1"/>
          </p:cNvSpPr>
          <p:nvPr/>
        </p:nvSpPr>
        <p:spPr bwMode="auto">
          <a:xfrm>
            <a:off x="4356100" y="3500438"/>
            <a:ext cx="431800" cy="1223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38" name="Text Box 18"/>
          <p:cNvSpPr txBox="1">
            <a:spLocks noChangeArrowheads="1"/>
          </p:cNvSpPr>
          <p:nvPr/>
        </p:nvSpPr>
        <p:spPr bwMode="auto">
          <a:xfrm>
            <a:off x="3759200" y="41687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t>
            </a:r>
          </a:p>
        </p:txBody>
      </p:sp>
      <p:sp>
        <p:nvSpPr>
          <p:cNvPr id="209939" name="Text Box 19"/>
          <p:cNvSpPr txBox="1">
            <a:spLocks noChangeArrowheads="1"/>
          </p:cNvSpPr>
          <p:nvPr/>
        </p:nvSpPr>
        <p:spPr bwMode="auto">
          <a:xfrm>
            <a:off x="3941763" y="5162550"/>
            <a:ext cx="3367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それぞれたくさんの実装法がある</a:t>
            </a:r>
          </a:p>
        </p:txBody>
      </p:sp>
      <p:sp>
        <p:nvSpPr>
          <p:cNvPr id="209940" name="Line 20"/>
          <p:cNvSpPr>
            <a:spLocks noChangeShapeType="1"/>
          </p:cNvSpPr>
          <p:nvPr/>
        </p:nvSpPr>
        <p:spPr bwMode="auto">
          <a:xfrm flipH="1">
            <a:off x="4859338" y="3573463"/>
            <a:ext cx="433387" cy="1296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1" name="Line 21"/>
          <p:cNvSpPr>
            <a:spLocks noChangeShapeType="1"/>
          </p:cNvSpPr>
          <p:nvPr/>
        </p:nvSpPr>
        <p:spPr bwMode="auto">
          <a:xfrm flipH="1">
            <a:off x="5075238" y="3573463"/>
            <a:ext cx="433387" cy="1296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2" name="Line 22"/>
          <p:cNvSpPr>
            <a:spLocks noChangeShapeType="1"/>
          </p:cNvSpPr>
          <p:nvPr/>
        </p:nvSpPr>
        <p:spPr bwMode="auto">
          <a:xfrm flipH="1">
            <a:off x="5291138" y="3573463"/>
            <a:ext cx="433387" cy="1296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3" name="Line 23"/>
          <p:cNvSpPr>
            <a:spLocks noChangeShapeType="1"/>
          </p:cNvSpPr>
          <p:nvPr/>
        </p:nvSpPr>
        <p:spPr bwMode="auto">
          <a:xfrm>
            <a:off x="6372225" y="3573463"/>
            <a:ext cx="431800" cy="1223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4" name="Text Box 24"/>
          <p:cNvSpPr txBox="1">
            <a:spLocks noChangeArrowheads="1"/>
          </p:cNvSpPr>
          <p:nvPr/>
        </p:nvSpPr>
        <p:spPr bwMode="auto">
          <a:xfrm>
            <a:off x="5775325" y="4241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t>
            </a:r>
          </a:p>
        </p:txBody>
      </p:sp>
      <p:sp>
        <p:nvSpPr>
          <p:cNvPr id="209945" name="Line 25"/>
          <p:cNvSpPr>
            <a:spLocks noChangeShapeType="1"/>
          </p:cNvSpPr>
          <p:nvPr/>
        </p:nvSpPr>
        <p:spPr bwMode="auto">
          <a:xfrm flipH="1">
            <a:off x="6732588" y="3573463"/>
            <a:ext cx="433387" cy="1296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6" name="Line 26"/>
          <p:cNvSpPr>
            <a:spLocks noChangeShapeType="1"/>
          </p:cNvSpPr>
          <p:nvPr/>
        </p:nvSpPr>
        <p:spPr bwMode="auto">
          <a:xfrm flipH="1">
            <a:off x="6948488" y="3573463"/>
            <a:ext cx="433387" cy="1296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7" name="Line 27"/>
          <p:cNvSpPr>
            <a:spLocks noChangeShapeType="1"/>
          </p:cNvSpPr>
          <p:nvPr/>
        </p:nvSpPr>
        <p:spPr bwMode="auto">
          <a:xfrm flipH="1">
            <a:off x="7164388" y="3573463"/>
            <a:ext cx="433387" cy="12969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8" name="Line 28"/>
          <p:cNvSpPr>
            <a:spLocks noChangeShapeType="1"/>
          </p:cNvSpPr>
          <p:nvPr/>
        </p:nvSpPr>
        <p:spPr bwMode="auto">
          <a:xfrm>
            <a:off x="8245475" y="3573463"/>
            <a:ext cx="431800" cy="1223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949" name="Text Box 29"/>
          <p:cNvSpPr txBox="1">
            <a:spLocks noChangeArrowheads="1"/>
          </p:cNvSpPr>
          <p:nvPr/>
        </p:nvSpPr>
        <p:spPr bwMode="auto">
          <a:xfrm>
            <a:off x="7648575" y="4241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t>
            </a:r>
          </a:p>
        </p:txBody>
      </p:sp>
      <p:pic>
        <p:nvPicPr>
          <p:cNvPr id="2" name="オーディオ 1">
            <a:hlinkClick r:id="" action="ppaction://media"/>
            <a:extLst>
              <a:ext uri="{FF2B5EF4-FFF2-40B4-BE49-F238E27FC236}">
                <a16:creationId xmlns:a16="http://schemas.microsoft.com/office/drawing/2014/main" id="{AE954A89-D14C-46A3-882B-B6AB5034DA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11325358"/>
      </p:ext>
    </p:extLst>
  </p:cSld>
  <p:clrMapOvr>
    <a:masterClrMapping/>
  </p:clrMapOvr>
  <mc:AlternateContent xmlns:mc="http://schemas.openxmlformats.org/markup-compatibility/2006" xmlns:p14="http://schemas.microsoft.com/office/powerpoint/2010/main">
    <mc:Choice Requires="p14">
      <p:transition spd="slow" p14:dur="2000" advTm="162967"/>
    </mc:Choice>
    <mc:Fallback xmlns="">
      <p:transition spd="slow" advTm="162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130" x="2671763" y="1331913"/>
          <p14:tracePt t="7190" x="2679700" y="1339850"/>
          <p14:tracePt t="7199" x="2689225" y="1349375"/>
          <p14:tracePt t="7205" x="2716213" y="1368425"/>
          <p14:tracePt t="7214" x="2725738" y="1376363"/>
          <p14:tracePt t="7221" x="2752725" y="1404938"/>
          <p14:tracePt t="7230" x="2781300" y="1422400"/>
          <p14:tracePt t="7237" x="2825750" y="1458913"/>
          <p14:tracePt t="7245" x="2862263" y="1485900"/>
          <p14:tracePt t="7254" x="2908300" y="1541463"/>
          <p14:tracePt t="7264" x="2944813" y="1604963"/>
          <p14:tracePt t="7269" x="2971800" y="1651000"/>
          <p14:tracePt t="7277" x="3071813" y="1751013"/>
          <p14:tracePt t="7285" x="3154363" y="1824038"/>
          <p14:tracePt t="7296" x="3244850" y="1924050"/>
          <p14:tracePt t="7301" x="3317875" y="2006600"/>
          <p14:tracePt t="7310" x="3382963" y="2089150"/>
          <p14:tracePt t="7317" x="3436938" y="2189163"/>
          <p14:tracePt t="7328" x="3509963" y="2270125"/>
          <p14:tracePt t="7334" x="3536950" y="2335213"/>
          <p14:tracePt t="7341" x="3592513" y="2416175"/>
          <p14:tracePt t="7349" x="3600450" y="2462213"/>
          <p14:tracePt t="7358" x="3636963" y="2525713"/>
          <p14:tracePt t="7367" x="3636963" y="2562225"/>
          <p14:tracePt t="7377" x="3646488" y="2598738"/>
          <p14:tracePt t="7382" x="3656013" y="2625725"/>
          <p14:tracePt t="7394" x="3656013" y="2644775"/>
          <p14:tracePt t="7397" x="3656013" y="2671763"/>
          <p14:tracePt t="7406" x="3656013" y="2690813"/>
          <p14:tracePt t="7413" x="3656013" y="2708275"/>
          <p14:tracePt t="7421" x="3656013" y="2717800"/>
          <p14:tracePt t="7429" x="3656013" y="2735263"/>
          <p14:tracePt t="7437" x="3636963" y="2771775"/>
          <p14:tracePt t="7446" x="3629025" y="2781300"/>
          <p14:tracePt t="7453" x="3619500" y="2800350"/>
          <p14:tracePt t="7461" x="3609975" y="2827338"/>
          <p14:tracePt t="7469" x="3592513" y="2863850"/>
          <p14:tracePt t="7477" x="3573463" y="2890838"/>
          <p14:tracePt t="7485" x="3563938" y="2917825"/>
          <p14:tracePt t="7494" x="3536950" y="2954338"/>
          <p14:tracePt t="7501" x="3500438" y="3009900"/>
          <p14:tracePt t="7510" x="3473450" y="3054350"/>
          <p14:tracePt t="7517" x="3446463" y="3090863"/>
          <p14:tracePt t="7525" x="3400425" y="3136900"/>
          <p14:tracePt t="7533" x="3390900" y="3182938"/>
          <p14:tracePt t="7541" x="3363913" y="3209925"/>
          <p14:tracePt t="7550" x="3327400" y="3255963"/>
          <p14:tracePt t="7557" x="3300413" y="3292475"/>
          <p14:tracePt t="7566" x="3281363" y="3319463"/>
          <p14:tracePt t="7575" x="3244850" y="3365500"/>
          <p14:tracePt t="7581" x="3200400" y="3411538"/>
          <p14:tracePt t="7590" x="3181350" y="3429000"/>
          <p14:tracePt t="7598" x="3117850" y="3465513"/>
          <p14:tracePt t="7605" x="3090863" y="3492500"/>
          <p14:tracePt t="7614" x="3063875" y="3519488"/>
          <p14:tracePt t="7621" x="3027363" y="3538538"/>
          <p14:tracePt t="7629" x="2998788" y="3548063"/>
          <p14:tracePt t="7639" x="2981325" y="3565525"/>
          <p14:tracePt t="7645" x="2954338" y="3584575"/>
          <p14:tracePt t="7653" x="2935288" y="3592513"/>
          <p14:tracePt t="7661" x="2898775" y="3602038"/>
          <p14:tracePt t="7669" x="2871788" y="3629025"/>
          <p14:tracePt t="7677" x="2835275" y="3638550"/>
          <p14:tracePt t="7685" x="2835275" y="3648075"/>
          <p14:tracePt t="7693" x="2808288" y="3665538"/>
          <p14:tracePt t="7701" x="2789238" y="3675063"/>
          <p14:tracePt t="7711" x="2762250" y="3694113"/>
          <p14:tracePt t="7717" x="2752725" y="3694113"/>
          <p14:tracePt t="7726" x="2725738" y="3711575"/>
          <p14:tracePt t="7733" x="2698750" y="3721100"/>
          <p14:tracePt t="7741" x="2679700" y="3730625"/>
          <p14:tracePt t="7749" x="2662238" y="3730625"/>
          <p14:tracePt t="7757" x="2652713" y="3738563"/>
          <p14:tracePt t="7766" x="2635250" y="3738563"/>
          <p14:tracePt t="7776" x="2625725" y="3738563"/>
          <p14:tracePt t="7783" x="2616200" y="3738563"/>
          <p14:tracePt t="7790" x="2598738" y="3738563"/>
          <p14:tracePt t="7799" x="2570163" y="3738563"/>
          <p14:tracePt t="7805" x="2562225" y="3738563"/>
          <p14:tracePt t="7814" x="2552700" y="3738563"/>
          <p14:tracePt t="7823" x="2525713" y="3738563"/>
          <p14:tracePt t="7830" x="2516188" y="3738563"/>
          <p14:tracePt t="7839" x="2506663" y="3730625"/>
          <p14:tracePt t="7943" x="2506663" y="3721100"/>
          <p14:tracePt t="7959" x="2506663" y="3711575"/>
          <p14:tracePt t="7967" x="2506663" y="3684588"/>
          <p14:tracePt t="7974" x="2525713" y="3675063"/>
          <p14:tracePt t="7983" x="2533650" y="3675063"/>
          <p14:tracePt t="7989" x="2552700" y="3675063"/>
          <p14:tracePt t="7997" x="2562225" y="3665538"/>
          <p14:tracePt t="8015" x="2570163" y="3665538"/>
          <p14:tracePt t="8085" x="2579688" y="3657600"/>
          <p14:tracePt t="8536" x="2579688" y="3648075"/>
          <p14:tracePt t="8546" x="2589213" y="3648075"/>
          <p14:tracePt t="8551" x="2606675" y="3638550"/>
          <p14:tracePt t="8574" x="2616200" y="3629025"/>
          <p14:tracePt t="8725" x="2625725" y="3621088"/>
          <p14:tracePt t="8733" x="2635250" y="3621088"/>
          <p14:tracePt t="8741" x="2643188" y="3621088"/>
          <p14:tracePt t="8752" x="2643188" y="3611563"/>
          <p14:tracePt t="8767" x="2652713" y="3602038"/>
          <p14:tracePt t="8789" x="2662238" y="3592513"/>
          <p14:tracePt t="8805" x="2671763" y="3592513"/>
          <p14:tracePt t="8861" x="2679700" y="3584575"/>
          <p14:tracePt t="9085" x="2689225" y="3584575"/>
          <p14:tracePt t="9093" x="2698750" y="3575050"/>
          <p14:tracePt t="9110" x="2698750" y="3565525"/>
          <p14:tracePt t="11082" x="2708275" y="3556000"/>
          <p14:tracePt t="11085" x="2716213" y="3556000"/>
          <p14:tracePt t="11093" x="2725738" y="3556000"/>
          <p14:tracePt t="11101" x="2735263" y="3548063"/>
          <p14:tracePt t="11183" x="2752725" y="3548063"/>
          <p14:tracePt t="11189" x="2752725" y="3538538"/>
          <p14:tracePt t="11198" x="2771775" y="3538538"/>
          <p14:tracePt t="11205" x="2789238" y="3538538"/>
          <p14:tracePt t="11214" x="2825750" y="3519488"/>
          <p14:tracePt t="11221" x="2844800" y="3519488"/>
          <p14:tracePt t="11229" x="2881313" y="3502025"/>
          <p14:tracePt t="11237" x="2898775" y="3502025"/>
          <p14:tracePt t="11245" x="2944813" y="3492500"/>
          <p14:tracePt t="11253" x="2990850" y="3465513"/>
          <p14:tracePt t="11263" x="3027363" y="3455988"/>
          <p14:tracePt t="11269" x="3071813" y="3446463"/>
          <p14:tracePt t="11279" x="3154363" y="3402013"/>
          <p14:tracePt t="11285" x="3200400" y="3382963"/>
          <p14:tracePt t="11296" x="3254375" y="3375025"/>
          <p14:tracePt t="11301" x="3309938" y="3338513"/>
          <p14:tracePt t="11310" x="3346450" y="3328988"/>
          <p14:tracePt t="11317" x="3373438" y="3328988"/>
          <p14:tracePt t="11328" x="3382963" y="3292475"/>
          <p14:tracePt t="11336" x="3419475" y="3282950"/>
          <p14:tracePt t="11345" x="3436938" y="3265488"/>
          <p14:tracePt t="11352" x="3463925" y="3255963"/>
          <p14:tracePt t="11358" x="3482975" y="3236913"/>
          <p14:tracePt t="11365" x="3519488" y="3219450"/>
          <p14:tracePt t="11373" x="3527425" y="3192463"/>
          <p14:tracePt t="11381" x="3556000" y="3163888"/>
          <p14:tracePt t="11389" x="3573463" y="3146425"/>
          <p14:tracePt t="11399" x="3582988" y="3136900"/>
          <p14:tracePt t="11408" x="3592513" y="3127375"/>
          <p14:tracePt t="11416" x="3600450" y="3119438"/>
          <p14:tracePt t="11421" x="3609975" y="3119438"/>
          <p14:tracePt t="11429" x="3619500" y="3100388"/>
          <p14:tracePt t="11437" x="3629025" y="3090863"/>
          <p14:tracePt t="11446" x="3636963" y="3090863"/>
          <p14:tracePt t="11453" x="3656013" y="3082925"/>
          <p14:tracePt t="11461" x="3709988" y="3082925"/>
          <p14:tracePt t="11469" x="3819525" y="3082925"/>
          <p14:tracePt t="11477" x="3948113" y="3082925"/>
          <p14:tracePt t="11485" x="4038600" y="3082925"/>
          <p14:tracePt t="11493" x="4102100" y="3082925"/>
          <p14:tracePt t="11501" x="4138613" y="3082925"/>
          <p14:tracePt t="11511" x="4184650" y="3082925"/>
          <p14:tracePt t="11527" x="4194175" y="3082925"/>
          <p14:tracePt t="11686" x="4202113" y="3073400"/>
          <p14:tracePt t="12005" x="4211638" y="3063875"/>
          <p14:tracePt t="12016" x="4221163" y="3063875"/>
          <p14:tracePt t="12030" x="4238625" y="3054350"/>
          <p14:tracePt t="12038" x="4257675" y="3036888"/>
          <p14:tracePt t="12045" x="4275138" y="3009900"/>
          <p14:tracePt t="12053" x="4284663" y="3000375"/>
          <p14:tracePt t="12062" x="4303713" y="2963863"/>
          <p14:tracePt t="12069" x="4321175" y="2954338"/>
          <p14:tracePt t="12078" x="4357688" y="2917825"/>
          <p14:tracePt t="12085" x="4384675" y="2900363"/>
          <p14:tracePt t="12093" x="4394200" y="2890838"/>
          <p14:tracePt t="12101" x="4421188" y="2863850"/>
          <p14:tracePt t="12111" x="4430713" y="2854325"/>
          <p14:tracePt t="12117" x="4467225" y="2844800"/>
          <p14:tracePt t="12127" x="4484688" y="2827338"/>
          <p14:tracePt t="12133" x="4503738" y="2808288"/>
          <p14:tracePt t="12141" x="4549775" y="2781300"/>
          <p14:tracePt t="12149" x="4576763" y="2763838"/>
          <p14:tracePt t="12157" x="4586288" y="2763838"/>
          <p14:tracePt t="12165" x="4622800" y="2754313"/>
          <p14:tracePt t="12173" x="4649788" y="2744788"/>
          <p14:tracePt t="12181" x="4686300" y="2727325"/>
          <p14:tracePt t="12189" x="4703763" y="2717800"/>
          <p14:tracePt t="12198" x="4722813" y="2708275"/>
          <p14:tracePt t="12205" x="4730750" y="2708275"/>
          <p14:tracePt t="12214" x="4749800" y="2698750"/>
          <p14:tracePt t="12229" x="4767263" y="2681288"/>
          <p14:tracePt t="12237" x="4786313" y="2681288"/>
          <p14:tracePt t="12253" x="4803775" y="2671763"/>
          <p14:tracePt t="13133" x="4822825" y="2662238"/>
          <p14:tracePt t="13141" x="4840288" y="2662238"/>
          <p14:tracePt t="13149" x="4849813" y="2662238"/>
          <p14:tracePt t="13157" x="4859338" y="2654300"/>
          <p14:tracePt t="13165" x="4868863" y="2654300"/>
          <p14:tracePt t="13173" x="4895850" y="2625725"/>
          <p14:tracePt t="13182" x="4905375" y="2617788"/>
          <p14:tracePt t="13199" x="4922838" y="2608263"/>
          <p14:tracePt t="13207" x="4941888" y="2598738"/>
          <p14:tracePt t="13214" x="4941888" y="2589213"/>
          <p14:tracePt t="13221" x="4949825" y="2589213"/>
          <p14:tracePt t="13229" x="4968875" y="2581275"/>
          <p14:tracePt t="13237" x="4978400" y="2571750"/>
          <p14:tracePt t="13253" x="4986338" y="2554288"/>
          <p14:tracePt t="13285" x="4995863" y="2535238"/>
          <p14:tracePt t="13911" x="4986338" y="2535238"/>
          <p14:tracePt t="13922" x="4978400" y="2535238"/>
          <p14:tracePt t="13926" x="4949825" y="2554288"/>
          <p14:tracePt t="13933" x="4932363" y="2562225"/>
          <p14:tracePt t="13942" x="4922838" y="2571750"/>
          <p14:tracePt t="13962" x="4868863" y="2617788"/>
          <p14:tracePt t="13966" x="4849813" y="2635250"/>
          <p14:tracePt t="13973" x="4813300" y="2671763"/>
          <p14:tracePt t="13984" x="4786313" y="2698750"/>
          <p14:tracePt t="13989" x="4767263" y="2727325"/>
          <p14:tracePt t="13998" x="4740275" y="2771775"/>
          <p14:tracePt t="14005" x="4722813" y="2808288"/>
          <p14:tracePt t="14015" x="4695825" y="2863850"/>
          <p14:tracePt t="14021" x="4667250" y="2909888"/>
          <p14:tracePt t="14030" x="4649788" y="2954338"/>
          <p14:tracePt t="14038" x="4613275" y="3000375"/>
          <p14:tracePt t="14045" x="4594225" y="3046413"/>
          <p14:tracePt t="14055" x="4586288" y="3073400"/>
          <p14:tracePt t="14062" x="4549775" y="3119438"/>
          <p14:tracePt t="14069" x="4530725" y="3146425"/>
          <p14:tracePt t="14078" x="4494213" y="3192463"/>
          <p14:tracePt t="14085" x="4476750" y="3228975"/>
          <p14:tracePt t="14093" x="4457700" y="3246438"/>
          <p14:tracePt t="14101" x="4440238" y="3265488"/>
          <p14:tracePt t="14110" x="4421188" y="3282950"/>
          <p14:tracePt t="14117" x="4394200" y="3302000"/>
          <p14:tracePt t="14126" x="4376738" y="3309938"/>
          <p14:tracePt t="14145" x="4367213" y="3319463"/>
          <p14:tracePt t="14152" x="4357688" y="3328988"/>
          <p14:tracePt t="14285" x="4330700" y="3338513"/>
          <p14:tracePt t="14293" x="4311650" y="3346450"/>
          <p14:tracePt t="14301" x="4303713" y="3355975"/>
          <p14:tracePt t="14310" x="4284663" y="3375025"/>
          <p14:tracePt t="14317" x="4275138" y="3382963"/>
          <p14:tracePt t="14333" x="4267200" y="3392488"/>
          <p14:tracePt t="14341" x="4238625" y="3392488"/>
          <p14:tracePt t="14359" x="4221163" y="3419475"/>
          <p14:tracePt t="14549" x="4221163" y="3429000"/>
          <p14:tracePt t="14637" x="4221163" y="3455988"/>
          <p14:tracePt t="14645" x="4221163" y="3475038"/>
          <p14:tracePt t="14653" x="4202113" y="3492500"/>
          <p14:tracePt t="14661" x="4184650" y="3519488"/>
          <p14:tracePt t="14670" x="4165600" y="3538538"/>
          <p14:tracePt t="14677" x="4129088" y="3565525"/>
          <p14:tracePt t="14685" x="4111625" y="3584575"/>
          <p14:tracePt t="14693" x="4094163" y="3602038"/>
          <p14:tracePt t="14703" x="4065588" y="3629025"/>
          <p14:tracePt t="14711" x="4048125" y="3638550"/>
          <p14:tracePt t="14719" x="4021138" y="3657600"/>
          <p14:tracePt t="14732" x="4002088" y="3665538"/>
          <p14:tracePt t="14734" x="3975100" y="3675063"/>
          <p14:tracePt t="14744" x="3965575" y="3675063"/>
          <p14:tracePt t="14750" x="3938588" y="3684588"/>
          <p14:tracePt t="14758" x="3902075" y="3702050"/>
          <p14:tracePt t="14765" x="3865563" y="3711575"/>
          <p14:tracePt t="14775" x="3846513" y="3711575"/>
          <p14:tracePt t="14782" x="3819525" y="3711575"/>
          <p14:tracePt t="14789" x="3792538" y="3711575"/>
          <p14:tracePt t="14798" x="3775075" y="3711575"/>
          <p14:tracePt t="14805" x="3738563" y="3711575"/>
          <p14:tracePt t="14814" x="3692525" y="3711575"/>
          <p14:tracePt t="14821" x="3673475" y="3711575"/>
          <p14:tracePt t="14829" x="3656013" y="3711575"/>
          <p14:tracePt t="14837" x="3636963" y="3711575"/>
          <p14:tracePt t="14846" x="3629025" y="3702050"/>
          <p14:tracePt t="14853" x="3609975" y="3702050"/>
          <p14:tracePt t="14869" x="3600450" y="3702050"/>
          <p14:tracePt t="14877" x="3592513" y="3694113"/>
          <p14:tracePt t="14885" x="3573463" y="3675063"/>
          <p14:tracePt t="14893" x="3556000" y="3665538"/>
          <p14:tracePt t="14901" x="3536950" y="3648075"/>
          <p14:tracePt t="14917" x="3519488" y="3611563"/>
          <p14:tracePt t="14927" x="3490913" y="3592513"/>
          <p14:tracePt t="14933" x="3473450" y="3565525"/>
          <p14:tracePt t="14946" x="3463925" y="3556000"/>
          <p14:tracePt t="14950" x="3446463" y="3519488"/>
          <p14:tracePt t="14958" x="3436938" y="3492500"/>
          <p14:tracePt t="14965" x="3436938" y="3482975"/>
          <p14:tracePt t="14973" x="3436938" y="3446463"/>
          <p14:tracePt t="14983" x="3419475" y="3411538"/>
          <p14:tracePt t="14989" x="3419475" y="3382963"/>
          <p14:tracePt t="14999" x="3419475" y="3355975"/>
          <p14:tracePt t="15005" x="3409950" y="3328988"/>
          <p14:tracePt t="15017" x="3409950" y="3292475"/>
          <p14:tracePt t="15021" x="3409950" y="3282950"/>
          <p14:tracePt t="15031" x="3409950" y="3246438"/>
          <p14:tracePt t="15037" x="3409950" y="3236913"/>
          <p14:tracePt t="15053" x="3409950" y="3228975"/>
          <p14:tracePt t="15061" x="3409950" y="3200400"/>
          <p14:tracePt t="15069" x="3409950" y="3192463"/>
          <p14:tracePt t="15077" x="3409950" y="3182938"/>
          <p14:tracePt t="15085" x="3409950" y="3173413"/>
          <p14:tracePt t="15093" x="3409950" y="3155950"/>
          <p14:tracePt t="15101" x="3419475" y="3155950"/>
          <p14:tracePt t="15110" x="3436938" y="3136900"/>
          <p14:tracePt t="15127" x="3455988" y="3119438"/>
          <p14:tracePt t="15133" x="3463925" y="3109913"/>
          <p14:tracePt t="15141" x="3482975" y="3100388"/>
          <p14:tracePt t="15149" x="3500438" y="3090863"/>
          <p14:tracePt t="15157" x="3527425" y="3073400"/>
          <p14:tracePt t="15165" x="3563938" y="3063875"/>
          <p14:tracePt t="15174" x="3592513" y="3063875"/>
          <p14:tracePt t="15182" x="3646488" y="3063875"/>
          <p14:tracePt t="15189" x="3683000" y="3063875"/>
          <p14:tracePt t="15198" x="3756025" y="3063875"/>
          <p14:tracePt t="15205" x="3802063" y="3063875"/>
          <p14:tracePt t="15214" x="3865563" y="3063875"/>
          <p14:tracePt t="15221" x="3938588" y="3063875"/>
          <p14:tracePt t="15229" x="3992563" y="3063875"/>
          <p14:tracePt t="15237" x="4057650" y="3063875"/>
          <p14:tracePt t="15245" x="4094163" y="3063875"/>
          <p14:tracePt t="15253" x="4138613" y="3082925"/>
          <p14:tracePt t="15261" x="4148138" y="3082925"/>
          <p14:tracePt t="15269" x="4165600" y="3090863"/>
          <p14:tracePt t="15278" x="4184650" y="3109913"/>
          <p14:tracePt t="15287" x="4194175" y="3119438"/>
          <p14:tracePt t="15301" x="4211638" y="3136900"/>
          <p14:tracePt t="15310" x="4211638" y="3146425"/>
          <p14:tracePt t="15317" x="4221163" y="3155950"/>
          <p14:tracePt t="15328" x="4221163" y="3163888"/>
          <p14:tracePt t="15341" x="4221163" y="3192463"/>
          <p14:tracePt t="15349" x="4221163" y="3200400"/>
          <p14:tracePt t="15357" x="4221163" y="3209925"/>
          <p14:tracePt t="15365" x="4221163" y="3228975"/>
          <p14:tracePt t="15374" x="4221163" y="3236913"/>
          <p14:tracePt t="15382" x="4221163" y="3246438"/>
          <p14:tracePt t="15397" x="4221163" y="3265488"/>
          <p14:tracePt t="15405" x="4221163" y="3273425"/>
          <p14:tracePt t="15413" x="4221163" y="3282950"/>
          <p14:tracePt t="15421" x="4221163" y="3292475"/>
          <p14:tracePt t="15429" x="4221163" y="3319463"/>
          <p14:tracePt t="15437" x="4221163" y="3328988"/>
          <p14:tracePt t="15453" x="4221163" y="3346450"/>
          <p14:tracePt t="15462" x="4221163" y="3365500"/>
          <p14:tracePt t="15469" x="4221163" y="3392488"/>
          <p14:tracePt t="15477" x="4221163" y="3411538"/>
          <p14:tracePt t="15485" x="4221163" y="3419475"/>
          <p14:tracePt t="15493" x="4221163" y="3446463"/>
          <p14:tracePt t="15501" x="4202113" y="3465513"/>
          <p14:tracePt t="15510" x="4194175" y="3482975"/>
          <p14:tracePt t="15518" x="4184650" y="3492500"/>
          <p14:tracePt t="15527" x="4175125" y="3511550"/>
          <p14:tracePt t="15533" x="4157663" y="3529013"/>
          <p14:tracePt t="15550" x="4138613" y="3548063"/>
          <p14:tracePt t="15560" x="4138613" y="3556000"/>
          <p14:tracePt t="15566" x="4121150" y="3584575"/>
          <p14:tracePt t="15573" x="4102100" y="3602038"/>
          <p14:tracePt t="15581" x="4084638" y="3611563"/>
          <p14:tracePt t="15589" x="4075113" y="3629025"/>
          <p14:tracePt t="15598" x="4057650" y="3648075"/>
          <p14:tracePt t="15606" x="4029075" y="3665538"/>
          <p14:tracePt t="15614" x="4002088" y="3684588"/>
          <p14:tracePt t="15622" x="3992563" y="3684588"/>
          <p14:tracePt t="15630" x="3965575" y="3702050"/>
          <p14:tracePt t="15639" x="3956050" y="3702050"/>
          <p14:tracePt t="15646" x="3956050" y="3711575"/>
          <p14:tracePt t="15655" x="3948113" y="3721100"/>
          <p14:tracePt t="15661" x="3938588" y="3730625"/>
          <p14:tracePt t="15669" x="3929063" y="3738563"/>
          <p14:tracePt t="15768" x="3956050" y="3738563"/>
          <p14:tracePt t="15775" x="3984625" y="3738563"/>
          <p14:tracePt t="15782" x="4065588" y="3738563"/>
          <p14:tracePt t="15789" x="4157663" y="3738563"/>
          <p14:tracePt t="15798" x="4257675" y="3738563"/>
          <p14:tracePt t="15805" x="4367213" y="3738563"/>
          <p14:tracePt t="15813" x="4476750" y="3738563"/>
          <p14:tracePt t="15821" x="4586288" y="3738563"/>
          <p14:tracePt t="15829" x="4695825" y="3738563"/>
          <p14:tracePt t="15839" x="4786313" y="3738563"/>
          <p14:tracePt t="15846" x="4913313" y="3748088"/>
          <p14:tracePt t="15859" x="5005388" y="3748088"/>
          <p14:tracePt t="15864" x="5105400" y="3775075"/>
          <p14:tracePt t="15870" x="5195888" y="3794125"/>
          <p14:tracePt t="15877" x="5251450" y="3794125"/>
          <p14:tracePt t="15885" x="5305425" y="3794125"/>
          <p14:tracePt t="15894" x="5360988" y="3794125"/>
          <p14:tracePt t="15901" x="5424488" y="3794125"/>
          <p14:tracePt t="15910" x="5461000" y="3794125"/>
          <p14:tracePt t="15918" x="5507038" y="3794125"/>
          <p14:tracePt t="15926" x="5524500" y="3794125"/>
          <p14:tracePt t="15933" x="5551488" y="3803650"/>
          <p14:tracePt t="15944" x="5570538" y="3803650"/>
          <p14:tracePt t="15949" x="5588000" y="3803650"/>
          <p14:tracePt t="15959" x="5588000" y="3811588"/>
          <p14:tracePt t="16145" x="5551488" y="3811588"/>
          <p14:tracePt t="16152" x="5543550" y="3811588"/>
          <p14:tracePt t="16161" x="5497513" y="3811588"/>
          <p14:tracePt t="16166" x="5478463" y="3811588"/>
          <p14:tracePt t="16173" x="5434013" y="3784600"/>
          <p14:tracePt t="16181" x="5405438" y="3757613"/>
          <p14:tracePt t="16189" x="5387975" y="3738563"/>
          <p14:tracePt t="16198" x="5351463" y="3721100"/>
          <p14:tracePt t="16205" x="5334000" y="3684588"/>
          <p14:tracePt t="16214" x="5324475" y="3657600"/>
          <p14:tracePt t="16221" x="5305425" y="3629025"/>
          <p14:tracePt t="16229" x="5305425" y="3621088"/>
          <p14:tracePt t="16237" x="5305425" y="3592513"/>
          <p14:tracePt t="16246" x="5305425" y="3575050"/>
          <p14:tracePt t="16253" x="5305425" y="3548063"/>
          <p14:tracePt t="16263" x="5305425" y="3538538"/>
          <p14:tracePt t="16269" x="5305425" y="3511550"/>
          <p14:tracePt t="16277" x="5305425" y="3492500"/>
          <p14:tracePt t="16285" x="5314950" y="3475038"/>
          <p14:tracePt t="16293" x="5324475" y="3455988"/>
          <p14:tracePt t="16301" x="5341938" y="3438525"/>
          <p14:tracePt t="16312" x="5360988" y="3419475"/>
          <p14:tracePt t="16317" x="5378450" y="3392488"/>
          <p14:tracePt t="16338" x="5405438" y="3375025"/>
          <p14:tracePt t="16344" x="5434013" y="3346450"/>
          <p14:tracePt t="16350" x="5441950" y="3346450"/>
          <p14:tracePt t="16358" x="5470525" y="3338513"/>
          <p14:tracePt t="16365" x="5487988" y="3328988"/>
          <p14:tracePt t="16374" x="5524500" y="3328988"/>
          <p14:tracePt t="16381" x="5561013" y="3309938"/>
          <p14:tracePt t="16389" x="5580063" y="3309938"/>
          <p14:tracePt t="16398" x="5616575" y="3309938"/>
          <p14:tracePt t="16405" x="5634038" y="3309938"/>
          <p14:tracePt t="16414" x="5680075" y="3309938"/>
          <p14:tracePt t="16421" x="5688013" y="3309938"/>
          <p14:tracePt t="16429" x="5724525" y="3309938"/>
          <p14:tracePt t="16437" x="5743575" y="3309938"/>
          <p14:tracePt t="16445" x="5780088" y="3309938"/>
          <p14:tracePt t="16453" x="5807075" y="3309938"/>
          <p14:tracePt t="16462" x="5826125" y="3309938"/>
          <p14:tracePt t="16469" x="5843588" y="3309938"/>
          <p14:tracePt t="16478" x="5862638" y="3319463"/>
          <p14:tracePt t="16485" x="5907088" y="3355975"/>
          <p14:tracePt t="16494" x="5916613" y="3355975"/>
          <p14:tracePt t="16501" x="5935663" y="3375025"/>
          <p14:tracePt t="16509" x="5953125" y="3375025"/>
          <p14:tracePt t="16517" x="5972175" y="3402013"/>
          <p14:tracePt t="16541" x="5972175" y="3411538"/>
          <p14:tracePt t="16549" x="5972175" y="3419475"/>
          <p14:tracePt t="16557" x="5972175" y="3446463"/>
          <p14:tracePt t="16566" x="5972175" y="3455988"/>
          <p14:tracePt t="16573" x="5972175" y="3465513"/>
          <p14:tracePt t="16582" x="5972175" y="3475038"/>
          <p14:tracePt t="16589" x="5972175" y="3492500"/>
          <p14:tracePt t="16598" x="5962650" y="3511550"/>
          <p14:tracePt t="16608" x="5943600" y="3538538"/>
          <p14:tracePt t="16613" x="5926138" y="3556000"/>
          <p14:tracePt t="16622" x="5907088" y="3565525"/>
          <p14:tracePt t="16629" x="5862638" y="3584575"/>
          <p14:tracePt t="16639" x="5843588" y="3602038"/>
          <p14:tracePt t="16645" x="5826125" y="3611563"/>
          <p14:tracePt t="16657" x="5789613" y="3638550"/>
          <p14:tracePt t="16669" x="5770563" y="3648075"/>
          <p14:tracePt t="16688" x="5753100" y="3657600"/>
          <p14:tracePt t="16806" x="5761038" y="3657600"/>
          <p14:tracePt t="16815" x="5789613" y="3657600"/>
          <p14:tracePt t="16823" x="5862638" y="3638550"/>
          <p14:tracePt t="16829" x="5889625" y="3638550"/>
          <p14:tracePt t="16837" x="5962650" y="3638550"/>
          <p14:tracePt t="16846" x="6072188" y="3638550"/>
          <p14:tracePt t="16853" x="6162675" y="3638550"/>
          <p14:tracePt t="16862" x="6291263" y="3638550"/>
          <p14:tracePt t="16869" x="6418263" y="3638550"/>
          <p14:tracePt t="16877" x="6564313" y="3638550"/>
          <p14:tracePt t="16885" x="6718300" y="3638550"/>
          <p14:tracePt t="16893" x="6864350" y="3638550"/>
          <p14:tracePt t="16901" x="7029450" y="3638550"/>
          <p14:tracePt t="16910" x="7037388" y="3638550"/>
          <p14:tracePt t="16917" x="7056438" y="3638550"/>
          <p14:tracePt t="16926" x="7138988" y="3638550"/>
          <p14:tracePt t="16933" x="7183438" y="3638550"/>
          <p14:tracePt t="16946" x="7219950" y="3638550"/>
          <p14:tracePt t="16963" x="7256463" y="3638550"/>
          <p14:tracePt t="16967" x="7265988" y="3638550"/>
          <p14:tracePt t="17189" x="7275513" y="3629025"/>
          <p14:tracePt t="17237" x="7275513" y="3621088"/>
          <p14:tracePt t="17246" x="7275513" y="3602038"/>
          <p14:tracePt t="17262" x="7275513" y="3592513"/>
          <p14:tracePt t="17280" x="7275513" y="3584575"/>
          <p14:tracePt t="17294" x="7275513" y="3565525"/>
          <p14:tracePt t="17301" x="7265988" y="3548063"/>
          <p14:tracePt t="17310" x="7256463" y="3538538"/>
          <p14:tracePt t="17317" x="7248525" y="3529013"/>
          <p14:tracePt t="17327" x="7239000" y="3529013"/>
          <p14:tracePt t="17333" x="7219950" y="3511550"/>
          <p14:tracePt t="17343" x="7212013" y="3511550"/>
          <p14:tracePt t="17349" x="7202488" y="3502025"/>
          <p14:tracePt t="17358" x="7183438" y="3502025"/>
          <p14:tracePt t="17365" x="7175500" y="3502025"/>
          <p14:tracePt t="17373" x="7165975" y="3492500"/>
          <p14:tracePt t="17382" x="7156450" y="3492500"/>
          <p14:tracePt t="17477" x="7146925" y="3475038"/>
          <p14:tracePt t="17487" x="7146925" y="3438525"/>
          <p14:tracePt t="17496" x="7146925" y="3392488"/>
          <p14:tracePt t="17504" x="7156450" y="3365500"/>
          <p14:tracePt t="17512" x="7165975" y="3346450"/>
          <p14:tracePt t="17519" x="7192963" y="3292475"/>
          <p14:tracePt t="17527" x="7202488" y="3282950"/>
          <p14:tracePt t="17533" x="7229475" y="3255963"/>
          <p14:tracePt t="17543" x="7256463" y="3219450"/>
          <p14:tracePt t="17550" x="7275513" y="3209925"/>
          <p14:tracePt t="17557" x="7283450" y="3200400"/>
          <p14:tracePt t="17566" x="7292975" y="3200400"/>
          <p14:tracePt t="17573" x="7302500" y="3200400"/>
          <p14:tracePt t="17589" x="7319963" y="3200400"/>
          <p14:tracePt t="17597" x="7329488" y="3200400"/>
          <p14:tracePt t="17605" x="7339013" y="3200400"/>
          <p14:tracePt t="17614" x="7375525" y="3200400"/>
          <p14:tracePt t="17622" x="7412038" y="3200400"/>
          <p14:tracePt t="17630" x="7439025" y="3200400"/>
          <p14:tracePt t="17639" x="7485063" y="3209925"/>
          <p14:tracePt t="17645" x="7531100" y="3219450"/>
          <p14:tracePt t="17654" x="7558088" y="3236913"/>
          <p14:tracePt t="17661" x="7602538" y="3265488"/>
          <p14:tracePt t="17671" x="7631113" y="3273425"/>
          <p14:tracePt t="17677" x="7648575" y="3282950"/>
          <p14:tracePt t="17685" x="7667625" y="3292475"/>
          <p14:tracePt t="17696" x="7675563" y="3292475"/>
          <p14:tracePt t="17702" x="7685088" y="3302000"/>
          <p14:tracePt t="17712" x="7694613" y="3309938"/>
          <p14:tracePt t="17773" x="7694613" y="3319463"/>
          <p14:tracePt t="17781" x="7694613" y="3338513"/>
          <p14:tracePt t="17789" x="7694613" y="3346450"/>
          <p14:tracePt t="17798" x="7694613" y="3355975"/>
          <p14:tracePt t="17805" x="7694613" y="3382963"/>
          <p14:tracePt t="17814" x="7694613" y="3392488"/>
          <p14:tracePt t="17837" x="7694613" y="3402013"/>
          <p14:tracePt t="18056" x="7694613" y="3429000"/>
          <p14:tracePt t="18072" x="7675563" y="3438525"/>
          <p14:tracePt t="18101" x="7667625" y="3446463"/>
          <p14:tracePt t="18117" x="7658100" y="3455988"/>
          <p14:tracePt t="18126" x="7648575" y="3455988"/>
          <p14:tracePt t="18157" x="7639050" y="3455988"/>
          <p14:tracePt t="18165" x="7621588" y="3475038"/>
          <p14:tracePt t="18182" x="7621588" y="3482975"/>
          <p14:tracePt t="18191" x="7612063" y="3482975"/>
          <p14:tracePt t="18212" x="7602538" y="3492500"/>
          <p14:tracePt t="18285" x="7594600" y="3492500"/>
          <p14:tracePt t="18494" x="7585075" y="3492500"/>
          <p14:tracePt t="18509" x="7567613" y="3492500"/>
          <p14:tracePt t="18525" x="7548563" y="3511550"/>
          <p14:tracePt t="18621" x="7539038" y="3511550"/>
          <p14:tracePt t="18654" x="7531100" y="3511550"/>
          <p14:tracePt t="18661" x="7512050" y="3511550"/>
          <p14:tracePt t="18669" x="7494588" y="3511550"/>
          <p14:tracePt t="18678" x="7475538" y="3511550"/>
          <p14:tracePt t="18693" x="7466013" y="3511550"/>
          <p14:tracePt t="18712" x="7458075" y="3511550"/>
          <p14:tracePt t="19533" x="7429500" y="3511550"/>
          <p14:tracePt t="19541" x="7392988" y="3511550"/>
          <p14:tracePt t="19550" x="7339013" y="3511550"/>
          <p14:tracePt t="19558" x="7292975" y="3511550"/>
          <p14:tracePt t="19565" x="7239000" y="3511550"/>
          <p14:tracePt t="19573" x="7146925" y="3511550"/>
          <p14:tracePt t="19581" x="7037388" y="3511550"/>
          <p14:tracePt t="19594" x="6929438" y="3511550"/>
          <p14:tracePt t="19600" x="6783388" y="3511550"/>
          <p14:tracePt t="19612" x="6637338" y="3511550"/>
          <p14:tracePt t="19614" x="6491288" y="3511550"/>
          <p14:tracePt t="19623" x="6345238" y="3511550"/>
          <p14:tracePt t="19630" x="6218238" y="3511550"/>
          <p14:tracePt t="19638" x="6145213" y="3511550"/>
          <p14:tracePt t="19645" x="6035675" y="3511550"/>
          <p14:tracePt t="19653" x="5962650" y="3502025"/>
          <p14:tracePt t="19661" x="5899150" y="3482975"/>
          <p14:tracePt t="19669" x="5826125" y="3482975"/>
          <p14:tracePt t="19677" x="5770563" y="3482975"/>
          <p14:tracePt t="19685" x="5697538" y="3482975"/>
          <p14:tracePt t="19694" x="5588000" y="3482975"/>
          <p14:tracePt t="19702" x="5487988" y="3482975"/>
          <p14:tracePt t="19709" x="5378450" y="3455988"/>
          <p14:tracePt t="19717" x="5268913" y="3455988"/>
          <p14:tracePt t="19726" x="5159375" y="3446463"/>
          <p14:tracePt t="19733" x="5032375" y="3446463"/>
          <p14:tracePt t="19745" x="4959350" y="3446463"/>
          <p14:tracePt t="19753" x="4840288" y="3429000"/>
          <p14:tracePt t="19760" x="4786313" y="3419475"/>
          <p14:tracePt t="19766" x="4722813" y="3392488"/>
          <p14:tracePt t="19773" x="4703763" y="3392488"/>
          <p14:tracePt t="19781" x="4676775" y="3392488"/>
          <p14:tracePt t="19789" x="4667250" y="3392488"/>
          <p14:tracePt t="19798" x="4659313" y="3392488"/>
          <p14:tracePt t="19814" x="4649788" y="3392488"/>
          <p14:tracePt t="19821" x="4640263" y="3392488"/>
          <p14:tracePt t="19829" x="4603750" y="3392488"/>
          <p14:tracePt t="19837" x="4576763" y="3392488"/>
          <p14:tracePt t="19845" x="4557713" y="3392488"/>
          <p14:tracePt t="19853" x="4521200" y="3392488"/>
          <p14:tracePt t="19861" x="4476750" y="3392488"/>
          <p14:tracePt t="19869" x="4448175" y="3392488"/>
          <p14:tracePt t="19877" x="4421188" y="3392488"/>
          <p14:tracePt t="19885" x="4394200" y="3392488"/>
          <p14:tracePt t="19893" x="4384675" y="3392488"/>
          <p14:tracePt t="19901" x="4376738" y="3392488"/>
          <p14:tracePt t="19917" x="4367213" y="3392488"/>
          <p14:tracePt t="20039" x="4348163" y="3392488"/>
          <p14:tracePt t="20055" x="4340225" y="3392488"/>
          <p14:tracePt t="20094" x="4330700" y="3402013"/>
          <p14:tracePt t="20182" x="4321175" y="3411538"/>
          <p14:tracePt t="20213" x="4311650" y="3419475"/>
          <p14:tracePt t="20230" x="4303713" y="3429000"/>
          <p14:tracePt t="20367" x="4294188" y="3429000"/>
          <p14:tracePt t="20375" x="4284663" y="3429000"/>
          <p14:tracePt t="20383" x="4275138" y="3429000"/>
          <p14:tracePt t="20392" x="4257675" y="3438525"/>
          <p14:tracePt t="20398" x="4248150" y="3446463"/>
          <p14:tracePt t="20414" x="4230688" y="3465513"/>
          <p14:tracePt t="20422" x="4211638" y="3482975"/>
          <p14:tracePt t="20430" x="4175125" y="3482975"/>
          <p14:tracePt t="20438" x="4157663" y="3502025"/>
          <p14:tracePt t="20446" x="4138613" y="3519488"/>
          <p14:tracePt t="20453" x="4129088" y="3529013"/>
          <p14:tracePt t="20461" x="4111625" y="3538538"/>
          <p14:tracePt t="20477" x="4102100" y="3548063"/>
          <p14:tracePt t="20485" x="4084638" y="3565525"/>
          <p14:tracePt t="20501" x="4065588" y="3575050"/>
          <p14:tracePt t="20510" x="4048125" y="3584575"/>
          <p14:tracePt t="20517" x="4011613" y="3592513"/>
          <p14:tracePt t="20527" x="4011613" y="3602038"/>
          <p14:tracePt t="20535" x="3992563" y="3611563"/>
          <p14:tracePt t="20550" x="3975100" y="3621088"/>
          <p14:tracePt t="20554" x="3956050" y="3629025"/>
          <p14:tracePt t="20559" x="3948113" y="3629025"/>
          <p14:tracePt t="20566" x="3929063" y="3648075"/>
          <p14:tracePt t="20574" x="3911600" y="3648075"/>
          <p14:tracePt t="20582" x="3892550" y="3657600"/>
          <p14:tracePt t="20589" x="3883025" y="3657600"/>
          <p14:tracePt t="20598" x="3865563" y="3657600"/>
          <p14:tracePt t="20605" x="3856038" y="3657600"/>
          <p14:tracePt t="20615" x="3846513" y="3657600"/>
          <p14:tracePt t="20631" x="3829050" y="3657600"/>
          <p14:tracePt t="20639" x="3819525" y="3657600"/>
          <p14:tracePt t="20662" x="3810000" y="3657600"/>
          <p14:tracePt t="20670" x="3802063" y="3657600"/>
          <p14:tracePt t="20694" x="3783013" y="3648075"/>
          <p14:tracePt t="20701" x="3765550" y="3638550"/>
          <p14:tracePt t="20712" x="3756025" y="3629025"/>
          <p14:tracePt t="20719" x="3738563" y="3629025"/>
          <p14:tracePt t="20729" x="3709988" y="3611563"/>
          <p14:tracePt t="20734" x="3692525" y="3592513"/>
          <p14:tracePt t="20742" x="3673475" y="3584575"/>
          <p14:tracePt t="20749" x="3656013" y="3565525"/>
          <p14:tracePt t="20757" x="3646488" y="3556000"/>
          <p14:tracePt t="20765" x="3629025" y="3548063"/>
          <p14:tracePt t="20773" x="3629025" y="3538538"/>
          <p14:tracePt t="20781" x="3619500" y="3529013"/>
          <p14:tracePt t="20800" x="3619500" y="3519488"/>
          <p14:tracePt t="20815" x="3609975" y="3511550"/>
          <p14:tracePt t="20830" x="3600450" y="3502025"/>
          <p14:tracePt t="20838" x="3600450" y="3492500"/>
          <p14:tracePt t="20846" x="3600450" y="3482975"/>
          <p14:tracePt t="20862" x="3600450" y="3475038"/>
          <p14:tracePt t="20869" x="3600450" y="3465513"/>
          <p14:tracePt t="20877" x="3600450" y="3446463"/>
          <p14:tracePt t="20893" x="3600450" y="3438525"/>
          <p14:tracePt t="20902" x="3600450" y="3429000"/>
          <p14:tracePt t="20909" x="3600450" y="3411538"/>
          <p14:tracePt t="20917" x="3600450" y="3402013"/>
          <p14:tracePt t="20926" x="3600450" y="3382963"/>
          <p14:tracePt t="20934" x="3600450" y="3355975"/>
          <p14:tracePt t="20943" x="3609975" y="3346450"/>
          <p14:tracePt t="20951" x="3619500" y="3338513"/>
          <p14:tracePt t="20964" x="3636963" y="3328988"/>
          <p14:tracePt t="20966" x="3646488" y="3319463"/>
          <p14:tracePt t="20973" x="3646488" y="3292475"/>
          <p14:tracePt t="20982" x="3656013" y="3282950"/>
          <p14:tracePt t="20991" x="3683000" y="3255963"/>
          <p14:tracePt t="21001" x="3692525" y="3246438"/>
          <p14:tracePt t="21005" x="3709988" y="3228975"/>
          <p14:tracePt t="21014" x="3729038" y="3219450"/>
          <p14:tracePt t="21021" x="3738563" y="3209925"/>
          <p14:tracePt t="21030" x="3756025" y="3200400"/>
          <p14:tracePt t="21037" x="3783013" y="3182938"/>
          <p14:tracePt t="21046" x="3792538" y="3173413"/>
          <p14:tracePt t="21054" x="3810000" y="3163888"/>
          <p14:tracePt t="21071" x="3819525" y="3155950"/>
          <p14:tracePt t="21080" x="3846513" y="3136900"/>
          <p14:tracePt t="21086" x="3856038" y="3136900"/>
          <p14:tracePt t="21093" x="3883025" y="3127375"/>
          <p14:tracePt t="21101" x="3902075" y="3127375"/>
          <p14:tracePt t="21109" x="3911600" y="3127375"/>
          <p14:tracePt t="21117" x="3956050" y="3127375"/>
          <p14:tracePt t="21127" x="3984625" y="3127375"/>
          <p14:tracePt t="21133" x="4002088" y="3127375"/>
          <p14:tracePt t="21142" x="4029075" y="3127375"/>
          <p14:tracePt t="21149" x="4048125" y="3127375"/>
          <p14:tracePt t="21157" x="4057650" y="3127375"/>
          <p14:tracePt t="21165" x="4075113" y="3127375"/>
          <p14:tracePt t="21173" x="4084638" y="3127375"/>
          <p14:tracePt t="21182" x="4094163" y="3127375"/>
          <p14:tracePt t="21190" x="4102100" y="3136900"/>
          <p14:tracePt t="21203" x="4121150" y="3146425"/>
          <p14:tracePt t="21205" x="4184650" y="3182938"/>
          <p14:tracePt t="21214" x="4211638" y="3192463"/>
          <p14:tracePt t="21221" x="4257675" y="3200400"/>
          <p14:tracePt t="21230" x="4321175" y="3246438"/>
          <p14:tracePt t="21237" x="4357688" y="3255963"/>
          <p14:tracePt t="21246" x="4403725" y="3273425"/>
          <p14:tracePt t="21253" x="4440238" y="3292475"/>
          <p14:tracePt t="21261" x="4467225" y="3309938"/>
          <p14:tracePt t="21269" x="4484688" y="3319463"/>
          <p14:tracePt t="21277" x="4503738" y="3328988"/>
          <p14:tracePt t="21423" x="4513263" y="3346450"/>
          <p14:tracePt t="21429" x="4513263" y="3355975"/>
          <p14:tracePt t="21437" x="4513263" y="3375025"/>
          <p14:tracePt t="21445" x="4513263" y="3382963"/>
          <p14:tracePt t="21455" x="4513263" y="3392488"/>
          <p14:tracePt t="21469" x="4513263" y="3402013"/>
          <p14:tracePt t="21485" x="4513263" y="3419475"/>
          <p14:tracePt t="21493" x="4521200" y="3429000"/>
          <p14:tracePt t="21517" x="4521200" y="3438525"/>
          <p14:tracePt t="21526" x="4521200" y="3455988"/>
          <p14:tracePt t="21533" x="4521200" y="3465513"/>
          <p14:tracePt t="21543" x="4521200" y="3475038"/>
          <p14:tracePt t="21549" x="4521200" y="3502025"/>
          <p14:tracePt t="21557" x="4521200" y="3511550"/>
          <p14:tracePt t="21566" x="4513263" y="3538538"/>
          <p14:tracePt t="21573" x="4503738" y="3556000"/>
          <p14:tracePt t="21581" x="4494213" y="3556000"/>
          <p14:tracePt t="21589" x="4484688" y="3575050"/>
          <p14:tracePt t="21598" x="4476750" y="3592513"/>
          <p14:tracePt t="21605" x="4467225" y="3602038"/>
          <p14:tracePt t="21629" x="4467225" y="3611563"/>
          <p14:tracePt t="21645" x="4457700" y="3621088"/>
          <p14:tracePt t="21661" x="4430713" y="3629025"/>
          <p14:tracePt t="21670" x="4421188" y="3638550"/>
          <p14:tracePt t="21677" x="4413250" y="3648075"/>
          <p14:tracePt t="21701" x="4394200" y="3657600"/>
          <p14:tracePt t="21717" x="4384675" y="3657600"/>
          <p14:tracePt t="21750" x="4376738" y="3657600"/>
          <p14:tracePt t="21758" x="4376738" y="3665538"/>
          <p14:tracePt t="21765" x="4367213" y="3675063"/>
          <p14:tracePt t="23541" x="4367213" y="3665538"/>
          <p14:tracePt t="30448" x="4367213" y="3657600"/>
          <p14:tracePt t="31267" x="4367213" y="3648075"/>
          <p14:tracePt t="31270" x="4367213" y="3638550"/>
          <p14:tracePt t="31277" x="4367213" y="3629025"/>
          <p14:tracePt t="31285" x="4384675" y="3611563"/>
          <p14:tracePt t="31294" x="4394200" y="3592513"/>
          <p14:tracePt t="31317" x="4394200" y="3584575"/>
          <p14:tracePt t="31335" x="4394200" y="3575050"/>
          <p14:tracePt t="31344" x="4403725" y="3565525"/>
          <p14:tracePt t="31686" x="4403725" y="3584575"/>
          <p14:tracePt t="31701" x="4403725" y="3592513"/>
          <p14:tracePt t="31709" x="4403725" y="3602038"/>
          <p14:tracePt t="31725" x="4394200" y="3621088"/>
          <p14:tracePt t="31733" x="4394200" y="3629025"/>
          <p14:tracePt t="31743" x="4384675" y="3629025"/>
          <p14:tracePt t="31759" x="4384675" y="3638550"/>
          <p14:tracePt t="31773" x="4376738" y="3648075"/>
          <p14:tracePt t="32182" x="4376738" y="3657600"/>
          <p14:tracePt t="32197" x="4403725" y="3638550"/>
          <p14:tracePt t="32205" x="4413250" y="3629025"/>
          <p14:tracePt t="32221" x="4430713" y="3602038"/>
          <p14:tracePt t="32230" x="4440238" y="3584575"/>
          <p14:tracePt t="32238" x="4440238" y="3575050"/>
          <p14:tracePt t="32249" x="4448175" y="3556000"/>
          <p14:tracePt t="32254" x="4457700" y="3538538"/>
          <p14:tracePt t="32270" x="4457700" y="3519488"/>
          <p14:tracePt t="32279" x="4476750" y="3482975"/>
          <p14:tracePt t="32295" x="4484688" y="3475038"/>
          <p14:tracePt t="32413" x="4484688" y="3465513"/>
          <p14:tracePt t="32438" x="4484688" y="3455988"/>
          <p14:tracePt t="32455" x="4484688" y="3446463"/>
          <p14:tracePt t="32485" x="4484688" y="3429000"/>
          <p14:tracePt t="32533" x="4484688" y="3419475"/>
          <p14:tracePt t="32549" x="4494213" y="3419475"/>
          <p14:tracePt t="32830" x="4503738" y="3419475"/>
          <p14:tracePt t="32837" x="4513263" y="3411538"/>
          <p14:tracePt t="32917" x="4521200" y="3411538"/>
          <p14:tracePt t="32925" x="4530725" y="3402013"/>
          <p14:tracePt t="32943" x="4540250" y="3392488"/>
          <p14:tracePt t="32967" x="4549775" y="3382963"/>
          <p14:tracePt t="32976" x="4549775" y="3375025"/>
          <p14:tracePt t="32991" x="4557713" y="3375025"/>
          <p14:tracePt t="33006" x="4567238" y="3375025"/>
          <p14:tracePt t="33014" x="4576763" y="3365500"/>
          <p14:tracePt t="33030" x="4594225" y="3355975"/>
          <p14:tracePt t="33054" x="4603750" y="3355975"/>
          <p14:tracePt t="33085" x="4613275" y="3355975"/>
          <p14:tracePt t="33109" x="4613275" y="3346450"/>
          <p14:tracePt t="33358" x="4622800" y="3346450"/>
          <p14:tracePt t="33365" x="4640263" y="3338513"/>
          <p14:tracePt t="33381" x="4649788" y="3328988"/>
          <p14:tracePt t="33406" x="4659313" y="3319463"/>
          <p14:tracePt t="33423" x="4667250" y="3302000"/>
          <p14:tracePt t="34221" x="4676775" y="3302000"/>
          <p14:tracePt t="34422" x="4686300" y="3302000"/>
          <p14:tracePt t="34509" x="4686300" y="3292475"/>
          <p14:tracePt t="34533" x="4695825" y="3292475"/>
          <p14:tracePt t="34541" x="4703763" y="3292475"/>
          <p14:tracePt t="34558" x="4713288" y="3292475"/>
          <p14:tracePt t="34581" x="4722813" y="3282950"/>
          <p14:tracePt t="34694" x="4730750" y="3282950"/>
          <p14:tracePt t="35093" x="4740275" y="3273425"/>
          <p14:tracePt t="35182" x="4740275" y="3265488"/>
          <p14:tracePt t="35205" x="4749800" y="3255963"/>
          <p14:tracePt t="35245" x="4759325" y="3255963"/>
          <p14:tracePt t="35262" x="4767263" y="3246438"/>
          <p14:tracePt t="35333" x="4795838" y="3236913"/>
          <p14:tracePt t="38869" x="4786313" y="3246438"/>
          <p14:tracePt t="38904" x="4776788" y="3255963"/>
          <p14:tracePt t="38943" x="4767263" y="3265488"/>
          <p14:tracePt t="38959" x="4759325" y="3273425"/>
          <p14:tracePt t="38990" x="4749800" y="3273425"/>
          <p14:tracePt t="39014" x="4740275" y="3282950"/>
          <p14:tracePt t="39021" x="4730750" y="3292475"/>
          <p14:tracePt t="39045" x="4722813" y="3302000"/>
          <p14:tracePt t="39136" x="4713288" y="3309938"/>
          <p14:tracePt t="40909" x="4686300" y="3319463"/>
          <p14:tracePt t="40917" x="4686300" y="3328988"/>
          <p14:tracePt t="40926" x="4676775" y="3338513"/>
          <p14:tracePt t="40941" x="4667250" y="3346450"/>
          <p14:tracePt t="40965" x="4659313" y="3375025"/>
          <p14:tracePt t="40982" x="4649788" y="3382963"/>
          <p14:tracePt t="40989" x="4640263" y="3392488"/>
          <p14:tracePt t="40997" x="4630738" y="3402013"/>
          <p14:tracePt t="41005" x="4630738" y="3411538"/>
          <p14:tracePt t="41029" x="4630738" y="3419475"/>
          <p14:tracePt t="41037" x="4630738" y="3429000"/>
          <p14:tracePt t="41047" x="4622800" y="3438525"/>
          <p14:tracePt t="41053" x="4603750" y="3455988"/>
          <p14:tracePt t="41069" x="4594225" y="3465513"/>
          <p14:tracePt t="42031" x="4603750" y="3465513"/>
          <p14:tracePt t="43149" x="4613275" y="3455988"/>
          <p14:tracePt t="43157" x="4630738" y="3446463"/>
          <p14:tracePt t="43190" x="4640263" y="3446463"/>
          <p14:tracePt t="43197" x="4649788" y="3438525"/>
          <p14:tracePt t="43415" x="4667250" y="3438525"/>
          <p14:tracePt t="43461" x="4676775" y="3429000"/>
          <p14:tracePt t="43653" x="4686300" y="3419475"/>
          <p14:tracePt t="45023" x="4695825" y="3411538"/>
          <p14:tracePt t="45078" x="4695825" y="3402013"/>
          <p14:tracePt t="45101" x="4695825" y="3392488"/>
          <p14:tracePt t="45118" x="4703763" y="3382963"/>
          <p14:tracePt t="45133" x="4713288" y="3382963"/>
          <p14:tracePt t="45141" x="4722813" y="3375025"/>
          <p14:tracePt t="45157" x="4730750" y="3365500"/>
          <p14:tracePt t="45197" x="4749800" y="3365500"/>
          <p14:tracePt t="45239" x="4767263" y="3338513"/>
          <p14:tracePt t="45287" x="4776788" y="3338513"/>
          <p14:tracePt t="45430" x="4786313" y="3328988"/>
          <p14:tracePt t="45542" x="4786313" y="3319463"/>
          <p14:tracePt t="45702" x="4803775" y="3302000"/>
          <p14:tracePt t="46383" x="4813300" y="3292475"/>
          <p14:tracePt t="46415" x="4822825" y="3282950"/>
          <p14:tracePt t="46431" x="4832350" y="3273425"/>
          <p14:tracePt t="46453" x="4849813" y="3255963"/>
          <p14:tracePt t="50469" x="4859338" y="3255963"/>
          <p14:tracePt t="51182" x="4859338" y="3265488"/>
          <p14:tracePt t="51189" x="4868863" y="3273425"/>
          <p14:tracePt t="51198" x="4876800" y="3273425"/>
          <p14:tracePt t="51206" x="4895850" y="3292475"/>
          <p14:tracePt t="51237" x="4913313" y="3292475"/>
          <p14:tracePt t="51253" x="4922838" y="3292475"/>
          <p14:tracePt t="51261" x="4932363" y="3292475"/>
          <p14:tracePt t="51270" x="4949825" y="3292475"/>
          <p14:tracePt t="51303" x="4959350" y="3292475"/>
          <p14:tracePt t="51317" x="4968875" y="3292475"/>
          <p14:tracePt t="51326" x="4978400" y="3292475"/>
          <p14:tracePt t="51358" x="5005388" y="3292475"/>
          <p14:tracePt t="51365" x="5014913" y="3292475"/>
          <p14:tracePt t="51381" x="5022850" y="3292475"/>
          <p14:tracePt t="51389" x="5032375" y="3292475"/>
          <p14:tracePt t="51398" x="5049838" y="3302000"/>
          <p14:tracePt t="51407" x="5059363" y="3309938"/>
          <p14:tracePt t="51423" x="5068888" y="3319463"/>
          <p14:tracePt t="51429" x="5068888" y="3328988"/>
          <p14:tracePt t="51445" x="5078413" y="3338513"/>
          <p14:tracePt t="51462" x="5086350" y="3338513"/>
          <p14:tracePt t="51485" x="5095875" y="3346450"/>
          <p14:tracePt t="51501" x="5105400" y="3346450"/>
          <p14:tracePt t="51517" x="5114925" y="3346450"/>
          <p14:tracePt t="51590" x="5122863" y="3346450"/>
          <p14:tracePt t="51607" x="5132388" y="3346450"/>
          <p14:tracePt t="51640" x="5141913" y="3346450"/>
          <p14:tracePt t="51704" x="5159375" y="3346450"/>
          <p14:tracePt t="51725" x="5168900" y="3346450"/>
          <p14:tracePt t="51749" x="5178425" y="3346450"/>
          <p14:tracePt t="51845" x="5195888" y="3346450"/>
          <p14:tracePt t="51871" x="5205413" y="3346450"/>
          <p14:tracePt t="51879" x="5214938" y="3355975"/>
          <p14:tracePt t="51902" x="5224463" y="3355975"/>
          <p14:tracePt t="51918" x="5232400" y="3365500"/>
          <p14:tracePt t="51934" x="5241925" y="3375025"/>
          <p14:tracePt t="51952" x="5241925" y="3382963"/>
          <p14:tracePt t="51982" x="5260975" y="3392488"/>
          <p14:tracePt t="51989" x="5297488" y="3402013"/>
          <p14:tracePt t="51997" x="5324475" y="3419475"/>
          <p14:tracePt t="52006" x="5341938" y="3429000"/>
          <p14:tracePt t="52029" x="5351463" y="3429000"/>
          <p14:tracePt t="52113" x="5360988" y="3429000"/>
          <p14:tracePt t="52117" x="5387975" y="3438525"/>
          <p14:tracePt t="52125" x="5387975" y="3446463"/>
          <p14:tracePt t="52133" x="5397500" y="3446463"/>
          <p14:tracePt t="52141" x="5414963" y="3446463"/>
          <p14:tracePt t="52149" x="5424488" y="3455988"/>
          <p14:tracePt t="52157" x="5434013" y="3465513"/>
          <p14:tracePt t="52165" x="5441950" y="3465513"/>
          <p14:tracePt t="53214" x="5441950" y="3475038"/>
          <p14:tracePt t="53221" x="5441950" y="3492500"/>
          <p14:tracePt t="53269" x="5441950" y="3502025"/>
          <p14:tracePt t="55901" x="5470525" y="3519488"/>
          <p14:tracePt t="55917" x="5487988" y="3519488"/>
          <p14:tracePt t="55926" x="5514975" y="3529013"/>
          <p14:tracePt t="55934" x="5534025" y="3548063"/>
          <p14:tracePt t="55949" x="5551488" y="3548063"/>
          <p14:tracePt t="55957" x="5570538" y="3556000"/>
          <p14:tracePt t="55981" x="5580063" y="3565525"/>
          <p14:tracePt t="55989" x="5607050" y="3575050"/>
          <p14:tracePt t="56005" x="5624513" y="3592513"/>
          <p14:tracePt t="56022" x="5634038" y="3602038"/>
          <p14:tracePt t="56037" x="5653088" y="3611563"/>
          <p14:tracePt t="56053" x="5653088" y="3621088"/>
          <p14:tracePt t="56061" x="5670550" y="3648075"/>
          <p14:tracePt t="56069" x="5688013" y="3648075"/>
          <p14:tracePt t="56085" x="5697538" y="3657600"/>
          <p14:tracePt t="56094" x="5707063" y="3657600"/>
          <p14:tracePt t="56101" x="5716588" y="3657600"/>
          <p14:tracePt t="56109" x="5734050" y="3657600"/>
          <p14:tracePt t="56117" x="5734050" y="3675063"/>
          <p14:tracePt t="56237" x="5743575" y="3675063"/>
          <p14:tracePt t="56477" x="5761038" y="3675063"/>
          <p14:tracePt t="56727" x="5734050" y="3665538"/>
          <p14:tracePt t="56741" x="5724525" y="3657600"/>
          <p14:tracePt t="56749" x="5697538" y="3638550"/>
          <p14:tracePt t="56765" x="5688013" y="3629025"/>
          <p14:tracePt t="56773" x="5670550" y="3621088"/>
          <p14:tracePt t="56795" x="5653088" y="3602038"/>
          <p14:tracePt t="56805" x="5643563" y="3592513"/>
          <p14:tracePt t="56814" x="5624513" y="3584575"/>
          <p14:tracePt t="56893" x="5616575" y="3556000"/>
          <p14:tracePt t="56901" x="5607050" y="3548063"/>
          <p14:tracePt t="56926" x="5607050" y="3519488"/>
          <p14:tracePt t="56933" x="5607050" y="3502025"/>
          <p14:tracePt t="56951" x="5607050" y="3475038"/>
          <p14:tracePt t="56957" x="5624513" y="3455988"/>
          <p14:tracePt t="56965" x="5624513" y="3446463"/>
          <p14:tracePt t="56973" x="5653088" y="3419475"/>
          <p14:tracePt t="56985" x="5661025" y="3411538"/>
          <p14:tracePt t="56992" x="5688013" y="3382963"/>
          <p14:tracePt t="56998" x="5697538" y="3375025"/>
          <p14:tracePt t="57009" x="5707063" y="3365500"/>
          <p14:tracePt t="57017" x="5724525" y="3346450"/>
          <p14:tracePt t="57025" x="5743575" y="3328988"/>
          <p14:tracePt t="57031" x="5753100" y="3319463"/>
          <p14:tracePt t="57037" x="5780088" y="3309938"/>
          <p14:tracePt t="57045" x="5789613" y="3292475"/>
          <p14:tracePt t="57053" x="5797550" y="3292475"/>
          <p14:tracePt t="57062" x="5826125" y="3282950"/>
          <p14:tracePt t="57082" x="5834063" y="3273425"/>
          <p14:tracePt t="57094" x="5853113" y="3265488"/>
          <p14:tracePt t="57119" x="5862638" y="3265488"/>
          <p14:tracePt t="57135" x="5870575" y="3255963"/>
          <p14:tracePt t="57150" x="5880100" y="3246438"/>
          <p14:tracePt t="57165" x="5899150" y="3246438"/>
          <p14:tracePt t="57174" x="5907088" y="3246438"/>
          <p14:tracePt t="57181" x="5916613" y="3246438"/>
          <p14:tracePt t="57191" x="5962650" y="3246438"/>
          <p14:tracePt t="57200" x="5989638" y="3246438"/>
          <p14:tracePt t="57206" x="6007100" y="3246438"/>
          <p14:tracePt t="57216" x="6016625" y="3246438"/>
          <p14:tracePt t="57224" x="6043613" y="3255963"/>
          <p14:tracePt t="57231" x="6072188" y="3265488"/>
          <p14:tracePt t="57241" x="6099175" y="3282950"/>
          <p14:tracePt t="57247" x="6135688" y="3292475"/>
          <p14:tracePt t="57253" x="6145213" y="3302000"/>
          <p14:tracePt t="57262" x="6153150" y="3309938"/>
          <p14:tracePt t="57269" x="6172200" y="3309938"/>
          <p14:tracePt t="57278" x="6199188" y="3328988"/>
          <p14:tracePt t="57295" x="6199188" y="3338513"/>
          <p14:tracePt t="57301" x="6208713" y="3346450"/>
          <p14:tracePt t="57368" x="6208713" y="3365500"/>
          <p14:tracePt t="57377" x="6208713" y="3375025"/>
          <p14:tracePt t="57392" x="6208713" y="3382963"/>
          <p14:tracePt t="57406" x="6208713" y="3392488"/>
          <p14:tracePt t="57413" x="6208713" y="3402013"/>
          <p14:tracePt t="57429" x="6208713" y="3411538"/>
          <p14:tracePt t="57438" x="6208713" y="3419475"/>
          <p14:tracePt t="57462" x="6208713" y="3429000"/>
          <p14:tracePt t="58414" x="6208713" y="3438525"/>
          <p14:tracePt t="58437" x="6199188" y="3455988"/>
          <p14:tracePt t="58462" x="6189663" y="3465513"/>
          <p14:tracePt t="58951" x="6181725" y="3475038"/>
          <p14:tracePt t="58965" x="6172200" y="3482975"/>
          <p14:tracePt t="58973" x="6162675" y="3492500"/>
          <p14:tracePt t="60117" x="6153150" y="3492500"/>
          <p14:tracePt t="60149" x="6153150" y="3482975"/>
          <p14:tracePt t="60181" x="6153150" y="3475038"/>
          <p14:tracePt t="61277" x="6145213" y="3475038"/>
          <p14:tracePt t="61719" x="6135688" y="3475038"/>
          <p14:tracePt t="61727" x="6126163" y="3475038"/>
          <p14:tracePt t="61736" x="6116638" y="3482975"/>
          <p14:tracePt t="61743" x="6108700" y="3492500"/>
          <p14:tracePt t="61751" x="6099175" y="3502025"/>
          <p14:tracePt t="61782" x="6089650" y="3519488"/>
          <p14:tracePt t="61789" x="6072188" y="3538538"/>
          <p14:tracePt t="61822" x="6062663" y="3548063"/>
          <p14:tracePt t="62382" x="6043613" y="3548063"/>
          <p14:tracePt t="62389" x="6026150" y="3556000"/>
          <p14:tracePt t="62397" x="6016625" y="3565525"/>
          <p14:tracePt t="62405" x="5989638" y="3575050"/>
          <p14:tracePt t="62413" x="5980113" y="3575050"/>
          <p14:tracePt t="62423" x="5972175" y="3584575"/>
          <p14:tracePt t="62438" x="5953125" y="3584575"/>
          <p14:tracePt t="62493" x="5943600" y="3584575"/>
          <p14:tracePt t="62510" x="5935663" y="3584575"/>
          <p14:tracePt t="62526" x="5916613" y="3584575"/>
          <p14:tracePt t="62533" x="5907088" y="3584575"/>
          <p14:tracePt t="62541" x="5899150" y="3584575"/>
          <p14:tracePt t="62549" x="5889625" y="3584575"/>
          <p14:tracePt t="62575" x="5880100" y="3575050"/>
          <p14:tracePt t="62605" x="5870575" y="3575050"/>
          <p14:tracePt t="62622" x="5862638" y="3575050"/>
          <p14:tracePt t="62629" x="5853113" y="3565525"/>
          <p14:tracePt t="62645" x="5843588" y="3556000"/>
          <p14:tracePt t="62655" x="5826125" y="3538538"/>
          <p14:tracePt t="62661" x="5816600" y="3529013"/>
          <p14:tracePt t="62685" x="5816600" y="3511550"/>
          <p14:tracePt t="62709" x="5816600" y="3502025"/>
          <p14:tracePt t="62749" x="5816600" y="3492500"/>
          <p14:tracePt t="62781" x="5816600" y="3475038"/>
          <p14:tracePt t="62790" x="5816600" y="3465513"/>
          <p14:tracePt t="62797" x="5816600" y="3455988"/>
          <p14:tracePt t="62841" x="5816600" y="3438525"/>
          <p14:tracePt t="62849" x="5816600" y="3429000"/>
          <p14:tracePt t="62861" x="5826125" y="3429000"/>
          <p14:tracePt t="62870" x="5834063" y="3419475"/>
          <p14:tracePt t="62894" x="5843588" y="3411538"/>
          <p14:tracePt t="62910" x="5862638" y="3402013"/>
          <p14:tracePt t="62934" x="5870575" y="3392488"/>
          <p14:tracePt t="62952" x="5870575" y="3382963"/>
          <p14:tracePt t="62957" x="5880100" y="3375025"/>
          <p14:tracePt t="62965" x="5889625" y="3375025"/>
          <p14:tracePt t="62974" x="5899150" y="3375025"/>
          <p14:tracePt t="62982" x="5907088" y="3375025"/>
          <p14:tracePt t="62989" x="5916613" y="3365500"/>
          <p14:tracePt t="63006" x="5926138" y="3365500"/>
          <p14:tracePt t="63014" x="5953125" y="3346450"/>
          <p14:tracePt t="63030" x="5953125" y="3338513"/>
          <p14:tracePt t="63053" x="5972175" y="3338513"/>
          <p14:tracePt t="63077" x="5980113" y="3338513"/>
          <p14:tracePt t="63085" x="5999163" y="3338513"/>
          <p14:tracePt t="63093" x="6016625" y="3338513"/>
          <p14:tracePt t="63101" x="6026150" y="3338513"/>
          <p14:tracePt t="63110" x="6035675" y="3338513"/>
          <p14:tracePt t="63126" x="6053138" y="3346450"/>
          <p14:tracePt t="63133" x="6062663" y="3346450"/>
          <p14:tracePt t="63141" x="6072188" y="3355975"/>
          <p14:tracePt t="63149" x="6080125" y="3365500"/>
          <p14:tracePt t="63157" x="6089650" y="3382963"/>
          <p14:tracePt t="63181" x="6108700" y="3411538"/>
          <p14:tracePt t="63197" x="6116638" y="3429000"/>
          <p14:tracePt t="63213" x="6116638" y="3438525"/>
          <p14:tracePt t="63222" x="6126163" y="3465513"/>
          <p14:tracePt t="63229" x="6126163" y="3482975"/>
          <p14:tracePt t="63239" x="6126163" y="3502025"/>
          <p14:tracePt t="63245" x="6126163" y="3511550"/>
          <p14:tracePt t="63253" x="6126163" y="3519488"/>
          <p14:tracePt t="63261" x="6126163" y="3529013"/>
          <p14:tracePt t="63278" x="6126163" y="3538538"/>
          <p14:tracePt t="63285" x="6126163" y="3548063"/>
          <p14:tracePt t="63326" x="6126163" y="3556000"/>
          <p14:tracePt t="63334" x="6126163" y="3565525"/>
          <p14:tracePt t="63343" x="6126163" y="3575050"/>
          <p14:tracePt t="63351" x="6116638" y="3584575"/>
          <p14:tracePt t="63360" x="6108700" y="3584575"/>
          <p14:tracePt t="63373" x="6108700" y="3592513"/>
          <p14:tracePt t="63397" x="6099175" y="3602038"/>
          <p14:tracePt t="63413" x="6089650" y="3602038"/>
          <p14:tracePt t="64205" x="6080125" y="3611563"/>
          <p14:tracePt t="64215" x="6072188" y="3611563"/>
          <p14:tracePt t="64226" x="6062663" y="3621088"/>
          <p14:tracePt t="64238" x="6062663" y="3629025"/>
          <p14:tracePt t="64262" x="6053138" y="3629025"/>
          <p14:tracePt t="64269" x="6043613" y="3638550"/>
          <p14:tracePt t="64287" x="6035675" y="3638550"/>
          <p14:tracePt t="64297" x="6026150" y="3638550"/>
          <p14:tracePt t="64302" x="6007100" y="3648075"/>
          <p14:tracePt t="64311" x="5980113" y="3657600"/>
          <p14:tracePt t="64329" x="5935663" y="3675063"/>
          <p14:tracePt t="64333" x="5926138" y="3675063"/>
          <p14:tracePt t="64341" x="5907088" y="3675063"/>
          <p14:tracePt t="64349" x="5880100" y="3684588"/>
          <p14:tracePt t="64358" x="5870575" y="3684588"/>
          <p14:tracePt t="64365" x="5862638" y="3684588"/>
          <p14:tracePt t="64373" x="5853113" y="3684588"/>
          <p14:tracePt t="64397" x="5843588" y="3684588"/>
          <p14:tracePt t="64607" x="5834063" y="3684588"/>
          <p14:tracePt t="64753" x="5834063" y="3675063"/>
          <p14:tracePt t="64775" x="5826125" y="3648075"/>
          <p14:tracePt t="64783" x="5807075" y="3638550"/>
          <p14:tracePt t="64797" x="5797550" y="3629025"/>
          <p14:tracePt t="64813" x="5789613" y="3611563"/>
          <p14:tracePt t="64821" x="5789613" y="3602038"/>
          <p14:tracePt t="64829" x="5770563" y="3584575"/>
          <p14:tracePt t="64839" x="5761038" y="3575050"/>
          <p14:tracePt t="64845" x="5761038" y="3565525"/>
          <p14:tracePt t="64885" x="5761038" y="3556000"/>
          <p14:tracePt t="65072" x="5761038" y="3548063"/>
          <p14:tracePt t="65088" x="5761038" y="3529013"/>
          <p14:tracePt t="65094" x="5761038" y="3511550"/>
          <p14:tracePt t="65102" x="5770563" y="3502025"/>
          <p14:tracePt t="65118" x="5780088" y="3492500"/>
          <p14:tracePt t="65127" x="5797550" y="3492500"/>
          <p14:tracePt t="65478" x="5816600" y="3482975"/>
          <p14:tracePt t="65485" x="5826125" y="3475038"/>
          <p14:tracePt t="65584" x="5834063" y="3465513"/>
          <p14:tracePt t="65869" x="5843588" y="3455988"/>
          <p14:tracePt t="68982" x="5862638" y="3455988"/>
          <p14:tracePt t="69054" x="5880100" y="3455988"/>
          <p14:tracePt t="69061" x="5889625" y="3446463"/>
          <p14:tracePt t="69094" x="5889625" y="3438525"/>
          <p14:tracePt t="69101" x="5899150" y="3429000"/>
          <p14:tracePt t="69125" x="5907088" y="3419475"/>
          <p14:tracePt t="69141" x="5916613" y="3411538"/>
          <p14:tracePt t="69157" x="5926138" y="3392488"/>
          <p14:tracePt t="69174" x="5926138" y="3382963"/>
          <p14:tracePt t="69205" x="5935663" y="3375025"/>
          <p14:tracePt t="69247" x="5935663" y="3365500"/>
          <p14:tracePt t="69285" x="5943600" y="3346450"/>
          <p14:tracePt t="69415" x="5943600" y="3328988"/>
          <p14:tracePt t="69424" x="5935663" y="3319463"/>
          <p14:tracePt t="69429" x="5935663" y="3309938"/>
          <p14:tracePt t="69437" x="5935663" y="3302000"/>
          <p14:tracePt t="69445" x="5926138" y="3302000"/>
          <p14:tracePt t="69454" x="5916613" y="3273425"/>
          <p14:tracePt t="69461" x="5899150" y="3255963"/>
          <p14:tracePt t="69469" x="5870575" y="3219450"/>
          <p14:tracePt t="69477" x="5853113" y="3200400"/>
          <p14:tracePt t="69485" x="5834063" y="3173413"/>
          <p14:tracePt t="69493" x="5816600" y="3155950"/>
          <p14:tracePt t="69501" x="5770563" y="3100388"/>
          <p14:tracePt t="69510" x="5761038" y="3082925"/>
          <p14:tracePt t="69517" x="5724525" y="3054350"/>
          <p14:tracePt t="69525" x="5697538" y="3036888"/>
          <p14:tracePt t="69534" x="5661025" y="3000375"/>
          <p14:tracePt t="69541" x="5661025" y="2990850"/>
          <p14:tracePt t="69549" x="5634038" y="2982913"/>
          <p14:tracePt t="69557" x="5616575" y="2963863"/>
          <p14:tracePt t="69565" x="5597525" y="2963863"/>
          <p14:tracePt t="69574" x="5580063" y="2954338"/>
          <p14:tracePt t="69581" x="5543550" y="2954338"/>
          <p14:tracePt t="69589" x="5507038" y="2954338"/>
          <p14:tracePt t="69597" x="5478463" y="2954338"/>
          <p14:tracePt t="69605" x="5424488" y="2954338"/>
          <p14:tracePt t="69613" x="5368925" y="2954338"/>
          <p14:tracePt t="69621" x="5287963" y="2954338"/>
          <p14:tracePt t="69630" x="5195888" y="2954338"/>
          <p14:tracePt t="69640" x="5141913" y="2954338"/>
          <p14:tracePt t="69645" x="5068888" y="2954338"/>
          <p14:tracePt t="69655" x="5014913" y="2954338"/>
          <p14:tracePt t="69661" x="4941888" y="2954338"/>
          <p14:tracePt t="69669" x="4876800" y="2954338"/>
          <p14:tracePt t="69677" x="4840288" y="2954338"/>
          <p14:tracePt t="69685" x="4795838" y="2954338"/>
          <p14:tracePt t="69694" x="4759325" y="2954338"/>
          <p14:tracePt t="69705" x="4730750" y="2954338"/>
          <p14:tracePt t="69709" x="4686300" y="2954338"/>
          <p14:tracePt t="69717" x="4649788" y="2954338"/>
          <p14:tracePt t="69727" x="4603750" y="2973388"/>
          <p14:tracePt t="69733" x="4576763" y="2973388"/>
          <p14:tracePt t="69742" x="4521200" y="2973388"/>
          <p14:tracePt t="69749" x="4476750" y="2982913"/>
          <p14:tracePt t="69757" x="4421188" y="2982913"/>
          <p14:tracePt t="69765" x="4376738" y="2990850"/>
          <p14:tracePt t="69773" x="4303713" y="3017838"/>
          <p14:tracePt t="69781" x="4294188" y="3017838"/>
          <p14:tracePt t="69789" x="4257675" y="3027363"/>
          <p14:tracePt t="69797" x="4230688" y="3036888"/>
          <p14:tracePt t="69805" x="4211638" y="3046413"/>
          <p14:tracePt t="69813" x="4175125" y="3063875"/>
          <p14:tracePt t="69823" x="4157663" y="3073400"/>
          <p14:tracePt t="69829" x="4121150" y="3082925"/>
          <p14:tracePt t="69838" x="4111625" y="3082925"/>
          <p14:tracePt t="69845" x="4102100" y="3090863"/>
          <p14:tracePt t="69854" x="4094163" y="3100388"/>
          <p14:tracePt t="69861" x="4084638" y="3109913"/>
          <p14:tracePt t="69879" x="4075113" y="3109913"/>
          <p14:tracePt t="69909" x="4065588" y="3119438"/>
          <p14:tracePt t="70037" x="4065588" y="3127375"/>
          <p14:tracePt t="70053" x="4065588" y="3136900"/>
          <p14:tracePt t="70061" x="4057650" y="3146425"/>
          <p14:tracePt t="70080" x="4057650" y="3155950"/>
          <p14:tracePt t="70085" x="4038600" y="3182938"/>
          <p14:tracePt t="70093" x="4029075" y="3200400"/>
          <p14:tracePt t="70101" x="4021138" y="3209925"/>
          <p14:tracePt t="70109" x="4011613" y="3236913"/>
          <p14:tracePt t="70117" x="4011613" y="3255963"/>
          <p14:tracePt t="70126" x="4002088" y="3265488"/>
          <p14:tracePt t="70133" x="3992563" y="3282950"/>
          <p14:tracePt t="70142" x="3984625" y="3282950"/>
          <p14:tracePt t="70502" x="3984625" y="3292475"/>
          <p14:tracePt t="70525" x="3992563" y="3292475"/>
          <p14:tracePt t="70533" x="4011613" y="3292475"/>
          <p14:tracePt t="70542" x="4021138" y="3292475"/>
          <p14:tracePt t="70549" x="4029075" y="3282950"/>
          <p14:tracePt t="70574" x="4029075" y="3273425"/>
          <p14:tracePt t="70638" x="4038600" y="3265488"/>
          <p14:tracePt t="70670" x="4057650" y="3265488"/>
          <p14:tracePt t="70686" x="4075113" y="3246438"/>
          <p14:tracePt t="70703" x="4084638" y="3236913"/>
          <p14:tracePt t="70710" x="4094163" y="3228975"/>
          <p14:tracePt t="70718" x="4102100" y="3228975"/>
          <p14:tracePt t="70726" x="4121150" y="3219450"/>
          <p14:tracePt t="70733" x="4138613" y="3200400"/>
          <p14:tracePt t="70742" x="4157663" y="3192463"/>
          <p14:tracePt t="70749" x="4175125" y="3182938"/>
          <p14:tracePt t="70757" x="4202113" y="3173413"/>
          <p14:tracePt t="70765" x="4221163" y="3173413"/>
          <p14:tracePt t="70773" x="4267200" y="3146425"/>
          <p14:tracePt t="70781" x="4294188" y="3136900"/>
          <p14:tracePt t="70789" x="4348163" y="3127375"/>
          <p14:tracePt t="70797" x="4384675" y="3119438"/>
          <p14:tracePt t="70806" x="4457700" y="3090863"/>
          <p14:tracePt t="70814" x="4494213" y="3082925"/>
          <p14:tracePt t="70821" x="4557713" y="3073400"/>
          <p14:tracePt t="70829" x="4594225" y="3063875"/>
          <p14:tracePt t="70838" x="4630738" y="3046413"/>
          <p14:tracePt t="70845" x="4649788" y="3036888"/>
          <p14:tracePt t="70857" x="4659313" y="3036888"/>
          <p14:tracePt t="70861" x="4667250" y="3036888"/>
          <p14:tracePt t="70870" x="4676775" y="3036888"/>
          <p14:tracePt t="70877" x="4686300" y="3036888"/>
          <p14:tracePt t="70885" x="4695825" y="3036888"/>
          <p14:tracePt t="70894" x="4722813" y="3036888"/>
          <p14:tracePt t="70906" x="4730750" y="3036888"/>
          <p14:tracePt t="70910" x="4749800" y="3036888"/>
          <p14:tracePt t="70917" x="4776788" y="3036888"/>
          <p14:tracePt t="70925" x="4803775" y="3036888"/>
          <p14:tracePt t="70933" x="4832350" y="3036888"/>
          <p14:tracePt t="70941" x="4876800" y="3036888"/>
          <p14:tracePt t="70955" x="4913313" y="3036888"/>
          <p14:tracePt t="70957" x="4959350" y="3036888"/>
          <p14:tracePt t="70965" x="5014913" y="3036888"/>
          <p14:tracePt t="70974" x="5041900" y="3046413"/>
          <p14:tracePt t="70982" x="5095875" y="3054350"/>
          <p14:tracePt t="70989" x="5141913" y="3063875"/>
          <p14:tracePt t="70997" x="5187950" y="3090863"/>
          <p14:tracePt t="71005" x="5232400" y="3100388"/>
          <p14:tracePt t="71015" x="5260975" y="3119438"/>
          <p14:tracePt t="71021" x="5287963" y="3119438"/>
          <p14:tracePt t="71030" x="5305425" y="3136900"/>
          <p14:tracePt t="71038" x="5324475" y="3146425"/>
          <p14:tracePt t="71045" x="5341938" y="3155950"/>
          <p14:tracePt t="71054" x="5351463" y="3155950"/>
          <p14:tracePt t="71061" x="5378450" y="3163888"/>
          <p14:tracePt t="71358" x="5387975" y="3173413"/>
          <p14:tracePt t="71414" x="5387975" y="3182938"/>
          <p14:tracePt t="71430" x="5387975" y="3192463"/>
          <p14:tracePt t="71744" x="5387975" y="3200400"/>
          <p14:tracePt t="71765" x="5387975" y="3209925"/>
          <p14:tracePt t="71774" x="5387975" y="3219450"/>
          <p14:tracePt t="71781" x="5387975" y="3228975"/>
          <p14:tracePt t="71797" x="5397500" y="3246438"/>
          <p14:tracePt t="71813" x="5397500" y="3255963"/>
          <p14:tracePt t="71829" x="5405438" y="3265488"/>
          <p14:tracePt t="74005" x="5424488" y="3273425"/>
          <p14:tracePt t="74014" x="5441950" y="3273425"/>
          <p14:tracePt t="74021" x="5470525" y="3282950"/>
          <p14:tracePt t="74030" x="5507038" y="3292475"/>
          <p14:tracePt t="74037" x="5514975" y="3292475"/>
          <p14:tracePt t="74045" x="5561013" y="3309938"/>
          <p14:tracePt t="74055" x="5561013" y="3319463"/>
          <p14:tracePt t="74061" x="5570538" y="3319463"/>
          <p14:tracePt t="74069" x="5580063" y="3319463"/>
          <p14:tracePt t="74078" x="5597525" y="3319463"/>
          <p14:tracePt t="74093" x="5607050" y="3319463"/>
          <p14:tracePt t="74101" x="5616575" y="3319463"/>
          <p14:tracePt t="74125" x="5634038" y="3319463"/>
          <p14:tracePt t="74133" x="5643563" y="3319463"/>
          <p14:tracePt t="74141" x="5653088" y="3319463"/>
          <p14:tracePt t="74149" x="5661025" y="3319463"/>
          <p14:tracePt t="74264" x="5670550" y="3309938"/>
          <p14:tracePt t="74477" x="5680075" y="3309938"/>
          <p14:tracePt t="74639" x="5688013" y="3309938"/>
          <p14:tracePt t="74677" x="5697538" y="3309938"/>
          <p14:tracePt t="74685" x="5707063" y="3302000"/>
          <p14:tracePt t="75381" x="5707063" y="3309938"/>
          <p14:tracePt t="75397" x="5707063" y="3328988"/>
          <p14:tracePt t="75413" x="5707063" y="3338513"/>
          <p14:tracePt t="75421" x="5707063" y="3346450"/>
          <p14:tracePt t="75429" x="5707063" y="3355975"/>
          <p14:tracePt t="75445" x="5707063" y="3365500"/>
          <p14:tracePt t="75461" x="5707063" y="3382963"/>
          <p14:tracePt t="75469" x="5707063" y="3392488"/>
          <p14:tracePt t="75477" x="5707063" y="3411538"/>
          <p14:tracePt t="75485" x="5707063" y="3429000"/>
          <p14:tracePt t="75502" x="5707063" y="3438525"/>
          <p14:tracePt t="75510" x="5707063" y="3446463"/>
          <p14:tracePt t="75517" x="5707063" y="3475038"/>
          <p14:tracePt t="75525" x="5707063" y="3482975"/>
          <p14:tracePt t="75533" x="5707063" y="3492500"/>
          <p14:tracePt t="75549" x="5707063" y="3511550"/>
          <p14:tracePt t="75591" x="5707063" y="3519488"/>
          <p14:tracePt t="75709" x="5707063" y="3529013"/>
          <p14:tracePt t="75717" x="5697538" y="3538538"/>
          <p14:tracePt t="75725" x="5680075" y="3556000"/>
          <p14:tracePt t="75757" x="5670550" y="3565525"/>
          <p14:tracePt t="75781" x="5661025" y="3565525"/>
          <p14:tracePt t="75805" x="5643563" y="3575050"/>
          <p14:tracePt t="75871" x="5634038" y="3584575"/>
          <p14:tracePt t="76149" x="5643563" y="3584575"/>
          <p14:tracePt t="76181" x="5653088" y="3584575"/>
          <p14:tracePt t="76319" x="5670550" y="3584575"/>
          <p14:tracePt t="76329" x="5680075" y="3584575"/>
          <p14:tracePt t="76334" x="5688013" y="3584575"/>
          <p14:tracePt t="76343" x="5697538" y="3584575"/>
          <p14:tracePt t="76351" x="5716588" y="3584575"/>
          <p14:tracePt t="76358" x="5724525" y="3584575"/>
          <p14:tracePt t="76374" x="5734050" y="3584575"/>
          <p14:tracePt t="76429" x="5753100" y="3584575"/>
          <p14:tracePt t="77013" x="5761038" y="3584575"/>
          <p14:tracePt t="77021" x="5761038" y="3575050"/>
          <p14:tracePt t="78517" x="5753100" y="3575050"/>
          <p14:tracePt t="78607" x="5734050" y="3575050"/>
          <p14:tracePt t="78638" x="5716588" y="3575050"/>
          <p14:tracePt t="78645" x="5707063" y="3575050"/>
          <p14:tracePt t="78656" x="5688013" y="3575050"/>
          <p14:tracePt t="78662" x="5680075" y="3575050"/>
          <p14:tracePt t="78671" x="5653088" y="3575050"/>
          <p14:tracePt t="78677" x="5643563" y="3575050"/>
          <p14:tracePt t="78687" x="5634038" y="3575050"/>
          <p14:tracePt t="78703" x="5616575" y="3575050"/>
          <p14:tracePt t="78718" x="5597525" y="3556000"/>
          <p14:tracePt t="78734" x="5588000" y="3548063"/>
          <p14:tracePt t="78757" x="5580063" y="3538538"/>
          <p14:tracePt t="78765" x="5580063" y="3519488"/>
          <p14:tracePt t="78790" x="5580063" y="3511550"/>
          <p14:tracePt t="78797" x="5580063" y="3502025"/>
          <p14:tracePt t="78805" x="5580063" y="3492500"/>
          <p14:tracePt t="78813" x="5580063" y="3482975"/>
          <p14:tracePt t="78821" x="5580063" y="3475038"/>
          <p14:tracePt t="78829" x="5580063" y="3465513"/>
          <p14:tracePt t="78837" x="5580063" y="3446463"/>
          <p14:tracePt t="78845" x="5580063" y="3438525"/>
          <p14:tracePt t="78861" x="5580063" y="3429000"/>
          <p14:tracePt t="78877" x="5580063" y="3411538"/>
          <p14:tracePt t="78885" x="5588000" y="3392488"/>
          <p14:tracePt t="78893" x="5597525" y="3382963"/>
          <p14:tracePt t="78909" x="5607050" y="3375025"/>
          <p14:tracePt t="78919" x="5616575" y="3355975"/>
          <p14:tracePt t="78926" x="5634038" y="3346450"/>
          <p14:tracePt t="78942" x="5643563" y="3338513"/>
          <p14:tracePt t="78954" x="5670550" y="3338513"/>
          <p14:tracePt t="78957" x="5680075" y="3328988"/>
          <p14:tracePt t="78965" x="5688013" y="3328988"/>
          <p14:tracePt t="78974" x="5688013" y="3319463"/>
          <p14:tracePt t="78989" x="5697538" y="3309938"/>
          <p14:tracePt t="78997" x="5707063" y="3309938"/>
          <p14:tracePt t="79005" x="5716588" y="3302000"/>
          <p14:tracePt t="79102" x="5734050" y="3319463"/>
          <p14:tracePt t="79109" x="5743575" y="3328988"/>
          <p14:tracePt t="79117" x="5743575" y="3355975"/>
          <p14:tracePt t="79126" x="5770563" y="3365500"/>
          <p14:tracePt t="79133" x="5780088" y="3375025"/>
          <p14:tracePt t="79141" x="5789613" y="3402013"/>
          <p14:tracePt t="79149" x="5789613" y="3411538"/>
          <p14:tracePt t="79165" x="5807075" y="3438525"/>
          <p14:tracePt t="79181" x="5807075" y="3446463"/>
          <p14:tracePt t="79203" x="5807075" y="3455988"/>
          <p14:tracePt t="79319" x="5807075" y="3482975"/>
          <p14:tracePt t="79335" x="5797550" y="3492500"/>
          <p14:tracePt t="79365" x="5780088" y="3502025"/>
          <p14:tracePt t="79413" x="5770563" y="3511550"/>
          <p14:tracePt t="79701" x="5761038" y="3519488"/>
          <p14:tracePt t="80575" x="5761038" y="3529013"/>
          <p14:tracePt t="80581" x="5770563" y="3529013"/>
          <p14:tracePt t="80765" x="5780088" y="3519488"/>
          <p14:tracePt t="80785" x="5789613" y="3511550"/>
          <p14:tracePt t="80802" x="5789613" y="3502025"/>
          <p14:tracePt t="80811" x="5797550" y="3492500"/>
          <p14:tracePt t="80814" x="5807075" y="3482975"/>
          <p14:tracePt t="80829" x="5816600" y="3475038"/>
          <p14:tracePt t="80837" x="5826125" y="3475038"/>
          <p14:tracePt t="80861" x="5826125" y="3465513"/>
          <p14:tracePt t="80877" x="5826125" y="3455988"/>
          <p14:tracePt t="81605" x="5826125" y="3446463"/>
          <p14:tracePt t="81613" x="5834063" y="3438525"/>
          <p14:tracePt t="81621" x="5843588" y="3429000"/>
          <p14:tracePt t="81661" x="5843588" y="3419475"/>
          <p14:tracePt t="85549" x="5853113" y="3402013"/>
          <p14:tracePt t="85557" x="5862638" y="3402013"/>
          <p14:tracePt t="85565" x="5907088" y="3402013"/>
          <p14:tracePt t="85573" x="5962650" y="3402013"/>
          <p14:tracePt t="85583" x="5999163" y="3402013"/>
          <p14:tracePt t="85592" x="6035675" y="3402013"/>
          <p14:tracePt t="85604" x="6053138" y="3402013"/>
          <p14:tracePt t="85608" x="6080125" y="3402013"/>
          <p14:tracePt t="85613" x="6108700" y="3402013"/>
          <p14:tracePt t="85621" x="6153150" y="3402013"/>
          <p14:tracePt t="85629" x="6218238" y="3402013"/>
          <p14:tracePt t="85640" x="6262688" y="3402013"/>
          <p14:tracePt t="85645" x="6299200" y="3402013"/>
          <p14:tracePt t="85653" x="6345238" y="3411538"/>
          <p14:tracePt t="85662" x="6372225" y="3419475"/>
          <p14:tracePt t="85671" x="6391275" y="3419475"/>
          <p14:tracePt t="85677" x="6408738" y="3429000"/>
          <p14:tracePt t="85693" x="6418263" y="3429000"/>
          <p14:tracePt t="85710" x="6435725" y="3429000"/>
          <p14:tracePt t="85725" x="6454775" y="3438525"/>
          <p14:tracePt t="85743" x="6491288" y="3465513"/>
          <p14:tracePt t="85760" x="6500813" y="3465513"/>
          <p14:tracePt t="85767" x="6527800" y="3465513"/>
          <p14:tracePt t="85781" x="6537325" y="3465513"/>
          <p14:tracePt t="85790" x="6545263" y="3465513"/>
          <p14:tracePt t="85797" x="6554788" y="3465513"/>
          <p14:tracePt t="85806" x="6564313" y="3465513"/>
          <p14:tracePt t="85813" x="6581775" y="3465513"/>
          <p14:tracePt t="85821" x="6618288" y="3465513"/>
          <p14:tracePt t="85829" x="6645275" y="3465513"/>
          <p14:tracePt t="85837" x="6681788" y="3465513"/>
          <p14:tracePt t="85845" x="6737350" y="3465513"/>
          <p14:tracePt t="85853" x="6783388" y="3465513"/>
          <p14:tracePt t="85861" x="6837363" y="3465513"/>
          <p14:tracePt t="85872" x="6892925" y="3465513"/>
          <p14:tracePt t="85880" x="6929438" y="3465513"/>
          <p14:tracePt t="85893" x="7000875" y="3465513"/>
          <p14:tracePt t="85901" x="7046913" y="3482975"/>
          <p14:tracePt t="85911" x="7065963" y="3482975"/>
          <p14:tracePt t="85923" x="7092950" y="3492500"/>
          <p14:tracePt t="85926" x="7102475" y="3492500"/>
          <p14:tracePt t="85933" x="7119938" y="3511550"/>
          <p14:tracePt t="85942" x="7138988" y="3519488"/>
          <p14:tracePt t="85954" x="7146925" y="3519488"/>
          <p14:tracePt t="85958" x="7146925" y="3529013"/>
          <p14:tracePt t="85965" x="7165975" y="3548063"/>
          <p14:tracePt t="85974" x="7175500" y="3548063"/>
          <p14:tracePt t="85983" x="7183438" y="3556000"/>
          <p14:tracePt t="86409" x="7165975" y="3556000"/>
          <p14:tracePt t="86415" x="7146925" y="3556000"/>
          <p14:tracePt t="86421" x="7129463" y="3556000"/>
          <p14:tracePt t="86438" x="7129463" y="3548063"/>
          <p14:tracePt t="86461" x="7119938" y="3538538"/>
          <p14:tracePt t="86477" x="7119938" y="3529013"/>
          <p14:tracePt t="86486" x="7119938" y="3519488"/>
          <p14:tracePt t="86501" x="7119938" y="3502025"/>
          <p14:tracePt t="86517" x="7119938" y="3482975"/>
          <p14:tracePt t="86526" x="7119938" y="3475038"/>
          <p14:tracePt t="86533" x="7119938" y="3465513"/>
          <p14:tracePt t="86541" x="7119938" y="3455988"/>
          <p14:tracePt t="86548" x="7119938" y="3438525"/>
          <p14:tracePt t="86559" x="7119938" y="3429000"/>
          <p14:tracePt t="86565" x="7119938" y="3411538"/>
          <p14:tracePt t="86574" x="7129463" y="3392488"/>
          <p14:tracePt t="86581" x="7146925" y="3375025"/>
          <p14:tracePt t="86597" x="7165975" y="3346450"/>
          <p14:tracePt t="86605" x="7183438" y="3328988"/>
          <p14:tracePt t="86613" x="7202488" y="3309938"/>
          <p14:tracePt t="86621" x="7219950" y="3292475"/>
          <p14:tracePt t="86629" x="7256463" y="3273425"/>
          <p14:tracePt t="86645" x="7283450" y="3265488"/>
          <p14:tracePt t="86658" x="7302500" y="3255963"/>
          <p14:tracePt t="86663" x="7319963" y="3236913"/>
          <p14:tracePt t="86673" x="7339013" y="3236913"/>
          <p14:tracePt t="86678" x="7348538" y="3228975"/>
          <p14:tracePt t="86686" x="7375525" y="3228975"/>
          <p14:tracePt t="86693" x="7412038" y="3219450"/>
          <p14:tracePt t="86704" x="7429500" y="3219450"/>
          <p14:tracePt t="86710" x="7475538" y="3219450"/>
          <p14:tracePt t="86722" x="7512050" y="3219450"/>
          <p14:tracePt t="86726" x="7531100" y="3219450"/>
          <p14:tracePt t="86735" x="7558088" y="3219450"/>
          <p14:tracePt t="86741" x="7594600" y="3219450"/>
          <p14:tracePt t="86749" x="7612063" y="3219450"/>
          <p14:tracePt t="86765" x="7631113" y="3219450"/>
          <p14:tracePt t="86774" x="7658100" y="3219450"/>
          <p14:tracePt t="86781" x="7667625" y="3219450"/>
          <p14:tracePt t="86789" x="7675563" y="3219450"/>
          <p14:tracePt t="86805" x="7694613" y="3219450"/>
          <p14:tracePt t="86821" x="7712075" y="3219450"/>
          <p14:tracePt t="86838" x="7721600" y="3228975"/>
          <p14:tracePt t="86845" x="7731125" y="3246438"/>
          <p14:tracePt t="86861" x="7731125" y="3273425"/>
          <p14:tracePt t="86870" x="7748588" y="3292475"/>
          <p14:tracePt t="86890" x="7748588" y="3309938"/>
          <p14:tracePt t="86894" x="7758113" y="3319463"/>
          <p14:tracePt t="86917" x="7758113" y="3328988"/>
          <p14:tracePt t="86925" x="7758113" y="3338513"/>
          <p14:tracePt t="86942" x="7758113" y="3355975"/>
          <p14:tracePt t="86982" x="7758113" y="3365500"/>
          <p14:tracePt t="87014" x="7758113" y="3375025"/>
          <p14:tracePt t="87029" x="7758113" y="3392488"/>
          <p14:tracePt t="87045" x="7758113" y="3402013"/>
          <p14:tracePt t="87053" x="7758113" y="3411538"/>
          <p14:tracePt t="87085" x="7758113" y="3419475"/>
          <p14:tracePt t="87399" x="7748588" y="3438525"/>
          <p14:tracePt t="87406" x="7740650" y="3455988"/>
          <p14:tracePt t="87430" x="7731125" y="3465513"/>
          <p14:tracePt t="87455" x="7731125" y="3475038"/>
          <p14:tracePt t="87461" x="7721600" y="3482975"/>
          <p14:tracePt t="87486" x="7712075" y="3482975"/>
          <p14:tracePt t="87517" x="7712075" y="3492500"/>
          <p14:tracePt t="87534" x="7704138" y="3492500"/>
          <p14:tracePt t="87541" x="7685088" y="3502025"/>
          <p14:tracePt t="87549" x="7675563" y="3511550"/>
          <p14:tracePt t="87559" x="7658100" y="3511550"/>
          <p14:tracePt t="87565" x="7631113" y="3529013"/>
          <p14:tracePt t="87574" x="7621588" y="3538538"/>
          <p14:tracePt t="87581" x="7612063" y="3538538"/>
          <p14:tracePt t="87590" x="7594600" y="3548063"/>
          <p14:tracePt t="87599" x="7575550" y="3548063"/>
          <p14:tracePt t="87605" x="7567613" y="3556000"/>
          <p14:tracePt t="87621" x="7558088" y="3556000"/>
          <p14:tracePt t="87629" x="7548563" y="3556000"/>
          <p14:tracePt t="87646" x="7531100" y="3575050"/>
          <p14:tracePt t="87677" x="7512050" y="3575050"/>
          <p14:tracePt t="87686" x="7502525" y="3575050"/>
          <p14:tracePt t="87717" x="7494588" y="3575050"/>
          <p14:tracePt t="89960" x="7475538" y="3575050"/>
          <p14:tracePt t="89967" x="7458075" y="3565525"/>
          <p14:tracePt t="89982" x="7448550" y="3556000"/>
          <p14:tracePt t="90006" x="7439025" y="3548063"/>
          <p14:tracePt t="90022" x="7429500" y="3538538"/>
          <p14:tracePt t="90037" x="7421563" y="3529013"/>
          <p14:tracePt t="90061" x="7412038" y="3519488"/>
          <p14:tracePt t="90134" x="7402513" y="3511550"/>
          <p14:tracePt t="90149" x="7392988" y="3482975"/>
          <p14:tracePt t="90205" x="7392988" y="3465513"/>
          <p14:tracePt t="90222" x="7392988" y="3455988"/>
          <p14:tracePt t="90229" x="7392988" y="3446463"/>
          <p14:tracePt t="90245" x="7385050" y="3438525"/>
          <p14:tracePt t="90311" x="7385050" y="3419475"/>
          <p14:tracePt t="90333" x="7385050" y="3411538"/>
          <p14:tracePt t="90349" x="7385050" y="3402013"/>
          <p14:tracePt t="90367" x="7392988" y="3392488"/>
          <p14:tracePt t="90376" x="7412038" y="3382963"/>
          <p14:tracePt t="90382" x="7421563" y="3375025"/>
          <p14:tracePt t="90399" x="7429500" y="3365500"/>
          <p14:tracePt t="90423" x="7458075" y="3355975"/>
          <p14:tracePt t="90430" x="7466013" y="3355975"/>
          <p14:tracePt t="90445" x="7485063" y="3338513"/>
          <p14:tracePt t="90457" x="7494588" y="3338513"/>
          <p14:tracePt t="90472" x="7521575" y="3338513"/>
          <p14:tracePt t="90478" x="7539038" y="3328988"/>
          <p14:tracePt t="90487" x="7548563" y="3328988"/>
          <p14:tracePt t="90494" x="7558088" y="3328988"/>
          <p14:tracePt t="90502" x="7575550" y="3319463"/>
          <p14:tracePt t="90517" x="7594600" y="3319463"/>
          <p14:tracePt t="90534" x="7602538" y="3319463"/>
          <p14:tracePt t="90550" x="7612063" y="3319463"/>
          <p14:tracePt t="90591" x="7621588" y="3319463"/>
          <p14:tracePt t="90598" x="7631113" y="3319463"/>
          <p14:tracePt t="90610" x="7658100" y="3319463"/>
          <p14:tracePt t="90613" x="7675563" y="3319463"/>
          <p14:tracePt t="90621" x="7685088" y="3319463"/>
          <p14:tracePt t="90629" x="7694613" y="3319463"/>
          <p14:tracePt t="90645" x="7712075" y="3328988"/>
          <p14:tracePt t="93973" x="7721600" y="3338513"/>
          <p14:tracePt t="93983" x="7748588" y="3338513"/>
          <p14:tracePt t="93998" x="7758113" y="3328988"/>
          <p14:tracePt t="94018" x="7767638" y="3319463"/>
          <p14:tracePt t="94046" x="7777163" y="3292475"/>
          <p14:tracePt t="94502" x="7767638" y="3292475"/>
          <p14:tracePt t="94541" x="7758113" y="3292475"/>
          <p14:tracePt t="94549" x="7748588" y="3292475"/>
          <p14:tracePt t="94613" x="7740650" y="3292475"/>
          <p14:tracePt t="94640" x="7740650" y="3309938"/>
          <p14:tracePt t="94645" x="7731125" y="3319463"/>
          <p14:tracePt t="94661" x="7731125" y="3328988"/>
          <p14:tracePt t="94677" x="7721600" y="3338513"/>
          <p14:tracePt t="96341" x="7712075" y="3346450"/>
          <p14:tracePt t="96357" x="7712075" y="3355975"/>
          <p14:tracePt t="96365" x="7704138" y="3365500"/>
          <p14:tracePt t="96381" x="7704138" y="3375025"/>
          <p14:tracePt t="96390" x="7694613" y="3382963"/>
          <p14:tracePt t="96397" x="7694613" y="3392488"/>
          <p14:tracePt t="96645" x="7694613" y="3402013"/>
          <p14:tracePt t="96669" x="7694613" y="3411538"/>
          <p14:tracePt t="96685" x="7694613" y="3429000"/>
          <p14:tracePt t="96705" x="7694613" y="3438525"/>
          <p14:tracePt t="96782" x="7694613" y="3446463"/>
          <p14:tracePt t="96902" x="7704138" y="3446463"/>
          <p14:tracePt t="96909" x="7712075" y="3455988"/>
          <p14:tracePt t="96937" x="7721600" y="3475038"/>
          <p14:tracePt t="97381" x="7721600" y="3482975"/>
          <p14:tracePt t="97398" x="7721600" y="3492500"/>
          <p14:tracePt t="97405" x="7721600" y="3502025"/>
          <p14:tracePt t="97423" x="7721600" y="3511550"/>
          <p14:tracePt t="97927" x="7721600" y="3519488"/>
          <p14:tracePt t="97939" x="7721600" y="3529013"/>
          <p14:tracePt t="97957" x="7721600" y="3548063"/>
          <p14:tracePt t="97965" x="7721600" y="3556000"/>
          <p14:tracePt t="97981" x="7721600" y="3565525"/>
          <p14:tracePt t="98149" x="7721600" y="3575050"/>
          <p14:tracePt t="98157" x="7721600" y="3592513"/>
          <p14:tracePt t="98165" x="7721600" y="3611563"/>
          <p14:tracePt t="98415" x="7712075" y="3621088"/>
          <p14:tracePt t="99118" x="7704138" y="3621088"/>
          <p14:tracePt t="99125" x="7694613" y="3629025"/>
          <p14:tracePt t="99351" x="7685088" y="3638550"/>
          <p14:tracePt t="99367" x="7675563" y="3648075"/>
          <p14:tracePt t="99645" x="7667625" y="3657600"/>
          <p14:tracePt t="100046" x="7675563" y="3648075"/>
          <p14:tracePt t="100158" x="7685088" y="3629025"/>
          <p14:tracePt t="100189" x="7694613" y="3611563"/>
          <p14:tracePt t="100205" x="7694613" y="3602038"/>
          <p14:tracePt t="100222" x="7694613" y="3592513"/>
          <p14:tracePt t="100503" x="7694613" y="3602038"/>
          <p14:tracePt t="100982" x="7694613" y="3592513"/>
          <p14:tracePt t="100997" x="7704138" y="3592513"/>
          <p14:tracePt t="101005" x="7712075" y="3584575"/>
          <p14:tracePt t="102573" x="7721600" y="3575050"/>
          <p14:tracePt t="105101" x="7721600" y="3565525"/>
          <p14:tracePt t="105118" x="7712075" y="3565525"/>
          <p14:tracePt t="105550" x="7704138" y="3575050"/>
          <p14:tracePt t="105557" x="7685088" y="3575050"/>
          <p14:tracePt t="105565" x="7675563" y="3584575"/>
          <p14:tracePt t="105581" x="7667625" y="3592513"/>
          <p14:tracePt t="105599" x="7648575" y="3602038"/>
          <p14:tracePt t="105606" x="7639050" y="3611563"/>
          <p14:tracePt t="105613" x="7631113" y="3611563"/>
          <p14:tracePt t="105622" x="7621588" y="3621088"/>
          <p14:tracePt t="105629" x="7612063" y="3621088"/>
          <p14:tracePt t="105637" x="7585075" y="3638550"/>
          <p14:tracePt t="105653" x="7558088" y="3648075"/>
          <p14:tracePt t="105661" x="7539038" y="3648075"/>
          <p14:tracePt t="105670" x="7485063" y="3657600"/>
          <p14:tracePt t="105677" x="7439025" y="3665538"/>
          <p14:tracePt t="105687" x="7385050" y="3665538"/>
          <p14:tracePt t="105693" x="7319963" y="3694113"/>
          <p14:tracePt t="105701" x="7265988" y="3694113"/>
          <p14:tracePt t="105709" x="7202488" y="3702050"/>
          <p14:tracePt t="105719" x="7146925" y="3702050"/>
          <p14:tracePt t="105725" x="7092950" y="3721100"/>
          <p14:tracePt t="105734" x="7010400" y="3730625"/>
          <p14:tracePt t="105741" x="6900863" y="3730625"/>
          <p14:tracePt t="105749" x="6819900" y="3757613"/>
          <p14:tracePt t="105757" x="6727825" y="3767138"/>
          <p14:tracePt t="105765" x="6618288" y="3767138"/>
          <p14:tracePt t="105773" x="6491288" y="3767138"/>
          <p14:tracePt t="105782" x="6326188" y="3767138"/>
          <p14:tracePt t="105790" x="6181725" y="3767138"/>
          <p14:tracePt t="105797" x="6035675" y="3767138"/>
          <p14:tracePt t="105806" x="5889625" y="3767138"/>
          <p14:tracePt t="105813" x="5743575" y="3767138"/>
          <p14:tracePt t="105822" x="5607050" y="3767138"/>
          <p14:tracePt t="105829" x="5487988" y="3767138"/>
          <p14:tracePt t="105837" x="5397500" y="3767138"/>
          <p14:tracePt t="105845" x="5324475" y="3767138"/>
          <p14:tracePt t="105853" x="5232400" y="3767138"/>
          <p14:tracePt t="105861" x="5159375" y="3757613"/>
          <p14:tracePt t="105869" x="5122863" y="3738563"/>
          <p14:tracePt t="105877" x="5095875" y="3738563"/>
          <p14:tracePt t="105885" x="5086350" y="3738563"/>
          <p14:tracePt t="105893" x="5068888" y="3738563"/>
          <p14:tracePt t="105902" x="5059363" y="3738563"/>
          <p14:tracePt t="105927" x="5049838" y="3738563"/>
          <p14:tracePt t="105939" x="5032375" y="3738563"/>
          <p14:tracePt t="105953" x="5022850" y="3738563"/>
          <p14:tracePt t="105957" x="5014913" y="3738563"/>
          <p14:tracePt t="105965" x="5005388" y="3738563"/>
          <p14:tracePt t="105973" x="4995863" y="3738563"/>
          <p14:tracePt t="105983" x="4986338" y="3738563"/>
          <p14:tracePt t="105990" x="4968875" y="3738563"/>
          <p14:tracePt t="105998" x="4941888" y="3738563"/>
          <p14:tracePt t="106005" x="4932363" y="3738563"/>
          <p14:tracePt t="106014" x="4905375" y="3738563"/>
          <p14:tracePt t="106022" x="4886325" y="3738563"/>
          <p14:tracePt t="106029" x="4849813" y="3738563"/>
          <p14:tracePt t="106037" x="4803775" y="3711575"/>
          <p14:tracePt t="106045" x="4776788" y="3711575"/>
          <p14:tracePt t="106053" x="4713288" y="3702050"/>
          <p14:tracePt t="106061" x="4659313" y="3702050"/>
          <p14:tracePt t="106069" x="4622800" y="3694113"/>
          <p14:tracePt t="106077" x="4521200" y="3675063"/>
          <p14:tracePt t="106086" x="4494213" y="3675063"/>
          <p14:tracePt t="106093" x="4421188" y="3638550"/>
          <p14:tracePt t="106101" x="4330700" y="3638550"/>
          <p14:tracePt t="106111" x="4257675" y="3629025"/>
          <p14:tracePt t="106120" x="4194175" y="3621088"/>
          <p14:tracePt t="106127" x="4102100" y="3602038"/>
          <p14:tracePt t="106143" x="4011613" y="3584575"/>
          <p14:tracePt t="106151" x="3984625" y="3575050"/>
          <p14:tracePt t="106158" x="3956050" y="3565525"/>
          <p14:tracePt t="106165" x="3938588" y="3565525"/>
          <p14:tracePt t="106174" x="3929063" y="3565525"/>
          <p14:tracePt t="106181" x="3911600" y="3556000"/>
          <p14:tracePt t="106408" x="3902075" y="3556000"/>
          <p14:tracePt t="106421" x="3892550" y="3556000"/>
          <p14:tracePt t="106445" x="3883025" y="3556000"/>
          <p14:tracePt t="106541" x="3875088" y="3556000"/>
          <p14:tracePt t="106549" x="3875088" y="3538538"/>
          <p14:tracePt t="106557" x="3875088" y="3511550"/>
          <p14:tracePt t="106565" x="3875088" y="3492500"/>
          <p14:tracePt t="106573" x="3875088" y="3446463"/>
          <p14:tracePt t="106581" x="3875088" y="3429000"/>
          <p14:tracePt t="106589" x="3883025" y="3392488"/>
          <p14:tracePt t="106597" x="3892550" y="3355975"/>
          <p14:tracePt t="106607" x="3929063" y="3328988"/>
          <p14:tracePt t="106613" x="3948113" y="3302000"/>
          <p14:tracePt t="106621" x="3992563" y="3273425"/>
          <p14:tracePt t="106629" x="4002088" y="3265488"/>
          <p14:tracePt t="106640" x="4038600" y="3246438"/>
          <p14:tracePt t="106645" x="4048125" y="3236913"/>
          <p14:tracePt t="106655" x="4065588" y="3228975"/>
          <p14:tracePt t="106661" x="4075113" y="3228975"/>
          <p14:tracePt t="106741" x="4084638" y="3228975"/>
          <p14:tracePt t="106749" x="4111625" y="3228975"/>
          <p14:tracePt t="106757" x="4129088" y="3236913"/>
          <p14:tracePt t="106765" x="4129088" y="3255963"/>
          <p14:tracePt t="106781" x="4129088" y="3282950"/>
          <p14:tracePt t="106789" x="4129088" y="3302000"/>
          <p14:tracePt t="106797" x="4129088" y="3328988"/>
          <p14:tracePt t="106806" x="4129088" y="3338513"/>
          <p14:tracePt t="106813" x="4129088" y="3365500"/>
          <p14:tracePt t="106821" x="4121150" y="3382963"/>
          <p14:tracePt t="106829" x="4111625" y="3392488"/>
          <p14:tracePt t="106838" x="4102100" y="3402013"/>
          <p14:tracePt t="106845" x="4084638" y="3419475"/>
          <p14:tracePt t="106861" x="4075113" y="3419475"/>
          <p14:tracePt t="106869" x="4065588" y="3429000"/>
          <p14:tracePt t="106997" x="4075113" y="3429000"/>
          <p14:tracePt t="107005" x="4094163" y="3429000"/>
          <p14:tracePt t="107014" x="4202113" y="3438525"/>
          <p14:tracePt t="107022" x="4284663" y="3455988"/>
          <p14:tracePt t="107030" x="4430713" y="3482975"/>
          <p14:tracePt t="107038" x="4594225" y="3511550"/>
          <p14:tracePt t="107045" x="4776788" y="3529013"/>
          <p14:tracePt t="107053" x="4941888" y="3556000"/>
          <p14:tracePt t="107061" x="4986338" y="3556000"/>
          <p14:tracePt t="107078" x="5005388" y="3556000"/>
          <p14:tracePt t="107085" x="5041900" y="3556000"/>
          <p14:tracePt t="107093" x="5068888" y="3556000"/>
          <p14:tracePt t="107101" x="5078413" y="3556000"/>
          <p14:tracePt t="107301" x="5086350" y="3556000"/>
          <p14:tracePt t="107310" x="5114925" y="3556000"/>
          <p14:tracePt t="107321" x="5141913" y="3556000"/>
          <p14:tracePt t="107327" x="5168900" y="3556000"/>
          <p14:tracePt t="107334" x="5187950" y="3556000"/>
          <p14:tracePt t="107341" x="5205413" y="3556000"/>
          <p14:tracePt t="107349" x="5224463" y="3556000"/>
          <p14:tracePt t="107373" x="5232400" y="3548063"/>
          <p14:tracePt t="107381" x="5251450" y="3538538"/>
          <p14:tracePt t="107493" x="5260975" y="3529013"/>
          <p14:tracePt t="107517" x="5251450" y="3519488"/>
          <p14:tracePt t="107525" x="5232400" y="3511550"/>
          <p14:tracePt t="107541" x="5224463" y="3502025"/>
          <p14:tracePt t="107565" x="5214938" y="3492500"/>
          <p14:tracePt t="107573" x="5214938" y="3482975"/>
          <p14:tracePt t="107591" x="5214938" y="3475038"/>
          <p14:tracePt t="107597" x="5214938" y="3465513"/>
          <p14:tracePt t="107606" x="5214938" y="3446463"/>
          <p14:tracePt t="107622" x="5214938" y="3429000"/>
          <p14:tracePt t="107629" x="5224463" y="3419475"/>
          <p14:tracePt t="107640" x="5241925" y="3411538"/>
          <p14:tracePt t="107645" x="5260975" y="3392488"/>
          <p14:tracePt t="107655" x="5278438" y="3392488"/>
          <p14:tracePt t="107661" x="5297488" y="3382963"/>
          <p14:tracePt t="107669" x="5314950" y="3375025"/>
          <p14:tracePt t="107677" x="5324475" y="3375025"/>
          <p14:tracePt t="107685" x="5360988" y="3355975"/>
          <p14:tracePt t="107694" x="5387975" y="3346450"/>
          <p14:tracePt t="107710" x="5470525" y="3346450"/>
          <p14:tracePt t="107718" x="5514975" y="3346450"/>
          <p14:tracePt t="107725" x="5543550" y="3346450"/>
          <p14:tracePt t="107734" x="5561013" y="3346450"/>
          <p14:tracePt t="107741" x="5580063" y="3346450"/>
          <p14:tracePt t="107751" x="5588000" y="3346450"/>
          <p14:tracePt t="107757" x="5597525" y="3355975"/>
          <p14:tracePt t="107779" x="5597525" y="3382963"/>
          <p14:tracePt t="107781" x="5597525" y="3392488"/>
          <p14:tracePt t="107789" x="5597525" y="3419475"/>
          <p14:tracePt t="107798" x="5597525" y="3429000"/>
          <p14:tracePt t="107821" x="5597525" y="3446463"/>
          <p14:tracePt t="107838" x="5588000" y="3455988"/>
          <p14:tracePt t="107855" x="5580063" y="3465513"/>
          <p14:tracePt t="107864" x="5570538" y="3475038"/>
          <p14:tracePt t="107869" x="5561013" y="3475038"/>
          <p14:tracePt t="107877" x="5561013" y="3482975"/>
          <p14:tracePt t="107893" x="5534025" y="3492500"/>
          <p14:tracePt t="107902" x="5514975" y="3511550"/>
          <p14:tracePt t="107911" x="5507038" y="3519488"/>
          <p14:tracePt t="107920" x="5478463" y="3529013"/>
          <p14:tracePt t="107925" x="5461000" y="3529013"/>
          <p14:tracePt t="107936" x="5441950" y="3538538"/>
          <p14:tracePt t="107941" x="5424488" y="3538538"/>
          <p14:tracePt t="107954" x="5378450" y="3548063"/>
          <p14:tracePt t="107958" x="5360988" y="3556000"/>
          <p14:tracePt t="107966" x="5334000" y="3565525"/>
          <p14:tracePt t="107974" x="5314950" y="3565525"/>
          <p14:tracePt t="107982" x="5287963" y="3565525"/>
          <p14:tracePt t="107989" x="5278438" y="3565525"/>
          <p14:tracePt t="108021" x="5268913" y="3575050"/>
          <p14:tracePt t="108101" x="5268913" y="3565525"/>
          <p14:tracePt t="108125" x="5268913" y="3556000"/>
          <p14:tracePt t="108141" x="5268913" y="3548063"/>
          <p14:tracePt t="109327" x="5268913" y="3538538"/>
          <p14:tracePt t="109337" x="5287963" y="3529013"/>
          <p14:tracePt t="109343" x="5297488" y="3519488"/>
          <p14:tracePt t="109373" x="5305425" y="3511550"/>
          <p14:tracePt t="109397" x="5314950" y="3502025"/>
          <p14:tracePt t="109717" x="5305425" y="3511550"/>
          <p14:tracePt t="109726" x="5297488" y="3519488"/>
          <p14:tracePt t="109734" x="5287963" y="3519488"/>
          <p14:tracePt t="109800" x="5268913" y="3519488"/>
          <p14:tracePt t="109806" x="5241925" y="3519488"/>
          <p14:tracePt t="109814" x="5224463" y="3519488"/>
          <p14:tracePt t="109822" x="5195888" y="3519488"/>
          <p14:tracePt t="109829" x="5151438" y="3519488"/>
          <p14:tracePt t="109837" x="5141913" y="3519488"/>
          <p14:tracePt t="109845" x="5105400" y="3519488"/>
          <p14:tracePt t="109853" x="5086350" y="3511550"/>
          <p14:tracePt t="109861" x="5032375" y="3511550"/>
          <p14:tracePt t="109869" x="4986338" y="3492500"/>
          <p14:tracePt t="109878" x="4949825" y="3492500"/>
          <p14:tracePt t="109885" x="4886325" y="3465513"/>
          <p14:tracePt t="109893" x="4832350" y="3455988"/>
          <p14:tracePt t="109902" x="4767263" y="3446463"/>
          <p14:tracePt t="109909" x="4703763" y="3402013"/>
          <p14:tracePt t="109917" x="4649788" y="3402013"/>
          <p14:tracePt t="109925" x="4576763" y="3392488"/>
          <p14:tracePt t="109937" x="4494213" y="3365500"/>
          <p14:tracePt t="109941" x="4384675" y="3338513"/>
          <p14:tracePt t="109953" x="4311650" y="3338513"/>
          <p14:tracePt t="109958" x="4230688" y="3328988"/>
          <p14:tracePt t="109965" x="4165600" y="3302000"/>
          <p14:tracePt t="109973" x="4111625" y="3292475"/>
          <p14:tracePt t="109983" x="4084638" y="3282950"/>
          <p14:tracePt t="109990" x="4065588" y="3273425"/>
          <p14:tracePt t="110005" x="4057650" y="3265488"/>
          <p14:tracePt t="110869" x="4057650" y="3273425"/>
          <p14:tracePt t="110893" x="4065588" y="3282950"/>
          <p14:tracePt t="110911" x="4065588" y="3302000"/>
          <p14:tracePt t="110926" x="4065588" y="3309938"/>
          <p14:tracePt t="110939" x="4065588" y="3319463"/>
          <p14:tracePt t="110956" x="4075113" y="3328988"/>
          <p14:tracePt t="111429" x="4084638" y="3328988"/>
          <p14:tracePt t="111437" x="4094163" y="3328988"/>
          <p14:tracePt t="112397" x="4102100" y="3328988"/>
          <p14:tracePt t="112405" x="4121150" y="3346450"/>
          <p14:tracePt t="112413" x="4121150" y="3355975"/>
          <p14:tracePt t="112421" x="4129088" y="3355975"/>
          <p14:tracePt t="112438" x="4138613" y="3355975"/>
          <p14:tracePt t="112510" x="4148138" y="3355975"/>
          <p14:tracePt t="112689" x="4175125" y="3355975"/>
          <p14:tracePt t="112693" x="4184650" y="3355975"/>
          <p14:tracePt t="112701" x="4194175" y="3365500"/>
          <p14:tracePt t="112718" x="4194175" y="3375025"/>
          <p14:tracePt t="112741" x="4211638" y="3375025"/>
          <p14:tracePt t="112750" x="4221163" y="3382963"/>
          <p14:tracePt t="112757" x="4230688" y="3392488"/>
          <p14:tracePt t="112789" x="4238625" y="3392488"/>
          <p14:tracePt t="112797" x="4257675" y="3402013"/>
          <p14:tracePt t="112805" x="4275138" y="3402013"/>
          <p14:tracePt t="112813" x="4303713" y="3411538"/>
          <p14:tracePt t="112821" x="4330700" y="3411538"/>
          <p14:tracePt t="112829" x="4376738" y="3419475"/>
          <p14:tracePt t="112837" x="4440238" y="3446463"/>
          <p14:tracePt t="112845" x="4494213" y="3465513"/>
          <p14:tracePt t="112854" x="4530725" y="3465513"/>
          <p14:tracePt t="112861" x="4549775" y="3475038"/>
          <p14:tracePt t="112877" x="4586288" y="3502025"/>
          <p14:tracePt t="112885" x="4603750" y="3502025"/>
          <p14:tracePt t="112893" x="4659313" y="3511550"/>
          <p14:tracePt t="112901" x="4722813" y="3538538"/>
          <p14:tracePt t="112909" x="4767263" y="3538538"/>
          <p14:tracePt t="112919" x="4803775" y="3538538"/>
          <p14:tracePt t="112925" x="4859338" y="3548063"/>
          <p14:tracePt t="112935" x="4868863" y="3556000"/>
          <p14:tracePt t="112941" x="4895850" y="3556000"/>
          <p14:tracePt t="112953" x="4913313" y="3556000"/>
          <p14:tracePt t="112957" x="4932363" y="3556000"/>
          <p14:tracePt t="112967" x="4941888" y="3556000"/>
          <p14:tracePt t="112974" x="4949825" y="3556000"/>
          <p14:tracePt t="113029" x="4959350" y="3556000"/>
          <p14:tracePt t="113053" x="4986338" y="3556000"/>
          <p14:tracePt t="113061" x="4995863" y="3556000"/>
          <p14:tracePt t="113070" x="5022850" y="3556000"/>
          <p14:tracePt t="113079" x="5032375" y="3556000"/>
          <p14:tracePt t="113085" x="5068888" y="3556000"/>
          <p14:tracePt t="113094" x="5095875" y="3556000"/>
          <p14:tracePt t="113101" x="5151438" y="3556000"/>
          <p14:tracePt t="113109" x="5187950" y="3556000"/>
          <p14:tracePt t="113118" x="5232400" y="3565525"/>
          <p14:tracePt t="113125" x="5278438" y="3575050"/>
          <p14:tracePt t="113134" x="5334000" y="3584575"/>
          <p14:tracePt t="113141" x="5378450" y="3602038"/>
          <p14:tracePt t="113151" x="5405438" y="3611563"/>
          <p14:tracePt t="113157" x="5451475" y="3621088"/>
          <p14:tracePt t="113165" x="5487988" y="3621088"/>
          <p14:tracePt t="113173" x="5507038" y="3621088"/>
          <p14:tracePt t="113181" x="5514975" y="3621088"/>
          <p14:tracePt t="113190" x="5534025" y="3621088"/>
          <p14:tracePt t="113201" x="5543550" y="3621088"/>
          <p14:tracePt t="113205" x="5551488" y="3621088"/>
          <p14:tracePt t="113213" x="5588000" y="3621088"/>
          <p14:tracePt t="113237" x="5597525" y="3621088"/>
          <p14:tracePt t="113279" x="5607050" y="3611563"/>
          <p14:tracePt t="115117" x="5507038" y="3611563"/>
          <p14:tracePt t="115125" x="5360988" y="3629025"/>
          <p14:tracePt t="115133" x="5214938" y="3629025"/>
          <p14:tracePt t="115141" x="5014913" y="3629025"/>
          <p14:tracePt t="115150" x="4868863" y="3629025"/>
          <p14:tracePt t="115157" x="4722813" y="3629025"/>
          <p14:tracePt t="115167" x="4521200" y="3629025"/>
          <p14:tracePt t="115173" x="4340225" y="3621088"/>
          <p14:tracePt t="115181" x="4175125" y="3592513"/>
          <p14:tracePt t="115189" x="4065588" y="3575050"/>
          <p14:tracePt t="115197" x="3965575" y="3548063"/>
          <p14:tracePt t="115205" x="3911600" y="3529013"/>
          <p14:tracePt t="115213" x="3902075" y="3529013"/>
          <p14:tracePt t="115222" x="3875088" y="3519488"/>
          <p14:tracePt t="115229" x="3865563" y="3511550"/>
          <p14:tracePt t="115246" x="3865563" y="3502025"/>
          <p14:tracePt t="115254" x="3865563" y="3492500"/>
          <p14:tracePt t="115278" x="3865563" y="3482975"/>
          <p14:tracePt t="115415" x="3865563" y="3465513"/>
          <p14:tracePt t="115453" x="3875088" y="3455988"/>
          <p14:tracePt t="115477" x="3883025" y="3446463"/>
          <p14:tracePt t="115493" x="3892550" y="3446463"/>
          <p14:tracePt t="115501" x="3902075" y="3446463"/>
          <p14:tracePt t="115509" x="3919538" y="3446463"/>
          <p14:tracePt t="115517" x="3948113" y="3446463"/>
          <p14:tracePt t="115525" x="3965575" y="3446463"/>
          <p14:tracePt t="115534" x="4011613" y="3446463"/>
          <p14:tracePt t="115541" x="4038600" y="3446463"/>
          <p14:tracePt t="115551" x="4094163" y="3446463"/>
          <p14:tracePt t="115557" x="4148138" y="3446463"/>
          <p14:tracePt t="115565" x="4165600" y="3446463"/>
          <p14:tracePt t="115574" x="4175125" y="3446463"/>
          <p14:tracePt t="115592" x="4221163" y="3446463"/>
          <p14:tracePt t="115597" x="4275138" y="3446463"/>
          <p14:tracePt t="115605" x="4357688" y="3438525"/>
          <p14:tracePt t="115613" x="4448175" y="3438525"/>
          <p14:tracePt t="115622" x="4540250" y="3438525"/>
          <p14:tracePt t="115629" x="4630738" y="3438525"/>
          <p14:tracePt t="115639" x="4703763" y="3438525"/>
          <p14:tracePt t="115647" x="4759325" y="3438525"/>
          <p14:tracePt t="115659" x="4813300" y="3438525"/>
          <p14:tracePt t="115664" x="4859338" y="3438525"/>
          <p14:tracePt t="115671" x="4913313" y="3438525"/>
          <p14:tracePt t="115677" x="4941888" y="3438525"/>
          <p14:tracePt t="115686" x="4986338" y="3438525"/>
          <p14:tracePt t="115693" x="5049838" y="3438525"/>
          <p14:tracePt t="115704" x="5095875" y="3455988"/>
          <p14:tracePt t="115709" x="5159375" y="3475038"/>
          <p14:tracePt t="115717" x="5214938" y="3482975"/>
          <p14:tracePt t="115725" x="5260975" y="3492500"/>
          <p14:tracePt t="115733" x="5305425" y="3519488"/>
          <p14:tracePt t="115741" x="5334000" y="3529013"/>
          <p14:tracePt t="115750" x="5360988" y="3529013"/>
          <p14:tracePt t="115757" x="5368925" y="3529013"/>
          <p14:tracePt t="115765" x="5378450" y="3529013"/>
          <p14:tracePt t="115781" x="5397500" y="3529013"/>
          <p14:tracePt t="115805" x="5405438" y="3529013"/>
          <p14:tracePt t="115813" x="5414963" y="3529013"/>
          <p14:tracePt t="115821" x="5434013" y="3529013"/>
          <p14:tracePt t="116101" x="5424488" y="3529013"/>
          <p14:tracePt t="116109" x="5378450" y="3529013"/>
          <p14:tracePt t="116117" x="5314950" y="3529013"/>
          <p14:tracePt t="116125" x="5251450" y="3529013"/>
          <p14:tracePt t="116134" x="5178425" y="3538538"/>
          <p14:tracePt t="116141" x="5105400" y="3538538"/>
          <p14:tracePt t="116151" x="5041900" y="3556000"/>
          <p14:tracePt t="116157" x="4986338" y="3556000"/>
          <p14:tracePt t="116165" x="4905375" y="3575050"/>
          <p14:tracePt t="116173" x="4832350" y="3575050"/>
          <p14:tracePt t="116181" x="4759325" y="3592513"/>
          <p14:tracePt t="116189" x="4676775" y="3602038"/>
          <p14:tracePt t="116197" x="4622800" y="3602038"/>
          <p14:tracePt t="116206" x="4567238" y="3621088"/>
          <p14:tracePt t="116213" x="4503738" y="3621088"/>
          <p14:tracePt t="116222" x="4448175" y="3621088"/>
          <p14:tracePt t="116229" x="4413250" y="3621088"/>
          <p14:tracePt t="116238" x="4376738" y="3621088"/>
          <p14:tracePt t="116245" x="4348163" y="3621088"/>
          <p14:tracePt t="116253" x="4340225" y="3621088"/>
          <p14:tracePt t="116357" x="4311650" y="3621088"/>
          <p14:tracePt t="116365" x="4303713" y="3621088"/>
          <p14:tracePt t="116373" x="4294188" y="3621088"/>
          <p14:tracePt t="116381" x="4275138" y="3621088"/>
          <p14:tracePt t="116390" x="4267200" y="3621088"/>
          <p14:tracePt t="116397" x="4257675" y="3621088"/>
          <p14:tracePt t="117574" x="4248150" y="3621088"/>
          <p14:tracePt t="117581" x="4230688" y="3638550"/>
          <p14:tracePt t="117589" x="4230688" y="3648075"/>
          <p14:tracePt t="117597" x="4230688" y="3675063"/>
          <p14:tracePt t="117605" x="4230688" y="3694113"/>
          <p14:tracePt t="117613" x="4221163" y="3738563"/>
          <p14:tracePt t="117622" x="4202113" y="3775075"/>
          <p14:tracePt t="117629" x="4194175" y="3840163"/>
          <p14:tracePt t="117647" x="4165600" y="3911600"/>
          <p14:tracePt t="117654" x="4165600" y="3994150"/>
          <p14:tracePt t="117661" x="4165600" y="4049713"/>
          <p14:tracePt t="117670" x="4165600" y="4113213"/>
          <p14:tracePt t="117677" x="4165600" y="4186238"/>
          <p14:tracePt t="117685" x="4165600" y="4240213"/>
          <p14:tracePt t="117695" x="4165600" y="4295775"/>
          <p14:tracePt t="117705" x="4175125" y="4359275"/>
          <p14:tracePt t="117709" x="4202113" y="4422775"/>
          <p14:tracePt t="117717" x="4238625" y="4449763"/>
          <p14:tracePt t="117725" x="4248150" y="4478338"/>
          <p14:tracePt t="117733" x="4267200" y="4505325"/>
          <p14:tracePt t="117742" x="4284663" y="4522788"/>
          <p14:tracePt t="117770" x="4284663" y="4532313"/>
          <p14:tracePt t="117839" x="4284663" y="4559300"/>
          <p14:tracePt t="117850" x="4284663" y="4587875"/>
          <p14:tracePt t="117855" x="4257675" y="4641850"/>
          <p14:tracePt t="117861" x="4248150" y="4668838"/>
          <p14:tracePt t="117869" x="4230688" y="4714875"/>
          <p14:tracePt t="117877" x="4221163" y="4741863"/>
          <p14:tracePt t="117886" x="4194175" y="4787900"/>
          <p14:tracePt t="117893" x="4175125" y="4814888"/>
          <p14:tracePt t="117901" x="4165600" y="4851400"/>
          <p14:tracePt t="117909" x="4138613" y="4906963"/>
          <p14:tracePt t="117919" x="4138613" y="4914900"/>
          <p14:tracePt t="117925" x="4129088" y="4933950"/>
          <p14:tracePt t="117933" x="4121150" y="4943475"/>
          <p14:tracePt t="117953" x="4084638" y="4970463"/>
          <p14:tracePt t="117958" x="4065588" y="4987925"/>
          <p14:tracePt t="117974" x="4048125" y="4997450"/>
          <p14:tracePt t="117983" x="4029075" y="5006975"/>
          <p14:tracePt t="117989" x="3992563" y="5024438"/>
          <p14:tracePt t="117997" x="3975100" y="5033963"/>
          <p14:tracePt t="118005" x="3938588" y="5043488"/>
          <p14:tracePt t="118018" x="3875088" y="5070475"/>
          <p14:tracePt t="118021" x="3856038" y="5089525"/>
          <p14:tracePt t="118030" x="3802063" y="5097463"/>
          <p14:tracePt t="118037" x="3738563" y="5133975"/>
          <p14:tracePt t="118045" x="3636963" y="5160963"/>
          <p14:tracePt t="118054" x="3573463" y="5207000"/>
          <p14:tracePt t="118061" x="3509963" y="5216525"/>
          <p14:tracePt t="118069" x="3455988" y="5243513"/>
          <p14:tracePt t="118077" x="3419475" y="5262563"/>
          <p14:tracePt t="118085" x="3382963" y="5270500"/>
          <p14:tracePt t="118093" x="3336925" y="5280025"/>
          <p14:tracePt t="118101" x="3317875" y="5280025"/>
          <p14:tracePt t="118109" x="3281363" y="5289550"/>
          <p14:tracePt t="118118" x="3244850" y="5316538"/>
          <p14:tracePt t="118125" x="3227388" y="5316538"/>
          <p14:tracePt t="118136" x="3217863" y="5316538"/>
          <p14:tracePt t="118143" x="3200400" y="5316538"/>
          <p14:tracePt t="118150" x="3190875" y="5316538"/>
          <p14:tracePt t="118157" x="3181350" y="5316538"/>
          <p14:tracePt t="118166" x="3163888" y="5316538"/>
          <p14:tracePt t="118173" x="3154363" y="5316538"/>
          <p14:tracePt t="118181" x="3136900" y="5299075"/>
          <p14:tracePt t="118197" x="3117850" y="5262563"/>
          <p14:tracePt t="118206" x="3108325" y="5262563"/>
          <p14:tracePt t="118215" x="3090863" y="5233988"/>
          <p14:tracePt t="118224" x="3081338" y="5226050"/>
          <p14:tracePt t="118234" x="3081338" y="5216525"/>
          <p14:tracePt t="118237" x="3063875" y="5197475"/>
          <p14:tracePt t="118245" x="3054350" y="5180013"/>
          <p14:tracePt t="118253" x="3044825" y="5160963"/>
          <p14:tracePt t="118262" x="3035300" y="5143500"/>
          <p14:tracePt t="118269" x="3035300" y="5133975"/>
          <p14:tracePt t="118277" x="3017838" y="5116513"/>
          <p14:tracePt t="118286" x="3008313" y="5097463"/>
          <p14:tracePt t="118294" x="2998788" y="5080000"/>
          <p14:tracePt t="118310" x="2990850" y="5060950"/>
          <p14:tracePt t="118325" x="2971800" y="5043488"/>
          <p14:tracePt t="118381" x="2971800" y="5033963"/>
          <p14:tracePt t="118389" x="2971800" y="5006975"/>
          <p14:tracePt t="118397" x="2971800" y="4997450"/>
          <p14:tracePt t="118405" x="2971800" y="4979988"/>
          <p14:tracePt t="118413" x="2990850" y="4943475"/>
          <p14:tracePt t="118421" x="2998788" y="4924425"/>
          <p14:tracePt t="118429" x="3017838" y="4887913"/>
          <p14:tracePt t="118437" x="3035300" y="4860925"/>
          <p14:tracePt t="118445" x="3054350" y="4824413"/>
          <p14:tracePt t="118453" x="3100388" y="4797425"/>
          <p14:tracePt t="118463" x="3136900" y="4760913"/>
          <p14:tracePt t="118474" x="3154363" y="4741863"/>
          <p14:tracePt t="118478" x="3200400" y="4724400"/>
          <p14:tracePt t="118485" x="3244850" y="4687888"/>
          <p14:tracePt t="118494" x="3309938" y="4660900"/>
          <p14:tracePt t="118501" x="3363913" y="4632325"/>
          <p14:tracePt t="118509" x="3427413" y="4624388"/>
          <p14:tracePt t="118517" x="3463925" y="4624388"/>
          <p14:tracePt t="118525" x="3519488" y="4624388"/>
          <p14:tracePt t="118534" x="3600450" y="4624388"/>
          <p14:tracePt t="118541" x="3673475" y="4624388"/>
          <p14:tracePt t="118550" x="3765550" y="4624388"/>
          <p14:tracePt t="118557" x="3838575" y="4624388"/>
          <p14:tracePt t="118566" x="3911600" y="4632325"/>
          <p14:tracePt t="118573" x="3992563" y="4651375"/>
          <p14:tracePt t="118585" x="4048125" y="4668838"/>
          <p14:tracePt t="118592" x="4121150" y="4705350"/>
          <p14:tracePt t="118599" x="4175125" y="4732338"/>
          <p14:tracePt t="118610" x="4221163" y="4751388"/>
          <p14:tracePt t="118612" x="4267200" y="4760913"/>
          <p14:tracePt t="118621" x="4303713" y="4768850"/>
          <p14:tracePt t="118630" x="4340225" y="4768850"/>
          <p14:tracePt t="118639" x="4367213" y="4768850"/>
          <p14:tracePt t="118645" x="4413250" y="4787900"/>
          <p14:tracePt t="118655" x="4448175" y="4805363"/>
          <p14:tracePt t="118661" x="4484688" y="4814888"/>
          <p14:tracePt t="118669" x="4521200" y="4824413"/>
          <p14:tracePt t="118677" x="4557713" y="4833938"/>
          <p14:tracePt t="118686" x="4594225" y="4860925"/>
          <p14:tracePt t="118695" x="4613275" y="4870450"/>
          <p14:tracePt t="118706" x="4622800" y="4878388"/>
          <p14:tracePt t="118710" x="4640263" y="4887913"/>
          <p14:tracePt t="118721" x="4676775" y="4897438"/>
          <p14:tracePt t="118725" x="4686300" y="4914900"/>
          <p14:tracePt t="118733" x="4686300" y="4924425"/>
          <p14:tracePt t="118743" x="4695825" y="4924425"/>
          <p14:tracePt t="118752" x="4722813" y="4943475"/>
          <p14:tracePt t="118758" x="4730750" y="4951413"/>
          <p14:tracePt t="118773" x="4759325" y="4960938"/>
          <p14:tracePt t="118781" x="4767263" y="4970463"/>
          <p14:tracePt t="118789" x="4776788" y="4979988"/>
          <p14:tracePt t="118798" x="4795838" y="4987925"/>
          <p14:tracePt t="118805" x="4795838" y="4997450"/>
          <p14:tracePt t="118813" x="4803775" y="5006975"/>
          <p14:tracePt t="118831" x="4813300" y="5006975"/>
          <p14:tracePt t="118840" x="4822825" y="5016500"/>
          <p14:tracePt t="118847" x="4832350" y="5024438"/>
          <p14:tracePt t="118858" x="4840288" y="5033963"/>
          <p14:tracePt t="119149" x="4849813" y="5033963"/>
          <p14:tracePt t="119166" x="4859338" y="5033963"/>
          <p14:tracePt t="119173" x="4876800" y="5043488"/>
          <p14:tracePt t="119189" x="4886325" y="5053013"/>
          <p14:tracePt t="119206" x="4905375" y="5070475"/>
          <p14:tracePt t="119229" x="4905375" y="5080000"/>
          <p14:tracePt t="119245" x="4922838" y="5106988"/>
          <p14:tracePt t="119261" x="4922838" y="5126038"/>
          <p14:tracePt t="119269" x="4922838" y="5143500"/>
          <p14:tracePt t="119277" x="4922838" y="5160963"/>
          <p14:tracePt t="119285" x="4922838" y="5170488"/>
          <p14:tracePt t="119294" x="4922838" y="5197475"/>
          <p14:tracePt t="119301" x="4922838" y="5216525"/>
          <p14:tracePt t="119310" x="4922838" y="5233988"/>
          <p14:tracePt t="119325" x="4913313" y="5253038"/>
          <p14:tracePt t="119333" x="4905375" y="5262563"/>
          <p14:tracePt t="119341" x="4895850" y="5280025"/>
          <p14:tracePt t="119351" x="4886325" y="5289550"/>
          <p14:tracePt t="119366" x="4876800" y="5299075"/>
          <p14:tracePt t="119373" x="4859338" y="5307013"/>
          <p14:tracePt t="119381" x="4840288" y="5316538"/>
          <p14:tracePt t="119390" x="4832350" y="5326063"/>
          <p14:tracePt t="119397" x="4813300" y="5335588"/>
          <p14:tracePt t="119405" x="4795838" y="5335588"/>
          <p14:tracePt t="119413" x="4767263" y="5343525"/>
          <p14:tracePt t="119422" x="4759325" y="5343525"/>
          <p14:tracePt t="119429" x="4740275" y="5353050"/>
          <p14:tracePt t="119437" x="4713288" y="5353050"/>
          <p14:tracePt t="119445" x="4695825" y="5353050"/>
          <p14:tracePt t="119453" x="4676775" y="5353050"/>
          <p14:tracePt t="119461" x="4659313" y="5372100"/>
          <p14:tracePt t="119469" x="4630738" y="5372100"/>
          <p14:tracePt t="119477" x="4622800" y="5372100"/>
          <p14:tracePt t="119486" x="4594225" y="5372100"/>
          <p14:tracePt t="119493" x="4576763" y="5372100"/>
          <p14:tracePt t="119501" x="4540250" y="5372100"/>
          <p14:tracePt t="119509" x="4521200" y="5372100"/>
          <p14:tracePt t="119517" x="4484688" y="5372100"/>
          <p14:tracePt t="119525" x="4476750" y="5372100"/>
          <p14:tracePt t="119533" x="4467225" y="5372100"/>
          <p14:tracePt t="119541" x="4430713" y="5372100"/>
          <p14:tracePt t="119550" x="4421188" y="5372100"/>
          <p14:tracePt t="119557" x="4394200" y="5372100"/>
          <p14:tracePt t="119566" x="4376738" y="5372100"/>
          <p14:tracePt t="119573" x="4348163" y="5372100"/>
          <p14:tracePt t="119581" x="4340225" y="5372100"/>
          <p14:tracePt t="119589" x="4311650" y="5372100"/>
          <p14:tracePt t="119597" x="4303713" y="5372100"/>
          <p14:tracePt t="119629" x="4284663" y="5372100"/>
          <p14:tracePt t="119645" x="4284663" y="5362575"/>
          <p14:tracePt t="119670" x="4284663" y="5343525"/>
          <p14:tracePt t="119893" x="4284663" y="5326063"/>
          <p14:tracePt t="119901" x="4284663" y="5316538"/>
          <p14:tracePt t="119909" x="4284663" y="5307013"/>
          <p14:tracePt t="119917" x="4284663" y="5299075"/>
          <p14:tracePt t="119938" x="4284663" y="5289550"/>
          <p14:tracePt t="119941" x="4284663" y="5280025"/>
          <p14:tracePt t="119960" x="4294188" y="5262563"/>
          <p14:tracePt t="119974" x="4303713" y="5253038"/>
          <p14:tracePt t="119990" x="4311650" y="5253038"/>
          <p14:tracePt t="120021" x="4321175" y="5243513"/>
          <p14:tracePt t="120038" x="4330700" y="5233988"/>
          <p14:tracePt t="120085" x="4340225" y="5216525"/>
          <p14:tracePt t="120093" x="4348163" y="5207000"/>
          <p14:tracePt t="120118" x="4376738" y="5197475"/>
          <p14:tracePt t="120133" x="4384675" y="5189538"/>
          <p14:tracePt t="120181" x="4394200" y="5180013"/>
          <p14:tracePt t="120189" x="4403725" y="5180013"/>
          <p14:tracePt t="120317" x="4421188" y="5170488"/>
          <p14:tracePt t="120333" x="4430713" y="5160963"/>
          <p14:tracePt t="120357" x="4430713" y="5153025"/>
          <p14:tracePt t="120374" x="4448175" y="5133975"/>
          <p14:tracePt t="120397" x="4457700" y="5126038"/>
          <p14:tracePt t="120533" x="4467225" y="5126038"/>
          <p14:tracePt t="120558" x="4467225" y="5133975"/>
          <p14:tracePt t="120573" x="4467225" y="5143500"/>
          <p14:tracePt t="121119" x="4476750" y="5153025"/>
          <p14:tracePt t="121333" x="4484688" y="5153025"/>
          <p14:tracePt t="121342" x="4484688" y="5143500"/>
          <p14:tracePt t="121350" x="4484688" y="5133975"/>
          <p14:tracePt t="121366" x="4484688" y="5126038"/>
          <p14:tracePt t="121373" x="4484688" y="5116513"/>
          <p14:tracePt t="121381" x="4503738" y="5097463"/>
          <p14:tracePt t="121407" x="4513263" y="5089525"/>
          <p14:tracePt t="121430" x="4521200" y="5080000"/>
          <p14:tracePt t="123197" x="4530725" y="5089525"/>
          <p14:tracePt t="123525" x="4540250" y="5089525"/>
          <p14:tracePt t="123718" x="4549775" y="5089525"/>
          <p14:tracePt t="123821" x="4549775" y="5080000"/>
          <p14:tracePt t="123829" x="4549775" y="5060950"/>
          <p14:tracePt t="123839" x="4549775" y="5053013"/>
          <p14:tracePt t="123854" x="4549775" y="5033963"/>
          <p14:tracePt t="123870" x="4549775" y="5016500"/>
          <p14:tracePt t="123885" x="4540250" y="5006975"/>
          <p14:tracePt t="123893" x="4530725" y="4987925"/>
          <p14:tracePt t="123901" x="4530725" y="4979988"/>
          <p14:tracePt t="123909" x="4530725" y="4960938"/>
          <p14:tracePt t="123917" x="4521200" y="4933950"/>
          <p14:tracePt t="123925" x="4521200" y="4924425"/>
          <p14:tracePt t="123933" x="4503738" y="4906963"/>
          <p14:tracePt t="123952" x="4494213" y="4870450"/>
          <p14:tracePt t="123957" x="4484688" y="4833938"/>
          <p14:tracePt t="123967" x="4484688" y="4814888"/>
          <p14:tracePt t="123973" x="4484688" y="4768850"/>
          <p14:tracePt t="123983" x="4476750" y="4741863"/>
          <p14:tracePt t="123989" x="4476750" y="4724400"/>
          <p14:tracePt t="123997" x="4476750" y="4678363"/>
          <p14:tracePt t="124006" x="4448175" y="4641850"/>
          <p14:tracePt t="124018" x="4440238" y="4578350"/>
          <p14:tracePt t="124021" x="4430713" y="4522788"/>
          <p14:tracePt t="124029" x="4394200" y="4486275"/>
          <p14:tracePt t="124040" x="4376738" y="4441825"/>
          <p14:tracePt t="124047" x="4330700" y="4359275"/>
          <p14:tracePt t="124056" x="4311650" y="4313238"/>
          <p14:tracePt t="124063" x="4275138" y="4268788"/>
          <p14:tracePt t="124069" x="4257675" y="4222750"/>
          <p14:tracePt t="124077" x="4211638" y="4159250"/>
          <p14:tracePt t="124085" x="4194175" y="4130675"/>
          <p14:tracePt t="124093" x="4157663" y="4067175"/>
          <p14:tracePt t="124106" x="4148138" y="4049713"/>
          <p14:tracePt t="124112" x="4129088" y="4021138"/>
          <p14:tracePt t="124117" x="4129088" y="4003675"/>
          <p14:tracePt t="124125" x="4121150" y="3976688"/>
          <p14:tracePt t="124134" x="4102100" y="3957638"/>
          <p14:tracePt t="124141" x="4094163" y="3948113"/>
          <p14:tracePt t="124150" x="4084638" y="3911600"/>
          <p14:tracePt t="124157" x="4065588" y="3894138"/>
          <p14:tracePt t="124167" x="4057650" y="3884613"/>
          <p14:tracePt t="124173" x="4057650" y="3857625"/>
          <p14:tracePt t="124181" x="4048125" y="3811588"/>
          <p14:tracePt t="124189" x="4038600" y="3803650"/>
          <p14:tracePt t="124197" x="4029075" y="3794125"/>
          <p14:tracePt t="124205" x="4011613" y="3757613"/>
          <p14:tracePt t="124229" x="4002088" y="3748088"/>
          <p14:tracePt t="124238" x="4002088" y="3738563"/>
          <p14:tracePt t="124245" x="3992563" y="3738563"/>
          <p14:tracePt t="124278" x="3992563" y="3730625"/>
          <p14:tracePt t="124389" x="3984625" y="3721100"/>
          <p14:tracePt t="124405" x="3975100" y="3711575"/>
          <p14:tracePt t="124413" x="3965575" y="3702050"/>
          <p14:tracePt t="124437" x="3956050" y="3694113"/>
          <p14:tracePt t="124453" x="3948113" y="3694113"/>
          <p14:tracePt t="124549" x="3938588" y="3694113"/>
          <p14:tracePt t="125125" x="3929063" y="3684588"/>
          <p14:tracePt t="127039" x="3902075" y="3684588"/>
          <p14:tracePt t="127048" x="3883025" y="3684588"/>
          <p14:tracePt t="127061" x="3856038" y="3675063"/>
          <p14:tracePt t="127070" x="3846513" y="3675063"/>
          <p14:tracePt t="127077" x="3838575" y="3675063"/>
          <p14:tracePt t="127085" x="3819525" y="3675063"/>
          <p14:tracePt t="127093" x="3810000" y="3675063"/>
          <p14:tracePt t="127101" x="3802063" y="3675063"/>
          <p14:tracePt t="127109" x="3792538" y="3675063"/>
          <p14:tracePt t="127117" x="3783013" y="3675063"/>
          <p14:tracePt t="127134" x="3775075" y="3675063"/>
          <p14:tracePt t="127157" x="3765550" y="3675063"/>
          <p14:tracePt t="127181" x="3756025" y="3675063"/>
          <p14:tracePt t="127582" x="3746500" y="3665538"/>
          <p14:tracePt t="127597" x="3746500" y="3657600"/>
          <p14:tracePt t="127639" x="3746500" y="3648075"/>
          <p14:tracePt t="127727" x="3756025" y="3648075"/>
          <p14:tracePt t="127813" x="3765550" y="3648075"/>
          <p14:tracePt t="127829" x="3775075" y="3648075"/>
          <p14:tracePt t="127845" x="3783013" y="3648075"/>
          <p14:tracePt t="127869" x="3792538" y="3648075"/>
          <p14:tracePt t="127886" x="3802063" y="3648075"/>
          <p14:tracePt t="127893" x="3810000" y="3638550"/>
          <p14:tracePt t="128021" x="3819525" y="3638550"/>
          <p14:tracePt t="128112" x="3838575" y="3638550"/>
          <p14:tracePt t="128127" x="3846513" y="3629025"/>
          <p14:tracePt t="128141" x="3846513" y="3621088"/>
          <p14:tracePt t="128173" x="3856038" y="3621088"/>
          <p14:tracePt t="128189" x="3875088" y="3611563"/>
          <p14:tracePt t="128205" x="3883025" y="3611563"/>
          <p14:tracePt t="128221" x="3902075" y="3602038"/>
          <p14:tracePt t="128229" x="3911600" y="3592513"/>
          <p14:tracePt t="128247" x="3919538" y="3584575"/>
          <p14:tracePt t="128253" x="3938588" y="3575050"/>
          <p14:tracePt t="128269" x="3956050" y="3556000"/>
          <p14:tracePt t="128285" x="3965575" y="3548063"/>
          <p14:tracePt t="128301" x="3965575" y="3538538"/>
          <p14:tracePt t="128463" x="3984625" y="3529013"/>
          <p14:tracePt t="128471" x="3992563" y="3519488"/>
          <p14:tracePt t="128479" x="4011613" y="3502025"/>
          <p14:tracePt t="128489" x="4021138" y="3502025"/>
          <p14:tracePt t="128495" x="4029075" y="3502025"/>
          <p14:tracePt t="128501" x="4065588" y="3465513"/>
          <p14:tracePt t="128509" x="4075113" y="3455988"/>
          <p14:tracePt t="128517" x="4094163" y="3446463"/>
          <p14:tracePt t="128525" x="4111625" y="3438525"/>
          <p14:tracePt t="128533" x="4129088" y="3419475"/>
          <p14:tracePt t="128541" x="4157663" y="3402013"/>
          <p14:tracePt t="128551" x="4165600" y="3392488"/>
          <p14:tracePt t="128562" x="4194175" y="3382963"/>
          <p14:tracePt t="128566" x="4202113" y="3375025"/>
          <p14:tracePt t="128582" x="4211638" y="3375025"/>
          <p14:tracePt t="128598" x="4221163" y="3365500"/>
          <p14:tracePt t="128629" x="4238625" y="3346450"/>
          <p14:tracePt t="128638" x="4238625" y="3338513"/>
          <p14:tracePt t="128654" x="4238625" y="3319463"/>
          <p14:tracePt t="128662" x="4248150" y="3302000"/>
          <p14:tracePt t="128672" x="4257675" y="3292475"/>
          <p14:tracePt t="128678" x="4275138" y="3273425"/>
          <p14:tracePt t="128690" x="4284663" y="3255963"/>
          <p14:tracePt t="128693" x="4303713" y="3228975"/>
          <p14:tracePt t="128702" x="4330700" y="3209925"/>
          <p14:tracePt t="128709" x="4330700" y="3182938"/>
          <p14:tracePt t="128717" x="4348163" y="3136900"/>
          <p14:tracePt t="128725" x="4348163" y="3109913"/>
          <p14:tracePt t="128734" x="4357688" y="3063875"/>
          <p14:tracePt t="128741" x="4376738" y="3036888"/>
          <p14:tracePt t="128749" x="4376738" y="2990850"/>
          <p14:tracePt t="128757" x="4376738" y="2954338"/>
          <p14:tracePt t="128765" x="4376738" y="2936875"/>
          <p14:tracePt t="128773" x="4384675" y="2927350"/>
          <p14:tracePt t="128783" x="4384675" y="2890838"/>
          <p14:tracePt t="128789" x="4384675" y="2881313"/>
          <p14:tracePt t="128813" x="4384675" y="2863850"/>
          <p14:tracePt t="128966" x="4384675" y="2854325"/>
          <p14:tracePt t="129021" x="4384675" y="2844800"/>
          <p14:tracePt t="129037" x="4384675" y="2817813"/>
          <p14:tracePt t="129046" x="4384675" y="2800350"/>
          <p14:tracePt t="129054" x="4384675" y="2771775"/>
          <p14:tracePt t="129062" x="4384675" y="2754313"/>
          <p14:tracePt t="129070" x="4384675" y="2708275"/>
          <p14:tracePt t="129078" x="4384675" y="2681288"/>
          <p14:tracePt t="129085" x="4384675" y="2654300"/>
          <p14:tracePt t="129093" x="4384675" y="2625725"/>
          <p14:tracePt t="129102" x="4384675" y="2589213"/>
          <p14:tracePt t="129109" x="4384675" y="2562225"/>
          <p14:tracePt t="129117" x="4384675" y="2535238"/>
          <p14:tracePt t="129127" x="4384675" y="2517775"/>
          <p14:tracePt t="129136" x="4384675" y="2508250"/>
          <p14:tracePt t="129142" x="4394200" y="2481263"/>
          <p14:tracePt t="129149" x="4394200" y="2471738"/>
          <p14:tracePt t="129157" x="4403725" y="2462213"/>
          <p14:tracePt t="129166" x="4421188" y="2425700"/>
          <p14:tracePt t="129173" x="4430713" y="2416175"/>
          <p14:tracePt t="129183" x="4440238" y="2416175"/>
          <p14:tracePt t="129189" x="4440238" y="2408238"/>
          <p14:tracePt t="129198" x="4448175" y="2389188"/>
          <p14:tracePt t="129205" x="4467225" y="2371725"/>
          <p14:tracePt t="129213" x="4467225" y="2362200"/>
          <p14:tracePt t="129485" x="4467225" y="2352675"/>
          <p14:tracePt t="129509" x="4440238" y="2352675"/>
          <p14:tracePt t="129517" x="4421188" y="2352675"/>
          <p14:tracePt t="129525" x="4376738" y="2352675"/>
          <p14:tracePt t="129533" x="4348163" y="2352675"/>
          <p14:tracePt t="129541" x="4321175" y="2352675"/>
          <p14:tracePt t="129549" x="4275138" y="2352675"/>
          <p14:tracePt t="129557" x="4238625" y="2335213"/>
          <p14:tracePt t="129565" x="4175125" y="2316163"/>
          <p14:tracePt t="129574" x="4129088" y="2279650"/>
          <p14:tracePt t="129582" x="4075113" y="2233613"/>
          <p14:tracePt t="129589" x="4048125" y="2216150"/>
          <p14:tracePt t="129599" x="4029075" y="2197100"/>
          <p14:tracePt t="129605" x="4011613" y="2170113"/>
          <p14:tracePt t="129614" x="3992563" y="2152650"/>
          <p14:tracePt t="129622" x="3984625" y="2125663"/>
          <p14:tracePt t="129629" x="3965575" y="2106613"/>
          <p14:tracePt t="129639" x="3956050" y="2079625"/>
          <p14:tracePt t="129644" x="3948113" y="2043113"/>
          <p14:tracePt t="129654" x="3948113" y="2033588"/>
          <p14:tracePt t="129661" x="3948113" y="2024063"/>
          <p14:tracePt t="129669" x="3948113" y="1987550"/>
          <p14:tracePt t="129677" x="3948113" y="1979613"/>
          <p14:tracePt t="129686" x="3948113" y="1943100"/>
          <p14:tracePt t="129693" x="3948113" y="1933575"/>
          <p14:tracePt t="129709" x="3948113" y="1906588"/>
          <p14:tracePt t="129717" x="3948113" y="1897063"/>
          <p14:tracePt t="129774" x="3948113" y="1887538"/>
          <p14:tracePt t="129784" x="3956050" y="1878013"/>
          <p14:tracePt t="129800" x="3965575" y="1860550"/>
          <p14:tracePt t="129824" x="3984625" y="1851025"/>
          <p14:tracePt t="129837" x="3992563" y="1851025"/>
          <p14:tracePt t="129845" x="4011613" y="1851025"/>
          <p14:tracePt t="129853" x="4029075" y="1851025"/>
          <p14:tracePt t="129861" x="4038600" y="1851025"/>
          <p14:tracePt t="129870" x="4084638" y="1851025"/>
          <p14:tracePt t="129877" x="4121150" y="1851025"/>
          <p14:tracePt t="129885" x="4138613" y="1851025"/>
          <p14:tracePt t="129893" x="4157663" y="1851025"/>
          <p14:tracePt t="129901" x="4194175" y="1851025"/>
          <p14:tracePt t="129917" x="4221163" y="1851025"/>
          <p14:tracePt t="129925" x="4238625" y="1860550"/>
          <p14:tracePt t="129934" x="4275138" y="1870075"/>
          <p14:tracePt t="129941" x="4284663" y="1878013"/>
          <p14:tracePt t="130045" x="4294188" y="1887538"/>
          <p14:tracePt t="130053" x="4294188" y="1906588"/>
          <p14:tracePt t="130061" x="4303713" y="1924050"/>
          <p14:tracePt t="130069" x="4311650" y="1933575"/>
          <p14:tracePt t="130078" x="4311650" y="1943100"/>
          <p14:tracePt t="130085" x="4311650" y="1951038"/>
          <p14:tracePt t="130093" x="4321175" y="1970088"/>
          <p14:tracePt t="130109" x="4321175" y="1979613"/>
          <p14:tracePt t="130118" x="4321175" y="1987550"/>
          <p14:tracePt t="130133" x="4321175" y="1997075"/>
          <p14:tracePt t="134437" x="4321175" y="2006600"/>
          <p14:tracePt t="134446" x="4321175" y="2016125"/>
          <p14:tracePt t="134493" x="4311650" y="2016125"/>
          <p14:tracePt t="135101" x="4311650" y="2024063"/>
          <p14:tracePt t="135109" x="4303713" y="2033588"/>
          <p14:tracePt t="135125" x="4294188" y="2033588"/>
          <p14:tracePt t="135141" x="4284663" y="2043113"/>
          <p14:tracePt t="136133" x="4275138" y="2043113"/>
          <p14:tracePt t="136141" x="4238625" y="2043113"/>
          <p14:tracePt t="136149" x="4184650" y="2070100"/>
          <p14:tracePt t="136157" x="4138613" y="2070100"/>
          <p14:tracePt t="136165" x="4111625" y="2070100"/>
          <p14:tracePt t="136173" x="4084638" y="2070100"/>
          <p14:tracePt t="136182" x="4065588" y="2070100"/>
          <p14:tracePt t="136189" x="4048125" y="2070100"/>
          <p14:tracePt t="136198" x="4038600" y="2070100"/>
          <p14:tracePt t="136205" x="4021138" y="2070100"/>
          <p14:tracePt t="136264" x="4011613" y="2060575"/>
          <p14:tracePt t="136287" x="4002088" y="2052638"/>
          <p14:tracePt t="136302" x="3992563" y="2043113"/>
          <p14:tracePt t="136317" x="3992563" y="2033588"/>
          <p14:tracePt t="136341" x="3984625" y="2024063"/>
          <p14:tracePt t="136397" x="3975100" y="2024063"/>
          <p14:tracePt t="136405" x="3965575" y="2024063"/>
          <p14:tracePt t="136413" x="3965575" y="2016125"/>
          <p14:tracePt t="136438" x="3956050" y="2006600"/>
          <p14:tracePt t="137165" x="3956050" y="1997075"/>
          <p14:tracePt t="140199" x="3956050" y="1987550"/>
          <p14:tracePt t="140215" x="3965575" y="1987550"/>
          <p14:tracePt t="140223" x="3984625" y="1987550"/>
          <p14:tracePt t="140229" x="3992563" y="1987550"/>
          <p14:tracePt t="140237" x="4002088" y="1987550"/>
          <p14:tracePt t="140269" x="4011613" y="1997075"/>
          <p14:tracePt t="140285" x="4021138" y="1997075"/>
          <p14:tracePt t="140293" x="4029075" y="2006600"/>
          <p14:tracePt t="140313" x="4038600" y="2016125"/>
          <p14:tracePt t="140317" x="4057650" y="2024063"/>
          <p14:tracePt t="140325" x="4075113" y="2033588"/>
          <p14:tracePt t="140333" x="4084638" y="2043113"/>
          <p14:tracePt t="140341" x="4094163" y="2052638"/>
          <p14:tracePt t="140358" x="4102100" y="2070100"/>
          <p14:tracePt t="140373" x="4111625" y="2079625"/>
          <p14:tracePt t="140380" x="4111625" y="2089150"/>
          <p14:tracePt t="140398" x="4121150" y="2097088"/>
          <p14:tracePt t="140414" x="4129088" y="2097088"/>
          <p14:tracePt t="140422" x="4138613" y="2116138"/>
          <p14:tracePt t="140437" x="4157663" y="2133600"/>
          <p14:tracePt t="140453" x="4165600" y="2143125"/>
          <p14:tracePt t="140461" x="4165600" y="2152650"/>
          <p14:tracePt t="140477" x="4175125" y="2160588"/>
          <p14:tracePt t="140869" x="4175125" y="2170113"/>
          <p14:tracePt t="140893" x="4165600" y="2170113"/>
          <p14:tracePt t="140902" x="4157663" y="2170113"/>
          <p14:tracePt t="140917" x="4157663" y="2179638"/>
          <p14:tracePt t="140935" x="4138613" y="2179638"/>
          <p14:tracePt t="140941" x="4121150" y="2179638"/>
          <p14:tracePt t="140950" x="4102100" y="2197100"/>
          <p14:tracePt t="140957" x="4094163" y="2197100"/>
          <p14:tracePt t="140967" x="4084638" y="2206625"/>
          <p14:tracePt t="140975" x="4075113" y="2206625"/>
          <p14:tracePt t="140990" x="4065588" y="2206625"/>
          <p14:tracePt t="141006" x="4057650" y="2216150"/>
          <p14:tracePt t="141021" x="4048125" y="2216150"/>
          <p14:tracePt t="141029" x="4038600" y="2216150"/>
          <p14:tracePt t="141062" x="4029075" y="2216150"/>
          <p14:tracePt t="141085" x="4021138" y="2225675"/>
          <p14:tracePt t="141093" x="4011613" y="2233613"/>
          <p14:tracePt t="141101" x="4002088" y="2233613"/>
          <p14:tracePt t="141117" x="3992563" y="2233613"/>
          <p14:tracePt t="141125" x="3965575" y="2243138"/>
          <p14:tracePt t="141141" x="3956050" y="2243138"/>
          <p14:tracePt t="141150" x="3938588" y="2252663"/>
          <p14:tracePt t="141157" x="3929063" y="2252663"/>
          <p14:tracePt t="141165" x="3919538" y="2252663"/>
          <p14:tracePt t="141173" x="3911600" y="2252663"/>
          <p14:tracePt t="141189" x="3892550" y="2252663"/>
          <p14:tracePt t="141198" x="3883025" y="2262188"/>
          <p14:tracePt t="141205" x="3875088" y="2262188"/>
          <p14:tracePt t="141214" x="3856038" y="2279650"/>
          <p14:tracePt t="141221" x="3846513" y="2279650"/>
          <p14:tracePt t="141238" x="3838575" y="2279650"/>
          <p14:tracePt t="141254" x="3829050" y="2289175"/>
          <p14:tracePt t="141270" x="3819525" y="2298700"/>
          <p14:tracePt t="141277" x="3810000" y="2298700"/>
          <p14:tracePt t="141285" x="3802063" y="2298700"/>
          <p14:tracePt t="141302" x="3792538" y="2298700"/>
          <p14:tracePt t="141310" x="3775075" y="2316163"/>
          <p14:tracePt t="141325" x="3775075" y="2325688"/>
          <p14:tracePt t="141333" x="3765550" y="2335213"/>
          <p14:tracePt t="141341" x="3756025" y="2343150"/>
          <p14:tracePt t="141357" x="3738563" y="2362200"/>
          <p14:tracePt t="141373" x="3719513" y="2379663"/>
          <p14:tracePt t="141382" x="3709988" y="2389188"/>
          <p14:tracePt t="141398" x="3702050" y="2408238"/>
          <p14:tracePt t="141405" x="3692525" y="2416175"/>
          <p14:tracePt t="141423" x="3683000" y="2444750"/>
          <p14:tracePt t="141434" x="3673475" y="2452688"/>
          <p14:tracePt t="141440" x="3665538" y="2462213"/>
          <p14:tracePt t="141453" x="3665538" y="2481263"/>
          <p14:tracePt t="141461" x="3665538" y="2489200"/>
          <p14:tracePt t="141477" x="3665538" y="2498725"/>
          <p14:tracePt t="141486" x="3665538" y="2517775"/>
          <p14:tracePt t="141493" x="3665538" y="2525713"/>
          <p14:tracePt t="141502" x="3665538" y="2535238"/>
          <p14:tracePt t="141509" x="3665538" y="2544763"/>
          <p14:tracePt t="141517" x="3665538" y="2562225"/>
          <p14:tracePt t="141525" x="3665538" y="2571750"/>
          <p14:tracePt t="141533" x="3673475" y="2571750"/>
          <p14:tracePt t="141541" x="3683000" y="2589213"/>
          <p14:tracePt t="141550" x="3692525" y="2608263"/>
          <p14:tracePt t="141557" x="3702050" y="2617788"/>
          <p14:tracePt t="141574" x="3719513" y="2625725"/>
          <p14:tracePt t="141581" x="3729038" y="2635250"/>
          <p14:tracePt t="141614" x="3756025" y="2644775"/>
          <p14:tracePt t="141622" x="3765550" y="2654300"/>
          <p14:tracePt t="141648" x="3765550" y="2662238"/>
          <p14:tracePt t="141657" x="3783013" y="2662238"/>
          <p14:tracePt t="141662" x="3792538" y="2662238"/>
          <p14:tracePt t="141671" x="3802063" y="2671763"/>
          <p14:tracePt t="141688" x="3819525" y="2681288"/>
          <p14:tracePt t="141694" x="3829050" y="2681288"/>
          <p14:tracePt t="141719" x="3838575" y="2681288"/>
          <p14:tracePt t="141734" x="3846513" y="2681288"/>
          <p14:tracePt t="141757" x="3856038" y="2681288"/>
          <p14:tracePt t="142061" x="3865563" y="2690813"/>
          <p14:tracePt t="142069" x="3875088" y="2690813"/>
          <p14:tracePt t="142080" x="3883025" y="2690813"/>
          <p14:tracePt t="142141" x="3892550" y="2690813"/>
          <p14:tracePt t="142157" x="3911600" y="2681288"/>
          <p14:tracePt t="142181" x="3929063" y="2671763"/>
          <p14:tracePt t="142189" x="3938588" y="2662238"/>
          <p14:tracePt t="142245" x="3948113" y="2654300"/>
          <p14:tracePt t="142253" x="3956050" y="2644775"/>
          <p14:tracePt t="142509" x="3956050" y="2662238"/>
          <p14:tracePt t="142518" x="3956050" y="2671763"/>
          <p14:tracePt t="142525" x="3956050" y="2690813"/>
          <p14:tracePt t="142533" x="3956050" y="2698750"/>
          <p14:tracePt t="142543" x="3956050" y="2708275"/>
          <p14:tracePt t="142550" x="3956050" y="2727325"/>
          <p14:tracePt t="142565" x="3956050" y="2735263"/>
          <p14:tracePt t="142847" x="3956050" y="2744788"/>
          <p14:tracePt t="142903" x="3948113" y="2754313"/>
          <p14:tracePt t="143269" x="3948113" y="2763838"/>
          <p14:tracePt t="143278" x="3938588" y="2781300"/>
          <p14:tracePt t="143927" x="3938588" y="2771775"/>
          <p14:tracePt t="143936" x="3948113" y="2771775"/>
          <p14:tracePt t="144087" x="3956050" y="2763838"/>
          <p14:tracePt t="144167" x="3965575" y="2754313"/>
          <p14:tracePt t="144304" x="3965575" y="2781300"/>
          <p14:tracePt t="144313" x="3965575" y="2790825"/>
          <p14:tracePt t="144318" x="3956050" y="2836863"/>
          <p14:tracePt t="144327" x="3956050" y="2854325"/>
          <p14:tracePt t="144333" x="3956050" y="2881313"/>
          <p14:tracePt t="144343" x="3956050" y="2927350"/>
          <p14:tracePt t="144350" x="3956050" y="2946400"/>
          <p14:tracePt t="144359" x="3956050" y="2982913"/>
          <p14:tracePt t="144366" x="3956050" y="3027363"/>
          <p14:tracePt t="144374" x="3956050" y="3063875"/>
          <p14:tracePt t="144381" x="3975100" y="3090863"/>
          <p14:tracePt t="144389" x="4021138" y="3173413"/>
          <p14:tracePt t="144397" x="4038600" y="3200400"/>
          <p14:tracePt t="144405" x="4075113" y="3228975"/>
          <p14:tracePt t="144414" x="4094163" y="3265488"/>
          <p14:tracePt t="144421" x="4094163" y="3282950"/>
          <p14:tracePt t="144430" x="4111625" y="3302000"/>
          <p14:tracePt t="144455" x="4111625" y="3309938"/>
          <p14:tracePt t="144463" x="4111625" y="3319463"/>
          <p14:tracePt t="144471" x="4111625" y="3328988"/>
          <p14:tracePt t="144478" x="4111625" y="3338513"/>
          <p14:tracePt t="144485" x="4102100" y="3365500"/>
          <p14:tracePt t="144493" x="4094163" y="3375025"/>
          <p14:tracePt t="144501" x="4065588" y="3402013"/>
          <p14:tracePt t="144509" x="4057650" y="3419475"/>
          <p14:tracePt t="144518" x="4029075" y="3438525"/>
          <p14:tracePt t="144525" x="4011613" y="3455988"/>
          <p14:tracePt t="144535" x="4002088" y="3475038"/>
          <p14:tracePt t="144548" x="3965575" y="3519488"/>
          <p14:tracePt t="144554" x="3956050" y="3538538"/>
          <p14:tracePt t="144558" x="3948113" y="3556000"/>
          <p14:tracePt t="144566" x="3919538" y="3592513"/>
          <p14:tracePt t="144573" x="3892550" y="3621088"/>
          <p14:tracePt t="144583" x="3875088" y="3638550"/>
          <p14:tracePt t="144589" x="3856038" y="3648075"/>
          <p14:tracePt t="144598" x="3829050" y="3684588"/>
          <p14:tracePt t="144608" x="3810000" y="3694113"/>
          <p14:tracePt t="144614" x="3792538" y="3694113"/>
          <p14:tracePt t="144621" x="3783013" y="3702050"/>
          <p14:tracePt t="144639" x="3775075" y="3702050"/>
          <p14:tracePt t="144656" x="3765550" y="3702050"/>
          <p14:tracePt t="144662" x="3746500" y="3702050"/>
          <p14:tracePt t="144671" x="3729038" y="3702050"/>
          <p14:tracePt t="144686" x="3709988" y="3702050"/>
          <p14:tracePt t="144693" x="3702050" y="3702050"/>
          <p14:tracePt t="144702" x="3673475" y="3684588"/>
          <p14:tracePt t="144709" x="3665538" y="3675063"/>
          <p14:tracePt t="144717" x="3646488" y="3657600"/>
          <p14:tracePt t="144725" x="3636963" y="3638550"/>
          <p14:tracePt t="144733" x="3636963" y="3629025"/>
          <p14:tracePt t="144741" x="3636963" y="3621088"/>
          <p14:tracePt t="144750" x="3629025" y="3592513"/>
          <p14:tracePt t="144757" x="3629025" y="3584575"/>
          <p14:tracePt t="144765" x="3619500" y="3575050"/>
          <p14:tracePt t="144773" x="3609975" y="3556000"/>
          <p14:tracePt t="144781" x="3609975" y="3538538"/>
          <p14:tracePt t="144789" x="3609975" y="3519488"/>
          <p14:tracePt t="144799" x="3609975" y="3482975"/>
          <p14:tracePt t="144805" x="3609975" y="3455988"/>
          <p14:tracePt t="144815" x="3619500" y="3438525"/>
          <p14:tracePt t="144821" x="3629025" y="3402013"/>
          <p14:tracePt t="144830" x="3629025" y="3365500"/>
          <p14:tracePt t="144837" x="3665538" y="3338513"/>
          <p14:tracePt t="144845" x="3673475" y="3309938"/>
          <p14:tracePt t="144853" x="3709988" y="3265488"/>
          <p14:tracePt t="144860" x="3729038" y="3246438"/>
          <p14:tracePt t="144869" x="3738563" y="3209925"/>
          <p14:tracePt t="144878" x="3765550" y="3182938"/>
          <p14:tracePt t="144885" x="3792538" y="3146425"/>
          <p14:tracePt t="144893" x="3802063" y="3127375"/>
          <p14:tracePt t="144903" x="3829050" y="3082925"/>
          <p14:tracePt t="144909" x="3838575" y="3082925"/>
          <p14:tracePt t="144917" x="3846513" y="3073400"/>
          <p14:tracePt t="144925" x="3865563" y="3063875"/>
          <p14:tracePt t="144933" x="3883025" y="3046413"/>
          <p14:tracePt t="144957" x="3902075" y="3027363"/>
          <p14:tracePt t="144973" x="3911600" y="3027363"/>
          <p14:tracePt t="145005" x="3938588" y="3027363"/>
          <p14:tracePt t="145015" x="3956050" y="3027363"/>
          <p14:tracePt t="145021" x="4002088" y="3027363"/>
          <p14:tracePt t="145032" x="4029075" y="3027363"/>
          <p14:tracePt t="145039" x="4057650" y="3054350"/>
          <p14:tracePt t="145048" x="4102100" y="3073400"/>
          <p14:tracePt t="145056" x="4148138" y="3090863"/>
          <p14:tracePt t="145060" x="4175125" y="3109913"/>
          <p14:tracePt t="145069" x="4211638" y="3136900"/>
          <p14:tracePt t="145077" x="4238625" y="3163888"/>
          <p14:tracePt t="145085" x="4257675" y="3182938"/>
          <p14:tracePt t="145094" x="4303713" y="3219450"/>
          <p14:tracePt t="145101" x="4321175" y="3236913"/>
          <p14:tracePt t="145109" x="4330700" y="3255963"/>
          <p14:tracePt t="145118" x="4340225" y="3273425"/>
          <p14:tracePt t="145125" x="4357688" y="3292475"/>
          <p14:tracePt t="145133" x="4357688" y="3302000"/>
          <p14:tracePt t="145141" x="4357688" y="3309938"/>
          <p14:tracePt t="145149" x="4357688" y="3319463"/>
          <p14:tracePt t="145157" x="4357688" y="3338513"/>
          <p14:tracePt t="145173" x="4357688" y="3346450"/>
          <p14:tracePt t="145189" x="4357688" y="3355975"/>
          <p14:tracePt t="145197" x="4357688" y="3375025"/>
          <p14:tracePt t="145205" x="4357688" y="3382963"/>
          <p14:tracePt t="145214" x="4357688" y="3392488"/>
          <p14:tracePt t="145229" x="4357688" y="3402013"/>
          <p14:tracePt t="145237" x="4357688" y="3429000"/>
          <p14:tracePt t="145245" x="4357688" y="3438525"/>
          <p14:tracePt t="145262" x="4357688" y="3465513"/>
          <p14:tracePt t="145270" x="4348163" y="3482975"/>
          <p14:tracePt t="145278" x="4340225" y="3511550"/>
          <p14:tracePt t="145286" x="4330700" y="3529013"/>
          <p14:tracePt t="145295" x="4311650" y="3565525"/>
          <p14:tracePt t="145302" x="4303713" y="3584575"/>
          <p14:tracePt t="145312" x="4294188" y="3602038"/>
          <p14:tracePt t="145317" x="4284663" y="3611563"/>
          <p14:tracePt t="145330" x="4284663" y="3621088"/>
          <p14:tracePt t="145333" x="4267200" y="3629025"/>
          <p14:tracePt t="145501" x="4257675" y="3629025"/>
          <p14:tracePt t="145693" x="4267200" y="3629025"/>
          <p14:tracePt t="145717" x="4275138" y="3629025"/>
          <p14:tracePt t="145917" x="4257675" y="3638550"/>
          <p14:tracePt t="145925" x="4248150" y="3648075"/>
          <p14:tracePt t="145933" x="4248150" y="3657600"/>
          <p14:tracePt t="145943" x="4230688" y="3657600"/>
          <p14:tracePt t="145954" x="4211638" y="3665538"/>
          <p14:tracePt t="145956" x="4194175" y="3665538"/>
          <p14:tracePt t="145965" x="4175125" y="3675063"/>
          <p14:tracePt t="145974" x="4129088" y="3675063"/>
          <p14:tracePt t="145981" x="4084638" y="3702050"/>
          <p14:tracePt t="145989" x="4029075" y="3702050"/>
          <p14:tracePt t="145997" x="3975100" y="3711575"/>
          <p14:tracePt t="146005" x="3902075" y="3711575"/>
          <p14:tracePt t="146015" x="3819525" y="3711575"/>
          <p14:tracePt t="146021" x="3765550" y="3711575"/>
          <p14:tracePt t="146031" x="3692525" y="3711575"/>
          <p14:tracePt t="146038" x="3636963" y="3721100"/>
          <p14:tracePt t="146045" x="3573463" y="3721100"/>
          <p14:tracePt t="146053" x="3482975" y="3721100"/>
          <p14:tracePt t="146061" x="3390900" y="3721100"/>
          <p14:tracePt t="146069" x="3354388" y="3721100"/>
          <p14:tracePt t="146080" x="3309938" y="3721100"/>
          <p14:tracePt t="146086" x="3290888" y="3721100"/>
          <p14:tracePt t="146093" x="3263900" y="3721100"/>
          <p14:tracePt t="146117" x="3254375" y="3721100"/>
          <p14:tracePt t="146125" x="3244850" y="3721100"/>
          <p14:tracePt t="146133" x="3244850" y="3702050"/>
          <p14:tracePt t="146149" x="3236913" y="3675063"/>
          <p14:tracePt t="146157" x="3236913" y="3665538"/>
          <p14:tracePt t="146166" x="3236913" y="3657600"/>
          <p14:tracePt t="146173" x="3227388" y="3629025"/>
          <p14:tracePt t="146182" x="3217863" y="3621088"/>
          <p14:tracePt t="146204" x="3217863" y="3611563"/>
          <p14:tracePt t="146206" x="3217863" y="3592513"/>
          <p14:tracePt t="146222" x="3217863" y="3584575"/>
          <p14:tracePt t="146231" x="3217863" y="3565525"/>
          <p14:tracePt t="146237" x="3217863" y="3548063"/>
          <p14:tracePt t="146247" x="3217863" y="3538538"/>
          <p14:tracePt t="146254" x="3217863" y="3511550"/>
          <p14:tracePt t="146263" x="3217863" y="3502025"/>
          <p14:tracePt t="146277" x="3217863" y="3475038"/>
          <p14:tracePt t="146286" x="3217863" y="3465513"/>
          <p14:tracePt t="146293" x="3217863" y="3446463"/>
          <p14:tracePt t="146302" x="3227388" y="3419475"/>
          <p14:tracePt t="146310" x="3236913" y="3402013"/>
          <p14:tracePt t="146318" x="3263900" y="3338513"/>
          <p14:tracePt t="146326" x="3263900" y="3328988"/>
          <p14:tracePt t="146333" x="3281363" y="3302000"/>
          <p14:tracePt t="146341" x="3327400" y="3255963"/>
          <p14:tracePt t="146349" x="3363913" y="3228975"/>
          <p14:tracePt t="146357" x="3382963" y="3209925"/>
          <p14:tracePt t="146365" x="3427413" y="3146425"/>
          <p14:tracePt t="146373" x="3482975" y="3109913"/>
          <p14:tracePt t="146386" x="3509963" y="3082925"/>
          <p14:tracePt t="146390" x="3536950" y="3063875"/>
          <p14:tracePt t="146398" x="3563938" y="3027363"/>
          <p14:tracePt t="146405" x="3600450" y="3017838"/>
          <p14:tracePt t="146414" x="3609975" y="3009900"/>
          <p14:tracePt t="146421" x="3636963" y="2990850"/>
          <p14:tracePt t="146430" x="3646488" y="2982913"/>
          <p14:tracePt t="146438" x="3656013" y="2982913"/>
          <p14:tracePt t="146463" x="3665538" y="2982913"/>
          <p14:tracePt t="146495" x="3665538" y="2973388"/>
          <p14:tracePt t="146511" x="3673475" y="2973388"/>
          <p14:tracePt t="146517" x="3702050" y="2973388"/>
          <p14:tracePt t="146525" x="3756025" y="2973388"/>
          <p14:tracePt t="146533" x="3810000" y="2973388"/>
          <p14:tracePt t="146541" x="3875088" y="2973388"/>
          <p14:tracePt t="146550" x="3929063" y="2973388"/>
          <p14:tracePt t="146557" x="3984625" y="2973388"/>
          <p14:tracePt t="146565" x="4048125" y="3000375"/>
          <p14:tracePt t="146573" x="4129088" y="3027363"/>
          <p14:tracePt t="146581" x="4165600" y="3036888"/>
          <p14:tracePt t="146589" x="4202113" y="3054350"/>
          <p14:tracePt t="146598" x="4238625" y="3073400"/>
          <p14:tracePt t="146605" x="4248150" y="3082925"/>
          <p14:tracePt t="146621" x="4267200" y="3100388"/>
          <p14:tracePt t="146630" x="4275138" y="3109913"/>
          <p14:tracePt t="146645" x="4284663" y="3119438"/>
          <p14:tracePt t="146661" x="4294188" y="3127375"/>
          <p14:tracePt t="146677" x="4303713" y="3127375"/>
          <p14:tracePt t="146685" x="4321175" y="3136900"/>
          <p14:tracePt t="146693" x="4321175" y="3146425"/>
          <p14:tracePt t="146711" x="4330700" y="3146425"/>
          <p14:tracePt t="146719" x="4340225" y="3155950"/>
          <p14:tracePt t="146727" x="4348163" y="3155950"/>
          <p14:tracePt t="146738" x="4367213" y="3163888"/>
          <p14:tracePt t="146749" x="4376738" y="3173413"/>
          <p14:tracePt t="147150" x="4384675" y="3182938"/>
          <p14:tracePt t="147157" x="4384675" y="3209925"/>
          <p14:tracePt t="147165" x="4403725" y="3236913"/>
          <p14:tracePt t="147176" x="4403725" y="3246438"/>
          <p14:tracePt t="147189" x="4413250" y="3273425"/>
          <p14:tracePt t="147197" x="4421188" y="3292475"/>
          <p14:tracePt t="147205" x="4421188" y="3309938"/>
          <p14:tracePt t="147215" x="4421188" y="3328988"/>
          <p14:tracePt t="147221" x="4421188" y="3365500"/>
          <p14:tracePt t="147229" x="4421188" y="3392488"/>
          <p14:tracePt t="147237" x="4421188" y="3438525"/>
          <p14:tracePt t="147245" x="4421188" y="3475038"/>
          <p14:tracePt t="147253" x="4421188" y="3519488"/>
          <p14:tracePt t="147261" x="4421188" y="3556000"/>
          <p14:tracePt t="147271" x="4413250" y="3592513"/>
          <p14:tracePt t="147279" x="4394200" y="3611563"/>
          <p14:tracePt t="147286" x="4376738" y="3629025"/>
          <p14:tracePt t="147293" x="4357688" y="3648075"/>
          <p14:tracePt t="147301" x="4340225" y="3665538"/>
          <p14:tracePt t="147310" x="4303713" y="3694113"/>
          <p14:tracePt t="147317" x="4294188" y="3694113"/>
          <p14:tracePt t="147325" x="4257675" y="3711575"/>
          <p14:tracePt t="147333" x="4221163" y="3730625"/>
          <p14:tracePt t="147341" x="4184650" y="3748088"/>
          <p14:tracePt t="147349" x="4148138" y="3748088"/>
          <p14:tracePt t="147357" x="4094163" y="3748088"/>
          <p14:tracePt t="147366" x="4038600" y="3748088"/>
          <p14:tracePt t="147373" x="3975100" y="3748088"/>
          <p14:tracePt t="147381" x="3902075" y="3748088"/>
          <p14:tracePt t="147389" x="3810000" y="3748088"/>
          <p14:tracePt t="147398" x="3719513" y="3748088"/>
          <p14:tracePt t="147405" x="3665538" y="3748088"/>
          <p14:tracePt t="147414" x="3619500" y="3748088"/>
          <p14:tracePt t="147421" x="3582988" y="3748088"/>
          <p14:tracePt t="147430" x="3563938" y="3748088"/>
          <p14:tracePt t="147437" x="3546475" y="3738563"/>
          <p14:tracePt t="147445" x="3509963" y="3721100"/>
          <p14:tracePt t="147453" x="3509963" y="3711575"/>
          <p14:tracePt t="147469" x="3509963" y="3684588"/>
          <p14:tracePt t="147477" x="3509963" y="3665538"/>
          <p14:tracePt t="147485" x="3509963" y="3638550"/>
          <p14:tracePt t="147493" x="3509963" y="3621088"/>
          <p14:tracePt t="147502" x="3509963" y="3592513"/>
          <p14:tracePt t="147509" x="3509963" y="3575050"/>
          <p14:tracePt t="147517" x="3509963" y="3556000"/>
          <p14:tracePt t="147525" x="3509963" y="3548063"/>
          <p14:tracePt t="147541" x="3509963" y="3538538"/>
          <p14:tracePt t="147549" x="3509963" y="3529013"/>
          <p14:tracePt t="147567" x="3519488" y="3511550"/>
          <p14:tracePt t="147581" x="3519488" y="3502025"/>
          <p14:tracePt t="147589" x="3527425" y="3492500"/>
          <p14:tracePt t="147598" x="3536950" y="3482975"/>
          <p14:tracePt t="147605" x="3556000" y="3455988"/>
          <p14:tracePt t="147616" x="3563938" y="3446463"/>
          <p14:tracePt t="147622" x="3582988" y="3429000"/>
          <p14:tracePt t="147630" x="3619500" y="3392488"/>
          <p14:tracePt t="147638" x="3636963" y="3382963"/>
          <p14:tracePt t="147647" x="3665538" y="3355975"/>
          <p14:tracePt t="147653" x="3692525" y="3338513"/>
          <p14:tracePt t="147661" x="3729038" y="3302000"/>
          <p14:tracePt t="147671" x="3746500" y="3282950"/>
          <p14:tracePt t="147677" x="3775075" y="3255963"/>
          <p14:tracePt t="147685" x="3792538" y="3209925"/>
          <p14:tracePt t="147693" x="3810000" y="3192463"/>
          <p14:tracePt t="147703" x="3829050" y="3173413"/>
          <p14:tracePt t="147708" x="3875088" y="3127375"/>
          <p14:tracePt t="147718" x="3911600" y="3082925"/>
          <p14:tracePt t="147725" x="3975100" y="3009900"/>
          <p14:tracePt t="147734" x="4029075" y="2963863"/>
          <p14:tracePt t="147741" x="4111625" y="2909888"/>
          <p14:tracePt t="147749" x="4157663" y="2873375"/>
          <p14:tracePt t="147757" x="4221163" y="2817813"/>
          <p14:tracePt t="147766" x="4284663" y="2763838"/>
          <p14:tracePt t="147773" x="4330700" y="2744788"/>
          <p14:tracePt t="147781" x="4384675" y="2690813"/>
          <p14:tracePt t="147789" x="4448175" y="2644775"/>
          <p14:tracePt t="147797" x="4476750" y="2617788"/>
          <p14:tracePt t="147805" x="4540250" y="2571750"/>
          <p14:tracePt t="147814" x="4557713" y="2544763"/>
          <p14:tracePt t="147821" x="4576763" y="2525713"/>
          <p14:tracePt t="147831" x="4594225" y="2498725"/>
          <p14:tracePt t="147837" x="4603750" y="2481263"/>
          <p14:tracePt t="147853" x="4613275" y="2452688"/>
          <p14:tracePt t="147870" x="4613275" y="2444750"/>
          <p14:tracePt t="147877" x="4613275" y="2435225"/>
          <p14:tracePt t="147885" x="4613275" y="2416175"/>
          <p14:tracePt t="147999" x="4613275" y="2408238"/>
          <p14:tracePt t="148029" x="4603750" y="2408238"/>
          <p14:tracePt t="148037" x="4576763" y="2408238"/>
          <p14:tracePt t="148045" x="4549775" y="2408238"/>
          <p14:tracePt t="148053" x="4503738" y="2408238"/>
          <p14:tracePt t="148061" x="4467225" y="2408238"/>
          <p14:tracePt t="148069" x="4421188" y="2408238"/>
          <p14:tracePt t="148077" x="4367213" y="2398713"/>
          <p14:tracePt t="148086" x="4311650" y="2398713"/>
          <p14:tracePt t="148093" x="4275138" y="2389188"/>
          <p14:tracePt t="148101" x="4221163" y="2389188"/>
          <p14:tracePt t="148109" x="4184650" y="2389188"/>
          <p14:tracePt t="148118" x="4138613" y="2379663"/>
          <p14:tracePt t="148125" x="4094163" y="2352675"/>
          <p14:tracePt t="148141" x="4075113" y="2352675"/>
          <p14:tracePt t="148150" x="4038600" y="2343150"/>
          <p14:tracePt t="148190" x="4038600" y="2335213"/>
          <p14:tracePt t="148197" x="4029075" y="2316163"/>
          <p14:tracePt t="148205" x="4029075" y="2298700"/>
          <p14:tracePt t="148214" x="4021138" y="2270125"/>
          <p14:tracePt t="148221" x="3992563" y="2252663"/>
          <p14:tracePt t="148232" x="3984625" y="2206625"/>
          <p14:tracePt t="148237" x="3984625" y="2189163"/>
          <p14:tracePt t="148250" x="3975100" y="2160588"/>
          <p14:tracePt t="148257" x="3965575" y="2116138"/>
          <p14:tracePt t="148264" x="3965575" y="2106613"/>
          <p14:tracePt t="148269" x="3965575" y="2060575"/>
          <p14:tracePt t="148278" x="3965575" y="2024063"/>
          <p14:tracePt t="148285" x="3965575" y="2006600"/>
          <p14:tracePt t="148296" x="3965575" y="1970088"/>
          <p14:tracePt t="148301" x="3965575" y="1943100"/>
          <p14:tracePt t="148314" x="3975100" y="1914525"/>
          <p14:tracePt t="148317" x="3992563" y="1897063"/>
          <p14:tracePt t="148326" x="4038600" y="1887538"/>
          <p14:tracePt t="148333" x="4057650" y="1860550"/>
          <p14:tracePt t="148341" x="4075113" y="1851025"/>
          <p14:tracePt t="148349" x="4094163" y="1841500"/>
          <p14:tracePt t="148357" x="4121150" y="1841500"/>
          <p14:tracePt t="148366" x="4138613" y="1833563"/>
          <p14:tracePt t="148375" x="4175125" y="1833563"/>
          <p14:tracePt t="148381" x="4194175" y="1833563"/>
          <p14:tracePt t="148389" x="4230688" y="1833563"/>
          <p14:tracePt t="148397" x="4248150" y="1833563"/>
          <p14:tracePt t="148405" x="4275138" y="1833563"/>
          <p14:tracePt t="148413" x="4321175" y="1833563"/>
          <p14:tracePt t="148421" x="4330700" y="1833563"/>
          <p14:tracePt t="148430" x="4340225" y="1833563"/>
          <p14:tracePt t="148437" x="4376738" y="1833563"/>
          <p14:tracePt t="148445" x="4403725" y="1860550"/>
          <p14:tracePt t="148453" x="4430713" y="1878013"/>
          <p14:tracePt t="148461" x="4440238" y="1887538"/>
          <p14:tracePt t="148470" x="4457700" y="1906588"/>
          <p14:tracePt t="148477" x="4467225" y="1914525"/>
          <p14:tracePt t="148485" x="4476750" y="1914525"/>
          <p14:tracePt t="148493" x="4503738" y="1943100"/>
          <p14:tracePt t="148501" x="4513263" y="1951038"/>
          <p14:tracePt t="148509" x="4521200" y="1960563"/>
          <p14:tracePt t="148518" x="4530725" y="1987550"/>
          <p14:tracePt t="148533" x="4530725" y="1997075"/>
          <p14:tracePt t="148541" x="4530725" y="2024063"/>
          <p14:tracePt t="148549" x="4530725" y="2043113"/>
          <p14:tracePt t="148557" x="4530725" y="2070100"/>
          <p14:tracePt t="148565" x="4530725" y="2089150"/>
          <p14:tracePt t="148574" x="4530725" y="2116138"/>
          <p14:tracePt t="148581" x="4530725" y="2133600"/>
          <p14:tracePt t="148591" x="4530725" y="2143125"/>
          <p14:tracePt t="148602" x="4530725" y="2160588"/>
          <p14:tracePt t="148609" x="4521200" y="2189163"/>
          <p14:tracePt t="148613" x="4503738" y="2206625"/>
          <p14:tracePt t="148621" x="4494213" y="2225675"/>
          <p14:tracePt t="148630" x="4484688" y="2233613"/>
          <p14:tracePt t="148639" x="4467225" y="2270125"/>
          <p14:tracePt t="148645" x="4467225" y="2279650"/>
          <p14:tracePt t="148654" x="4457700" y="2289175"/>
          <p14:tracePt t="148661" x="4448175" y="2306638"/>
          <p14:tracePt t="148669" x="4440238" y="2325688"/>
          <p14:tracePt t="148677" x="4430713" y="2325688"/>
          <p14:tracePt t="148685" x="4421188" y="2335213"/>
          <p14:tracePt t="148717" x="4413250" y="2335213"/>
          <p14:tracePt t="148741" x="4394200" y="2335213"/>
          <p14:tracePt t="148749" x="4384675" y="2335213"/>
          <p14:tracePt t="148757" x="4376738" y="2335213"/>
          <p14:tracePt t="148765" x="4340225" y="2335213"/>
          <p14:tracePt t="148773" x="4330700" y="2335213"/>
          <p14:tracePt t="148782" x="4294188" y="2335213"/>
          <p14:tracePt t="148789" x="4275138" y="2335213"/>
          <p14:tracePt t="148805" x="4257675" y="2335213"/>
          <p14:tracePt t="149069" x="4230688" y="2352675"/>
          <p14:tracePt t="149079" x="4211638" y="2371725"/>
          <p14:tracePt t="149085" x="4184650" y="2398713"/>
          <p14:tracePt t="149093" x="4129088" y="2435225"/>
          <p14:tracePt t="149102" x="4065588" y="2489200"/>
          <p14:tracePt t="149109" x="4002088" y="2525713"/>
          <p14:tracePt t="149118" x="3956050" y="2554288"/>
          <p14:tracePt t="149125" x="3892550" y="2589213"/>
          <p14:tracePt t="149133" x="3810000" y="2625725"/>
          <p14:tracePt t="149141" x="3765550" y="2662238"/>
          <p14:tracePt t="149150" x="3702050" y="2690813"/>
          <p14:tracePt t="149163" x="3656013" y="2717800"/>
          <p14:tracePt t="149172" x="3629025" y="2727325"/>
          <p14:tracePt t="149175" x="3582988" y="2735263"/>
          <p14:tracePt t="149181" x="3556000" y="2744788"/>
          <p14:tracePt t="149189" x="3509963" y="2763838"/>
          <p14:tracePt t="149205" x="3490913" y="2763838"/>
          <p14:tracePt t="149214" x="3473450" y="2771775"/>
          <p14:tracePt t="149221" x="3455988" y="2771775"/>
          <p14:tracePt t="149233" x="3446463" y="2771775"/>
          <p14:tracePt t="149237" x="3436938" y="2771775"/>
          <p14:tracePt t="149245" x="3409950" y="2771775"/>
          <p14:tracePt t="149254" x="3400425" y="2771775"/>
          <p14:tracePt t="149267" x="3390900" y="2771775"/>
          <p14:tracePt t="149269" x="3382963" y="2771775"/>
          <p14:tracePt t="149277" x="3373438" y="2771775"/>
          <p14:tracePt t="149293" x="3363913" y="2771775"/>
          <p14:tracePt t="149302" x="3354388" y="2771775"/>
          <p14:tracePt t="149318" x="3346450" y="2771775"/>
          <p14:tracePt t="149335" x="3336925" y="2771775"/>
          <p14:tracePt t="149341" x="3336925" y="2763838"/>
          <p14:tracePt t="149349" x="3327400" y="2763838"/>
          <p14:tracePt t="149357" x="3317875" y="2754313"/>
          <p14:tracePt t="149382" x="3290888" y="2744788"/>
          <p14:tracePt t="149397" x="3281363" y="2735263"/>
          <p14:tracePt t="149640" x="3281363" y="2727325"/>
          <p14:tracePt t="149645" x="3290888" y="2717800"/>
          <p14:tracePt t="149677" x="3300413" y="2717800"/>
          <p14:tracePt t="149685" x="3300413" y="2708275"/>
          <p14:tracePt t="149702" x="3317875" y="2690813"/>
          <p14:tracePt t="149854" x="3336925" y="2690813"/>
          <p14:tracePt t="149861" x="3373438" y="2681288"/>
          <p14:tracePt t="149869" x="3390900" y="2681288"/>
          <p14:tracePt t="149877" x="3427413" y="2681288"/>
          <p14:tracePt t="149886" x="3455988" y="2671763"/>
          <p14:tracePt t="149893" x="3473450" y="2671763"/>
          <p14:tracePt t="149901" x="3500438" y="2671763"/>
          <p14:tracePt t="149909" x="3536950" y="2671763"/>
          <p14:tracePt t="149917" x="3573463" y="2671763"/>
          <p14:tracePt t="149925" x="3619500" y="2671763"/>
          <p14:tracePt t="149933" x="3673475" y="2671763"/>
          <p14:tracePt t="149941" x="3709988" y="2671763"/>
          <p14:tracePt t="149966" x="3892550" y="2671763"/>
          <p14:tracePt t="149973" x="3956050" y="2671763"/>
          <p14:tracePt t="149982" x="3992563" y="2671763"/>
          <p14:tracePt t="149989" x="4048125" y="2671763"/>
          <p14:tracePt t="149997" x="4111625" y="2671763"/>
          <p14:tracePt t="150005" x="4148138" y="2671763"/>
          <p14:tracePt t="150015" x="4194175" y="2690813"/>
          <p14:tracePt t="150021" x="4230688" y="2690813"/>
          <p14:tracePt t="150030" x="4284663" y="2698750"/>
          <p14:tracePt t="150037" x="4330700" y="2698750"/>
          <p14:tracePt t="150045" x="4384675" y="2717800"/>
          <p14:tracePt t="150053" x="4457700" y="2717800"/>
          <p14:tracePt t="150061" x="4513263" y="2717800"/>
          <p14:tracePt t="150069" x="4613275" y="2717800"/>
          <p14:tracePt t="150076" x="4740275" y="2763838"/>
          <p14:tracePt t="150085" x="4795838" y="2763838"/>
          <p14:tracePt t="150094" x="4895850" y="2771775"/>
          <p14:tracePt t="150103" x="4986338" y="2781300"/>
          <p14:tracePt t="150109" x="5059363" y="2800350"/>
          <p14:tracePt t="150117" x="5105400" y="2800350"/>
          <p14:tracePt t="150125" x="5159375" y="2817813"/>
          <p14:tracePt t="150134" x="5214938" y="2817813"/>
          <p14:tracePt t="150141" x="5278438" y="2836863"/>
          <p14:tracePt t="150149" x="5351463" y="2836863"/>
          <p14:tracePt t="150157" x="5461000" y="2844800"/>
          <p14:tracePt t="150165" x="5534025" y="2844800"/>
          <p14:tracePt t="150174" x="5607050" y="2844800"/>
          <p14:tracePt t="150181" x="5716588" y="2844800"/>
          <p14:tracePt t="150189" x="5816600" y="2844800"/>
          <p14:tracePt t="150197" x="5926138" y="2844800"/>
          <p14:tracePt t="150205" x="6016625" y="2844800"/>
          <p14:tracePt t="150214" x="6145213" y="2844800"/>
          <p14:tracePt t="150221" x="6272213" y="2844800"/>
          <p14:tracePt t="150232" x="6362700" y="2844800"/>
          <p14:tracePt t="150237" x="6454775" y="2844800"/>
          <p14:tracePt t="150245" x="6508750" y="2844800"/>
          <p14:tracePt t="150253" x="6564313" y="2844800"/>
          <p14:tracePt t="150261" x="6610350" y="2844800"/>
          <p14:tracePt t="150269" x="6645275" y="2854325"/>
          <p14:tracePt t="150277" x="6681788" y="2854325"/>
          <p14:tracePt t="150286" x="6718300" y="2881313"/>
          <p14:tracePt t="150294" x="6764338" y="2881313"/>
          <p14:tracePt t="150301" x="6819900" y="2890838"/>
          <p14:tracePt t="150309" x="6873875" y="2900363"/>
          <p14:tracePt t="150317" x="6973888" y="2900363"/>
          <p14:tracePt t="150325" x="7029450" y="2917825"/>
          <p14:tracePt t="150333" x="7110413" y="2946400"/>
          <p14:tracePt t="150341" x="7202488" y="2946400"/>
          <p14:tracePt t="150349" x="7275513" y="2954338"/>
          <p14:tracePt t="150357" x="7348538" y="2954338"/>
          <p14:tracePt t="150366" x="7412038" y="2963863"/>
          <p14:tracePt t="150373" x="7448550" y="2963863"/>
          <p14:tracePt t="150381" x="7466013" y="2963863"/>
          <p14:tracePt t="150389" x="7494588" y="2963863"/>
          <p14:tracePt t="150398" x="7502525" y="2963863"/>
          <p14:tracePt t="150405" x="7512050" y="2963863"/>
          <p14:tracePt t="150421" x="7521575" y="2963863"/>
          <p14:tracePt t="150438" x="7539038" y="2963863"/>
          <p14:tracePt t="150725" x="7558088" y="2963863"/>
          <p14:tracePt t="150734" x="7585075" y="2954338"/>
          <p14:tracePt t="150741" x="7602538" y="2954338"/>
          <p14:tracePt t="150749" x="7648575" y="2954338"/>
          <p14:tracePt t="150757" x="7667625" y="2946400"/>
          <p14:tracePt t="150765" x="7694613" y="2946400"/>
          <p14:tracePt t="150775" x="7731125" y="2946400"/>
          <p14:tracePt t="150785" x="7748588" y="2936875"/>
          <p14:tracePt t="150792" x="7758113" y="2936875"/>
          <p14:tracePt t="150801" x="7777163" y="2936875"/>
          <p14:tracePt t="150816" x="7785100" y="2927350"/>
          <p14:tracePt t="150941" x="7794625" y="2927350"/>
          <p14:tracePt t="150957" x="7804150" y="2927350"/>
          <p14:tracePt t="150965" x="7813675" y="2927350"/>
          <p14:tracePt t="150989" x="7831138" y="2917825"/>
          <p14:tracePt t="150997" x="7840663" y="2909888"/>
          <p14:tracePt t="151913" x="7850188" y="2900363"/>
          <p14:tracePt t="151933" x="7850188" y="2890838"/>
          <p14:tracePt t="151941" x="7858125" y="2890838"/>
          <p14:tracePt t="151957" x="7867650" y="2881313"/>
          <p14:tracePt t="152093" x="7867650" y="2873375"/>
          <p14:tracePt t="152765" x="7858125" y="2873375"/>
          <p14:tracePt t="152773" x="7840663" y="2873375"/>
          <p14:tracePt t="152781" x="7821613" y="2854325"/>
          <p14:tracePt t="152789" x="7813675" y="2827338"/>
          <p14:tracePt t="152799" x="7804150" y="2817813"/>
          <p14:tracePt t="152805" x="7785100" y="2790825"/>
          <p14:tracePt t="152813" x="7777163" y="2781300"/>
          <p14:tracePt t="152821" x="7758113" y="2763838"/>
          <p14:tracePt t="152830" x="7740650" y="2744788"/>
          <p14:tracePt t="152837" x="7731125" y="2727325"/>
          <p14:tracePt t="152846" x="7721600" y="2717800"/>
          <p14:tracePt t="152853" x="7721600" y="2708275"/>
          <p14:tracePt t="152861" x="7704138" y="2698750"/>
          <p14:tracePt t="152869" x="7685088" y="2681288"/>
          <p14:tracePt t="152877" x="7675563" y="2671763"/>
          <p14:tracePt t="152885" x="7658100" y="2662238"/>
          <p14:tracePt t="152893" x="7621588" y="2644775"/>
          <p14:tracePt t="152901" x="7602538" y="2635250"/>
          <p14:tracePt t="152909" x="7585075" y="2625725"/>
          <p14:tracePt t="152918" x="7548563" y="2617788"/>
          <p14:tracePt t="152925" x="7512050" y="2589213"/>
          <p14:tracePt t="152933" x="7458075" y="2589213"/>
          <p14:tracePt t="152941" x="7429500" y="2581275"/>
          <p14:tracePt t="152949" x="7375525" y="2571750"/>
          <p14:tracePt t="152957" x="7329488" y="2562225"/>
          <p14:tracePt t="152966" x="7292975" y="2562225"/>
          <p14:tracePt t="152976" x="7239000" y="2554288"/>
          <p14:tracePt t="152981" x="7229475" y="2544763"/>
          <p14:tracePt t="152989" x="7219950" y="2544763"/>
          <p14:tracePt t="152999" x="7202488" y="2544763"/>
          <p14:tracePt t="153005" x="7192963" y="2544763"/>
          <p14:tracePt t="153053" x="7183438" y="2544763"/>
          <p14:tracePt t="153069" x="7165975" y="2544763"/>
          <p14:tracePt t="153078" x="7156450" y="2544763"/>
          <p14:tracePt t="153085" x="7138988" y="2544763"/>
          <p14:tracePt t="153095" x="7129463" y="2544763"/>
          <p14:tracePt t="153103" x="7110413" y="2544763"/>
          <p14:tracePt t="153119" x="7102475" y="2544763"/>
          <p14:tracePt t="153126" x="7083425" y="2554288"/>
          <p14:tracePt t="153134" x="7073900" y="2554288"/>
          <p14:tracePt t="153140" x="7065963" y="2562225"/>
          <p14:tracePt t="153157" x="7056438" y="2562225"/>
          <p14:tracePt t="153166" x="7037388" y="2562225"/>
          <p14:tracePt t="153181" x="7029450" y="2562225"/>
          <p14:tracePt t="153197" x="7000875" y="2562225"/>
          <p14:tracePt t="153224" x="6992938" y="2562225"/>
          <p14:tracePt t="153250" x="6983413" y="2562225"/>
          <p14:tracePt t="153277" x="6956425" y="2562225"/>
          <p14:tracePt t="153285" x="6937375" y="2562225"/>
          <p14:tracePt t="153294" x="6910388" y="2562225"/>
          <p14:tracePt t="153301" x="6892925" y="2562225"/>
          <p14:tracePt t="153310" x="6856413" y="2562225"/>
          <p14:tracePt t="153317" x="6837363" y="2562225"/>
          <p14:tracePt t="153326" x="6819900" y="2562225"/>
          <p14:tracePt t="153333" x="6800850" y="2562225"/>
          <p14:tracePt t="153343" x="6791325" y="2562225"/>
          <p14:tracePt t="153359" x="6773863" y="2562225"/>
          <p14:tracePt t="153485" x="6764338" y="2554288"/>
          <p14:tracePt t="153493" x="6764338" y="2544763"/>
          <p14:tracePt t="153509" x="6764338" y="2535238"/>
          <p14:tracePt t="153518" x="6764338" y="2525713"/>
          <p14:tracePt t="153525" x="6764338" y="2508250"/>
          <p14:tracePt t="153533" x="6764338" y="2498725"/>
          <p14:tracePt t="153541" x="6754813" y="2489200"/>
          <p14:tracePt t="153557" x="6754813" y="2462213"/>
          <p14:tracePt t="153565" x="6754813" y="2452688"/>
          <p14:tracePt t="153573" x="6754813" y="2444750"/>
          <p14:tracePt t="153581" x="6754813" y="2425700"/>
          <p14:tracePt t="153592" x="6746875" y="2408238"/>
          <p14:tracePt t="153609" x="6737350" y="2379663"/>
          <p14:tracePt t="153613" x="6737350" y="2371725"/>
          <p14:tracePt t="153622" x="6737350" y="2362200"/>
          <p14:tracePt t="153630" x="6727825" y="2343150"/>
          <p14:tracePt t="153646" x="6727825" y="2335213"/>
          <p14:tracePt t="153666" x="6718300" y="2325688"/>
          <p14:tracePt t="153890" x="6710363" y="2325688"/>
          <p14:tracePt t="153893" x="6700838" y="2335213"/>
          <p14:tracePt t="153913" x="6681788" y="2352675"/>
          <p14:tracePt t="153926" x="6664325" y="2379663"/>
          <p14:tracePt t="153941" x="6664325" y="2398713"/>
          <p14:tracePt t="153952" x="6664325" y="2408238"/>
          <p14:tracePt t="153957" x="6654800" y="2416175"/>
          <p14:tracePt t="154078" x="6645275" y="2416175"/>
          <p14:tracePt t="154085" x="6637338" y="2425700"/>
          <p14:tracePt t="154110" x="6627813" y="2435225"/>
          <p14:tracePt t="154135" x="6610350" y="2435225"/>
          <p14:tracePt t="154143" x="6600825" y="2435225"/>
          <p14:tracePt t="154149" x="6591300" y="2435225"/>
          <p14:tracePt t="154157" x="6581775" y="2435225"/>
          <p14:tracePt t="154165" x="6554788" y="2435225"/>
          <p14:tracePt t="154173" x="6545263" y="2435225"/>
          <p14:tracePt t="154189" x="6518275" y="2435225"/>
          <p14:tracePt t="154205" x="6500813" y="2435225"/>
          <p14:tracePt t="154215" x="6472238" y="2435225"/>
          <p14:tracePt t="154223" x="6454775" y="2435225"/>
          <p14:tracePt t="154236" x="6408738" y="2435225"/>
          <p14:tracePt t="154240" x="6354763" y="2435225"/>
          <p14:tracePt t="154246" x="6299200" y="2435225"/>
          <p14:tracePt t="154255" x="6226175" y="2435225"/>
          <p14:tracePt t="154270" x="6043613" y="2435225"/>
          <p14:tracePt t="154279" x="5972175" y="2435225"/>
          <p14:tracePt t="154285" x="5907088" y="2435225"/>
          <p14:tracePt t="154293" x="5816600" y="2435225"/>
          <p14:tracePt t="154303" x="5780088" y="2435225"/>
          <p14:tracePt t="154313" x="5734050" y="2435225"/>
          <p14:tracePt t="154317" x="5697538" y="2444750"/>
          <p14:tracePt t="154326" x="5661025" y="2452688"/>
          <p14:tracePt t="154334" x="5643563" y="2452688"/>
          <p14:tracePt t="154341" x="5616575" y="2462213"/>
          <p14:tracePt t="154349" x="5607050" y="2462213"/>
          <p14:tracePt t="154357" x="5588000" y="2462213"/>
          <p14:tracePt t="154365" x="5580063" y="2462213"/>
          <p14:tracePt t="154373" x="5561013" y="2462213"/>
          <p14:tracePt t="154381" x="5514975" y="2462213"/>
          <p14:tracePt t="154389" x="5497513" y="2462213"/>
          <p14:tracePt t="154397" x="5441950" y="2462213"/>
          <p14:tracePt t="154406" x="5405438" y="2462213"/>
          <p14:tracePt t="154413" x="5351463" y="2462213"/>
          <p14:tracePt t="154421" x="5297488" y="2462213"/>
          <p14:tracePt t="154430" x="5232400" y="2462213"/>
          <p14:tracePt t="154437" x="5205413" y="2462213"/>
          <p14:tracePt t="154446" x="5178425" y="2462213"/>
          <p14:tracePt t="154453" x="5132388" y="2462213"/>
          <p14:tracePt t="154461" x="5095875" y="2452688"/>
          <p14:tracePt t="154469" x="5086350" y="2452688"/>
          <p14:tracePt t="154477" x="5059363" y="2452688"/>
          <p14:tracePt t="154486" x="5041900" y="2452688"/>
          <p14:tracePt t="154493" x="5014913" y="2452688"/>
          <p14:tracePt t="154501" x="4995863" y="2452688"/>
          <p14:tracePt t="154509" x="4968875" y="2452688"/>
          <p14:tracePt t="154518" x="4941888" y="2452688"/>
          <p14:tracePt t="154526" x="4895850" y="2452688"/>
          <p14:tracePt t="154534" x="4859338" y="2452688"/>
          <p14:tracePt t="154541" x="4803775" y="2435225"/>
          <p14:tracePt t="154550" x="4786313" y="2435225"/>
          <p14:tracePt t="154557" x="4749800" y="2435225"/>
          <p14:tracePt t="154565" x="4730750" y="2425700"/>
          <p14:tracePt t="154574" x="4695825" y="2425700"/>
          <p14:tracePt t="154581" x="4676775" y="2416175"/>
          <p14:tracePt t="154590" x="4659313" y="2408238"/>
          <p14:tracePt t="154598" x="4649788" y="2408238"/>
          <p14:tracePt t="154605" x="4640263" y="2408238"/>
          <p14:tracePt t="154613" x="4622800" y="2398713"/>
          <p14:tracePt t="154622" x="4603750" y="2398713"/>
          <p14:tracePt t="154631" x="4594225" y="2398713"/>
          <p14:tracePt t="154641" x="4557713" y="2398713"/>
          <p14:tracePt t="154645" x="4530725" y="2398713"/>
          <p14:tracePt t="154654" x="4503738" y="2389188"/>
          <p14:tracePt t="154662" x="4457700" y="2389188"/>
          <p14:tracePt t="154669" x="4403725" y="2379663"/>
          <p14:tracePt t="154677" x="4367213" y="2379663"/>
          <p14:tracePt t="154685" x="4340225" y="2371725"/>
          <p14:tracePt t="154693" x="4303713" y="2362200"/>
          <p14:tracePt t="154703" x="4275138" y="2362200"/>
          <p14:tracePt t="154709" x="4267200" y="2362200"/>
          <p14:tracePt t="154717" x="4257675" y="2362200"/>
          <p14:tracePt t="154789" x="4248150" y="2362200"/>
          <p14:tracePt t="154797" x="4238625" y="2362200"/>
          <p14:tracePt t="154813" x="4230688" y="2362200"/>
          <p14:tracePt t="154967" x="4221163" y="2352675"/>
          <p14:tracePt t="155016" x="4221163" y="2343150"/>
          <p14:tracePt t="155030" x="4230688" y="2316163"/>
          <p14:tracePt t="155037" x="4230688" y="2306638"/>
          <p14:tracePt t="155053" x="4230688" y="2279650"/>
          <p14:tracePt t="155061" x="4230688" y="2270125"/>
          <p14:tracePt t="155070" x="4230688" y="2243138"/>
          <p14:tracePt t="155076" x="4238625" y="2225675"/>
          <p14:tracePt t="155093" x="4238625" y="2179638"/>
          <p14:tracePt t="155101" x="4248150" y="2179638"/>
          <p14:tracePt t="155109" x="4248150" y="2152650"/>
          <p14:tracePt t="155117" x="4248150" y="2116138"/>
          <p14:tracePt t="155125" x="4248150" y="2106613"/>
          <p14:tracePt t="155134" x="4267200" y="2079625"/>
          <p14:tracePt t="155150" x="4267200" y="2052638"/>
          <p14:tracePt t="155157" x="4267200" y="2043113"/>
          <p14:tracePt t="155165" x="4267200" y="2033588"/>
          <p14:tracePt t="155189" x="4267200" y="2016125"/>
          <p14:tracePt t="155301" x="4275138" y="2006600"/>
          <p14:tracePt t="155341" x="4303713" y="2006600"/>
          <p14:tracePt t="155349" x="4330700" y="2006600"/>
          <p14:tracePt t="155357" x="4413250" y="2006600"/>
          <p14:tracePt t="155365" x="4484688" y="2006600"/>
          <p14:tracePt t="155373" x="4540250" y="2006600"/>
          <p14:tracePt t="155381" x="4594225" y="2006600"/>
          <p14:tracePt t="155389" x="4676775" y="2006600"/>
          <p14:tracePt t="155397" x="4713288" y="2006600"/>
          <p14:tracePt t="155405" x="4767263" y="2006600"/>
          <p14:tracePt t="155413" x="4822825" y="2006600"/>
          <p14:tracePt t="155421" x="4876800" y="2006600"/>
          <p14:tracePt t="155431" x="4922838" y="2006600"/>
          <p14:tracePt t="155437" x="4978400" y="2006600"/>
          <p14:tracePt t="155446" x="5014913" y="2006600"/>
          <p14:tracePt t="155454" x="5059363" y="2006600"/>
          <p14:tracePt t="155461" x="5114925" y="2006600"/>
          <p14:tracePt t="155469" x="5168900" y="2006600"/>
          <p14:tracePt t="155477" x="5278438" y="2006600"/>
          <p14:tracePt t="155485" x="5334000" y="2006600"/>
          <p14:tracePt t="155493" x="5424488" y="2006600"/>
          <p14:tracePt t="155501" x="5514975" y="2006600"/>
          <p14:tracePt t="155509" x="5597525" y="2016125"/>
          <p14:tracePt t="155517" x="5653088" y="2024063"/>
          <p14:tracePt t="155525" x="5697538" y="2024063"/>
          <p14:tracePt t="155533" x="5724525" y="2033588"/>
          <p14:tracePt t="155541" x="5770563" y="2033588"/>
          <p14:tracePt t="155549" x="5807075" y="2033588"/>
          <p14:tracePt t="155557" x="5834063" y="2052638"/>
          <p14:tracePt t="155565" x="5880100" y="2052638"/>
          <p14:tracePt t="155573" x="5935663" y="2052638"/>
          <p14:tracePt t="155581" x="5972175" y="2052638"/>
          <p14:tracePt t="155589" x="6026150" y="2052638"/>
          <p14:tracePt t="155598" x="6072188" y="2052638"/>
          <p14:tracePt t="155605" x="6089650" y="2052638"/>
          <p14:tracePt t="155613" x="6116638" y="2052638"/>
          <p14:tracePt t="155622" x="6135688" y="2052638"/>
          <p14:tracePt t="155630" x="6153150" y="2052638"/>
          <p14:tracePt t="155637" x="6162675" y="2052638"/>
          <p14:tracePt t="155646" x="6172200" y="2052638"/>
          <p14:tracePt t="155669" x="6172200" y="2060575"/>
          <p14:tracePt t="155678" x="6189663" y="2060575"/>
          <p14:tracePt t="155686" x="6199188" y="2060575"/>
          <p14:tracePt t="155693" x="6218238" y="2060575"/>
          <p14:tracePt t="155701" x="6235700" y="2060575"/>
          <p14:tracePt t="155709" x="6245225" y="2060575"/>
          <p14:tracePt t="155718" x="6254750" y="2070100"/>
          <p14:tracePt t="155733" x="6272213" y="2070100"/>
          <p14:tracePt t="155741" x="6299200" y="2079625"/>
          <p14:tracePt t="155749" x="6318250" y="2079625"/>
          <p14:tracePt t="155757" x="6354763" y="2097088"/>
          <p14:tracePt t="155765" x="6381750" y="2097088"/>
          <p14:tracePt t="155773" x="6391275" y="2106613"/>
          <p14:tracePt t="155781" x="6418263" y="2106613"/>
          <p14:tracePt t="155789" x="6427788" y="2106613"/>
          <p14:tracePt t="155933" x="6435725" y="2116138"/>
          <p14:tracePt t="155950" x="6435725" y="2143125"/>
          <p14:tracePt t="155957" x="6435725" y="2170113"/>
          <p14:tracePt t="155966" x="6408738" y="2206625"/>
          <p14:tracePt t="155974" x="6354763" y="2252663"/>
          <p14:tracePt t="155984" x="6299200" y="2335213"/>
          <p14:tracePt t="155989" x="6254750" y="2398713"/>
          <p14:tracePt t="156000" x="6189663" y="2481263"/>
          <p14:tracePt t="156005" x="6135688" y="2562225"/>
          <p14:tracePt t="156016" x="6080125" y="2662238"/>
          <p14:tracePt t="156021" x="6026150" y="2800350"/>
          <p14:tracePt t="156031" x="5999163" y="2890838"/>
          <p14:tracePt t="156037" x="5953125" y="3027363"/>
          <p14:tracePt t="156047" x="5943600" y="3100388"/>
          <p14:tracePt t="156053" x="5916613" y="3200400"/>
          <p14:tracePt t="156061" x="5889625" y="3282950"/>
          <p14:tracePt t="156069" x="5870575" y="3338513"/>
          <p14:tracePt t="156077" x="5862638" y="3402013"/>
          <p14:tracePt t="156085" x="5853113" y="3429000"/>
          <p14:tracePt t="156094" x="5834063" y="3446463"/>
          <p14:tracePt t="156109" x="5826125" y="3465513"/>
          <p14:tracePt t="156157" x="5816600" y="3475038"/>
          <p14:tracePt t="156166" x="5789613" y="3482975"/>
          <p14:tracePt t="156173" x="5780088" y="3492500"/>
          <p14:tracePt t="156182" x="5753100" y="3511550"/>
          <p14:tracePt t="156189" x="5743575" y="3511550"/>
          <p14:tracePt t="156197" x="5724525" y="3519488"/>
          <p14:tracePt t="156205" x="5688013" y="3519488"/>
          <p14:tracePt t="156216" x="5661025" y="3529013"/>
          <p14:tracePt t="156226" x="5607050" y="3529013"/>
          <p14:tracePt t="156236" x="5534025" y="3529013"/>
          <p14:tracePt t="156238" x="5470525" y="3548063"/>
          <p14:tracePt t="156248" x="5397500" y="3548063"/>
          <p14:tracePt t="156253" x="5334000" y="3548063"/>
          <p14:tracePt t="156261" x="5260975" y="3548063"/>
          <p14:tracePt t="156271" x="5224463" y="3548063"/>
          <p14:tracePt t="156277" x="5168900" y="3548063"/>
          <p14:tracePt t="156287" x="5122863" y="3548063"/>
          <p14:tracePt t="156298" x="5068888" y="3548063"/>
          <p14:tracePt t="156303" x="5049838" y="3548063"/>
          <p14:tracePt t="156312" x="5014913" y="3548063"/>
          <p14:tracePt t="156319" x="4986338" y="3548063"/>
          <p14:tracePt t="156326" x="4968875" y="3548063"/>
          <p14:tracePt t="156334" x="4941888" y="3548063"/>
          <p14:tracePt t="156341" x="4905375" y="3548063"/>
          <p14:tracePt t="156349" x="4886325" y="3548063"/>
          <p14:tracePt t="156357" x="4876800" y="3548063"/>
          <p14:tracePt t="156365" x="4840288" y="3548063"/>
          <p14:tracePt t="156373" x="4822825" y="3548063"/>
          <p14:tracePt t="156389" x="4803775" y="3548063"/>
          <p14:tracePt t="156397" x="4795838" y="3548063"/>
          <p14:tracePt t="156404" x="4786313" y="3548063"/>
          <p14:tracePt t="156437" x="4776788" y="3548063"/>
          <p14:tracePt t="156597" x="4759325" y="3548063"/>
          <p14:tracePt t="156617" x="4740275" y="3548063"/>
          <p14:tracePt t="156624" x="4713288" y="3548063"/>
          <p14:tracePt t="156632" x="4686300" y="3548063"/>
          <p14:tracePt t="156640" x="4659313" y="3548063"/>
          <p14:tracePt t="156646" x="4640263" y="3548063"/>
          <p14:tracePt t="156654" x="4586288" y="3548063"/>
          <p14:tracePt t="156662" x="4494213" y="3548063"/>
          <p14:tracePt t="156671" x="4403725" y="3548063"/>
          <p14:tracePt t="156677" x="4321175" y="3538538"/>
          <p14:tracePt t="156685" x="4248150" y="3538538"/>
          <p14:tracePt t="156693" x="4175125" y="3519488"/>
          <p14:tracePt t="156702" x="4129088" y="3502025"/>
          <p14:tracePt t="156709" x="4111625" y="3502025"/>
          <p14:tracePt t="156719" x="4094163" y="3502025"/>
          <p14:tracePt t="156773" x="4084638" y="3492500"/>
          <p14:tracePt t="156781" x="4084638" y="3482975"/>
          <p14:tracePt t="156790" x="4084638" y="3455988"/>
          <p14:tracePt t="156798" x="4084638" y="3446463"/>
          <p14:tracePt t="156805" x="4084638" y="3438525"/>
          <p14:tracePt t="156812" x="4084638" y="3429000"/>
          <p14:tracePt t="156833" x="4084638" y="3419475"/>
          <p14:tracePt t="156837" x="4084638" y="3411538"/>
          <p14:tracePt t="156941" x="4094163" y="3402013"/>
          <p14:tracePt t="156950" x="4102100" y="3402013"/>
          <p14:tracePt t="156957" x="4102100" y="3392488"/>
          <p14:tracePt t="156966" x="4129088" y="3392488"/>
          <p14:tracePt t="156973" x="4148138" y="3392488"/>
          <p14:tracePt t="156982" x="4194175" y="3392488"/>
          <p14:tracePt t="156989" x="4230688" y="3392488"/>
          <p14:tracePt t="156999" x="4284663" y="3392488"/>
          <p14:tracePt t="157005" x="4340225" y="3392488"/>
          <p14:tracePt t="157017" x="4413250" y="3392488"/>
          <p14:tracePt t="157020" x="4494213" y="3392488"/>
          <p14:tracePt t="157031" x="4549775" y="3392488"/>
          <p14:tracePt t="157038" x="4622800" y="3392488"/>
          <p14:tracePt t="157047" x="4676775" y="3392488"/>
          <p14:tracePt t="157053" x="4730750" y="3392488"/>
          <p14:tracePt t="157061" x="4803775" y="3392488"/>
          <p14:tracePt t="157069" x="4905375" y="3392488"/>
          <p14:tracePt t="157077" x="4978400" y="3392488"/>
          <p14:tracePt t="157085" x="5032375" y="3392488"/>
          <p14:tracePt t="157094" x="5105400" y="3392488"/>
          <p14:tracePt t="157101" x="5195888" y="3392488"/>
          <p14:tracePt t="157109" x="5251450" y="3392488"/>
          <p14:tracePt t="157118" x="5278438" y="3392488"/>
          <p14:tracePt t="157125" x="5287963" y="3392488"/>
          <p14:tracePt t="157133" x="5324475" y="3392488"/>
          <p14:tracePt t="157141" x="5378450" y="3392488"/>
          <p14:tracePt t="157149" x="5414963" y="3392488"/>
          <p14:tracePt t="157157" x="5434013" y="3419475"/>
          <p14:tracePt t="157165" x="5451475" y="3429000"/>
          <p14:tracePt t="157182" x="5461000" y="3429000"/>
          <p14:tracePt t="157189" x="5470525" y="3429000"/>
          <p14:tracePt t="157221" x="5487988" y="3429000"/>
          <p14:tracePt t="157229" x="5497513" y="3438525"/>
          <p14:tracePt t="157246" x="5507038" y="3438525"/>
          <p14:tracePt t="157253" x="5524500" y="3446463"/>
          <p14:tracePt t="157264" x="5534025" y="3455988"/>
          <p14:tracePt t="157278" x="5551488" y="3465513"/>
          <p14:tracePt t="157293" x="5570538" y="3475038"/>
          <p14:tracePt t="157302" x="5580063" y="3482975"/>
          <p14:tracePt t="157318" x="5597525" y="3502025"/>
          <p14:tracePt t="157573" x="5607050" y="3511550"/>
          <p14:tracePt t="157581" x="5616575" y="3511550"/>
          <p14:tracePt t="157591" x="5634038" y="3511550"/>
          <p14:tracePt t="157607" x="5661025" y="3511550"/>
          <p14:tracePt t="157613" x="5680075" y="3511550"/>
          <p14:tracePt t="157621" x="5707063" y="3502025"/>
          <p14:tracePt t="157630" x="5761038" y="3482975"/>
          <p14:tracePt t="157641" x="5797550" y="3482975"/>
          <p14:tracePt t="157646" x="5880100" y="3475038"/>
          <p14:tracePt t="157653" x="5953125" y="3475038"/>
          <p14:tracePt t="157661" x="6016625" y="3446463"/>
          <p14:tracePt t="157669" x="6089650" y="3438525"/>
          <p14:tracePt t="157677" x="6153150" y="3438525"/>
          <p14:tracePt t="157685" x="6208713" y="3429000"/>
          <p14:tracePt t="157693" x="6272213" y="3411538"/>
          <p14:tracePt t="157701" x="6326188" y="3392488"/>
          <p14:tracePt t="157709" x="6372225" y="3392488"/>
          <p14:tracePt t="157719" x="6408738" y="3375025"/>
          <p14:tracePt t="157726" x="6454775" y="3375025"/>
          <p14:tracePt t="157735" x="6491288" y="3375025"/>
          <p14:tracePt t="157742" x="6545263" y="3375025"/>
          <p14:tracePt t="157750" x="6610350" y="3375025"/>
          <p14:tracePt t="157758" x="6700838" y="3375025"/>
          <p14:tracePt t="157766" x="6791325" y="3375025"/>
          <p14:tracePt t="157773" x="6900863" y="3375025"/>
          <p14:tracePt t="157781" x="6956425" y="3375025"/>
          <p14:tracePt t="157789" x="7037388" y="3392488"/>
          <p14:tracePt t="157797" x="7092950" y="3411538"/>
          <p14:tracePt t="157805" x="7175500" y="3446463"/>
          <p14:tracePt t="157813" x="7219950" y="3455988"/>
          <p14:tracePt t="157821" x="7248525" y="3465513"/>
          <p14:tracePt t="157830" x="7265988" y="3465513"/>
          <p14:tracePt t="157837" x="7283450" y="3475038"/>
          <p14:tracePt t="157847" x="7292975" y="3482975"/>
          <p14:tracePt t="157853" x="7302500" y="3492500"/>
          <p14:tracePt t="158201" x="7302500" y="3482975"/>
          <p14:tracePt t="158213" x="7292975" y="3465513"/>
          <p14:tracePt t="158221" x="7265988" y="3446463"/>
          <p14:tracePt t="158229" x="7265988" y="3438525"/>
          <p14:tracePt t="158237" x="7248525" y="3419475"/>
          <p14:tracePt t="158246" x="7229475" y="3402013"/>
          <p14:tracePt t="158253" x="7202488" y="3392488"/>
          <p14:tracePt t="158263" x="7165975" y="3382963"/>
          <p14:tracePt t="158270" x="7119938" y="3355975"/>
          <p14:tracePt t="158277" x="7046913" y="3346450"/>
          <p14:tracePt t="158285" x="6964363" y="3338513"/>
          <p14:tracePt t="158293" x="6873875" y="3319463"/>
          <p14:tracePt t="158301" x="6754813" y="3292475"/>
          <p14:tracePt t="158309" x="6700838" y="3292475"/>
          <p14:tracePt t="158317" x="6645275" y="3282950"/>
          <p14:tracePt t="158325" x="6581775" y="3282950"/>
          <p14:tracePt t="158333" x="6554788" y="3282950"/>
          <p14:tracePt t="158341" x="6537325" y="3282950"/>
          <p14:tracePt t="158350" x="6518275" y="3282950"/>
          <p14:tracePt t="158382" x="6508750" y="3282950"/>
          <p14:tracePt t="158389" x="6500813" y="3282950"/>
          <p14:tracePt t="158397" x="6491288" y="3282950"/>
          <p14:tracePt t="158405" x="6472238" y="3282950"/>
          <p14:tracePt t="158413" x="6464300" y="3292475"/>
          <p14:tracePt t="158429" x="6445250" y="3302000"/>
          <p14:tracePt t="158437" x="6408738" y="3328988"/>
          <p14:tracePt t="158453" x="6391275" y="3338513"/>
          <p14:tracePt t="158462" x="6381750" y="3338513"/>
          <p14:tracePt t="158469" x="6362700" y="3346450"/>
          <p14:tracePt t="158477" x="6345238" y="3375025"/>
          <p14:tracePt t="158485" x="6326188" y="3375025"/>
          <p14:tracePt t="158493" x="6318250" y="3375025"/>
          <p14:tracePt t="158501" x="6291263" y="3382963"/>
          <p14:tracePt t="158517" x="6281738" y="3382963"/>
          <p14:tracePt t="158533" x="6272213" y="3382963"/>
          <p14:tracePt t="158550" x="6262688" y="3382963"/>
          <p14:tracePt t="158565" x="6254750" y="3402013"/>
          <p14:tracePt t="158573" x="6245225" y="3411538"/>
          <p14:tracePt t="158589" x="6235700" y="3419475"/>
          <p14:tracePt t="158606" x="6226175" y="3429000"/>
          <p14:tracePt t="158621" x="6226175" y="3446463"/>
          <p14:tracePt t="158630" x="6226175" y="3455988"/>
          <p14:tracePt t="158639" x="6226175" y="3465513"/>
          <p14:tracePt t="158646" x="6218238" y="3465513"/>
          <p14:tracePt t="159126" x="6208713" y="3465513"/>
          <p14:tracePt t="159133" x="6162675" y="3465513"/>
          <p14:tracePt t="159140" x="6108700" y="3465513"/>
          <p14:tracePt t="159149" x="6053138" y="3465513"/>
          <p14:tracePt t="159157" x="5989638" y="3465513"/>
          <p14:tracePt t="159165" x="5935663" y="3465513"/>
          <p14:tracePt t="159173" x="5843588" y="3465513"/>
          <p14:tracePt t="159181" x="5753100" y="3465513"/>
          <p14:tracePt t="159189" x="5661025" y="3465513"/>
          <p14:tracePt t="159197" x="5534025" y="3465513"/>
          <p14:tracePt t="159205" x="5461000" y="3465513"/>
          <p14:tracePt t="159212" x="5351463" y="3465513"/>
          <p14:tracePt t="159221" x="5251450" y="3446463"/>
          <p14:tracePt t="159230" x="5195888" y="3446463"/>
          <p14:tracePt t="159237" x="5159375" y="3438525"/>
          <p14:tracePt t="159247" x="5114925" y="3429000"/>
          <p14:tracePt t="159253" x="5086350" y="3419475"/>
          <p14:tracePt t="159263" x="5059363" y="3402013"/>
          <p14:tracePt t="159270" x="5041900" y="3392488"/>
          <p14:tracePt t="159278" x="5041900" y="3382963"/>
          <p14:tracePt t="159287" x="5014913" y="3375025"/>
          <p14:tracePt t="159297" x="4986338" y="3355975"/>
          <p14:tracePt t="159302" x="4986338" y="3346450"/>
          <p14:tracePt t="159310" x="4968875" y="3346450"/>
          <p14:tracePt t="159318" x="4949825" y="3338513"/>
          <p14:tracePt t="159325" x="4922838" y="3338513"/>
          <p14:tracePt t="159334" x="4876800" y="3338513"/>
          <p14:tracePt t="159341" x="4849813" y="3338513"/>
          <p14:tracePt t="159349" x="4822825" y="3338513"/>
          <p14:tracePt t="159357" x="4803775" y="3338513"/>
          <p14:tracePt t="159366" x="4786313" y="3338513"/>
          <p14:tracePt t="159373" x="4767263" y="3338513"/>
          <p14:tracePt t="159405" x="4759325" y="3338513"/>
          <p14:tracePt t="159455" x="4730750" y="3338513"/>
          <p14:tracePt t="159464" x="4713288" y="3338513"/>
          <p14:tracePt t="159474" x="4686300" y="3338513"/>
          <p14:tracePt t="159486" x="4613275" y="3346450"/>
          <p14:tracePt t="159494" x="4594225" y="3346450"/>
          <p14:tracePt t="159503" x="4557713" y="3355975"/>
          <p14:tracePt t="159509" x="4521200" y="3355975"/>
          <p14:tracePt t="159517" x="4484688" y="3355975"/>
          <p14:tracePt t="159525" x="4467225" y="3365500"/>
          <p14:tracePt t="159533" x="4448175" y="3365500"/>
          <p14:tracePt t="159541" x="4440238" y="3365500"/>
          <p14:tracePt t="159550" x="4430713" y="3375025"/>
          <p14:tracePt t="159557" x="4403725" y="3375025"/>
          <p14:tracePt t="159566" x="4394200" y="3382963"/>
          <p14:tracePt t="159573" x="4384675" y="3402013"/>
          <p14:tracePt t="159590" x="4367213" y="3402013"/>
          <p14:tracePt t="159597" x="4340225" y="3419475"/>
          <p14:tracePt t="159621" x="4321175" y="3438525"/>
          <p14:tracePt t="159639" x="4311650" y="3438525"/>
          <p14:tracePt t="159646" x="4311650" y="3446463"/>
          <p14:tracePt t="159653" x="4303713" y="3455988"/>
          <p14:tracePt t="160086" x="4303713" y="3446463"/>
          <p14:tracePt t="160285" x="4311650" y="3446463"/>
          <p14:tracePt t="160610" x="4330700" y="3446463"/>
          <p14:tracePt t="160616" x="4348163" y="3446463"/>
          <p14:tracePt t="160622" x="4357688" y="3446463"/>
          <p14:tracePt t="160633" x="4376738" y="3446463"/>
          <p14:tracePt t="160639" x="4384675" y="3446463"/>
          <p14:tracePt t="160654" x="4421188" y="3446463"/>
          <p14:tracePt t="160661" x="4430713" y="3446463"/>
          <p14:tracePt t="160669" x="4440238" y="3446463"/>
          <p14:tracePt t="160677" x="4457700" y="3455988"/>
          <p14:tracePt t="160685" x="4467225" y="3465513"/>
          <p14:tracePt t="160694" x="4494213" y="3482975"/>
          <p14:tracePt t="160709" x="4503738" y="3482975"/>
          <p14:tracePt t="160725" x="4513263" y="3492500"/>
          <p14:tracePt t="160781" x="4521200" y="3492500"/>
          <p14:tracePt t="160797" x="4540250" y="3492500"/>
          <p14:tracePt t="160877" x="4549775" y="3492500"/>
          <p14:tracePt t="160885" x="4567238" y="3492500"/>
          <p14:tracePt t="160893" x="4586288" y="3492500"/>
          <p14:tracePt t="160901" x="4603750" y="3492500"/>
          <p14:tracePt t="160909" x="4630738" y="3492500"/>
          <p14:tracePt t="160918" x="4649788" y="3482975"/>
          <p14:tracePt t="160925" x="4686300" y="3482975"/>
          <p14:tracePt t="160935" x="4703763" y="3482975"/>
          <p14:tracePt t="160941" x="4722813" y="3482975"/>
          <p14:tracePt t="160963" x="4786313" y="3482975"/>
          <p14:tracePt t="160966" x="4822825" y="3482975"/>
          <p14:tracePt t="160973" x="4849813" y="3482975"/>
          <p14:tracePt t="160984" x="4895850" y="3482975"/>
          <p14:tracePt t="160989" x="4932363" y="3482975"/>
          <p14:tracePt t="160997" x="4978400" y="3482975"/>
          <p14:tracePt t="161005" x="5005388" y="3482975"/>
          <p14:tracePt t="161015" x="5041900" y="3482975"/>
          <p14:tracePt t="161021" x="5078413" y="3482975"/>
          <p14:tracePt t="161031" x="5105400" y="3482975"/>
          <p14:tracePt t="161037" x="5114925" y="3482975"/>
          <p14:tracePt t="161046" x="5141913" y="3482975"/>
          <p14:tracePt t="161053" x="5159375" y="3482975"/>
          <p14:tracePt t="161063" x="5187950" y="3482975"/>
          <p14:tracePt t="161069" x="5195888" y="3482975"/>
          <p14:tracePt t="161076" x="5205413" y="3482975"/>
          <p14:tracePt t="161085" x="5214938" y="3482975"/>
          <p14:tracePt t="161093" x="5232400" y="3482975"/>
          <p14:tracePt t="161109" x="5260975" y="3482975"/>
          <p14:tracePt t="161118" x="5268913" y="3482975"/>
          <p14:tracePt t="161125" x="5305425" y="3492500"/>
          <p14:tracePt t="161134" x="5334000" y="3502025"/>
          <p14:tracePt t="161141" x="5368925" y="3502025"/>
          <p14:tracePt t="161149" x="5424488" y="3511550"/>
          <p14:tracePt t="161157" x="5487988" y="3538538"/>
          <p14:tracePt t="161165" x="5543550" y="3548063"/>
          <p14:tracePt t="161173" x="5607050" y="3565525"/>
          <p14:tracePt t="161181" x="5661025" y="3575050"/>
          <p14:tracePt t="161189" x="5753100" y="3584575"/>
          <p14:tracePt t="161197" x="5834063" y="3602038"/>
          <p14:tracePt t="161205" x="5889625" y="3611563"/>
          <p14:tracePt t="161213" x="5972175" y="3611563"/>
          <p14:tracePt t="161221" x="6007100" y="3611563"/>
          <p14:tracePt t="161232" x="6035675" y="3611563"/>
          <p14:tracePt t="161237" x="6062663" y="3611563"/>
          <p14:tracePt t="161246" x="6072188" y="3611563"/>
          <p14:tracePt t="161253" x="6099175" y="3611563"/>
          <p14:tracePt t="161264" x="6108700" y="3611563"/>
          <p14:tracePt t="161269" x="6116638" y="3611563"/>
          <p14:tracePt t="161277" x="6126163" y="3611563"/>
          <p14:tracePt t="161285" x="6153150" y="3611563"/>
          <p14:tracePt t="161294" x="6189663" y="3611563"/>
          <p14:tracePt t="161302" x="6218238" y="3621088"/>
          <p14:tracePt t="161311" x="6272213" y="3621088"/>
          <p14:tracePt t="161318" x="6335713" y="3629025"/>
          <p14:tracePt t="161326" x="6418263" y="3657600"/>
          <p14:tracePt t="161334" x="6472238" y="3657600"/>
          <p14:tracePt t="161343" x="6545263" y="3675063"/>
          <p14:tracePt t="161350" x="6600825" y="3675063"/>
          <p14:tracePt t="161359" x="6664325" y="3684588"/>
          <p14:tracePt t="161366" x="6700838" y="3694113"/>
          <p14:tracePt t="161373" x="6746875" y="3694113"/>
          <p14:tracePt t="161381" x="6783388" y="3694113"/>
          <p14:tracePt t="161389" x="6846888" y="3702050"/>
          <p14:tracePt t="161397" x="6883400" y="3721100"/>
          <p14:tracePt t="161406" x="6946900" y="3730625"/>
          <p14:tracePt t="161413" x="6983413" y="3730625"/>
          <p14:tracePt t="161421" x="7010400" y="3730625"/>
          <p14:tracePt t="161430" x="7056438" y="3738563"/>
          <p14:tracePt t="161437" x="7102475" y="3738563"/>
          <p14:tracePt t="161446" x="7110413" y="3738563"/>
          <p14:tracePt t="161453" x="7156450" y="3738563"/>
          <p14:tracePt t="161462" x="7183438" y="3738563"/>
          <p14:tracePt t="161469" x="7212013" y="3738563"/>
          <p14:tracePt t="161477" x="7248525" y="3738563"/>
          <p14:tracePt t="161485" x="7275513" y="3738563"/>
          <p14:tracePt t="161493" x="7302500" y="3738563"/>
          <p14:tracePt t="161501" x="7329488" y="3738563"/>
          <p14:tracePt t="161509" x="7356475" y="3738563"/>
          <p14:tracePt t="161517" x="7412038" y="3738563"/>
          <p14:tracePt t="161525" x="7475538" y="3738563"/>
          <p14:tracePt t="161534" x="7567613" y="3738563"/>
          <p14:tracePt t="161541" x="7621588" y="3738563"/>
          <p14:tracePt t="161550" x="7675563" y="3738563"/>
          <p14:tracePt t="161557" x="7731125" y="3748088"/>
          <p14:tracePt t="161565" x="7777163" y="3748088"/>
          <p14:tracePt t="161573" x="7831138" y="3767138"/>
          <p14:tracePt t="161581" x="7877175" y="3775075"/>
          <p14:tracePt t="161589" x="7931150" y="3775075"/>
          <p14:tracePt t="161598" x="7994650" y="3794125"/>
          <p14:tracePt t="161605" x="8050213" y="3811588"/>
          <p14:tracePt t="161612" x="8096250" y="3811588"/>
          <p14:tracePt t="161621" x="8169275" y="3830638"/>
          <p14:tracePt t="161630" x="8204200" y="3830638"/>
          <p14:tracePt t="161639" x="8259763" y="3848100"/>
          <p14:tracePt t="161646" x="8378825" y="3857625"/>
          <p14:tracePt t="161653" x="8469313" y="3875088"/>
          <p14:tracePt t="161662" x="8542338" y="3875088"/>
          <p14:tracePt t="161669" x="8651875" y="3903663"/>
          <p14:tracePt t="161677" x="8751888" y="3911600"/>
          <p14:tracePt t="161685" x="8861425" y="3930650"/>
          <p14:tracePt t="161693" x="8951913" y="3930650"/>
          <p14:tracePt t="161702" x="9061450" y="3940175"/>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ja-JP" altLang="en-US"/>
              <a:t>メモリの記述</a:t>
            </a:r>
          </a:p>
        </p:txBody>
      </p:sp>
      <p:sp>
        <p:nvSpPr>
          <p:cNvPr id="175107" name="Rectangle 3"/>
          <p:cNvSpPr>
            <a:spLocks noGrp="1" noChangeArrowheads="1"/>
          </p:cNvSpPr>
          <p:nvPr>
            <p:ph type="body" idx="1"/>
          </p:nvPr>
        </p:nvSpPr>
        <p:spPr>
          <a:xfrm>
            <a:off x="457200" y="1600200"/>
            <a:ext cx="8229600" cy="4925144"/>
          </a:xfrm>
        </p:spPr>
        <p:txBody>
          <a:bodyPr/>
          <a:lstStyle/>
          <a:p>
            <a:pPr>
              <a:lnSpc>
                <a:spcPct val="90000"/>
              </a:lnSpc>
              <a:buFontTx/>
              <a:buNone/>
            </a:pPr>
            <a:r>
              <a:rPr lang="en-US" altLang="ja-JP" sz="2400" dirty="0"/>
              <a:t>module </a:t>
            </a:r>
            <a:r>
              <a:rPr lang="en-US" altLang="ja-JP" sz="2400" dirty="0" err="1"/>
              <a:t>dmem</a:t>
            </a:r>
            <a:r>
              <a:rPr lang="en-US" altLang="ja-JP" sz="2400" dirty="0"/>
              <a:t>( input </a:t>
            </a:r>
            <a:r>
              <a:rPr lang="en-US" altLang="ja-JP" sz="2400" dirty="0" err="1"/>
              <a:t>clk</a:t>
            </a:r>
            <a:r>
              <a:rPr lang="en-US" altLang="ja-JP" sz="2400" dirty="0"/>
              <a:t>, input[15:0] a,</a:t>
            </a:r>
          </a:p>
          <a:p>
            <a:pPr>
              <a:lnSpc>
                <a:spcPct val="90000"/>
              </a:lnSpc>
              <a:buFontTx/>
              <a:buNone/>
            </a:pPr>
            <a:r>
              <a:rPr lang="en-US" altLang="ja-JP" sz="2400" dirty="0"/>
              <a:t>     output [`</a:t>
            </a:r>
            <a:r>
              <a:rPr lang="en-US" altLang="ja-JP" sz="2400" dirty="0" err="1"/>
              <a:t>DATA_W</a:t>
            </a:r>
            <a:r>
              <a:rPr lang="en-US" altLang="ja-JP" sz="2400" dirty="0"/>
              <a:t>-1:0] </a:t>
            </a:r>
            <a:r>
              <a:rPr lang="en-US" altLang="ja-JP" sz="2400" dirty="0" err="1"/>
              <a:t>rd</a:t>
            </a:r>
            <a:r>
              <a:rPr lang="en-US" altLang="ja-JP" sz="2400" dirty="0"/>
              <a:t>, input[`</a:t>
            </a:r>
            <a:r>
              <a:rPr lang="en-US" altLang="ja-JP" sz="2400" dirty="0" err="1"/>
              <a:t>DATA_W</a:t>
            </a:r>
            <a:r>
              <a:rPr lang="en-US" altLang="ja-JP" sz="2400" dirty="0"/>
              <a:t>-1*0] </a:t>
            </a:r>
            <a:r>
              <a:rPr lang="en-US" altLang="ja-JP" sz="2400" dirty="0" err="1"/>
              <a:t>wd</a:t>
            </a:r>
            <a:r>
              <a:rPr lang="en-US" altLang="ja-JP" sz="2400" dirty="0"/>
              <a:t>,</a:t>
            </a:r>
          </a:p>
          <a:p>
            <a:pPr>
              <a:lnSpc>
                <a:spcPct val="90000"/>
              </a:lnSpc>
              <a:buFontTx/>
              <a:buNone/>
            </a:pPr>
            <a:r>
              <a:rPr lang="en-US" altLang="ja-JP" sz="2400" dirty="0"/>
              <a:t>     input we);</a:t>
            </a:r>
          </a:p>
          <a:p>
            <a:pPr>
              <a:lnSpc>
                <a:spcPct val="90000"/>
              </a:lnSpc>
              <a:buFontTx/>
              <a:buNone/>
            </a:pPr>
            <a:r>
              <a:rPr lang="en-US" altLang="ja-JP" sz="2400" dirty="0" err="1"/>
              <a:t>reg</a:t>
            </a:r>
            <a:r>
              <a:rPr lang="en-US" altLang="ja-JP" sz="2400" dirty="0"/>
              <a:t> [`</a:t>
            </a:r>
            <a:r>
              <a:rPr lang="en-US" altLang="ja-JP" sz="2400" dirty="0" err="1"/>
              <a:t>DATA_W</a:t>
            </a:r>
            <a:r>
              <a:rPr lang="en-US" altLang="ja-JP" sz="2400" dirty="0"/>
              <a:t>-1:0] mem [</a:t>
            </a:r>
            <a:r>
              <a:rPr lang="en-US" altLang="ja-JP" sz="2400" dirty="0" err="1"/>
              <a:t>0:`DEPTH-1</a:t>
            </a:r>
            <a:r>
              <a:rPr lang="en-US" altLang="ja-JP" sz="2400" dirty="0"/>
              <a:t>];</a:t>
            </a:r>
          </a:p>
          <a:p>
            <a:pPr>
              <a:lnSpc>
                <a:spcPct val="90000"/>
              </a:lnSpc>
              <a:buFontTx/>
              <a:buNone/>
            </a:pPr>
            <a:endParaRPr lang="en-US" altLang="ja-JP" sz="2400" dirty="0"/>
          </a:p>
          <a:p>
            <a:pPr>
              <a:lnSpc>
                <a:spcPct val="90000"/>
              </a:lnSpc>
              <a:buFontTx/>
              <a:buNone/>
            </a:pPr>
            <a:r>
              <a:rPr lang="en-US" altLang="ja-JP" sz="2400" dirty="0"/>
              <a:t>assign </a:t>
            </a:r>
            <a:r>
              <a:rPr lang="en-US" altLang="ja-JP" sz="2400" dirty="0" err="1"/>
              <a:t>rd</a:t>
            </a:r>
            <a:r>
              <a:rPr lang="en-US" altLang="ja-JP" sz="2400" dirty="0"/>
              <a:t> = mem[a]; </a:t>
            </a:r>
          </a:p>
          <a:p>
            <a:pPr>
              <a:lnSpc>
                <a:spcPct val="90000"/>
              </a:lnSpc>
              <a:buFontTx/>
              <a:buNone/>
            </a:pPr>
            <a:endParaRPr lang="en-US" altLang="ja-JP" sz="2400" dirty="0"/>
          </a:p>
          <a:p>
            <a:pPr>
              <a:lnSpc>
                <a:spcPct val="90000"/>
              </a:lnSpc>
              <a:buFontTx/>
              <a:buNone/>
            </a:pPr>
            <a:r>
              <a:rPr lang="en-US" altLang="ja-JP" sz="2400" dirty="0"/>
              <a:t>always @(</a:t>
            </a:r>
            <a:r>
              <a:rPr lang="en-US" altLang="ja-JP" sz="2400" dirty="0" err="1"/>
              <a:t>posedge</a:t>
            </a:r>
            <a:r>
              <a:rPr lang="en-US" altLang="ja-JP" sz="2400" dirty="0"/>
              <a:t> </a:t>
            </a:r>
            <a:r>
              <a:rPr lang="en-US" altLang="ja-JP" sz="2400" dirty="0" err="1"/>
              <a:t>clk</a:t>
            </a:r>
            <a:r>
              <a:rPr lang="en-US" altLang="ja-JP" sz="2400" dirty="0"/>
              <a:t>)</a:t>
            </a:r>
          </a:p>
          <a:p>
            <a:pPr>
              <a:lnSpc>
                <a:spcPct val="90000"/>
              </a:lnSpc>
              <a:buFontTx/>
              <a:buNone/>
            </a:pPr>
            <a:r>
              <a:rPr lang="en-US" altLang="ja-JP" sz="2400" dirty="0"/>
              <a:t>  if(we) mem[a] &lt;= </a:t>
            </a:r>
            <a:r>
              <a:rPr lang="en-US" altLang="ja-JP" sz="2400" dirty="0" err="1"/>
              <a:t>wd</a:t>
            </a:r>
            <a:r>
              <a:rPr lang="en-US" altLang="ja-JP" sz="2400" dirty="0"/>
              <a:t>;</a:t>
            </a:r>
          </a:p>
          <a:p>
            <a:pPr>
              <a:lnSpc>
                <a:spcPct val="90000"/>
              </a:lnSpc>
              <a:buFontTx/>
              <a:buNone/>
            </a:pPr>
            <a:endParaRPr lang="en-US" altLang="ja-JP" sz="2400" dirty="0"/>
          </a:p>
          <a:p>
            <a:pPr>
              <a:lnSpc>
                <a:spcPct val="90000"/>
              </a:lnSpc>
              <a:buFontTx/>
              <a:buNone/>
            </a:pPr>
            <a:r>
              <a:rPr lang="en-US" altLang="ja-JP" sz="2400" dirty="0"/>
              <a:t>initial begin $</a:t>
            </a:r>
            <a:r>
              <a:rPr lang="en-US" altLang="ja-JP" sz="2400" dirty="0" err="1"/>
              <a:t>readmemh</a:t>
            </a:r>
            <a:r>
              <a:rPr lang="en-US" altLang="ja-JP" sz="2400" dirty="0"/>
              <a:t>(“</a:t>
            </a:r>
            <a:r>
              <a:rPr lang="en-US" altLang="ja-JP" sz="2400" dirty="0" err="1"/>
              <a:t>dmem.dat</a:t>
            </a:r>
            <a:r>
              <a:rPr lang="en-US" altLang="ja-JP" sz="2400" dirty="0"/>
              <a:t>”, mem); end;</a:t>
            </a:r>
          </a:p>
          <a:p>
            <a:pPr>
              <a:lnSpc>
                <a:spcPct val="90000"/>
              </a:lnSpc>
              <a:buFontTx/>
              <a:buNone/>
            </a:pPr>
            <a:r>
              <a:rPr lang="en-US" altLang="ja-JP" sz="2400" dirty="0" err="1"/>
              <a:t>endmodule</a:t>
            </a:r>
            <a:endParaRPr lang="en-US" altLang="ja-JP" sz="2000" dirty="0"/>
          </a:p>
        </p:txBody>
      </p:sp>
      <p:sp>
        <p:nvSpPr>
          <p:cNvPr id="175108" name="AutoShape 4"/>
          <p:cNvSpPr>
            <a:spLocks noChangeArrowheads="1"/>
          </p:cNvSpPr>
          <p:nvPr/>
        </p:nvSpPr>
        <p:spPr bwMode="auto">
          <a:xfrm>
            <a:off x="6335711" y="956468"/>
            <a:ext cx="2447925" cy="574675"/>
          </a:xfrm>
          <a:prstGeom prst="wedgeRoundRectCallout">
            <a:avLst>
              <a:gd name="adj1" fmla="val -74883"/>
              <a:gd name="adj2" fmla="val 268420"/>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dirty="0"/>
              <a:t>幅</a:t>
            </a:r>
            <a:r>
              <a:rPr lang="en-US" altLang="ja-JP" dirty="0"/>
              <a:t>16</a:t>
            </a:r>
            <a:r>
              <a:rPr lang="ja-JP" altLang="en-US" dirty="0"/>
              <a:t>ビット、深さ</a:t>
            </a:r>
            <a:r>
              <a:rPr lang="en-US" altLang="ja-JP" dirty="0" err="1"/>
              <a:t>64K</a:t>
            </a:r>
            <a:r>
              <a:rPr lang="ja-JP" altLang="en-US" dirty="0"/>
              <a:t>のメモリ宣言</a:t>
            </a:r>
          </a:p>
        </p:txBody>
      </p:sp>
      <p:sp>
        <p:nvSpPr>
          <p:cNvPr id="175109" name="AutoShape 5"/>
          <p:cNvSpPr>
            <a:spLocks noChangeArrowheads="1"/>
          </p:cNvSpPr>
          <p:nvPr/>
        </p:nvSpPr>
        <p:spPr bwMode="auto">
          <a:xfrm>
            <a:off x="6310313" y="2893582"/>
            <a:ext cx="2376487" cy="720725"/>
          </a:xfrm>
          <a:prstGeom prst="wedgeRoundRectCallout">
            <a:avLst>
              <a:gd name="adj1" fmla="val -178553"/>
              <a:gd name="adj2" fmla="val 95098"/>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dirty="0"/>
              <a:t>アドレス</a:t>
            </a:r>
            <a:r>
              <a:rPr lang="en-US" altLang="ja-JP" dirty="0"/>
              <a:t>a</a:t>
            </a:r>
            <a:r>
              <a:rPr lang="ja-JP" altLang="en-US" dirty="0"/>
              <a:t>からのデータ読み出し</a:t>
            </a:r>
          </a:p>
        </p:txBody>
      </p:sp>
      <p:sp>
        <p:nvSpPr>
          <p:cNvPr id="175110" name="AutoShape 6"/>
          <p:cNvSpPr>
            <a:spLocks noChangeArrowheads="1"/>
          </p:cNvSpPr>
          <p:nvPr/>
        </p:nvSpPr>
        <p:spPr bwMode="auto">
          <a:xfrm>
            <a:off x="5327649" y="3752420"/>
            <a:ext cx="2232025" cy="1366837"/>
          </a:xfrm>
          <a:prstGeom prst="wedgeRoundRectCallout">
            <a:avLst>
              <a:gd name="adj1" fmla="val -113940"/>
              <a:gd name="adj2" fmla="val 7028"/>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ja-JP"/>
              <a:t>we=1</a:t>
            </a:r>
            <a:r>
              <a:rPr lang="ja-JP" altLang="en-US"/>
              <a:t>の時のクロック立ち上がりでデータの書き込み</a:t>
            </a:r>
          </a:p>
        </p:txBody>
      </p:sp>
      <p:pic>
        <p:nvPicPr>
          <p:cNvPr id="2" name="オーディオ 1">
            <a:hlinkClick r:id="" action="ppaction://media"/>
            <a:extLst>
              <a:ext uri="{FF2B5EF4-FFF2-40B4-BE49-F238E27FC236}">
                <a16:creationId xmlns:a16="http://schemas.microsoft.com/office/drawing/2014/main" id="{36471B30-702A-4D1F-80EA-5FB0B3ADF2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9561"/>
    </mc:Choice>
    <mc:Fallback>
      <p:transition spd="slow" advTm="169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211" x="9070975" y="3711575"/>
          <p14:tracePt t="3218" x="8988425" y="3711575"/>
          <p14:tracePt t="3226" x="8934450" y="3711575"/>
          <p14:tracePt t="3234" x="8870950" y="3711575"/>
          <p14:tracePt t="3242" x="8815388" y="3711575"/>
          <p14:tracePt t="3250" x="8761413" y="3711575"/>
          <p14:tracePt t="3258" x="8697913" y="3738563"/>
          <p14:tracePt t="3266" x="8642350" y="3748088"/>
          <p14:tracePt t="3274" x="8578850" y="3748088"/>
          <p14:tracePt t="3282" x="8551863" y="3757613"/>
          <p14:tracePt t="3290" x="8515350" y="3775075"/>
          <p14:tracePt t="3298" x="8469313" y="3784600"/>
          <p14:tracePt t="3306" x="8459788" y="3794125"/>
          <p14:tracePt t="3314" x="8451850" y="3794125"/>
          <p14:tracePt t="3322" x="8423275" y="3803650"/>
          <p14:tracePt t="3339" x="8405813" y="3803650"/>
          <p14:tracePt t="3349" x="8369300" y="3811588"/>
          <p14:tracePt t="3354" x="8342313" y="3811588"/>
          <p14:tracePt t="3363" x="8305800" y="3811588"/>
          <p14:tracePt t="3370" x="8277225" y="3811588"/>
          <p14:tracePt t="3379" x="8240713" y="3811588"/>
          <p14:tracePt t="3386" x="8213725" y="3811588"/>
          <p14:tracePt t="3396" x="8159750" y="3811588"/>
          <p14:tracePt t="3402" x="8096250" y="3811588"/>
          <p14:tracePt t="3410" x="8040688" y="3811588"/>
          <p14:tracePt t="3420" x="7950200" y="3811588"/>
          <p14:tracePt t="3431" x="7877175" y="3811588"/>
          <p14:tracePt t="3436" x="7804150" y="3811588"/>
          <p14:tracePt t="3444" x="7748588" y="3811588"/>
          <p14:tracePt t="3452" x="7685088" y="3811588"/>
          <p14:tracePt t="3464" x="7631113" y="3811588"/>
          <p14:tracePt t="3468" x="7575550" y="3811588"/>
          <p14:tracePt t="3477" x="7548563" y="3811588"/>
          <p14:tracePt t="3482" x="7521575" y="3811588"/>
          <p14:tracePt t="3490" x="7485063" y="3811588"/>
          <p14:tracePt t="3498" x="7475538" y="3811588"/>
          <p14:tracePt t="3507" x="7439025" y="3811588"/>
          <p14:tracePt t="3514" x="7402513" y="3821113"/>
          <p14:tracePt t="3522" x="7366000" y="3840163"/>
          <p14:tracePt t="3530" x="7339013" y="3848100"/>
          <p14:tracePt t="3538" x="7319963" y="3867150"/>
          <p14:tracePt t="3548" x="7275513" y="3894138"/>
          <p14:tracePt t="3554" x="7265988" y="3903663"/>
          <p14:tracePt t="3563" x="7239000" y="3921125"/>
          <p14:tracePt t="3580" x="7219950" y="3930650"/>
          <p14:tracePt t="3683" x="7212013" y="3930650"/>
          <p14:tracePt t="3730" x="7202488" y="3940175"/>
          <p14:tracePt t="4134" x="7202488" y="3930650"/>
          <p14:tracePt t="4140" x="7202488" y="3911600"/>
          <p14:tracePt t="4156" x="7202488" y="3903663"/>
          <p14:tracePt t="4167" x="7202488" y="3894138"/>
          <p14:tracePt t="4173" x="7202488" y="3884613"/>
          <p14:tracePt t="4187" x="7202488" y="3875088"/>
          <p14:tracePt t="4195" x="7192963" y="3867150"/>
          <p14:tracePt t="4210" x="7183438" y="3857625"/>
          <p14:tracePt t="4227" x="7183438" y="3848100"/>
          <p14:tracePt t="4244" x="7183438" y="3830638"/>
          <p14:tracePt t="4253" x="7183438" y="3821113"/>
          <p14:tracePt t="4275" x="7183438" y="3811588"/>
          <p14:tracePt t="4282" x="7183438" y="3794125"/>
          <p14:tracePt t="4291" x="7183438" y="3784600"/>
          <p14:tracePt t="4306" x="7183438" y="3775075"/>
          <p14:tracePt t="4314" x="7183438" y="3767138"/>
          <p14:tracePt t="4322" x="7183438" y="3757613"/>
          <p14:tracePt t="4338" x="7183438" y="3748088"/>
          <p14:tracePt t="4543" x="7183438" y="3738563"/>
          <p14:tracePt t="4548" x="7183438" y="3730625"/>
          <p14:tracePt t="4557" x="7192963" y="3730625"/>
          <p14:tracePt t="4565" x="7192963" y="3721100"/>
          <p14:tracePt t="5384" x="7192963" y="3730625"/>
          <p14:tracePt t="6226" x="7202488" y="3738563"/>
          <p14:tracePt t="7204" x="7202488" y="3757613"/>
          <p14:tracePt t="7212" x="7202488" y="3775075"/>
          <p14:tracePt t="7235" x="7202488" y="3784600"/>
          <p14:tracePt t="14402" x="7202488" y="3794125"/>
          <p14:tracePt t="14548" x="7202488" y="3784600"/>
          <p14:tracePt t="14663" x="7202488" y="3794125"/>
          <p14:tracePt t="15562" x="7202488" y="3811588"/>
          <p14:tracePt t="15570" x="7202488" y="3821113"/>
          <p14:tracePt t="15579" x="7202488" y="3830638"/>
          <p14:tracePt t="16739" x="7212013" y="3830638"/>
          <p14:tracePt t="16754" x="7219950" y="3830638"/>
          <p14:tracePt t="16860" x="7229475" y="3830638"/>
          <p14:tracePt t="16877" x="7212013" y="3857625"/>
          <p14:tracePt t="16893" x="7202488" y="3875088"/>
          <p14:tracePt t="17203" x="7192963" y="3875088"/>
          <p14:tracePt t="17219" x="7192963" y="3867150"/>
          <p14:tracePt t="17228" x="7192963" y="3857625"/>
          <p14:tracePt t="17301" x="7192963" y="3840163"/>
          <p14:tracePt t="17310" x="7183438" y="3830638"/>
          <p14:tracePt t="17335" x="7175500" y="3830638"/>
          <p14:tracePt t="17341" x="7175500" y="3821113"/>
          <p14:tracePt t="17351" x="7165975" y="3803650"/>
          <p14:tracePt t="17354" x="7165975" y="3794125"/>
          <p14:tracePt t="17370" x="7146925" y="3767138"/>
          <p14:tracePt t="17379" x="7146925" y="3757613"/>
          <p14:tracePt t="17396" x="7146925" y="3748088"/>
          <p14:tracePt t="17404" x="7146925" y="3738563"/>
          <p14:tracePt t="17420" x="7146925" y="3711575"/>
          <p14:tracePt t="17436" x="7146925" y="3694113"/>
          <p14:tracePt t="17452" x="7138988" y="3657600"/>
          <p14:tracePt t="17484" x="7129463" y="3657600"/>
          <p14:tracePt t="17524" x="7119938" y="3657600"/>
          <p14:tracePt t="17532" x="7110413" y="3657600"/>
          <p14:tracePt t="17548" x="7102475" y="3657600"/>
          <p14:tracePt t="17557" x="7092950" y="3657600"/>
          <p14:tracePt t="17565" x="7065963" y="3648075"/>
          <p14:tracePt t="17580" x="7056438" y="3648075"/>
          <p14:tracePt t="17587" x="7056438" y="3638550"/>
          <p14:tracePt t="17597" x="7037388" y="3621088"/>
          <p14:tracePt t="17603" x="7019925" y="3611563"/>
          <p14:tracePt t="17612" x="6983413" y="3602038"/>
          <p14:tracePt t="17619" x="6983413" y="3592513"/>
          <p14:tracePt t="17628" x="6956425" y="3575050"/>
          <p14:tracePt t="17634" x="6946900" y="3575050"/>
          <p14:tracePt t="17642" x="6929438" y="3565525"/>
          <p14:tracePt t="17650" x="6883400" y="3556000"/>
          <p14:tracePt t="17658" x="6864350" y="3556000"/>
          <p14:tracePt t="17666" x="6837363" y="3548063"/>
          <p14:tracePt t="17674" x="6819900" y="3548063"/>
          <p14:tracePt t="17682" x="6791325" y="3519488"/>
          <p14:tracePt t="17690" x="6773863" y="3519488"/>
          <p14:tracePt t="17698" x="6746875" y="3519488"/>
          <p14:tracePt t="17706" x="6727825" y="3519488"/>
          <p14:tracePt t="17714" x="6691313" y="3519488"/>
          <p14:tracePt t="17730" x="6664325" y="3519488"/>
          <p14:tracePt t="17738" x="6654800" y="3519488"/>
          <p14:tracePt t="17746" x="6645275" y="3519488"/>
          <p14:tracePt t="17755" x="6637338" y="3519488"/>
          <p14:tracePt t="17771" x="6618288" y="3519488"/>
          <p14:tracePt t="17804" x="6610350" y="3519488"/>
          <p14:tracePt t="17818" x="6591300" y="3511550"/>
          <p14:tracePt t="17827" x="6581775" y="3511550"/>
          <p14:tracePt t="17834" x="6573838" y="3502025"/>
          <p14:tracePt t="17843" x="6545263" y="3482975"/>
          <p14:tracePt t="17850" x="6527800" y="3475038"/>
          <p14:tracePt t="17858" x="6508750" y="3465513"/>
          <p14:tracePt t="17866" x="6481763" y="3455988"/>
          <p14:tracePt t="17875" x="6445250" y="3419475"/>
          <p14:tracePt t="17882" x="6418263" y="3411538"/>
          <p14:tracePt t="17890" x="6391275" y="3402013"/>
          <p14:tracePt t="17898" x="6354763" y="3375025"/>
          <p14:tracePt t="17906" x="6326188" y="3365500"/>
          <p14:tracePt t="17915" x="6318250" y="3355975"/>
          <p14:tracePt t="17922" x="6291263" y="3338513"/>
          <p14:tracePt t="17930" x="6262688" y="3328988"/>
          <p14:tracePt t="17938" x="6245225" y="3319463"/>
          <p14:tracePt t="17949" x="6235700" y="3309938"/>
          <p14:tracePt t="17955" x="6218238" y="3309938"/>
          <p14:tracePt t="17964" x="6199188" y="3309938"/>
          <p14:tracePt t="17971" x="6172200" y="3273425"/>
          <p14:tracePt t="17979" x="6153150" y="3273425"/>
          <p14:tracePt t="17986" x="6135688" y="3265488"/>
          <p14:tracePt t="17995" x="6072188" y="3228975"/>
          <p14:tracePt t="18002" x="6043613" y="3219450"/>
          <p14:tracePt t="18012" x="6016625" y="3200400"/>
          <p14:tracePt t="18018" x="5972175" y="3163888"/>
          <p14:tracePt t="18027" x="5889625" y="3109913"/>
          <p14:tracePt t="18036" x="5826125" y="3073400"/>
          <p14:tracePt t="18042" x="5789613" y="3046413"/>
          <p14:tracePt t="18050" x="5707063" y="2990850"/>
          <p14:tracePt t="18058" x="5661025" y="2963863"/>
          <p14:tracePt t="18067" x="5616575" y="2917825"/>
          <p14:tracePt t="18074" x="5570538" y="2881313"/>
          <p14:tracePt t="18083" x="5514975" y="2844800"/>
          <p14:tracePt t="18090" x="5451475" y="2790825"/>
          <p14:tracePt t="18098" x="5424488" y="2771775"/>
          <p14:tracePt t="18106" x="5378450" y="2727325"/>
          <p14:tracePt t="18115" x="5341938" y="2690813"/>
          <p14:tracePt t="18122" x="5314950" y="2681288"/>
          <p14:tracePt t="18131" x="5268913" y="2635250"/>
          <p14:tracePt t="18138" x="5241925" y="2617788"/>
          <p14:tracePt t="18147" x="5178425" y="2581275"/>
          <p14:tracePt t="18155" x="5151438" y="2562225"/>
          <p14:tracePt t="18163" x="5095875" y="2554288"/>
          <p14:tracePt t="18180" x="4968875" y="2498725"/>
          <p14:tracePt t="18186" x="4913313" y="2489200"/>
          <p14:tracePt t="18194" x="4840288" y="2452688"/>
          <p14:tracePt t="18203" x="4786313" y="2425700"/>
          <p14:tracePt t="18211" x="4740275" y="2398713"/>
          <p14:tracePt t="18219" x="4695825" y="2379663"/>
          <p14:tracePt t="18227" x="4649788" y="2371725"/>
          <p14:tracePt t="18234" x="4586288" y="2335213"/>
          <p14:tracePt t="18242" x="4549775" y="2316163"/>
          <p14:tracePt t="18250" x="4467225" y="2279650"/>
          <p14:tracePt t="18258" x="4430713" y="2270125"/>
          <p14:tracePt t="18266" x="4376738" y="2243138"/>
          <p14:tracePt t="18274" x="4311650" y="2225675"/>
          <p14:tracePt t="18282" x="4294188" y="2225675"/>
          <p14:tracePt t="18291" x="4238625" y="2197100"/>
          <p14:tracePt t="18298" x="4184650" y="2189163"/>
          <p14:tracePt t="18306" x="4138613" y="2160588"/>
          <p14:tracePt t="18314" x="4057650" y="2133600"/>
          <p14:tracePt t="18323" x="3992563" y="2125663"/>
          <p14:tracePt t="18330" x="3919538" y="2089150"/>
          <p14:tracePt t="18339" x="3838575" y="2070100"/>
          <p14:tracePt t="18347" x="3783013" y="2060575"/>
          <p14:tracePt t="18354" x="3738563" y="2043113"/>
          <p14:tracePt t="18362" x="3702050" y="2043113"/>
          <p14:tracePt t="18370" x="3656013" y="2043113"/>
          <p14:tracePt t="18379" x="3609975" y="2043113"/>
          <p14:tracePt t="18386" x="3600450" y="2043113"/>
          <p14:tracePt t="18394" x="3563938" y="2043113"/>
          <p14:tracePt t="18402" x="3556000" y="2043113"/>
          <p14:tracePt t="18414" x="3527425" y="2043113"/>
          <p14:tracePt t="18419" x="3519488" y="2043113"/>
          <p14:tracePt t="18429" x="3509963" y="2043113"/>
          <p14:tracePt t="18435" x="3490913" y="2043113"/>
          <p14:tracePt t="18447" x="3482975" y="2043113"/>
          <p14:tracePt t="18451" x="3473450" y="2043113"/>
          <p14:tracePt t="18462" x="3463925" y="2043113"/>
          <p14:tracePt t="18481" x="3455988" y="2043113"/>
          <p14:tracePt t="18482" x="3446463" y="2043113"/>
          <p14:tracePt t="18491" x="3436938" y="2043113"/>
          <p14:tracePt t="18500" x="3427413" y="2043113"/>
          <p14:tracePt t="18509" x="3400425" y="2043113"/>
          <p14:tracePt t="18516" x="3390900" y="2043113"/>
          <p14:tracePt t="18524" x="3382963" y="2043113"/>
          <p14:tracePt t="18532" x="3373438" y="2043113"/>
          <p14:tracePt t="18539" x="3363913" y="2043113"/>
          <p14:tracePt t="18548" x="3346450" y="2033588"/>
          <p14:tracePt t="18564" x="3327400" y="2033588"/>
          <p14:tracePt t="18586" x="3317875" y="2033588"/>
          <p14:tracePt t="18628" x="3300413" y="2033588"/>
          <p14:tracePt t="18643" x="3273425" y="2033588"/>
          <p14:tracePt t="18651" x="3263900" y="2033588"/>
          <p14:tracePt t="18659" x="3236913" y="2043113"/>
          <p14:tracePt t="18666" x="3227388" y="2043113"/>
          <p14:tracePt t="18685" x="3217863" y="2052638"/>
          <p14:tracePt t="18696" x="3200400" y="2070100"/>
          <p14:tracePt t="18710" x="3190875" y="2070100"/>
          <p14:tracePt t="18733" x="3181350" y="2079625"/>
          <p14:tracePt t="18877" x="3171825" y="2079625"/>
          <p14:tracePt t="18892" x="3154363" y="2079625"/>
          <p14:tracePt t="18919" x="3144838" y="2079625"/>
          <p14:tracePt t="18930" x="3136900" y="2079625"/>
          <p14:tracePt t="18946" x="3117850" y="2079625"/>
          <p14:tracePt t="18963" x="3108325" y="2079625"/>
          <p14:tracePt t="18970" x="3100388" y="2079625"/>
          <p14:tracePt t="18978" x="3090863" y="2079625"/>
          <p14:tracePt t="18995" x="3054350" y="2079625"/>
          <p14:tracePt t="19011" x="3027363" y="2070100"/>
          <p14:tracePt t="19019" x="3017838" y="2070100"/>
          <p14:tracePt t="19028" x="2998788" y="2070100"/>
          <p14:tracePt t="19036" x="2962275" y="2060575"/>
          <p14:tracePt t="19045" x="2954338" y="2060575"/>
          <p14:tracePt t="19054" x="2935288" y="2060575"/>
          <p14:tracePt t="19060" x="2917825" y="2060575"/>
          <p14:tracePt t="19067" x="2889250" y="2060575"/>
          <p14:tracePt t="19076" x="2881313" y="2060575"/>
          <p14:tracePt t="19084" x="2862263" y="2060575"/>
          <p14:tracePt t="19094" x="2825750" y="2060575"/>
          <p14:tracePt t="19103" x="2798763" y="2060575"/>
          <p14:tracePt t="19107" x="2762250" y="2060575"/>
          <p14:tracePt t="19115" x="2735263" y="2060575"/>
          <p14:tracePt t="19122" x="2698750" y="2060575"/>
          <p14:tracePt t="19130" x="2679700" y="2060575"/>
          <p14:tracePt t="19138" x="2652713" y="2060575"/>
          <p14:tracePt t="19146" x="2616200" y="2052638"/>
          <p14:tracePt t="19154" x="2589213" y="2052638"/>
          <p14:tracePt t="19164" x="2543175" y="2024063"/>
          <p14:tracePt t="19170" x="2525713" y="2024063"/>
          <p14:tracePt t="19181" x="2498725" y="2016125"/>
          <p14:tracePt t="19186" x="2479675" y="2006600"/>
          <p14:tracePt t="19195" x="2470150" y="2006600"/>
          <p14:tracePt t="19202" x="2443163" y="1997075"/>
          <p14:tracePt t="19218" x="2416175" y="1997075"/>
          <p14:tracePt t="19234" x="2397125" y="1987550"/>
          <p14:tracePt t="19260" x="2389188" y="1979613"/>
          <p14:tracePt t="19283" x="2370138" y="1979613"/>
          <p14:tracePt t="19290" x="2360613" y="1979613"/>
          <p14:tracePt t="19307" x="2343150" y="1979613"/>
          <p14:tracePt t="19314" x="2324100" y="1979613"/>
          <p14:tracePt t="19323" x="2316163" y="1979613"/>
          <p14:tracePt t="19338" x="2306638" y="1979613"/>
          <p14:tracePt t="19346" x="2287588" y="1979613"/>
          <p14:tracePt t="19364" x="2279650" y="1979613"/>
          <p14:tracePt t="19384" x="2270125" y="1979613"/>
          <p14:tracePt t="19419" x="2260600" y="1979613"/>
          <p14:tracePt t="19444" x="2251075" y="1979613"/>
          <p14:tracePt t="19450" x="2243138" y="1979613"/>
          <p14:tracePt t="19466" x="2233613" y="1979613"/>
          <p14:tracePt t="19482" x="2224088" y="1979613"/>
          <p14:tracePt t="19506" x="2206625" y="1979613"/>
          <p14:tracePt t="19514" x="2187575" y="1979613"/>
          <p14:tracePt t="19523" x="2179638" y="1979613"/>
          <p14:tracePt t="19530" x="2160588" y="1979613"/>
          <p14:tracePt t="19538" x="2151063" y="1979613"/>
          <p14:tracePt t="19546" x="2114550" y="1979613"/>
          <p14:tracePt t="19554" x="2114550" y="1987550"/>
          <p14:tracePt t="19562" x="2106613" y="1987550"/>
          <p14:tracePt t="19570" x="2097088" y="1997075"/>
          <p14:tracePt t="19586" x="2078038" y="1997075"/>
          <p14:tracePt t="19595" x="2070100" y="1997075"/>
          <p14:tracePt t="19611" x="2060575" y="1997075"/>
          <p14:tracePt t="19618" x="2051050" y="1997075"/>
          <p14:tracePt t="19627" x="2041525" y="1997075"/>
          <p14:tracePt t="19634" x="2033588" y="1997075"/>
          <p14:tracePt t="19642" x="2014538" y="1997075"/>
          <p14:tracePt t="19650" x="1997075" y="1997075"/>
          <p14:tracePt t="19658" x="1987550" y="1997075"/>
          <p14:tracePt t="19666" x="1978025" y="1997075"/>
          <p14:tracePt t="19691" x="1968500" y="1997075"/>
          <p14:tracePt t="21290" x="1960563" y="1997075"/>
          <p14:tracePt t="21298" x="1941513" y="1997075"/>
          <p14:tracePt t="21306" x="1914525" y="1997075"/>
          <p14:tracePt t="21314" x="1895475" y="1997075"/>
          <p14:tracePt t="21322" x="1851025" y="1997075"/>
          <p14:tracePt t="21330" x="1841500" y="1997075"/>
          <p14:tracePt t="21338" x="1814513" y="1979613"/>
          <p14:tracePt t="21346" x="1787525" y="1970088"/>
          <p14:tracePt t="21362" x="1758950" y="1960563"/>
          <p14:tracePt t="21373" x="1741488" y="1960563"/>
          <p14:tracePt t="21379" x="1722438" y="1960563"/>
          <p14:tracePt t="21388" x="1714500" y="1951038"/>
          <p14:tracePt t="21398" x="1704975" y="1951038"/>
          <p14:tracePt t="21563" x="1695450" y="1943100"/>
          <p14:tracePt t="21587" x="1714500" y="1924050"/>
          <p14:tracePt t="21595" x="1768475" y="1924050"/>
          <p14:tracePt t="21603" x="1824038" y="1924050"/>
          <p14:tracePt t="21611" x="1895475" y="1924050"/>
          <p14:tracePt t="21619" x="1997075" y="1924050"/>
          <p14:tracePt t="21629" x="2070100" y="1924050"/>
          <p14:tracePt t="21635" x="2124075" y="1924050"/>
          <p14:tracePt t="21643" x="2179638" y="1924050"/>
          <p14:tracePt t="21651" x="2270125" y="1933575"/>
          <p14:tracePt t="21659" x="2333625" y="1943100"/>
          <p14:tracePt t="21666" x="2425700" y="1943100"/>
          <p14:tracePt t="21674" x="2498725" y="1951038"/>
          <p14:tracePt t="21682" x="2562225" y="1951038"/>
          <p14:tracePt t="21691" x="2635250" y="1970088"/>
          <p14:tracePt t="21698" x="2716213" y="1997075"/>
          <p14:tracePt t="21707" x="2771775" y="2006600"/>
          <p14:tracePt t="21714" x="2825750" y="2006600"/>
          <p14:tracePt t="21723" x="2889250" y="2016125"/>
          <p14:tracePt t="21730" x="2981325" y="2033588"/>
          <p14:tracePt t="21740" x="3054350" y="2033588"/>
          <p14:tracePt t="21748" x="3154363" y="2060575"/>
          <p14:tracePt t="21756" x="3244850" y="2070100"/>
          <p14:tracePt t="21766" x="3346450" y="2089150"/>
          <p14:tracePt t="21776" x="3455988" y="2089150"/>
          <p14:tracePt t="21778" x="3546475" y="2097088"/>
          <p14:tracePt t="21786" x="3656013" y="2125663"/>
          <p14:tracePt t="21795" x="3738563" y="2143125"/>
          <p14:tracePt t="21803" x="3810000" y="2152650"/>
          <p14:tracePt t="21810" x="3892550" y="2160588"/>
          <p14:tracePt t="21818" x="3948113" y="2160588"/>
          <p14:tracePt t="21828" x="4021138" y="2189163"/>
          <p14:tracePt t="21835" x="4065588" y="2197100"/>
          <p14:tracePt t="21846" x="4111625" y="2216150"/>
          <p14:tracePt t="21851" x="4148138" y="2225675"/>
          <p14:tracePt t="21858" x="4211638" y="2262188"/>
          <p14:tracePt t="21866" x="4257675" y="2279650"/>
          <p14:tracePt t="21874" x="4321175" y="2325688"/>
          <p14:tracePt t="21883" x="4384675" y="2343150"/>
          <p14:tracePt t="21890" x="4430713" y="2398713"/>
          <p14:tracePt t="21898" x="4484688" y="2435225"/>
          <p14:tracePt t="21906" x="4513263" y="2452688"/>
          <p14:tracePt t="21914" x="4557713" y="2498725"/>
          <p14:tracePt t="21922" x="4576763" y="2517775"/>
          <p14:tracePt t="21930" x="4622800" y="2562225"/>
          <p14:tracePt t="21938" x="4630738" y="2571750"/>
          <p14:tracePt t="21946" x="4667250" y="2598738"/>
          <p14:tracePt t="21955" x="4686300" y="2608263"/>
          <p14:tracePt t="21962" x="4713288" y="2617788"/>
          <p14:tracePt t="21970" x="4730750" y="2635250"/>
          <p14:tracePt t="21978" x="4740275" y="2644775"/>
          <p14:tracePt t="21986" x="4749800" y="2662238"/>
          <p14:tracePt t="21995" x="4776788" y="2671763"/>
          <p14:tracePt t="22002" x="4786313" y="2690813"/>
          <p14:tracePt t="22011" x="4795838" y="2708275"/>
          <p14:tracePt t="22018" x="4822825" y="2735263"/>
          <p14:tracePt t="22027" x="4840288" y="2754313"/>
          <p14:tracePt t="22034" x="4859338" y="2763838"/>
          <p14:tracePt t="22043" x="4886325" y="2781300"/>
          <p14:tracePt t="22051" x="4922838" y="2800350"/>
          <p14:tracePt t="22058" x="4959350" y="2808288"/>
          <p14:tracePt t="22068" x="5014913" y="2863850"/>
          <p14:tracePt t="22074" x="5095875" y="2917825"/>
          <p14:tracePt t="22083" x="5122863" y="2936875"/>
          <p14:tracePt t="22090" x="5168900" y="2982913"/>
          <p14:tracePt t="22100" x="5224463" y="3036888"/>
          <p14:tracePt t="22106" x="5241925" y="3054350"/>
          <p14:tracePt t="22114" x="5305425" y="3109913"/>
          <p14:tracePt t="22122" x="5334000" y="3163888"/>
          <p14:tracePt t="22130" x="5360988" y="3209925"/>
          <p14:tracePt t="22139" x="5387975" y="3236913"/>
          <p14:tracePt t="22146" x="5414963" y="3282950"/>
          <p14:tracePt t="22155" x="5451475" y="3328988"/>
          <p14:tracePt t="22163" x="5461000" y="3346450"/>
          <p14:tracePt t="22182" x="5507038" y="3411538"/>
          <p14:tracePt t="22195" x="5514975" y="3429000"/>
          <p14:tracePt t="22203" x="5524500" y="3446463"/>
          <p14:tracePt t="22213" x="5534025" y="3465513"/>
          <p14:tracePt t="22220" x="5551488" y="3482975"/>
          <p14:tracePt t="22229" x="5551488" y="3492500"/>
          <p14:tracePt t="22235" x="5561013" y="3502025"/>
          <p14:tracePt t="22244" x="5561013" y="3511550"/>
          <p14:tracePt t="22251" x="5580063" y="3538538"/>
          <p14:tracePt t="22259" x="5607050" y="3565525"/>
          <p14:tracePt t="22267" x="5634038" y="3611563"/>
          <p14:tracePt t="22275" x="5661025" y="3648075"/>
          <p14:tracePt t="22283" x="5688013" y="3694113"/>
          <p14:tracePt t="22290" x="5716588" y="3721100"/>
          <p14:tracePt t="22298" x="5753100" y="3794125"/>
          <p14:tracePt t="22306" x="5770563" y="3821113"/>
          <p14:tracePt t="22314" x="5816600" y="3884613"/>
          <p14:tracePt t="22322" x="5843588" y="3930650"/>
          <p14:tracePt t="22330" x="5889625" y="3994150"/>
          <p14:tracePt t="22338" x="5899150" y="4021138"/>
          <p14:tracePt t="22346" x="5935663" y="4067175"/>
          <p14:tracePt t="22354" x="5962650" y="4113213"/>
          <p14:tracePt t="22362" x="5980113" y="4176713"/>
          <p14:tracePt t="22370" x="6007100" y="4240213"/>
          <p14:tracePt t="22379" x="6016625" y="4276725"/>
          <p14:tracePt t="22386" x="6035675" y="4313238"/>
          <p14:tracePt t="22396" x="6053138" y="4368800"/>
          <p14:tracePt t="22403" x="6053138" y="4395788"/>
          <p14:tracePt t="22411" x="6062663" y="4441825"/>
          <p14:tracePt t="22418" x="6062663" y="4468813"/>
          <p14:tracePt t="22427" x="6062663" y="4495800"/>
          <p14:tracePt t="22434" x="6072188" y="4541838"/>
          <p14:tracePt t="22443" x="6072188" y="4559300"/>
          <p14:tracePt t="22450" x="6089650" y="4595813"/>
          <p14:tracePt t="22459" x="6089650" y="4614863"/>
          <p14:tracePt t="22466" x="6089650" y="4660900"/>
          <p14:tracePt t="22474" x="6099175" y="4687888"/>
          <p14:tracePt t="22482" x="6099175" y="4705350"/>
          <p14:tracePt t="22490" x="6116638" y="4732338"/>
          <p14:tracePt t="22498" x="6116638" y="4751388"/>
          <p14:tracePt t="22507" x="6116638" y="4787900"/>
          <p14:tracePt t="22514" x="6126163" y="4814888"/>
          <p14:tracePt t="22522" x="6126163" y="4841875"/>
          <p14:tracePt t="22530" x="6126163" y="4860925"/>
          <p14:tracePt t="22539" x="6126163" y="4878388"/>
          <p14:tracePt t="22546" x="6126163" y="4897438"/>
          <p14:tracePt t="22554" x="6126163" y="4924425"/>
          <p14:tracePt t="22562" x="6126163" y="4933950"/>
          <p14:tracePt t="22570" x="6126163" y="4943475"/>
          <p14:tracePt t="22578" x="6126163" y="4970463"/>
          <p14:tracePt t="22594" x="6126163" y="4979988"/>
          <p14:tracePt t="22602" x="6126163" y="5006975"/>
          <p14:tracePt t="22610" x="6108700" y="5024438"/>
          <p14:tracePt t="22618" x="6099175" y="5033963"/>
          <p14:tracePt t="22628" x="6089650" y="5060950"/>
          <p14:tracePt t="22635" x="6080125" y="5070475"/>
          <p14:tracePt t="22645" x="6062663" y="5089525"/>
          <p14:tracePt t="22651" x="6053138" y="5106988"/>
          <p14:tracePt t="22659" x="6043613" y="5116513"/>
          <p14:tracePt t="22666" x="6043613" y="5126038"/>
          <p14:tracePt t="22674" x="6035675" y="5133975"/>
          <p14:tracePt t="22682" x="6026150" y="5143500"/>
          <p14:tracePt t="22690" x="6016625" y="5153025"/>
          <p14:tracePt t="22706" x="6016625" y="5160963"/>
          <p14:tracePt t="22724" x="6007100" y="5170488"/>
          <p14:tracePt t="22730" x="5980113" y="5180013"/>
          <p14:tracePt t="22739" x="5972175" y="5189538"/>
          <p14:tracePt t="22746" x="5962650" y="5197475"/>
          <p14:tracePt t="22755" x="5953125" y="5197475"/>
          <p14:tracePt t="22762" x="5935663" y="5207000"/>
          <p14:tracePt t="22771" x="5916613" y="5216525"/>
          <p14:tracePt t="22778" x="5916613" y="5226050"/>
          <p14:tracePt t="22786" x="5899150" y="5243513"/>
          <p14:tracePt t="22795" x="5880100" y="5253038"/>
          <p14:tracePt t="22802" x="5880100" y="5262563"/>
          <p14:tracePt t="22810" x="5870575" y="5270500"/>
          <p14:tracePt t="22818" x="5870575" y="5280025"/>
          <p14:tracePt t="22828" x="5853113" y="5299075"/>
          <p14:tracePt t="22850" x="5843588" y="5307013"/>
          <p14:tracePt t="22858" x="5843588" y="5316538"/>
          <p14:tracePt t="22874" x="5834063" y="5326063"/>
          <p14:tracePt t="22996" x="5826125" y="5335588"/>
          <p14:tracePt t="23012" x="5797550" y="5353050"/>
          <p14:tracePt t="23022" x="5789613" y="5353050"/>
          <p14:tracePt t="23029" x="5753100" y="5353050"/>
          <p14:tracePt t="23037" x="5724525" y="5353050"/>
          <p14:tracePt t="23042" x="5707063" y="5362575"/>
          <p14:tracePt t="23050" x="5680075" y="5362575"/>
          <p14:tracePt t="23058" x="5661025" y="5362575"/>
          <p14:tracePt t="23067" x="5634038" y="5372100"/>
          <p14:tracePt t="23074" x="5616575" y="5372100"/>
          <p14:tracePt t="23083" x="5588000" y="5372100"/>
          <p14:tracePt t="23090" x="5580063" y="5380038"/>
          <p14:tracePt t="23098" x="5561013" y="5380038"/>
          <p14:tracePt t="23109" x="5543550" y="5399088"/>
          <p14:tracePt t="23118" x="5534025" y="5399088"/>
          <p14:tracePt t="23124" x="5514975" y="5408613"/>
          <p14:tracePt t="23139" x="5497513" y="5408613"/>
          <p14:tracePt t="23155" x="5487988" y="5416550"/>
          <p14:tracePt t="23181" x="5478463" y="5416550"/>
          <p14:tracePt t="23203" x="5478463" y="5426075"/>
          <p14:tracePt t="23219" x="5461000" y="5426075"/>
          <p14:tracePt t="23228" x="5451475" y="5426075"/>
          <p14:tracePt t="23235" x="5441950" y="5435600"/>
          <p14:tracePt t="23245" x="5434013" y="5445125"/>
          <p14:tracePt t="23251" x="5414963" y="5445125"/>
          <p14:tracePt t="23258" x="5397500" y="5462588"/>
          <p14:tracePt t="23266" x="5368925" y="5462588"/>
          <p14:tracePt t="23274" x="5360988" y="5462588"/>
          <p14:tracePt t="23282" x="5334000" y="5481638"/>
          <p14:tracePt t="23290" x="5314950" y="5489575"/>
          <p14:tracePt t="23298" x="5297488" y="5489575"/>
          <p14:tracePt t="23306" x="5278438" y="5499100"/>
          <p14:tracePt t="23314" x="5260975" y="5508625"/>
          <p14:tracePt t="23330" x="5241925" y="5518150"/>
          <p14:tracePt t="23338" x="5232400" y="5526088"/>
          <p14:tracePt t="23346" x="5224463" y="5535613"/>
          <p14:tracePt t="23370" x="5214938" y="5545138"/>
          <p14:tracePt t="23386" x="5195888" y="5545138"/>
          <p14:tracePt t="23403" x="5178425" y="5554663"/>
          <p14:tracePt t="23418" x="5159375" y="5572125"/>
          <p14:tracePt t="23427" x="5151438" y="5572125"/>
          <p14:tracePt t="23434" x="5132388" y="5581650"/>
          <p14:tracePt t="23450" x="5122863" y="5581650"/>
          <p14:tracePt t="23458" x="5095875" y="5581650"/>
          <p14:tracePt t="23466" x="5086350" y="5581650"/>
          <p14:tracePt t="23482" x="5059363" y="5589588"/>
          <p14:tracePt t="23490" x="5041900" y="5589588"/>
          <p14:tracePt t="23498" x="5005388" y="5589588"/>
          <p14:tracePt t="23506" x="5005388" y="5599113"/>
          <p14:tracePt t="23515" x="4978400" y="5599113"/>
          <p14:tracePt t="23523" x="4959350" y="5608638"/>
          <p14:tracePt t="23530" x="4941888" y="5626100"/>
          <p14:tracePt t="23539" x="4922838" y="5635625"/>
          <p14:tracePt t="23546" x="4913313" y="5635625"/>
          <p14:tracePt t="23554" x="4905375" y="5645150"/>
          <p14:tracePt t="23562" x="4876800" y="5645150"/>
          <p14:tracePt t="23578" x="4859338" y="5654675"/>
          <p14:tracePt t="23602" x="4849813" y="5662613"/>
          <p14:tracePt t="23636" x="4840288" y="5662613"/>
          <p14:tracePt t="23647" x="4832350" y="5662613"/>
          <p14:tracePt t="23654" x="4822825" y="5662613"/>
          <p14:tracePt t="23670" x="4795838" y="5662613"/>
          <p14:tracePt t="23685" x="4786313" y="5662613"/>
          <p14:tracePt t="23696" x="4776788" y="5662613"/>
          <p14:tracePt t="23699" x="4759325" y="5662613"/>
          <p14:tracePt t="23708" x="4749800" y="5662613"/>
          <p14:tracePt t="23732" x="4740275" y="5662613"/>
          <p14:tracePt t="23740" x="4722813" y="5662613"/>
          <p14:tracePt t="23747" x="4703763" y="5662613"/>
          <p14:tracePt t="23756" x="4695825" y="5662613"/>
          <p14:tracePt t="23764" x="4676775" y="5662613"/>
          <p14:tracePt t="23772" x="4667250" y="5662613"/>
          <p14:tracePt t="23780" x="4667250" y="5672138"/>
          <p14:tracePt t="23795" x="4659313" y="5672138"/>
          <p14:tracePt t="23812" x="4640263" y="5672138"/>
          <p14:tracePt t="23844" x="4630738" y="5672138"/>
          <p14:tracePt t="23868" x="4622800" y="5672138"/>
          <p14:tracePt t="23884" x="4613275" y="5672138"/>
          <p14:tracePt t="23899" x="4603750" y="5672138"/>
          <p14:tracePt t="23924" x="4594225" y="5672138"/>
          <p14:tracePt t="23957" x="4586288" y="5672138"/>
          <p14:tracePt t="23963" x="4576763" y="5672138"/>
          <p14:tracePt t="23971" x="4549775" y="5691188"/>
          <p14:tracePt t="23978" x="4540250" y="5691188"/>
          <p14:tracePt t="23986" x="4530725" y="5691188"/>
          <p14:tracePt t="23995" x="4521200" y="5699125"/>
          <p14:tracePt t="24250" x="4513263" y="5708650"/>
          <p14:tracePt t="25387" x="4530725" y="5708650"/>
          <p14:tracePt t="25394" x="4540250" y="5708650"/>
          <p14:tracePt t="25412" x="4549775" y="5708650"/>
          <p14:tracePt t="25517" x="4557713" y="5708650"/>
          <p14:tracePt t="25571" x="4567238" y="5699125"/>
          <p14:tracePt t="25856" x="4576763" y="5699125"/>
          <p14:tracePt t="25869" x="4586288" y="5691188"/>
          <p14:tracePt t="26525" x="4594225" y="5691188"/>
          <p14:tracePt t="27215" x="4603750" y="5681663"/>
          <p14:tracePt t="27221" x="4622800" y="5662613"/>
          <p14:tracePt t="27418" x="4640263" y="5645150"/>
          <p14:tracePt t="27426" x="4649788" y="5626100"/>
          <p14:tracePt t="27434" x="4649788" y="5608638"/>
          <p14:tracePt t="27444" x="4667250" y="5589588"/>
          <p14:tracePt t="27450" x="4676775" y="5562600"/>
          <p14:tracePt t="27458" x="4686300" y="5518150"/>
          <p14:tracePt t="27475" x="4686300" y="5508625"/>
          <p14:tracePt t="27490" x="4695825" y="5489575"/>
          <p14:tracePt t="27565" x="4695825" y="5508625"/>
          <p14:tracePt t="27573" x="4695825" y="5526088"/>
          <p14:tracePt t="27580" x="4695825" y="5545138"/>
          <p14:tracePt t="27589" x="4695825" y="5554663"/>
          <p14:tracePt t="27684" x="4713288" y="5554663"/>
          <p14:tracePt t="27695" x="4722813" y="5554663"/>
          <p14:tracePt t="27711" x="4730750" y="5545138"/>
          <p14:tracePt t="27861" x="4730750" y="5535613"/>
          <p14:tracePt t="27877" x="4730750" y="5526088"/>
          <p14:tracePt t="27886" x="4722813" y="5508625"/>
          <p14:tracePt t="27891" x="4713288" y="5489575"/>
          <p14:tracePt t="27898" x="4713288" y="5472113"/>
          <p14:tracePt t="27906" x="4703763" y="5445125"/>
          <p14:tracePt t="27914" x="4695825" y="5426075"/>
          <p14:tracePt t="27923" x="4686300" y="5408613"/>
          <p14:tracePt t="27932" x="4676775" y="5399088"/>
          <p14:tracePt t="27940" x="4667250" y="5380038"/>
          <p14:tracePt t="27949" x="4659313" y="5372100"/>
          <p14:tracePt t="27956" x="4659313" y="5353050"/>
          <p14:tracePt t="27966" x="4649788" y="5353050"/>
          <p14:tracePt t="27971" x="4649788" y="5343525"/>
          <p14:tracePt t="27996" x="4630738" y="5326063"/>
          <p14:tracePt t="28104" x="4622800" y="5316538"/>
          <p14:tracePt t="28109" x="4613275" y="5289550"/>
          <p14:tracePt t="28125" x="4576763" y="5243513"/>
          <p14:tracePt t="28133" x="4576763" y="5233988"/>
          <p14:tracePt t="28140" x="4557713" y="5207000"/>
          <p14:tracePt t="28149" x="4549775" y="5180013"/>
          <p14:tracePt t="28156" x="4521200" y="5143500"/>
          <p14:tracePt t="28164" x="4494213" y="5106988"/>
          <p14:tracePt t="28171" x="4476750" y="5080000"/>
          <p14:tracePt t="28180" x="4457700" y="5060950"/>
          <p14:tracePt t="28186" x="4440238" y="5033963"/>
          <p14:tracePt t="28197" x="4413250" y="4987925"/>
          <p14:tracePt t="28202" x="4376738" y="4906963"/>
          <p14:tracePt t="28212" x="4348163" y="4860925"/>
          <p14:tracePt t="28218" x="4294188" y="4778375"/>
          <p14:tracePt t="28227" x="4257675" y="4714875"/>
          <p14:tracePt t="28234" x="4202113" y="4651375"/>
          <p14:tracePt t="28243" x="4129088" y="4532313"/>
          <p14:tracePt t="28250" x="4084638" y="4468813"/>
          <p14:tracePt t="28259" x="4029075" y="4405313"/>
          <p14:tracePt t="28266" x="3956050" y="4332288"/>
          <p14:tracePt t="28275" x="3938588" y="4286250"/>
          <p14:tracePt t="28283" x="3883025" y="4203700"/>
          <p14:tracePt t="28291" x="3865563" y="4176713"/>
          <p14:tracePt t="28299" x="3829050" y="4130675"/>
          <p14:tracePt t="28308" x="3792538" y="4086225"/>
          <p14:tracePt t="28316" x="3765550" y="4021138"/>
          <p14:tracePt t="28324" x="3729038" y="3957638"/>
          <p14:tracePt t="28332" x="3709988" y="3911600"/>
          <p14:tracePt t="28339" x="3665538" y="3830638"/>
          <p14:tracePt t="28346" x="3629025" y="3784600"/>
          <p14:tracePt t="28354" x="3582988" y="3721100"/>
          <p14:tracePt t="28362" x="3527425" y="3657600"/>
          <p14:tracePt t="28370" x="3490913" y="3592513"/>
          <p14:tracePt t="28378" x="3455988" y="3556000"/>
          <p14:tracePt t="28386" x="3390900" y="3492500"/>
          <p14:tracePt t="28395" x="3363913" y="3455988"/>
          <p14:tracePt t="28403" x="3336925" y="3429000"/>
          <p14:tracePt t="28413" x="3290888" y="3382963"/>
          <p14:tracePt t="28418" x="3263900" y="3346450"/>
          <p14:tracePt t="28427" x="3236913" y="3302000"/>
          <p14:tracePt t="28434" x="3200400" y="3273425"/>
          <p14:tracePt t="28444" x="3171825" y="3236913"/>
          <p14:tracePt t="28450" x="3117850" y="3173413"/>
          <p14:tracePt t="28459" x="3100388" y="3146425"/>
          <p14:tracePt t="28466" x="3063875" y="3109913"/>
          <p14:tracePt t="28474" x="3044825" y="3082925"/>
          <p14:tracePt t="28482" x="2998788" y="3017838"/>
          <p14:tracePt t="28490" x="2981325" y="3000375"/>
          <p14:tracePt t="28498" x="2944813" y="2954338"/>
          <p14:tracePt t="28506" x="2935288" y="2927350"/>
          <p14:tracePt t="28514" x="2898775" y="2900363"/>
          <p14:tracePt t="28522" x="2881313" y="2854325"/>
          <p14:tracePt t="28531" x="2844800" y="2800350"/>
          <p14:tracePt t="28538" x="2817813" y="2744788"/>
          <p14:tracePt t="28547" x="2781300" y="2690813"/>
          <p14:tracePt t="28554" x="2762250" y="2662238"/>
          <p14:tracePt t="28563" x="2744788" y="2617788"/>
          <p14:tracePt t="28571" x="2716213" y="2571750"/>
          <p14:tracePt t="28579" x="2698750" y="2517775"/>
          <p14:tracePt t="28587" x="2671763" y="2489200"/>
          <p14:tracePt t="28596" x="2662238" y="2452688"/>
          <p14:tracePt t="28602" x="2652713" y="2435225"/>
          <p14:tracePt t="28612" x="2635250" y="2398713"/>
          <p14:tracePt t="28618" x="2625725" y="2371725"/>
          <p14:tracePt t="28627" x="2616200" y="2352675"/>
          <p14:tracePt t="28634" x="2606675" y="2306638"/>
          <p14:tracePt t="28643" x="2606675" y="2298700"/>
          <p14:tracePt t="28650" x="2579688" y="2262188"/>
          <p14:tracePt t="28658" x="2570163" y="2243138"/>
          <p14:tracePt t="28666" x="2562225" y="2225675"/>
          <p14:tracePt t="28674" x="2562225" y="2206625"/>
          <p14:tracePt t="28682" x="2562225" y="2197100"/>
          <p14:tracePt t="28690" x="2562225" y="2179638"/>
          <p14:tracePt t="28706" x="2562225" y="2170113"/>
          <p14:tracePt t="28722" x="2562225" y="2160588"/>
          <p14:tracePt t="28730" x="2552700" y="2133600"/>
          <p14:tracePt t="28743" x="2543175" y="2125663"/>
          <p14:tracePt t="28757" x="2543175" y="2116138"/>
          <p14:tracePt t="28766" x="2543175" y="2089150"/>
          <p14:tracePt t="28793" x="2543175" y="2070100"/>
          <p14:tracePt t="28796" x="2543175" y="2060575"/>
          <p14:tracePt t="28802" x="2543175" y="2052638"/>
          <p14:tracePt t="28810" x="2543175" y="2043113"/>
          <p14:tracePt t="28954" x="2552700" y="2033588"/>
          <p14:tracePt t="28962" x="2570163" y="2033588"/>
          <p14:tracePt t="28970" x="2579688" y="2033588"/>
          <p14:tracePt t="28978" x="2606675" y="2033588"/>
          <p14:tracePt t="28986" x="2625725" y="2033588"/>
          <p14:tracePt t="28995" x="2652713" y="2033588"/>
          <p14:tracePt t="29002" x="2671763" y="2033588"/>
          <p14:tracePt t="29011" x="2698750" y="2033588"/>
          <p14:tracePt t="29019" x="2735263" y="2033588"/>
          <p14:tracePt t="29028" x="2762250" y="2033588"/>
          <p14:tracePt t="29034" x="2798763" y="2033588"/>
          <p14:tracePt t="29043" x="2825750" y="2033588"/>
          <p14:tracePt t="29050" x="2862263" y="2033588"/>
          <p14:tracePt t="29058" x="2898775" y="2033588"/>
          <p14:tracePt t="29066" x="2925763" y="2024063"/>
          <p14:tracePt t="29075" x="2998788" y="1997075"/>
          <p14:tracePt t="29083" x="3035300" y="1997075"/>
          <p14:tracePt t="29090" x="3090863" y="1979613"/>
          <p14:tracePt t="29098" x="3117850" y="1979613"/>
          <p14:tracePt t="29106" x="3136900" y="1979613"/>
          <p14:tracePt t="29114" x="3154363" y="1970088"/>
          <p14:tracePt t="29122" x="3171825" y="1970088"/>
          <p14:tracePt t="29130" x="3181350" y="1970088"/>
          <p14:tracePt t="29138" x="3190875" y="1970088"/>
          <p14:tracePt t="29146" x="3208338" y="1970088"/>
          <p14:tracePt t="29170" x="3227388" y="1951038"/>
          <p14:tracePt t="29202" x="3244850" y="1951038"/>
          <p14:tracePt t="29235" x="3254375" y="1951038"/>
          <p14:tracePt t="29368" x="3263900" y="1951038"/>
          <p14:tracePt t="29375" x="3273425" y="1951038"/>
          <p14:tracePt t="29382" x="3281363" y="1951038"/>
          <p14:tracePt t="29387" x="3290888" y="1951038"/>
          <p14:tracePt t="29402" x="3317875" y="1960563"/>
          <p14:tracePt t="29413" x="3317875" y="1987550"/>
          <p14:tracePt t="29418" x="3327400" y="2006600"/>
          <p14:tracePt t="29428" x="3327400" y="2043113"/>
          <p14:tracePt t="29434" x="3336925" y="2070100"/>
          <p14:tracePt t="29443" x="3346450" y="2089150"/>
          <p14:tracePt t="29450" x="3346450" y="2106613"/>
          <p14:tracePt t="29460" x="3346450" y="2133600"/>
          <p14:tracePt t="29466" x="3354388" y="2152650"/>
          <p14:tracePt t="29475" x="3354388" y="2170113"/>
          <p14:tracePt t="29482" x="3354388" y="2179638"/>
          <p14:tracePt t="29498" x="3363913" y="2189163"/>
          <p14:tracePt t="29925" x="3354388" y="2189163"/>
          <p14:tracePt t="29994" x="3346450" y="2189163"/>
          <p14:tracePt t="30022" x="3336925" y="2189163"/>
          <p14:tracePt t="30027" x="3317875" y="2189163"/>
          <p14:tracePt t="30044" x="3300413" y="2179638"/>
          <p14:tracePt t="30060" x="3290888" y="2170113"/>
          <p14:tracePt t="30068" x="3290888" y="2152650"/>
          <p14:tracePt t="30100" x="3290888" y="2143125"/>
          <p14:tracePt t="30130" x="3290888" y="2116138"/>
          <p14:tracePt t="30138" x="3290888" y="2106613"/>
          <p14:tracePt t="30146" x="3290888" y="2097088"/>
          <p14:tracePt t="30154" x="3290888" y="2070100"/>
          <p14:tracePt t="30182" x="3327400" y="1987550"/>
          <p14:tracePt t="30189" x="3336925" y="1960563"/>
          <p14:tracePt t="30199" x="3354388" y="1943100"/>
          <p14:tracePt t="30204" x="3373438" y="1924050"/>
          <p14:tracePt t="30210" x="3382963" y="1906588"/>
          <p14:tracePt t="30219" x="3419475" y="1860550"/>
          <p14:tracePt t="30227" x="3427413" y="1851025"/>
          <p14:tracePt t="30235" x="3446463" y="1833563"/>
          <p14:tracePt t="30244" x="3463925" y="1824038"/>
          <p14:tracePt t="30251" x="3482975" y="1804988"/>
          <p14:tracePt t="30260" x="3500438" y="1797050"/>
          <p14:tracePt t="30267" x="3509963" y="1787525"/>
          <p14:tracePt t="30418" x="3519488" y="1787525"/>
          <p14:tracePt t="30426" x="3527425" y="1797050"/>
          <p14:tracePt t="30434" x="3527425" y="1804988"/>
          <p14:tracePt t="30459" x="3527425" y="1824038"/>
          <p14:tracePt t="30477" x="3536950" y="1833563"/>
          <p14:tracePt t="30492" x="3536950" y="1841500"/>
          <p14:tracePt t="30500" x="3546475" y="1851025"/>
          <p14:tracePt t="30523" x="3546475" y="1860550"/>
          <p14:tracePt t="30547" x="3546475" y="1878013"/>
          <p14:tracePt t="30620" x="3556000" y="1878013"/>
          <p14:tracePt t="30636" x="3563938" y="1878013"/>
          <p14:tracePt t="30660" x="3582988" y="1870075"/>
          <p14:tracePt t="30684" x="3592513" y="1860550"/>
          <p14:tracePt t="30773" x="3592513" y="1851025"/>
          <p14:tracePt t="30779" x="3609975" y="1851025"/>
          <p14:tracePt t="30792" x="3629025" y="1851025"/>
          <p14:tracePt t="30796" x="3656013" y="1851025"/>
          <p14:tracePt t="30803" x="3692525" y="1851025"/>
          <p14:tracePt t="30811" x="3746500" y="1860550"/>
          <p14:tracePt t="30819" x="3792538" y="1878013"/>
          <p14:tracePt t="30828" x="3865563" y="1897063"/>
          <p14:tracePt t="30835" x="3948113" y="1914525"/>
          <p14:tracePt t="30844" x="4021138" y="1914525"/>
          <p14:tracePt t="30851" x="4111625" y="1924050"/>
          <p14:tracePt t="30860" x="4165600" y="1924050"/>
          <p14:tracePt t="30867" x="4238625" y="1924050"/>
          <p14:tracePt t="30875" x="4303713" y="1924050"/>
          <p14:tracePt t="30883" x="4357688" y="1924050"/>
          <p14:tracePt t="30891" x="4413250" y="1924050"/>
          <p14:tracePt t="30899" x="4448175" y="1924050"/>
          <p14:tracePt t="30907" x="4494213" y="1924050"/>
          <p14:tracePt t="30914" x="4530725" y="1924050"/>
          <p14:tracePt t="30924" x="4567238" y="1924050"/>
          <p14:tracePt t="30932" x="4594225" y="1924050"/>
          <p14:tracePt t="30940" x="4622800" y="1924050"/>
          <p14:tracePt t="30948" x="4649788" y="1924050"/>
          <p14:tracePt t="30956" x="4676775" y="1924050"/>
          <p14:tracePt t="30964" x="4686300" y="1924050"/>
          <p14:tracePt t="30971" x="4703763" y="1924050"/>
          <p14:tracePt t="30978" x="4722813" y="1924050"/>
          <p14:tracePt t="30995" x="4730750" y="1924050"/>
          <p14:tracePt t="31010" x="4740275" y="1924050"/>
          <p14:tracePt t="31276" x="4749800" y="1924050"/>
          <p14:tracePt t="31482" x="4759325" y="1924050"/>
          <p14:tracePt t="31490" x="4776788" y="1924050"/>
          <p14:tracePt t="31498" x="4822825" y="1924050"/>
          <p14:tracePt t="31506" x="4886325" y="1924050"/>
          <p14:tracePt t="31514" x="4949825" y="1924050"/>
          <p14:tracePt t="31522" x="5022850" y="1924050"/>
          <p14:tracePt t="31530" x="5132388" y="1924050"/>
          <p14:tracePt t="31538" x="5224463" y="1924050"/>
          <p14:tracePt t="31546" x="5334000" y="1897063"/>
          <p14:tracePt t="31554" x="5434013" y="1878013"/>
          <p14:tracePt t="31562" x="5507038" y="1851025"/>
          <p14:tracePt t="31570" x="5551488" y="1841500"/>
          <p14:tracePt t="31579" x="5597525" y="1824038"/>
          <p14:tracePt t="31587" x="5624513" y="1797050"/>
          <p14:tracePt t="31595" x="5634038" y="1797050"/>
          <p14:tracePt t="31618" x="5643563" y="1787525"/>
          <p14:tracePt t="31695" x="5653088" y="1787525"/>
          <p14:tracePt t="31710" x="5653088" y="1797050"/>
          <p14:tracePt t="31718" x="5653088" y="1804988"/>
          <p14:tracePt t="31726" x="5653088" y="1814513"/>
          <p14:tracePt t="31730" x="5653088" y="1824038"/>
          <p14:tracePt t="31738" x="5653088" y="1833563"/>
          <p14:tracePt t="31746" x="5653088" y="1841500"/>
          <p14:tracePt t="31754" x="5653088" y="1860550"/>
          <p14:tracePt t="31762" x="5653088" y="1870075"/>
          <p14:tracePt t="31932" x="5653088" y="1878013"/>
          <p14:tracePt t="31948" x="5653088" y="1887538"/>
          <p14:tracePt t="31956" x="5643563" y="1906588"/>
          <p14:tracePt t="31964" x="5643563" y="1914525"/>
          <p14:tracePt t="31979" x="5634038" y="1924050"/>
          <p14:tracePt t="32037" x="5624513" y="1933575"/>
          <p14:tracePt t="32793" x="5607050" y="1933575"/>
          <p14:tracePt t="32798" x="5524500" y="1960563"/>
          <p14:tracePt t="32804" x="5461000" y="1987550"/>
          <p14:tracePt t="32812" x="5378450" y="2043113"/>
          <p14:tracePt t="32819" x="5268913" y="2070100"/>
          <p14:tracePt t="32826" x="5168900" y="2125663"/>
          <p14:tracePt t="32835" x="5049838" y="2170113"/>
          <p14:tracePt t="32842" x="4949825" y="2206625"/>
          <p14:tracePt t="32850" x="4822825" y="2270125"/>
          <p14:tracePt t="32860" x="4740275" y="2306638"/>
          <p14:tracePt t="32866" x="4640263" y="2335213"/>
          <p14:tracePt t="32874" x="4576763" y="2371725"/>
          <p14:tracePt t="32882" x="4503738" y="2416175"/>
          <p14:tracePt t="32890" x="4440238" y="2452688"/>
          <p14:tracePt t="32898" x="4403725" y="2471738"/>
          <p14:tracePt t="32906" x="4357688" y="2498725"/>
          <p14:tracePt t="32914" x="4330700" y="2517775"/>
          <p14:tracePt t="32930" x="4311650" y="2525713"/>
          <p14:tracePt t="32938" x="4303713" y="2535238"/>
          <p14:tracePt t="32946" x="4294188" y="2544763"/>
          <p14:tracePt t="33498" x="4275138" y="2544763"/>
          <p14:tracePt t="33652" x="4267200" y="2525713"/>
          <p14:tracePt t="33667" x="4267200" y="2508250"/>
          <p14:tracePt t="33683" x="4257675" y="2489200"/>
          <p14:tracePt t="33692" x="4248150" y="2481263"/>
          <p14:tracePt t="33708" x="4248150" y="2471738"/>
          <p14:tracePt t="33724" x="4238625" y="2471738"/>
          <p14:tracePt t="33796" x="4230688" y="2462213"/>
          <p14:tracePt t="33828" x="4211638" y="2462213"/>
          <p14:tracePt t="33844" x="4202113" y="2462213"/>
          <p14:tracePt t="33860" x="4175125" y="2462213"/>
          <p14:tracePt t="33868" x="4165600" y="2462213"/>
          <p14:tracePt t="33876" x="4157663" y="2462213"/>
          <p14:tracePt t="33884" x="4129088" y="2462213"/>
          <p14:tracePt t="33893" x="4121150" y="2462213"/>
          <p14:tracePt t="33899" x="4111625" y="2462213"/>
          <p14:tracePt t="33907" x="4102100" y="2462213"/>
          <p14:tracePt t="33915" x="4094163" y="2462213"/>
          <p14:tracePt t="33924" x="4084638" y="2462213"/>
          <p14:tracePt t="33931" x="4075113" y="2462213"/>
          <p14:tracePt t="33940" x="4065588" y="2462213"/>
          <p14:tracePt t="33947" x="4048125" y="2452688"/>
          <p14:tracePt t="33956" x="4029075" y="2452688"/>
          <p14:tracePt t="33963" x="4021138" y="2452688"/>
          <p14:tracePt t="33971" x="4002088" y="2444750"/>
          <p14:tracePt t="33986" x="3992563" y="2444750"/>
          <p14:tracePt t="33995" x="3975100" y="2444750"/>
          <p14:tracePt t="34002" x="3956050" y="2444750"/>
          <p14:tracePt t="34010" x="3948113" y="2444750"/>
          <p14:tracePt t="34018" x="3929063" y="2425700"/>
          <p14:tracePt t="34027" x="3911600" y="2425700"/>
          <p14:tracePt t="34046" x="3892550" y="2416175"/>
          <p14:tracePt t="34053" x="3865563" y="2408238"/>
          <p14:tracePt t="34071" x="3856038" y="2398713"/>
          <p14:tracePt t="34076" x="3846513" y="2389188"/>
          <p14:tracePt t="34083" x="3838575" y="2379663"/>
          <p14:tracePt t="34099" x="3838575" y="2371725"/>
          <p14:tracePt t="34106" x="3838575" y="2343150"/>
          <p14:tracePt t="34115" x="3838575" y="2335213"/>
          <p14:tracePt t="34122" x="3838575" y="2289175"/>
          <p14:tracePt t="34130" x="3838575" y="2270125"/>
          <p14:tracePt t="34138" x="3838575" y="2233613"/>
          <p14:tracePt t="34146" x="3838575" y="2189163"/>
          <p14:tracePt t="34154" x="3838575" y="2152650"/>
          <p14:tracePt t="34164" x="3838575" y="2116138"/>
          <p14:tracePt t="34170" x="3875088" y="2060575"/>
          <p14:tracePt t="34179" x="3902075" y="2033588"/>
          <p14:tracePt t="34186" x="3929063" y="1987550"/>
          <p14:tracePt t="34194" x="3948113" y="1960563"/>
          <p14:tracePt t="34203" x="3965575" y="1951038"/>
          <p14:tracePt t="34213" x="4002088" y="1924050"/>
          <p14:tracePt t="34220" x="4021138" y="1914525"/>
          <p14:tracePt t="34228" x="4038600" y="1906588"/>
          <p14:tracePt t="34235" x="4057650" y="1897063"/>
          <p14:tracePt t="34243" x="4075113" y="1897063"/>
          <p14:tracePt t="34251" x="4084638" y="1897063"/>
          <p14:tracePt t="34261" x="4102100" y="1897063"/>
          <p14:tracePt t="34267" x="4121150" y="1897063"/>
          <p14:tracePt t="34290" x="4138613" y="1897063"/>
          <p14:tracePt t="34298" x="4148138" y="1897063"/>
          <p14:tracePt t="34314" x="4157663" y="1897063"/>
          <p14:tracePt t="34322" x="4165600" y="1906588"/>
          <p14:tracePt t="34330" x="4175125" y="1906588"/>
          <p14:tracePt t="34338" x="4175125" y="1914525"/>
          <p14:tracePt t="34346" x="4175125" y="1943100"/>
          <p14:tracePt t="34354" x="4175125" y="1960563"/>
          <p14:tracePt t="34362" x="4175125" y="1970088"/>
          <p14:tracePt t="34370" x="4175125" y="2006600"/>
          <p14:tracePt t="34378" x="4175125" y="2024063"/>
          <p14:tracePt t="34386" x="4175125" y="2043113"/>
          <p14:tracePt t="34395" x="4175125" y="2060575"/>
          <p14:tracePt t="34403" x="4175125" y="2089150"/>
          <p14:tracePt t="34412" x="4175125" y="2106613"/>
          <p14:tracePt t="34418" x="4175125" y="2133600"/>
          <p14:tracePt t="34426" x="4175125" y="2152650"/>
          <p14:tracePt t="34434" x="4175125" y="2179638"/>
          <p14:tracePt t="34443" x="4175125" y="2197100"/>
          <p14:tracePt t="34450" x="4175125" y="2216150"/>
          <p14:tracePt t="34459" x="4175125" y="2225675"/>
          <p14:tracePt t="34466" x="4175125" y="2243138"/>
          <p14:tracePt t="34506" x="4165600" y="2252663"/>
          <p14:tracePt t="34522" x="4148138" y="2262188"/>
          <p14:tracePt t="34554" x="4138613" y="2270125"/>
          <p14:tracePt t="34699" x="4148138" y="2270125"/>
          <p14:tracePt t="34708" x="4165600" y="2279650"/>
          <p14:tracePt t="34716" x="4202113" y="2279650"/>
          <p14:tracePt t="34726" x="4257675" y="2289175"/>
          <p14:tracePt t="34730" x="4357688" y="2325688"/>
          <p14:tracePt t="34738" x="4448175" y="2325688"/>
          <p14:tracePt t="34746" x="4594225" y="2335213"/>
          <p14:tracePt t="34754" x="4822825" y="2352675"/>
          <p14:tracePt t="34764" x="5049838" y="2352675"/>
          <p14:tracePt t="34772" x="5378450" y="2352675"/>
          <p14:tracePt t="34778" x="5716588" y="2352675"/>
          <p14:tracePt t="34786" x="6053138" y="2352675"/>
          <p14:tracePt t="34794" x="6354763" y="2352675"/>
          <p14:tracePt t="34805" x="6537325" y="2352675"/>
          <p14:tracePt t="34811" x="6718300" y="2352675"/>
          <p14:tracePt t="34819" x="6864350" y="2352675"/>
          <p14:tracePt t="34829" x="6937375" y="2352675"/>
          <p14:tracePt t="34834" x="7010400" y="2352675"/>
          <p14:tracePt t="34843" x="7065963" y="2352675"/>
          <p14:tracePt t="34850" x="7073900" y="2343150"/>
          <p14:tracePt t="34860" x="7092950" y="2343150"/>
          <p14:tracePt t="34907" x="7102475" y="2343150"/>
          <p14:tracePt t="34914" x="7110413" y="2343150"/>
          <p14:tracePt t="34922" x="7138988" y="2343150"/>
          <p14:tracePt t="34930" x="7146925" y="2343150"/>
          <p14:tracePt t="34946" x="7175500" y="2343150"/>
          <p14:tracePt t="34963" x="7183438" y="2343150"/>
          <p14:tracePt t="34980" x="7192963" y="2343150"/>
          <p14:tracePt t="35052" x="7202488" y="2343150"/>
          <p14:tracePt t="35061" x="7219950" y="2343150"/>
          <p14:tracePt t="35070" x="7239000" y="2343150"/>
          <p14:tracePt t="35076" x="7248525" y="2343150"/>
          <p14:tracePt t="35084" x="7283450" y="2343150"/>
          <p14:tracePt t="35092" x="7319963" y="2335213"/>
          <p14:tracePt t="35101" x="7366000" y="2335213"/>
          <p14:tracePt t="35106" x="7402513" y="2316163"/>
          <p14:tracePt t="35114" x="7466013" y="2316163"/>
          <p14:tracePt t="35122" x="7539038" y="2306638"/>
          <p14:tracePt t="35131" x="7612063" y="2306638"/>
          <p14:tracePt t="35138" x="7667625" y="2306638"/>
          <p14:tracePt t="35146" x="7712075" y="2306638"/>
          <p14:tracePt t="35154" x="7740650" y="2289175"/>
          <p14:tracePt t="35162" x="7758113" y="2289175"/>
          <p14:tracePt t="35179" x="7767638" y="2279650"/>
          <p14:tracePt t="35590" x="7777163" y="2270125"/>
          <p14:tracePt t="35606" x="7777163" y="2262188"/>
          <p14:tracePt t="35611" x="7740650" y="2262188"/>
          <p14:tracePt t="35619" x="7648575" y="2243138"/>
          <p14:tracePt t="35627" x="7521575" y="2243138"/>
          <p14:tracePt t="35635" x="7392988" y="2243138"/>
          <p14:tracePt t="35644" x="7239000" y="2243138"/>
          <p14:tracePt t="35650" x="7037388" y="2243138"/>
          <p14:tracePt t="35659" x="6819900" y="2243138"/>
          <p14:tracePt t="35668" x="6591300" y="2243138"/>
          <p14:tracePt t="35678" x="6408738" y="2243138"/>
          <p14:tracePt t="35685" x="6189663" y="2243138"/>
          <p14:tracePt t="35697" x="5989638" y="2243138"/>
          <p14:tracePt t="35699" x="5826125" y="2243138"/>
          <p14:tracePt t="35708" x="5680075" y="2243138"/>
          <p14:tracePt t="35714" x="5551488" y="2243138"/>
          <p14:tracePt t="35724" x="5514975" y="2243138"/>
          <p14:tracePt t="35730" x="5424488" y="2243138"/>
          <p14:tracePt t="35739" x="5351463" y="2243138"/>
          <p14:tracePt t="35746" x="5260975" y="2243138"/>
          <p14:tracePt t="35755" x="5132388" y="2243138"/>
          <p14:tracePt t="35762" x="5005388" y="2243138"/>
          <p14:tracePt t="35770" x="4859338" y="2243138"/>
          <p14:tracePt t="35778" x="4713288" y="2243138"/>
          <p14:tracePt t="35786" x="4567238" y="2243138"/>
          <p14:tracePt t="35795" x="4440238" y="2243138"/>
          <p14:tracePt t="35802" x="4311650" y="2243138"/>
          <p14:tracePt t="35810" x="4202113" y="2243138"/>
          <p14:tracePt t="35819" x="4111625" y="2243138"/>
          <p14:tracePt t="35826" x="4038600" y="2243138"/>
          <p14:tracePt t="35834" x="4002088" y="2243138"/>
          <p14:tracePt t="35842" x="3948113" y="2243138"/>
          <p14:tracePt t="35851" x="3929063" y="2243138"/>
          <p14:tracePt t="35859" x="3902075" y="2243138"/>
          <p14:tracePt t="35866" x="3883025" y="2243138"/>
          <p14:tracePt t="35875" x="3846513" y="2243138"/>
          <p14:tracePt t="35882" x="3810000" y="2252663"/>
          <p14:tracePt t="35890" x="3792538" y="2262188"/>
          <p14:tracePt t="35898" x="3729038" y="2279650"/>
          <p14:tracePt t="35906" x="3692525" y="2289175"/>
          <p14:tracePt t="35914" x="3646488" y="2306638"/>
          <p14:tracePt t="35922" x="3619500" y="2306638"/>
          <p14:tracePt t="35930" x="3592513" y="2316163"/>
          <p14:tracePt t="35938" x="3546475" y="2316163"/>
          <p14:tracePt t="35946" x="3519488" y="2316163"/>
          <p14:tracePt t="35955" x="3490913" y="2335213"/>
          <p14:tracePt t="35963" x="3446463" y="2335213"/>
          <p14:tracePt t="35970" x="3419475" y="2335213"/>
          <p14:tracePt t="35978" x="3373438" y="2343150"/>
          <p14:tracePt t="35989" x="3317875" y="2343150"/>
          <p14:tracePt t="35996" x="3290888" y="2343150"/>
          <p14:tracePt t="36004" x="3236913" y="2343150"/>
          <p14:tracePt t="36012" x="3163888" y="2343150"/>
          <p14:tracePt t="36022" x="3108325" y="2343150"/>
          <p14:tracePt t="36026" x="3044825" y="2343150"/>
          <p14:tracePt t="36034" x="2971800" y="2343150"/>
          <p14:tracePt t="36042" x="2917825" y="2343150"/>
          <p14:tracePt t="36051" x="2871788" y="2352675"/>
          <p14:tracePt t="36061" x="2835275" y="2352675"/>
          <p14:tracePt t="36067" x="2808288" y="2362200"/>
          <p14:tracePt t="36074" x="2752725" y="2362200"/>
          <p14:tracePt t="36083" x="2716213" y="2389188"/>
          <p14:tracePt t="36090" x="2662238" y="2398713"/>
          <p14:tracePt t="36099" x="2616200" y="2408238"/>
          <p14:tracePt t="36108" x="2589213" y="2425700"/>
          <p14:tracePt t="36115" x="2562225" y="2444750"/>
          <p14:tracePt t="36124" x="2543175" y="2452688"/>
          <p14:tracePt t="36132" x="2506663" y="2471738"/>
          <p14:tracePt t="36149" x="2479675" y="2489200"/>
          <p14:tracePt t="36155" x="2443163" y="2498725"/>
          <p14:tracePt t="36166" x="2425700" y="2498725"/>
          <p14:tracePt t="36178" x="2379663" y="2517775"/>
          <p14:tracePt t="36186" x="2370138" y="2517775"/>
          <p14:tracePt t="36194" x="2343150" y="2544763"/>
          <p14:tracePt t="36203" x="2333625" y="2544763"/>
          <p14:tracePt t="36210" x="2316163" y="2544763"/>
          <p14:tracePt t="36218" x="2287588" y="2544763"/>
          <p14:tracePt t="36227" x="2270125" y="2554288"/>
          <p14:tracePt t="36234" x="2260600" y="2554288"/>
          <p14:tracePt t="36243" x="2224088" y="2562225"/>
          <p14:tracePt t="36260" x="2206625" y="2581275"/>
          <p14:tracePt t="36267" x="2197100" y="2581275"/>
          <p14:tracePt t="36276" x="2187575" y="2581275"/>
          <p14:tracePt t="36283" x="2179638" y="2581275"/>
          <p14:tracePt t="36290" x="2160588" y="2581275"/>
          <p14:tracePt t="36298" x="2151063" y="2581275"/>
          <p14:tracePt t="36366" x="2143125" y="2589213"/>
          <p14:tracePt t="36851" x="2143125" y="2608263"/>
          <p14:tracePt t="36876" x="2143125" y="2617788"/>
          <p14:tracePt t="36891" x="2143125" y="2625725"/>
          <p14:tracePt t="36923" x="2143125" y="2635250"/>
          <p14:tracePt t="36946" x="2143125" y="2654300"/>
          <p14:tracePt t="36962" x="2143125" y="2662238"/>
          <p14:tracePt t="36979" x="2151063" y="2671763"/>
          <p14:tracePt t="38236" x="2160588" y="2671763"/>
          <p14:tracePt t="38367" x="2170113" y="2681288"/>
          <p14:tracePt t="38381" x="2170113" y="2690813"/>
          <p14:tracePt t="38397" x="2179638" y="2698750"/>
          <p14:tracePt t="38405" x="2187575" y="2708275"/>
          <p14:tracePt t="38434" x="2197100" y="2708275"/>
          <p14:tracePt t="38643" x="2214563" y="2708275"/>
          <p14:tracePt t="39042" x="2224088" y="2708275"/>
          <p14:tracePt t="39522" x="2233613" y="2708275"/>
          <p14:tracePt t="39538" x="2233613" y="2698750"/>
          <p14:tracePt t="39733" x="2243138" y="2681288"/>
          <p14:tracePt t="39773" x="2243138" y="2671763"/>
          <p14:tracePt t="41444" x="2251075" y="2662238"/>
          <p14:tracePt t="43050" x="2260600" y="2662238"/>
          <p14:tracePt t="43067" x="2270125" y="2662238"/>
          <p14:tracePt t="43109" x="2287588" y="2671763"/>
          <p14:tracePt t="43383" x="2287588" y="2690813"/>
          <p14:tracePt t="43546" x="2287588" y="2698750"/>
          <p14:tracePt t="43554" x="2287588" y="2717800"/>
          <p14:tracePt t="43562" x="2287588" y="2744788"/>
          <p14:tracePt t="43570" x="2287588" y="2763838"/>
          <p14:tracePt t="43578" x="2243138" y="2827338"/>
          <p14:tracePt t="43586" x="2224088" y="2854325"/>
          <p14:tracePt t="43595" x="2187575" y="2881313"/>
          <p14:tracePt t="43602" x="2151063" y="2936875"/>
          <p14:tracePt t="43610" x="2114550" y="2982913"/>
          <p14:tracePt t="43619" x="2087563" y="3009900"/>
          <p14:tracePt t="43626" x="2051050" y="3046413"/>
          <p14:tracePt t="43634" x="2033588" y="3073400"/>
          <p14:tracePt t="43643" x="2024063" y="3090863"/>
          <p14:tracePt t="43651" x="2005013" y="3119438"/>
          <p14:tracePt t="43659" x="1987550" y="3146425"/>
          <p14:tracePt t="43666" x="1978025" y="3146425"/>
          <p14:tracePt t="43682" x="1978025" y="3155950"/>
          <p14:tracePt t="43987" x="1960563" y="3173413"/>
          <p14:tracePt t="43994" x="1931988" y="3182938"/>
          <p14:tracePt t="44003" x="1914525" y="3182938"/>
          <p14:tracePt t="44010" x="1868488" y="3219450"/>
          <p14:tracePt t="44018" x="1860550" y="3219450"/>
          <p14:tracePt t="44027" x="1841500" y="3228975"/>
          <p14:tracePt t="44034" x="1814513" y="3228975"/>
          <p14:tracePt t="44043" x="1795463" y="3236913"/>
          <p14:tracePt t="44058" x="1768475" y="3236913"/>
          <p14:tracePt t="44076" x="1758950" y="3246438"/>
          <p14:tracePt t="44419" x="1758950" y="3236913"/>
          <p14:tracePt t="44427" x="1758950" y="3219450"/>
          <p14:tracePt t="44442" x="1768475" y="3209925"/>
          <p14:tracePt t="44450" x="1768475" y="3192463"/>
          <p14:tracePt t="44458" x="1768475" y="3182938"/>
          <p14:tracePt t="44466" x="1778000" y="3182938"/>
          <p14:tracePt t="44476" x="1787525" y="3173413"/>
          <p14:tracePt t="44482" x="1795463" y="3163888"/>
          <p14:tracePt t="44491" x="1804988" y="3146425"/>
          <p14:tracePt t="44498" x="1814513" y="3136900"/>
          <p14:tracePt t="44507" x="1824038" y="3127375"/>
          <p14:tracePt t="44515" x="1831975" y="3119438"/>
          <p14:tracePt t="44522" x="1860550" y="3090863"/>
          <p14:tracePt t="44539" x="1878013" y="3073400"/>
          <p14:tracePt t="44546" x="1905000" y="3046413"/>
          <p14:tracePt t="44554" x="1924050" y="3036888"/>
          <p14:tracePt t="44562" x="1941513" y="3017838"/>
          <p14:tracePt t="44570" x="1951038" y="2982913"/>
          <p14:tracePt t="44578" x="1987550" y="2954338"/>
          <p14:tracePt t="44587" x="1997075" y="2946400"/>
          <p14:tracePt t="44594" x="2014538" y="2927350"/>
          <p14:tracePt t="44602" x="2033588" y="2909888"/>
          <p14:tracePt t="44610" x="2051050" y="2881313"/>
          <p14:tracePt t="44618" x="2060575" y="2863850"/>
          <p14:tracePt t="44626" x="2070100" y="2854325"/>
          <p14:tracePt t="44635" x="2078038" y="2844800"/>
          <p14:tracePt t="44644" x="2087563" y="2836863"/>
          <p14:tracePt t="44650" x="2087563" y="2827338"/>
          <p14:tracePt t="44658" x="2106613" y="2808288"/>
          <p14:tracePt t="44675" x="2114550" y="2800350"/>
          <p14:tracePt t="44698" x="2124075" y="2800350"/>
          <p14:tracePt t="44714" x="2143125" y="2781300"/>
          <p14:tracePt t="44724" x="2151063" y="2771775"/>
          <p14:tracePt t="44730" x="2170113" y="2763838"/>
          <p14:tracePt t="44746" x="2197100" y="2744788"/>
          <p14:tracePt t="44754" x="2214563" y="2727325"/>
          <p14:tracePt t="44763" x="2224088" y="2717800"/>
          <p14:tracePt t="44770" x="2251075" y="2698750"/>
          <p14:tracePt t="44778" x="2270125" y="2681288"/>
          <p14:tracePt t="44786" x="2287588" y="2654300"/>
          <p14:tracePt t="44794" x="2306638" y="2635250"/>
          <p14:tracePt t="44802" x="2343150" y="2617788"/>
          <p14:tracePt t="44811" x="2352675" y="2608263"/>
          <p14:tracePt t="44818" x="2379663" y="2581275"/>
          <p14:tracePt t="44826" x="2397125" y="2562225"/>
          <p14:tracePt t="44834" x="2416175" y="2554288"/>
          <p14:tracePt t="44843" x="2433638" y="2535238"/>
          <p14:tracePt t="44850" x="2443163" y="2525713"/>
          <p14:tracePt t="44866" x="2462213" y="2517775"/>
          <p14:tracePt t="44876" x="2479675" y="2508250"/>
          <p14:tracePt t="44893" x="2489200" y="2498725"/>
          <p14:tracePt t="44899" x="2489200" y="2489200"/>
          <p14:tracePt t="44923" x="2506663" y="2481263"/>
          <p14:tracePt t="44930" x="2516188" y="2481263"/>
          <p14:tracePt t="44938" x="2525713" y="2481263"/>
          <p14:tracePt t="44946" x="2543175" y="2462213"/>
          <p14:tracePt t="44954" x="2562225" y="2452688"/>
          <p14:tracePt t="44962" x="2579688" y="2425700"/>
          <p14:tracePt t="44970" x="2589213" y="2425700"/>
          <p14:tracePt t="44978" x="2598738" y="2416175"/>
          <p14:tracePt t="44986" x="2616200" y="2398713"/>
          <p14:tracePt t="44994" x="2625725" y="2389188"/>
          <p14:tracePt t="45002" x="2635250" y="2379663"/>
          <p14:tracePt t="45011" x="2643188" y="2362200"/>
          <p14:tracePt t="45028" x="2652713" y="2352675"/>
          <p14:tracePt t="45038" x="2662238" y="2352675"/>
          <p14:tracePt t="45042" x="2689225" y="2343150"/>
          <p14:tracePt t="45063" x="2698750" y="2343150"/>
          <p14:tracePt t="45070" x="2708275" y="2335213"/>
          <p14:tracePt t="45075" x="2716213" y="2325688"/>
          <p14:tracePt t="45106" x="2725738" y="2325688"/>
          <p14:tracePt t="45149" x="2735263" y="2316163"/>
          <p14:tracePt t="45277" x="2744788" y="2316163"/>
          <p14:tracePt t="45293" x="2762250" y="2306638"/>
          <p14:tracePt t="45309" x="2771775" y="2306638"/>
          <p14:tracePt t="45427" x="2781300" y="2306638"/>
          <p14:tracePt t="45435" x="2817813" y="2306638"/>
          <p14:tracePt t="45443" x="2871788" y="2306638"/>
          <p14:tracePt t="45450" x="2962275" y="2306638"/>
          <p14:tracePt t="45459" x="3108325" y="2306638"/>
          <p14:tracePt t="45467" x="3254375" y="2306638"/>
          <p14:tracePt t="45476" x="3390900" y="2306638"/>
          <p14:tracePt t="45482" x="3573463" y="2306638"/>
          <p14:tracePt t="45491" x="3738563" y="2279650"/>
          <p14:tracePt t="45498" x="3883025" y="2279650"/>
          <p14:tracePt t="45506" x="4048125" y="2279650"/>
          <p14:tracePt t="45515" x="4194175" y="2262188"/>
          <p14:tracePt t="45524" x="4330700" y="2252663"/>
          <p14:tracePt t="45530" x="4403725" y="2233613"/>
          <p14:tracePt t="45539" x="4467225" y="2206625"/>
          <p14:tracePt t="45546" x="4521200" y="2197100"/>
          <p14:tracePt t="45554" x="4567238" y="2197100"/>
          <p14:tracePt t="45562" x="4586288" y="2189163"/>
          <p14:tracePt t="45570" x="4603750" y="2189163"/>
          <p14:tracePt t="45586" x="4613275" y="2189163"/>
          <p14:tracePt t="45610" x="4622800" y="2189163"/>
          <p14:tracePt t="45618" x="4640263" y="2189163"/>
          <p14:tracePt t="45627" x="4659313" y="2189163"/>
          <p14:tracePt t="45634" x="4686300" y="2189163"/>
          <p14:tracePt t="45642" x="4713288" y="2189163"/>
          <p14:tracePt t="45650" x="4749800" y="2189163"/>
          <p14:tracePt t="45658" x="4776788" y="2189163"/>
          <p14:tracePt t="45666" x="4803775" y="2189163"/>
          <p14:tracePt t="45675" x="4849813" y="2189163"/>
          <p14:tracePt t="45682" x="4905375" y="2189163"/>
          <p14:tracePt t="45692" x="4913313" y="2189163"/>
          <p14:tracePt t="45698" x="4968875" y="2189163"/>
          <p14:tracePt t="45707" x="5005388" y="2189163"/>
          <p14:tracePt t="45714" x="5022850" y="2189163"/>
          <p14:tracePt t="45725" x="5049838" y="2189163"/>
          <p14:tracePt t="45730" x="5059363" y="2189163"/>
          <p14:tracePt t="45738" x="5068888" y="2179638"/>
          <p14:tracePt t="45746" x="5078413" y="2179638"/>
          <p14:tracePt t="45755" x="5095875" y="2179638"/>
          <p14:tracePt t="45770" x="5105400" y="2179638"/>
          <p14:tracePt t="45778" x="5122863" y="2179638"/>
          <p14:tracePt t="46053" x="5132388" y="2179638"/>
          <p14:tracePt t="46071" x="5151438" y="2197100"/>
          <p14:tracePt t="46077" x="5151438" y="2206625"/>
          <p14:tracePt t="46083" x="5151438" y="2216150"/>
          <p14:tracePt t="46092" x="5159375" y="2252663"/>
          <p14:tracePt t="46100" x="5159375" y="2262188"/>
          <p14:tracePt t="46106" x="5159375" y="2279650"/>
          <p14:tracePt t="46122" x="5159375" y="2289175"/>
          <p14:tracePt t="46368" x="5159375" y="2298700"/>
          <p14:tracePt t="46372" x="5168900" y="2298700"/>
          <p14:tracePt t="46379" x="5187950" y="2298700"/>
          <p14:tracePt t="46387" x="5232400" y="2298700"/>
          <p14:tracePt t="46395" x="5268913" y="2289175"/>
          <p14:tracePt t="46402" x="5334000" y="2262188"/>
          <p14:tracePt t="46413" x="5397500" y="2252663"/>
          <p14:tracePt t="46418" x="5461000" y="2206625"/>
          <p14:tracePt t="46427" x="5524500" y="2189163"/>
          <p14:tracePt t="46434" x="5588000" y="2152650"/>
          <p14:tracePt t="46443" x="5624513" y="2133600"/>
          <p14:tracePt t="46450" x="5670550" y="2116138"/>
          <p14:tracePt t="46458" x="5697538" y="2097088"/>
          <p14:tracePt t="46466" x="5734050" y="2097088"/>
          <p14:tracePt t="46477" x="5743575" y="2089150"/>
          <p14:tracePt t="46749" x="5753100" y="2089150"/>
          <p14:tracePt t="46954" x="5743575" y="2089150"/>
          <p14:tracePt t="46963" x="5734050" y="2089150"/>
          <p14:tracePt t="46971" x="5697538" y="2089150"/>
          <p14:tracePt t="46978" x="5643563" y="2089150"/>
          <p14:tracePt t="46986" x="5514975" y="2089150"/>
          <p14:tracePt t="46994" x="5405438" y="2089150"/>
          <p14:tracePt t="47002" x="5260975" y="2089150"/>
          <p14:tracePt t="47011" x="5132388" y="2089150"/>
          <p14:tracePt t="47018" x="4932363" y="2089150"/>
          <p14:tracePt t="47027" x="4749800" y="2089150"/>
          <p14:tracePt t="47034" x="4549775" y="2089150"/>
          <p14:tracePt t="47042" x="4376738" y="2089150"/>
          <p14:tracePt t="47050" x="4175125" y="2089150"/>
          <p14:tracePt t="47058" x="3992563" y="2089150"/>
          <p14:tracePt t="47066" x="3810000" y="2089150"/>
          <p14:tracePt t="47075" x="3683000" y="2089150"/>
          <p14:tracePt t="47083" x="3573463" y="2089150"/>
          <p14:tracePt t="47092" x="3482975" y="2089150"/>
          <p14:tracePt t="47099" x="3409950" y="2089150"/>
          <p14:tracePt t="47106" x="3354388" y="2089150"/>
          <p14:tracePt t="47115" x="3290888" y="2089150"/>
          <p14:tracePt t="47122" x="3263900" y="2089150"/>
          <p14:tracePt t="47130" x="3208338" y="2089150"/>
          <p14:tracePt t="47138" x="3171825" y="2089150"/>
          <p14:tracePt t="47146" x="3127375" y="2089150"/>
          <p14:tracePt t="47154" x="3071813" y="2089150"/>
          <p14:tracePt t="47162" x="3035300" y="2089150"/>
          <p14:tracePt t="47180" x="2954338" y="2089150"/>
          <p14:tracePt t="47186" x="2917825" y="2089150"/>
          <p14:tracePt t="47202" x="2889250" y="2089150"/>
          <p14:tracePt t="47210" x="2881313" y="2089150"/>
          <p14:tracePt t="47227" x="2871788" y="2089150"/>
          <p14:tracePt t="47450" x="2917825" y="2097088"/>
          <p14:tracePt t="47460" x="3063875" y="2116138"/>
          <p14:tracePt t="47466" x="3244850" y="2125663"/>
          <p14:tracePt t="47474" x="3473450" y="2160588"/>
          <p14:tracePt t="47482" x="3719513" y="2197100"/>
          <p14:tracePt t="47491" x="4038600" y="2233613"/>
          <p14:tracePt t="47498" x="4321175" y="2289175"/>
          <p14:tracePt t="47507" x="4630738" y="2306638"/>
          <p14:tracePt t="47514" x="4895850" y="2306638"/>
          <p14:tracePt t="47522" x="5122863" y="2306638"/>
          <p14:tracePt t="47530" x="5297488" y="2306638"/>
          <p14:tracePt t="47538" x="5461000" y="2306638"/>
          <p14:tracePt t="47546" x="5588000" y="2306638"/>
          <p14:tracePt t="47554" x="5643563" y="2306638"/>
          <p14:tracePt t="47562" x="5707063" y="2306638"/>
          <p14:tracePt t="47570" x="5724525" y="2306638"/>
          <p14:tracePt t="47578" x="5734050" y="2306638"/>
          <p14:tracePt t="47594" x="5743575" y="2306638"/>
          <p14:tracePt t="47828" x="5716588" y="2306638"/>
          <p14:tracePt t="47836" x="5634038" y="2306638"/>
          <p14:tracePt t="47843" x="5524500" y="2352675"/>
          <p14:tracePt t="47854" x="5360988" y="2371725"/>
          <p14:tracePt t="47861" x="5159375" y="2389188"/>
          <p14:tracePt t="47867" x="4949825" y="2435225"/>
          <p14:tracePt t="47875" x="4767263" y="2452688"/>
          <p14:tracePt t="47883" x="4557713" y="2481263"/>
          <p14:tracePt t="47892" x="4376738" y="2508250"/>
          <p14:tracePt t="47899" x="4211638" y="2544763"/>
          <p14:tracePt t="47907" x="4065588" y="2554288"/>
          <p14:tracePt t="47915" x="3911600" y="2581275"/>
          <p14:tracePt t="47922" x="3802063" y="2598738"/>
          <p14:tracePt t="47930" x="3729038" y="2608263"/>
          <p14:tracePt t="47938" x="3665538" y="2625725"/>
          <p14:tracePt t="47946" x="3582988" y="2662238"/>
          <p14:tracePt t="47954" x="3509963" y="2681288"/>
          <p14:tracePt t="47962" x="3436938" y="2690813"/>
          <p14:tracePt t="47970" x="3354388" y="2727325"/>
          <p14:tracePt t="47978" x="3273425" y="2744788"/>
          <p14:tracePt t="47986" x="3163888" y="2790825"/>
          <p14:tracePt t="47994" x="3081338" y="2800350"/>
          <p14:tracePt t="48002" x="3008313" y="2827338"/>
          <p14:tracePt t="48010" x="2908300" y="2854325"/>
          <p14:tracePt t="48018" x="2825750" y="2881313"/>
          <p14:tracePt t="48026" x="2735263" y="2917825"/>
          <p14:tracePt t="48034" x="2671763" y="2946400"/>
          <p14:tracePt t="48043" x="2625725" y="2954338"/>
          <p14:tracePt t="48050" x="2562225" y="2990850"/>
          <p14:tracePt t="48059" x="2506663" y="3017838"/>
          <p14:tracePt t="48067" x="2470150" y="3054350"/>
          <p14:tracePt t="48075" x="2443163" y="3063875"/>
          <p14:tracePt t="48083" x="2397125" y="3109913"/>
          <p14:tracePt t="48091" x="2360613" y="3127375"/>
          <p14:tracePt t="48098" x="2324100" y="3146425"/>
          <p14:tracePt t="48109" x="2297113" y="3163888"/>
          <p14:tracePt t="48116" x="2270125" y="3192463"/>
          <p14:tracePt t="48122" x="2243138" y="3209925"/>
          <p14:tracePt t="48130" x="2224088" y="3219450"/>
          <p14:tracePt t="48139" x="2187575" y="3228975"/>
          <p14:tracePt t="48146" x="2160588" y="3246438"/>
          <p14:tracePt t="48154" x="2143125" y="3255963"/>
          <p14:tracePt t="48162" x="2124075" y="3255963"/>
          <p14:tracePt t="48178" x="2097088" y="3265488"/>
          <p14:tracePt t="48341" x="2087563" y="3265488"/>
          <p14:tracePt t="48352" x="2078038" y="3265488"/>
          <p14:tracePt t="48413" x="2060575" y="3236913"/>
          <p14:tracePt t="48418" x="2051050" y="3228975"/>
          <p14:tracePt t="48428" x="2051050" y="3209925"/>
          <p14:tracePt t="48436" x="2033588" y="3192463"/>
          <p14:tracePt t="48446" x="2005013" y="3163888"/>
          <p14:tracePt t="48451" x="1997075" y="3155950"/>
          <p14:tracePt t="48460" x="1987550" y="3146425"/>
          <p14:tracePt t="48468" x="1951038" y="3127375"/>
          <p14:tracePt t="48478" x="1941513" y="3119438"/>
          <p14:tracePt t="48483" x="1924050" y="3109913"/>
          <p14:tracePt t="48492" x="1905000" y="3109913"/>
          <p14:tracePt t="48499" x="1878013" y="3100388"/>
          <p14:tracePt t="48509" x="1860550" y="3082925"/>
          <p14:tracePt t="48515" x="1851025" y="3082925"/>
          <p14:tracePt t="48525" x="1814513" y="3063875"/>
          <p14:tracePt t="48531" x="1778000" y="3063875"/>
          <p14:tracePt t="48542" x="1758950" y="3054350"/>
          <p14:tracePt t="48546" x="1704975" y="3036888"/>
          <p14:tracePt t="48554" x="1695450" y="3036888"/>
          <p14:tracePt t="48562" x="1658938" y="3027363"/>
          <p14:tracePt t="48578" x="1649413" y="3027363"/>
          <p14:tracePt t="48717" x="1649413" y="3017838"/>
          <p14:tracePt t="48759" x="1658938" y="3017838"/>
          <p14:tracePt t="48764" x="1668463" y="3017838"/>
          <p14:tracePt t="48772" x="1677988" y="3017838"/>
          <p14:tracePt t="48780" x="1704975" y="3017838"/>
          <p14:tracePt t="48790" x="1714500" y="3017838"/>
          <p14:tracePt t="48796" x="1751013" y="3017838"/>
          <p14:tracePt t="48810" x="1768475" y="3017838"/>
          <p14:tracePt t="48818" x="1787525" y="3027363"/>
          <p14:tracePt t="48826" x="1804988" y="3036888"/>
          <p14:tracePt t="48834" x="1824038" y="3046413"/>
          <p14:tracePt t="48842" x="1851025" y="3054350"/>
          <p14:tracePt t="48859" x="1868488" y="3054350"/>
          <p14:tracePt t="48866" x="1887538" y="3054350"/>
          <p14:tracePt t="48874" x="1931988" y="3054350"/>
          <p14:tracePt t="48882" x="1968500" y="3054350"/>
          <p14:tracePt t="48891" x="2005013" y="3027363"/>
          <p14:tracePt t="48898" x="2087563" y="3009900"/>
          <p14:tracePt t="48907" x="2160588" y="3009900"/>
          <p14:tracePt t="48914" x="2243138" y="2990850"/>
          <p14:tracePt t="48922" x="2352675" y="2963863"/>
          <p14:tracePt t="48930" x="2443163" y="2963863"/>
          <p14:tracePt t="48938" x="2552700" y="2954338"/>
          <p14:tracePt t="48946" x="2643188" y="2954338"/>
          <p14:tracePt t="48954" x="2752725" y="2954338"/>
          <p14:tracePt t="48963" x="2852738" y="2954338"/>
          <p14:tracePt t="48970" x="2925763" y="2954338"/>
          <p14:tracePt t="48979" x="2998788" y="2954338"/>
          <p14:tracePt t="48987" x="3071813" y="2954338"/>
          <p14:tracePt t="48995" x="3100388" y="2954338"/>
          <p14:tracePt t="49002" x="3117850" y="2954338"/>
          <p14:tracePt t="49011" x="3144838" y="2954338"/>
          <p14:tracePt t="49019" x="3154363" y="2954338"/>
          <p14:tracePt t="49026" x="3171825" y="2954338"/>
          <p14:tracePt t="49051" x="3190875" y="2954338"/>
          <p14:tracePt t="49058" x="3208338" y="2954338"/>
          <p14:tracePt t="49067" x="3227388" y="2963863"/>
          <p14:tracePt t="49075" x="3236913" y="2973388"/>
          <p14:tracePt t="49092" x="3273425" y="2990850"/>
          <p14:tracePt t="49101" x="3300413" y="3000375"/>
          <p14:tracePt t="49107" x="3336925" y="3017838"/>
          <p14:tracePt t="49114" x="3373438" y="3017838"/>
          <p14:tracePt t="49122" x="3427413" y="3027363"/>
          <p14:tracePt t="49130" x="3482975" y="3027363"/>
          <p14:tracePt t="49138" x="3546475" y="3027363"/>
          <p14:tracePt t="49146" x="3600450" y="3027363"/>
          <p14:tracePt t="49154" x="3656013" y="3027363"/>
          <p14:tracePt t="49177" x="3765550" y="3027363"/>
          <p14:tracePt t="49178" x="3829050" y="3027363"/>
          <p14:tracePt t="49186" x="3883025" y="3027363"/>
          <p14:tracePt t="49194" x="3911600" y="3027363"/>
          <p14:tracePt t="49202" x="3938588" y="3027363"/>
          <p14:tracePt t="49210" x="3956050" y="3027363"/>
          <p14:tracePt t="49218" x="3965575" y="3027363"/>
          <p14:tracePt t="49226" x="3975100" y="3027363"/>
          <p14:tracePt t="49426" x="3984625" y="3027363"/>
          <p14:tracePt t="49443" x="3992563" y="3027363"/>
          <p14:tracePt t="49460" x="4002088" y="3027363"/>
          <p14:tracePt t="49466" x="4011613" y="3027363"/>
          <p14:tracePt t="49474" x="4021138" y="3027363"/>
          <p14:tracePt t="49482" x="4038600" y="3027363"/>
          <p14:tracePt t="49886" x="4048125" y="3027363"/>
          <p14:tracePt t="49923" x="4065588" y="3046413"/>
          <p14:tracePt t="49938" x="4065588" y="3054350"/>
          <p14:tracePt t="49955" x="4065588" y="3073400"/>
          <p14:tracePt t="49970" x="4065588" y="3082925"/>
          <p14:tracePt t="49986" x="4065588" y="3090863"/>
          <p14:tracePt t="49995" x="4065588" y="3100388"/>
          <p14:tracePt t="50018" x="4065588" y="3119438"/>
          <p14:tracePt t="50084" x="4075113" y="3119438"/>
          <p14:tracePt t="50104" x="4084638" y="3119438"/>
          <p14:tracePt t="50110" x="4094163" y="3119438"/>
          <p14:tracePt t="50116" x="4102100" y="3119438"/>
          <p14:tracePt t="50125" x="4121150" y="3119438"/>
          <p14:tracePt t="50139" x="4138613" y="3119438"/>
          <p14:tracePt t="50155" x="4148138" y="3119438"/>
          <p14:tracePt t="50164" x="4157663" y="3119438"/>
          <p14:tracePt t="50176" x="4165600" y="3109913"/>
          <p14:tracePt t="50202" x="4175125" y="3109913"/>
          <p14:tracePt t="50210" x="4194175" y="3100388"/>
          <p14:tracePt t="50218" x="4194175" y="3090863"/>
          <p14:tracePt t="50227" x="4202113" y="3090863"/>
          <p14:tracePt t="50234" x="4211638" y="3082925"/>
          <p14:tracePt t="50242" x="4221163" y="3082925"/>
          <p14:tracePt t="50250" x="4257675" y="3082925"/>
          <p14:tracePt t="50259" x="4284663" y="3073400"/>
          <p14:tracePt t="50266" x="4311650" y="3073400"/>
          <p14:tracePt t="50277" x="4367213" y="3073400"/>
          <p14:tracePt t="50283" x="4467225" y="3063875"/>
          <p14:tracePt t="50292" x="4557713" y="3063875"/>
          <p14:tracePt t="50299" x="4649788" y="3063875"/>
          <p14:tracePt t="50308" x="4759325" y="3063875"/>
          <p14:tracePt t="50315" x="4868863" y="3063875"/>
          <p14:tracePt t="50323" x="4959350" y="3063875"/>
          <p14:tracePt t="50331" x="5068888" y="3063875"/>
          <p14:tracePt t="50339" x="5122863" y="3063875"/>
          <p14:tracePt t="50347" x="5195888" y="3063875"/>
          <p14:tracePt t="50354" x="5241925" y="3063875"/>
          <p14:tracePt t="50362" x="5260975" y="3063875"/>
          <p14:tracePt t="50370" x="5287963" y="3063875"/>
          <p14:tracePt t="50378" x="5297488" y="3063875"/>
          <p14:tracePt t="50386" x="5305425" y="3063875"/>
          <p14:tracePt t="50412" x="5314950" y="3063875"/>
          <p14:tracePt t="50626" x="5314950" y="3073400"/>
          <p14:tracePt t="50658" x="5314950" y="3082925"/>
          <p14:tracePt t="50781" x="5334000" y="3082925"/>
          <p14:tracePt t="50792" x="5378450" y="3082925"/>
          <p14:tracePt t="50797" x="5405438" y="3082925"/>
          <p14:tracePt t="50803" x="5441950" y="3082925"/>
          <p14:tracePt t="50811" x="5487988" y="3100388"/>
          <p14:tracePt t="50819" x="5534025" y="3127375"/>
          <p14:tracePt t="50827" x="5543550" y="3127375"/>
          <p14:tracePt t="50836" x="5561013" y="3136900"/>
          <p14:tracePt t="50842" x="5588000" y="3136900"/>
          <p14:tracePt t="50851" x="5607050" y="3155950"/>
          <p14:tracePt t="50875" x="5624513" y="3173413"/>
          <p14:tracePt t="50891" x="5634038" y="3173413"/>
          <p14:tracePt t="51294" x="5643563" y="3173413"/>
          <p14:tracePt t="51372" x="5643563" y="3163888"/>
          <p14:tracePt t="51381" x="5643563" y="3146425"/>
          <p14:tracePt t="51398" x="5643563" y="3136900"/>
          <p14:tracePt t="51404" x="5653088" y="3127375"/>
          <p14:tracePt t="51411" x="5653088" y="3109913"/>
          <p14:tracePt t="51419" x="5661025" y="3100388"/>
          <p14:tracePt t="51426" x="5661025" y="3090863"/>
          <p14:tracePt t="51442" x="5661025" y="3073400"/>
          <p14:tracePt t="51450" x="5661025" y="3054350"/>
          <p14:tracePt t="51459" x="5680075" y="3036888"/>
          <p14:tracePt t="51467" x="5680075" y="3017838"/>
          <p14:tracePt t="51479" x="5680075" y="3000375"/>
          <p14:tracePt t="51484" x="5688013" y="2990850"/>
          <p14:tracePt t="51493" x="5688013" y="2973388"/>
          <p14:tracePt t="51499" x="5688013" y="2963863"/>
          <p14:tracePt t="51510" x="5697538" y="2954338"/>
          <p14:tracePt t="51683" x="5707063" y="2973388"/>
          <p14:tracePt t="51695" x="5707063" y="2982913"/>
          <p14:tracePt t="51700" x="5707063" y="3000375"/>
          <p14:tracePt t="51711" x="5707063" y="3017838"/>
          <p14:tracePt t="51717" x="5707063" y="3046413"/>
          <p14:tracePt t="51727" x="5724525" y="3073400"/>
          <p14:tracePt t="51730" x="5724525" y="3082925"/>
          <p14:tracePt t="51739" x="5724525" y="3100388"/>
          <p14:tracePt t="51746" x="5724525" y="3119438"/>
          <p14:tracePt t="51754" x="5724525" y="3136900"/>
          <p14:tracePt t="51762" x="5724525" y="3146425"/>
          <p14:tracePt t="51771" x="5724525" y="3155950"/>
          <p14:tracePt t="52245" x="5724525" y="3163888"/>
          <p14:tracePt t="52252" x="5724525" y="3173413"/>
          <p14:tracePt t="52476" x="5724525" y="3182938"/>
          <p14:tracePt t="52492" x="5724525" y="3192463"/>
          <p14:tracePt t="52922" x="5724525" y="3200400"/>
          <p14:tracePt t="52938" x="5724525" y="3209925"/>
          <p14:tracePt t="52946" x="5716588" y="3209925"/>
          <p14:tracePt t="52955" x="5697538" y="3219450"/>
          <p14:tracePt t="52962" x="5670550" y="3228975"/>
          <p14:tracePt t="52970" x="5643563" y="3228975"/>
          <p14:tracePt t="52978" x="5624513" y="3236913"/>
          <p14:tracePt t="52986" x="5580063" y="3236913"/>
          <p14:tracePt t="52994" x="5543550" y="3255963"/>
          <p14:tracePt t="53003" x="5524500" y="3255963"/>
          <p14:tracePt t="53010" x="5470525" y="3255963"/>
          <p14:tracePt t="53018" x="5424488" y="3255963"/>
          <p14:tracePt t="53026" x="5387975" y="3255963"/>
          <p14:tracePt t="53034" x="5341938" y="3255963"/>
          <p14:tracePt t="53043" x="5314950" y="3255963"/>
          <p14:tracePt t="53051" x="5278438" y="3255963"/>
          <p14:tracePt t="53058" x="5232400" y="3255963"/>
          <p14:tracePt t="53066" x="5178425" y="3255963"/>
          <p14:tracePt t="53077" x="5141913" y="3255963"/>
          <p14:tracePt t="53084" x="5095875" y="3255963"/>
          <p14:tracePt t="53095" x="5059363" y="3255963"/>
          <p14:tracePt t="53103" x="5014913" y="3255963"/>
          <p14:tracePt t="53111" x="4978400" y="3255963"/>
          <p14:tracePt t="53116" x="4922838" y="3255963"/>
          <p14:tracePt t="53124" x="4876800" y="3273425"/>
          <p14:tracePt t="53132" x="4840288" y="3273425"/>
          <p14:tracePt t="53140" x="4803775" y="3282950"/>
          <p14:tracePt t="53148" x="4740275" y="3302000"/>
          <p14:tracePt t="53156" x="4713288" y="3302000"/>
          <p14:tracePt t="53164" x="4686300" y="3309938"/>
          <p14:tracePt t="53171" x="4640263" y="3309938"/>
          <p14:tracePt t="53179" x="4603750" y="3309938"/>
          <p14:tracePt t="53186" x="4586288" y="3309938"/>
          <p14:tracePt t="53195" x="4557713" y="3309938"/>
          <p14:tracePt t="53205" x="4540250" y="3309938"/>
          <p14:tracePt t="53212" x="4513263" y="3309938"/>
          <p14:tracePt t="53219" x="4503738" y="3309938"/>
          <p14:tracePt t="53227" x="4484688" y="3309938"/>
          <p14:tracePt t="53234" x="4476750" y="3309938"/>
          <p14:tracePt t="53242" x="4467225" y="3309938"/>
          <p14:tracePt t="53274" x="4448175" y="3292475"/>
          <p14:tracePt t="53282" x="4448175" y="3282950"/>
          <p14:tracePt t="53322" x="4448175" y="3273425"/>
          <p14:tracePt t="53339" x="4448175" y="3255963"/>
          <p14:tracePt t="53363" x="4421188" y="3228975"/>
          <p14:tracePt t="53386" x="4413250" y="3219450"/>
          <p14:tracePt t="53434" x="4413250" y="3209925"/>
          <p14:tracePt t="53450" x="4413250" y="3200400"/>
          <p14:tracePt t="53485" x="4413250" y="3192463"/>
          <p14:tracePt t="53500" x="4413250" y="3173413"/>
          <p14:tracePt t="53532" x="4413250" y="3163888"/>
          <p14:tracePt t="53543" x="4413250" y="3155950"/>
          <p14:tracePt t="53595" x="4421188" y="3146425"/>
          <p14:tracePt t="53658" x="4421188" y="3136900"/>
          <p14:tracePt t="53667" x="4430713" y="3127375"/>
          <p14:tracePt t="53674" x="4440238" y="3119438"/>
          <p14:tracePt t="53691" x="4457700" y="3100388"/>
          <p14:tracePt t="53708" x="4467225" y="3082925"/>
          <p14:tracePt t="53714" x="4476750" y="3073400"/>
          <p14:tracePt t="53730" x="4484688" y="3054350"/>
          <p14:tracePt t="53738" x="4484688" y="3046413"/>
          <p14:tracePt t="53746" x="4494213" y="3027363"/>
          <p14:tracePt t="53754" x="4503738" y="3017838"/>
          <p14:tracePt t="53762" x="4513263" y="3017838"/>
          <p14:tracePt t="53771" x="4521200" y="3000375"/>
          <p14:tracePt t="53786" x="4540250" y="2990850"/>
          <p14:tracePt t="53794" x="4549775" y="2982913"/>
          <p14:tracePt t="53802" x="4576763" y="2973388"/>
          <p14:tracePt t="53810" x="4594225" y="2963863"/>
          <p14:tracePt t="53819" x="4603750" y="2954338"/>
          <p14:tracePt t="53827" x="4640263" y="2954338"/>
          <p14:tracePt t="53835" x="4695825" y="2946400"/>
          <p14:tracePt t="53843" x="4730750" y="2946400"/>
          <p14:tracePt t="53850" x="4776788" y="2936875"/>
          <p14:tracePt t="53859" x="4832350" y="2936875"/>
          <p14:tracePt t="53866" x="4876800" y="2917825"/>
          <p14:tracePt t="53874" x="4949825" y="2917825"/>
          <p14:tracePt t="53882" x="5014913" y="2900363"/>
          <p14:tracePt t="53891" x="5068888" y="2881313"/>
          <p14:tracePt t="53899" x="5141913" y="2881313"/>
          <p14:tracePt t="53907" x="5187950" y="2873375"/>
          <p14:tracePt t="53914" x="5260975" y="2873375"/>
          <p14:tracePt t="53926" x="5324475" y="2863850"/>
          <p14:tracePt t="53933" x="5378450" y="2863850"/>
          <p14:tracePt t="53947" x="5470525" y="2863850"/>
          <p14:tracePt t="53955" x="5507038" y="2863850"/>
          <p14:tracePt t="53963" x="5543550" y="2863850"/>
          <p14:tracePt t="53971" x="5588000" y="2863850"/>
          <p14:tracePt t="53978" x="5624513" y="2863850"/>
          <p14:tracePt t="53986" x="5643563" y="2863850"/>
          <p14:tracePt t="53994" x="5670550" y="2863850"/>
          <p14:tracePt t="54002" x="5680075" y="2863850"/>
          <p14:tracePt t="54010" x="5697538" y="2863850"/>
          <p14:tracePt t="54018" x="5716588" y="2863850"/>
          <p14:tracePt t="54026" x="5724525" y="2863850"/>
          <p14:tracePt t="54042" x="5743575" y="2881313"/>
          <p14:tracePt t="54085" x="5743575" y="2890838"/>
          <p14:tracePt t="54109" x="5743575" y="2900363"/>
          <p14:tracePt t="54116" x="5743575" y="2917825"/>
          <p14:tracePt t="54124" x="5743575" y="2927350"/>
          <p14:tracePt t="54132" x="5743575" y="2936875"/>
          <p14:tracePt t="54140" x="5743575" y="2954338"/>
          <p14:tracePt t="54148" x="5743575" y="2963863"/>
          <p14:tracePt t="54163" x="5743575" y="2973388"/>
          <p14:tracePt t="54180" x="5743575" y="2990850"/>
          <p14:tracePt t="54186" x="5743575" y="3000375"/>
          <p14:tracePt t="54194" x="5743575" y="3009900"/>
          <p14:tracePt t="54211" x="5743575" y="3036888"/>
          <p14:tracePt t="54234" x="5743575" y="3046413"/>
          <p14:tracePt t="54242" x="5743575" y="3054350"/>
          <p14:tracePt t="54250" x="5743575" y="3073400"/>
          <p14:tracePt t="54258" x="5743575" y="3082925"/>
          <p14:tracePt t="54266" x="5743575" y="3090863"/>
          <p14:tracePt t="54274" x="5743575" y="3100388"/>
          <p14:tracePt t="54291" x="5743575" y="3109913"/>
          <p14:tracePt t="54307" x="5743575" y="3119438"/>
          <p14:tracePt t="54314" x="5734050" y="3127375"/>
          <p14:tracePt t="54572" x="5716588" y="3136900"/>
          <p14:tracePt t="54580" x="5697538" y="3146425"/>
          <p14:tracePt t="54588" x="5688013" y="3146425"/>
          <p14:tracePt t="54605" x="5680075" y="3146425"/>
          <p14:tracePt t="54620" x="5670550" y="3146425"/>
          <p14:tracePt t="54627" x="5643563" y="3146425"/>
          <p14:tracePt t="54634" x="5634038" y="3146425"/>
          <p14:tracePt t="54642" x="5597525" y="3146425"/>
          <p14:tracePt t="54650" x="5570538" y="3146425"/>
          <p14:tracePt t="54658" x="5534025" y="3146425"/>
          <p14:tracePt t="54666" x="5487988" y="3146425"/>
          <p14:tracePt t="54674" x="5434013" y="3146425"/>
          <p14:tracePt t="54682" x="5397500" y="3146425"/>
          <p14:tracePt t="54691" x="5341938" y="3146425"/>
          <p14:tracePt t="54698" x="5287963" y="3146425"/>
          <p14:tracePt t="54708" x="5224463" y="3146425"/>
          <p14:tracePt t="54714" x="5168900" y="3146425"/>
          <p14:tracePt t="54722" x="5132388" y="3146425"/>
          <p14:tracePt t="54730" x="5095875" y="3146425"/>
          <p14:tracePt t="54738" x="5059363" y="3146425"/>
          <p14:tracePt t="54746" x="5032375" y="3163888"/>
          <p14:tracePt t="54755" x="5014913" y="3163888"/>
          <p14:tracePt t="54762" x="4978400" y="3163888"/>
          <p14:tracePt t="54780" x="4968875" y="3163888"/>
          <p14:tracePt t="54796" x="4941888" y="3163888"/>
          <p14:tracePt t="54804" x="4932363" y="3163888"/>
          <p14:tracePt t="54811" x="4922838" y="3163888"/>
          <p14:tracePt t="54827" x="4895850" y="3163888"/>
          <p14:tracePt t="54836" x="4876800" y="3163888"/>
          <p14:tracePt t="54843" x="4849813" y="3163888"/>
          <p14:tracePt t="54853" x="4832350" y="3163888"/>
          <p14:tracePt t="54858" x="4803775" y="3155950"/>
          <p14:tracePt t="54874" x="4795838" y="3146425"/>
          <p14:tracePt t="54883" x="4759325" y="3136900"/>
          <p14:tracePt t="54891" x="4749800" y="3136900"/>
          <p14:tracePt t="54908" x="4740275" y="3127375"/>
          <p14:tracePt t="54923" x="4730750" y="3119438"/>
          <p14:tracePt t="55117" x="4730750" y="3100388"/>
          <p14:tracePt t="55125" x="4730750" y="3090863"/>
          <p14:tracePt t="55133" x="4730750" y="3073400"/>
          <p14:tracePt t="55139" x="4730750" y="3046413"/>
          <p14:tracePt t="55148" x="4730750" y="3036888"/>
          <p14:tracePt t="55154" x="4749800" y="3017838"/>
          <p14:tracePt t="55162" x="4749800" y="3000375"/>
          <p14:tracePt t="55176" x="4759325" y="2990850"/>
          <p14:tracePt t="55210" x="4759325" y="2973388"/>
          <p14:tracePt t="55226" x="4767263" y="2963863"/>
          <p14:tracePt t="55250" x="4767263" y="2954338"/>
          <p14:tracePt t="55258" x="4767263" y="2946400"/>
          <p14:tracePt t="55266" x="4767263" y="2927350"/>
          <p14:tracePt t="55282" x="4776788" y="2909888"/>
          <p14:tracePt t="55291" x="4795838" y="2890838"/>
          <p14:tracePt t="55298" x="4795838" y="2854325"/>
          <p14:tracePt t="55307" x="4803775" y="2827338"/>
          <p14:tracePt t="55314" x="4803775" y="2808288"/>
          <p14:tracePt t="55322" x="4813300" y="2781300"/>
          <p14:tracePt t="55330" x="4813300" y="2763838"/>
          <p14:tracePt t="55338" x="4822825" y="2735263"/>
          <p14:tracePt t="55346" x="4832350" y="2717800"/>
          <p14:tracePt t="55354" x="4840288" y="2708275"/>
          <p14:tracePt t="55362" x="4840288" y="2690813"/>
          <p14:tracePt t="55370" x="4849813" y="2681288"/>
          <p14:tracePt t="55378" x="4859338" y="2662238"/>
          <p14:tracePt t="55386" x="4859338" y="2654300"/>
          <p14:tracePt t="55394" x="4859338" y="2644775"/>
          <p14:tracePt t="55402" x="4868863" y="2644775"/>
          <p14:tracePt t="55412" x="4886325" y="2625725"/>
          <p14:tracePt t="55418" x="4895850" y="2608263"/>
          <p14:tracePt t="55427" x="4895850" y="2598738"/>
          <p14:tracePt t="55434" x="4905375" y="2589213"/>
          <p14:tracePt t="55443" x="4913313" y="2562225"/>
          <p14:tracePt t="55461" x="4913313" y="2554288"/>
          <p14:tracePt t="55466" x="4913313" y="2544763"/>
          <p14:tracePt t="55477" x="4922838" y="2525713"/>
          <p14:tracePt t="55627" x="4932363" y="2517775"/>
          <p14:tracePt t="55643" x="4941888" y="2517775"/>
          <p14:tracePt t="55661" x="4949825" y="2517775"/>
          <p14:tracePt t="55690" x="4949825" y="2525713"/>
          <p14:tracePt t="55731" x="4959350" y="2535238"/>
          <p14:tracePt t="55818" x="4968875" y="2535238"/>
          <p14:tracePt t="55827" x="4978400" y="2535238"/>
          <p14:tracePt t="56101" x="4978400" y="2544763"/>
          <p14:tracePt t="56107" x="4978400" y="2562225"/>
          <p14:tracePt t="56114" x="4959350" y="2571750"/>
          <p14:tracePt t="56122" x="4959350" y="2581275"/>
          <p14:tracePt t="56130" x="4932363" y="2598738"/>
          <p14:tracePt t="56138" x="4886325" y="2608263"/>
          <p14:tracePt t="56146" x="4859338" y="2617788"/>
          <p14:tracePt t="56154" x="4813300" y="2625725"/>
          <p14:tracePt t="56163" x="4776788" y="2625725"/>
          <p14:tracePt t="56177" x="4722813" y="2625725"/>
          <p14:tracePt t="56178" x="4676775" y="2625725"/>
          <p14:tracePt t="56186" x="4640263" y="2625725"/>
          <p14:tracePt t="56194" x="4594225" y="2625725"/>
          <p14:tracePt t="56202" x="4557713" y="2625725"/>
          <p14:tracePt t="56210" x="4530725" y="2625725"/>
          <p14:tracePt t="56218" x="4513263" y="2625725"/>
          <p14:tracePt t="56226" x="4467225" y="2617788"/>
          <p14:tracePt t="56234" x="4448175" y="2598738"/>
          <p14:tracePt t="56242" x="4430713" y="2589213"/>
          <p14:tracePt t="56250" x="4413250" y="2581275"/>
          <p14:tracePt t="56258" x="4394200" y="2562225"/>
          <p14:tracePt t="56266" x="4367213" y="2544763"/>
          <p14:tracePt t="56282" x="4357688" y="2535238"/>
          <p14:tracePt t="56291" x="4348163" y="2517775"/>
          <p14:tracePt t="56307" x="4340225" y="2508250"/>
          <p14:tracePt t="56314" x="4330700" y="2498725"/>
          <p14:tracePt t="56355" x="4321175" y="2489200"/>
          <p14:tracePt t="56380" x="4321175" y="2481263"/>
          <p14:tracePt t="56411" x="4321175" y="2471738"/>
          <p14:tracePt t="56427" x="4321175" y="2462213"/>
          <p14:tracePt t="56434" x="4321175" y="2444750"/>
          <p14:tracePt t="56450" x="4321175" y="2425700"/>
          <p14:tracePt t="56459" x="4321175" y="2416175"/>
          <p14:tracePt t="56466" x="4321175" y="2398713"/>
          <p14:tracePt t="56493" x="4321175" y="2389188"/>
          <p14:tracePt t="56510" x="4321175" y="2379663"/>
          <p14:tracePt t="56596" x="4321175" y="2371725"/>
          <p14:tracePt t="56605" x="4330700" y="2371725"/>
          <p14:tracePt t="56612" x="4376738" y="2371725"/>
          <p14:tracePt t="56620" x="4448175" y="2371725"/>
          <p14:tracePt t="56627" x="4586288" y="2389188"/>
          <p14:tracePt t="56636" x="4730750" y="2416175"/>
          <p14:tracePt t="56645" x="4840288" y="2416175"/>
          <p14:tracePt t="56651" x="5005388" y="2452688"/>
          <p14:tracePt t="56659" x="5132388" y="2452688"/>
          <p14:tracePt t="56666" x="5241925" y="2452688"/>
          <p14:tracePt t="56675" x="5351463" y="2452688"/>
          <p14:tracePt t="56682" x="5424488" y="2452688"/>
          <p14:tracePt t="56691" x="5461000" y="2452688"/>
          <p14:tracePt t="56698" x="5487988" y="2452688"/>
          <p14:tracePt t="56708" x="5534025" y="2416175"/>
          <p14:tracePt t="56714" x="5543550" y="2408238"/>
          <p14:tracePt t="56725" x="5570538" y="2398713"/>
          <p14:tracePt t="56730" x="5570538" y="2389188"/>
          <p14:tracePt t="56739" x="5580063" y="2379663"/>
          <p14:tracePt t="56885" x="5580063" y="2389188"/>
          <p14:tracePt t="56893" x="5580063" y="2416175"/>
          <p14:tracePt t="56900" x="5561013" y="2452688"/>
          <p14:tracePt t="56909" x="5551488" y="2489200"/>
          <p14:tracePt t="56916" x="5543550" y="2525713"/>
          <p14:tracePt t="56922" x="5507038" y="2571750"/>
          <p14:tracePt t="56930" x="5487988" y="2598738"/>
          <p14:tracePt t="56938" x="5451475" y="2635250"/>
          <p14:tracePt t="56946" x="5424488" y="2690813"/>
          <p14:tracePt t="56954" x="5405438" y="2708275"/>
          <p14:tracePt t="56962" x="5378450" y="2744788"/>
          <p14:tracePt t="56970" x="5341938" y="2763838"/>
          <p14:tracePt t="56978" x="5314950" y="2800350"/>
          <p14:tracePt t="56991" x="5287963" y="2817813"/>
          <p14:tracePt t="56999" x="5268913" y="2827338"/>
          <p14:tracePt t="57005" x="5241925" y="2854325"/>
          <p14:tracePt t="57013" x="5224463" y="2863850"/>
          <p14:tracePt t="57018" x="5205413" y="2900363"/>
          <p14:tracePt t="57026" x="5187950" y="2936875"/>
          <p14:tracePt t="57034" x="5151438" y="2973388"/>
          <p14:tracePt t="57042" x="5141913" y="3000375"/>
          <p14:tracePt t="57050" x="5122863" y="3017838"/>
          <p14:tracePt t="57059" x="5105400" y="3063875"/>
          <p14:tracePt t="57067" x="5086350" y="3090863"/>
          <p14:tracePt t="57076" x="5086350" y="3100388"/>
          <p14:tracePt t="57085" x="5078413" y="3119438"/>
          <p14:tracePt t="57108" x="5078413" y="3136900"/>
          <p14:tracePt t="57387" x="5078413" y="3127375"/>
          <p14:tracePt t="57394" x="5078413" y="3119438"/>
          <p14:tracePt t="57418" x="5086350" y="3109913"/>
          <p14:tracePt t="57482" x="5105400" y="3109913"/>
          <p14:tracePt t="57498" x="5114925" y="3119438"/>
          <p14:tracePt t="57635" x="5122863" y="3119438"/>
          <p14:tracePt t="57642" x="5132388" y="3119438"/>
          <p14:tracePt t="57740" x="5141913" y="3119438"/>
          <p14:tracePt t="57762" x="5168900" y="3119438"/>
          <p14:tracePt t="57771" x="5178425" y="3127375"/>
          <p14:tracePt t="57778" x="5187950" y="3127375"/>
          <p14:tracePt t="57794" x="5195888" y="3136900"/>
          <p14:tracePt t="57811" x="5214938" y="3155950"/>
          <p14:tracePt t="57907" x="5224463" y="3155950"/>
          <p14:tracePt t="57916" x="5232400" y="3155950"/>
          <p14:tracePt t="58364" x="5241925" y="3155950"/>
          <p14:tracePt t="58668" x="5241925" y="3163888"/>
          <p14:tracePt t="58685" x="5214938" y="3173413"/>
          <p14:tracePt t="58709" x="5205413" y="3173413"/>
          <p14:tracePt t="58716" x="5178425" y="3173413"/>
          <p14:tracePt t="58727" x="5159375" y="3173413"/>
          <p14:tracePt t="58730" x="5141913" y="3173413"/>
          <p14:tracePt t="58738" x="5122863" y="3173413"/>
          <p14:tracePt t="58746" x="5114925" y="3173413"/>
          <p14:tracePt t="58754" x="5086350" y="3173413"/>
          <p14:tracePt t="58778" x="5059363" y="3173413"/>
          <p14:tracePt t="58786" x="5049838" y="3173413"/>
          <p14:tracePt t="58802" x="5041900" y="3173413"/>
          <p14:tracePt t="58810" x="5032375" y="3163888"/>
          <p14:tracePt t="58818" x="5022850" y="3155950"/>
          <p14:tracePt t="58826" x="5014913" y="3155950"/>
          <p14:tracePt t="58842" x="4995863" y="3146425"/>
          <p14:tracePt t="58850" x="4986338" y="3136900"/>
          <p14:tracePt t="58858" x="4968875" y="3119438"/>
          <p14:tracePt t="58875" x="4959350" y="3109913"/>
          <p14:tracePt t="58882" x="4949825" y="3100388"/>
          <p14:tracePt t="58893" x="4949825" y="3082925"/>
          <p14:tracePt t="58900" x="4949825" y="3073400"/>
          <p14:tracePt t="58920" x="4941888" y="3073400"/>
          <p14:tracePt t="59141" x="4932363" y="3063875"/>
          <p14:tracePt t="59156" x="4913313" y="3063875"/>
          <p14:tracePt t="59169" x="4895850" y="3063875"/>
          <p14:tracePt t="59177" x="4876800" y="3063875"/>
          <p14:tracePt t="59180" x="4849813" y="3063875"/>
          <p14:tracePt t="59187" x="4832350" y="3063875"/>
          <p14:tracePt t="59195" x="4803775" y="3063875"/>
          <p14:tracePt t="59203" x="4767263" y="3063875"/>
          <p14:tracePt t="59210" x="4749800" y="3063875"/>
          <p14:tracePt t="59218" x="4740275" y="3063875"/>
          <p14:tracePt t="59226" x="4722813" y="3063875"/>
          <p14:tracePt t="59237" x="4713288" y="3063875"/>
          <p14:tracePt t="59243" x="4703763" y="3063875"/>
          <p14:tracePt t="59252" x="4686300" y="3063875"/>
          <p14:tracePt t="59261" x="4659313" y="3082925"/>
          <p14:tracePt t="59267" x="4640263" y="3090863"/>
          <p14:tracePt t="59275" x="4603750" y="3100388"/>
          <p14:tracePt t="59283" x="4576763" y="3127375"/>
          <p14:tracePt t="59292" x="4549775" y="3146425"/>
          <p14:tracePt t="59299" x="4540250" y="3155950"/>
          <p14:tracePt t="59309" x="4503738" y="3173413"/>
          <p14:tracePt t="59315" x="4467225" y="3192463"/>
          <p14:tracePt t="59325" x="4421188" y="3209925"/>
          <p14:tracePt t="59331" x="4376738" y="3246438"/>
          <p14:tracePt t="59341" x="4311650" y="3273425"/>
          <p14:tracePt t="59350" x="4267200" y="3309938"/>
          <p14:tracePt t="59354" x="4184650" y="3346450"/>
          <p14:tracePt t="59362" x="4138613" y="3375025"/>
          <p14:tracePt t="59370" x="4075113" y="3411538"/>
          <p14:tracePt t="59378" x="4029075" y="3438525"/>
          <p14:tracePt t="59386" x="4002088" y="3455988"/>
          <p14:tracePt t="59394" x="3975100" y="3475038"/>
          <p14:tracePt t="59403" x="3956050" y="3482975"/>
          <p14:tracePt t="59411" x="3919538" y="3492500"/>
          <p14:tracePt t="59418" x="3902075" y="3511550"/>
          <p14:tracePt t="59426" x="3883025" y="3519488"/>
          <p14:tracePt t="59434" x="3875088" y="3529013"/>
          <p14:tracePt t="59443" x="3865563" y="3538538"/>
          <p14:tracePt t="59450" x="3856038" y="3556000"/>
          <p14:tracePt t="59459" x="3838575" y="3565525"/>
          <p14:tracePt t="59477" x="3829050" y="3575050"/>
          <p14:tracePt t="59491" x="3819525" y="3584575"/>
          <p14:tracePt t="59498" x="3810000" y="3584575"/>
          <p14:tracePt t="59506" x="3792538" y="3602038"/>
          <p14:tracePt t="59524" x="3783013" y="3602038"/>
          <p14:tracePt t="59530" x="3775075" y="3611563"/>
          <p14:tracePt t="59538" x="3756025" y="3621088"/>
          <p14:tracePt t="59546" x="3756025" y="3629025"/>
          <p14:tracePt t="59554" x="3756025" y="3638550"/>
          <p14:tracePt t="59562" x="3746500" y="3648075"/>
          <p14:tracePt t="59570" x="3738563" y="3665538"/>
          <p14:tracePt t="59578" x="3729038" y="3684588"/>
          <p14:tracePt t="59586" x="3709988" y="3702050"/>
          <p14:tracePt t="59603" x="3702050" y="3711575"/>
          <p14:tracePt t="59610" x="3683000" y="3730625"/>
          <p14:tracePt t="59618" x="3673475" y="3730625"/>
          <p14:tracePt t="59635" x="3665538" y="3730625"/>
          <p14:tracePt t="59651" x="3656013" y="3738563"/>
          <p14:tracePt t="59667" x="3646488" y="3738563"/>
          <p14:tracePt t="59683" x="3636963" y="3748088"/>
          <p14:tracePt t="59777" x="3629025" y="3748088"/>
          <p14:tracePt t="59792" x="3619500" y="3757613"/>
          <p14:tracePt t="59919" x="3609975" y="3767138"/>
          <p14:tracePt t="59922" x="3600450" y="3767138"/>
          <p14:tracePt t="59930" x="3582988" y="3767138"/>
          <p14:tracePt t="59946" x="3556000" y="3767138"/>
          <p14:tracePt t="59954" x="3519488" y="3767138"/>
          <p14:tracePt t="59962" x="3490913" y="3767138"/>
          <p14:tracePt t="59970" x="3455988" y="3767138"/>
          <p14:tracePt t="59978" x="3409950" y="3767138"/>
          <p14:tracePt t="59986" x="3382963" y="3757613"/>
          <p14:tracePt t="59994" x="3354388" y="3757613"/>
          <p14:tracePt t="60002" x="3336925" y="3757613"/>
          <p14:tracePt t="60010" x="3309938" y="3757613"/>
          <p14:tracePt t="60018" x="3300413" y="3757613"/>
          <p14:tracePt t="60026" x="3290888" y="3757613"/>
          <p14:tracePt t="60034" x="3273425" y="3757613"/>
          <p14:tracePt t="60042" x="3263900" y="3757613"/>
          <p14:tracePt t="60059" x="3254375" y="3757613"/>
          <p14:tracePt t="60082" x="3244850" y="3757613"/>
          <p14:tracePt t="60353" x="3244850" y="3775075"/>
          <p14:tracePt t="60372" x="3244850" y="3794125"/>
          <p14:tracePt t="60381" x="3236913" y="3803650"/>
          <p14:tracePt t="60532" x="3227388" y="3811588"/>
          <p14:tracePt t="60548" x="3217863" y="3821113"/>
          <p14:tracePt t="60564" x="3217863" y="3848100"/>
          <p14:tracePt t="60579" x="3217863" y="3857625"/>
          <p14:tracePt t="60586" x="3208338" y="3884613"/>
          <p14:tracePt t="60684" x="3200400" y="3903663"/>
          <p14:tracePt t="60700" x="3190875" y="3911600"/>
          <p14:tracePt t="60711" x="3171825" y="3930650"/>
          <p14:tracePt t="60717" x="3163888" y="3940175"/>
          <p14:tracePt t="60732" x="3154363" y="3976688"/>
          <p14:tracePt t="60742" x="3127375" y="3984625"/>
          <p14:tracePt t="60747" x="3127375" y="3994150"/>
          <p14:tracePt t="60756" x="3100388" y="4013200"/>
          <p14:tracePt t="60763" x="3090863" y="4021138"/>
          <p14:tracePt t="60772" x="3081338" y="4021138"/>
          <p14:tracePt t="60778" x="3071813" y="4030663"/>
          <p14:tracePt t="60788" x="3063875" y="4030663"/>
          <p14:tracePt t="60794" x="3054350" y="4030663"/>
          <p14:tracePt t="60866" x="3044825" y="4030663"/>
          <p14:tracePt t="60875" x="3017838" y="4013200"/>
          <p14:tracePt t="60890" x="3017838" y="3984625"/>
          <p14:tracePt t="60898" x="3017838" y="3967163"/>
          <p14:tracePt t="60907" x="3017838" y="3957638"/>
          <p14:tracePt t="60914" x="3017838" y="3940175"/>
          <p14:tracePt t="60923" x="3017838" y="3930650"/>
          <p14:tracePt t="60930" x="3017838" y="3921125"/>
          <p14:tracePt t="60938" x="3017838" y="3903663"/>
          <p14:tracePt t="60946" x="3017838" y="3884613"/>
          <p14:tracePt t="60962" x="3017838" y="3875088"/>
          <p14:tracePt t="60971" x="3017838" y="3857625"/>
          <p14:tracePt t="60978" x="3017838" y="3848100"/>
          <p14:tracePt t="60994" x="3027363" y="3840163"/>
          <p14:tracePt t="61011" x="3035300" y="3830638"/>
          <p14:tracePt t="61332" x="3027363" y="3840163"/>
          <p14:tracePt t="61635" x="3027363" y="3821113"/>
          <p14:tracePt t="61642" x="3017838" y="3803650"/>
          <p14:tracePt t="61652" x="3008313" y="3794125"/>
          <p14:tracePt t="61661" x="3008313" y="3784600"/>
          <p14:tracePt t="61667" x="3008313" y="3775075"/>
          <p14:tracePt t="61677" x="2998788" y="3767138"/>
          <p14:tracePt t="61730" x="2990850" y="3757613"/>
          <p14:tracePt t="61746" x="2981325" y="3757613"/>
          <p14:tracePt t="61755" x="2971800" y="3748088"/>
          <p14:tracePt t="61762" x="2962275" y="3748088"/>
          <p14:tracePt t="61771" x="2944813" y="3730625"/>
          <p14:tracePt t="61778" x="2925763" y="3721100"/>
          <p14:tracePt t="61788" x="2898775" y="3721100"/>
          <p14:tracePt t="61794" x="2852738" y="3702050"/>
          <p14:tracePt t="61802" x="2825750" y="3684588"/>
          <p14:tracePt t="61810" x="2817813" y="3684588"/>
          <p14:tracePt t="61818" x="2798763" y="3665538"/>
          <p14:tracePt t="61826" x="2781300" y="3657600"/>
          <p14:tracePt t="61835" x="2735263" y="3629025"/>
          <p14:tracePt t="61842" x="2716213" y="3621088"/>
          <p14:tracePt t="61850" x="2679700" y="3611563"/>
          <p14:tracePt t="61858" x="2671763" y="3611563"/>
          <p14:tracePt t="61866" x="2643188" y="3611563"/>
          <p14:tracePt t="61875" x="2625725" y="3602038"/>
          <p14:tracePt t="61882" x="2598738" y="3602038"/>
          <p14:tracePt t="61890" x="2579688" y="3584575"/>
          <p14:tracePt t="61898" x="2533650" y="3584575"/>
          <p14:tracePt t="61907" x="2516188" y="3575050"/>
          <p14:tracePt t="61916" x="2479675" y="3575050"/>
          <p14:tracePt t="61924" x="2433638" y="3565525"/>
          <p14:tracePt t="61930" x="2379663" y="3565525"/>
          <p14:tracePt t="61938" x="2333625" y="3565525"/>
          <p14:tracePt t="61946" x="2279650" y="3565525"/>
          <p14:tracePt t="61954" x="2224088" y="3565525"/>
          <p14:tracePt t="61962" x="2170113" y="3565525"/>
          <p14:tracePt t="61970" x="2114550" y="3565525"/>
          <p14:tracePt t="61978" x="2060575" y="3565525"/>
          <p14:tracePt t="61986" x="2024063" y="3565525"/>
          <p14:tracePt t="61994" x="1987550" y="3565525"/>
          <p14:tracePt t="62002" x="1951038" y="3565525"/>
          <p14:tracePt t="62010" x="1931988" y="3565525"/>
          <p14:tracePt t="62018" x="1878013" y="3565525"/>
          <p14:tracePt t="62026" x="1831975" y="3575050"/>
          <p14:tracePt t="62034" x="1824038" y="3575050"/>
          <p14:tracePt t="62042" x="1787525" y="3584575"/>
          <p14:tracePt t="62051" x="1778000" y="3592513"/>
          <p14:tracePt t="62060" x="1751013" y="3602038"/>
          <p14:tracePt t="62068" x="1741488" y="3602038"/>
          <p14:tracePt t="62074" x="1722438" y="3621088"/>
          <p14:tracePt t="62083" x="1714500" y="3629025"/>
          <p14:tracePt t="62091" x="1714500" y="3638550"/>
          <p14:tracePt t="62105" x="1704975" y="3638550"/>
          <p14:tracePt t="62109" x="1695450" y="3657600"/>
          <p14:tracePt t="62119" x="1685925" y="3657600"/>
          <p14:tracePt t="62125" x="1668463" y="3675063"/>
          <p14:tracePt t="62139" x="1658938" y="3711575"/>
          <p14:tracePt t="62147" x="1649413" y="3730625"/>
          <p14:tracePt t="62163" x="1649413" y="3748088"/>
          <p14:tracePt t="62367" x="1658938" y="3748088"/>
          <p14:tracePt t="62372" x="1677988" y="3711575"/>
          <p14:tracePt t="62380" x="1685925" y="3702050"/>
          <p14:tracePt t="62388" x="1695450" y="3694113"/>
          <p14:tracePt t="62398" x="1714500" y="3675063"/>
          <p14:tracePt t="62403" x="1722438" y="3665538"/>
          <p14:tracePt t="62412" x="1731963" y="3657600"/>
          <p14:tracePt t="62418" x="1741488" y="3648075"/>
          <p14:tracePt t="62426" x="1751013" y="3648075"/>
          <p14:tracePt t="62434" x="1795463" y="3621088"/>
          <p14:tracePt t="62450" x="1824038" y="3611563"/>
          <p14:tracePt t="62459" x="1860550" y="3575050"/>
          <p14:tracePt t="62466" x="1887538" y="3565525"/>
          <p14:tracePt t="62475" x="1941513" y="3556000"/>
          <p14:tracePt t="62482" x="2005013" y="3548063"/>
          <p14:tracePt t="62491" x="2097088" y="3502025"/>
          <p14:tracePt t="62498" x="2197100" y="3492500"/>
          <p14:tracePt t="62506" x="2297113" y="3446463"/>
          <p14:tracePt t="62514" x="2425700" y="3419475"/>
          <p14:tracePt t="62523" x="2589213" y="3375025"/>
          <p14:tracePt t="62530" x="2744788" y="3328988"/>
          <p14:tracePt t="62540" x="2908300" y="3265488"/>
          <p14:tracePt t="62546" x="3117850" y="3219450"/>
          <p14:tracePt t="62554" x="3346450" y="3146425"/>
          <p14:tracePt t="62562" x="3563938" y="3100388"/>
          <p14:tracePt t="62570" x="3775075" y="2990850"/>
          <p14:tracePt t="62578" x="3965575" y="2927350"/>
          <p14:tracePt t="62586" x="4138613" y="2854325"/>
          <p14:tracePt t="62595" x="4284663" y="2771775"/>
          <p14:tracePt t="62602" x="4457700" y="2698750"/>
          <p14:tracePt t="62610" x="4594225" y="2635250"/>
          <p14:tracePt t="62618" x="4740275" y="2581275"/>
          <p14:tracePt t="62626" x="4859338" y="2535238"/>
          <p14:tracePt t="62634" x="4959350" y="2489200"/>
          <p14:tracePt t="62642" x="5049838" y="2462213"/>
          <p14:tracePt t="62650" x="5132388" y="2425700"/>
          <p14:tracePt t="62658" x="5195888" y="2398713"/>
          <p14:tracePt t="62666" x="5224463" y="2379663"/>
          <p14:tracePt t="62676" x="5268913" y="2362200"/>
          <p14:tracePt t="62682" x="5297488" y="2362200"/>
          <p14:tracePt t="62692" x="5305425" y="2352675"/>
          <p14:tracePt t="62708" x="5314950" y="2352675"/>
          <p14:tracePt t="62714" x="5324475" y="2352675"/>
          <p14:tracePt t="62726" x="5334000" y="2352675"/>
          <p14:tracePt t="62730" x="5341938" y="2352675"/>
          <p14:tracePt t="62738" x="5351463" y="2352675"/>
          <p14:tracePt t="62746" x="5360988" y="2352675"/>
          <p14:tracePt t="62755" x="5378450" y="2352675"/>
          <p14:tracePt t="62762" x="5387975" y="2352675"/>
          <p14:tracePt t="62771" x="5387975" y="2343150"/>
          <p14:tracePt t="62778" x="5397500" y="2335213"/>
          <p14:tracePt t="62792" x="5451475" y="2325688"/>
          <p14:tracePt t="62795" x="5461000" y="2316163"/>
          <p14:tracePt t="62811" x="5470525" y="2316163"/>
          <p14:tracePt t="62819" x="5478463" y="2306638"/>
          <p14:tracePt t="62948" x="5487988" y="2298700"/>
          <p14:tracePt t="62956" x="5497513" y="2289175"/>
          <p14:tracePt t="62964" x="5507038" y="2279650"/>
          <p14:tracePt t="62971" x="5534025" y="2252663"/>
          <p14:tracePt t="62978" x="5543550" y="2243138"/>
          <p14:tracePt t="62986" x="5570538" y="2197100"/>
          <p14:tracePt t="62994" x="5580063" y="2179638"/>
          <p14:tracePt t="63002" x="5597525" y="2143125"/>
          <p14:tracePt t="63010" x="5624513" y="2125663"/>
          <p14:tracePt t="63018" x="5634038" y="2089150"/>
          <p14:tracePt t="63026" x="5661025" y="2060575"/>
          <p14:tracePt t="63034" x="5670550" y="2043113"/>
          <p14:tracePt t="63042" x="5670550" y="2033588"/>
          <p14:tracePt t="63051" x="5670550" y="2016125"/>
          <p14:tracePt t="63204" x="5670550" y="2006600"/>
          <p14:tracePt t="63213" x="5661025" y="2006600"/>
          <p14:tracePt t="63220" x="5653088" y="2006600"/>
          <p14:tracePt t="63227" x="5643563" y="2006600"/>
          <p14:tracePt t="63235" x="5634038" y="2006600"/>
          <p14:tracePt t="63242" x="5597525" y="2006600"/>
          <p14:tracePt t="63250" x="5588000" y="2006600"/>
          <p14:tracePt t="63259" x="5580063" y="2006600"/>
          <p14:tracePt t="63267" x="5570538" y="2006600"/>
          <p14:tracePt t="63275" x="5561013" y="2006600"/>
          <p14:tracePt t="63290" x="5551488" y="2006600"/>
          <p14:tracePt t="63330" x="5543550" y="2006600"/>
          <p14:tracePt t="63382" x="5534025" y="1997075"/>
          <p14:tracePt t="63404" x="5534025" y="1979613"/>
          <p14:tracePt t="63411" x="5534025" y="1970088"/>
          <p14:tracePt t="63418" x="5534025" y="1951038"/>
          <p14:tracePt t="63426" x="5534025" y="1933575"/>
          <p14:tracePt t="63434" x="5534025" y="1914525"/>
          <p14:tracePt t="63442" x="5534025" y="1906588"/>
          <p14:tracePt t="63450" x="5534025" y="1897063"/>
          <p14:tracePt t="63459" x="5534025" y="1887538"/>
          <p14:tracePt t="63466" x="5543550" y="1870075"/>
          <p14:tracePt t="63475" x="5561013" y="1860550"/>
          <p14:tracePt t="63482" x="5588000" y="1824038"/>
          <p14:tracePt t="63490" x="5607050" y="1814513"/>
          <p14:tracePt t="63498" x="5643563" y="1804988"/>
          <p14:tracePt t="63507" x="5670550" y="1787525"/>
          <p14:tracePt t="63514" x="5688013" y="1787525"/>
          <p14:tracePt t="63525" x="5707063" y="1787525"/>
          <p14:tracePt t="63531" x="5724525" y="1787525"/>
          <p14:tracePt t="63547" x="5734050" y="1787525"/>
          <p14:tracePt t="63588" x="5743575" y="1787525"/>
          <p14:tracePt t="63611" x="5743575" y="1814513"/>
          <p14:tracePt t="63619" x="5743575" y="1824038"/>
          <p14:tracePt t="63643" x="5743575" y="1851025"/>
          <p14:tracePt t="63651" x="5743575" y="1860550"/>
          <p14:tracePt t="63667" x="5734050" y="1870075"/>
          <p14:tracePt t="63676" x="5724525" y="1878013"/>
          <p14:tracePt t="63699" x="5707063" y="1887538"/>
          <p14:tracePt t="64051" x="5697538" y="1887538"/>
          <p14:tracePt t="64058" x="5680075" y="1887538"/>
          <p14:tracePt t="64067" x="5643563" y="1914525"/>
          <p14:tracePt t="64074" x="5543550" y="1979613"/>
          <p14:tracePt t="64083" x="5497513" y="1997075"/>
          <p14:tracePt t="64091" x="5378450" y="2043113"/>
          <p14:tracePt t="64100" x="5260975" y="2089150"/>
          <p14:tracePt t="64106" x="5151438" y="2143125"/>
          <p14:tracePt t="64116" x="5014913" y="2206625"/>
          <p14:tracePt t="64123" x="4922838" y="2233613"/>
          <p14:tracePt t="64130" x="4786313" y="2289175"/>
          <p14:tracePt t="64138" x="4686300" y="2362200"/>
          <p14:tracePt t="64146" x="4586288" y="2416175"/>
          <p14:tracePt t="64155" x="4484688" y="2471738"/>
          <p14:tracePt t="64162" x="4421188" y="2517775"/>
          <p14:tracePt t="64170" x="4357688" y="2554288"/>
          <p14:tracePt t="64192" x="4248150" y="2625725"/>
          <p14:tracePt t="64194" x="4184650" y="2662238"/>
          <p14:tracePt t="64202" x="4165600" y="2681288"/>
          <p14:tracePt t="64210" x="4111625" y="2727325"/>
          <p14:tracePt t="64218" x="4057650" y="2763838"/>
          <p14:tracePt t="64226" x="4011613" y="2800350"/>
          <p14:tracePt t="64234" x="3929063" y="2854325"/>
          <p14:tracePt t="64242" x="3865563" y="2909888"/>
          <p14:tracePt t="64250" x="3819525" y="2946400"/>
          <p14:tracePt t="64258" x="3746500" y="3000375"/>
          <p14:tracePt t="64266" x="3665538" y="3054350"/>
          <p14:tracePt t="64275" x="3629025" y="3073400"/>
          <p14:tracePt t="64282" x="3592513" y="3109913"/>
          <p14:tracePt t="64290" x="3546475" y="3127375"/>
          <p14:tracePt t="64299" x="3519488" y="3155950"/>
          <p14:tracePt t="64309" x="3482975" y="3182938"/>
          <p14:tracePt t="64316" x="3463925" y="3200400"/>
          <p14:tracePt t="64325" x="3436938" y="3209925"/>
          <p14:tracePt t="64332" x="3419475" y="3228975"/>
          <p14:tracePt t="64341" x="3400425" y="3236913"/>
          <p14:tracePt t="64350" x="3373438" y="3255963"/>
          <p14:tracePt t="64364" x="3373438" y="3265488"/>
          <p14:tracePt t="64381" x="3363913" y="3273425"/>
          <p14:tracePt t="64388" x="3354388" y="3292475"/>
          <p14:tracePt t="64403" x="3336925" y="3302000"/>
          <p14:tracePt t="64411" x="3327400" y="3309938"/>
          <p14:tracePt t="64426" x="3317875" y="3319463"/>
          <p14:tracePt t="64434" x="3309938" y="3328988"/>
          <p14:tracePt t="64442" x="3300413" y="3338513"/>
          <p14:tracePt t="64452" x="3290888" y="3346450"/>
          <p14:tracePt t="64461" x="3290888" y="3355975"/>
          <p14:tracePt t="64467" x="3290888" y="3365500"/>
          <p14:tracePt t="64479" x="3281363" y="3375025"/>
          <p14:tracePt t="64483" x="3281363" y="3382963"/>
          <p14:tracePt t="64491" x="3273425" y="3382963"/>
          <p14:tracePt t="64499" x="3254375" y="3402013"/>
          <p14:tracePt t="64516" x="3244850" y="3419475"/>
          <p14:tracePt t="64532" x="3244850" y="3429000"/>
          <p14:tracePt t="64542" x="3236913" y="3438525"/>
          <p14:tracePt t="64548" x="3227388" y="3455988"/>
          <p14:tracePt t="64574" x="3208338" y="3475038"/>
          <p14:tracePt t="64588" x="3200400" y="3482975"/>
          <p14:tracePt t="64620" x="3200400" y="3492500"/>
          <p14:tracePt t="64636" x="3190875" y="3502025"/>
          <p14:tracePt t="64646" x="3181350" y="3519488"/>
          <p14:tracePt t="64662" x="3163888" y="3556000"/>
          <p14:tracePt t="64667" x="3163888" y="3565525"/>
          <p14:tracePt t="64675" x="3154363" y="3584575"/>
          <p14:tracePt t="64684" x="3154363" y="3592513"/>
          <p14:tracePt t="64696" x="3144838" y="3602038"/>
          <p14:tracePt t="64699" x="3144838" y="3611563"/>
          <p14:tracePt t="64709" x="3136900" y="3629025"/>
          <p14:tracePt t="64716" x="3136900" y="3638550"/>
          <p14:tracePt t="64730" x="3127375" y="3648075"/>
          <p14:tracePt t="64732" x="3127375" y="3657600"/>
          <p14:tracePt t="64747" x="3108325" y="3675063"/>
          <p14:tracePt t="64860" x="3100388" y="3694113"/>
          <p14:tracePt t="64875" x="3090863" y="3702050"/>
          <p14:tracePt t="64882" x="3081338" y="3721100"/>
          <p14:tracePt t="64890" x="3071813" y="3730625"/>
          <p14:tracePt t="64898" x="3071813" y="3738563"/>
          <p14:tracePt t="64907" x="3063875" y="3757613"/>
          <p14:tracePt t="64916" x="3063875" y="3767138"/>
          <p14:tracePt t="64924" x="3054350" y="3775075"/>
          <p14:tracePt t="64930" x="3054350" y="3794125"/>
          <p14:tracePt t="64938" x="3035300" y="3811588"/>
          <p14:tracePt t="64962" x="3035300" y="3821113"/>
          <p14:tracePt t="64978" x="3035300" y="3840163"/>
          <p14:tracePt t="65353" x="3027363" y="3830638"/>
          <p14:tracePt t="65366" x="3027363" y="3821113"/>
          <p14:tracePt t="65379" x="3027363" y="3811588"/>
          <p14:tracePt t="65418" x="3027363" y="3803650"/>
          <p14:tracePt t="65490" x="3017838" y="3794125"/>
          <p14:tracePt t="65498" x="2990850" y="3794125"/>
          <p14:tracePt t="65507" x="2944813" y="3767138"/>
          <p14:tracePt t="65514" x="2917825" y="3767138"/>
          <p14:tracePt t="65524" x="2835275" y="3738563"/>
          <p14:tracePt t="65531" x="2752725" y="3738563"/>
          <p14:tracePt t="65539" x="2662238" y="3721100"/>
          <p14:tracePt t="65546" x="2552700" y="3694113"/>
          <p14:tracePt t="65555" x="2452688" y="3684588"/>
          <p14:tracePt t="65563" x="2324100" y="3684588"/>
          <p14:tracePt t="65571" x="2197100" y="3684588"/>
          <p14:tracePt t="65578" x="2070100" y="3684588"/>
          <p14:tracePt t="65586" x="1997075" y="3684588"/>
          <p14:tracePt t="65594" x="1924050" y="3684588"/>
          <p14:tracePt t="65602" x="1868488" y="3684588"/>
          <p14:tracePt t="65610" x="1841500" y="3684588"/>
          <p14:tracePt t="65618" x="1824038" y="3684588"/>
          <p14:tracePt t="65626" x="1814513" y="3684588"/>
          <p14:tracePt t="65643" x="1804988" y="3684588"/>
          <p14:tracePt t="65860" x="1814513" y="3702050"/>
          <p14:tracePt t="65868" x="1824038" y="3702050"/>
          <p14:tracePt t="65875" x="1841500" y="3711575"/>
          <p14:tracePt t="65883" x="1887538" y="3730625"/>
          <p14:tracePt t="65891" x="1887538" y="3738563"/>
          <p14:tracePt t="65898" x="1924050" y="3748088"/>
          <p14:tracePt t="65906" x="1951038" y="3767138"/>
          <p14:tracePt t="65915" x="1968500" y="3784600"/>
          <p14:tracePt t="65923" x="1978025" y="3794125"/>
          <p14:tracePt t="65940" x="1978025" y="3821113"/>
          <p14:tracePt t="65946" x="1978025" y="3830638"/>
          <p14:tracePt t="65954" x="1978025" y="3840163"/>
          <p14:tracePt t="65962" x="1978025" y="3848100"/>
          <p14:tracePt t="65978" x="1978025" y="3857625"/>
          <p14:tracePt t="65994" x="1978025" y="3867150"/>
          <p14:tracePt t="66002" x="1978025" y="3875088"/>
          <p14:tracePt t="66011" x="1978025" y="3884613"/>
          <p14:tracePt t="66018" x="1960563" y="3894138"/>
          <p14:tracePt t="66026" x="1951038" y="3903663"/>
          <p14:tracePt t="66034" x="1931988" y="3903663"/>
          <p14:tracePt t="66042" x="1924050" y="3903663"/>
          <p14:tracePt t="66050" x="1914525" y="3903663"/>
          <p14:tracePt t="66058" x="1887538" y="3911600"/>
          <p14:tracePt t="66067" x="1860550" y="3911600"/>
          <p14:tracePt t="66074" x="1824038" y="3911600"/>
          <p14:tracePt t="66083" x="1778000" y="3930650"/>
          <p14:tracePt t="66091" x="1741488" y="3930650"/>
          <p14:tracePt t="66098" x="1695450" y="3930650"/>
          <p14:tracePt t="66107" x="1677988" y="3930650"/>
          <p14:tracePt t="66114" x="1641475" y="3930650"/>
          <p14:tracePt t="66124" x="1631950" y="3930650"/>
          <p14:tracePt t="66130" x="1604963" y="3930650"/>
          <p14:tracePt t="66138" x="1595438" y="3930650"/>
          <p14:tracePt t="66146" x="1585913" y="3930650"/>
          <p14:tracePt t="66178" x="1568450" y="3930650"/>
          <p14:tracePt t="66211" x="1549400" y="3911600"/>
          <p14:tracePt t="66219" x="1549400" y="3903663"/>
          <p14:tracePt t="66227" x="1549400" y="3894138"/>
          <p14:tracePt t="66235" x="1549400" y="3867150"/>
          <p14:tracePt t="66243" x="1549400" y="3848100"/>
          <p14:tracePt t="66251" x="1549400" y="3803650"/>
          <p14:tracePt t="66259" x="1549400" y="3775075"/>
          <p14:tracePt t="66266" x="1558925" y="3757613"/>
          <p14:tracePt t="66274" x="1568450" y="3748088"/>
          <p14:tracePt t="66282" x="1576388" y="3711575"/>
          <p14:tracePt t="66291" x="1595438" y="3702050"/>
          <p14:tracePt t="66298" x="1612900" y="3684588"/>
          <p14:tracePt t="66306" x="1622425" y="3675063"/>
          <p14:tracePt t="66314" x="1631950" y="3657600"/>
          <p14:tracePt t="66323" x="1658938" y="3648075"/>
          <p14:tracePt t="66330" x="1668463" y="3648075"/>
          <p14:tracePt t="66340" x="1695450" y="3629025"/>
          <p14:tracePt t="66346" x="1722438" y="3629025"/>
          <p14:tracePt t="66359" x="1741488" y="3629025"/>
          <p14:tracePt t="66367" x="1778000" y="3629025"/>
          <p14:tracePt t="66373" x="1795463" y="3629025"/>
          <p14:tracePt t="66379" x="1841500" y="3629025"/>
          <p14:tracePt t="66387" x="1878013" y="3629025"/>
          <p14:tracePt t="66396" x="1895475" y="3629025"/>
          <p14:tracePt t="66403" x="1914525" y="3638550"/>
          <p14:tracePt t="66411" x="1924050" y="3638550"/>
          <p14:tracePt t="66418" x="1941513" y="3648075"/>
          <p14:tracePt t="66435" x="1951038" y="3657600"/>
          <p14:tracePt t="66524" x="1951038" y="3665538"/>
          <p14:tracePt t="66666" x="1968500" y="3675063"/>
          <p14:tracePt t="66672" x="2024063" y="3675063"/>
          <p14:tracePt t="66678" x="2097088" y="3665538"/>
          <p14:tracePt t="66685" x="2224088" y="3638550"/>
          <p14:tracePt t="66692" x="2379663" y="3565525"/>
          <p14:tracePt t="66698" x="2543175" y="3502025"/>
          <p14:tracePt t="66706" x="2716213" y="3446463"/>
          <p14:tracePt t="66714" x="2925763" y="3392488"/>
          <p14:tracePt t="66723" x="3081338" y="3319463"/>
          <p14:tracePt t="66730" x="3244850" y="3255963"/>
          <p14:tracePt t="66738" x="3390900" y="3209925"/>
          <p14:tracePt t="66746" x="3546475" y="3182938"/>
          <p14:tracePt t="66756" x="3673475" y="3136900"/>
          <p14:tracePt t="66764" x="3775075" y="3109913"/>
          <p14:tracePt t="66773" x="3902075" y="3082925"/>
          <p14:tracePt t="66780" x="4002088" y="3036888"/>
          <p14:tracePt t="66793" x="4111625" y="3027363"/>
          <p14:tracePt t="66795" x="4238625" y="3000375"/>
          <p14:tracePt t="66803" x="4340225" y="2973388"/>
          <p14:tracePt t="66812" x="4448175" y="2954338"/>
          <p14:tracePt t="66819" x="4586288" y="2927350"/>
          <p14:tracePt t="66827" x="4695825" y="2909888"/>
          <p14:tracePt t="66835" x="4803775" y="2900363"/>
          <p14:tracePt t="66843" x="4895850" y="2900363"/>
          <p14:tracePt t="66852" x="4986338" y="2881313"/>
          <p14:tracePt t="66858" x="5068888" y="2881313"/>
          <p14:tracePt t="66866" x="5122863" y="2881313"/>
          <p14:tracePt t="66877" x="5159375" y="2881313"/>
          <p14:tracePt t="66886" x="5187950" y="2881313"/>
          <p14:tracePt t="66894" x="5224463" y="2881313"/>
          <p14:tracePt t="66907" x="5232400" y="2881313"/>
          <p14:tracePt t="66914" x="5251450" y="2881313"/>
          <p14:tracePt t="66924" x="5260975" y="2881313"/>
          <p14:tracePt t="66940" x="5268913" y="2881313"/>
          <p14:tracePt t="66955" x="5278438" y="2881313"/>
          <p14:tracePt t="66994" x="5287963" y="2881313"/>
          <p14:tracePt t="67012" x="5287963" y="2873375"/>
          <p14:tracePt t="67444" x="5297488" y="2873375"/>
          <p14:tracePt t="67794" x="5305425" y="2881313"/>
          <p14:tracePt t="67810" x="5305425" y="2873375"/>
          <p14:tracePt t="67827" x="5314950" y="2854325"/>
          <p14:tracePt t="67842" x="5314950" y="2836863"/>
          <p14:tracePt t="67851" x="5314950" y="2827338"/>
          <p14:tracePt t="68003" x="5314950" y="2817813"/>
          <p14:tracePt t="68018" x="5314950" y="2808288"/>
          <p14:tracePt t="68290" x="5297488" y="2827338"/>
          <p14:tracePt t="68299" x="5287963" y="2836863"/>
          <p14:tracePt t="68306" x="5287963" y="2844800"/>
          <p14:tracePt t="68314" x="5278438" y="2873375"/>
          <p14:tracePt t="68323" x="5260975" y="2881313"/>
          <p14:tracePt t="68330" x="5251450" y="2881313"/>
          <p14:tracePt t="68346" x="5214938" y="2909888"/>
          <p14:tracePt t="68354" x="5178425" y="2927350"/>
          <p14:tracePt t="68363" x="5132388" y="2946400"/>
          <p14:tracePt t="68370" x="5086350" y="2982913"/>
          <p14:tracePt t="68379" x="5005388" y="3027363"/>
          <p14:tracePt t="68386" x="4913313" y="3054350"/>
          <p14:tracePt t="68395" x="4813300" y="3109913"/>
          <p14:tracePt t="68402" x="4695825" y="3146425"/>
          <p14:tracePt t="68410" x="4603750" y="3192463"/>
          <p14:tracePt t="68418" x="4503738" y="3246438"/>
          <p14:tracePt t="68427" x="4403725" y="3309938"/>
          <p14:tracePt t="68434" x="4321175" y="3346450"/>
          <p14:tracePt t="68442" x="4257675" y="3402013"/>
          <p14:tracePt t="68450" x="4194175" y="3411538"/>
          <p14:tracePt t="68459" x="4129088" y="3446463"/>
          <p14:tracePt t="68466" x="4084638" y="3475038"/>
          <p14:tracePt t="68475" x="4038600" y="3492500"/>
          <p14:tracePt t="68482" x="3984625" y="3519488"/>
          <p14:tracePt t="68493" x="3902075" y="3548063"/>
          <p14:tracePt t="68498" x="3856038" y="3565525"/>
          <p14:tracePt t="68506" x="3775075" y="3592513"/>
          <p14:tracePt t="68514" x="3719513" y="3621088"/>
          <p14:tracePt t="68523" x="3656013" y="3629025"/>
          <p14:tracePt t="68530" x="3592513" y="3657600"/>
          <p14:tracePt t="68539" x="3563938" y="3675063"/>
          <p14:tracePt t="68546" x="3546475" y="3684588"/>
          <p14:tracePt t="68555" x="3519488" y="3684588"/>
          <p14:tracePt t="68563" x="3509963" y="3684588"/>
          <p14:tracePt t="68570" x="3500438" y="3684588"/>
          <p14:tracePt t="68605" x="3490913" y="3684588"/>
          <p14:tracePt t="68638" x="3473450" y="3684588"/>
          <p14:tracePt t="68660" x="3463925" y="3684588"/>
          <p14:tracePt t="68706" x="3455988" y="3684588"/>
          <p14:tracePt t="68730" x="3436938" y="3684588"/>
          <p14:tracePt t="68739" x="3427413" y="3684588"/>
          <p14:tracePt t="68746" x="3409950" y="3684588"/>
          <p14:tracePt t="68754" x="3390900" y="3684588"/>
          <p14:tracePt t="68763" x="3373438" y="3684588"/>
          <p14:tracePt t="68770" x="3373438" y="3694113"/>
          <p14:tracePt t="68778" x="3354388" y="3702050"/>
          <p14:tracePt t="68794" x="3346450" y="3711575"/>
          <p14:tracePt t="68802" x="3336925" y="3721100"/>
          <p14:tracePt t="68820" x="3327400" y="3721100"/>
          <p14:tracePt t="68888" x="3327400" y="3730625"/>
          <p14:tracePt t="68895" x="3327400" y="3748088"/>
          <p14:tracePt t="68900" x="3327400" y="3757613"/>
          <p14:tracePt t="68909" x="3327400" y="3767138"/>
          <p14:tracePt t="68919" x="3327400" y="3775075"/>
          <p14:tracePt t="68923" x="3327400" y="3803650"/>
          <p14:tracePt t="68930" x="3327400" y="3811588"/>
          <p14:tracePt t="68939" x="3327400" y="3830638"/>
          <p14:tracePt t="68946" x="3327400" y="3840163"/>
          <p14:tracePt t="68954" x="3327400" y="3848100"/>
          <p14:tracePt t="68962" x="3327400" y="3875088"/>
          <p14:tracePt t="68970" x="3317875" y="3894138"/>
          <p14:tracePt t="68978" x="3300413" y="3911600"/>
          <p14:tracePt t="68986" x="3281363" y="3930650"/>
          <p14:tracePt t="68994" x="3273425" y="3940175"/>
          <p14:tracePt t="69002" x="3254375" y="3940175"/>
          <p14:tracePt t="69010" x="3244850" y="3948113"/>
          <p14:tracePt t="69018" x="3217863" y="3948113"/>
          <p14:tracePt t="69026" x="3200400" y="3948113"/>
          <p14:tracePt t="69034" x="3171825" y="3948113"/>
          <p14:tracePt t="69042" x="3144838" y="3948113"/>
          <p14:tracePt t="69050" x="3090863" y="3948113"/>
          <p14:tracePt t="69058" x="3035300" y="3948113"/>
          <p14:tracePt t="69066" x="2944813" y="3948113"/>
          <p14:tracePt t="69074" x="2871788" y="3948113"/>
          <p14:tracePt t="69083" x="2808288" y="3948113"/>
          <p14:tracePt t="69091" x="2716213" y="3948113"/>
          <p14:tracePt t="69100" x="2662238" y="3948113"/>
          <p14:tracePt t="69106" x="2570163" y="3948113"/>
          <p14:tracePt t="69115" x="2516188" y="3948113"/>
          <p14:tracePt t="69123" x="2462213" y="3948113"/>
          <p14:tracePt t="69130" x="2425700" y="3940175"/>
          <p14:tracePt t="69139" x="2389188" y="3930650"/>
          <p14:tracePt t="69146" x="2343150" y="3911600"/>
          <p14:tracePt t="69154" x="2324100" y="3911600"/>
          <p14:tracePt t="69163" x="2297113" y="3903663"/>
          <p14:tracePt t="69175" x="2287588" y="3903663"/>
          <p14:tracePt t="69180" x="2251075" y="3884613"/>
          <p14:tracePt t="69186" x="2233613" y="3884613"/>
          <p14:tracePt t="69194" x="2187575" y="3884613"/>
          <p14:tracePt t="69202" x="2160588" y="3884613"/>
          <p14:tracePt t="69211" x="2133600" y="3884613"/>
          <p14:tracePt t="69218" x="2106613" y="3884613"/>
          <p14:tracePt t="69226" x="2060575" y="3884613"/>
          <p14:tracePt t="69234" x="2041525" y="3884613"/>
          <p14:tracePt t="69250" x="2014538" y="3884613"/>
          <p14:tracePt t="69258" x="1997075" y="3884613"/>
          <p14:tracePt t="69266" x="1978025" y="3884613"/>
          <p14:tracePt t="69274" x="1960563" y="3875088"/>
          <p14:tracePt t="69282" x="1951038" y="3875088"/>
          <p14:tracePt t="69290" x="1924050" y="3875088"/>
          <p14:tracePt t="69298" x="1905000" y="3875088"/>
          <p14:tracePt t="69307" x="1878013" y="3867150"/>
          <p14:tracePt t="69314" x="1868488" y="3867150"/>
          <p14:tracePt t="69323" x="1831975" y="3857625"/>
          <p14:tracePt t="69330" x="1814513" y="3840163"/>
          <p14:tracePt t="69340" x="1787525" y="3840163"/>
          <p14:tracePt t="69347" x="1778000" y="3830638"/>
          <p14:tracePt t="69354" x="1751013" y="3830638"/>
          <p14:tracePt t="69362" x="1731963" y="3821113"/>
          <p14:tracePt t="69370" x="1722438" y="3821113"/>
          <p14:tracePt t="69378" x="1704975" y="3811588"/>
          <p14:tracePt t="69386" x="1695450" y="3811588"/>
          <p14:tracePt t="69395" x="1685925" y="3811588"/>
          <p14:tracePt t="69434" x="1668463" y="3811588"/>
          <p14:tracePt t="69450" x="1658938" y="3811588"/>
          <p14:tracePt t="69459" x="1649413" y="3811588"/>
          <p14:tracePt t="69466" x="1641475" y="3811588"/>
          <p14:tracePt t="69869" x="1649413" y="3811588"/>
          <p14:tracePt t="69893" x="1668463" y="3830638"/>
          <p14:tracePt t="70050" x="1677988" y="3840163"/>
          <p14:tracePt t="70066" x="1685925" y="3840163"/>
          <p14:tracePt t="70169" x="1704975" y="3821113"/>
          <p14:tracePt t="70174" x="1722438" y="3811588"/>
          <p14:tracePt t="70184" x="1787525" y="3794125"/>
          <p14:tracePt t="70187" x="1814513" y="3775075"/>
          <p14:tracePt t="70195" x="1905000" y="3757613"/>
          <p14:tracePt t="70203" x="2014538" y="3757613"/>
          <p14:tracePt t="70211" x="2143125" y="3730625"/>
          <p14:tracePt t="70219" x="2251075" y="3711575"/>
          <p14:tracePt t="70227" x="2379663" y="3711575"/>
          <p14:tracePt t="70234" x="2489200" y="3711575"/>
          <p14:tracePt t="70242" x="2598738" y="3711575"/>
          <p14:tracePt t="70250" x="2671763" y="3711575"/>
          <p14:tracePt t="70258" x="2735263" y="3711575"/>
          <p14:tracePt t="70266" x="2789238" y="3730625"/>
          <p14:tracePt t="70274" x="2808288" y="3738563"/>
          <p14:tracePt t="70282" x="2852738" y="3748088"/>
          <p14:tracePt t="70290" x="2871788" y="3767138"/>
          <p14:tracePt t="70298" x="2889250" y="3775075"/>
          <p14:tracePt t="70307" x="2898775" y="3784600"/>
          <p14:tracePt t="70314" x="2908300" y="3794125"/>
          <p14:tracePt t="70330" x="2925763" y="3794125"/>
          <p14:tracePt t="70403" x="2944813" y="3811588"/>
          <p14:tracePt t="70418" x="2954338" y="3821113"/>
          <p14:tracePt t="70442" x="2954338" y="3830638"/>
          <p14:tracePt t="70484" x="2962275" y="3830638"/>
          <p14:tracePt t="70543" x="2971800" y="3830638"/>
          <p14:tracePt t="70811" x="2981325" y="3830638"/>
          <p14:tracePt t="70818" x="2998788" y="3830638"/>
          <p14:tracePt t="70826" x="3008313" y="3830638"/>
          <p14:tracePt t="70834" x="3017838" y="3830638"/>
          <p14:tracePt t="70852" x="3027363" y="3821113"/>
          <p14:tracePt t="71283" x="3063875" y="3821113"/>
          <p14:tracePt t="71290" x="3081338" y="3821113"/>
          <p14:tracePt t="71298" x="3117850" y="3830638"/>
          <p14:tracePt t="71306" x="3144838" y="3848100"/>
          <p14:tracePt t="71314" x="3154363" y="3867150"/>
          <p14:tracePt t="71324" x="3181350" y="3884613"/>
          <p14:tracePt t="71330" x="3208338" y="3911600"/>
          <p14:tracePt t="71340" x="3227388" y="3930650"/>
          <p14:tracePt t="71346" x="3263900" y="3957638"/>
          <p14:tracePt t="71354" x="3273425" y="3967163"/>
          <p14:tracePt t="71362" x="3290888" y="3984625"/>
          <p14:tracePt t="71370" x="3317875" y="4021138"/>
          <p14:tracePt t="71379" x="3327400" y="4021138"/>
          <p14:tracePt t="71386" x="3336925" y="4030663"/>
          <p14:tracePt t="71395" x="3346450" y="4049713"/>
          <p14:tracePt t="71402" x="3354388" y="4057650"/>
          <p14:tracePt t="71410" x="3354388" y="4067175"/>
          <p14:tracePt t="71418" x="3363913" y="4076700"/>
          <p14:tracePt t="71442" x="3373438" y="4086225"/>
          <p14:tracePt t="71493" x="3390900" y="4103688"/>
          <p14:tracePt t="71525" x="3390900" y="4122738"/>
          <p14:tracePt t="71532" x="3390900" y="4130675"/>
          <p14:tracePt t="71542" x="3390900" y="4140200"/>
          <p14:tracePt t="71547" x="3390900" y="4149725"/>
          <p14:tracePt t="71563" x="3390900" y="4167188"/>
          <p14:tracePt t="71579" x="3390900" y="4176713"/>
          <p14:tracePt t="71587" x="3390900" y="4186238"/>
          <p14:tracePt t="71612" x="3390900" y="4203700"/>
          <p14:tracePt t="71803" x="3390900" y="4213225"/>
          <p14:tracePt t="71821" x="3390900" y="4222750"/>
          <p14:tracePt t="71828" x="3382963" y="4232275"/>
          <p14:tracePt t="71932" x="3382963" y="4240213"/>
          <p14:tracePt t="71946" x="3382963" y="4259263"/>
          <p14:tracePt t="71948" x="3382963" y="4268788"/>
          <p14:tracePt t="71963" x="3382963" y="4286250"/>
          <p14:tracePt t="71978" x="3382963" y="4295775"/>
          <p14:tracePt t="71986" x="3382963" y="4303713"/>
          <p14:tracePt t="72011" x="3382963" y="4322763"/>
          <p14:tracePt t="72018" x="3373438" y="4340225"/>
          <p14:tracePt t="72026" x="3354388" y="4359275"/>
          <p14:tracePt t="72036" x="3354388" y="4376738"/>
          <p14:tracePt t="72042" x="3336925" y="4413250"/>
          <p14:tracePt t="72050" x="3336925" y="4432300"/>
          <p14:tracePt t="72058" x="3327400" y="4459288"/>
          <p14:tracePt t="72066" x="3327400" y="4486275"/>
          <p14:tracePt t="72074" x="3327400" y="4495800"/>
          <p14:tracePt t="72082" x="3317875" y="4522788"/>
          <p14:tracePt t="72090" x="3309938" y="4532313"/>
          <p14:tracePt t="72106" x="3309938" y="4541838"/>
          <p14:tracePt t="72141" x="3309938" y="4551363"/>
          <p14:tracePt t="72147" x="3309938" y="4559300"/>
          <p14:tracePt t="72158" x="3309938" y="4568825"/>
          <p14:tracePt t="72164" x="3309938" y="4578350"/>
          <p14:tracePt t="72171" x="3309938" y="4605338"/>
          <p14:tracePt t="72196" x="3309938" y="4641850"/>
          <p14:tracePt t="72509" x="3317875" y="4632325"/>
          <p14:tracePt t="72652" x="3317875" y="4624388"/>
          <p14:tracePt t="72662" x="3317875" y="4614863"/>
          <p14:tracePt t="72670" x="3317875" y="4605338"/>
          <p14:tracePt t="72683" x="3309938" y="4559300"/>
          <p14:tracePt t="72694" x="3290888" y="4551363"/>
          <p14:tracePt t="72698" x="3244850" y="4541838"/>
          <p14:tracePt t="72706" x="3163888" y="4505325"/>
          <p14:tracePt t="72714" x="3136900" y="4505325"/>
          <p14:tracePt t="72722" x="3063875" y="4486275"/>
          <p14:tracePt t="72730" x="3008313" y="4486275"/>
          <p14:tracePt t="72743" x="2954338" y="4486275"/>
          <p14:tracePt t="72748" x="2898775" y="4486275"/>
          <p14:tracePt t="72760" x="2817813" y="4486275"/>
          <p14:tracePt t="72765" x="2781300" y="4486275"/>
          <p14:tracePt t="72777" x="2725738" y="4486275"/>
          <p14:tracePt t="72779" x="2689225" y="4486275"/>
          <p14:tracePt t="72792" x="2671763" y="4486275"/>
          <p14:tracePt t="72795" x="2606675" y="4505325"/>
          <p14:tracePt t="72803" x="2589213" y="4505325"/>
          <p14:tracePt t="72811" x="2570163" y="4514850"/>
          <p14:tracePt t="72819" x="2543175" y="4514850"/>
          <p14:tracePt t="72827" x="2525713" y="4522788"/>
          <p14:tracePt t="72835" x="2498725" y="4532313"/>
          <p14:tracePt t="72843" x="2479675" y="4532313"/>
          <p14:tracePt t="72851" x="2470150" y="4532313"/>
          <p14:tracePt t="72858" x="2443163" y="4532313"/>
          <p14:tracePt t="72868" x="2425700" y="4532313"/>
          <p14:tracePt t="72877" x="2397125" y="4532313"/>
          <p14:tracePt t="72885" x="2370138" y="4541838"/>
          <p14:tracePt t="72891" x="2352675" y="4551363"/>
          <p14:tracePt t="72901" x="2333625" y="4551363"/>
          <p14:tracePt t="72909" x="2297113" y="4559300"/>
          <p14:tracePt t="72914" x="2287588" y="4559300"/>
          <p14:tracePt t="72923" x="2251075" y="4559300"/>
          <p14:tracePt t="72930" x="2233613" y="4568825"/>
          <p14:tracePt t="72940" x="2214563" y="4568825"/>
          <p14:tracePt t="72946" x="2206625" y="4578350"/>
          <p14:tracePt t="72978" x="2187575" y="4587875"/>
          <p14:tracePt t="73181" x="2187575" y="4578350"/>
          <p14:tracePt t="73189" x="2187575" y="4568825"/>
          <p14:tracePt t="73197" x="2187575" y="4559300"/>
          <p14:tracePt t="73203" x="2187575" y="4551363"/>
          <p14:tracePt t="73211" x="2187575" y="4514850"/>
          <p14:tracePt t="73227" x="2206625" y="4486275"/>
          <p14:tracePt t="73235" x="2206625" y="4478338"/>
          <p14:tracePt t="73243" x="2206625" y="4468813"/>
          <p14:tracePt t="73251" x="2206625" y="4459288"/>
          <p14:tracePt t="73419" x="2206625" y="4478338"/>
          <p14:tracePt t="73426" x="2206625" y="4486275"/>
          <p14:tracePt t="73434" x="2206625" y="4505325"/>
          <p14:tracePt t="73442" x="2214563" y="4522788"/>
          <p14:tracePt t="73450" x="2224088" y="4551363"/>
          <p14:tracePt t="73458" x="2243138" y="4578350"/>
          <p14:tracePt t="73466" x="2260600" y="4587875"/>
          <p14:tracePt t="73474" x="2297113" y="4614863"/>
          <p14:tracePt t="73482" x="2316163" y="4624388"/>
          <p14:tracePt t="73491" x="2370138" y="4660900"/>
          <p14:tracePt t="73498" x="2379663" y="4668838"/>
          <p14:tracePt t="73508" x="2397125" y="4687888"/>
          <p14:tracePt t="73514" x="2425700" y="4705350"/>
          <p14:tracePt t="73522" x="2433638" y="4714875"/>
          <p14:tracePt t="73530" x="2443163" y="4714875"/>
          <p14:tracePt t="73539" x="2452688" y="4724400"/>
          <p14:tracePt t="73652" x="2470150" y="4724400"/>
          <p14:tracePt t="73660" x="2506663" y="4724400"/>
          <p14:tracePt t="73668" x="2562225" y="4724400"/>
          <p14:tracePt t="73675" x="2616200" y="4724400"/>
          <p14:tracePt t="73683" x="2689225" y="4724400"/>
          <p14:tracePt t="73690" x="2781300" y="4724400"/>
          <p14:tracePt t="73698" x="2862263" y="4724400"/>
          <p14:tracePt t="73707" x="2935288" y="4724400"/>
          <p14:tracePt t="73714" x="3008313" y="4724400"/>
          <p14:tracePt t="73723" x="3044825" y="4724400"/>
          <p14:tracePt t="73730" x="3081338" y="4732338"/>
          <p14:tracePt t="73739" x="3090863" y="4732338"/>
          <p14:tracePt t="73778" x="3090863" y="4741863"/>
          <p14:tracePt t="73819" x="3090863" y="4760913"/>
          <p14:tracePt t="73827" x="3090863" y="4768850"/>
          <p14:tracePt t="73843" x="3090863" y="4778375"/>
          <p14:tracePt t="73851" x="3090863" y="4787900"/>
          <p14:tracePt t="73867" x="3090863" y="4797425"/>
          <p14:tracePt t="73884" x="3100388" y="4805363"/>
          <p14:tracePt t="74002" x="3100388" y="4814888"/>
          <p14:tracePt t="74010" x="3100388" y="4824413"/>
          <p14:tracePt t="74026" x="3100388" y="4833938"/>
          <p14:tracePt t="74051" x="3108325" y="4833938"/>
          <p14:tracePt t="74066" x="3117850" y="4841875"/>
          <p14:tracePt t="74074" x="3127375" y="4851400"/>
          <p14:tracePt t="74082" x="3136900" y="4851400"/>
          <p14:tracePt t="74100" x="3171825" y="4851400"/>
          <p14:tracePt t="74106" x="3181350" y="4851400"/>
          <p14:tracePt t="74114" x="3208338" y="4851400"/>
          <p14:tracePt t="74123" x="3244850" y="4870450"/>
          <p14:tracePt t="74130" x="3254375" y="4870450"/>
          <p14:tracePt t="74139" x="3263900" y="4870450"/>
          <p14:tracePt t="74146" x="3273425" y="4870450"/>
          <p14:tracePt t="74165" x="3290888" y="4870450"/>
          <p14:tracePt t="74204" x="3300413" y="4878388"/>
          <p14:tracePt t="74311" x="3309938" y="4878388"/>
          <p14:tracePt t="74319" x="3317875" y="4878388"/>
          <p14:tracePt t="74324" x="3336925" y="4878388"/>
          <p14:tracePt t="74335" x="3382963" y="4870450"/>
          <p14:tracePt t="74343" x="3400425" y="4860925"/>
          <p14:tracePt t="74349" x="3446463" y="4851400"/>
          <p14:tracePt t="74357" x="3473450" y="4841875"/>
          <p14:tracePt t="74362" x="3500438" y="4833938"/>
          <p14:tracePt t="74370" x="3536950" y="4824413"/>
          <p14:tracePt t="74378" x="3556000" y="4824413"/>
          <p14:tracePt t="74386" x="3556000" y="4814888"/>
          <p14:tracePt t="74402" x="3573463" y="4814888"/>
          <p14:tracePt t="74418" x="3582988" y="4814888"/>
          <p14:tracePt t="74442" x="3592513" y="4814888"/>
          <p14:tracePt t="74450" x="3600450" y="4805363"/>
          <p14:tracePt t="74466" x="3619500" y="4805363"/>
          <p14:tracePt t="74475" x="3619500" y="4797425"/>
          <p14:tracePt t="74482" x="3629025" y="4787900"/>
          <p14:tracePt t="74490" x="3636963" y="4778375"/>
          <p14:tracePt t="74508" x="3665538" y="4768850"/>
          <p14:tracePt t="74514" x="3673475" y="4768850"/>
          <p14:tracePt t="74524" x="3692525" y="4760913"/>
          <p14:tracePt t="74530" x="3709988" y="4732338"/>
          <p14:tracePt t="74541" x="3719513" y="4732338"/>
          <p14:tracePt t="74546" x="3756025" y="4724400"/>
          <p14:tracePt t="74555" x="3775075" y="4697413"/>
          <p14:tracePt t="74562" x="3792538" y="4687888"/>
          <p14:tracePt t="74570" x="3810000" y="4668838"/>
          <p14:tracePt t="74578" x="3819525" y="4668838"/>
          <p14:tracePt t="74587" x="3846513" y="4660900"/>
          <p14:tracePt t="74595" x="3856038" y="4651375"/>
          <p14:tracePt t="74602" x="3865563" y="4651375"/>
          <p14:tracePt t="74626" x="3865563" y="4641850"/>
          <p14:tracePt t="74843" x="3865563" y="4651375"/>
          <p14:tracePt t="74859" x="3856038" y="4660900"/>
          <p14:tracePt t="74867" x="3846513" y="4668838"/>
          <p14:tracePt t="74892" x="3829050" y="4678363"/>
          <p14:tracePt t="75010" x="3819525" y="4687888"/>
          <p14:tracePt t="75018" x="3810000" y="4697413"/>
          <p14:tracePt t="75170" x="3802063" y="4697413"/>
          <p14:tracePt t="75180" x="3792538" y="4687888"/>
          <p14:tracePt t="75189" x="3775075" y="4651375"/>
          <p14:tracePt t="75195" x="3775075" y="4641850"/>
          <p14:tracePt t="75203" x="3765550" y="4614863"/>
          <p14:tracePt t="75210" x="3765550" y="4605338"/>
          <p14:tracePt t="75219" x="3756025" y="4587875"/>
          <p14:tracePt t="75226" x="3756025" y="4578350"/>
          <p14:tracePt t="75234" x="3746500" y="4568825"/>
          <p14:tracePt t="75242" x="3738563" y="4551363"/>
          <p14:tracePt t="75250" x="3729038" y="4541838"/>
          <p14:tracePt t="75258" x="3719513" y="4532313"/>
          <p14:tracePt t="75266" x="3719513" y="4522788"/>
          <p14:tracePt t="75274" x="3709988" y="4514850"/>
          <p14:tracePt t="75298" x="3702050" y="4505325"/>
          <p14:tracePt t="75306" x="3692525" y="4495800"/>
          <p14:tracePt t="75314" x="3683000" y="4486275"/>
          <p14:tracePt t="75372" x="3673475" y="4478338"/>
          <p14:tracePt t="75635" x="3683000" y="4459288"/>
          <p14:tracePt t="75642" x="3692525" y="4459288"/>
          <p14:tracePt t="75650" x="3702050" y="4459288"/>
          <p14:tracePt t="75658" x="3719513" y="4459288"/>
          <p14:tracePt t="75690" x="3729038" y="4459288"/>
          <p14:tracePt t="75709" x="3738563" y="4459288"/>
          <p14:tracePt t="75732" x="3756025" y="4459288"/>
          <p14:tracePt t="75758" x="3765550" y="4459288"/>
          <p14:tracePt t="75764" x="3775075" y="4468813"/>
          <p14:tracePt t="75774" x="3775075" y="4478338"/>
          <p14:tracePt t="75779" x="3783013" y="4495800"/>
          <p14:tracePt t="75795" x="3783013" y="4514850"/>
          <p14:tracePt t="75811" x="3783013" y="4522788"/>
          <p14:tracePt t="75820" x="3792538" y="4541838"/>
          <p14:tracePt t="75827" x="3792538" y="4551363"/>
          <p14:tracePt t="75835" x="3792538" y="4559300"/>
          <p14:tracePt t="75843" x="3792538" y="4568825"/>
          <p14:tracePt t="75852" x="3792538" y="4578350"/>
          <p14:tracePt t="75858" x="3792538" y="4587875"/>
          <p14:tracePt t="75866" x="3792538" y="4595813"/>
          <p14:tracePt t="75875" x="3792538" y="4614863"/>
          <p14:tracePt t="75883" x="3792538" y="4632325"/>
          <p14:tracePt t="75890" x="3792538" y="4641850"/>
          <p14:tracePt t="75898" x="3792538" y="4660900"/>
          <p14:tracePt t="75907" x="3792538" y="4687888"/>
          <p14:tracePt t="75914" x="3792538" y="4705350"/>
          <p14:tracePt t="75922" x="3792538" y="4732338"/>
          <p14:tracePt t="75930" x="3792538" y="4751388"/>
          <p14:tracePt t="75939" x="3792538" y="4778375"/>
          <p14:tracePt t="75946" x="3792538" y="4797425"/>
          <p14:tracePt t="75955" x="3765550" y="4814888"/>
          <p14:tracePt t="75962" x="3765550" y="4824413"/>
          <p14:tracePt t="75971" x="3765550" y="4833938"/>
          <p14:tracePt t="75978" x="3756025" y="4841875"/>
          <p14:tracePt t="76002" x="3746500" y="4860925"/>
          <p14:tracePt t="76882" x="3746500" y="4870450"/>
          <p14:tracePt t="77090" x="3746500" y="4878388"/>
          <p14:tracePt t="77123" x="3746500" y="4897438"/>
          <p14:tracePt t="77922" x="3738563" y="4897438"/>
          <p14:tracePt t="77930" x="3729038" y="4897438"/>
          <p14:tracePt t="77946" x="3729038" y="4887913"/>
          <p14:tracePt t="78172" x="3729038" y="4870450"/>
          <p14:tracePt t="78187" x="3729038" y="4860925"/>
          <p14:tracePt t="78195" x="3729038" y="4841875"/>
          <p14:tracePt t="78203" x="3729038" y="4833938"/>
          <p14:tracePt t="78372" x="3719513" y="4833938"/>
          <p14:tracePt t="78380" x="3709988" y="4833938"/>
          <p14:tracePt t="78389" x="3692525" y="4833938"/>
          <p14:tracePt t="78397" x="3683000" y="4833938"/>
          <p14:tracePt t="78403" x="3619500" y="4851400"/>
          <p14:tracePt t="78411" x="3563938" y="4851400"/>
          <p14:tracePt t="78418" x="3473450" y="4860925"/>
          <p14:tracePt t="78426" x="3346450" y="4887913"/>
          <p14:tracePt t="78434" x="3200400" y="4887913"/>
          <p14:tracePt t="78442" x="3017838" y="4887913"/>
          <p14:tracePt t="78450" x="2835275" y="4887913"/>
          <p14:tracePt t="78459" x="2616200" y="4887913"/>
          <p14:tracePt t="78466" x="2416175" y="4887913"/>
          <p14:tracePt t="78474" x="2233613" y="4887913"/>
          <p14:tracePt t="78482" x="2070100" y="4887913"/>
          <p14:tracePt t="78491" x="1905000" y="4887913"/>
          <p14:tracePt t="78498" x="1778000" y="4887913"/>
          <p14:tracePt t="78507" x="1704975" y="4906963"/>
          <p14:tracePt t="78517" x="1641475" y="4914900"/>
          <p14:tracePt t="78526" x="1604963" y="4924425"/>
          <p14:tracePt t="78532" x="1576388" y="4924425"/>
          <p14:tracePt t="78542" x="1541463" y="4943475"/>
          <p14:tracePt t="78563" x="1531938" y="4951413"/>
          <p14:tracePt t="78572" x="1522413" y="4951413"/>
          <p14:tracePt t="78634" x="1512888" y="4951413"/>
          <p14:tracePt t="78650" x="1504950" y="4951413"/>
          <p14:tracePt t="78666" x="1504950" y="4943475"/>
          <p14:tracePt t="78922" x="1504950" y="4951413"/>
          <p14:tracePt t="78930" x="1504950" y="4960938"/>
          <p14:tracePt t="78938" x="1504950" y="4987925"/>
          <p14:tracePt t="78946" x="1504950" y="5006975"/>
          <p14:tracePt t="78955" x="1504950" y="5024438"/>
          <p14:tracePt t="78962" x="1504950" y="5033963"/>
          <p14:tracePt t="78970" x="1504950" y="5043488"/>
          <p14:tracePt t="79040" x="1504950" y="5060950"/>
          <p14:tracePt t="79044" x="1495425" y="5070475"/>
          <p14:tracePt t="79058" x="1485900" y="5080000"/>
          <p14:tracePt t="79067" x="1476375" y="5089525"/>
          <p14:tracePt t="79074" x="1458913" y="5097463"/>
          <p14:tracePt t="79083" x="1439863" y="5116513"/>
          <p14:tracePt t="79090" x="1422400" y="5116513"/>
          <p14:tracePt t="79098" x="1395413" y="5126038"/>
          <p14:tracePt t="79106" x="1376363" y="5133975"/>
          <p14:tracePt t="79114" x="1349375" y="5143500"/>
          <p14:tracePt t="79122" x="1312863" y="5160963"/>
          <p14:tracePt t="79130" x="1276350" y="5170488"/>
          <p14:tracePt t="79138" x="1249363" y="5170488"/>
          <p14:tracePt t="79146" x="1212850" y="5189538"/>
          <p14:tracePt t="79157" x="1185863" y="5189538"/>
          <p14:tracePt t="79163" x="1166813" y="5189538"/>
          <p14:tracePt t="79174" x="1149350" y="5189538"/>
          <p14:tracePt t="79178" x="1139825" y="5189538"/>
          <p14:tracePt t="79194" x="1130300" y="5189538"/>
          <p14:tracePt t="79202" x="1112838" y="5189538"/>
          <p14:tracePt t="79210" x="1103313" y="5189538"/>
          <p14:tracePt t="79226" x="1093788" y="5189538"/>
          <p14:tracePt t="79251" x="1084263" y="5189538"/>
          <p14:tracePt t="79259" x="1076325" y="5189538"/>
          <p14:tracePt t="79267" x="1076325" y="5180013"/>
          <p14:tracePt t="79275" x="1076325" y="5170488"/>
          <p14:tracePt t="79283" x="1057275" y="5133975"/>
          <p14:tracePt t="79298" x="1047750" y="5116513"/>
          <p14:tracePt t="79306" x="1047750" y="5106988"/>
          <p14:tracePt t="79314" x="1047750" y="5089525"/>
          <p14:tracePt t="79323" x="1047750" y="5080000"/>
          <p14:tracePt t="79330" x="1047750" y="5053013"/>
          <p14:tracePt t="79346" x="1047750" y="5043488"/>
          <p14:tracePt t="79356" x="1047750" y="5033963"/>
          <p14:tracePt t="79371" x="1047750" y="5016500"/>
          <p14:tracePt t="79378" x="1047750" y="5006975"/>
          <p14:tracePt t="79403" x="1047750" y="4997450"/>
          <p14:tracePt t="79426" x="1047750" y="4987925"/>
          <p14:tracePt t="79442" x="1047750" y="4979988"/>
          <p14:tracePt t="79460" x="1047750" y="4960938"/>
          <p14:tracePt t="79466" x="1057275" y="4951413"/>
          <p14:tracePt t="79475" x="1066800" y="4943475"/>
          <p14:tracePt t="79482" x="1076325" y="4924425"/>
          <p14:tracePt t="79490" x="1084263" y="4914900"/>
          <p14:tracePt t="79499" x="1103313" y="4906963"/>
          <p14:tracePt t="79515" x="1112838" y="4906963"/>
          <p14:tracePt t="79524" x="1120775" y="4897438"/>
          <p14:tracePt t="79530" x="1130300" y="4897438"/>
          <p14:tracePt t="79539" x="1149350" y="4897438"/>
          <p14:tracePt t="79546" x="1166813" y="4897438"/>
          <p14:tracePt t="79555" x="1185863" y="4897438"/>
          <p14:tracePt t="79562" x="1212850" y="4897438"/>
          <p14:tracePt t="79570" x="1239838" y="4897438"/>
          <p14:tracePt t="79578" x="1258888" y="4897438"/>
          <p14:tracePt t="79586" x="1293813" y="4897438"/>
          <p14:tracePt t="79594" x="1322388" y="4924425"/>
          <p14:tracePt t="79602" x="1330325" y="4924425"/>
          <p14:tracePt t="79610" x="1339850" y="4951413"/>
          <p14:tracePt t="79618" x="1349375" y="4960938"/>
          <p14:tracePt t="79626" x="1349375" y="4970463"/>
          <p14:tracePt t="79634" x="1376363" y="4997450"/>
          <p14:tracePt t="79642" x="1376363" y="5006975"/>
          <p14:tracePt t="79650" x="1376363" y="5016500"/>
          <p14:tracePt t="79658" x="1376363" y="5024438"/>
          <p14:tracePt t="79666" x="1376363" y="5053013"/>
          <p14:tracePt t="79699" x="1376363" y="5060950"/>
          <p14:tracePt t="79741" x="1376363" y="5080000"/>
          <p14:tracePt t="79756" x="1376363" y="5089525"/>
          <p14:tracePt t="79763" x="1376363" y="5097463"/>
          <p14:tracePt t="79774" x="1366838" y="5106988"/>
          <p14:tracePt t="79804" x="1349375" y="5116513"/>
          <p14:tracePt t="79812" x="1339850" y="5116513"/>
          <p14:tracePt t="79821" x="1322388" y="5126038"/>
          <p14:tracePt t="79836" x="1312863" y="5133975"/>
          <p14:tracePt t="79844" x="1303338" y="5133975"/>
          <p14:tracePt t="79851" x="1293813" y="5133975"/>
          <p14:tracePt t="79858" x="1285875" y="5133975"/>
          <p14:tracePt t="79866" x="1276350" y="5143500"/>
          <p14:tracePt t="79955" x="1276350" y="5133975"/>
          <p14:tracePt t="79979" x="1276350" y="5126038"/>
          <p14:tracePt t="79987" x="1276350" y="5106988"/>
          <p14:tracePt t="79996" x="1276350" y="5089525"/>
          <p14:tracePt t="80004" x="1285875" y="5070475"/>
          <p14:tracePt t="80013" x="1293813" y="5060950"/>
          <p14:tracePt t="80026" x="1303338" y="5016500"/>
          <p14:tracePt t="80034" x="1339850" y="4987925"/>
          <p14:tracePt t="80044" x="1349375" y="4979988"/>
          <p14:tracePt t="80055" x="1349375" y="4960938"/>
          <p14:tracePt t="80061" x="1366838" y="4943475"/>
          <p14:tracePt t="80067" x="1376363" y="4906963"/>
          <p14:tracePt t="80300" x="1385888" y="4914900"/>
          <p14:tracePt t="80308" x="1385888" y="4951413"/>
          <p14:tracePt t="80319" x="1376363" y="4960938"/>
          <p14:tracePt t="80326" x="1366838" y="4997450"/>
          <p14:tracePt t="80331" x="1358900" y="5043488"/>
          <p14:tracePt t="80340" x="1339850" y="5070475"/>
          <p14:tracePt t="80347" x="1339850" y="5089525"/>
          <p14:tracePt t="80357" x="1330325" y="5106988"/>
          <p14:tracePt t="80365" x="1330325" y="5116513"/>
          <p14:tracePt t="80374" x="1330325" y="5143500"/>
          <p14:tracePt t="80379" x="1330325" y="5153025"/>
          <p14:tracePt t="80397" x="1330325" y="5170488"/>
          <p14:tracePt t="80661" x="1330325" y="5160963"/>
          <p14:tracePt t="80668" x="1376363" y="5126038"/>
          <p14:tracePt t="80676" x="1439863" y="5106988"/>
          <p14:tracePt t="80684" x="1522413" y="5060950"/>
          <p14:tracePt t="80695" x="1595438" y="5053013"/>
          <p14:tracePt t="80699" x="1714500" y="5006975"/>
          <p14:tracePt t="80710" x="1841500" y="4997450"/>
          <p14:tracePt t="80714" x="1968500" y="4979988"/>
          <p14:tracePt t="80722" x="2114550" y="4960938"/>
          <p14:tracePt t="80730" x="2260600" y="4924425"/>
          <p14:tracePt t="80740" x="2389188" y="4924425"/>
          <p14:tracePt t="80746" x="2516188" y="4924425"/>
          <p14:tracePt t="80756" x="2606675" y="4924425"/>
          <p14:tracePt t="80762" x="2689225" y="4906963"/>
          <p14:tracePt t="80772" x="2716213" y="4906963"/>
          <p14:tracePt t="80778" x="2744788" y="4906963"/>
          <p14:tracePt t="80844" x="2752725" y="4906963"/>
          <p14:tracePt t="80856" x="2752725" y="4914900"/>
          <p14:tracePt t="80860" x="2752725" y="4933950"/>
          <p14:tracePt t="80868" x="2752725" y="4951413"/>
          <p14:tracePt t="81092" x="2771775" y="4951413"/>
          <p14:tracePt t="81099" x="2844800" y="4906963"/>
          <p14:tracePt t="81107" x="2925763" y="4833938"/>
          <p14:tracePt t="81114" x="3063875" y="4741863"/>
          <p14:tracePt t="81124" x="3200400" y="4660900"/>
          <p14:tracePt t="81133" x="3354388" y="4568825"/>
          <p14:tracePt t="81140" x="3527425" y="4468813"/>
          <p14:tracePt t="81147" x="3746500" y="4340225"/>
          <p14:tracePt t="81158" x="3902075" y="4249738"/>
          <p14:tracePt t="81166" x="4048125" y="4159250"/>
          <p14:tracePt t="81177" x="4165600" y="4067175"/>
          <p14:tracePt t="81181" x="4284663" y="3984625"/>
          <p14:tracePt t="81187" x="4367213" y="3940175"/>
          <p14:tracePt t="81195" x="4467225" y="3867150"/>
          <p14:tracePt t="81203" x="4549775" y="3811588"/>
          <p14:tracePt t="81211" x="4594225" y="3775075"/>
          <p14:tracePt t="81219" x="4622800" y="3757613"/>
          <p14:tracePt t="81227" x="4667250" y="3711575"/>
          <p14:tracePt t="81234" x="4695825" y="3694113"/>
          <p14:tracePt t="81242" x="4722813" y="3675063"/>
          <p14:tracePt t="81250" x="4749800" y="3638550"/>
          <p14:tracePt t="81259" x="4776788" y="3592513"/>
          <p14:tracePt t="81267" x="4795838" y="3575050"/>
          <p14:tracePt t="81274" x="4832350" y="3548063"/>
          <p14:tracePt t="81282" x="4849813" y="3511550"/>
          <p14:tracePt t="81290" x="4886325" y="3465513"/>
          <p14:tracePt t="81298" x="4905375" y="3438525"/>
          <p14:tracePt t="81306" x="4941888" y="3411538"/>
          <p14:tracePt t="81314" x="4959350" y="3375025"/>
          <p14:tracePt t="81323" x="4986338" y="3328988"/>
          <p14:tracePt t="81330" x="5022850" y="3302000"/>
          <p14:tracePt t="81338" x="5041900" y="3282950"/>
          <p14:tracePt t="81353" x="5059363" y="3246438"/>
          <p14:tracePt t="81358" x="5095875" y="3219450"/>
          <p14:tracePt t="81366" x="5114925" y="3173413"/>
          <p14:tracePt t="81373" x="5141913" y="3127375"/>
          <p14:tracePt t="81379" x="5159375" y="3082925"/>
          <p14:tracePt t="81387" x="5168900" y="3063875"/>
          <p14:tracePt t="81395" x="5205413" y="3017838"/>
          <p14:tracePt t="81403" x="5214938" y="2990850"/>
          <p14:tracePt t="81412" x="5251450" y="2946400"/>
          <p14:tracePt t="81418" x="5260975" y="2927350"/>
          <p14:tracePt t="81426" x="5268913" y="2909888"/>
          <p14:tracePt t="81434" x="5268913" y="2890838"/>
          <p14:tracePt t="81442" x="5268913" y="2873375"/>
          <p14:tracePt t="81450" x="5268913" y="2863850"/>
          <p14:tracePt t="81459" x="5268913" y="2844800"/>
          <p14:tracePt t="81466" x="5268913" y="2836863"/>
          <p14:tracePt t="81515" x="5268913" y="2827338"/>
          <p14:tracePt t="81523" x="5278438" y="2808288"/>
          <p14:tracePt t="81531" x="5278438" y="2800350"/>
          <p14:tracePt t="81539" x="5287963" y="2754313"/>
          <p14:tracePt t="81546" x="5297488" y="2744788"/>
          <p14:tracePt t="81555" x="5305425" y="2690813"/>
          <p14:tracePt t="81562" x="5324475" y="2635250"/>
          <p14:tracePt t="81571" x="5351463" y="2571750"/>
          <p14:tracePt t="81578" x="5378450" y="2525713"/>
          <p14:tracePt t="81586" x="5397500" y="2444750"/>
          <p14:tracePt t="81594" x="5434013" y="2398713"/>
          <p14:tracePt t="81602" x="5478463" y="2316163"/>
          <p14:tracePt t="81610" x="5514975" y="2252663"/>
          <p14:tracePt t="81618" x="5551488" y="2206625"/>
          <p14:tracePt t="81626" x="5561013" y="2189163"/>
          <p14:tracePt t="81634" x="5597525" y="2125663"/>
          <p14:tracePt t="81642" x="5607050" y="2106613"/>
          <p14:tracePt t="81650" x="5616575" y="2079625"/>
          <p14:tracePt t="81658" x="5624513" y="2060575"/>
          <p14:tracePt t="81666" x="5643563" y="2043113"/>
          <p14:tracePt t="81690" x="5643563" y="2033588"/>
          <p14:tracePt t="81698" x="5653088" y="2024063"/>
          <p14:tracePt t="81714" x="5653088" y="2016125"/>
          <p14:tracePt t="81738" x="5653088" y="2006600"/>
          <p14:tracePt t="81755" x="5661025" y="1997075"/>
          <p14:tracePt t="81771" x="5661025" y="1979613"/>
          <p14:tracePt t="81778" x="5670550" y="1960563"/>
          <p14:tracePt t="81788" x="5680075" y="1951038"/>
          <p14:tracePt t="81794" x="5697538" y="1933575"/>
          <p14:tracePt t="81802" x="5707063" y="1914525"/>
          <p14:tracePt t="81810" x="5734050" y="1870075"/>
          <p14:tracePt t="81818" x="5753100" y="1851025"/>
          <p14:tracePt t="81827" x="5780088" y="1824038"/>
          <p14:tracePt t="81835" x="5797550" y="1797050"/>
          <p14:tracePt t="81843" x="5816600" y="1768475"/>
          <p14:tracePt t="81852" x="5834063" y="1751013"/>
          <p14:tracePt t="81858" x="5853113" y="1724025"/>
          <p14:tracePt t="81866" x="5870575" y="1704975"/>
          <p14:tracePt t="81882" x="5889625" y="1677988"/>
          <p14:tracePt t="81990" x="5870575" y="1704975"/>
          <p14:tracePt t="81997" x="5862638" y="1724025"/>
          <p14:tracePt t="82007" x="5816600" y="1760538"/>
          <p14:tracePt t="82012" x="5789613" y="1787525"/>
          <p14:tracePt t="82020" x="5770563" y="1804988"/>
          <p14:tracePt t="82027" x="5734050" y="1841500"/>
          <p14:tracePt t="82034" x="5688013" y="1878013"/>
          <p14:tracePt t="82042" x="5661025" y="1897063"/>
          <p14:tracePt t="82050" x="5616575" y="1906588"/>
          <p14:tracePt t="82058" x="5551488" y="1943100"/>
          <p14:tracePt t="82067" x="5470525" y="1997075"/>
          <p14:tracePt t="82075" x="5378450" y="2024063"/>
          <p14:tracePt t="82085" x="5260975" y="2089150"/>
          <p14:tracePt t="82094" x="5122863" y="2125663"/>
          <p14:tracePt t="82101" x="4995863" y="2189163"/>
          <p14:tracePt t="82107" x="4840288" y="2243138"/>
          <p14:tracePt t="82115" x="4703763" y="2335213"/>
          <p14:tracePt t="82123" x="4567238" y="2425700"/>
          <p14:tracePt t="82130" x="4394200" y="2525713"/>
          <p14:tracePt t="82138" x="4267200" y="2598738"/>
          <p14:tracePt t="82146" x="4148138" y="2698750"/>
          <p14:tracePt t="82155" x="3992563" y="2808288"/>
          <p14:tracePt t="82163" x="3892550" y="2900363"/>
          <p14:tracePt t="82171" x="3746500" y="3017838"/>
          <p14:tracePt t="82190" x="3556000" y="3255963"/>
          <p14:tracePt t="82194" x="3473450" y="3346450"/>
          <p14:tracePt t="82202" x="3400425" y="3446463"/>
          <p14:tracePt t="82210" x="3346450" y="3529013"/>
          <p14:tracePt t="82218" x="3273425" y="3611563"/>
          <p14:tracePt t="82226" x="3217863" y="3711575"/>
          <p14:tracePt t="82236" x="3181350" y="3757613"/>
          <p14:tracePt t="82248" x="3117850" y="3840163"/>
          <p14:tracePt t="82252" x="3081338" y="3875088"/>
          <p14:tracePt t="82262" x="3044825" y="3940175"/>
          <p14:tracePt t="82267" x="3008313" y="3967163"/>
          <p14:tracePt t="82275" x="2944813" y="4030663"/>
          <p14:tracePt t="82283" x="2917825" y="4067175"/>
          <p14:tracePt t="82291" x="2881313" y="4086225"/>
          <p14:tracePt t="82299" x="2825750" y="4122738"/>
          <p14:tracePt t="82307" x="2808288" y="4140200"/>
          <p14:tracePt t="82314" x="2762250" y="4186238"/>
          <p14:tracePt t="82324" x="2725738" y="4203700"/>
          <p14:tracePt t="82330" x="2698750" y="4240213"/>
          <p14:tracePt t="82338" x="2643188" y="4286250"/>
          <p14:tracePt t="82346" x="2625725" y="4303713"/>
          <p14:tracePt t="82355" x="2598738" y="4340225"/>
          <p14:tracePt t="82363" x="2543175" y="4405313"/>
          <p14:tracePt t="82371" x="2516188" y="4468813"/>
          <p14:tracePt t="82378" x="2498725" y="4514850"/>
          <p14:tracePt t="82387" x="2479675" y="4541838"/>
          <p14:tracePt t="82396" x="2452688" y="4605338"/>
          <p14:tracePt t="82402" x="2443163" y="4641850"/>
          <p14:tracePt t="82412" x="2416175" y="4705350"/>
          <p14:tracePt t="82418" x="2406650" y="4751388"/>
          <p14:tracePt t="82429" x="2379663" y="4797425"/>
          <p14:tracePt t="82438" x="2370138" y="4824413"/>
          <p14:tracePt t="82448" x="2360613" y="4860925"/>
          <p14:tracePt t="82451" x="2343150" y="4897438"/>
          <p14:tracePt t="82460" x="2343150" y="4906963"/>
          <p14:tracePt t="82467" x="2333625" y="4924425"/>
          <p14:tracePt t="82476" x="2324100" y="4924425"/>
          <p14:tracePt t="82482" x="2324100" y="4933950"/>
          <p14:tracePt t="82490" x="2316163" y="4943475"/>
          <p14:tracePt t="82506" x="2316163" y="4951413"/>
          <p14:tracePt t="82514" x="2297113" y="4970463"/>
          <p14:tracePt t="82523" x="2297113" y="4979988"/>
          <p14:tracePt t="82530" x="2297113" y="4987925"/>
          <p14:tracePt t="82539" x="2287588" y="4987925"/>
          <p14:tracePt t="82548" x="2287588" y="4997450"/>
          <p14:tracePt t="82559" x="2279650" y="5024438"/>
          <p14:tracePt t="82564" x="2260600" y="5043488"/>
          <p14:tracePt t="82575" x="2260600" y="5060950"/>
          <p14:tracePt t="82580" x="2251075" y="5080000"/>
          <p14:tracePt t="82588" x="2243138" y="5089525"/>
          <p14:tracePt t="82595" x="2243138" y="5116513"/>
          <p14:tracePt t="82602" x="2233613" y="5133975"/>
          <p14:tracePt t="82610" x="2214563" y="5153025"/>
          <p14:tracePt t="82618" x="2214563" y="5160963"/>
          <p14:tracePt t="82810" x="2214563" y="5153025"/>
          <p14:tracePt t="83044" x="2214563" y="5126038"/>
          <p14:tracePt t="83084" x="2214563" y="5116513"/>
          <p14:tracePt t="83309" x="2243138" y="5106988"/>
          <p14:tracePt t="83321" x="2260600" y="5106988"/>
          <p14:tracePt t="83323" x="2306638" y="5106988"/>
          <p14:tracePt t="83331" x="2360613" y="5106988"/>
          <p14:tracePt t="83339" x="2416175" y="5106988"/>
          <p14:tracePt t="83347" x="2470150" y="5106988"/>
          <p14:tracePt t="83355" x="2543175" y="5106988"/>
          <p14:tracePt t="83362" x="2635250" y="5106988"/>
          <p14:tracePt t="83372" x="2689225" y="5106988"/>
          <p14:tracePt t="83378" x="2752725" y="5106988"/>
          <p14:tracePt t="83386" x="2808288" y="5106988"/>
          <p14:tracePt t="83394" x="2825750" y="5106988"/>
          <p14:tracePt t="83403" x="2852738" y="5106988"/>
          <p14:tracePt t="83412" x="2862263" y="5106988"/>
          <p14:tracePt t="83418" x="2871788" y="5106988"/>
          <p14:tracePt t="83515" x="2881313" y="5106988"/>
          <p14:tracePt t="83524" x="2889250" y="5106988"/>
          <p14:tracePt t="83532" x="2908300" y="5106988"/>
          <p14:tracePt t="83543" x="2935288" y="5106988"/>
          <p14:tracePt t="83547" x="2944813" y="5106988"/>
          <p14:tracePt t="83557" x="2954338" y="5106988"/>
          <p14:tracePt t="83563" x="2981325" y="5106988"/>
          <p14:tracePt t="83572" x="2990850" y="5106988"/>
          <p14:tracePt t="83579" x="3008313" y="5106988"/>
          <p14:tracePt t="83589" x="3027363" y="5106988"/>
          <p14:tracePt t="83595" x="3035300" y="5106988"/>
          <p14:tracePt t="83627" x="3044825" y="5106988"/>
          <p14:tracePt t="83635" x="3063875" y="5106988"/>
          <p14:tracePt t="83642" x="3071813" y="5106988"/>
          <p14:tracePt t="83650" x="3081338" y="5106988"/>
          <p14:tracePt t="83658" x="3090863" y="5106988"/>
          <p14:tracePt t="83666" x="3100388" y="5106988"/>
          <p14:tracePt t="83674" x="3108325" y="5106988"/>
          <p14:tracePt t="83682" x="3127375" y="5089525"/>
          <p14:tracePt t="83690" x="3144838" y="5080000"/>
          <p14:tracePt t="83699" x="3163888" y="5070475"/>
          <p14:tracePt t="83707" x="3171825" y="5070475"/>
          <p14:tracePt t="83714" x="3200400" y="5060950"/>
          <p14:tracePt t="83722" x="3208338" y="5060950"/>
          <p14:tracePt t="83730" x="3227388" y="5043488"/>
          <p14:tracePt t="83739" x="3236913" y="5043488"/>
          <p14:tracePt t="83746" x="3244850" y="5033963"/>
          <p14:tracePt t="83772" x="3254375" y="5033963"/>
          <p14:tracePt t="83927" x="3263900" y="5033963"/>
          <p14:tracePt t="83955" x="3263900" y="5043488"/>
          <p14:tracePt t="83979" x="3273425" y="5053013"/>
          <p14:tracePt t="83990" x="3290888" y="5060950"/>
          <p14:tracePt t="83995" x="3300413" y="5060950"/>
          <p14:tracePt t="84004" x="3309938" y="5060950"/>
          <p14:tracePt t="84012" x="3317875" y="5060950"/>
          <p14:tracePt t="84023" x="3336925" y="5060950"/>
          <p14:tracePt t="84026" x="3354388" y="5060950"/>
          <p14:tracePt t="84034" x="3363913" y="5060950"/>
          <p14:tracePt t="84042" x="3382963" y="5060950"/>
          <p14:tracePt t="84050" x="3400425" y="5060950"/>
          <p14:tracePt t="84058" x="3419475" y="5060950"/>
          <p14:tracePt t="84074" x="3436938" y="5060950"/>
          <p14:tracePt t="84082" x="3455988" y="5060950"/>
          <p14:tracePt t="84090" x="3482975" y="5060950"/>
          <p14:tracePt t="84098" x="3500438" y="5060950"/>
          <p14:tracePt t="84106" x="3546475" y="5043488"/>
          <p14:tracePt t="84114" x="3573463" y="5024438"/>
          <p14:tracePt t="84123" x="3619500" y="5006975"/>
          <p14:tracePt t="84130" x="3636963" y="4979988"/>
          <p14:tracePt t="84139" x="3656013" y="4970463"/>
          <p14:tracePt t="84146" x="3673475" y="4960938"/>
          <p14:tracePt t="84155" x="3683000" y="4960938"/>
          <p14:tracePt t="84162" x="3692525" y="4960938"/>
          <p14:tracePt t="84267" x="3692525" y="4970463"/>
          <p14:tracePt t="84274" x="3692525" y="4979988"/>
          <p14:tracePt t="84282" x="3692525" y="4987925"/>
          <p14:tracePt t="84290" x="3683000" y="5016500"/>
          <p14:tracePt t="84298" x="3673475" y="5024438"/>
          <p14:tracePt t="84306" x="3673475" y="5033963"/>
          <p14:tracePt t="84323" x="3673475" y="5043488"/>
          <p14:tracePt t="84331" x="3656013" y="5060950"/>
          <p14:tracePt t="84370" x="3656013" y="5070475"/>
          <p14:tracePt t="84387" x="3656013" y="5080000"/>
          <p14:tracePt t="84396" x="3656013" y="5089525"/>
          <p14:tracePt t="84467" x="3656013" y="5097463"/>
          <p14:tracePt t="84477" x="3656013" y="5106988"/>
          <p14:tracePt t="84499" x="3646488" y="5126038"/>
          <p14:tracePt t="84820" x="3636963" y="5126038"/>
          <p14:tracePt t="84828" x="3629025" y="5106988"/>
          <p14:tracePt t="84838" x="3609975" y="5089525"/>
          <p14:tracePt t="84845" x="3600450" y="5080000"/>
          <p14:tracePt t="84851" x="3592513" y="5070475"/>
          <p14:tracePt t="84858" x="3563938" y="5043488"/>
          <p14:tracePt t="84866" x="3546475" y="5033963"/>
          <p14:tracePt t="84875" x="3509963" y="5016500"/>
          <p14:tracePt t="84883" x="3473450" y="5006975"/>
          <p14:tracePt t="84891" x="3463925" y="5006975"/>
          <p14:tracePt t="84898" x="3427413" y="4997450"/>
          <p14:tracePt t="84906" x="3382963" y="4979988"/>
          <p14:tracePt t="84915" x="3354388" y="4979988"/>
          <p14:tracePt t="84922" x="3309938" y="4960938"/>
          <p14:tracePt t="84930" x="3254375" y="4951413"/>
          <p14:tracePt t="84939" x="3200400" y="4951413"/>
          <p14:tracePt t="84946" x="3117850" y="4933950"/>
          <p14:tracePt t="84954" x="3081338" y="4933950"/>
          <p14:tracePt t="84962" x="3027363" y="4924425"/>
          <p14:tracePt t="84971" x="2962275" y="4924425"/>
          <p14:tracePt t="84978" x="2925763" y="4924425"/>
          <p14:tracePt t="84986" x="2881313" y="4924425"/>
          <p14:tracePt t="84994" x="2825750" y="4924425"/>
          <p14:tracePt t="85002" x="2817813" y="4924425"/>
          <p14:tracePt t="85011" x="2781300" y="4924425"/>
          <p14:tracePt t="85019" x="2752725" y="4924425"/>
          <p14:tracePt t="85027" x="2725738" y="4924425"/>
          <p14:tracePt t="85038" x="2708275" y="4924425"/>
          <p14:tracePt t="85042" x="2679700" y="4924425"/>
          <p14:tracePt t="85050" x="2662238" y="4924425"/>
          <p14:tracePt t="85058" x="2635250" y="4924425"/>
          <p14:tracePt t="85067" x="2616200" y="4933950"/>
          <p14:tracePt t="85074" x="2598738" y="4943475"/>
          <p14:tracePt t="85082" x="2589213" y="4951413"/>
          <p14:tracePt t="85090" x="2579688" y="4951413"/>
          <p14:tracePt t="85098" x="2562225" y="4960938"/>
          <p14:tracePt t="85115" x="2543175" y="4960938"/>
          <p14:tracePt t="85122" x="2533650" y="4970463"/>
          <p14:tracePt t="85130" x="2516188" y="4979988"/>
          <p14:tracePt t="85138" x="2506663" y="4987925"/>
          <p14:tracePt t="85146" x="2498725" y="4987925"/>
          <p14:tracePt t="85155" x="2489200" y="4987925"/>
          <p14:tracePt t="85163" x="2470150" y="4997450"/>
          <p14:tracePt t="85171" x="2452688" y="4997450"/>
          <p14:tracePt t="85190" x="2416175" y="5006975"/>
          <p14:tracePt t="85194" x="2397125" y="5033963"/>
          <p14:tracePt t="85202" x="2389188" y="5033963"/>
          <p14:tracePt t="85210" x="2360613" y="5043488"/>
          <p14:tracePt t="85226" x="2352675" y="5053013"/>
          <p14:tracePt t="85236" x="2343150" y="5053013"/>
          <p14:tracePt t="85244" x="2333625" y="5060950"/>
          <p14:tracePt t="85397" x="2333625" y="5070475"/>
          <p14:tracePt t="85427" x="2352675" y="5070475"/>
          <p14:tracePt t="85444" x="2360613" y="5070475"/>
          <p14:tracePt t="85459" x="2370138" y="5070475"/>
          <p14:tracePt t="85765" x="2397125" y="5070475"/>
          <p14:tracePt t="85774" x="2425700" y="5070475"/>
          <p14:tracePt t="85781" x="2479675" y="5070475"/>
          <p14:tracePt t="85791" x="2552700" y="5070475"/>
          <p14:tracePt t="85795" x="2643188" y="5070475"/>
          <p14:tracePt t="85804" x="2735263" y="5070475"/>
          <p14:tracePt t="85811" x="2862263" y="5070475"/>
          <p14:tracePt t="85823" x="2990850" y="5070475"/>
          <p14:tracePt t="85827" x="3081338" y="5070475"/>
          <p14:tracePt t="85835" x="3190875" y="5070475"/>
          <p14:tracePt t="85843" x="3290888" y="5070475"/>
          <p14:tracePt t="85851" x="3382963" y="5070475"/>
          <p14:tracePt t="85859" x="3455988" y="5070475"/>
          <p14:tracePt t="85867" x="3509963" y="5070475"/>
          <p14:tracePt t="85876" x="3536950" y="5070475"/>
          <p14:tracePt t="85883" x="3563938" y="5070475"/>
          <p14:tracePt t="85891" x="3609975" y="5070475"/>
          <p14:tracePt t="85899" x="3619500" y="5080000"/>
          <p14:tracePt t="85908" x="3636963" y="5080000"/>
          <p14:tracePt t="85915" x="3656013" y="5089525"/>
          <p14:tracePt t="85923" x="3673475" y="5089525"/>
          <p14:tracePt t="85931" x="3702050" y="5097463"/>
          <p14:tracePt t="85955" x="3709988" y="5097463"/>
          <p14:tracePt t="85962" x="3719513" y="5097463"/>
          <p14:tracePt t="86134" x="3719513" y="5106988"/>
          <p14:tracePt t="86139" x="3729038" y="5126038"/>
          <p14:tracePt t="86149" x="3738563" y="5133975"/>
          <p14:tracePt t="87428" x="3746500" y="5160963"/>
          <p14:tracePt t="87443" x="3746500" y="5170488"/>
          <p14:tracePt t="87459" x="3756025" y="5189538"/>
          <p14:tracePt t="87466" x="3756025" y="5197475"/>
          <p14:tracePt t="87482" x="3756025" y="5207000"/>
          <p14:tracePt t="87498" x="3765550" y="5216525"/>
          <p14:tracePt t="88103" x="3783013" y="5216525"/>
          <p14:tracePt t="88116" x="3792538" y="5216525"/>
          <p14:tracePt t="88124" x="3802063" y="5207000"/>
          <p14:tracePt t="88132" x="3802063" y="5197475"/>
          <p14:tracePt t="88139" x="3810000" y="5197475"/>
          <p14:tracePt t="88147" x="3819525" y="5197475"/>
          <p14:tracePt t="88165" x="3829050" y="5189538"/>
          <p14:tracePt t="88172" x="3846513" y="5180013"/>
          <p14:tracePt t="88180" x="3856038" y="5170488"/>
          <p14:tracePt t="88189" x="3865563" y="5160963"/>
          <p14:tracePt t="88202" x="3875088" y="5153025"/>
          <p14:tracePt t="88218" x="3902075" y="5126038"/>
          <p14:tracePt t="88234" x="3919538" y="5126038"/>
          <p14:tracePt t="88242" x="3919538" y="5116513"/>
          <p14:tracePt t="88250" x="3929063" y="5106988"/>
          <p14:tracePt t="88258" x="3938588" y="5106988"/>
          <p14:tracePt t="88266" x="3948113" y="5097463"/>
          <p14:tracePt t="88282" x="3965575" y="5080000"/>
          <p14:tracePt t="88324" x="3975100" y="5070475"/>
          <p14:tracePt t="88404" x="3992563" y="5053013"/>
          <p14:tracePt t="88426" x="4002088" y="5053013"/>
          <p14:tracePt t="88458" x="4002088" y="5043488"/>
          <p14:tracePt t="88694" x="4002088" y="5033963"/>
          <p14:tracePt t="88709" x="4002088" y="5024438"/>
          <p14:tracePt t="88963" x="4002088" y="4997450"/>
          <p14:tracePt t="88978" x="4002088" y="4987925"/>
          <p14:tracePt t="88986" x="4002088" y="4979988"/>
          <p14:tracePt t="89002" x="4002088" y="4970463"/>
          <p14:tracePt t="89010" x="4002088" y="4960938"/>
          <p14:tracePt t="89026" x="4002088" y="4951413"/>
          <p14:tracePt t="89042" x="4002088" y="4943475"/>
          <p14:tracePt t="89523" x="4002088" y="4924425"/>
          <p14:tracePt t="89555" x="4002088" y="4914900"/>
          <p14:tracePt t="90044" x="4011613" y="4914900"/>
          <p14:tracePt t="90053" x="4021138" y="4914900"/>
          <p14:tracePt t="91100" x="4029075" y="4906963"/>
          <p14:tracePt t="91106" x="4029075" y="4887913"/>
          <p14:tracePt t="91114" x="4029075" y="4878388"/>
          <p14:tracePt t="91122" x="4029075" y="4870450"/>
          <p14:tracePt t="91130" x="4029075" y="4860925"/>
          <p14:tracePt t="91138" x="4029075" y="4851400"/>
          <p14:tracePt t="91146" x="4029075" y="4824413"/>
          <p14:tracePt t="91165" x="4021138" y="4797425"/>
          <p14:tracePt t="91170" x="4002088" y="4768850"/>
          <p14:tracePt t="91190" x="3956050" y="4732338"/>
          <p14:tracePt t="91194" x="3929063" y="4687888"/>
          <p14:tracePt t="91202" x="3902075" y="4651375"/>
          <p14:tracePt t="91210" x="3856038" y="4605338"/>
          <p14:tracePt t="91218" x="3819525" y="4559300"/>
          <p14:tracePt t="91226" x="3783013" y="4514850"/>
          <p14:tracePt t="91234" x="3756025" y="4478338"/>
          <p14:tracePt t="91242" x="3738563" y="4432300"/>
          <p14:tracePt t="91250" x="3692525" y="4368800"/>
          <p14:tracePt t="91258" x="3683000" y="4340225"/>
          <p14:tracePt t="91266" x="3646488" y="4268788"/>
          <p14:tracePt t="91274" x="3646488" y="4259263"/>
          <p14:tracePt t="91283" x="3636963" y="4222750"/>
          <p14:tracePt t="91292" x="3629025" y="4167188"/>
          <p14:tracePt t="91299" x="3629025" y="4130675"/>
          <p14:tracePt t="91306" x="3619500" y="4103688"/>
          <p14:tracePt t="91314" x="3619500" y="4086225"/>
          <p14:tracePt t="91322" x="3619500" y="4057650"/>
          <p14:tracePt t="91330" x="3619500" y="4030663"/>
          <p14:tracePt t="91339" x="3619500" y="4013200"/>
          <p14:tracePt t="91346" x="3619500" y="3984625"/>
          <p14:tracePt t="91354" x="3619500" y="3940175"/>
          <p14:tracePt t="91362" x="3619500" y="3911600"/>
          <p14:tracePt t="91370" x="3636963" y="3867150"/>
          <p14:tracePt t="91378" x="3665538" y="3840163"/>
          <p14:tracePt t="91387" x="3683000" y="3803650"/>
          <p14:tracePt t="91395" x="3692525" y="3775075"/>
          <p14:tracePt t="91404" x="3709988" y="3757613"/>
          <p14:tracePt t="91412" x="3719513" y="3738563"/>
          <p14:tracePt t="91418" x="3729038" y="3721100"/>
          <p14:tracePt t="91426" x="3756025" y="3702050"/>
          <p14:tracePt t="91434" x="3765550" y="3684588"/>
          <p14:tracePt t="91443" x="3792538" y="3657600"/>
          <p14:tracePt t="91459" x="3810000" y="3638550"/>
          <p14:tracePt t="91466" x="3829050" y="3629025"/>
          <p14:tracePt t="91474" x="3856038" y="3602038"/>
          <p14:tracePt t="91482" x="3875088" y="3584575"/>
          <p14:tracePt t="91490" x="3902075" y="3565525"/>
          <p14:tracePt t="91499" x="3929063" y="3548063"/>
          <p14:tracePt t="91506" x="3956050" y="3529013"/>
          <p14:tracePt t="91514" x="3975100" y="3511550"/>
          <p14:tracePt t="91522" x="4002088" y="3475038"/>
          <p14:tracePt t="91530" x="4029075" y="3465513"/>
          <p14:tracePt t="91539" x="4075113" y="3429000"/>
          <p14:tracePt t="91547" x="4111625" y="3411538"/>
          <p14:tracePt t="91557" x="4157663" y="3392488"/>
          <p14:tracePt t="91564" x="4221163" y="3346450"/>
          <p14:tracePt t="91572" x="4257675" y="3338513"/>
          <p14:tracePt t="91580" x="4321175" y="3302000"/>
          <p14:tracePt t="91589" x="4440238" y="3246438"/>
          <p14:tracePt t="91596" x="4557713" y="3155950"/>
          <p14:tracePt t="91605" x="4695825" y="3063875"/>
          <p14:tracePt t="91611" x="4832350" y="2973388"/>
          <p14:tracePt t="91619" x="4959350" y="2900363"/>
          <p14:tracePt t="91627" x="5059363" y="2844800"/>
          <p14:tracePt t="91635" x="5132388" y="2790825"/>
          <p14:tracePt t="91643" x="5151438" y="2771775"/>
          <p14:tracePt t="91651" x="5195888" y="2735263"/>
          <p14:tracePt t="91659" x="5195888" y="2727325"/>
          <p14:tracePt t="91666" x="5205413" y="2708275"/>
          <p14:tracePt t="91674" x="5224463" y="2681288"/>
          <p14:tracePt t="91683" x="5241925" y="2671763"/>
          <p14:tracePt t="91691" x="5260975" y="2654300"/>
          <p14:tracePt t="91699" x="5278438" y="2635250"/>
          <p14:tracePt t="91707" x="5297488" y="2598738"/>
          <p14:tracePt t="91715" x="5305425" y="2571750"/>
          <p14:tracePt t="91725" x="5324475" y="2544763"/>
          <p14:tracePt t="91730" x="5341938" y="2508250"/>
          <p14:tracePt t="91739" x="5351463" y="2489200"/>
          <p14:tracePt t="91755" x="5351463" y="2471738"/>
          <p14:tracePt t="91762" x="5378450" y="2452688"/>
          <p14:tracePt t="91778" x="5378450" y="2444750"/>
          <p14:tracePt t="91794" x="5378450" y="2425700"/>
          <p14:tracePt t="91810" x="5378450" y="2416175"/>
          <p14:tracePt t="91844" x="5378450" y="2408238"/>
          <p14:tracePt t="91860" x="5378450" y="2398713"/>
          <p14:tracePt t="91876" x="5378450" y="2389188"/>
          <p14:tracePt t="91884" x="5378450" y="2379663"/>
          <p14:tracePt t="91892" x="5378450" y="2371725"/>
          <p14:tracePt t="91900" x="5378450" y="2362200"/>
          <p14:tracePt t="91908" x="5378450" y="2335213"/>
          <p14:tracePt t="91914" x="5378450" y="2325688"/>
          <p14:tracePt t="91922" x="5378450" y="2316163"/>
          <p14:tracePt t="91930" x="5378450" y="2298700"/>
          <p14:tracePt t="91938" x="5378450" y="2279650"/>
          <p14:tracePt t="91946" x="5378450" y="2243138"/>
          <p14:tracePt t="91954" x="5378450" y="2233613"/>
          <p14:tracePt t="91962" x="5378450" y="2197100"/>
          <p14:tracePt t="91971" x="5378450" y="2189163"/>
          <p14:tracePt t="91978" x="5387975" y="2170113"/>
          <p14:tracePt t="91988" x="5397500" y="2133600"/>
          <p14:tracePt t="92002" x="5397500" y="2106613"/>
          <p14:tracePt t="92010" x="5397500" y="2097088"/>
          <p14:tracePt t="92019" x="5397500" y="2089150"/>
          <p14:tracePt t="92027" x="5397500" y="2079625"/>
          <p14:tracePt t="92038" x="5397500" y="2070100"/>
          <p14:tracePt t="92042" x="5405438" y="2060575"/>
          <p14:tracePt t="92050" x="5414963" y="2052638"/>
          <p14:tracePt t="92172" x="5414963" y="2033588"/>
          <p14:tracePt t="92181" x="5414963" y="2024063"/>
          <p14:tracePt t="92198" x="5414963" y="2016125"/>
          <p14:tracePt t="92252" x="5414963" y="1997075"/>
          <p14:tracePt t="92346" x="5414963" y="1987550"/>
          <p14:tracePt t="92362" x="5414963" y="1979613"/>
          <p14:tracePt t="92378" x="5414963" y="1970088"/>
          <p14:tracePt t="92395" x="5414963" y="1951038"/>
          <p14:tracePt t="93054" x="5424488" y="1951038"/>
          <p14:tracePt t="93072" x="5434013" y="1943100"/>
          <p14:tracePt t="93077" x="5451475" y="1943100"/>
          <p14:tracePt t="93084" x="5470525" y="1933575"/>
          <p14:tracePt t="93091" x="5497513" y="1933575"/>
          <p14:tracePt t="93100" x="5514975" y="1924050"/>
          <p14:tracePt t="93108" x="5524500" y="1924050"/>
          <p14:tracePt t="93115" x="5543550" y="1906588"/>
          <p14:tracePt t="93123" x="5551488" y="1906588"/>
          <p14:tracePt t="93139" x="5570538" y="1897063"/>
          <p14:tracePt t="93155" x="5580063" y="1897063"/>
          <p14:tracePt t="93164" x="5588000" y="1897063"/>
          <p14:tracePt t="93178" x="5597525" y="1887538"/>
          <p14:tracePt t="93210" x="5607050" y="1878013"/>
          <p14:tracePt t="93242" x="5616575" y="1860550"/>
          <p14:tracePt t="93250" x="5624513" y="1851025"/>
          <p14:tracePt t="93267" x="5624513" y="1841500"/>
          <p14:tracePt t="93275" x="5634038" y="1833563"/>
          <p14:tracePt t="93283" x="5643563" y="1824038"/>
          <p14:tracePt t="93749" x="5653088" y="1814513"/>
          <p14:tracePt t="93757" x="5661025" y="1814513"/>
          <p14:tracePt t="93764" x="5670550" y="1804988"/>
          <p14:tracePt t="94071" x="5661025" y="1804988"/>
          <p14:tracePt t="94077" x="5597525" y="1833563"/>
          <p14:tracePt t="94083" x="5551488" y="1870075"/>
          <p14:tracePt t="94092" x="5487988" y="1897063"/>
          <p14:tracePt t="94102" x="5434013" y="1914525"/>
          <p14:tracePt t="94109" x="5334000" y="1970088"/>
          <p14:tracePt t="94118" x="5251450" y="1987550"/>
          <p14:tracePt t="94124" x="5187950" y="2024063"/>
          <p14:tracePt t="94130" x="5095875" y="2070100"/>
          <p14:tracePt t="94139" x="5014913" y="2106613"/>
          <p14:tracePt t="94147" x="4932363" y="2152650"/>
          <p14:tracePt t="94156" x="4849813" y="2170113"/>
          <p14:tracePt t="94163" x="4767263" y="2225675"/>
          <p14:tracePt t="94172" x="4722813" y="2252663"/>
          <p14:tracePt t="94178" x="4695825" y="2270125"/>
          <p14:tracePt t="94187" x="4667250" y="2289175"/>
          <p14:tracePt t="94194" x="4622800" y="2325688"/>
          <p14:tracePt t="94202" x="4603750" y="2335213"/>
          <p14:tracePt t="94210" x="4567238" y="2343150"/>
          <p14:tracePt t="94218" x="4549775" y="2352675"/>
          <p14:tracePt t="94226" x="4530725" y="2371725"/>
          <p14:tracePt t="94234" x="4521200" y="2379663"/>
          <p14:tracePt t="94242" x="4503738" y="2389188"/>
          <p14:tracePt t="94250" x="4503738" y="2398713"/>
          <p14:tracePt t="94258" x="4457700" y="2416175"/>
          <p14:tracePt t="94274" x="4457700" y="2425700"/>
          <p14:tracePt t="94283" x="4440238" y="2425700"/>
          <p14:tracePt t="94291" x="4430713" y="2435225"/>
          <p14:tracePt t="94338" x="4421188" y="2435225"/>
          <p14:tracePt t="94348" x="4413250" y="2435225"/>
          <p14:tracePt t="94354" x="4394200" y="2435225"/>
          <p14:tracePt t="94370" x="4384675" y="2435225"/>
          <p14:tracePt t="94378" x="4376738" y="2435225"/>
          <p14:tracePt t="94388" x="4357688" y="2435225"/>
          <p14:tracePt t="94395" x="4348163" y="2435225"/>
          <p14:tracePt t="94403" x="4340225" y="2435225"/>
          <p14:tracePt t="94580" x="4321175" y="2435225"/>
          <p14:tracePt t="94589" x="4284663" y="2435225"/>
          <p14:tracePt t="94595" x="4248150" y="2408238"/>
          <p14:tracePt t="94604" x="4194175" y="2398713"/>
          <p14:tracePt t="94611" x="4129088" y="2362200"/>
          <p14:tracePt t="94618" x="4075113" y="2335213"/>
          <p14:tracePt t="94626" x="4029075" y="2325688"/>
          <p14:tracePt t="94634" x="3992563" y="2298700"/>
          <p14:tracePt t="94646" x="3956050" y="2279650"/>
          <p14:tracePt t="94651" x="3948113" y="2279650"/>
          <p14:tracePt t="94659" x="3929063" y="2262188"/>
          <p14:tracePt t="94674" x="3919538" y="2252663"/>
          <p14:tracePt t="94834" x="3929063" y="2252663"/>
          <p14:tracePt t="94842" x="3948113" y="2252663"/>
          <p14:tracePt t="94852" x="3984625" y="2252663"/>
          <p14:tracePt t="94858" x="4029075" y="2252663"/>
          <p14:tracePt t="94866" x="4111625" y="2252663"/>
          <p14:tracePt t="94874" x="4202113" y="2252663"/>
          <p14:tracePt t="94882" x="4330700" y="2252663"/>
          <p14:tracePt t="94890" x="4457700" y="2252663"/>
          <p14:tracePt t="94898" x="4622800" y="2252663"/>
          <p14:tracePt t="94906" x="4767263" y="2252663"/>
          <p14:tracePt t="94914" x="4932363" y="2252663"/>
          <p14:tracePt t="94922" x="5132388" y="2252663"/>
          <p14:tracePt t="94930" x="5305425" y="2252663"/>
          <p14:tracePt t="94938" x="5534025" y="2252663"/>
          <p14:tracePt t="94946" x="5697538" y="2252663"/>
          <p14:tracePt t="94954" x="5889625" y="2252663"/>
          <p14:tracePt t="94962" x="6089650" y="2252663"/>
          <p14:tracePt t="94970" x="6291263" y="2252663"/>
          <p14:tracePt t="94981" x="6472238" y="2252663"/>
          <p14:tracePt t="94991" x="6673850" y="2252663"/>
          <p14:tracePt t="94996" x="6819900" y="2252663"/>
          <p14:tracePt t="95007" x="6956425" y="2252663"/>
          <p14:tracePt t="95012" x="7083425" y="2252663"/>
          <p14:tracePt t="95026" x="7183438" y="2252663"/>
          <p14:tracePt t="95028" x="7256463" y="2252663"/>
          <p14:tracePt t="95035" x="7312025" y="2252663"/>
          <p14:tracePt t="95043" x="7366000" y="2252663"/>
          <p14:tracePt t="95051" x="7392988" y="2252663"/>
          <p14:tracePt t="95059" x="7439025" y="2252663"/>
          <p14:tracePt t="95067" x="7458075" y="2252663"/>
          <p14:tracePt t="95075" x="7466013" y="2252663"/>
          <p14:tracePt t="95105" x="7475538" y="2252663"/>
          <p14:tracePt t="95125" x="7485063" y="2252663"/>
          <p14:tracePt t="95133" x="7494588" y="2252663"/>
          <p14:tracePt t="95151" x="7521575" y="2252663"/>
          <p14:tracePt t="95176" x="7539038" y="2252663"/>
          <p14:tracePt t="95729" x="7539038" y="2262188"/>
          <p14:tracePt t="95740" x="7539038" y="2270125"/>
          <p14:tracePt t="95748" x="7521575" y="2270125"/>
          <p14:tracePt t="95759" x="7485063" y="2270125"/>
          <p14:tracePt t="95765" x="7475538" y="2270125"/>
          <p14:tracePt t="95774" x="7429500" y="2270125"/>
          <p14:tracePt t="95778" x="7392988" y="2270125"/>
          <p14:tracePt t="95789" x="7348538" y="2270125"/>
          <p14:tracePt t="95795" x="7319963" y="2270125"/>
          <p14:tracePt t="95804" x="7275513" y="2270125"/>
          <p14:tracePt t="95811" x="7248525" y="2270125"/>
          <p14:tracePt t="95819" x="7219950" y="2270125"/>
          <p14:tracePt t="95827" x="7183438" y="2270125"/>
          <p14:tracePt t="95835" x="7129463" y="2270125"/>
          <p14:tracePt t="95843" x="7046913" y="2270125"/>
          <p14:tracePt t="95850" x="6956425" y="2270125"/>
          <p14:tracePt t="95858" x="6883400" y="2270125"/>
          <p14:tracePt t="95866" x="6810375" y="2270125"/>
          <p14:tracePt t="95874" x="6700838" y="2270125"/>
          <p14:tracePt t="95882" x="6627813" y="2270125"/>
          <p14:tracePt t="95890" x="6554788" y="2270125"/>
          <p14:tracePt t="95898" x="6464300" y="2270125"/>
          <p14:tracePt t="95906" x="6345238" y="2243138"/>
          <p14:tracePt t="95917" x="6218238" y="2243138"/>
          <p14:tracePt t="95922" x="6072188" y="2243138"/>
          <p14:tracePt t="95930" x="5962650" y="2243138"/>
          <p14:tracePt t="95938" x="5834063" y="2243138"/>
          <p14:tracePt t="95946" x="5688013" y="2243138"/>
          <p14:tracePt t="95954" x="5543550" y="2243138"/>
          <p14:tracePt t="95963" x="5378450" y="2243138"/>
          <p14:tracePt t="95970" x="5241925" y="2243138"/>
          <p14:tracePt t="95978" x="5095875" y="2243138"/>
          <p14:tracePt t="95987" x="4986338" y="2243138"/>
          <p14:tracePt t="95994" x="4840288" y="2243138"/>
          <p14:tracePt t="96003" x="4703763" y="2252663"/>
          <p14:tracePt t="96010" x="4576763" y="2270125"/>
          <p14:tracePt t="96018" x="4467225" y="2306638"/>
          <p14:tracePt t="96026" x="4330700" y="2335213"/>
          <p14:tracePt t="96034" x="4238625" y="2362200"/>
          <p14:tracePt t="96042" x="4138613" y="2389188"/>
          <p14:tracePt t="96050" x="4065588" y="2408238"/>
          <p14:tracePt t="96058" x="3984625" y="2444750"/>
          <p14:tracePt t="96066" x="3892550" y="2462213"/>
          <p14:tracePt t="96074" x="3810000" y="2489200"/>
          <p14:tracePt t="96082" x="3765550" y="2508250"/>
          <p14:tracePt t="96090" x="3709988" y="2517775"/>
          <p14:tracePt t="96098" x="3665538" y="2535238"/>
          <p14:tracePt t="96106" x="3619500" y="2544763"/>
          <p14:tracePt t="96114" x="3563938" y="2544763"/>
          <p14:tracePt t="96122" x="3500438" y="2562225"/>
          <p14:tracePt t="96130" x="3473450" y="2581275"/>
          <p14:tracePt t="96139" x="3446463" y="2589213"/>
          <p14:tracePt t="96146" x="3409950" y="2598738"/>
          <p14:tracePt t="96162" x="3382963" y="2617788"/>
          <p14:tracePt t="96172" x="3363913" y="2625725"/>
          <p14:tracePt t="96178" x="3327400" y="2644775"/>
          <p14:tracePt t="96187" x="3309938" y="2662238"/>
          <p14:tracePt t="96194" x="3300413" y="2671763"/>
          <p14:tracePt t="96204" x="3281363" y="2690813"/>
          <p14:tracePt t="96210" x="3273425" y="2708275"/>
          <p14:tracePt t="96218" x="3263900" y="2727325"/>
          <p14:tracePt t="96226" x="3254375" y="2754313"/>
          <p14:tracePt t="96234" x="3254375" y="2771775"/>
          <p14:tracePt t="96242" x="3254375" y="2800350"/>
          <p14:tracePt t="96250" x="3254375" y="2808288"/>
          <p14:tracePt t="96258" x="3254375" y="2817813"/>
          <p14:tracePt t="96267" x="3254375" y="2836863"/>
          <p14:tracePt t="96274" x="3254375" y="2844800"/>
          <p14:tracePt t="96572" x="3254375" y="2817813"/>
          <p14:tracePt t="96579" x="3254375" y="2808288"/>
          <p14:tracePt t="96588" x="3254375" y="2790825"/>
          <p14:tracePt t="96596" x="3254375" y="2771775"/>
          <p14:tracePt t="96611" x="3254375" y="2763838"/>
          <p14:tracePt t="96621" x="3263900" y="2754313"/>
          <p14:tracePt t="96743" x="3273425" y="2754313"/>
          <p14:tracePt t="96758" x="3290888" y="2763838"/>
          <p14:tracePt t="96781" x="3300413" y="2771775"/>
          <p14:tracePt t="96805" x="3317875" y="2790825"/>
          <p14:tracePt t="96821" x="3327400" y="2800350"/>
          <p14:tracePt t="96835" x="3336925" y="2808288"/>
          <p14:tracePt t="96843" x="3363913" y="2844800"/>
          <p14:tracePt t="96853" x="3382963" y="2873375"/>
          <p14:tracePt t="96858" x="3436938" y="2917825"/>
          <p14:tracePt t="96867" x="3482975" y="2963863"/>
          <p14:tracePt t="96874" x="3546475" y="3027363"/>
          <p14:tracePt t="96882" x="3636963" y="3100388"/>
          <p14:tracePt t="96890" x="3702050" y="3136900"/>
          <p14:tracePt t="96898" x="3765550" y="3192463"/>
          <p14:tracePt t="96906" x="3856038" y="3236913"/>
          <p14:tracePt t="96914" x="3938588" y="3273425"/>
          <p14:tracePt t="96922" x="3984625" y="3302000"/>
          <p14:tracePt t="96930" x="4002088" y="3319463"/>
          <p14:tracePt t="96938" x="4065588" y="3355975"/>
          <p14:tracePt t="96954" x="4084638" y="3382963"/>
          <p14:tracePt t="96962" x="4094163" y="3402013"/>
          <p14:tracePt t="96971" x="4102100" y="3411538"/>
          <p14:tracePt t="96978" x="4102100" y="3429000"/>
          <p14:tracePt t="96987" x="4111625" y="3446463"/>
          <p14:tracePt t="96994" x="4111625" y="3465513"/>
          <p14:tracePt t="97004" x="4111625" y="3492500"/>
          <p14:tracePt t="97010" x="4111625" y="3511550"/>
          <p14:tracePt t="97018" x="4111625" y="3538538"/>
          <p14:tracePt t="97026" x="4111625" y="3575050"/>
          <p14:tracePt t="97034" x="4111625" y="3592513"/>
          <p14:tracePt t="97042" x="4111625" y="3638550"/>
          <p14:tracePt t="97050" x="4102100" y="3684588"/>
          <p14:tracePt t="97058" x="4094163" y="3711575"/>
          <p14:tracePt t="97068" x="4065588" y="3757613"/>
          <p14:tracePt t="97074" x="4057650" y="3784600"/>
          <p14:tracePt t="97082" x="4038600" y="3811588"/>
          <p14:tracePt t="97090" x="4029075" y="3848100"/>
          <p14:tracePt t="97098" x="4021138" y="3875088"/>
          <p14:tracePt t="97106" x="3992563" y="3903663"/>
          <p14:tracePt t="97114" x="3992563" y="3911600"/>
          <p14:tracePt t="97122" x="3984625" y="3930650"/>
          <p14:tracePt t="97130" x="3984625" y="3940175"/>
          <p14:tracePt t="97138" x="3975100" y="3957638"/>
          <p14:tracePt t="97146" x="3965575" y="3967163"/>
          <p14:tracePt t="97155" x="3956050" y="3976688"/>
          <p14:tracePt t="97187" x="3956050" y="3984625"/>
          <p14:tracePt t="97194" x="3948113" y="3994150"/>
          <p14:tracePt t="97259" x="3948113" y="4013200"/>
          <p14:tracePt t="97267" x="3948113" y="4021138"/>
          <p14:tracePt t="97275" x="3948113" y="4040188"/>
          <p14:tracePt t="97283" x="3948113" y="4067175"/>
          <p14:tracePt t="97291" x="3948113" y="4076700"/>
          <p14:tracePt t="97299" x="3948113" y="4103688"/>
          <p14:tracePt t="97307" x="3948113" y="4122738"/>
          <p14:tracePt t="97316" x="3948113" y="4149725"/>
          <p14:tracePt t="97323" x="3948113" y="4159250"/>
          <p14:tracePt t="97418" x="3948113" y="4130675"/>
          <p14:tracePt t="97426" x="3948113" y="4122738"/>
          <p14:tracePt t="97434" x="3948113" y="4103688"/>
          <p14:tracePt t="97443" x="3948113" y="4086225"/>
          <p14:tracePt t="97452" x="3948113" y="4076700"/>
          <p14:tracePt t="97700" x="3929063" y="4094163"/>
          <p14:tracePt t="97708" x="3919538" y="4103688"/>
          <p14:tracePt t="97715" x="3911600" y="4113213"/>
          <p14:tracePt t="97728" x="3911600" y="4122738"/>
          <p14:tracePt t="97730" x="3902075" y="4140200"/>
          <p14:tracePt t="97739" x="3875088" y="4167188"/>
          <p14:tracePt t="97756" x="3875088" y="4176713"/>
          <p14:tracePt t="97764" x="3875088" y="4186238"/>
          <p14:tracePt t="97774" x="3875088" y="4195763"/>
          <p14:tracePt t="97796" x="3865563" y="4203700"/>
          <p14:tracePt t="97820" x="3865563" y="4213225"/>
          <p14:tracePt t="97828" x="3856038" y="4240213"/>
          <p14:tracePt t="97844" x="3838575" y="4249738"/>
          <p14:tracePt t="97860" x="3829050" y="4259263"/>
          <p14:tracePt t="97868" x="3819525" y="4268788"/>
          <p14:tracePt t="97876" x="3802063" y="4268788"/>
          <p14:tracePt t="97884" x="3792538" y="4276725"/>
          <p14:tracePt t="97891" x="3783013" y="4276725"/>
          <p14:tracePt t="97899" x="3783013" y="4286250"/>
          <p14:tracePt t="97916" x="3765550" y="4295775"/>
          <p14:tracePt t="97922" x="3746500" y="4303713"/>
          <p14:tracePt t="98924" x="3746500" y="4313238"/>
          <p14:tracePt t="98935" x="3746500" y="4332288"/>
          <p14:tracePt t="98950" x="3746500" y="4340225"/>
          <p14:tracePt t="99131" x="3746500" y="4359275"/>
          <p14:tracePt t="99156" x="3746500" y="4368800"/>
          <p14:tracePt t="99180" x="3746500" y="4376738"/>
          <p14:tracePt t="99203" x="3746500" y="4395788"/>
          <p14:tracePt t="99226" x="3746500" y="4405313"/>
          <p14:tracePt t="99308" x="3746500" y="4413250"/>
          <p14:tracePt t="99498" x="3756025" y="4413250"/>
          <p14:tracePt t="99506" x="3783013" y="4413250"/>
          <p14:tracePt t="99522" x="3792538" y="4413250"/>
          <p14:tracePt t="99538" x="3802063" y="4413250"/>
          <p14:tracePt t="99548" x="3810000" y="4413250"/>
          <p14:tracePt t="99580" x="3819525" y="4405313"/>
          <p14:tracePt t="99924" x="3810000" y="4413250"/>
          <p14:tracePt t="99934" x="3756025" y="4459288"/>
          <p14:tracePt t="99942" x="3692525" y="4495800"/>
          <p14:tracePt t="99949" x="3629025" y="4551363"/>
          <p14:tracePt t="99955" x="3556000" y="4605338"/>
          <p14:tracePt t="99963" x="3473450" y="4660900"/>
          <p14:tracePt t="99976" x="3382963" y="4705350"/>
          <p14:tracePt t="99978" x="3300413" y="4760913"/>
          <p14:tracePt t="99987" x="3200400" y="4814888"/>
          <p14:tracePt t="99994" x="3081338" y="4870450"/>
          <p14:tracePt t="100003" x="2998788" y="4943475"/>
          <p14:tracePt t="100010" x="2917825" y="4979988"/>
          <p14:tracePt t="100020" x="2835275" y="5033963"/>
          <p14:tracePt t="100026" x="2752725" y="5089525"/>
          <p14:tracePt t="100034" x="2689225" y="5143500"/>
          <p14:tracePt t="100042" x="2643188" y="5160963"/>
          <p14:tracePt t="100050" x="2606675" y="5189538"/>
          <p14:tracePt t="100058" x="2562225" y="5216525"/>
          <p14:tracePt t="100067" x="2533650" y="5233988"/>
          <p14:tracePt t="100074" x="2506663" y="5253038"/>
          <p14:tracePt t="100083" x="2470150" y="5270500"/>
          <p14:tracePt t="100090" x="2452688" y="5280025"/>
          <p14:tracePt t="100098" x="2433638" y="5299075"/>
          <p14:tracePt t="100106" x="2425700" y="5299075"/>
          <p14:tracePt t="100115" x="2389188" y="5299075"/>
          <p14:tracePt t="100131" x="2370138" y="5299075"/>
          <p14:tracePt t="100138" x="2324100" y="5307013"/>
          <p14:tracePt t="100146" x="2297113" y="5307013"/>
          <p14:tracePt t="100156" x="2279650" y="5307013"/>
          <p14:tracePt t="100164" x="2243138" y="5307013"/>
          <p14:tracePt t="100171" x="2224088" y="5307013"/>
          <p14:tracePt t="100188" x="2151063" y="5307013"/>
          <p14:tracePt t="100194" x="2133600" y="5307013"/>
          <p14:tracePt t="100203" x="2106613" y="5307013"/>
          <p14:tracePt t="100210" x="2078038" y="5307013"/>
          <p14:tracePt t="100220" x="2033588" y="5316538"/>
          <p14:tracePt t="100226" x="1968500" y="5362575"/>
          <p14:tracePt t="100234" x="1924050" y="5372100"/>
          <p14:tracePt t="100242" x="1868488" y="5380038"/>
          <p14:tracePt t="100250" x="1824038" y="5380038"/>
          <p14:tracePt t="100258" x="1787525" y="5408613"/>
          <p14:tracePt t="100266" x="1751013" y="5416550"/>
          <p14:tracePt t="100274" x="1714500" y="5426075"/>
          <p14:tracePt t="100282" x="1695450" y="5435600"/>
          <p14:tracePt t="100290" x="1677988" y="5435600"/>
          <p14:tracePt t="100298" x="1668463" y="5435600"/>
          <p14:tracePt t="100306" x="1658938" y="5445125"/>
          <p14:tracePt t="100314" x="1649413" y="5445125"/>
          <p14:tracePt t="100322" x="1641475" y="5453063"/>
          <p14:tracePt t="100330" x="1631950" y="5453063"/>
          <p14:tracePt t="100338" x="1631950" y="5462588"/>
          <p14:tracePt t="100346" x="1622425" y="5472113"/>
          <p14:tracePt t="100354" x="1612900" y="5481638"/>
          <p14:tracePt t="100362" x="1604963" y="5489575"/>
          <p14:tracePt t="100371" x="1595438" y="5508625"/>
          <p14:tracePt t="100378" x="1585913" y="5508625"/>
          <p14:tracePt t="100390" x="1576388" y="5518150"/>
          <p14:tracePt t="100398" x="1576388" y="5526088"/>
          <p14:tracePt t="100404" x="1576388" y="5535613"/>
          <p14:tracePt t="100418" x="1568450" y="5545138"/>
          <p14:tracePt t="100426" x="1558925" y="5554663"/>
          <p14:tracePt t="100434" x="1549400" y="5554663"/>
          <p14:tracePt t="100442" x="1541463" y="5562600"/>
          <p14:tracePt t="100450" x="1531938" y="5562600"/>
          <p14:tracePt t="100458" x="1504950" y="5572125"/>
          <p14:tracePt t="100466" x="1485900" y="5589588"/>
          <p14:tracePt t="100474" x="1476375" y="5599113"/>
          <p14:tracePt t="100491" x="1468438" y="5599113"/>
          <p14:tracePt t="100506" x="1458913" y="5599113"/>
          <p14:tracePt t="100514" x="1439863" y="5618163"/>
          <p14:tracePt t="100522" x="1431925" y="5618163"/>
          <p14:tracePt t="100531" x="1422400" y="5626100"/>
          <p14:tracePt t="100570" x="1412875" y="5635625"/>
          <p14:tracePt t="100586" x="1403350" y="5635625"/>
          <p14:tracePt t="100594" x="1403350" y="5645150"/>
          <p14:tracePt t="100610" x="1385888" y="5654675"/>
          <p14:tracePt t="100626" x="1376363" y="5662613"/>
          <p14:tracePt t="100634" x="1376363" y="5672138"/>
          <p14:tracePt t="100642" x="1366838" y="5672138"/>
          <p14:tracePt t="100666" x="1358900" y="5681663"/>
          <p14:tracePt t="100682" x="1358900" y="5691188"/>
          <p14:tracePt t="100715" x="1358900" y="5699125"/>
          <p14:tracePt t="100778" x="1358900" y="5708650"/>
          <p14:tracePt t="100794" x="1358900" y="5718175"/>
          <p14:tracePt t="100810" x="1358900" y="5727700"/>
          <p14:tracePt t="100835" x="1358900" y="5735638"/>
          <p14:tracePt t="100851" x="1358900" y="5754688"/>
          <p14:tracePt t="100900" x="1358900" y="5772150"/>
          <p14:tracePt t="100933" x="1358900" y="5781675"/>
          <p14:tracePt t="100991" x="1385888" y="5791200"/>
          <p14:tracePt t="100996" x="1439863" y="5791200"/>
          <p14:tracePt t="101006" x="1495425" y="5791200"/>
          <p14:tracePt t="101011" x="1568450" y="5791200"/>
          <p14:tracePt t="101021" x="1612900" y="5791200"/>
          <p14:tracePt t="101027" x="1641475" y="5791200"/>
          <p14:tracePt t="101035" x="1649413" y="5791200"/>
          <p14:tracePt t="101043" x="1658938" y="5791200"/>
          <p14:tracePt t="101105" x="1668463" y="5800725"/>
          <p14:tracePt t="101124" x="1668463" y="5818188"/>
          <p14:tracePt t="101149" x="1668463" y="5827713"/>
          <p14:tracePt t="101232" x="1668463" y="5837238"/>
          <p14:tracePt t="101237" x="1677988" y="5837238"/>
          <p14:tracePt t="101245" x="1685925" y="5845175"/>
          <p14:tracePt t="101259" x="1695450" y="5845175"/>
          <p14:tracePt t="101267" x="1714500" y="5854700"/>
          <p14:tracePt t="101277" x="1722438" y="5864225"/>
          <p14:tracePt t="101282" x="1731963" y="5873750"/>
          <p14:tracePt t="101298" x="1741488" y="5881688"/>
          <p14:tracePt t="101349" x="1758950" y="5881688"/>
          <p14:tracePt t="101362" x="1768475" y="5881688"/>
          <p14:tracePt t="101378" x="1778000" y="5881688"/>
          <p14:tracePt t="101386" x="1804988" y="5881688"/>
          <p14:tracePt t="101395" x="1814513" y="5881688"/>
          <p14:tracePt t="101404" x="1824038" y="5881688"/>
          <p14:tracePt t="101414" x="1868488" y="5881688"/>
          <p14:tracePt t="101418" x="1905000" y="5881688"/>
          <p14:tracePt t="101426" x="1951038" y="5881688"/>
          <p14:tracePt t="101435" x="1978025" y="5881688"/>
          <p14:tracePt t="101442" x="2005013" y="5881688"/>
          <p14:tracePt t="101451" x="2051050" y="5881688"/>
          <p14:tracePt t="101459" x="2060575" y="5881688"/>
          <p14:tracePt t="101466" x="2070100" y="5881688"/>
          <p14:tracePt t="101476" x="2087563" y="5881688"/>
          <p14:tracePt t="101482" x="2106613" y="5881688"/>
          <p14:tracePt t="101498" x="2114550" y="5881688"/>
          <p14:tracePt t="101522" x="2133600" y="5881688"/>
          <p14:tracePt t="101538" x="2143125" y="5881688"/>
          <p14:tracePt t="101562" x="2151063" y="5881688"/>
          <p14:tracePt t="101588" x="2179638" y="5891213"/>
          <p14:tracePt t="101695" x="2187575" y="5900738"/>
          <p14:tracePt t="101702" x="2197100" y="5900738"/>
          <p14:tracePt t="101711" x="2214563" y="5900738"/>
          <p14:tracePt t="101715" x="2224088" y="5900738"/>
          <p14:tracePt t="101723" x="2233613" y="5900738"/>
          <p14:tracePt t="101746" x="2251075" y="5900738"/>
          <p14:tracePt t="101940" x="2260600" y="5900738"/>
          <p14:tracePt t="101948" x="2270125" y="5900738"/>
          <p14:tracePt t="101956" x="2297113" y="5900738"/>
          <p14:tracePt t="101963" x="2324100" y="5900738"/>
          <p14:tracePt t="101972" x="2370138" y="5900738"/>
          <p14:tracePt t="101978" x="2406650" y="5900738"/>
          <p14:tracePt t="101992" x="2462213" y="5900738"/>
          <p14:tracePt t="101995" x="2506663" y="5900738"/>
          <p14:tracePt t="102004" x="2533650" y="5900738"/>
          <p14:tracePt t="102011" x="2570163" y="5900738"/>
          <p14:tracePt t="102021" x="2616200" y="5900738"/>
          <p14:tracePt t="102026" x="2635250" y="5900738"/>
          <p14:tracePt t="102034" x="2662238" y="5900738"/>
          <p14:tracePt t="102042" x="2679700" y="5900738"/>
          <p14:tracePt t="102050" x="2698750" y="5900738"/>
          <p14:tracePt t="102058" x="2716213" y="5900738"/>
          <p14:tracePt t="102074" x="2735263" y="5900738"/>
          <p14:tracePt t="102083" x="2744788" y="5900738"/>
          <p14:tracePt t="102090" x="2752725" y="5900738"/>
          <p14:tracePt t="102098" x="2762250" y="5900738"/>
          <p14:tracePt t="102106" x="2781300" y="5900738"/>
          <p14:tracePt t="102130" x="2789238" y="5900738"/>
          <p14:tracePt t="102163" x="2798763" y="5900738"/>
          <p14:tracePt t="102236" x="2817813" y="5900738"/>
          <p14:tracePt t="102252" x="2825750" y="5900738"/>
          <p14:tracePt t="102266" x="2835275" y="5900738"/>
          <p14:tracePt t="102282" x="2844800" y="5910263"/>
          <p14:tracePt t="102290" x="2844800" y="5918200"/>
          <p14:tracePt t="102298" x="2852738" y="5927725"/>
          <p14:tracePt t="102306" x="2862263" y="5937250"/>
          <p14:tracePt t="102314" x="2871788" y="5946775"/>
          <p14:tracePt t="102322" x="2881313" y="5946775"/>
          <p14:tracePt t="102330" x="2889250" y="5954713"/>
          <p14:tracePt t="102338" x="2908300" y="5964238"/>
          <p14:tracePt t="102354" x="2917825" y="5964238"/>
          <p14:tracePt t="102362" x="2935288" y="5964238"/>
          <p14:tracePt t="102370" x="2954338" y="5964238"/>
          <p14:tracePt t="102379" x="2971800" y="5964238"/>
          <p14:tracePt t="102387" x="2998788" y="5964238"/>
          <p14:tracePt t="102395" x="3035300" y="5964238"/>
          <p14:tracePt t="102403" x="3090863" y="5964238"/>
          <p14:tracePt t="102412" x="3117850" y="5964238"/>
          <p14:tracePt t="102420" x="3171825" y="5964238"/>
          <p14:tracePt t="102426" x="3208338" y="5964238"/>
          <p14:tracePt t="102435" x="3281363" y="5964238"/>
          <p14:tracePt t="102442" x="3327400" y="5964238"/>
          <p14:tracePt t="102450" x="3382963" y="5964238"/>
          <p14:tracePt t="102459" x="3409950" y="5964238"/>
          <p14:tracePt t="102466" x="3436938" y="5946775"/>
          <p14:tracePt t="102475" x="3455988" y="5946775"/>
          <p14:tracePt t="102482" x="3463925" y="5946775"/>
          <p14:tracePt t="102490" x="3473450" y="5937250"/>
          <p14:tracePt t="103384" x="3482975" y="5937250"/>
          <p14:tracePt t="103388" x="3482975" y="5927725"/>
          <p14:tracePt t="103413" x="3490913" y="5927725"/>
          <p14:tracePt t="103444" x="3500438" y="5927725"/>
          <p14:tracePt t="103450" x="3509963" y="5927725"/>
          <p14:tracePt t="103466" x="3509963" y="5937250"/>
          <p14:tracePt t="103476" x="3519488" y="5937250"/>
          <p14:tracePt t="103548" x="3536950" y="5937250"/>
          <p14:tracePt t="103557" x="3556000" y="5937250"/>
          <p14:tracePt t="103564" x="3582988" y="5937250"/>
          <p14:tracePt t="103574" x="3600450" y="5937250"/>
          <p14:tracePt t="103579" x="3609975" y="5937250"/>
          <p14:tracePt t="103588" x="3629025" y="5937250"/>
          <p14:tracePt t="103595" x="3656013" y="5927725"/>
          <p14:tracePt t="103604" x="3665538" y="5927725"/>
          <p14:tracePt t="103610" x="3673475" y="5927725"/>
          <p14:tracePt t="103620" x="3683000" y="5927725"/>
          <p14:tracePt t="103627" x="3692525" y="5918200"/>
          <p14:tracePt t="103684" x="3719513" y="5910263"/>
          <p14:tracePt t="103694" x="3729038" y="5900738"/>
          <p14:tracePt t="103699" x="3738563" y="5891213"/>
          <p14:tracePt t="103716" x="3746500" y="5881688"/>
          <p14:tracePt t="103727" x="3765550" y="5864225"/>
          <p14:tracePt t="103730" x="3765550" y="5854700"/>
          <p14:tracePt t="103738" x="3775075" y="5854700"/>
          <p14:tracePt t="103746" x="3783013" y="5845175"/>
          <p14:tracePt t="103762" x="3802063" y="5827713"/>
          <p14:tracePt t="103771" x="3802063" y="5818188"/>
          <p14:tracePt t="103778" x="3810000" y="5808663"/>
          <p14:tracePt t="103794" x="3819525" y="5791200"/>
          <p14:tracePt t="103810" x="3819525" y="5781675"/>
          <p14:tracePt t="103997" x="3819525" y="5772150"/>
          <p14:tracePt t="104004" x="3829050" y="5772150"/>
          <p14:tracePt t="104643" x="3829050" y="5781675"/>
          <p14:tracePt t="104650" x="3829050" y="5800725"/>
          <p14:tracePt t="104658" x="3829050" y="5808663"/>
          <p14:tracePt t="104666" x="3829050" y="5827713"/>
          <p14:tracePt t="104683" x="3810000" y="5845175"/>
          <p14:tracePt t="104699" x="3810000" y="5854700"/>
          <p14:tracePt t="104707" x="3810000" y="5864225"/>
          <p14:tracePt t="104732" x="3810000" y="5881688"/>
          <p14:tracePt t="104748" x="3810000" y="5891213"/>
          <p14:tracePt t="104758" x="3810000" y="5900738"/>
          <p14:tracePt t="104765" x="3810000" y="5910263"/>
          <p14:tracePt t="104779" x="3810000" y="5927725"/>
          <p14:tracePt t="104812" x="3810000" y="5937250"/>
          <p14:tracePt t="104823" x="3810000" y="5946775"/>
          <p14:tracePt t="104837" x="3810000" y="5964238"/>
          <p14:tracePt t="104855" x="3810000" y="5973763"/>
          <p14:tracePt t="104869" x="3810000" y="5983288"/>
          <p14:tracePt t="104887" x="3819525" y="5991225"/>
          <p14:tracePt t="104892" x="3829050" y="5991225"/>
          <p14:tracePt t="104899" x="3838575" y="5991225"/>
          <p14:tracePt t="104907" x="3846513" y="5991225"/>
          <p14:tracePt t="104917" x="3856038" y="5991225"/>
          <p14:tracePt t="104922" x="3875088" y="5991225"/>
          <p14:tracePt t="104930" x="3883025" y="5991225"/>
          <p14:tracePt t="104954" x="3892550" y="5991225"/>
          <p14:tracePt t="105243" x="3883025" y="5991225"/>
          <p14:tracePt t="105259" x="3875088" y="5991225"/>
          <p14:tracePt t="105267" x="3856038" y="5991225"/>
          <p14:tracePt t="105298" x="3846513" y="5991225"/>
          <p14:tracePt t="105389" x="3838575" y="5991225"/>
          <p14:tracePt t="105399" x="3838575" y="5983288"/>
          <p14:tracePt t="105405" x="3838575" y="5973763"/>
          <p14:tracePt t="105419" x="3838575" y="5964238"/>
          <p14:tracePt t="105442" x="3838575" y="5954713"/>
          <p14:tracePt t="105466" x="3838575" y="5946775"/>
          <p14:tracePt t="105649" x="3829050" y="5946775"/>
          <p14:tracePt t="105676" x="3819525" y="5946775"/>
          <p14:tracePt t="105684" x="3810000" y="5954713"/>
          <p14:tracePt t="105695" x="3802063" y="5964238"/>
          <p14:tracePt t="105715" x="3802063" y="5973763"/>
          <p14:tracePt t="105900" x="3792538" y="5983288"/>
          <p14:tracePt t="105908" x="3765550" y="5983288"/>
          <p14:tracePt t="105920" x="3746500" y="5983288"/>
          <p14:tracePt t="105922" x="3719513" y="5983288"/>
          <p14:tracePt t="105930" x="3702050" y="5983288"/>
          <p14:tracePt t="105938" x="3665538" y="5983288"/>
          <p14:tracePt t="105946" x="3619500" y="5983288"/>
          <p14:tracePt t="105954" x="3563938" y="5983288"/>
          <p14:tracePt t="105962" x="3527425" y="5983288"/>
          <p14:tracePt t="105970" x="3473450" y="5983288"/>
          <p14:tracePt t="105978" x="3446463" y="5983288"/>
          <p14:tracePt t="105988" x="3390900" y="5983288"/>
          <p14:tracePt t="105994" x="3346450" y="5983288"/>
          <p14:tracePt t="106003" x="3309938" y="5983288"/>
          <p14:tracePt t="106010" x="3263900" y="5983288"/>
          <p14:tracePt t="106020" x="3208338" y="5983288"/>
          <p14:tracePt t="106026" x="3181350" y="5983288"/>
          <p14:tracePt t="106035" x="3136900" y="5983288"/>
          <p14:tracePt t="106042" x="3100388" y="5983288"/>
          <p14:tracePt t="106050" x="3054350" y="5983288"/>
          <p14:tracePt t="106058" x="3027363" y="5964238"/>
          <p14:tracePt t="106067" x="2981325" y="5954713"/>
          <p14:tracePt t="106075" x="2954338" y="5946775"/>
          <p14:tracePt t="106082" x="2935288" y="5946775"/>
          <p14:tracePt t="106090" x="2881313" y="5927725"/>
          <p14:tracePt t="106099" x="2852738" y="5918200"/>
          <p14:tracePt t="106106" x="2835275" y="5918200"/>
          <p14:tracePt t="106115" x="2789238" y="5918200"/>
          <p14:tracePt t="106122" x="2771775" y="5918200"/>
          <p14:tracePt t="106130" x="2744788" y="5918200"/>
          <p14:tracePt t="106138" x="2708275" y="5918200"/>
          <p14:tracePt t="106146" x="2698750" y="5918200"/>
          <p14:tracePt t="106154" x="2689225" y="5918200"/>
          <p14:tracePt t="106162" x="2679700" y="5918200"/>
          <p14:tracePt t="106171" x="2662238" y="5918200"/>
          <p14:tracePt t="106186" x="2643188" y="5918200"/>
          <p14:tracePt t="106194" x="2635250" y="5918200"/>
          <p14:tracePt t="106203" x="2625725" y="5918200"/>
          <p14:tracePt t="106210" x="2616200" y="5918200"/>
          <p14:tracePt t="106220" x="2606675" y="5918200"/>
          <p14:tracePt t="106226" x="2579688" y="5918200"/>
          <p14:tracePt t="106237" x="2570163" y="5918200"/>
          <p14:tracePt t="106252" x="2562225" y="5918200"/>
          <p14:tracePt t="106268" x="2533650" y="5918200"/>
          <p14:tracePt t="106284" x="2516188" y="5918200"/>
          <p14:tracePt t="106291" x="2506663" y="5927725"/>
          <p14:tracePt t="106299" x="2489200" y="5927725"/>
          <p14:tracePt t="106306" x="2479675" y="5927725"/>
          <p14:tracePt t="106315" x="2470150" y="5937250"/>
          <p14:tracePt t="106362" x="2452688" y="5937250"/>
          <p14:tracePt t="106380" x="2433638" y="5946775"/>
          <p14:tracePt t="106398" x="2433638" y="5954713"/>
          <p14:tracePt t="106406" x="2425700" y="5964238"/>
          <p14:tracePt t="106417" x="2416175" y="5964238"/>
          <p14:tracePt t="106419" x="2406650" y="5973763"/>
          <p14:tracePt t="106861" x="2406650" y="5983288"/>
          <p14:tracePt t="106868" x="2416175" y="5983288"/>
          <p14:tracePt t="106876" x="2433638" y="5983288"/>
          <p14:tracePt t="106884" x="2462213" y="5983288"/>
          <p14:tracePt t="106891" x="2489200" y="5983288"/>
          <p14:tracePt t="106899" x="2533650" y="6000750"/>
          <p14:tracePt t="106907" x="2606675" y="6000750"/>
          <p14:tracePt t="106914" x="2679700" y="6000750"/>
          <p14:tracePt t="106922" x="2789238" y="6000750"/>
          <p14:tracePt t="106930" x="2898775" y="6000750"/>
          <p14:tracePt t="106938" x="3027363" y="6000750"/>
          <p14:tracePt t="106946" x="3171825" y="6000750"/>
          <p14:tracePt t="106954" x="3317875" y="6000750"/>
          <p14:tracePt t="106962" x="3446463" y="6000750"/>
          <p14:tracePt t="106970" x="3573463" y="6000750"/>
          <p14:tracePt t="106978" x="3665538" y="6000750"/>
          <p14:tracePt t="106986" x="3738563" y="6000750"/>
          <p14:tracePt t="106994" x="3829050" y="6000750"/>
          <p14:tracePt t="107007" x="3883025" y="6000750"/>
          <p14:tracePt t="107012" x="3919538" y="6000750"/>
          <p14:tracePt t="107025" x="3938588" y="6000750"/>
          <p14:tracePt t="107028" x="3948113" y="6000750"/>
          <p14:tracePt t="107076" x="3965575" y="6010275"/>
          <p14:tracePt t="107117" x="3965575" y="6018213"/>
          <p14:tracePt t="107319" x="3965575" y="6037263"/>
          <p14:tracePt t="107355" x="3965575" y="6046788"/>
          <p14:tracePt t="107387" x="3965575" y="6054725"/>
          <p14:tracePt t="107402" x="3965575" y="6064250"/>
          <p14:tracePt t="107413" x="3948113" y="6064250"/>
          <p14:tracePt t="107418" x="3919538" y="6064250"/>
          <p14:tracePt t="107426" x="3892550" y="6064250"/>
          <p14:tracePt t="107434" x="3856038" y="6064250"/>
          <p14:tracePt t="107442" x="3819525" y="6064250"/>
          <p14:tracePt t="107450" x="3765550" y="6064250"/>
          <p14:tracePt t="107458" x="3702050" y="6037263"/>
          <p14:tracePt t="107466" x="3656013" y="6027738"/>
          <p14:tracePt t="107474" x="3582988" y="6000750"/>
          <p14:tracePt t="107482" x="3500438" y="5991225"/>
          <p14:tracePt t="107490" x="3463925" y="5983288"/>
          <p14:tracePt t="107498" x="3382963" y="5964238"/>
          <p14:tracePt t="107506" x="3363913" y="5964238"/>
          <p14:tracePt t="107514" x="3327400" y="5964238"/>
          <p14:tracePt t="107522" x="3281363" y="5954713"/>
          <p14:tracePt t="107530" x="3244850" y="5954713"/>
          <p14:tracePt t="107538" x="3208338" y="5954713"/>
          <p14:tracePt t="107546" x="3171825" y="5954713"/>
          <p14:tracePt t="107554" x="3144838" y="5954713"/>
          <p14:tracePt t="107562" x="3127375" y="5954713"/>
          <p14:tracePt t="107570" x="3100388" y="5954713"/>
          <p14:tracePt t="107578" x="3081338" y="5954713"/>
          <p14:tracePt t="107586" x="3054350" y="5954713"/>
          <p14:tracePt t="107594" x="3035300" y="5954713"/>
          <p14:tracePt t="107602" x="2998788" y="5954713"/>
          <p14:tracePt t="107610" x="2971800" y="5946775"/>
          <p14:tracePt t="107620" x="2954338" y="5946775"/>
          <p14:tracePt t="107627" x="2944813" y="5946775"/>
          <p14:tracePt t="107634" x="2935288" y="5946775"/>
          <p14:tracePt t="107642" x="2908300" y="5927725"/>
          <p14:tracePt t="107674" x="2898775" y="5927725"/>
          <p14:tracePt t="107691" x="2889250" y="5927725"/>
          <p14:tracePt t="107700" x="2871788" y="5927725"/>
          <p14:tracePt t="107709" x="2862263" y="5927725"/>
          <p14:tracePt t="107716" x="2852738" y="5927725"/>
          <p14:tracePt t="107728" x="2844800" y="5927725"/>
          <p14:tracePt t="107731" x="2835275" y="5927725"/>
          <p14:tracePt t="107740" x="2825750" y="5927725"/>
          <p14:tracePt t="107746" x="2817813" y="5927725"/>
          <p14:tracePt t="107755" x="2808288" y="5927725"/>
          <p14:tracePt t="107763" x="2789238" y="5927725"/>
          <p14:tracePt t="107772" x="2781300" y="5927725"/>
          <p14:tracePt t="107860" x="2771775" y="5927725"/>
          <p14:tracePt t="107946" x="2762250" y="5927725"/>
          <p14:tracePt t="107954" x="2752725" y="5927725"/>
          <p14:tracePt t="107962" x="2744788" y="5927725"/>
          <p14:tracePt t="107978" x="2735263" y="5927725"/>
          <p14:tracePt t="108003" x="2725738" y="5927725"/>
          <p14:tracePt t="108581" x="2781300" y="5927725"/>
          <p14:tracePt t="108588" x="2844800" y="5927725"/>
          <p14:tracePt t="108596" x="2917825" y="5927725"/>
          <p14:tracePt t="108605" x="3008313" y="5927725"/>
          <p14:tracePt t="108611" x="3100388" y="5927725"/>
          <p14:tracePt t="108621" x="3190875" y="5927725"/>
          <p14:tracePt t="108627" x="3263900" y="5927725"/>
          <p14:tracePt t="108638" x="3354388" y="5927725"/>
          <p14:tracePt t="108645" x="3427413" y="5927725"/>
          <p14:tracePt t="108650" x="3509963" y="5937250"/>
          <p14:tracePt t="108658" x="3546475" y="5937250"/>
          <p14:tracePt t="108666" x="3600450" y="5946775"/>
          <p14:tracePt t="108674" x="3619500" y="5946775"/>
          <p14:tracePt t="108682" x="3665538" y="5983288"/>
          <p14:tracePt t="108690" x="3673475" y="5983288"/>
          <p14:tracePt t="108698" x="3702050" y="5991225"/>
          <p14:tracePt t="108708" x="3709988" y="5991225"/>
          <p14:tracePt t="109028" x="3738563" y="5991225"/>
          <p14:tracePt t="109041" x="3746500" y="5991225"/>
          <p14:tracePt t="109045" x="3783013" y="5991225"/>
          <p14:tracePt t="109052" x="3802063" y="5991225"/>
          <p14:tracePt t="109059" x="3838575" y="5991225"/>
          <p14:tracePt t="109067" x="3875088" y="5991225"/>
          <p14:tracePt t="109074" x="3911600" y="5991225"/>
          <p14:tracePt t="109083" x="3965575" y="5991225"/>
          <p14:tracePt t="109090" x="4021138" y="5991225"/>
          <p14:tracePt t="109098" x="4084638" y="5973763"/>
          <p14:tracePt t="109108" x="4111625" y="5973763"/>
          <p14:tracePt t="109117" x="4148138" y="5973763"/>
          <p14:tracePt t="109124" x="4165600" y="5973763"/>
          <p14:tracePt t="109134" x="4175125" y="5973763"/>
          <p14:tracePt t="109140" x="4194175" y="5973763"/>
          <p14:tracePt t="109147" x="4211638" y="5973763"/>
          <p14:tracePt t="109163" x="4221163" y="5973763"/>
          <p14:tracePt t="109179" x="4238625" y="5973763"/>
          <p14:tracePt t="109404" x="4238625" y="5983288"/>
          <p14:tracePt t="109444" x="4238625" y="6000750"/>
          <p14:tracePt t="109491" x="4238625" y="6010275"/>
          <p14:tracePt t="109530" x="4238625" y="6018213"/>
          <p14:tracePt t="109555" x="4230688" y="6027738"/>
          <p14:tracePt t="109572" x="4230688" y="6037263"/>
          <p14:tracePt t="109580" x="4221163" y="6046788"/>
          <p14:tracePt t="109587" x="4211638" y="6054725"/>
          <p14:tracePt t="109611" x="4202113" y="6064250"/>
          <p14:tracePt t="109635" x="4202113" y="6073775"/>
          <p14:tracePt t="109642" x="4194175" y="6083300"/>
          <p14:tracePt t="109803" x="4202113" y="6083300"/>
          <p14:tracePt t="109900" x="4211638" y="6083300"/>
          <p14:tracePt t="109941" x="4221163" y="6083300"/>
          <p14:tracePt t="109980" x="4238625" y="6083300"/>
          <p14:tracePt t="109989" x="4248150" y="6083300"/>
          <p14:tracePt t="110010" x="4257675" y="6083300"/>
          <p14:tracePt t="110019" x="4275138" y="6083300"/>
          <p14:tracePt t="110229" x="4284663" y="6083300"/>
          <p14:tracePt t="110267" x="4294188" y="6083300"/>
          <p14:tracePt t="110274" x="4303713" y="6083300"/>
          <p14:tracePt t="110282" x="4330700" y="6083300"/>
          <p14:tracePt t="110290" x="4340225" y="6083300"/>
          <p14:tracePt t="110298" x="4384675" y="6083300"/>
          <p14:tracePt t="110306" x="4421188" y="6083300"/>
          <p14:tracePt t="110314" x="4476750" y="6083300"/>
          <p14:tracePt t="110322" x="4513263" y="6083300"/>
          <p14:tracePt t="110330" x="4549775" y="6083300"/>
          <p14:tracePt t="110339" x="4603750" y="6083300"/>
          <p14:tracePt t="110346" x="4649788" y="6083300"/>
          <p14:tracePt t="110354" x="4676775" y="6091238"/>
          <p14:tracePt t="110362" x="4703763" y="6091238"/>
          <p14:tracePt t="110370" x="4722813" y="6091238"/>
          <p14:tracePt t="110378" x="4740275" y="6091238"/>
          <p14:tracePt t="110386" x="4749800" y="6091238"/>
          <p14:tracePt t="110396" x="4776788" y="6091238"/>
          <p14:tracePt t="110427" x="4786313" y="6091238"/>
          <p14:tracePt t="111367" x="4840288" y="6091238"/>
          <p14:tracePt t="111373" x="4868863" y="6091238"/>
          <p14:tracePt t="111379" x="4922838" y="6091238"/>
          <p14:tracePt t="111387" x="4941888" y="6091238"/>
          <p14:tracePt t="111396" x="4978400" y="6091238"/>
          <p14:tracePt t="111405" x="5005388" y="6100763"/>
          <p14:tracePt t="111414" x="5041900" y="6100763"/>
          <p14:tracePt t="111420" x="5068888" y="6100763"/>
          <p14:tracePt t="111426" x="5078413" y="6100763"/>
          <p14:tracePt t="111435" x="5086350" y="6100763"/>
          <p14:tracePt t="111539" x="5086350" y="6110288"/>
          <p14:tracePt t="111562" x="5078413" y="6110288"/>
          <p14:tracePt t="111570" x="5068888" y="6110288"/>
          <p14:tracePt t="111579" x="5049838" y="6127750"/>
          <p14:tracePt t="111588" x="5032375" y="6127750"/>
          <p14:tracePt t="111595" x="5014913" y="6127750"/>
          <p14:tracePt t="111605" x="4986338" y="6127750"/>
          <p14:tracePt t="111611" x="4941888" y="6127750"/>
          <p14:tracePt t="111620" x="4922838" y="6127750"/>
          <p14:tracePt t="111627" x="4886325" y="6127750"/>
          <p14:tracePt t="111636" x="4840288" y="6127750"/>
          <p14:tracePt t="111643" x="4813300" y="6127750"/>
          <p14:tracePt t="111652" x="4776788" y="6127750"/>
          <p14:tracePt t="111660" x="4722813" y="6127750"/>
          <p14:tracePt t="111666" x="4676775" y="6127750"/>
          <p14:tracePt t="111674" x="4640263" y="6127750"/>
          <p14:tracePt t="111682" x="4586288" y="6127750"/>
          <p14:tracePt t="111690" x="4530725" y="6127750"/>
          <p14:tracePt t="111698" x="4494213" y="6127750"/>
          <p14:tracePt t="111706" x="4440238" y="6127750"/>
          <p14:tracePt t="111714" x="4384675" y="6127750"/>
          <p14:tracePt t="111722" x="4348163" y="6127750"/>
          <p14:tracePt t="111730" x="4303713" y="6127750"/>
          <p14:tracePt t="111738" x="4275138" y="6127750"/>
          <p14:tracePt t="111746" x="4248150" y="6127750"/>
          <p14:tracePt t="111755" x="4238625" y="6127750"/>
          <p14:tracePt t="111762" x="4221163" y="6127750"/>
          <p14:tracePt t="111770" x="4202113" y="6127750"/>
          <p14:tracePt t="111778" x="4194175" y="6119813"/>
          <p14:tracePt t="111794" x="4184650" y="6110288"/>
          <p14:tracePt t="111803" x="4165600" y="6100763"/>
          <p14:tracePt t="111810" x="4165600" y="6091238"/>
          <p14:tracePt t="111819" x="4165600" y="6064250"/>
          <p14:tracePt t="111826" x="4148138" y="6027738"/>
          <p14:tracePt t="111835" x="4138613" y="6000750"/>
          <p14:tracePt t="111842" x="4138613" y="5983288"/>
          <p14:tracePt t="111850" x="4121150" y="5937250"/>
          <p14:tracePt t="111858" x="4121150" y="5910263"/>
          <p14:tracePt t="111870" x="4121150" y="5881688"/>
          <p14:tracePt t="111875" x="4121150" y="5854700"/>
          <p14:tracePt t="111885" x="4121150" y="5837238"/>
          <p14:tracePt t="111892" x="4121150" y="5791200"/>
          <p14:tracePt t="111900" x="4121150" y="5764213"/>
          <p14:tracePt t="111907" x="4121150" y="5754688"/>
          <p14:tracePt t="111914" x="4121150" y="5727700"/>
          <p14:tracePt t="111930" x="4129088" y="5718175"/>
          <p14:tracePt t="111938" x="4129088" y="5708650"/>
          <p14:tracePt t="111946" x="4129088" y="5699125"/>
          <p14:tracePt t="111954" x="4138613" y="5681663"/>
          <p14:tracePt t="111962" x="4148138" y="5662613"/>
          <p14:tracePt t="111970" x="4157663" y="5654675"/>
          <p14:tracePt t="111988" x="4165600" y="5645150"/>
          <p14:tracePt t="111994" x="4175125" y="5635625"/>
          <p14:tracePt t="112002" x="4211638" y="5608638"/>
          <p14:tracePt t="112010" x="4230688" y="5599113"/>
          <p14:tracePt t="112020" x="4248150" y="5589588"/>
          <p14:tracePt t="112026" x="4257675" y="5572125"/>
          <p14:tracePt t="112037" x="4284663" y="5554663"/>
          <p14:tracePt t="112044" x="4321175" y="5545138"/>
          <p14:tracePt t="112054" x="4348163" y="5526088"/>
          <p14:tracePt t="112060" x="4367213" y="5518150"/>
          <p14:tracePt t="112072" x="4421188" y="5481638"/>
          <p14:tracePt t="112077" x="4457700" y="5472113"/>
          <p14:tracePt t="112087" x="4494213" y="5472113"/>
          <p14:tracePt t="112091" x="4530725" y="5453063"/>
          <p14:tracePt t="112099" x="4586288" y="5453063"/>
          <p14:tracePt t="112106" x="4640263" y="5445125"/>
          <p14:tracePt t="112115" x="4730750" y="5445125"/>
          <p14:tracePt t="112122" x="4786313" y="5445125"/>
          <p14:tracePt t="112130" x="4840288" y="5445125"/>
          <p14:tracePt t="112138" x="4876800" y="5445125"/>
          <p14:tracePt t="112146" x="4932363" y="5445125"/>
          <p14:tracePt t="112154" x="4986338" y="5445125"/>
          <p14:tracePt t="112162" x="5022850" y="5445125"/>
          <p14:tracePt t="112187" x="5214938" y="5535613"/>
          <p14:tracePt t="112194" x="5241925" y="5545138"/>
          <p14:tracePt t="112203" x="5251450" y="5545138"/>
          <p14:tracePt t="112210" x="5268913" y="5554663"/>
          <p14:tracePt t="112219" x="5287963" y="5554663"/>
          <p14:tracePt t="112284" x="5297488" y="5562600"/>
          <p14:tracePt t="112293" x="5297488" y="5572125"/>
          <p14:tracePt t="112300" x="5297488" y="5589588"/>
          <p14:tracePt t="112308" x="5297488" y="5618163"/>
          <p14:tracePt t="112320" x="5297488" y="5635625"/>
          <p14:tracePt t="112323" x="5297488" y="5654675"/>
          <p14:tracePt t="112331" x="5297488" y="5672138"/>
          <p14:tracePt t="112339" x="5297488" y="5708650"/>
          <p14:tracePt t="112347" x="5297488" y="5718175"/>
          <p14:tracePt t="112355" x="5297488" y="5727700"/>
          <p14:tracePt t="112364" x="5297488" y="5764213"/>
          <p14:tracePt t="112371" x="5297488" y="5781675"/>
          <p14:tracePt t="112379" x="5297488" y="5800725"/>
          <p14:tracePt t="112388" x="5297488" y="5827713"/>
          <p14:tracePt t="112396" x="5297488" y="5845175"/>
          <p14:tracePt t="112404" x="5297488" y="5873750"/>
          <p14:tracePt t="112413" x="5287963" y="5900738"/>
          <p14:tracePt t="112419" x="5287963" y="5910263"/>
          <p14:tracePt t="112428" x="5278438" y="5918200"/>
          <p14:tracePt t="112438" x="5260975" y="5946775"/>
          <p14:tracePt t="112443" x="5251450" y="5954713"/>
          <p14:tracePt t="112451" x="5232400" y="5973763"/>
          <p14:tracePt t="112459" x="5214938" y="6000750"/>
          <p14:tracePt t="112467" x="5195888" y="6010275"/>
          <p14:tracePt t="112477" x="5151438" y="6027738"/>
          <p14:tracePt t="112482" x="5132388" y="6054725"/>
          <p14:tracePt t="112491" x="5078413" y="6073775"/>
          <p14:tracePt t="112500" x="5041900" y="6083300"/>
          <p14:tracePt t="112509" x="4995863" y="6119813"/>
          <p14:tracePt t="112515" x="4978400" y="6127750"/>
          <p14:tracePt t="112523" x="4941888" y="6137275"/>
          <p14:tracePt t="112530" x="4932363" y="6146800"/>
          <p14:tracePt t="112538" x="4905375" y="6146800"/>
          <p14:tracePt t="112546" x="4886325" y="6156325"/>
          <p14:tracePt t="112554" x="4868863" y="6156325"/>
          <p14:tracePt t="112562" x="4849813" y="6156325"/>
          <p14:tracePt t="112570" x="4840288" y="6156325"/>
          <p14:tracePt t="112578" x="4813300" y="6156325"/>
          <p14:tracePt t="112587" x="4803775" y="6156325"/>
          <p14:tracePt t="112602" x="4786313" y="6156325"/>
          <p14:tracePt t="112610" x="4776788" y="6156325"/>
          <p14:tracePt t="112619" x="4767263" y="6156325"/>
          <p14:tracePt t="112626" x="4759325" y="6156325"/>
          <p14:tracePt t="112643" x="4740275" y="6156325"/>
          <p14:tracePt t="112667" x="4730750" y="6156325"/>
          <p14:tracePt t="112676" x="4722813" y="6146800"/>
          <p14:tracePt t="112763" x="4722813" y="6137275"/>
          <p14:tracePt t="112778" x="4722813" y="6127750"/>
          <p14:tracePt t="112786" x="4722813" y="6119813"/>
          <p14:tracePt t="112794" x="4722813" y="6110288"/>
          <p14:tracePt t="112810" x="4730750" y="6100763"/>
          <p14:tracePt t="112886" x="4740275" y="6091238"/>
          <p14:tracePt t="112909" x="4759325" y="6091238"/>
          <p14:tracePt t="112923" x="4767263" y="6091238"/>
          <p14:tracePt t="112930" x="4786313" y="6073775"/>
          <p14:tracePt t="112970" x="4813300" y="6064250"/>
          <p14:tracePt t="112986" x="4822825" y="6054725"/>
          <p14:tracePt t="112994" x="4832350" y="6046788"/>
          <p14:tracePt t="113002" x="4840288" y="6046788"/>
          <p14:tracePt t="113010" x="4859338" y="6027738"/>
          <p14:tracePt t="113019" x="4868863" y="6018213"/>
          <p14:tracePt t="113026" x="4868863" y="6010275"/>
          <p14:tracePt t="113042" x="4876800" y="5991225"/>
          <p14:tracePt t="113058" x="4886325" y="5983288"/>
          <p14:tracePt t="113070" x="4895850" y="5973763"/>
          <p14:tracePt t="113083" x="4905375" y="5973763"/>
          <p14:tracePt t="113091" x="4905375" y="5964238"/>
          <p14:tracePt t="113731" x="4922838" y="5946775"/>
          <p14:tracePt t="113746" x="4932363" y="5927725"/>
          <p14:tracePt t="113754" x="4941888" y="5918200"/>
          <p14:tracePt t="113762" x="4949825" y="5910263"/>
          <p14:tracePt t="113770" x="4959350" y="5910263"/>
          <p14:tracePt t="113787" x="4978400" y="5891213"/>
          <p14:tracePt t="113794" x="4986338" y="5873750"/>
          <p14:tracePt t="113810" x="4995863" y="5864225"/>
          <p14:tracePt t="113819" x="5005388" y="5837238"/>
          <p14:tracePt t="113826" x="5032375" y="5800725"/>
          <p14:tracePt t="113836" x="5041900" y="5772150"/>
          <p14:tracePt t="113842" x="5049838" y="5764213"/>
          <p14:tracePt t="113851" x="5068888" y="5735638"/>
          <p14:tracePt t="113859" x="5078413" y="5718175"/>
          <p14:tracePt t="113867" x="5095875" y="5691188"/>
          <p14:tracePt t="113875" x="5114925" y="5662613"/>
          <p14:tracePt t="113883" x="5114925" y="5654675"/>
          <p14:tracePt t="113900" x="5122863" y="5626100"/>
          <p14:tracePt t="113906" x="5132388" y="5618163"/>
          <p14:tracePt t="113916" x="5141913" y="5599113"/>
          <p14:tracePt t="113922" x="5151438" y="5589588"/>
          <p14:tracePt t="113932" x="5168900" y="5581650"/>
          <p14:tracePt t="113944" x="5195888" y="5572125"/>
          <p14:tracePt t="113947" x="5232400" y="5562600"/>
          <p14:tracePt t="113957" x="5268913" y="5562600"/>
          <p14:tracePt t="113963" x="5341938" y="5535613"/>
          <p14:tracePt t="113975" x="5378450" y="5535613"/>
          <p14:tracePt t="113978" x="5451475" y="5535613"/>
          <p14:tracePt t="113987" x="5507038" y="5535613"/>
          <p14:tracePt t="113994" x="5561013" y="5535613"/>
          <p14:tracePt t="114003" x="5634038" y="5535613"/>
          <p14:tracePt t="114010" x="5697538" y="5535613"/>
          <p14:tracePt t="114019" x="5734050" y="5535613"/>
          <p14:tracePt t="114026" x="5780088" y="5535613"/>
          <p14:tracePt t="114037" x="5816600" y="5535613"/>
          <p14:tracePt t="114042" x="5834063" y="5535613"/>
          <p14:tracePt t="114051" x="5853113" y="5535613"/>
          <p14:tracePt t="114058" x="5862638" y="5535613"/>
          <p14:tracePt t="114067" x="5880100" y="5535613"/>
          <p14:tracePt t="114090" x="5899150" y="5535613"/>
          <p14:tracePt t="114180" x="5907088" y="5545138"/>
          <p14:tracePt t="114196" x="5916613" y="5554663"/>
          <p14:tracePt t="114203" x="5926138" y="5562600"/>
          <p14:tracePt t="114219" x="5926138" y="5572125"/>
          <p14:tracePt t="114227" x="5926138" y="5581650"/>
          <p14:tracePt t="114242" x="5926138" y="5599113"/>
          <p14:tracePt t="114259" x="5926138" y="5618163"/>
          <p14:tracePt t="114274" x="5926138" y="5626100"/>
          <p14:tracePt t="114290" x="5926138" y="5645150"/>
          <p14:tracePt t="114478" x="5926138" y="5654675"/>
          <p14:tracePt t="114482" x="5926138" y="5662613"/>
          <p14:tracePt t="114514" x="5926138" y="5681663"/>
          <p14:tracePt t="114523" x="5935663" y="5699125"/>
          <p14:tracePt t="114531" x="5943600" y="5708650"/>
          <p14:tracePt t="114547" x="5943600" y="5727700"/>
          <p14:tracePt t="114556" x="5943600" y="5745163"/>
          <p14:tracePt t="114562" x="5943600" y="5754688"/>
          <p14:tracePt t="114570" x="5943600" y="5764213"/>
          <p14:tracePt t="114578" x="5953125" y="5791200"/>
          <p14:tracePt t="114594" x="5953125" y="5808663"/>
          <p14:tracePt t="114602" x="5953125" y="5818188"/>
          <p14:tracePt t="114610" x="5953125" y="5827713"/>
          <p14:tracePt t="114628" x="5953125" y="5837238"/>
          <p14:tracePt t="114653" x="5953125" y="5854700"/>
          <p14:tracePt t="114684" x="5953125" y="5864225"/>
          <p14:tracePt t="114700" x="5953125" y="5873750"/>
          <p14:tracePt t="114707" x="5953125" y="5891213"/>
          <p14:tracePt t="114715" x="5953125" y="5900738"/>
          <p14:tracePt t="114860" x="5962650" y="5881688"/>
          <p14:tracePt t="114884" x="5962650" y="5873750"/>
          <p14:tracePt t="114948" x="5962650" y="5864225"/>
          <p14:tracePt t="114973" x="5962650" y="5854700"/>
          <p14:tracePt t="114982" x="5962650" y="5837238"/>
          <p14:tracePt t="114987" x="5962650" y="5827713"/>
          <p14:tracePt t="114994" x="5962650" y="5818188"/>
          <p14:tracePt t="115002" x="5962650" y="5800725"/>
          <p14:tracePt t="115026" x="5953125" y="5791200"/>
          <p14:tracePt t="115120" x="5943600" y="5781675"/>
          <p14:tracePt t="115156" x="5943600" y="5791200"/>
          <p14:tracePt t="115181" x="5943600" y="5808663"/>
          <p14:tracePt t="115188" x="5943600" y="5818188"/>
          <p14:tracePt t="115203" x="5943600" y="5827713"/>
          <p14:tracePt t="115355" x="5943600" y="5837238"/>
          <p14:tracePt t="115380" x="5943600" y="5854700"/>
          <p14:tracePt t="115764" x="5953125" y="5864225"/>
          <p14:tracePt t="115774" x="5999163" y="5864225"/>
          <p14:tracePt t="115780" x="6035675" y="5864225"/>
          <p14:tracePt t="115792" x="6062663" y="5864225"/>
          <p14:tracePt t="115795" x="6099175" y="5864225"/>
          <p14:tracePt t="115802" x="6116638" y="5864225"/>
          <p14:tracePt t="115810" x="6145213" y="5854700"/>
          <p14:tracePt t="115820" x="6162675" y="5845175"/>
          <p14:tracePt t="115836" x="6181725" y="5845175"/>
          <p14:tracePt t="116354" x="6189663" y="5845175"/>
          <p14:tracePt t="116367" x="6189663" y="5837238"/>
          <p14:tracePt t="116381" x="6189663" y="5827713"/>
          <p14:tracePt t="116404" x="6199188" y="5818188"/>
          <p14:tracePt t="116418" x="6199188" y="5808663"/>
          <p14:tracePt t="116548" x="6199188" y="5800725"/>
          <p14:tracePt t="117236" x="6181725" y="5800725"/>
          <p14:tracePt t="117244" x="6135688" y="5800725"/>
          <p14:tracePt t="117254" x="6108700" y="5800725"/>
          <p14:tracePt t="117260" x="6053138" y="5800725"/>
          <p14:tracePt t="117272" x="5953125" y="5772150"/>
          <p14:tracePt t="117275" x="5807075" y="5745163"/>
          <p14:tracePt t="117289" x="5680075" y="5699125"/>
          <p14:tracePt t="117291" x="5524500" y="5654675"/>
          <p14:tracePt t="117299" x="5378450" y="5608638"/>
          <p14:tracePt t="117307" x="5232400" y="5581650"/>
          <p14:tracePt t="117315" x="5078413" y="5535613"/>
          <p14:tracePt t="117323" x="4932363" y="5508625"/>
          <p14:tracePt t="117331" x="4803775" y="5481638"/>
          <p14:tracePt t="117338" x="4557713" y="5389563"/>
          <p14:tracePt t="117347" x="4430713" y="5389563"/>
          <p14:tracePt t="117355" x="4267200" y="5389563"/>
          <p14:tracePt t="117362" x="4084638" y="5389563"/>
          <p14:tracePt t="117370" x="3919538" y="5389563"/>
          <p14:tracePt t="117379" x="3756025" y="5389563"/>
          <p14:tracePt t="117386" x="3629025" y="5389563"/>
          <p14:tracePt t="117395" x="3463925" y="5389563"/>
          <p14:tracePt t="117402" x="3300413" y="5389563"/>
          <p14:tracePt t="117411" x="3144838" y="5389563"/>
          <p14:tracePt t="117418" x="2998788" y="5389563"/>
          <p14:tracePt t="117426" x="2908300" y="5389563"/>
          <p14:tracePt t="117435" x="2762250" y="5389563"/>
          <p14:tracePt t="117443" x="2635250" y="5389563"/>
          <p14:tracePt t="117451" x="2543175" y="5389563"/>
          <p14:tracePt t="117459" x="2443163" y="5389563"/>
          <p14:tracePt t="117466" x="2389188" y="5389563"/>
          <p14:tracePt t="117474" x="2352675" y="5389563"/>
          <p14:tracePt t="117482" x="2324100" y="5389563"/>
          <p14:tracePt t="117491" x="2279650" y="5408613"/>
          <p14:tracePt t="117498" x="2260600" y="5408613"/>
          <p14:tracePt t="117507" x="2214563" y="5416550"/>
          <p14:tracePt t="117515" x="2170113" y="5435600"/>
          <p14:tracePt t="117522" x="2124075" y="5462588"/>
          <p14:tracePt t="117530" x="2097088" y="5472113"/>
          <p14:tracePt t="117538" x="2041525" y="5508625"/>
          <p14:tracePt t="117546" x="2005013" y="5526088"/>
          <p14:tracePt t="117554" x="1978025" y="5545138"/>
          <p14:tracePt t="117562" x="1951038" y="5562600"/>
          <p14:tracePt t="117570" x="1905000" y="5581650"/>
          <p14:tracePt t="117578" x="1878013" y="5599113"/>
          <p14:tracePt t="117586" x="1841500" y="5608638"/>
          <p14:tracePt t="117594" x="1814513" y="5618163"/>
          <p14:tracePt t="117602" x="1795463" y="5626100"/>
          <p14:tracePt t="117610" x="1787525" y="5626100"/>
          <p14:tracePt t="117619" x="1768475" y="5645150"/>
          <p14:tracePt t="117626" x="1751013" y="5645150"/>
          <p14:tracePt t="117634" x="1722438" y="5654675"/>
          <p14:tracePt t="117642" x="1714500" y="5654675"/>
          <p14:tracePt t="117651" x="1704975" y="5654675"/>
          <p14:tracePt t="117660" x="1695450" y="5654675"/>
          <p14:tracePt t="117668" x="1677988" y="5654675"/>
          <p14:tracePt t="117675" x="1658938" y="5654675"/>
          <p14:tracePt t="117682" x="1622425" y="5654675"/>
          <p14:tracePt t="117690" x="1585913" y="5654675"/>
          <p14:tracePt t="117698" x="1558925" y="5654675"/>
          <p14:tracePt t="117706" x="1512888" y="5654675"/>
          <p14:tracePt t="117714" x="1476375" y="5654675"/>
          <p14:tracePt t="117722" x="1449388" y="5654675"/>
          <p14:tracePt t="117730" x="1412875" y="5654675"/>
          <p14:tracePt t="117739" x="1376363" y="5654675"/>
          <p14:tracePt t="117746" x="1322388" y="5654675"/>
          <p14:tracePt t="117754" x="1276350" y="5654675"/>
          <p14:tracePt t="117762" x="1222375" y="5654675"/>
          <p14:tracePt t="117770" x="1203325" y="5654675"/>
          <p14:tracePt t="117778" x="1166813" y="5654675"/>
          <p14:tracePt t="117786" x="1149350" y="5662613"/>
          <p14:tracePt t="117807" x="1130300" y="5672138"/>
          <p14:tracePt t="117838" x="1120775" y="5672138"/>
          <p14:tracePt t="117860" x="1112838" y="5681663"/>
          <p14:tracePt t="117954" x="1112838" y="5691188"/>
          <p14:tracePt t="117963" x="1130300" y="5691188"/>
          <p14:tracePt t="117970" x="1166813" y="5691188"/>
          <p14:tracePt t="117979" x="1212850" y="5681663"/>
          <p14:tracePt t="117987" x="1230313" y="5681663"/>
          <p14:tracePt t="117995" x="1266825" y="5681663"/>
          <p14:tracePt t="118003" x="1312863" y="5672138"/>
          <p14:tracePt t="118010" x="1366838" y="5672138"/>
          <p14:tracePt t="118019" x="1395413" y="5672138"/>
          <p14:tracePt t="118026" x="1439863" y="5672138"/>
          <p14:tracePt t="118036" x="1495425" y="5672138"/>
          <p14:tracePt t="118042" x="1549400" y="5672138"/>
          <p14:tracePt t="118051" x="1595438" y="5672138"/>
          <p14:tracePt t="118058" x="1649413" y="5672138"/>
          <p14:tracePt t="118069" x="1685925" y="5672138"/>
          <p14:tracePt t="118074" x="1714500" y="5672138"/>
          <p14:tracePt t="118083" x="1741488" y="5672138"/>
          <p14:tracePt t="118090" x="1751013" y="5672138"/>
          <p14:tracePt t="118098" x="1768475" y="5672138"/>
          <p14:tracePt t="118106" x="1778000" y="5672138"/>
          <p14:tracePt t="118230" x="1787525" y="5672138"/>
          <p14:tracePt t="118244" x="1787525" y="5681663"/>
          <p14:tracePt t="118253" x="1787525" y="5691188"/>
          <p14:tracePt t="118261" x="1787525" y="5718175"/>
          <p14:tracePt t="118270" x="1787525" y="5735638"/>
          <p14:tracePt t="118276" x="1787525" y="5764213"/>
          <p14:tracePt t="118282" x="1795463" y="5781675"/>
          <p14:tracePt t="118290" x="1795463" y="5818188"/>
          <p14:tracePt t="118298" x="1804988" y="5845175"/>
          <p14:tracePt t="118306" x="1804988" y="5873750"/>
          <p14:tracePt t="118314" x="1804988" y="5910263"/>
          <p14:tracePt t="118322" x="1804988" y="5918200"/>
          <p14:tracePt t="118330" x="1814513" y="5946775"/>
          <p14:tracePt t="118338" x="1824038" y="5954713"/>
          <p14:tracePt t="118354" x="1824038" y="5964238"/>
          <p14:tracePt t="118451" x="1831975" y="5973763"/>
          <p14:tracePt t="118467" x="1851025" y="5973763"/>
          <p14:tracePt t="118474" x="1860550" y="5973763"/>
          <p14:tracePt t="118484" x="1868488" y="5973763"/>
          <p14:tracePt t="118492" x="1895475" y="5964238"/>
          <p14:tracePt t="118499" x="1924050" y="5954713"/>
          <p14:tracePt t="118507" x="1968500" y="5946775"/>
          <p14:tracePt t="118515" x="2005013" y="5946775"/>
          <p14:tracePt t="118522" x="2060575" y="5946775"/>
          <p14:tracePt t="118530" x="2143125" y="5918200"/>
          <p14:tracePt t="118538" x="2214563" y="5918200"/>
          <p14:tracePt t="118546" x="2324100" y="5918200"/>
          <p14:tracePt t="118554" x="2416175" y="5918200"/>
          <p14:tracePt t="118562" x="2543175" y="5918200"/>
          <p14:tracePt t="118570" x="2689225" y="5918200"/>
          <p14:tracePt t="118578" x="2835275" y="5918200"/>
          <p14:tracePt t="118586" x="2981325" y="5918200"/>
          <p14:tracePt t="118594" x="3127375" y="5918200"/>
          <p14:tracePt t="118602" x="3290888" y="5918200"/>
          <p14:tracePt t="118610" x="3436938" y="5918200"/>
          <p14:tracePt t="118618" x="3619500" y="5918200"/>
          <p14:tracePt t="118626" x="3802063" y="5918200"/>
          <p14:tracePt t="118635" x="3938588" y="5918200"/>
          <p14:tracePt t="118642" x="4102100" y="5918200"/>
          <p14:tracePt t="118651" x="4330700" y="5918200"/>
          <p14:tracePt t="118658" x="4484688" y="5918200"/>
          <p14:tracePt t="118666" x="4686300" y="5918200"/>
          <p14:tracePt t="118674" x="4868863" y="5918200"/>
          <p14:tracePt t="118682" x="5068888" y="5918200"/>
          <p14:tracePt t="118691" x="5268913" y="5918200"/>
          <p14:tracePt t="118698" x="5451475" y="5918200"/>
          <p14:tracePt t="118708" x="5570538" y="5918200"/>
          <p14:tracePt t="118714" x="5697538" y="5918200"/>
          <p14:tracePt t="118722" x="5826125" y="5918200"/>
          <p14:tracePt t="118730" x="5953125" y="5918200"/>
          <p14:tracePt t="118739" x="6053138" y="5918200"/>
          <p14:tracePt t="118748" x="6145213" y="5918200"/>
          <p14:tracePt t="118758" x="6235700" y="5918200"/>
          <p14:tracePt t="118763" x="6291263" y="5927725"/>
          <p14:tracePt t="118773" x="6391275" y="5946775"/>
          <p14:tracePt t="118778" x="6445250" y="5946775"/>
          <p14:tracePt t="118787" x="6508750" y="5973763"/>
          <p14:tracePt t="118794" x="6564313" y="5983288"/>
          <p14:tracePt t="118803" x="6600825" y="5991225"/>
          <p14:tracePt t="118810" x="6654800" y="6000750"/>
          <p14:tracePt t="118818" x="6710363" y="6000750"/>
          <p14:tracePt t="118826" x="6791325" y="6027738"/>
          <p14:tracePt t="118835" x="6827838" y="6027738"/>
          <p14:tracePt t="118842" x="6873875" y="6027738"/>
          <p14:tracePt t="118851" x="6910388" y="6037263"/>
          <p14:tracePt t="118858" x="6956425" y="6037263"/>
          <p14:tracePt t="118866" x="6973888" y="6037263"/>
          <p14:tracePt t="118882" x="6992938" y="6037263"/>
          <p14:tracePt t="118907" x="7000875" y="6037263"/>
          <p14:tracePt t="118914" x="7010400" y="6037263"/>
          <p14:tracePt t="118922" x="7019925" y="6037263"/>
          <p14:tracePt t="118962" x="7029450" y="6037263"/>
          <p14:tracePt t="119402" x="7029450" y="6027738"/>
          <p14:tracePt t="120024" x="7019925" y="6018213"/>
          <p14:tracePt t="120032" x="6964363" y="6018213"/>
          <p14:tracePt t="120042" x="6873875" y="6018213"/>
          <p14:tracePt t="120051" x="6837363" y="6018213"/>
          <p14:tracePt t="120058" x="6810375" y="6018213"/>
          <p14:tracePt t="120068" x="6800850" y="6018213"/>
          <p14:tracePt t="120074" x="6783388" y="6018213"/>
          <p14:tracePt t="120083" x="6764338" y="6018213"/>
          <p14:tracePt t="120090" x="6754813" y="6018213"/>
          <p14:tracePt t="120100" x="6746875" y="6018213"/>
          <p14:tracePt t="120117" x="6727825" y="6018213"/>
          <p14:tracePt t="120125" x="6718300" y="6018213"/>
          <p14:tracePt t="120131" x="6700838" y="6027738"/>
          <p14:tracePt t="120148" x="6691313" y="6027738"/>
          <p14:tracePt t="120417" x="6681788" y="6027738"/>
          <p14:tracePt t="120418" x="6654800" y="6027738"/>
          <p14:tracePt t="120426" x="6618288" y="6027738"/>
          <p14:tracePt t="120435" x="6564313" y="6027738"/>
          <p14:tracePt t="120442" x="6491288" y="6027738"/>
          <p14:tracePt t="120451" x="6381750" y="6027738"/>
          <p14:tracePt t="120458" x="6291263" y="6027738"/>
          <p14:tracePt t="120468" x="6145213" y="6027738"/>
          <p14:tracePt t="120474" x="5999163" y="6027738"/>
          <p14:tracePt t="120482" x="5797550" y="6027738"/>
          <p14:tracePt t="120490" x="5597525" y="6027738"/>
          <p14:tracePt t="120498" x="5414963" y="6027738"/>
          <p14:tracePt t="120506" x="5241925" y="6027738"/>
          <p14:tracePt t="120514" x="5059363" y="6027738"/>
          <p14:tracePt t="120522" x="4895850" y="6027738"/>
          <p14:tracePt t="120530" x="4695825" y="6027738"/>
          <p14:tracePt t="120538" x="4494213" y="6027738"/>
          <p14:tracePt t="120546" x="4348163" y="6027738"/>
          <p14:tracePt t="120554" x="4184650" y="6027738"/>
          <p14:tracePt t="120562" x="4011613" y="6027738"/>
          <p14:tracePt t="120570" x="3883025" y="6027738"/>
          <p14:tracePt t="120578" x="3802063" y="6027738"/>
          <p14:tracePt t="120586" x="3692525" y="6027738"/>
          <p14:tracePt t="120594" x="3582988" y="6027738"/>
          <p14:tracePt t="120603" x="3490913" y="6027738"/>
          <p14:tracePt t="120610" x="3400425" y="6027738"/>
          <p14:tracePt t="120619" x="3309938" y="6027738"/>
          <p14:tracePt t="120627" x="3236913" y="6027738"/>
          <p14:tracePt t="120635" x="3181350" y="6027738"/>
          <p14:tracePt t="120643" x="3136900" y="6046788"/>
          <p14:tracePt t="120652" x="3100388" y="6046788"/>
          <p14:tracePt t="120658" x="3081338" y="6054725"/>
          <p14:tracePt t="120666" x="3044825" y="6054725"/>
          <p14:tracePt t="120674" x="3017838" y="6064250"/>
          <p14:tracePt t="120690" x="3008313" y="6064250"/>
          <p14:tracePt t="120738" x="2998788" y="6064250"/>
          <p14:tracePt t="120773" x="2990850" y="6064250"/>
          <p14:tracePt t="120778" x="2971800" y="6064250"/>
          <p14:tracePt t="120786" x="2962275" y="6064250"/>
          <p14:tracePt t="120803" x="2954338" y="6064250"/>
          <p14:tracePt t="120823" x="2944813" y="6064250"/>
          <p14:tracePt t="120828" x="2908300" y="6073775"/>
          <p14:tracePt t="120839" x="2889250" y="6091238"/>
          <p14:tracePt t="120843" x="2871788" y="6091238"/>
          <p14:tracePt t="120853" x="2817813" y="6100763"/>
          <p14:tracePt t="120858" x="2771775" y="6110288"/>
          <p14:tracePt t="120866" x="2716213" y="6110288"/>
          <p14:tracePt t="120874" x="2679700" y="6110288"/>
          <p14:tracePt t="120882" x="2635250" y="6137275"/>
          <p14:tracePt t="120890" x="2589213" y="6137275"/>
          <p14:tracePt t="120898" x="2533650" y="6137275"/>
          <p14:tracePt t="120906" x="2506663" y="6137275"/>
          <p14:tracePt t="120915" x="2479675" y="6137275"/>
          <p14:tracePt t="120922" x="2443163" y="6137275"/>
          <p14:tracePt t="120930" x="2406650" y="6119813"/>
          <p14:tracePt t="120938" x="2389188" y="6119813"/>
          <p14:tracePt t="120946" x="2360613" y="6110288"/>
          <p14:tracePt t="120954" x="2343150" y="6110288"/>
          <p14:tracePt t="120962" x="2316163" y="6091238"/>
          <p14:tracePt t="120970" x="2287588" y="6091238"/>
          <p14:tracePt t="120978" x="2251075" y="6091238"/>
          <p14:tracePt t="120986" x="2233613" y="6083300"/>
          <p14:tracePt t="120994" x="2197100" y="6083300"/>
          <p14:tracePt t="121002" x="2151063" y="6073775"/>
          <p14:tracePt t="121010" x="2133600" y="6073775"/>
          <p14:tracePt t="121019" x="2097088" y="6064250"/>
          <p14:tracePt t="121026" x="2087563" y="6064250"/>
          <p14:tracePt t="121036" x="2060575" y="6046788"/>
          <p14:tracePt t="121052" x="2051050" y="6037263"/>
          <p14:tracePt t="121109" x="2041525" y="6037263"/>
          <p14:tracePt t="121196" x="2024063" y="6037263"/>
          <p14:tracePt t="121204" x="2005013" y="6037263"/>
          <p14:tracePt t="121220" x="1978025" y="6037263"/>
          <p14:tracePt t="121229" x="1968500" y="6037263"/>
          <p14:tracePt t="121236" x="1951038" y="6046788"/>
          <p14:tracePt t="121243" x="1941513" y="6046788"/>
          <p14:tracePt t="121253" x="1931988" y="6054725"/>
          <p14:tracePt t="121259" x="1914525" y="6064250"/>
          <p14:tracePt t="121275" x="1905000" y="6073775"/>
          <p14:tracePt t="121290" x="1895475" y="6073775"/>
          <p14:tracePt t="121298" x="1887538" y="6083300"/>
          <p14:tracePt t="121306" x="1878013" y="6083300"/>
          <p14:tracePt t="121314" x="1860550" y="6091238"/>
          <p14:tracePt t="121323" x="1851025" y="6091238"/>
          <p14:tracePt t="121339" x="1841500" y="6091238"/>
          <p14:tracePt t="121346" x="1824038" y="6091238"/>
          <p14:tracePt t="121354" x="1814513" y="6091238"/>
          <p14:tracePt t="121363" x="1795463" y="6091238"/>
          <p14:tracePt t="121371" x="1768475" y="6091238"/>
          <p14:tracePt t="121380" x="1751013" y="6091238"/>
          <p14:tracePt t="121388" x="1685925" y="6083300"/>
          <p14:tracePt t="121395" x="1658938" y="6054725"/>
          <p14:tracePt t="121403" x="1612900" y="6010275"/>
          <p14:tracePt t="121412" x="1558925" y="5946775"/>
          <p14:tracePt t="121419" x="1512888" y="5900738"/>
          <p14:tracePt t="121426" x="1458913" y="5818188"/>
          <p14:tracePt t="121435" x="1422400" y="5754688"/>
          <p14:tracePt t="121442" x="1385888" y="5699125"/>
          <p14:tracePt t="121451" x="1330325" y="5608638"/>
          <p14:tracePt t="121458" x="1276350" y="5535613"/>
          <p14:tracePt t="121470" x="1249363" y="5489575"/>
          <p14:tracePt t="121474" x="1212850" y="5416550"/>
          <p14:tracePt t="121482" x="1176338" y="5362575"/>
          <p14:tracePt t="121490" x="1149350" y="5307013"/>
          <p14:tracePt t="121498" x="1130300" y="5262563"/>
          <p14:tracePt t="121506" x="1112838" y="5197475"/>
          <p14:tracePt t="121514" x="1076325" y="5116513"/>
          <p14:tracePt t="121522" x="1047750" y="5053013"/>
          <p14:tracePt t="121530" x="1047750" y="4997450"/>
          <p14:tracePt t="121538" x="1011238" y="4914900"/>
          <p14:tracePt t="121546" x="1003300" y="4860925"/>
          <p14:tracePt t="121554" x="984250" y="4814888"/>
          <p14:tracePt t="121562" x="966788" y="4741863"/>
          <p14:tracePt t="121570" x="966788" y="4678363"/>
          <p14:tracePt t="121578" x="966788" y="4587875"/>
          <p14:tracePt t="121586" x="966788" y="4532313"/>
          <p14:tracePt t="121594" x="966788" y="4478338"/>
          <p14:tracePt t="121602" x="966788" y="4422775"/>
          <p14:tracePt t="121612" x="966788" y="4340225"/>
          <p14:tracePt t="121620" x="993775" y="4268788"/>
          <p14:tracePt t="121628" x="1030288" y="4186238"/>
          <p14:tracePt t="121637" x="1030288" y="4130675"/>
          <p14:tracePt t="121644" x="1076325" y="4013200"/>
          <p14:tracePt t="121653" x="1103313" y="3948113"/>
          <p14:tracePt t="121659" x="1157288" y="3848100"/>
          <p14:tracePt t="121669" x="1185863" y="3738563"/>
          <p14:tracePt t="121676" x="1239838" y="3657600"/>
          <p14:tracePt t="121683" x="1266825" y="3575050"/>
          <p14:tracePt t="121690" x="1322388" y="3465513"/>
          <p14:tracePt t="121698" x="1366838" y="3365500"/>
          <p14:tracePt t="121707" x="1403350" y="3302000"/>
          <p14:tracePt t="121714" x="1458913" y="3236913"/>
          <p14:tracePt t="121722" x="1512888" y="3155950"/>
          <p14:tracePt t="121730" x="1541463" y="3073400"/>
          <p14:tracePt t="121739" x="1558925" y="3046413"/>
          <p14:tracePt t="121746" x="1595438" y="2982913"/>
          <p14:tracePt t="121754" x="1631950" y="2936875"/>
          <p14:tracePt t="121764" x="1658938" y="2854325"/>
          <p14:tracePt t="121771" x="1714500" y="2771775"/>
          <p14:tracePt t="121778" x="1731963" y="2717800"/>
          <p14:tracePt t="121786" x="1778000" y="2644775"/>
          <p14:tracePt t="121794" x="1795463" y="2589213"/>
          <p14:tracePt t="121802" x="1831975" y="2544763"/>
          <p14:tracePt t="121810" x="1868488" y="2471738"/>
          <p14:tracePt t="121820" x="1895475" y="2416175"/>
          <p14:tracePt t="121826" x="1924050" y="2371725"/>
          <p14:tracePt t="121834" x="1960563" y="2325688"/>
          <p14:tracePt t="121842" x="1978025" y="2289175"/>
          <p14:tracePt t="121851" x="1997075" y="2270125"/>
          <p14:tracePt t="121858" x="2014538" y="2225675"/>
          <p14:tracePt t="121868" x="2051050" y="2197100"/>
          <p14:tracePt t="121874" x="2070100" y="2179638"/>
          <p14:tracePt t="121882" x="2097088" y="2143125"/>
          <p14:tracePt t="121890" x="2133600" y="2133600"/>
          <p14:tracePt t="121898" x="2160588" y="2106613"/>
          <p14:tracePt t="121907" x="2179638" y="2089150"/>
          <p14:tracePt t="121916" x="2197100" y="2060575"/>
          <p14:tracePt t="121922" x="2233613" y="2043113"/>
          <p14:tracePt t="121930" x="2260600" y="2033588"/>
          <p14:tracePt t="121938" x="2306638" y="2016125"/>
          <p14:tracePt t="121946" x="2316163" y="2006600"/>
          <p14:tracePt t="121954" x="2343150" y="1997075"/>
          <p14:tracePt t="121970" x="2352675" y="1987550"/>
          <p14:tracePt t="121994" x="2370138" y="1987550"/>
          <p14:tracePt t="122010" x="2389188" y="1987550"/>
          <p14:tracePt t="122028" x="2406650" y="1987550"/>
          <p14:tracePt t="122037" x="2425700" y="2006600"/>
          <p14:tracePt t="122052" x="2425700" y="2016125"/>
          <p14:tracePt t="122058" x="2425700" y="2024063"/>
          <p14:tracePt t="122148" x="2425700" y="2043113"/>
          <p14:tracePt t="122156" x="2425700" y="2052638"/>
          <p14:tracePt t="122172" x="2425700" y="2070100"/>
          <p14:tracePt t="122181" x="2406650" y="2079625"/>
          <p14:tracePt t="122187" x="2379663" y="2106613"/>
          <p14:tracePt t="122194" x="2306638" y="2125663"/>
          <p14:tracePt t="122202" x="2260600" y="2152650"/>
          <p14:tracePt t="122210" x="2197100" y="2170113"/>
          <p14:tracePt t="122219" x="2106613" y="2216150"/>
          <p14:tracePt t="122227" x="2060575" y="2233613"/>
          <p14:tracePt t="122235" x="1960563" y="2279650"/>
          <p14:tracePt t="122242" x="1860550" y="2306638"/>
          <p14:tracePt t="122251" x="1758950" y="2362200"/>
          <p14:tracePt t="122258" x="1685925" y="2389188"/>
          <p14:tracePt t="122266" x="1604963" y="2435225"/>
          <p14:tracePt t="122274" x="1522413" y="2452688"/>
          <p14:tracePt t="122282" x="1458913" y="2498725"/>
          <p14:tracePt t="122290" x="1422400" y="2508250"/>
          <p14:tracePt t="122298" x="1358900" y="2525713"/>
          <p14:tracePt t="122306" x="1312863" y="2562225"/>
          <p14:tracePt t="122314" x="1266825" y="2589213"/>
          <p14:tracePt t="122322" x="1222375" y="2625725"/>
          <p14:tracePt t="122330" x="1166813" y="2662238"/>
          <p14:tracePt t="122338" x="1149350" y="2681288"/>
          <p14:tracePt t="122346" x="1103313" y="2717800"/>
          <p14:tracePt t="122354" x="1084263" y="2735263"/>
          <p14:tracePt t="122362" x="1066800" y="2763838"/>
          <p14:tracePt t="122370" x="1047750" y="2781300"/>
          <p14:tracePt t="122378" x="1020763" y="2827338"/>
          <p14:tracePt t="122386" x="1003300" y="2854325"/>
          <p14:tracePt t="122394" x="984250" y="2890838"/>
          <p14:tracePt t="122402" x="947738" y="2936875"/>
          <p14:tracePt t="122410" x="911225" y="2982913"/>
          <p14:tracePt t="122419" x="893763" y="3046413"/>
          <p14:tracePt t="122426" x="874713" y="3063875"/>
          <p14:tracePt t="122435" x="847725" y="3119438"/>
          <p14:tracePt t="122443" x="820738" y="3219450"/>
          <p14:tracePt t="122451" x="774700" y="3282950"/>
          <p14:tracePt t="122459" x="765175" y="3338513"/>
          <p14:tracePt t="122466" x="757238" y="3419475"/>
          <p14:tracePt t="122475" x="728663" y="3475038"/>
          <p14:tracePt t="122483" x="728663" y="3548063"/>
          <p14:tracePt t="122492" x="728663" y="3629025"/>
          <p14:tracePt t="122500" x="728663" y="3738563"/>
          <p14:tracePt t="122507" x="728663" y="3811588"/>
          <p14:tracePt t="122516" x="728663" y="3940175"/>
          <p14:tracePt t="122524" x="728663" y="4013200"/>
          <p14:tracePt t="122532" x="728663" y="4049713"/>
          <p14:tracePt t="122541" x="728663" y="4140200"/>
          <p14:tracePt t="122546" x="728663" y="4167188"/>
          <p14:tracePt t="122554" x="728663" y="4222750"/>
          <p14:tracePt t="122562" x="757238" y="4268788"/>
          <p14:tracePt t="122570" x="774700" y="4295775"/>
          <p14:tracePt t="122578" x="784225" y="4349750"/>
          <p14:tracePt t="122586" x="811213" y="4395788"/>
          <p14:tracePt t="122594" x="820738" y="4441825"/>
          <p14:tracePt t="122602" x="838200" y="4468813"/>
          <p14:tracePt t="122610" x="847725" y="4505325"/>
          <p14:tracePt t="122619" x="884238" y="4578350"/>
          <p14:tracePt t="122626" x="893763" y="4595813"/>
          <p14:tracePt t="122634" x="920750" y="4651375"/>
          <p14:tracePt t="122643" x="939800" y="4697413"/>
          <p14:tracePt t="122653" x="974725" y="4741863"/>
          <p14:tracePt t="122662" x="1011238" y="4805363"/>
          <p14:tracePt t="122670" x="1039813" y="4870450"/>
          <p14:tracePt t="122676" x="1076325" y="4933950"/>
          <p14:tracePt t="122686" x="1130300" y="5033963"/>
          <p14:tracePt t="122694" x="1176338" y="5097463"/>
          <p14:tracePt t="122698" x="1230313" y="5180013"/>
          <p14:tracePt t="122706" x="1276350" y="5243513"/>
          <p14:tracePt t="122714" x="1330325" y="5326063"/>
          <p14:tracePt t="122722" x="1358900" y="5343525"/>
          <p14:tracePt t="122730" x="1403350" y="5435600"/>
          <p14:tracePt t="122739" x="1431925" y="5481638"/>
          <p14:tracePt t="122746" x="1458913" y="5508625"/>
          <p14:tracePt t="122754" x="1485900" y="5572125"/>
          <p14:tracePt t="122762" x="1512888" y="5608638"/>
          <p14:tracePt t="122771" x="1531938" y="5662613"/>
          <p14:tracePt t="122780" x="1549400" y="5699125"/>
          <p14:tracePt t="122790" x="1576388" y="5745163"/>
          <p14:tracePt t="122803" x="1604963" y="5791200"/>
          <p14:tracePt t="122812" x="1622425" y="5808663"/>
          <p14:tracePt t="122820" x="1622425" y="5827713"/>
          <p14:tracePt t="122828" x="1631950" y="5827713"/>
          <p14:tracePt t="122837" x="1658938" y="5854700"/>
          <p14:tracePt t="122843" x="1668463" y="5864225"/>
          <p14:tracePt t="122854" x="1685925" y="5881688"/>
          <p14:tracePt t="122859" x="1714500" y="5918200"/>
          <p14:tracePt t="122868" x="1751013" y="5946775"/>
          <p14:tracePt t="122875" x="1768475" y="5964238"/>
          <p14:tracePt t="122883" x="1814513" y="5991225"/>
          <p14:tracePt t="122891" x="1860550" y="6027738"/>
          <p14:tracePt t="122899" x="1887538" y="6037263"/>
          <p14:tracePt t="122907" x="1914525" y="6054725"/>
          <p14:tracePt t="122915" x="1931988" y="6064250"/>
          <p14:tracePt t="122922" x="1960563" y="6083300"/>
          <p14:tracePt t="122931" x="1978025" y="6091238"/>
          <p14:tracePt t="122938" x="1987550" y="6100763"/>
          <p14:tracePt t="122954" x="1997075" y="6119813"/>
          <p14:tracePt t="123591" x="1978025" y="6110288"/>
          <p14:tracePt t="123600" x="1931988" y="6100763"/>
          <p14:tracePt t="123603" x="1868488" y="6064250"/>
          <p14:tracePt t="123610" x="1824038" y="6037263"/>
          <p14:tracePt t="123618" x="1758950" y="6000750"/>
          <p14:tracePt t="123626" x="1714500" y="5983288"/>
          <p14:tracePt t="123635" x="1668463" y="5946775"/>
          <p14:tracePt t="123642" x="1604963" y="5891213"/>
          <p14:tracePt t="123651" x="1558925" y="5854700"/>
          <p14:tracePt t="123658" x="1522413" y="5818188"/>
          <p14:tracePt t="123666" x="1476375" y="5772150"/>
          <p14:tracePt t="123674" x="1439863" y="5745163"/>
          <p14:tracePt t="123682" x="1422400" y="5718175"/>
          <p14:tracePt t="123691" x="1385888" y="5662613"/>
          <p14:tracePt t="123698" x="1358900" y="5626100"/>
          <p14:tracePt t="123707" x="1312863" y="5562600"/>
          <p14:tracePt t="123715" x="1293813" y="5526088"/>
          <p14:tracePt t="123726" x="1258888" y="5462588"/>
          <p14:tracePt t="123730" x="1230313" y="5399088"/>
          <p14:tracePt t="123738" x="1176338" y="5299075"/>
          <p14:tracePt t="123746" x="1120775" y="5216525"/>
          <p14:tracePt t="123754" x="1066800" y="5116513"/>
          <p14:tracePt t="123762" x="1003300" y="4997450"/>
          <p14:tracePt t="123770" x="947738" y="4897438"/>
          <p14:tracePt t="123778" x="874713" y="4768850"/>
          <p14:tracePt t="123787" x="830263" y="4687888"/>
          <p14:tracePt t="123796" x="801688" y="4587875"/>
          <p14:tracePt t="123804" x="765175" y="4505325"/>
          <p14:tracePt t="123812" x="738188" y="4432300"/>
          <p14:tracePt t="123821" x="701675" y="4349750"/>
          <p14:tracePt t="123828" x="684213" y="4259263"/>
          <p14:tracePt t="123836" x="674688" y="4176713"/>
          <p14:tracePt t="123844" x="647700" y="4113213"/>
          <p14:tracePt t="123853" x="647700" y="4040188"/>
          <p14:tracePt t="123859" x="647700" y="3984625"/>
          <p14:tracePt t="123869" x="647700" y="3911600"/>
          <p14:tracePt t="123874" x="647700" y="3857625"/>
          <p14:tracePt t="123882" x="647700" y="3767138"/>
          <p14:tracePt t="123890" x="665163" y="3684588"/>
          <p14:tracePt t="123898" x="674688" y="3621088"/>
          <p14:tracePt t="123906" x="720725" y="3548063"/>
          <p14:tracePt t="123914" x="747713" y="3465513"/>
          <p14:tracePt t="123922" x="784225" y="3365500"/>
          <p14:tracePt t="123930" x="811213" y="3292475"/>
          <p14:tracePt t="123938" x="847725" y="3228975"/>
          <p14:tracePt t="123946" x="874713" y="3163888"/>
          <p14:tracePt t="123954" x="930275" y="3082925"/>
          <p14:tracePt t="123962" x="957263" y="3046413"/>
          <p14:tracePt t="123970" x="1003300" y="2982913"/>
          <p14:tracePt t="123978" x="1047750" y="2946400"/>
          <p14:tracePt t="123986" x="1057275" y="2927350"/>
          <p14:tracePt t="123994" x="1112838" y="2890838"/>
          <p14:tracePt t="124002" x="1166813" y="2863850"/>
          <p14:tracePt t="124010" x="1212850" y="2836863"/>
          <p14:tracePt t="124018" x="1276350" y="2800350"/>
          <p14:tracePt t="124026" x="1312863" y="2771775"/>
          <p14:tracePt t="124035" x="1395413" y="2735263"/>
          <p14:tracePt t="124042" x="1458913" y="2727325"/>
          <p14:tracePt t="124053" x="1522413" y="2698750"/>
          <p14:tracePt t="124058" x="1585913" y="2662238"/>
          <p14:tracePt t="124068" x="1658938" y="2635250"/>
          <p14:tracePt t="124074" x="1758950" y="2589213"/>
          <p14:tracePt t="124084" x="1841500" y="2562225"/>
          <p14:tracePt t="124090" x="1931988" y="2525713"/>
          <p14:tracePt t="124100" x="1997075" y="2498725"/>
          <p14:tracePt t="124106" x="2060575" y="2471738"/>
          <p14:tracePt t="124115" x="2151063" y="2462213"/>
          <p14:tracePt t="124122" x="2214563" y="2452688"/>
          <p14:tracePt t="124131" x="2260600" y="2425700"/>
          <p14:tracePt t="124138" x="2297113" y="2416175"/>
          <p14:tracePt t="124146" x="2343150" y="2408238"/>
          <p14:tracePt t="124154" x="2370138" y="2398713"/>
          <p14:tracePt t="124162" x="2416175" y="2389188"/>
          <p14:tracePt t="124170" x="2433638" y="2389188"/>
          <p14:tracePt t="124178" x="2452688" y="2362200"/>
          <p14:tracePt t="124186" x="2498725" y="2343150"/>
          <p14:tracePt t="124194" x="2525713" y="2335213"/>
          <p14:tracePt t="124202" x="2570163" y="2316163"/>
          <p14:tracePt t="124210" x="2589213" y="2298700"/>
          <p14:tracePt t="124218" x="2606675" y="2289175"/>
          <p14:tracePt t="124226" x="2643188" y="2279650"/>
          <p14:tracePt t="124235" x="2679700" y="2262188"/>
          <p14:tracePt t="124242" x="2698750" y="2252663"/>
          <p14:tracePt t="124251" x="2735263" y="2243138"/>
          <p14:tracePt t="124259" x="2762250" y="2233613"/>
          <p14:tracePt t="124268" x="2789238" y="2225675"/>
          <p14:tracePt t="124274" x="2798763" y="2216150"/>
          <p14:tracePt t="124290" x="2808288" y="2216150"/>
          <p14:tracePt t="124298" x="2835275" y="2206625"/>
          <p14:tracePt t="124314" x="2852738" y="2206625"/>
          <p14:tracePt t="124323" x="2871788" y="2206625"/>
          <p14:tracePt t="124333" x="2881313" y="2206625"/>
          <p14:tracePt t="124338" x="2889250" y="2206625"/>
          <p14:tracePt t="124346" x="2908300" y="2206625"/>
          <p14:tracePt t="124548" x="2862263" y="2206625"/>
          <p14:tracePt t="124557" x="2798763" y="2225675"/>
          <p14:tracePt t="124564" x="2698750" y="2252663"/>
          <p14:tracePt t="124571" x="2598738" y="2306638"/>
          <p14:tracePt t="124579" x="2533650" y="2343150"/>
          <p14:tracePt t="124588" x="2462213" y="2379663"/>
          <p14:tracePt t="124595" x="2360613" y="2444750"/>
          <p14:tracePt t="124603" x="2279650" y="2498725"/>
          <p14:tracePt t="124610" x="2197100" y="2554288"/>
          <p14:tracePt t="124618" x="2133600" y="2589213"/>
          <p14:tracePt t="124626" x="2041525" y="2662238"/>
          <p14:tracePt t="124637" x="1978025" y="2698750"/>
          <p14:tracePt t="124642" x="1931988" y="2744788"/>
          <p14:tracePt t="124651" x="1868488" y="2781300"/>
          <p14:tracePt t="124658" x="1824038" y="2836863"/>
          <p14:tracePt t="124667" x="1787525" y="2863850"/>
          <p14:tracePt t="124676" x="1741488" y="2900363"/>
          <p14:tracePt t="124686" x="1685925" y="2954338"/>
          <p14:tracePt t="124693" x="1622425" y="2990850"/>
          <p14:tracePt t="124701" x="1576388" y="3036888"/>
          <p14:tracePt t="124712" x="1549400" y="3073400"/>
          <p14:tracePt t="124715" x="1512888" y="3090863"/>
          <p14:tracePt t="124724" x="1468438" y="3127375"/>
          <p14:tracePt t="124730" x="1431925" y="3173413"/>
          <p14:tracePt t="124739" x="1395413" y="3219450"/>
          <p14:tracePt t="124746" x="1349375" y="3255963"/>
          <p14:tracePt t="124755" x="1312863" y="3319463"/>
          <p14:tracePt t="124762" x="1276350" y="3365500"/>
          <p14:tracePt t="124770" x="1222375" y="3429000"/>
          <p14:tracePt t="124778" x="1203325" y="3492500"/>
          <p14:tracePt t="124786" x="1157288" y="3575050"/>
          <p14:tracePt t="124794" x="1130300" y="3657600"/>
          <p14:tracePt t="124802" x="1093788" y="3748088"/>
          <p14:tracePt t="124810" x="1066800" y="3830638"/>
          <p14:tracePt t="124819" x="1047750" y="3940175"/>
          <p14:tracePt t="124826" x="1039813" y="4057650"/>
          <p14:tracePt t="124835" x="1020763" y="4149725"/>
          <p14:tracePt t="124842" x="1011238" y="4240213"/>
          <p14:tracePt t="124852" x="1011238" y="4368800"/>
          <p14:tracePt t="124858" x="993775" y="4449763"/>
          <p14:tracePt t="124867" x="993775" y="4541838"/>
          <p14:tracePt t="124874" x="993775" y="4614863"/>
          <p14:tracePt t="124882" x="993775" y="4668838"/>
          <p14:tracePt t="124890" x="993775" y="4724400"/>
          <p14:tracePt t="124898" x="993775" y="4768850"/>
          <p14:tracePt t="124907" x="993775" y="4824413"/>
          <p14:tracePt t="124914" x="993775" y="4897438"/>
          <p14:tracePt t="124922" x="1030288" y="4960938"/>
          <p14:tracePt t="124930" x="1047750" y="5024438"/>
          <p14:tracePt t="124938" x="1093788" y="5116513"/>
          <p14:tracePt t="124946" x="1130300" y="5197475"/>
          <p14:tracePt t="124954" x="1176338" y="5299075"/>
          <p14:tracePt t="124963" x="1222375" y="5399088"/>
          <p14:tracePt t="124970" x="1258888" y="5508625"/>
          <p14:tracePt t="124978" x="1330325" y="5608638"/>
          <p14:tracePt t="124987" x="1385888" y="5708650"/>
          <p14:tracePt t="124995" x="1439863" y="5791200"/>
          <p14:tracePt t="125002" x="1512888" y="5864225"/>
          <p14:tracePt t="125010" x="1558925" y="5910263"/>
          <p14:tracePt t="125020" x="1595438" y="5937250"/>
          <p14:tracePt t="125026" x="1622425" y="5964238"/>
          <p14:tracePt t="125036" x="1641475" y="5983288"/>
          <p14:tracePt t="125053" x="1649413" y="5991225"/>
          <p14:tracePt t="125108" x="1658938" y="5991225"/>
          <p14:tracePt t="125116" x="1668463" y="5991225"/>
          <p14:tracePt t="125124" x="1685925" y="5991225"/>
          <p14:tracePt t="125134" x="1704975" y="5954713"/>
          <p14:tracePt t="125140" x="1714500" y="5937250"/>
          <p14:tracePt t="125147" x="1722438" y="5900738"/>
          <p14:tracePt t="125155" x="1722438" y="5881688"/>
          <p14:tracePt t="125165" x="1731963" y="5837238"/>
          <p14:tracePt t="125170" x="1741488" y="5808663"/>
          <p14:tracePt t="125178" x="1751013" y="5800725"/>
          <p14:tracePt t="125186" x="1751013" y="5791200"/>
          <p14:tracePt t="125202" x="1751013" y="5781675"/>
          <p14:tracePt t="125316" x="1768475" y="5808663"/>
          <p14:tracePt t="125327" x="1778000" y="5827713"/>
          <p14:tracePt t="125334" x="1804988" y="5845175"/>
          <p14:tracePt t="125339" x="1814513" y="5845175"/>
          <p14:tracePt t="125346" x="1851025" y="5873750"/>
          <p14:tracePt t="125354" x="1887538" y="5873750"/>
          <p14:tracePt t="125362" x="1941513" y="5881688"/>
          <p14:tracePt t="125370" x="1968500" y="5881688"/>
          <p14:tracePt t="125378" x="1997075" y="5881688"/>
          <p14:tracePt t="125386" x="2014538" y="5881688"/>
          <p14:tracePt t="125394" x="2041525" y="5881688"/>
          <p14:tracePt t="125403" x="2051050" y="5881688"/>
          <p14:tracePt t="125556" x="2060575" y="5881688"/>
          <p14:tracePt t="125565" x="2060575" y="5873750"/>
          <p14:tracePt t="125572" x="2060575" y="5864225"/>
          <p14:tracePt t="125580" x="2060575" y="5837238"/>
          <p14:tracePt t="125587" x="2097088" y="5808663"/>
          <p14:tracePt t="125595" x="2114550" y="5791200"/>
          <p14:tracePt t="125603" x="2170113" y="5735638"/>
          <p14:tracePt t="125610" x="2206625" y="5708650"/>
          <p14:tracePt t="125620" x="2270125" y="5672138"/>
          <p14:tracePt t="125626" x="2333625" y="5635625"/>
          <p14:tracePt t="125634" x="2397125" y="5589588"/>
          <p14:tracePt t="125642" x="2462213" y="5572125"/>
          <p14:tracePt t="125651" x="2533650" y="5526088"/>
          <p14:tracePt t="125658" x="2598738" y="5518150"/>
          <p14:tracePt t="125667" x="2679700" y="5489575"/>
          <p14:tracePt t="125674" x="2752725" y="5462588"/>
          <p14:tracePt t="125682" x="2808288" y="5462588"/>
          <p14:tracePt t="125690" x="2852738" y="5462588"/>
          <p14:tracePt t="125698" x="2889250" y="5462588"/>
          <p14:tracePt t="125706" x="2935288" y="5462588"/>
          <p14:tracePt t="125714" x="2990850" y="5462588"/>
          <p14:tracePt t="125722" x="3027363" y="5462588"/>
          <p14:tracePt t="125730" x="3063875" y="5462588"/>
          <p14:tracePt t="125739" x="3117850" y="5481638"/>
          <p14:tracePt t="125746" x="3154363" y="5481638"/>
          <p14:tracePt t="125754" x="3217863" y="5499100"/>
          <p14:tracePt t="125762" x="3290888" y="5518150"/>
          <p14:tracePt t="125770" x="3336925" y="5535613"/>
          <p14:tracePt t="125778" x="3400425" y="5545138"/>
          <p14:tracePt t="125787" x="3473450" y="5545138"/>
          <p14:tracePt t="125794" x="3527425" y="5562600"/>
          <p14:tracePt t="125802" x="3629025" y="5589588"/>
          <p14:tracePt t="125810" x="3702050" y="5589588"/>
          <p14:tracePt t="125818" x="3756025" y="5599113"/>
          <p14:tracePt t="125828" x="3838575" y="5599113"/>
          <p14:tracePt t="125838" x="3911600" y="5608638"/>
          <p14:tracePt t="125843" x="3965575" y="5608638"/>
          <p14:tracePt t="125855" x="4065588" y="5654675"/>
          <p14:tracePt t="125859" x="4094163" y="5654675"/>
          <p14:tracePt t="125869" x="4148138" y="5662613"/>
          <p14:tracePt t="125876" x="4194175" y="5662613"/>
          <p14:tracePt t="125885" x="4221163" y="5672138"/>
          <p14:tracePt t="125891" x="4248150" y="5672138"/>
          <p14:tracePt t="125899" x="4275138" y="5672138"/>
          <p14:tracePt t="125907" x="4311650" y="5708650"/>
          <p14:tracePt t="125917" x="4321175" y="5718175"/>
          <p14:tracePt t="125922" x="4357688" y="5754688"/>
          <p14:tracePt t="125930" x="4376738" y="5772150"/>
          <p14:tracePt t="125938" x="4384675" y="5791200"/>
          <p14:tracePt t="125946" x="4403725" y="5808663"/>
          <p14:tracePt t="125954" x="4430713" y="5845175"/>
          <p14:tracePt t="125962" x="4448175" y="5873750"/>
          <p14:tracePt t="125970" x="4457700" y="5891213"/>
          <p14:tracePt t="125978" x="4476750" y="5927725"/>
          <p14:tracePt t="125986" x="4484688" y="5946775"/>
          <p14:tracePt t="126010" x="4494213" y="5946775"/>
          <p14:tracePt t="126157" x="4503738" y="5946775"/>
          <p14:tracePt t="126172" x="4503738" y="5927725"/>
          <p14:tracePt t="126179" x="4503738" y="5918200"/>
          <p14:tracePt t="126187" x="4503738" y="5910263"/>
          <p14:tracePt t="126195" x="4521200" y="5881688"/>
          <p14:tracePt t="126211" x="4521200" y="5864225"/>
          <p14:tracePt t="126219" x="4521200" y="5854700"/>
          <p14:tracePt t="126227" x="4521200" y="5837238"/>
          <p14:tracePt t="126243" x="4521200" y="5827713"/>
          <p14:tracePt t="126251" x="4521200" y="5818188"/>
          <p14:tracePt t="126259" x="4521200" y="5791200"/>
          <p14:tracePt t="126275" x="4521200" y="5781675"/>
          <p14:tracePt t="126284" x="4530725" y="5772150"/>
          <p14:tracePt t="126306" x="4540250" y="5764213"/>
          <p14:tracePt t="126370" x="4549775" y="5754688"/>
          <p14:tracePt t="126386" x="4567238" y="5754688"/>
          <p14:tracePt t="126396" x="4576763" y="5781675"/>
          <p14:tracePt t="126403" x="4586288" y="5800725"/>
          <p14:tracePt t="126414" x="4613275" y="5827713"/>
          <p14:tracePt t="126418" x="4630738" y="5864225"/>
          <p14:tracePt t="126428" x="4640263" y="5891213"/>
          <p14:tracePt t="126438" x="4649788" y="5918200"/>
          <p14:tracePt t="126444" x="4659313" y="5937250"/>
          <p14:tracePt t="126452" x="4667250" y="5946775"/>
          <p14:tracePt t="126468" x="4676775" y="5964238"/>
          <p14:tracePt t="126590" x="4667250" y="5964238"/>
          <p14:tracePt t="126596" x="4622800" y="5964238"/>
          <p14:tracePt t="126604" x="4594225" y="5964238"/>
          <p14:tracePt t="126611" x="4530725" y="5964238"/>
          <p14:tracePt t="126619" x="4484688" y="5964238"/>
          <p14:tracePt t="126628" x="4448175" y="5964238"/>
          <p14:tracePt t="126637" x="4403725" y="5964238"/>
          <p14:tracePt t="126645" x="4384675" y="5964238"/>
          <p14:tracePt t="126653" x="4367213" y="5964238"/>
          <p14:tracePt t="126779" x="4357688" y="5964238"/>
          <p14:tracePt t="126787" x="4357688" y="5954713"/>
          <p14:tracePt t="126794" x="4357688" y="5937250"/>
          <p14:tracePt t="126802" x="4394200" y="5918200"/>
          <p14:tracePt t="126810" x="4421188" y="5891213"/>
          <p14:tracePt t="126818" x="4457700" y="5881688"/>
          <p14:tracePt t="126827" x="4484688" y="5845175"/>
          <p14:tracePt t="126835" x="4513263" y="5827713"/>
          <p14:tracePt t="126842" x="4586288" y="5781675"/>
          <p14:tracePt t="126851" x="4640263" y="5727700"/>
          <p14:tracePt t="126858" x="4686300" y="5691188"/>
          <p14:tracePt t="126867" x="4722813" y="5645150"/>
          <p14:tracePt t="126874" x="4767263" y="5608638"/>
          <p14:tracePt t="126882" x="4832350" y="5554663"/>
          <p14:tracePt t="126890" x="4832350" y="5499100"/>
          <p14:tracePt t="126898" x="4876800" y="5435600"/>
          <p14:tracePt t="126906" x="4886325" y="5399088"/>
          <p14:tracePt t="126914" x="4913313" y="5335588"/>
          <p14:tracePt t="126923" x="4932363" y="5289550"/>
          <p14:tracePt t="126932" x="4941888" y="5226050"/>
          <p14:tracePt t="126940" x="4968875" y="5180013"/>
          <p14:tracePt t="126948" x="4968875" y="5143500"/>
          <p14:tracePt t="126955" x="4986338" y="5097463"/>
          <p14:tracePt t="126965" x="4986338" y="5080000"/>
          <p14:tracePt t="126971" x="4986338" y="5070475"/>
          <p14:tracePt t="126979" x="4986338" y="5043488"/>
          <p14:tracePt t="127071" x="4986338" y="5033963"/>
          <p14:tracePt t="127077" x="4978400" y="5043488"/>
          <p14:tracePt t="127092" x="4968875" y="5053013"/>
          <p14:tracePt t="127104" x="4959350" y="5060950"/>
          <p14:tracePt t="127107" x="4949825" y="5070475"/>
          <p14:tracePt t="127115" x="4941888" y="5080000"/>
          <p14:tracePt t="127122" x="4932363" y="5089525"/>
          <p14:tracePt t="127242" x="4913313" y="5106988"/>
          <p14:tracePt t="127250" x="4895850" y="5116513"/>
          <p14:tracePt t="127258" x="4876800" y="5126038"/>
          <p14:tracePt t="127267" x="4868863" y="5133975"/>
          <p14:tracePt t="127274" x="4840288" y="5143500"/>
          <p14:tracePt t="127283" x="4813300" y="5143500"/>
          <p14:tracePt t="127290" x="4776788" y="5143500"/>
          <p14:tracePt t="127298" x="4722813" y="5143500"/>
          <p14:tracePt t="127306" x="4649788" y="5143500"/>
          <p14:tracePt t="127315" x="4567238" y="5143500"/>
          <p14:tracePt t="127322" x="4476750" y="5143500"/>
          <p14:tracePt t="127330" x="4384675" y="5143500"/>
          <p14:tracePt t="127338" x="4294188" y="5143500"/>
          <p14:tracePt t="127346" x="4184650" y="5143500"/>
          <p14:tracePt t="127354" x="4111625" y="5143500"/>
          <p14:tracePt t="127363" x="4021138" y="5143500"/>
          <p14:tracePt t="127370" x="3938588" y="5126038"/>
          <p14:tracePt t="127378" x="3883025" y="5106988"/>
          <p14:tracePt t="127386" x="3819525" y="5070475"/>
          <p14:tracePt t="127395" x="3775075" y="5033963"/>
          <p14:tracePt t="127403" x="3702050" y="4970463"/>
          <p14:tracePt t="127411" x="3656013" y="4914900"/>
          <p14:tracePt t="127419" x="3619500" y="4870450"/>
          <p14:tracePt t="127426" x="3573463" y="4787900"/>
          <p14:tracePt t="127435" x="3556000" y="4732338"/>
          <p14:tracePt t="127445" x="3536950" y="4632325"/>
          <p14:tracePt t="127453" x="3500438" y="4541838"/>
          <p14:tracePt t="127461" x="3482975" y="4459288"/>
          <p14:tracePt t="127470" x="3482975" y="4386263"/>
          <p14:tracePt t="127476" x="3482975" y="4332288"/>
          <p14:tracePt t="127482" x="3482975" y="4240213"/>
          <p14:tracePt t="127490" x="3482975" y="4167188"/>
          <p14:tracePt t="127498" x="3482975" y="4122738"/>
          <p14:tracePt t="127506" x="3500438" y="4067175"/>
          <p14:tracePt t="127514" x="3556000" y="4003675"/>
          <p14:tracePt t="127522" x="3600450" y="3967163"/>
          <p14:tracePt t="127530" x="3646488" y="3911600"/>
          <p14:tracePt t="127538" x="3709988" y="3894138"/>
          <p14:tracePt t="127546" x="3792538" y="3848100"/>
          <p14:tracePt t="127554" x="3865563" y="3840163"/>
          <p14:tracePt t="127562" x="3965575" y="3821113"/>
          <p14:tracePt t="127570" x="4094163" y="3794125"/>
          <p14:tracePt t="127578" x="4184650" y="3794125"/>
          <p14:tracePt t="127586" x="4294188" y="3794125"/>
          <p14:tracePt t="127594" x="4403725" y="3794125"/>
          <p14:tracePt t="127602" x="4513263" y="3794125"/>
          <p14:tracePt t="127610" x="4622800" y="3794125"/>
          <p14:tracePt t="127618" x="4695825" y="3794125"/>
          <p14:tracePt t="127626" x="4803775" y="3794125"/>
          <p14:tracePt t="127634" x="4876800" y="3794125"/>
          <p14:tracePt t="127642" x="4978400" y="3803650"/>
          <p14:tracePt t="127651" x="5068888" y="3811588"/>
          <p14:tracePt t="127658" x="5151438" y="3821113"/>
          <p14:tracePt t="127667" x="5214938" y="3867150"/>
          <p14:tracePt t="127674" x="5287963" y="3875088"/>
          <p14:tracePt t="127682" x="5314950" y="3884613"/>
          <p14:tracePt t="127690" x="5378450" y="3921125"/>
          <p14:tracePt t="127698" x="5397500" y="3940175"/>
          <p14:tracePt t="127706" x="5451475" y="3967163"/>
          <p14:tracePt t="127714" x="5461000" y="3984625"/>
          <p14:tracePt t="127722" x="5470525" y="4021138"/>
          <p14:tracePt t="127730" x="5470525" y="4049713"/>
          <p14:tracePt t="127739" x="5497513" y="4113213"/>
          <p14:tracePt t="127746" x="5497513" y="4140200"/>
          <p14:tracePt t="127754" x="5497513" y="4186238"/>
          <p14:tracePt t="127762" x="5497513" y="4213225"/>
          <p14:tracePt t="127770" x="5497513" y="4240213"/>
          <p14:tracePt t="127778" x="5497513" y="4276725"/>
          <p14:tracePt t="127787" x="5478463" y="4322763"/>
          <p14:tracePt t="127795" x="5470525" y="4368800"/>
          <p14:tracePt t="127807" x="5434013" y="4413250"/>
          <p14:tracePt t="127812" x="5414963" y="4441825"/>
          <p14:tracePt t="127819" x="5368925" y="4478338"/>
          <p14:tracePt t="127828" x="5341938" y="4514850"/>
          <p14:tracePt t="127837" x="5324475" y="4541838"/>
          <p14:tracePt t="127843" x="5314950" y="4551363"/>
          <p14:tracePt t="127850" x="5278438" y="4587875"/>
          <p14:tracePt t="127858" x="5260975" y="4605338"/>
          <p14:tracePt t="127867" x="5232400" y="4624388"/>
          <p14:tracePt t="127874" x="5187950" y="4660900"/>
          <p14:tracePt t="127882" x="5159375" y="4678363"/>
          <p14:tracePt t="127890" x="5114925" y="4714875"/>
          <p14:tracePt t="127898" x="5078413" y="4724400"/>
          <p14:tracePt t="127906" x="5049838" y="4760913"/>
          <p14:tracePt t="127914" x="5005388" y="4778375"/>
          <p14:tracePt t="127922" x="4959350" y="4805363"/>
          <p14:tracePt t="127930" x="4932363" y="4814888"/>
          <p14:tracePt t="127938" x="4895850" y="4824413"/>
          <p14:tracePt t="127946" x="4868863" y="4824413"/>
          <p14:tracePt t="127954" x="4849813" y="4833938"/>
          <p14:tracePt t="127962" x="4822825" y="4833938"/>
          <p14:tracePt t="127970" x="4803775" y="4851400"/>
          <p14:tracePt t="127978" x="4776788" y="4860925"/>
          <p14:tracePt t="127986" x="4767263" y="4860925"/>
          <p14:tracePt t="127994" x="4759325" y="4860925"/>
          <p14:tracePt t="128002" x="4740275" y="4860925"/>
          <p14:tracePt t="128010" x="4722813" y="4870450"/>
          <p14:tracePt t="128180" x="4740275" y="4870450"/>
          <p14:tracePt t="128188" x="4767263" y="4870450"/>
          <p14:tracePt t="128195" x="4786313" y="4870450"/>
          <p14:tracePt t="128203" x="4822825" y="4870450"/>
          <p14:tracePt t="128211" x="4832350" y="4860925"/>
          <p14:tracePt t="128227" x="4849813" y="4851400"/>
          <p14:tracePt t="128235" x="4859338" y="4841875"/>
          <p14:tracePt t="128243" x="4868863" y="4833938"/>
          <p14:tracePt t="128268" x="4876800" y="4833938"/>
          <p14:tracePt t="128275" x="4876800" y="4824413"/>
          <p14:tracePt t="128288" x="4886325" y="4814888"/>
          <p14:tracePt t="128341" x="4886325" y="4805363"/>
          <p14:tracePt t="128348" x="4886325" y="4787900"/>
          <p14:tracePt t="128355" x="4886325" y="4778375"/>
          <p14:tracePt t="128363" x="4886325" y="4768850"/>
          <p14:tracePt t="128378" x="4886325" y="4751388"/>
          <p14:tracePt t="128386" x="4886325" y="4741863"/>
          <p14:tracePt t="128395" x="4886325" y="4732338"/>
          <p14:tracePt t="128403" x="4886325" y="4697413"/>
          <p14:tracePt t="128532" x="4895850" y="4687888"/>
          <p14:tracePt t="128548" x="4905375" y="4687888"/>
          <p14:tracePt t="128565" x="4941888" y="4668838"/>
          <p14:tracePt t="128572" x="4968875" y="4651375"/>
          <p14:tracePt t="128579" x="4995863" y="4624388"/>
          <p14:tracePt t="128587" x="5059363" y="4568825"/>
          <p14:tracePt t="128595" x="5122863" y="4532313"/>
          <p14:tracePt t="128602" x="5187950" y="4478338"/>
          <p14:tracePt t="128610" x="5195888" y="4459288"/>
          <p14:tracePt t="128618" x="5195888" y="4449763"/>
          <p14:tracePt t="135684" x="5205413" y="4441825"/>
          <p14:tracePt t="135708" x="5224463" y="4441825"/>
          <p14:tracePt t="135717" x="5260975" y="4495800"/>
          <p14:tracePt t="135728" x="5260975" y="4568825"/>
          <p14:tracePt t="135730" x="5278438" y="4678363"/>
          <p14:tracePt t="135738" x="5305425" y="4805363"/>
          <p14:tracePt t="135746" x="5334000" y="4887913"/>
          <p14:tracePt t="135754" x="5387975" y="4970463"/>
          <p14:tracePt t="135762" x="5405438" y="5016500"/>
          <p14:tracePt t="135771" x="5461000" y="5060950"/>
          <p14:tracePt t="135778" x="5570538" y="5080000"/>
          <p14:tracePt t="135788" x="5734050" y="5080000"/>
          <p14:tracePt t="135794" x="5880100" y="5080000"/>
          <p14:tracePt t="135802" x="6007100" y="5080000"/>
          <p14:tracePt t="135810" x="6135688" y="5080000"/>
          <p14:tracePt t="135818" x="6208713" y="5080000"/>
          <p14:tracePt t="135826" x="6245225" y="5089525"/>
          <p14:tracePt t="135834" x="6291263" y="5097463"/>
          <p14:tracePt t="135842" x="6318250" y="5116513"/>
          <p14:tracePt t="135850" x="6326188" y="5126038"/>
          <p14:tracePt t="135858" x="6335713" y="5153025"/>
          <p14:tracePt t="135866" x="6335713" y="5207000"/>
          <p14:tracePt t="135876" x="6354763" y="5243513"/>
          <p14:tracePt t="135886" x="6372225" y="5326063"/>
          <p14:tracePt t="135892" x="6372225" y="5380038"/>
          <p14:tracePt t="135900" x="6381750" y="5445125"/>
          <p14:tracePt t="135906" x="6381750" y="5499100"/>
          <p14:tracePt t="135917" x="6381750" y="5554663"/>
          <p14:tracePt t="135922" x="6391275" y="5581650"/>
          <p14:tracePt t="135930" x="6427788" y="5645150"/>
          <p14:tracePt t="135938" x="6427788" y="5662613"/>
          <p14:tracePt t="135946" x="6427788" y="5672138"/>
          <p14:tracePt t="135962" x="6435725" y="5681663"/>
          <p14:tracePt t="136011" x="6435725" y="5699125"/>
          <p14:tracePt t="136034" x="6427788" y="5708650"/>
          <p14:tracePt t="136042" x="6345238" y="5708650"/>
          <p14:tracePt t="136051" x="6199188" y="5708650"/>
          <p14:tracePt t="136058" x="6016625" y="5708650"/>
          <p14:tracePt t="136069" x="5834063" y="5708650"/>
          <p14:tracePt t="136074" x="5670550" y="5708650"/>
          <p14:tracePt t="136083" x="5487988" y="5708650"/>
          <p14:tracePt t="136090" x="5341938" y="5708650"/>
          <p14:tracePt t="136098" x="5232400" y="5708650"/>
          <p14:tracePt t="136106" x="5105400" y="5708650"/>
          <p14:tracePt t="136114" x="5049838" y="5735638"/>
          <p14:tracePt t="136123" x="4986338" y="5745163"/>
          <p14:tracePt t="136131" x="4959350" y="5764213"/>
          <p14:tracePt t="136139" x="4949825" y="5772150"/>
          <p14:tracePt t="136146" x="4941888" y="5781675"/>
          <p14:tracePt t="136164" x="4941888" y="5800725"/>
          <p14:tracePt t="136170" x="4941888" y="5808663"/>
          <p14:tracePt t="136186" x="4941888" y="5818188"/>
          <p14:tracePt t="136202" x="4941888" y="5837238"/>
          <p14:tracePt t="136234" x="4941888" y="5845175"/>
          <p14:tracePt t="136242" x="4941888" y="5854700"/>
          <p14:tracePt t="136250" x="4941888" y="5864225"/>
          <p14:tracePt t="136267" x="4941888" y="5891213"/>
          <p14:tracePt t="136274" x="4949825" y="5900738"/>
          <p14:tracePt t="136283" x="4959350" y="5900738"/>
          <p14:tracePt t="136290" x="4986338" y="5910263"/>
          <p14:tracePt t="136298" x="5014913" y="5927725"/>
          <p14:tracePt t="136306" x="5032375" y="5937250"/>
          <p14:tracePt t="136314" x="5078413" y="5946775"/>
          <p14:tracePt t="136322" x="5095875" y="5946775"/>
          <p14:tracePt t="136330" x="5132388" y="5954713"/>
          <p14:tracePt t="136338" x="5214938" y="6000750"/>
          <p14:tracePt t="136346" x="5268913" y="6010275"/>
          <p14:tracePt t="136354" x="5387975" y="6064250"/>
          <p14:tracePt t="136362" x="5470525" y="6091238"/>
          <p14:tracePt t="136370" x="5570538" y="6146800"/>
          <p14:tracePt t="136379" x="5716588" y="6210300"/>
          <p14:tracePt t="136386" x="5753100" y="6237288"/>
          <p14:tracePt t="136396" x="5853113" y="6302375"/>
          <p14:tracePt t="136403" x="5899150" y="6319838"/>
          <p14:tracePt t="136413" x="5926138" y="6356350"/>
          <p14:tracePt t="136418" x="5962650" y="6383338"/>
          <p14:tracePt t="136434" x="5962650" y="6392863"/>
          <p14:tracePt t="136442" x="5962650" y="6402388"/>
          <p14:tracePt t="136450" x="5962650" y="6419850"/>
          <p14:tracePt t="136459" x="5962650" y="6438900"/>
          <p14:tracePt t="136466" x="5926138" y="6446838"/>
          <p14:tracePt t="136474" x="5870575" y="6456363"/>
          <p14:tracePt t="136483" x="5761038" y="6483350"/>
          <p14:tracePt t="136490" x="5653088" y="6483350"/>
          <p14:tracePt t="136500" x="5524500" y="6483350"/>
          <p14:tracePt t="136506" x="5378450" y="6483350"/>
          <p14:tracePt t="136515" x="5232400" y="6483350"/>
          <p14:tracePt t="136522" x="5105400" y="6483350"/>
          <p14:tracePt t="136530" x="4968875" y="6465888"/>
          <p14:tracePt t="136538" x="4876800" y="6465888"/>
          <p14:tracePt t="136546" x="4767263" y="6446838"/>
          <p14:tracePt t="136554" x="4686300" y="6419850"/>
          <p14:tracePt t="136562" x="4613275" y="6411913"/>
          <p14:tracePt t="136571" x="4513263" y="6383338"/>
          <p14:tracePt t="136578" x="4421188" y="6338888"/>
          <p14:tracePt t="136586" x="4376738" y="6319838"/>
          <p14:tracePt t="136594" x="4340225" y="6302375"/>
          <p14:tracePt t="136602" x="4303713" y="6273800"/>
          <p14:tracePt t="136610" x="4248150" y="6237288"/>
          <p14:tracePt t="136618" x="4202113" y="6219825"/>
          <p14:tracePt t="136626" x="4157663" y="6183313"/>
          <p14:tracePt t="136634" x="4138613" y="6173788"/>
          <p14:tracePt t="136642" x="4111625" y="6164263"/>
          <p14:tracePt t="136651" x="4102100" y="6156325"/>
          <p14:tracePt t="136658" x="4094163" y="6146800"/>
          <p14:tracePt t="136666" x="4094163" y="6137275"/>
          <p14:tracePt t="136674" x="4084638" y="6137275"/>
          <p14:tracePt t="136683" x="4075113" y="6110288"/>
          <p14:tracePt t="136690" x="4075113" y="6091238"/>
          <p14:tracePt t="136698" x="4075113" y="6073775"/>
          <p14:tracePt t="136706" x="4075113" y="6046788"/>
          <p14:tracePt t="136715" x="4075113" y="6010275"/>
          <p14:tracePt t="136724" x="4075113" y="5991225"/>
          <p14:tracePt t="136730" x="4075113" y="5954713"/>
          <p14:tracePt t="136739" x="4075113" y="5927725"/>
          <p14:tracePt t="136746" x="4075113" y="5881688"/>
          <p14:tracePt t="136754" x="4075113" y="5854700"/>
          <p14:tracePt t="136762" x="4075113" y="5800725"/>
          <p14:tracePt t="136770" x="4075113" y="5781675"/>
          <p14:tracePt t="136778" x="4075113" y="5754688"/>
          <p14:tracePt t="136786" x="4084638" y="5708650"/>
          <p14:tracePt t="136794" x="4102100" y="5681663"/>
          <p14:tracePt t="136802" x="4111625" y="5654675"/>
          <p14:tracePt t="136810" x="4129088" y="5635625"/>
          <p14:tracePt t="136818" x="4157663" y="5599113"/>
          <p14:tracePt t="136826" x="4194175" y="5581650"/>
          <p14:tracePt t="136835" x="4221163" y="5572125"/>
          <p14:tracePt t="136842" x="4275138" y="5545138"/>
          <p14:tracePt t="136851" x="4340225" y="5535613"/>
          <p14:tracePt t="136858" x="4394200" y="5526088"/>
          <p14:tracePt t="136866" x="4494213" y="5508625"/>
          <p14:tracePt t="136874" x="4567238" y="5481638"/>
          <p14:tracePt t="136883" x="4649788" y="5481638"/>
          <p14:tracePt t="136890" x="4759325" y="5481638"/>
          <p14:tracePt t="136898" x="4832350" y="5481638"/>
          <p14:tracePt t="136906" x="4886325" y="5481638"/>
          <p14:tracePt t="136917" x="4941888" y="5481638"/>
          <p14:tracePt t="136922" x="4986338" y="5481638"/>
          <p14:tracePt t="136930" x="5005388" y="5481638"/>
          <p14:tracePt t="136946" x="5022850" y="5481638"/>
          <p14:tracePt t="136971" x="5032375" y="5481638"/>
          <p14:tracePt t="136979" x="5032375" y="5508625"/>
          <p14:tracePt t="136987" x="5032375" y="5526088"/>
          <p14:tracePt t="136995" x="5032375" y="5562600"/>
          <p14:tracePt t="137003" x="5032375" y="5581650"/>
          <p14:tracePt t="137011" x="5022850" y="5626100"/>
          <p14:tracePt t="137019" x="5014913" y="5672138"/>
          <p14:tracePt t="137027" x="5014913" y="5691188"/>
          <p14:tracePt t="137036" x="5014913" y="5718175"/>
          <p14:tracePt t="137043" x="5014913" y="5735638"/>
          <p14:tracePt t="137051" x="4986338" y="5781675"/>
          <p14:tracePt t="137074" x="4986338" y="5800725"/>
          <p14:tracePt t="137173" x="4986338" y="5808663"/>
          <p14:tracePt t="137188" x="4978400" y="5818188"/>
          <p14:tracePt t="137198" x="4978400" y="5837238"/>
          <p14:tracePt t="137203" x="4978400" y="5845175"/>
          <p14:tracePt t="137210" x="4968875" y="5864225"/>
          <p14:tracePt t="137226" x="4959350" y="5881688"/>
          <p14:tracePt t="137234" x="4949825" y="5900738"/>
          <p14:tracePt t="137242" x="4941888" y="5900738"/>
          <p14:tracePt t="137250" x="4941888" y="5927725"/>
          <p14:tracePt t="137258" x="4932363" y="5937250"/>
          <p14:tracePt t="137267" x="4932363" y="5954713"/>
          <p14:tracePt t="137274" x="4932363" y="5973763"/>
          <p14:tracePt t="137283" x="4932363" y="5983288"/>
          <p14:tracePt t="137442" x="4941888" y="5991225"/>
          <p14:tracePt t="137450" x="4949825" y="5991225"/>
          <p14:tracePt t="137467" x="4968875" y="5991225"/>
          <p14:tracePt t="137474" x="4978400" y="5991225"/>
          <p14:tracePt t="137492" x="4986338" y="5983288"/>
          <p14:tracePt t="137532" x="4995863" y="5973763"/>
          <p14:tracePt t="137549" x="5005388" y="5964238"/>
          <p14:tracePt t="137555" x="5014913" y="5964238"/>
          <p14:tracePt t="137699" x="5014913" y="5954713"/>
          <p14:tracePt t="160635" x="5014913" y="5946775"/>
          <p14:tracePt t="160642" x="5014913" y="5937250"/>
          <p14:tracePt t="160650" x="5014913" y="5918200"/>
          <p14:tracePt t="160658" x="5022850" y="5910263"/>
          <p14:tracePt t="160674" x="5032375" y="5900738"/>
          <p14:tracePt t="161050" x="5049838" y="5891213"/>
          <p14:tracePt t="161058" x="5078413" y="5873750"/>
          <p14:tracePt t="161067" x="5095875" y="5864225"/>
          <p14:tracePt t="161074" x="5122863" y="5845175"/>
          <p14:tracePt t="161082" x="5151438" y="5837238"/>
          <p14:tracePt t="161090" x="5168900" y="5818188"/>
          <p14:tracePt t="161099" x="5195888" y="5808663"/>
          <p14:tracePt t="161106" x="5214938" y="5800725"/>
          <p14:tracePt t="161114" x="5224463" y="5791200"/>
          <p14:tracePt t="161122" x="5241925" y="5772150"/>
          <p14:tracePt t="161130" x="5260975" y="5772150"/>
          <p14:tracePt t="161138" x="5268913" y="5764213"/>
          <p14:tracePt t="161331" x="5287963" y="5754688"/>
          <p14:tracePt t="161348" x="5297488" y="5754688"/>
          <p14:tracePt t="161362" x="5297488" y="5745163"/>
          <p14:tracePt t="161490" x="5305425" y="5745163"/>
          <p14:tracePt t="161499" x="5324475" y="5745163"/>
          <p14:tracePt t="161506" x="5334000" y="5735638"/>
          <p14:tracePt t="161514" x="5341938" y="5727700"/>
          <p14:tracePt t="161538" x="5351463" y="5727700"/>
          <p14:tracePt t="161554" x="5360988" y="5718175"/>
          <p14:tracePt t="161578" x="5368925" y="5708650"/>
          <p14:tracePt t="161587" x="5378450" y="5708650"/>
          <p14:tracePt t="161604" x="5387975" y="5708650"/>
          <p14:tracePt t="161620" x="5397500" y="5699125"/>
          <p14:tracePt t="161699" x="5405438" y="5691188"/>
          <p14:tracePt t="161715" x="5424488" y="5681663"/>
          <p14:tracePt t="161722" x="5441950" y="5681663"/>
          <p14:tracePt t="161730" x="5451475" y="5672138"/>
          <p14:tracePt t="161738" x="5478463" y="5662613"/>
          <p14:tracePt t="161751" x="5487988" y="5662613"/>
          <p14:tracePt t="161757" x="5514975" y="5645150"/>
          <p14:tracePt t="161774" x="5543550" y="5635625"/>
          <p14:tracePt t="161784" x="5561013" y="5626100"/>
          <p14:tracePt t="161789" x="5588000" y="5626100"/>
          <p14:tracePt t="161795" x="5597525" y="5618163"/>
          <p14:tracePt t="161802" x="5624513" y="5599113"/>
          <p14:tracePt t="161811" x="5643563" y="5589588"/>
          <p14:tracePt t="161819" x="5653088" y="5589588"/>
          <p14:tracePt t="161883" x="5670550" y="5589588"/>
          <p14:tracePt t="161906" x="5680075" y="5589588"/>
          <p14:tracePt t="161922" x="5688013" y="5589588"/>
          <p14:tracePt t="161947" x="5697538" y="5589588"/>
          <p14:tracePt t="162238" x="5697538" y="5599113"/>
          <p14:tracePt t="162260" x="5707063" y="5599113"/>
          <p14:tracePt t="162268" x="5716588" y="5608638"/>
          <p14:tracePt t="162291" x="5716588" y="5626100"/>
          <p14:tracePt t="162299" x="5724525" y="5635625"/>
          <p14:tracePt t="162307" x="5724525" y="5645150"/>
          <p14:tracePt t="162323" x="5724525" y="5662613"/>
          <p14:tracePt t="162350" x="5724525" y="5672138"/>
          <p14:tracePt t="162386" x="5724525" y="5681663"/>
          <p14:tracePt t="162402" x="5724525" y="5691188"/>
          <p14:tracePt t="162410" x="5724525" y="5718175"/>
          <p14:tracePt t="162418" x="5724525" y="5727700"/>
          <p14:tracePt t="162435" x="5734050" y="5764213"/>
          <p14:tracePt t="162458" x="5734050" y="5772150"/>
          <p14:tracePt t="162467" x="5734050" y="5800725"/>
          <p14:tracePt t="162482" x="5734050" y="5818188"/>
          <p14:tracePt t="162490" x="5734050" y="5837238"/>
          <p14:tracePt t="162498" x="5743575" y="5864225"/>
          <p14:tracePt t="162506" x="5743575" y="5881688"/>
          <p14:tracePt t="162515" x="5743575" y="5900738"/>
          <p14:tracePt t="162523" x="5743575" y="5927725"/>
          <p14:tracePt t="162531" x="5761038" y="5946775"/>
          <p14:tracePt t="162548" x="5761038" y="5954713"/>
          <p14:tracePt t="162554" x="5761038" y="5973763"/>
          <p14:tracePt t="162563" x="5761038" y="5983288"/>
          <p14:tracePt t="162700" x="5761038" y="5991225"/>
          <p14:tracePt t="162729" x="5761038" y="6000750"/>
          <p14:tracePt t="162765" x="5761038" y="6010275"/>
          <p14:tracePt t="162780" x="5761038" y="6018213"/>
          <p14:tracePt t="162908" x="5753100" y="6027738"/>
          <p14:tracePt t="162924" x="5753100" y="6037263"/>
          <p14:tracePt t="162938" x="5753100" y="6046788"/>
          <p14:tracePt t="162970" x="5753100" y="6054725"/>
          <p14:tracePt t="162978" x="5743575" y="6064250"/>
          <p14:tracePt t="162986" x="5734050" y="6064250"/>
          <p14:tracePt t="162994" x="5716588" y="6073775"/>
          <p14:tracePt t="163002" x="5680075" y="6073775"/>
          <p14:tracePt t="163010" x="5643563" y="6073775"/>
          <p14:tracePt t="163018" x="5616575" y="6073775"/>
          <p14:tracePt t="163026" x="5580063" y="6073775"/>
          <p14:tracePt t="163034" x="5534025" y="6073775"/>
          <p14:tracePt t="163042" x="5470525" y="6073775"/>
          <p14:tracePt t="163050" x="5405438" y="6073775"/>
          <p14:tracePt t="163058" x="5334000" y="6073775"/>
          <p14:tracePt t="163066" x="5241925" y="6073775"/>
          <p14:tracePt t="163076" x="5205413" y="6073775"/>
          <p14:tracePt t="163084" x="5159375" y="6073775"/>
          <p14:tracePt t="163092" x="5122863" y="6073775"/>
          <p14:tracePt t="163102" x="5078413" y="6073775"/>
          <p14:tracePt t="163108" x="5059363" y="6073775"/>
          <p14:tracePt t="163117" x="5041900" y="6073775"/>
          <p14:tracePt t="163123" x="5022850" y="6073775"/>
          <p14:tracePt t="163140" x="5005388" y="6073775"/>
          <p14:tracePt t="163147" x="4995863" y="6073775"/>
          <p14:tracePt t="163154" x="4986338" y="6073775"/>
          <p14:tracePt t="163164" x="4959350" y="6073775"/>
          <p14:tracePt t="163183" x="4905375" y="6073775"/>
          <p14:tracePt t="163186" x="4859338" y="6073775"/>
          <p14:tracePt t="163194" x="4803775" y="6073775"/>
          <p14:tracePt t="163202" x="4713288" y="6073775"/>
          <p14:tracePt t="163210" x="4640263" y="6073775"/>
          <p14:tracePt t="163218" x="4586288" y="6073775"/>
          <p14:tracePt t="163227" x="4494213" y="6073775"/>
          <p14:tracePt t="163234" x="4448175" y="6073775"/>
          <p14:tracePt t="163242" x="4413250" y="6073775"/>
          <p14:tracePt t="163250" x="4384675" y="6073775"/>
          <p14:tracePt t="163258" x="4376738" y="6073775"/>
          <p14:tracePt t="163266" x="4348163" y="6073775"/>
          <p14:tracePt t="163274" x="4340225" y="6073775"/>
          <p14:tracePt t="163389" x="4330700" y="6073775"/>
          <p14:tracePt t="163402" x="4321175" y="6073775"/>
          <p14:tracePt t="163411" x="4311650" y="6073775"/>
          <p14:tracePt t="163426" x="4294188" y="6073775"/>
          <p14:tracePt t="163442" x="4284663" y="6073775"/>
          <p14:tracePt t="163450" x="4267200" y="6073775"/>
          <p14:tracePt t="163459" x="4257675" y="6073775"/>
          <p14:tracePt t="163474" x="4248150" y="6073775"/>
          <p14:tracePt t="163490" x="4238625" y="6073775"/>
          <p14:tracePt t="163530" x="4230688" y="6073775"/>
          <p14:tracePt t="163603" x="4202113" y="6054725"/>
          <p14:tracePt t="163619" x="4194175" y="6027738"/>
          <p14:tracePt t="163635" x="4194175" y="6018213"/>
          <p14:tracePt t="163645" x="4194175" y="5991225"/>
          <p14:tracePt t="163651" x="4194175" y="5983288"/>
          <p14:tracePt t="163660" x="4184650" y="5964238"/>
          <p14:tracePt t="163667" x="4184650" y="5946775"/>
          <p14:tracePt t="163675" x="4184650" y="5937250"/>
          <p14:tracePt t="163683" x="4184650" y="5927725"/>
          <p14:tracePt t="163691" x="4184650" y="5910263"/>
          <p14:tracePt t="163700" x="4184650" y="5900738"/>
          <p14:tracePt t="163709" x="4184650" y="5891213"/>
          <p14:tracePt t="163716" x="4184650" y="5881688"/>
          <p14:tracePt t="163733" x="4184650" y="5864225"/>
          <p14:tracePt t="163749" x="4184650" y="5854700"/>
          <p14:tracePt t="163772" x="4184650" y="5845175"/>
          <p14:tracePt t="163790" x="4184650" y="5827713"/>
          <p14:tracePt t="163803" x="4184650" y="5818188"/>
          <p14:tracePt t="163812" x="4184650" y="5800725"/>
          <p14:tracePt t="163820" x="4184650" y="5781675"/>
          <p14:tracePt t="163827" x="4184650" y="5772150"/>
          <p14:tracePt t="163837" x="4211638" y="5754688"/>
          <p14:tracePt t="163843" x="4221163" y="5754688"/>
          <p14:tracePt t="163858" x="4257675" y="5727700"/>
          <p14:tracePt t="163866" x="4284663" y="5718175"/>
          <p14:tracePt t="163874" x="4311650" y="5708650"/>
          <p14:tracePt t="163882" x="4348163" y="5699125"/>
          <p14:tracePt t="163890" x="4384675" y="5681663"/>
          <p14:tracePt t="163898" x="4421188" y="5672138"/>
          <p14:tracePt t="163906" x="4457700" y="5662613"/>
          <p14:tracePt t="163914" x="4494213" y="5654675"/>
          <p14:tracePt t="163923" x="4540250" y="5626100"/>
          <p14:tracePt t="163932" x="4586288" y="5618163"/>
          <p14:tracePt t="163940" x="4613275" y="5618163"/>
          <p14:tracePt t="163947" x="4667250" y="5618163"/>
          <p14:tracePt t="163954" x="4713288" y="5608638"/>
          <p14:tracePt t="163963" x="4740275" y="5608638"/>
          <p14:tracePt t="163970" x="4776788" y="5608638"/>
          <p14:tracePt t="163979" x="4822825" y="5608638"/>
          <p14:tracePt t="163988" x="4859338" y="5608638"/>
          <p14:tracePt t="163995" x="4895850" y="5608638"/>
          <p14:tracePt t="164004" x="4949825" y="5608638"/>
          <p14:tracePt t="164012" x="4978400" y="5608638"/>
          <p14:tracePt t="164023" x="5032375" y="5608638"/>
          <p14:tracePt t="164027" x="5078413" y="5618163"/>
          <p14:tracePt t="164037" x="5114925" y="5626100"/>
          <p14:tracePt t="164042" x="5132388" y="5626100"/>
          <p14:tracePt t="164050" x="5178425" y="5626100"/>
          <p14:tracePt t="164058" x="5195888" y="5635625"/>
          <p14:tracePt t="164067" x="5224463" y="5635625"/>
          <p14:tracePt t="164074" x="5232400" y="5635625"/>
          <p14:tracePt t="164083" x="5241925" y="5635625"/>
          <p14:tracePt t="164090" x="5251450" y="5635625"/>
          <p14:tracePt t="164100" x="5260975" y="5635625"/>
          <p14:tracePt t="164106" x="5268913" y="5635625"/>
          <p14:tracePt t="164114" x="5278438" y="5635625"/>
          <p14:tracePt t="164122" x="5287963" y="5635625"/>
          <p14:tracePt t="164210" x="5305425" y="5635625"/>
          <p14:tracePt t="164237" x="5314950" y="5645150"/>
          <p14:tracePt t="164245" x="5324475" y="5662613"/>
          <p14:tracePt t="164252" x="5334000" y="5672138"/>
          <p14:tracePt t="164260" x="5341938" y="5672138"/>
          <p14:tracePt t="164271" x="5351463" y="5681663"/>
          <p14:tracePt t="164324" x="5360988" y="5681663"/>
          <p14:tracePt t="164632" x="5368925" y="5691188"/>
          <p14:tracePt t="164642" x="5387975" y="5691188"/>
          <p14:tracePt t="164650" x="5405438" y="5699125"/>
          <p14:tracePt t="164658" x="5405438" y="5708650"/>
          <p14:tracePt t="164674" x="5434013" y="5718175"/>
          <p14:tracePt t="164682" x="5441950" y="5718175"/>
          <p14:tracePt t="164690" x="5451475" y="5727700"/>
          <p14:tracePt t="164698" x="5487988" y="5745163"/>
          <p14:tracePt t="164706" x="5497513" y="5754688"/>
          <p14:tracePt t="164715" x="5507038" y="5764213"/>
          <p14:tracePt t="164723" x="5514975" y="5764213"/>
          <p14:tracePt t="164730" x="5534025" y="5772150"/>
          <p14:tracePt t="164749" x="5551488" y="5781675"/>
          <p14:tracePt t="164755" x="5561013" y="5791200"/>
          <p14:tracePt t="165059" x="5561013" y="5800725"/>
          <p14:tracePt t="165067" x="5561013" y="5808663"/>
          <p14:tracePt t="165074" x="5561013" y="5818188"/>
          <p14:tracePt t="165090" x="5561013" y="5827713"/>
          <p14:tracePt t="165165" x="5561013" y="5837238"/>
          <p14:tracePt t="165204" x="5561013" y="5845175"/>
          <p14:tracePt t="165220" x="5561013" y="5864225"/>
          <p14:tracePt t="165229" x="5561013" y="5873750"/>
          <p14:tracePt t="165235" x="5561013" y="5881688"/>
          <p14:tracePt t="165259" x="5551488" y="5891213"/>
          <p14:tracePt t="165267" x="5551488" y="5900738"/>
          <p14:tracePt t="165277" x="5551488" y="5910263"/>
          <p14:tracePt t="165283" x="5543550" y="5918200"/>
          <p14:tracePt t="165291" x="5534025" y="5927725"/>
          <p14:tracePt t="165307" x="5524500" y="5937250"/>
          <p14:tracePt t="165365" x="5524500" y="5946775"/>
          <p14:tracePt t="165418" x="5514975" y="5954713"/>
          <p14:tracePt t="165434" x="5507038" y="5973763"/>
          <p14:tracePt t="165443" x="5487988" y="5983288"/>
          <p14:tracePt t="165451" x="5487988" y="5991225"/>
          <p14:tracePt t="165458" x="5487988" y="6000750"/>
          <p14:tracePt t="165474" x="5478463" y="6010275"/>
          <p14:tracePt t="165482" x="5478463" y="6027738"/>
          <p14:tracePt t="165490" x="5470525" y="6037263"/>
          <p14:tracePt t="165516" x="5470525" y="6046788"/>
          <p14:tracePt t="165684" x="5470525" y="6064250"/>
          <p14:tracePt t="165695" x="5451475" y="6083300"/>
          <p14:tracePt t="165710" x="5424488" y="6110288"/>
          <p14:tracePt t="165715" x="5424488" y="6119813"/>
          <p14:tracePt t="165723" x="5424488" y="6137275"/>
          <p14:tracePt t="165739" x="5397500" y="6156325"/>
          <p14:tracePt t="165804" x="5397500" y="6164263"/>
          <p14:tracePt t="165820" x="5397500" y="6137275"/>
          <p14:tracePt t="165828" x="5397500" y="6127750"/>
          <p14:tracePt t="165837" x="5405438" y="6091238"/>
          <p14:tracePt t="165843" x="5414963" y="6083300"/>
          <p14:tracePt t="165866" x="5414963" y="6073775"/>
          <p14:tracePt t="166026" x="5414963" y="6083300"/>
          <p14:tracePt t="166244" x="5414963" y="6091238"/>
          <p14:tracePt t="166260" x="5414963" y="6110288"/>
          <p14:tracePt t="166268" x="5414963" y="6119813"/>
          <p14:tracePt t="166275" x="5414963" y="6127750"/>
          <p14:tracePt t="166298" x="5414963" y="6146800"/>
          <p14:tracePt t="166314" x="5414963" y="6156325"/>
          <p14:tracePt t="166363" x="5414963" y="6164263"/>
          <p14:tracePt t="166402" x="5414963" y="6173788"/>
          <p14:tracePt t="166564" x="5414963" y="6183313"/>
          <p14:tracePt t="166793" x="5405438" y="6183313"/>
          <p14:tracePt t="166798" x="5360988" y="6183313"/>
          <p14:tracePt t="166806" x="5334000" y="6183313"/>
          <p14:tracePt t="166812" x="5305425" y="6183313"/>
          <p14:tracePt t="166819" x="5260975" y="6183313"/>
          <p14:tracePt t="166827" x="5205413" y="6183313"/>
          <p14:tracePt t="166835" x="5178425" y="6183313"/>
          <p14:tracePt t="166842" x="5132388" y="6183313"/>
          <p14:tracePt t="166850" x="5095875" y="6183313"/>
          <p14:tracePt t="166858" x="5022850" y="6183313"/>
          <p14:tracePt t="166866" x="4968875" y="6183313"/>
          <p14:tracePt t="166874" x="4913313" y="6183313"/>
          <p14:tracePt t="166882" x="4876800" y="6183313"/>
          <p14:tracePt t="166890" x="4822825" y="6183313"/>
          <p14:tracePt t="166898" x="4803775" y="6183313"/>
          <p14:tracePt t="166906" x="4767263" y="6183313"/>
          <p14:tracePt t="166914" x="4759325" y="6183313"/>
          <p14:tracePt t="166930" x="4740275" y="6183313"/>
          <p14:tracePt t="166978" x="4730750" y="6183313"/>
          <p14:tracePt t="166994" x="4722813" y="6183313"/>
          <p14:tracePt t="167002" x="4713288" y="6183313"/>
          <p14:tracePt t="167021" x="4686300" y="6183313"/>
          <p14:tracePt t="167028" x="4676775" y="6183313"/>
          <p14:tracePt t="167041" x="4667250" y="6183313"/>
          <p14:tracePt t="167044" x="4659313" y="6183313"/>
          <p14:tracePt t="167051" x="4649788" y="6183313"/>
          <p14:tracePt t="167059" x="4640263" y="6183313"/>
          <p14:tracePt t="167068" x="4630738" y="6183313"/>
          <p14:tracePt t="167078" x="4603750" y="6183313"/>
          <p14:tracePt t="167085" x="4594225" y="6183313"/>
          <p14:tracePt t="167092" x="4567238" y="6183313"/>
          <p14:tracePt t="167108" x="4549775" y="6183313"/>
          <p14:tracePt t="167118" x="4530725" y="6183313"/>
          <p14:tracePt t="167123" x="4503738" y="6192838"/>
          <p14:tracePt t="167132" x="4484688" y="6200775"/>
          <p14:tracePt t="167139" x="4467225" y="6200775"/>
          <p14:tracePt t="167147" x="4457700" y="6200775"/>
          <p14:tracePt t="167154" x="4430713" y="6200775"/>
          <p14:tracePt t="167165" x="4421188" y="6200775"/>
          <p14:tracePt t="167170" x="4413250" y="6200775"/>
          <p14:tracePt t="167182" x="4384675" y="6200775"/>
          <p14:tracePt t="167186" x="4376738" y="6200775"/>
          <p14:tracePt t="167220" x="4357688" y="6200775"/>
          <p14:tracePt t="167228" x="4348163" y="6200775"/>
          <p14:tracePt t="167252" x="4340225" y="6210300"/>
          <p14:tracePt t="167292" x="4330700" y="6210300"/>
          <p14:tracePt t="167308" x="4311650" y="6210300"/>
          <p14:tracePt t="167332" x="4303713" y="6210300"/>
          <p14:tracePt t="167340" x="4294188" y="6210300"/>
          <p14:tracePt t="167356" x="4275138" y="6210300"/>
          <p14:tracePt t="167365" x="4267200" y="6210300"/>
          <p14:tracePt t="167426" x="4257675" y="6210300"/>
          <p14:tracePt t="167450" x="4238625" y="6210300"/>
          <p14:tracePt t="167474" x="4238625" y="6200775"/>
          <p14:tracePt t="167491" x="4221163" y="6192838"/>
          <p14:tracePt t="167508" x="4211638" y="6183313"/>
          <p14:tracePt t="167515" x="4202113" y="6173788"/>
          <p14:tracePt t="167531" x="4184650" y="6156325"/>
          <p14:tracePt t="167556" x="4175125" y="6146800"/>
          <p14:tracePt t="167732" x="4165600" y="6146800"/>
          <p14:tracePt t="167742" x="4165600" y="6137275"/>
          <p14:tracePt t="167749" x="4165600" y="6119813"/>
          <p14:tracePt t="167757" x="4165600" y="6073775"/>
          <p14:tracePt t="167767" x="4165600" y="6064250"/>
          <p14:tracePt t="167772" x="4165600" y="6027738"/>
          <p14:tracePt t="167781" x="4165600" y="6010275"/>
          <p14:tracePt t="167787" x="4194175" y="5983288"/>
          <p14:tracePt t="167795" x="4202113" y="5973763"/>
          <p14:tracePt t="167803" x="4211638" y="5937250"/>
          <p14:tracePt t="167811" x="4221163" y="5937250"/>
          <p14:tracePt t="167821" x="4230688" y="5918200"/>
          <p14:tracePt t="167827" x="4238625" y="5918200"/>
          <p14:tracePt t="167836" x="4284663" y="5891213"/>
          <p14:tracePt t="167843" x="4284663" y="5881688"/>
          <p14:tracePt t="167851" x="4321175" y="5873750"/>
          <p14:tracePt t="167858" x="4367213" y="5864225"/>
          <p14:tracePt t="167867" x="4430713" y="5827713"/>
          <p14:tracePt t="167874" x="4494213" y="5800725"/>
          <p14:tracePt t="167882" x="4557713" y="5772150"/>
          <p14:tracePt t="167890" x="4613275" y="5754688"/>
          <p14:tracePt t="167898" x="4676775" y="5708650"/>
          <p14:tracePt t="167906" x="4759325" y="5672138"/>
          <p14:tracePt t="167916" x="4859338" y="5626100"/>
          <p14:tracePt t="167922" x="4932363" y="5626100"/>
          <p14:tracePt t="167930" x="5005388" y="5626100"/>
          <p14:tracePt t="167938" x="5105400" y="5618163"/>
          <p14:tracePt t="167946" x="5195888" y="5599113"/>
          <p14:tracePt t="167954" x="5278438" y="5581650"/>
          <p14:tracePt t="167964" x="5368925" y="5562600"/>
          <p14:tracePt t="167970" x="5424488" y="5554663"/>
          <p14:tracePt t="167978" x="5524500" y="5535613"/>
          <p14:tracePt t="167986" x="5624513" y="5499100"/>
          <p14:tracePt t="167994" x="5697538" y="5472113"/>
          <p14:tracePt t="168002" x="5761038" y="5435600"/>
          <p14:tracePt t="168011" x="5862638" y="5408613"/>
          <p14:tracePt t="168020" x="5953125" y="5362575"/>
          <p14:tracePt t="168027" x="6053138" y="5307013"/>
          <p14:tracePt t="168034" x="6153150" y="5280025"/>
          <p14:tracePt t="168042" x="6235700" y="5233988"/>
          <p14:tracePt t="168050" x="6291263" y="5216525"/>
          <p14:tracePt t="168058" x="6372225" y="5170488"/>
          <p14:tracePt t="168066" x="6418263" y="5160963"/>
          <p14:tracePt t="168074" x="6464300" y="5143500"/>
          <p14:tracePt t="168082" x="6491288" y="5116513"/>
          <p14:tracePt t="168090" x="6527800" y="5106988"/>
          <p14:tracePt t="168099" x="6554788" y="5097463"/>
          <p14:tracePt t="168109" x="6573838" y="5097463"/>
          <p14:tracePt t="168119" x="6610350" y="5089525"/>
          <p14:tracePt t="168124" x="6654800" y="5060950"/>
          <p14:tracePt t="168133" x="6710363" y="5060950"/>
          <p14:tracePt t="168139" x="6773863" y="5043488"/>
          <p14:tracePt t="168147" x="6856413" y="5024438"/>
          <p14:tracePt t="168155" x="6946900" y="4997450"/>
          <p14:tracePt t="168164" x="7010400" y="4979988"/>
          <p14:tracePt t="168182" x="7219950" y="4887913"/>
          <p14:tracePt t="168186" x="7339013" y="4851400"/>
          <p14:tracePt t="168194" x="7458075" y="4787900"/>
          <p14:tracePt t="168202" x="7531100" y="4760913"/>
          <p14:tracePt t="168210" x="7612063" y="4724400"/>
          <p14:tracePt t="168218" x="7694613" y="4678363"/>
          <p14:tracePt t="168226" x="7777163" y="4641850"/>
          <p14:tracePt t="168234" x="7821613" y="4624388"/>
          <p14:tracePt t="168242" x="7885113" y="4578350"/>
          <p14:tracePt t="168250" x="7931150" y="4559300"/>
          <p14:tracePt t="168258" x="7958138" y="4541838"/>
          <p14:tracePt t="168266" x="7994650" y="4514850"/>
          <p14:tracePt t="168275" x="8031163" y="4505325"/>
          <p14:tracePt t="168282" x="8077200" y="4486275"/>
          <p14:tracePt t="168290" x="8140700" y="4478338"/>
          <p14:tracePt t="168298" x="8169275" y="4459288"/>
          <p14:tracePt t="168306" x="8223250" y="4449763"/>
          <p14:tracePt t="168314" x="8305800" y="4422775"/>
          <p14:tracePt t="168323" x="8396288" y="4422775"/>
          <p14:tracePt t="168330" x="8469313" y="4422775"/>
          <p14:tracePt t="168338" x="8596313" y="4422775"/>
          <p14:tracePt t="168349" x="8742363" y="4413250"/>
          <p14:tracePt t="168354" x="8907463" y="4395788"/>
          <p14:tracePt t="168362" x="9070975" y="4376738"/>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C9D15BC-85D9-463A-AC30-957293537531}"/>
              </a:ext>
            </a:extLst>
          </p:cNvPr>
          <p:cNvSpPr>
            <a:spLocks noGrp="1"/>
          </p:cNvSpPr>
          <p:nvPr>
            <p:ph idx="1"/>
          </p:nvPr>
        </p:nvSpPr>
        <p:spPr>
          <a:xfrm>
            <a:off x="755576" y="188640"/>
            <a:ext cx="8229600" cy="4752528"/>
          </a:xfrm>
        </p:spPr>
        <p:txBody>
          <a:bodyPr/>
          <a:lstStyle/>
          <a:p>
            <a:pPr marL="0" indent="0">
              <a:buNone/>
            </a:pPr>
            <a:r>
              <a:rPr lang="en-US" altLang="ja-JP" sz="2000" dirty="0"/>
              <a:t>wire [`DATA_W-1:0] reg1, reg2, </a:t>
            </a:r>
            <a:r>
              <a:rPr lang="en-US" altLang="ja-JP" sz="2000" dirty="0" err="1"/>
              <a:t>srca</a:t>
            </a:r>
            <a:r>
              <a:rPr lang="en-US" altLang="ja-JP" sz="2000" dirty="0"/>
              <a:t>, </a:t>
            </a:r>
            <a:r>
              <a:rPr lang="en-US" altLang="ja-JP" sz="2000" dirty="0" err="1"/>
              <a:t>srcb</a:t>
            </a:r>
            <a:r>
              <a:rPr lang="en-US" altLang="ja-JP" sz="2000" dirty="0"/>
              <a:t>, result;</a:t>
            </a:r>
          </a:p>
          <a:p>
            <a:pPr marL="0" indent="0">
              <a:buNone/>
            </a:pPr>
            <a:r>
              <a:rPr lang="en-US" altLang="ja-JP" sz="2000" dirty="0"/>
              <a:t>wire </a:t>
            </a:r>
            <a:r>
              <a:rPr lang="en-US" altLang="ja-JP" sz="2000" dirty="0" err="1"/>
              <a:t>rwe</a:t>
            </a:r>
            <a:r>
              <a:rPr lang="en-US" altLang="ja-JP" sz="2000" dirty="0"/>
              <a:t>;</a:t>
            </a:r>
          </a:p>
          <a:p>
            <a:pPr marL="0" indent="0">
              <a:buNone/>
            </a:pPr>
            <a:r>
              <a:rPr lang="en-US" altLang="ja-JP" sz="2000" dirty="0"/>
              <a:t>wire [`DATA_W-1:0] pcplus4;</a:t>
            </a:r>
          </a:p>
          <a:p>
            <a:pPr marL="0" indent="0">
              <a:buNone/>
            </a:pPr>
            <a:endParaRPr lang="en-US" altLang="ja-JP" sz="2000" dirty="0"/>
          </a:p>
          <a:p>
            <a:pPr marL="0" indent="0">
              <a:buNone/>
            </a:pPr>
            <a:r>
              <a:rPr lang="en-US" altLang="ja-JP" sz="2000" dirty="0"/>
              <a:t>wire [2:0] funct3;</a:t>
            </a:r>
          </a:p>
          <a:p>
            <a:pPr marL="0" indent="0">
              <a:buNone/>
            </a:pPr>
            <a:r>
              <a:rPr lang="en-US" altLang="ja-JP" sz="2000" dirty="0"/>
              <a:t>wire [6:0] funct7;</a:t>
            </a:r>
          </a:p>
          <a:p>
            <a:pPr marL="0" indent="0">
              <a:buNone/>
            </a:pPr>
            <a:r>
              <a:rPr lang="en-US" altLang="ja-JP" sz="2000" dirty="0"/>
              <a:t>wire [`REG_W-1:0] rs1, rs2, </a:t>
            </a:r>
            <a:r>
              <a:rPr lang="en-US" altLang="ja-JP" sz="2000" dirty="0" err="1"/>
              <a:t>rd</a:t>
            </a:r>
            <a:r>
              <a:rPr lang="en-US" altLang="ja-JP" sz="2000" dirty="0"/>
              <a:t> ;</a:t>
            </a:r>
          </a:p>
          <a:p>
            <a:pPr marL="0" indent="0">
              <a:buNone/>
            </a:pPr>
            <a:r>
              <a:rPr lang="en-US" altLang="ja-JP" sz="2000" dirty="0"/>
              <a:t>wire [`OPCODE_W-1:0] opcode;</a:t>
            </a:r>
          </a:p>
          <a:p>
            <a:pPr marL="0" indent="0">
              <a:buNone/>
            </a:pPr>
            <a:r>
              <a:rPr lang="en-US" altLang="ja-JP" sz="2000" dirty="0"/>
              <a:t>wire [`OPCODE_W-1:0] </a:t>
            </a:r>
            <a:r>
              <a:rPr lang="en-US" altLang="ja-JP" sz="2000" dirty="0" err="1"/>
              <a:t>func</a:t>
            </a:r>
            <a:r>
              <a:rPr lang="en-US" altLang="ja-JP" sz="2000" dirty="0"/>
              <a:t>;</a:t>
            </a:r>
          </a:p>
          <a:p>
            <a:pPr marL="0" indent="0">
              <a:buNone/>
            </a:pPr>
            <a:r>
              <a:rPr lang="en-US" altLang="ja-JP" sz="2000" dirty="0"/>
              <a:t>wire [11:0] </a:t>
            </a:r>
            <a:r>
              <a:rPr lang="en-US" altLang="ja-JP" sz="2000" dirty="0" err="1"/>
              <a:t>imm_i</a:t>
            </a:r>
            <a:r>
              <a:rPr lang="en-US" altLang="ja-JP" sz="2000" dirty="0"/>
              <a:t>, </a:t>
            </a:r>
            <a:r>
              <a:rPr lang="en-US" altLang="ja-JP" sz="2000" dirty="0" err="1"/>
              <a:t>imm_s</a:t>
            </a:r>
            <a:r>
              <a:rPr lang="en-US" altLang="ja-JP" sz="2000" dirty="0"/>
              <a:t>;</a:t>
            </a:r>
          </a:p>
          <a:p>
            <a:pPr marL="0" indent="0">
              <a:buNone/>
            </a:pPr>
            <a:r>
              <a:rPr lang="en-US" altLang="ja-JP" sz="2000" dirty="0"/>
              <a:t>wire [12:0] </a:t>
            </a:r>
            <a:r>
              <a:rPr lang="en-US" altLang="ja-JP" sz="2000" dirty="0" err="1"/>
              <a:t>imm_b</a:t>
            </a:r>
            <a:r>
              <a:rPr lang="en-US" altLang="ja-JP" sz="2000" dirty="0"/>
              <a:t>;</a:t>
            </a:r>
          </a:p>
          <a:p>
            <a:pPr marL="0" indent="0">
              <a:buNone/>
            </a:pPr>
            <a:r>
              <a:rPr lang="en-US" altLang="ja-JP" sz="2000" dirty="0"/>
              <a:t>wire signed [31:0] sreg1, sreg2;</a:t>
            </a:r>
          </a:p>
          <a:p>
            <a:pPr marL="0" indent="0">
              <a:buNone/>
            </a:pPr>
            <a:r>
              <a:rPr lang="en-US" altLang="ja-JP" sz="2000" dirty="0"/>
              <a:t>wire [19:0] sext;</a:t>
            </a:r>
          </a:p>
          <a:p>
            <a:pPr marL="0" indent="0">
              <a:buNone/>
            </a:pPr>
            <a:endParaRPr lang="en-US" altLang="ja-JP" sz="2000" dirty="0"/>
          </a:p>
          <a:p>
            <a:pPr marL="0" indent="0">
              <a:buNone/>
            </a:pPr>
            <a:endParaRPr lang="en-US" altLang="ja-JP" sz="2000" dirty="0"/>
          </a:p>
          <a:p>
            <a:pPr marL="0" indent="0">
              <a:buNone/>
            </a:pPr>
            <a:r>
              <a:rPr lang="en-US" altLang="ja-JP" sz="2000" dirty="0"/>
              <a:t>wire </a:t>
            </a:r>
            <a:r>
              <a:rPr lang="nl-NL" altLang="ja-JP" sz="2000" dirty="0"/>
              <a:t>alu_op, imm_op, bra_op, sw_op, beq_op, bne_op, blt_op, bge_op, </a:t>
            </a:r>
          </a:p>
          <a:p>
            <a:pPr marL="0" indent="0">
              <a:buNone/>
            </a:pPr>
            <a:r>
              <a:rPr lang="nl-NL" altLang="ja-JP" sz="2000" dirty="0"/>
              <a:t>        bltu_op, bgeu_op, lw_op, jal_op, </a:t>
            </a:r>
            <a:r>
              <a:rPr lang="en-US" altLang="ja-JP" sz="2000" dirty="0" err="1"/>
              <a:t>slt_op</a:t>
            </a:r>
            <a:r>
              <a:rPr lang="en-US" altLang="ja-JP" sz="2000" dirty="0"/>
              <a:t>;</a:t>
            </a:r>
          </a:p>
          <a:p>
            <a:endParaRPr kumimoji="1" lang="ja-JP" altLang="en-US" dirty="0"/>
          </a:p>
        </p:txBody>
      </p:sp>
      <p:sp>
        <p:nvSpPr>
          <p:cNvPr id="4" name="正方形/長方形 3">
            <a:extLst>
              <a:ext uri="{FF2B5EF4-FFF2-40B4-BE49-F238E27FC236}">
                <a16:creationId xmlns:a16="http://schemas.microsoft.com/office/drawing/2014/main" id="{70D1A02F-4844-4887-AE44-003C9B7234A4}"/>
              </a:ext>
            </a:extLst>
          </p:cNvPr>
          <p:cNvSpPr/>
          <p:nvPr/>
        </p:nvSpPr>
        <p:spPr>
          <a:xfrm>
            <a:off x="683568" y="116632"/>
            <a:ext cx="6264696" cy="532859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9690D7F-88BB-4CFD-9349-927B118FC941}"/>
              </a:ext>
            </a:extLst>
          </p:cNvPr>
          <p:cNvSpPr/>
          <p:nvPr/>
        </p:nvSpPr>
        <p:spPr>
          <a:xfrm>
            <a:off x="683568" y="5589240"/>
            <a:ext cx="8229600" cy="126876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3E41AE5-8E6B-471C-B9F9-A28F41287C4A}"/>
              </a:ext>
            </a:extLst>
          </p:cNvPr>
          <p:cNvSpPr txBox="1"/>
          <p:nvPr/>
        </p:nvSpPr>
        <p:spPr>
          <a:xfrm>
            <a:off x="5368130" y="3645024"/>
            <a:ext cx="1560042" cy="830997"/>
          </a:xfrm>
          <a:prstGeom prst="rect">
            <a:avLst/>
          </a:prstGeom>
          <a:noFill/>
        </p:spPr>
        <p:txBody>
          <a:bodyPr wrap="none" rtlCol="0">
            <a:spAutoFit/>
          </a:bodyPr>
          <a:lstStyle/>
          <a:p>
            <a:r>
              <a:rPr lang="ja-JP" altLang="en-US" sz="2400" dirty="0"/>
              <a:t>命令コード</a:t>
            </a:r>
            <a:endParaRPr lang="en-US" altLang="ja-JP" sz="2400" dirty="0"/>
          </a:p>
          <a:p>
            <a:r>
              <a:rPr lang="ja-JP" altLang="en-US" sz="2400" dirty="0"/>
              <a:t>変換用</a:t>
            </a:r>
            <a:endParaRPr lang="en-US" altLang="ja-JP" sz="2400" dirty="0"/>
          </a:p>
        </p:txBody>
      </p:sp>
      <p:sp>
        <p:nvSpPr>
          <p:cNvPr id="7" name="テキスト ボックス 6">
            <a:extLst>
              <a:ext uri="{FF2B5EF4-FFF2-40B4-BE49-F238E27FC236}">
                <a16:creationId xmlns:a16="http://schemas.microsoft.com/office/drawing/2014/main" id="{2B9511A2-97B8-4388-8795-93AAB837471B}"/>
              </a:ext>
            </a:extLst>
          </p:cNvPr>
          <p:cNvSpPr txBox="1"/>
          <p:nvPr/>
        </p:nvSpPr>
        <p:spPr>
          <a:xfrm>
            <a:off x="6603834" y="6027003"/>
            <a:ext cx="1856598" cy="830997"/>
          </a:xfrm>
          <a:prstGeom prst="rect">
            <a:avLst/>
          </a:prstGeom>
          <a:noFill/>
        </p:spPr>
        <p:txBody>
          <a:bodyPr wrap="none" rtlCol="0">
            <a:spAutoFit/>
          </a:bodyPr>
          <a:lstStyle/>
          <a:p>
            <a:r>
              <a:rPr lang="ja-JP" altLang="en-US" sz="2400" dirty="0"/>
              <a:t>命令デコード</a:t>
            </a:r>
            <a:endParaRPr lang="en-US" altLang="ja-JP" sz="2400" dirty="0"/>
          </a:p>
          <a:p>
            <a:r>
              <a:rPr lang="ja-JP" altLang="en-US" sz="2400" dirty="0"/>
              <a:t>信号</a:t>
            </a:r>
            <a:endParaRPr lang="en-US" altLang="ja-JP" sz="2400" dirty="0"/>
          </a:p>
        </p:txBody>
      </p:sp>
      <p:sp>
        <p:nvSpPr>
          <p:cNvPr id="8" name="テキスト ボックス 7">
            <a:extLst>
              <a:ext uri="{FF2B5EF4-FFF2-40B4-BE49-F238E27FC236}">
                <a16:creationId xmlns:a16="http://schemas.microsoft.com/office/drawing/2014/main" id="{5829393D-8C2E-43C4-B5E6-59FAB17D62D8}"/>
              </a:ext>
            </a:extLst>
          </p:cNvPr>
          <p:cNvSpPr txBox="1"/>
          <p:nvPr/>
        </p:nvSpPr>
        <p:spPr>
          <a:xfrm>
            <a:off x="5220072" y="680274"/>
            <a:ext cx="1598515" cy="830997"/>
          </a:xfrm>
          <a:prstGeom prst="rect">
            <a:avLst/>
          </a:prstGeom>
          <a:noFill/>
        </p:spPr>
        <p:txBody>
          <a:bodyPr wrap="none" rtlCol="0">
            <a:spAutoFit/>
          </a:bodyPr>
          <a:lstStyle/>
          <a:p>
            <a:r>
              <a:rPr lang="ja-JP" altLang="en-US" sz="2400" dirty="0"/>
              <a:t>データパス</a:t>
            </a:r>
            <a:endParaRPr lang="en-US" altLang="ja-JP" sz="2400" dirty="0"/>
          </a:p>
          <a:p>
            <a:r>
              <a:rPr lang="ja-JP" altLang="en-US" sz="2400" dirty="0"/>
              <a:t>記述用</a:t>
            </a:r>
            <a:endParaRPr lang="en-US" altLang="ja-JP" sz="2400" dirty="0"/>
          </a:p>
        </p:txBody>
      </p:sp>
      <p:pic>
        <p:nvPicPr>
          <p:cNvPr id="2" name="オーディオ 1">
            <a:hlinkClick r:id="" action="ppaction://media"/>
            <a:extLst>
              <a:ext uri="{FF2B5EF4-FFF2-40B4-BE49-F238E27FC236}">
                <a16:creationId xmlns:a16="http://schemas.microsoft.com/office/drawing/2014/main" id="{027D47B6-94C4-47BC-B577-F4ACBF03E1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4540777"/>
      </p:ext>
    </p:extLst>
  </p:cSld>
  <p:clrMapOvr>
    <a:masterClrMapping/>
  </p:clrMapOvr>
  <mc:AlternateContent xmlns:mc="http://schemas.openxmlformats.org/markup-compatibility/2006">
    <mc:Choice xmlns:p14="http://schemas.microsoft.com/office/powerpoint/2010/main" Requires="p14">
      <p:transition spd="slow" p14:dur="2000" advTm="256566"/>
    </mc:Choice>
    <mc:Fallback>
      <p:transition spd="slow" advTm="256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45" x="9053513" y="3840163"/>
          <p14:tracePt t="747" x="8997950" y="3848100"/>
          <p14:tracePt t="756" x="8951913" y="3848100"/>
          <p14:tracePt t="764" x="8924925" y="3875088"/>
          <p14:tracePt t="771" x="8878888" y="3884613"/>
          <p14:tracePt t="780" x="8842375" y="3894138"/>
          <p14:tracePt t="787" x="8824913" y="3894138"/>
          <p14:tracePt t="796" x="8778875" y="3903663"/>
          <p14:tracePt t="803" x="8751888" y="3921125"/>
          <p14:tracePt t="812" x="8715375" y="3930650"/>
          <p14:tracePt t="820" x="8678863" y="3940175"/>
          <p14:tracePt t="828" x="8615363" y="3957638"/>
          <p14:tracePt t="836" x="8578850" y="3967163"/>
          <p14:tracePt t="844" x="8559800" y="3976688"/>
          <p14:tracePt t="852" x="8523288" y="3984625"/>
          <p14:tracePt t="862" x="8515350" y="3984625"/>
          <p14:tracePt t="868" x="8505825" y="3994150"/>
          <p14:tracePt t="876" x="8496300" y="3994150"/>
          <p14:tracePt t="50865" x="8505825" y="3984625"/>
          <p14:tracePt t="50867" x="8505825" y="3976688"/>
          <p14:tracePt t="50908" x="8469313" y="3967163"/>
          <p14:tracePt t="50915" x="8442325" y="3967163"/>
          <p14:tracePt t="50925" x="8423275" y="3957638"/>
          <p14:tracePt t="50948" x="8423275" y="3921125"/>
          <p14:tracePt t="50956" x="8615363" y="3794125"/>
          <p14:tracePt t="50964" x="8934450" y="3621088"/>
          <p14:tracePt t="51443" x="9017000" y="3000375"/>
          <p14:tracePt t="51451" x="8970963" y="2973388"/>
          <p14:tracePt t="51459" x="8943975" y="2954338"/>
          <p14:tracePt t="51467" x="8934450" y="2927350"/>
          <p14:tracePt t="51476" x="8888413" y="2863850"/>
          <p14:tracePt t="51483" x="8842375" y="2781300"/>
          <p14:tracePt t="51492" x="8807450" y="2717800"/>
          <p14:tracePt t="51499" x="8751888" y="2617788"/>
          <p14:tracePt t="51508" x="8705850" y="2535238"/>
          <p14:tracePt t="51516" x="8688388" y="2462213"/>
          <p14:tracePt t="51524" x="8642350" y="2398713"/>
          <p14:tracePt t="51531" x="8632825" y="2379663"/>
          <p14:tracePt t="51539" x="8632825" y="2371725"/>
          <p14:tracePt t="51548" x="8632825" y="2306638"/>
          <p14:tracePt t="51555" x="8632825" y="2160588"/>
          <p14:tracePt t="51563" x="8632825" y="1997075"/>
          <p14:tracePt t="51571" x="8632825" y="1804988"/>
          <p14:tracePt t="51579" x="8632825" y="1641475"/>
          <p14:tracePt t="51588" x="8624888" y="1541463"/>
          <p14:tracePt t="51596" x="8588375" y="1477963"/>
          <p14:tracePt t="51604" x="8559800" y="1449388"/>
          <p14:tracePt t="51611" x="8532813" y="1404938"/>
          <p14:tracePt t="51619" x="8515350" y="1385888"/>
          <p14:tracePt t="51627" x="8515350" y="1368425"/>
          <p14:tracePt t="51693" x="8505825" y="1349375"/>
          <p14:tracePt t="51700" x="8505825" y="1312863"/>
          <p14:tracePt t="51708" x="8459788" y="1203325"/>
          <p14:tracePt t="51716" x="8432800" y="1039813"/>
          <p14:tracePt t="51725" x="8405813" y="874713"/>
          <p14:tracePt t="51732" x="8386763" y="730250"/>
          <p14:tracePt t="51739" x="8386763" y="684213"/>
          <p14:tracePt t="51772" x="8386763" y="720725"/>
          <p14:tracePt t="51779" x="8405813" y="774700"/>
          <p14:tracePt t="51788" x="8405813" y="784225"/>
          <p14:tracePt t="51796" x="8405813" y="793750"/>
          <p14:tracePt t="51829" x="8405813" y="811213"/>
          <p14:tracePt t="51835" x="8405813" y="830263"/>
          <p14:tracePt t="51844" x="8405813" y="857250"/>
          <p14:tracePt t="51852" x="8359775" y="893763"/>
          <p14:tracePt t="51861" x="8277225" y="930275"/>
          <p14:tracePt t="51867" x="8213725" y="939800"/>
          <p14:tracePt t="51876" x="8140700" y="957263"/>
          <p14:tracePt t="51883" x="8059738" y="966788"/>
          <p14:tracePt t="51894" x="8004175" y="993775"/>
          <p14:tracePt t="51899" x="7977188" y="993775"/>
          <p14:tracePt t="51909" x="7958138" y="993775"/>
          <p14:tracePt t="51915" x="7940675" y="993775"/>
          <p14:tracePt t="51933" x="7931150" y="993775"/>
          <p14:tracePt t="51942" x="7921625" y="993775"/>
          <p14:tracePt t="51949" x="7904163" y="993775"/>
          <p14:tracePt t="51959" x="7885113" y="993775"/>
          <p14:tracePt t="51965" x="7867650" y="993775"/>
          <p14:tracePt t="51973" x="7813675" y="966788"/>
          <p14:tracePt t="51981" x="7767638" y="930275"/>
          <p14:tracePt t="51987" x="7704138" y="903288"/>
          <p14:tracePt t="51996" x="7639050" y="866775"/>
          <p14:tracePt t="52003" x="7558088" y="839788"/>
          <p14:tracePt t="52012" x="7466013" y="811213"/>
          <p14:tracePt t="52019" x="7385050" y="803275"/>
          <p14:tracePt t="52027" x="7312025" y="803275"/>
          <p14:tracePt t="52035" x="7256463" y="803275"/>
          <p14:tracePt t="52043" x="7212013" y="803275"/>
          <p14:tracePt t="52051" x="7156450" y="793750"/>
          <p14:tracePt t="52059" x="7138988" y="784225"/>
          <p14:tracePt t="52067" x="7092950" y="757238"/>
          <p14:tracePt t="52076" x="7056438" y="747713"/>
          <p14:tracePt t="52084" x="7010400" y="730250"/>
          <p14:tracePt t="52095" x="6973888" y="701675"/>
          <p14:tracePt t="52102" x="6956425" y="684213"/>
          <p14:tracePt t="52110" x="6937375" y="684213"/>
          <p14:tracePt t="52119" x="6937375" y="674688"/>
          <p14:tracePt t="52130" x="6919913" y="674688"/>
          <p14:tracePt t="52132" x="6883400" y="665163"/>
          <p14:tracePt t="52142" x="6883400" y="657225"/>
          <p14:tracePt t="52148" x="6856413" y="657225"/>
          <p14:tracePt t="52156" x="6827838" y="657225"/>
          <p14:tracePt t="52164" x="6783388" y="674688"/>
          <p14:tracePt t="52176" x="6700838" y="684213"/>
          <p14:tracePt t="52179" x="6600825" y="738188"/>
          <p14:tracePt t="52187" x="6491288" y="784225"/>
          <p14:tracePt t="52195" x="6362700" y="811213"/>
          <p14:tracePt t="52204" x="6226175" y="857250"/>
          <p14:tracePt t="52211" x="6099175" y="884238"/>
          <p14:tracePt t="52221" x="5962650" y="930275"/>
          <p14:tracePt t="52227" x="5870575" y="957263"/>
          <p14:tracePt t="52236" x="5734050" y="976313"/>
          <p14:tracePt t="52243" x="5661025" y="1012825"/>
          <p14:tracePt t="52251" x="5597525" y="1012825"/>
          <p14:tracePt t="52259" x="5543550" y="1030288"/>
          <p14:tracePt t="52269" x="5497513" y="1030288"/>
          <p14:tracePt t="52285" x="5478463" y="1030288"/>
          <p14:tracePt t="52302" x="5470525" y="1030288"/>
          <p14:tracePt t="52311" x="5461000" y="1030288"/>
          <p14:tracePt t="52317" x="5451475" y="1030288"/>
          <p14:tracePt t="52327" x="5414963" y="1030288"/>
          <p14:tracePt t="52334" x="5360988" y="1030288"/>
          <p14:tracePt t="52341" x="5305425" y="1030288"/>
          <p14:tracePt t="52348" x="5232400" y="1030288"/>
          <p14:tracePt t="52356" x="5122863" y="1030288"/>
          <p14:tracePt t="52365" x="4995863" y="1030288"/>
          <p14:tracePt t="52371" x="4886325" y="1030288"/>
          <p14:tracePt t="52379" x="4759325" y="1030288"/>
          <p14:tracePt t="52387" x="4686300" y="1030288"/>
          <p14:tracePt t="52395" x="4576763" y="1030288"/>
          <p14:tracePt t="52403" x="4484688" y="1030288"/>
          <p14:tracePt t="52411" x="4384675" y="1030288"/>
          <p14:tracePt t="52419" x="4311650" y="1020763"/>
          <p14:tracePt t="52427" x="4267200" y="1003300"/>
          <p14:tracePt t="52435" x="4238625" y="1003300"/>
          <p14:tracePt t="52443" x="4221163" y="1003300"/>
          <p14:tracePt t="52452" x="4211638" y="1003300"/>
          <p14:tracePt t="52460" x="4202113" y="1003300"/>
          <p14:tracePt t="52517" x="4184650" y="1003300"/>
          <p14:tracePt t="52525" x="4165600" y="1003300"/>
          <p14:tracePt t="52534" x="4102100" y="984250"/>
          <p14:tracePt t="52539" x="4048125" y="976313"/>
          <p14:tracePt t="52547" x="3965575" y="930275"/>
          <p14:tracePt t="52557" x="3919538" y="920750"/>
          <p14:tracePt t="52565" x="3838575" y="884238"/>
          <p14:tracePt t="52573" x="3783013" y="857250"/>
          <p14:tracePt t="52581" x="3719513" y="820738"/>
          <p14:tracePt t="52590" x="3636963" y="793750"/>
          <p14:tracePt t="52597" x="3609975" y="784225"/>
          <p14:tracePt t="52605" x="3563938" y="747713"/>
          <p14:tracePt t="52616" x="3527425" y="730250"/>
          <p14:tracePt t="52620" x="3500438" y="701675"/>
          <p14:tracePt t="52629" x="3490913" y="701675"/>
          <p14:tracePt t="52638" x="3482975" y="693738"/>
          <p14:tracePt t="52661" x="3482975" y="674688"/>
          <p14:tracePt t="52668" x="3482975" y="665163"/>
          <p14:tracePt t="52676" x="3482975" y="657225"/>
          <p14:tracePt t="52995" x="3473450" y="657225"/>
          <p14:tracePt t="53003" x="3463925" y="657225"/>
          <p14:tracePt t="53012" x="3455988" y="657225"/>
          <p14:tracePt t="53020" x="3427413" y="657225"/>
          <p14:tracePt t="53027" x="3419475" y="657225"/>
          <p14:tracePt t="53037" x="3409950" y="665163"/>
          <p14:tracePt t="53044" x="3382963" y="665163"/>
          <p14:tracePt t="53060" x="3373438" y="674688"/>
          <p14:tracePt t="53132" x="3363913" y="674688"/>
          <p14:tracePt t="53156" x="3363913" y="665163"/>
          <p14:tracePt t="53163" x="3363913" y="657225"/>
          <p14:tracePt t="53179" x="3363913" y="647700"/>
          <p14:tracePt t="53187" x="3363913" y="638175"/>
          <p14:tracePt t="53203" x="3363913" y="620713"/>
          <p14:tracePt t="53220" x="3363913" y="611188"/>
          <p14:tracePt t="53228" x="3363913" y="592138"/>
          <p14:tracePt t="53235" x="3363913" y="574675"/>
          <p14:tracePt t="53244" x="3373438" y="565150"/>
          <p14:tracePt t="53251" x="3382963" y="565150"/>
          <p14:tracePt t="53260" x="3382963" y="555625"/>
          <p14:tracePt t="53283" x="3390900" y="555625"/>
          <p14:tracePt t="53291" x="3400425" y="547688"/>
          <p14:tracePt t="53299" x="3409950" y="547688"/>
          <p14:tracePt t="53540" x="3419475" y="547688"/>
          <p14:tracePt t="53563" x="3419475" y="574675"/>
          <p14:tracePt t="53579" x="3419475" y="584200"/>
          <p14:tracePt t="53595" x="3419475" y="592138"/>
          <p14:tracePt t="53620" x="3419475" y="611188"/>
          <p14:tracePt t="53667" x="3419475" y="620713"/>
          <p14:tracePt t="53707" x="3427413" y="628650"/>
          <p14:tracePt t="53741" x="3436938" y="638175"/>
          <p14:tracePt t="53748" x="3436938" y="647700"/>
          <p14:tracePt t="53757" x="3436938" y="657225"/>
          <p14:tracePt t="53764" x="3455988" y="674688"/>
          <p14:tracePt t="53772" x="3463925" y="684213"/>
          <p14:tracePt t="53780" x="3490913" y="701675"/>
          <p14:tracePt t="53788" x="3509963" y="711200"/>
          <p14:tracePt t="53796" x="3546475" y="720725"/>
          <p14:tracePt t="53804" x="3600450" y="757238"/>
          <p14:tracePt t="53812" x="3629025" y="766763"/>
          <p14:tracePt t="53820" x="3673475" y="774700"/>
          <p14:tracePt t="53827" x="3738563" y="803275"/>
          <p14:tracePt t="53836" x="3765550" y="811213"/>
          <p14:tracePt t="53845" x="3783013" y="820738"/>
          <p14:tracePt t="53852" x="3819525" y="820738"/>
          <p14:tracePt t="53861" x="3838575" y="820738"/>
          <p14:tracePt t="53867" x="3875088" y="830263"/>
          <p14:tracePt t="53876" x="3892550" y="830263"/>
          <p14:tracePt t="53883" x="3919538" y="830263"/>
          <p14:tracePt t="53893" x="3938588" y="830263"/>
          <p14:tracePt t="53907" x="3956050" y="830263"/>
          <p14:tracePt t="53916" x="3965575" y="830263"/>
          <p14:tracePt t="53948" x="3975100" y="830263"/>
          <p14:tracePt t="53955" x="3984625" y="830263"/>
          <p14:tracePt t="53963" x="3992563" y="820738"/>
          <p14:tracePt t="53980" x="4002088" y="811213"/>
          <p14:tracePt t="54006" x="4011613" y="803275"/>
          <p14:tracePt t="54023" x="4038600" y="793750"/>
          <p14:tracePt t="54031" x="4048125" y="784225"/>
          <p14:tracePt t="54038" x="4057650" y="774700"/>
          <p14:tracePt t="54045" x="4065588" y="766763"/>
          <p14:tracePt t="54052" x="4075113" y="757238"/>
          <p14:tracePt t="54060" x="4094163" y="738188"/>
          <p14:tracePt t="54069" x="4102100" y="730250"/>
          <p14:tracePt t="54096" x="4121150" y="711200"/>
          <p14:tracePt t="54103" x="4121150" y="701675"/>
          <p14:tracePt t="54115" x="4129088" y="684213"/>
          <p14:tracePt t="54129" x="4138613" y="674688"/>
          <p14:tracePt t="54133" x="4138613" y="665163"/>
          <p14:tracePt t="54150" x="4138613" y="657225"/>
          <p14:tracePt t="54167" x="4148138" y="647700"/>
          <p14:tracePt t="54204" x="4157663" y="638175"/>
          <p14:tracePt t="54211" x="4165600" y="628650"/>
          <p14:tracePt t="54598" x="4175125" y="647700"/>
          <p14:tracePt t="54606" x="4175125" y="665163"/>
          <p14:tracePt t="54614" x="4194175" y="693738"/>
          <p14:tracePt t="54619" x="4194175" y="711200"/>
          <p14:tracePt t="54627" x="4211638" y="730250"/>
          <p14:tracePt t="54635" x="4230688" y="766763"/>
          <p14:tracePt t="54644" x="4238625" y="766763"/>
          <p14:tracePt t="54651" x="4267200" y="793750"/>
          <p14:tracePt t="54659" x="4284663" y="820738"/>
          <p14:tracePt t="54667" x="4303713" y="830263"/>
          <p14:tracePt t="54675" x="4340225" y="847725"/>
          <p14:tracePt t="54683" x="4357688" y="857250"/>
          <p14:tracePt t="54691" x="4367213" y="857250"/>
          <p14:tracePt t="54699" x="4394200" y="857250"/>
          <p14:tracePt t="54708" x="4403725" y="857250"/>
          <p14:tracePt t="54715" x="4440238" y="857250"/>
          <p14:tracePt t="54724" x="4457700" y="857250"/>
          <p14:tracePt t="54731" x="4484688" y="857250"/>
          <p14:tracePt t="54741" x="4503738" y="857250"/>
          <p14:tracePt t="54747" x="4530725" y="857250"/>
          <p14:tracePt t="54756" x="4557713" y="857250"/>
          <p14:tracePt t="54763" x="4586288" y="857250"/>
          <p14:tracePt t="54771" x="4630738" y="866775"/>
          <p14:tracePt t="54779" x="4659313" y="866775"/>
          <p14:tracePt t="54787" x="4686300" y="866775"/>
          <p14:tracePt t="54795" x="4740275" y="874713"/>
          <p14:tracePt t="54803" x="4803775" y="874713"/>
          <p14:tracePt t="54811" x="4859338" y="874713"/>
          <p14:tracePt t="54820" x="4895850" y="874713"/>
          <p14:tracePt t="54828" x="4905375" y="874713"/>
          <p14:tracePt t="54836" x="4922838" y="874713"/>
          <p14:tracePt t="54852" x="4941888" y="874713"/>
          <p14:tracePt t="54868" x="4949825" y="874713"/>
          <p14:tracePt t="54894" x="4959350" y="866775"/>
          <p14:tracePt t="54996" x="4959350" y="857250"/>
          <p14:tracePt t="55011" x="4959350" y="847725"/>
          <p14:tracePt t="55027" x="4959350" y="830263"/>
          <p14:tracePt t="55083" x="4959350" y="820738"/>
          <p14:tracePt t="55142" x="4959350" y="811213"/>
          <p14:tracePt t="55214" x="4959350" y="803275"/>
          <p14:tracePt t="55225" x="4959350" y="784225"/>
          <p14:tracePt t="55244" x="4949825" y="766763"/>
          <p14:tracePt t="55267" x="4941888" y="757238"/>
          <p14:tracePt t="55276" x="4941888" y="747713"/>
          <p14:tracePt t="55284" x="4932363" y="738188"/>
          <p14:tracePt t="55340" x="4913313" y="730250"/>
          <p14:tracePt t="55357" x="4905375" y="720725"/>
          <p14:tracePt t="55379" x="4895850" y="720725"/>
          <p14:tracePt t="55387" x="4886325" y="711200"/>
          <p14:tracePt t="55404" x="4876800" y="711200"/>
          <p14:tracePt t="55525" x="4868863" y="711200"/>
          <p14:tracePt t="55552" x="4859338" y="711200"/>
          <p14:tracePt t="55788" x="4849813" y="711200"/>
          <p14:tracePt t="55812" x="4849813" y="701675"/>
          <p14:tracePt t="55947" x="4849813" y="711200"/>
          <p14:tracePt t="55956" x="4849813" y="738188"/>
          <p14:tracePt t="55963" x="4849813" y="747713"/>
          <p14:tracePt t="55971" x="4849813" y="774700"/>
          <p14:tracePt t="55980" x="4849813" y="793750"/>
          <p14:tracePt t="55988" x="4868863" y="811213"/>
          <p14:tracePt t="55995" x="4886325" y="830263"/>
          <p14:tracePt t="56004" x="4905375" y="839788"/>
          <p14:tracePt t="56012" x="4922838" y="847725"/>
          <p14:tracePt t="56020" x="4932363" y="847725"/>
          <p14:tracePt t="56027" x="4968875" y="857250"/>
          <p14:tracePt t="56035" x="5005388" y="857250"/>
          <p14:tracePt t="56044" x="5032375" y="874713"/>
          <p14:tracePt t="56051" x="5049838" y="874713"/>
          <p14:tracePt t="56059" x="5068888" y="874713"/>
          <p14:tracePt t="56067" x="5095875" y="874713"/>
          <p14:tracePt t="56076" x="5105400" y="874713"/>
          <p14:tracePt t="56083" x="5114925" y="874713"/>
          <p14:tracePt t="56099" x="5122863" y="874713"/>
          <p14:tracePt t="56108" x="5132388" y="874713"/>
          <p14:tracePt t="56116" x="5141913" y="874713"/>
          <p14:tracePt t="56124" x="5151438" y="874713"/>
          <p14:tracePt t="56131" x="5159375" y="874713"/>
          <p14:tracePt t="56141" x="5187950" y="874713"/>
          <p14:tracePt t="56147" x="5205413" y="874713"/>
          <p14:tracePt t="56157" x="5224463" y="874713"/>
          <p14:tracePt t="56174" x="5232400" y="874713"/>
          <p14:tracePt t="56195" x="5241925" y="874713"/>
          <p14:tracePt t="56220" x="5241925" y="866775"/>
          <p14:tracePt t="56236" x="5241925" y="857250"/>
          <p14:tracePt t="56251" x="5251450" y="847725"/>
          <p14:tracePt t="56324" x="5251450" y="839788"/>
          <p14:tracePt t="56332" x="5251450" y="830263"/>
          <p14:tracePt t="56342" x="5251450" y="811213"/>
          <p14:tracePt t="56348" x="5251450" y="793750"/>
          <p14:tracePt t="56358" x="5251450" y="766763"/>
          <p14:tracePt t="56363" x="5251450" y="757238"/>
          <p14:tracePt t="56371" x="5251450" y="738188"/>
          <p14:tracePt t="56388" x="5251450" y="720725"/>
          <p14:tracePt t="56403" x="5251450" y="711200"/>
          <p14:tracePt t="56420" x="5251450" y="701675"/>
          <p14:tracePt t="56644" x="5251450" y="711200"/>
          <p14:tracePt t="56652" x="5268913" y="738188"/>
          <p14:tracePt t="56660" x="5314950" y="774700"/>
          <p14:tracePt t="56667" x="5414963" y="830263"/>
          <p14:tracePt t="56676" x="5478463" y="839788"/>
          <p14:tracePt t="56685" x="5534025" y="866775"/>
          <p14:tracePt t="56692" x="5634038" y="911225"/>
          <p14:tracePt t="56701" x="5724525" y="920750"/>
          <p14:tracePt t="56710" x="5789613" y="939800"/>
          <p14:tracePt t="56717" x="5862638" y="939800"/>
          <p14:tracePt t="56726" x="5935663" y="939800"/>
          <p14:tracePt t="56733" x="5989638" y="939800"/>
          <p14:tracePt t="56743" x="6053138" y="939800"/>
          <p14:tracePt t="56749" x="6089650" y="939800"/>
          <p14:tracePt t="56759" x="6145213" y="939800"/>
          <p14:tracePt t="56765" x="6153150" y="939800"/>
          <p14:tracePt t="56772" x="6181725" y="939800"/>
          <p14:tracePt t="56780" x="6189663" y="939800"/>
          <p14:tracePt t="56787" x="6199188" y="939800"/>
          <p14:tracePt t="56803" x="6208713" y="939800"/>
          <p14:tracePt t="56819" x="6218238" y="930275"/>
          <p14:tracePt t="56827" x="6226175" y="920750"/>
          <p14:tracePt t="56851" x="6235700" y="911225"/>
          <p14:tracePt t="56867" x="6245225" y="903288"/>
          <p14:tracePt t="56894" x="6262688" y="866775"/>
          <p14:tracePt t="56916" x="6272213" y="866775"/>
          <p14:tracePt t="56925" x="6272213" y="847725"/>
          <p14:tracePt t="56931" x="6272213" y="839788"/>
          <p14:tracePt t="56947" x="6272213" y="830263"/>
          <p14:tracePt t="56972" x="6272213" y="820738"/>
          <p14:tracePt t="56997" x="6272213" y="803275"/>
          <p14:tracePt t="57013" x="6272213" y="793750"/>
          <p14:tracePt t="57037" x="6272213" y="784225"/>
          <p14:tracePt t="57045" x="6272213" y="766763"/>
          <p14:tracePt t="57052" x="6272213" y="757238"/>
          <p14:tracePt t="57059" x="6272213" y="738188"/>
          <p14:tracePt t="57067" x="6272213" y="711200"/>
          <p14:tracePt t="57076" x="6262688" y="701675"/>
          <p14:tracePt t="57083" x="6262688" y="693738"/>
          <p14:tracePt t="57091" x="6254750" y="674688"/>
          <p14:tracePt t="57099" x="6245225" y="657225"/>
          <p14:tracePt t="57108" x="6235700" y="657225"/>
          <p14:tracePt t="57115" x="6226175" y="647700"/>
          <p14:tracePt t="57124" x="6208713" y="620713"/>
          <p14:tracePt t="57142" x="6199188" y="611188"/>
          <p14:tracePt t="57156" x="6181725" y="584200"/>
          <p14:tracePt t="57172" x="6172200" y="574675"/>
          <p14:tracePt t="57189" x="6172200" y="555625"/>
          <p14:tracePt t="57195" x="6153150" y="538163"/>
          <p14:tracePt t="57212" x="6153150" y="528638"/>
          <p14:tracePt t="57219" x="6153150" y="519113"/>
          <p14:tracePt t="57227" x="6145213" y="519113"/>
          <p14:tracePt t="57412" x="6135688" y="519113"/>
          <p14:tracePt t="57427" x="6126163" y="528638"/>
          <p14:tracePt t="57435" x="6126163" y="538163"/>
          <p14:tracePt t="57443" x="6126163" y="547688"/>
          <p14:tracePt t="57451" x="6116638" y="565150"/>
          <p14:tracePt t="57460" x="6116638" y="574675"/>
          <p14:tracePt t="58166" x="6108700" y="574675"/>
          <p14:tracePt t="58262" x="6099175" y="574675"/>
          <p14:tracePt t="58301" x="6099175" y="584200"/>
          <p14:tracePt t="58404" x="6099175" y="601663"/>
          <p14:tracePt t="58420" x="6099175" y="611188"/>
          <p14:tracePt t="58436" x="6099175" y="620713"/>
          <p14:tracePt t="58460" x="6099175" y="638175"/>
          <p14:tracePt t="93959" x="6089650" y="638175"/>
          <p14:tracePt t="93965" x="6072188" y="638175"/>
          <p14:tracePt t="93973" x="6062663" y="638175"/>
          <p14:tracePt t="93980" x="6053138" y="638175"/>
          <p14:tracePt t="93989" x="6026150" y="638175"/>
          <p14:tracePt t="93996" x="5999163" y="638175"/>
          <p14:tracePt t="94005" x="5980113" y="638175"/>
          <p14:tracePt t="94012" x="5953125" y="611188"/>
          <p14:tracePt t="94021" x="5889625" y="592138"/>
          <p14:tracePt t="94028" x="5853113" y="592138"/>
          <p14:tracePt t="94039" x="5797550" y="584200"/>
          <p14:tracePt t="94044" x="5753100" y="555625"/>
          <p14:tracePt t="94053" x="5688013" y="528638"/>
          <p14:tracePt t="94059" x="5624513" y="519113"/>
          <p14:tracePt t="94067" x="5570538" y="492125"/>
          <p14:tracePt t="94075" x="5507038" y="482600"/>
          <p14:tracePt t="94083" x="5470525" y="474663"/>
          <p14:tracePt t="94091" x="5434013" y="465138"/>
          <p14:tracePt t="94099" x="5378450" y="465138"/>
          <p14:tracePt t="94107" x="5334000" y="438150"/>
          <p14:tracePt t="94115" x="5278438" y="438150"/>
          <p14:tracePt t="94124" x="5224463" y="438150"/>
          <p14:tracePt t="94131" x="5178425" y="438150"/>
          <p14:tracePt t="94139" x="5114925" y="438150"/>
          <p14:tracePt t="94147" x="5059363" y="438150"/>
          <p14:tracePt t="94155" x="4941888" y="474663"/>
          <p14:tracePt t="94163" x="4832350" y="501650"/>
          <p14:tracePt t="94173" x="4713288" y="528638"/>
          <p14:tracePt t="94179" x="4586288" y="574675"/>
          <p14:tracePt t="94189" x="4484688" y="601663"/>
          <p14:tracePt t="94195" x="4376738" y="647700"/>
          <p14:tracePt t="94205" x="4294188" y="684213"/>
          <p14:tracePt t="94212" x="4211638" y="730250"/>
          <p14:tracePt t="94221" x="4148138" y="738188"/>
          <p14:tracePt t="94228" x="4094163" y="747713"/>
          <p14:tracePt t="94239" x="4029075" y="774700"/>
          <p14:tracePt t="94245" x="3956050" y="784225"/>
          <p14:tracePt t="94256" x="3856038" y="811213"/>
          <p14:tracePt t="94262" x="3783013" y="839788"/>
          <p14:tracePt t="94269" x="3702050" y="857250"/>
          <p14:tracePt t="94280" x="3636963" y="874713"/>
          <p14:tracePt t="94285" x="3563938" y="874713"/>
          <p14:tracePt t="94292" x="3500438" y="903288"/>
          <p14:tracePt t="94300" x="3482975" y="903288"/>
          <p14:tracePt t="94308" x="3473450" y="903288"/>
          <p14:tracePt t="94316" x="3436938" y="911225"/>
          <p14:tracePt t="94324" x="3427413" y="911225"/>
          <p14:tracePt t="94331" x="3419475" y="911225"/>
          <p14:tracePt t="94339" x="3409950" y="920750"/>
          <p14:tracePt t="94348" x="3390900" y="930275"/>
          <p14:tracePt t="94388" x="3373438" y="939800"/>
          <p14:tracePt t="94395" x="3363913" y="947738"/>
          <p14:tracePt t="94403" x="3346450" y="966788"/>
          <p14:tracePt t="94420" x="3327400" y="976313"/>
          <p14:tracePt t="94502" x="3309938" y="976313"/>
          <p14:tracePt t="94525" x="3300413" y="976313"/>
          <p14:tracePt t="94534" x="3290888" y="976313"/>
          <p14:tracePt t="94553" x="3263900" y="976313"/>
          <p14:tracePt t="94556" x="3244850" y="976313"/>
          <p14:tracePt t="94565" x="3208338" y="976313"/>
          <p14:tracePt t="94572" x="3190875" y="957263"/>
          <p14:tracePt t="94580" x="3163888" y="947738"/>
          <p14:tracePt t="94588" x="3117850" y="930275"/>
          <p14:tracePt t="94596" x="3108325" y="930275"/>
          <p14:tracePt t="94605" x="3100388" y="920750"/>
          <p14:tracePt t="94616" x="3063875" y="903288"/>
          <p14:tracePt t="94622" x="3054350" y="893763"/>
          <p14:tracePt t="94638" x="3035300" y="893763"/>
          <p14:tracePt t="94644" x="3017838" y="884238"/>
          <p14:tracePt t="94652" x="3008313" y="884238"/>
          <p14:tracePt t="94660" x="2981325" y="884238"/>
          <p14:tracePt t="94668" x="2971800" y="884238"/>
          <p14:tracePt t="94676" x="2944813" y="874713"/>
          <p14:tracePt t="94683" x="2935288" y="874713"/>
          <p14:tracePt t="94691" x="2917825" y="857250"/>
          <p14:tracePt t="94699" x="2898775" y="857250"/>
          <p14:tracePt t="94707" x="2881313" y="847725"/>
          <p14:tracePt t="94723" x="2852738" y="839788"/>
          <p14:tracePt t="94732" x="2844800" y="839788"/>
          <p14:tracePt t="94739" x="2835275" y="839788"/>
          <p14:tracePt t="94755" x="2808288" y="830263"/>
          <p14:tracePt t="94764" x="2798763" y="830263"/>
          <p14:tracePt t="94772" x="2771775" y="830263"/>
          <p14:tracePt t="94780" x="2752725" y="830263"/>
          <p14:tracePt t="94788" x="2725738" y="830263"/>
          <p14:tracePt t="94796" x="2698750" y="830263"/>
          <p14:tracePt t="94805" x="2662238" y="830263"/>
          <p14:tracePt t="94812" x="2625725" y="830263"/>
          <p14:tracePt t="94821" x="2606675" y="830263"/>
          <p14:tracePt t="94829" x="2579688" y="830263"/>
          <p14:tracePt t="94837" x="2562225" y="830263"/>
          <p14:tracePt t="94845" x="2516188" y="830263"/>
          <p14:tracePt t="94852" x="2489200" y="830263"/>
          <p14:tracePt t="94861" x="2462213" y="830263"/>
          <p14:tracePt t="94868" x="2433638" y="830263"/>
          <p14:tracePt t="94876" x="2425700" y="830263"/>
          <p14:tracePt t="94883" x="2416175" y="830263"/>
          <p14:tracePt t="94892" x="2406650" y="830263"/>
          <p14:tracePt t="94901" x="2389188" y="830263"/>
          <p14:tracePt t="94911" x="2370138" y="830263"/>
          <p14:tracePt t="94928" x="2352675" y="839788"/>
          <p14:tracePt t="94935" x="2343150" y="847725"/>
          <p14:tracePt t="94942" x="2333625" y="857250"/>
          <p14:tracePt t="94955" x="2324100" y="866775"/>
          <p14:tracePt t="94964" x="2306638" y="874713"/>
          <p14:tracePt t="94973" x="2287588" y="874713"/>
          <p14:tracePt t="94979" x="2260600" y="893763"/>
          <p14:tracePt t="94987" x="2233613" y="903288"/>
          <p14:tracePt t="94995" x="2197100" y="911225"/>
          <p14:tracePt t="95005" x="2151063" y="911225"/>
          <p14:tracePt t="95012" x="2133600" y="920750"/>
          <p14:tracePt t="95020" x="2114550" y="930275"/>
          <p14:tracePt t="95027" x="2097088" y="957263"/>
          <p14:tracePt t="95035" x="2078038" y="957263"/>
          <p14:tracePt t="95043" x="2051050" y="957263"/>
          <p14:tracePt t="95051" x="2041525" y="957263"/>
          <p14:tracePt t="95059" x="2014538" y="957263"/>
          <p14:tracePt t="95075" x="1997075" y="957263"/>
          <p14:tracePt t="95091" x="1978025" y="957263"/>
          <p14:tracePt t="95099" x="1960563" y="957263"/>
          <p14:tracePt t="95108" x="1941513" y="957263"/>
          <p14:tracePt t="95115" x="1924050" y="957263"/>
          <p14:tracePt t="95123" x="1914525" y="957263"/>
          <p14:tracePt t="95131" x="1887538" y="957263"/>
          <p14:tracePt t="95139" x="1868488" y="957263"/>
          <p14:tracePt t="95147" x="1860550" y="957263"/>
          <p14:tracePt t="95157" x="1851025" y="957263"/>
          <p14:tracePt t="95163" x="1841500" y="957263"/>
          <p14:tracePt t="95172" x="1824038" y="957263"/>
          <p14:tracePt t="95179" x="1804988" y="957263"/>
          <p14:tracePt t="95188" x="1795463" y="957263"/>
          <p14:tracePt t="95195" x="1778000" y="966788"/>
          <p14:tracePt t="95205" x="1751013" y="966788"/>
          <p14:tracePt t="95212" x="1741488" y="966788"/>
          <p14:tracePt t="95221" x="1714500" y="966788"/>
          <p14:tracePt t="95227" x="1685925" y="966788"/>
          <p14:tracePt t="95236" x="1658938" y="976313"/>
          <p14:tracePt t="95243" x="1641475" y="976313"/>
          <p14:tracePt t="95251" x="1595438" y="976313"/>
          <p14:tracePt t="95259" x="1568450" y="976313"/>
          <p14:tracePt t="95268" x="1549400" y="976313"/>
          <p14:tracePt t="95275" x="1522413" y="976313"/>
          <p14:tracePt t="95283" x="1504950" y="976313"/>
          <p14:tracePt t="95292" x="1468438" y="976313"/>
          <p14:tracePt t="95299" x="1449388" y="976313"/>
          <p14:tracePt t="95307" x="1422400" y="976313"/>
          <p14:tracePt t="95315" x="1385888" y="976313"/>
          <p14:tracePt t="95323" x="1349375" y="947738"/>
          <p14:tracePt t="95332" x="1312863" y="939800"/>
          <p14:tracePt t="95347" x="1303338" y="930275"/>
          <p14:tracePt t="95420" x="1293813" y="920750"/>
          <p14:tracePt t="95436" x="1293813" y="911225"/>
          <p14:tracePt t="95452" x="1293813" y="903288"/>
          <p14:tracePt t="95459" x="1293813" y="874713"/>
          <p14:tracePt t="95467" x="1312863" y="866775"/>
          <p14:tracePt t="95476" x="1330325" y="847725"/>
          <p14:tracePt t="95483" x="1349375" y="847725"/>
          <p14:tracePt t="95491" x="1366838" y="839788"/>
          <p14:tracePt t="95500" x="1376363" y="839788"/>
          <p14:tracePt t="95508" x="1395413" y="820738"/>
          <p14:tracePt t="95524" x="1403350" y="820738"/>
          <p14:tracePt t="95531" x="1431925" y="820738"/>
          <p14:tracePt t="95540" x="1449388" y="811213"/>
          <p14:tracePt t="95548" x="1458913" y="811213"/>
          <p14:tracePt t="95555" x="1495425" y="803275"/>
          <p14:tracePt t="95563" x="1522413" y="793750"/>
          <p14:tracePt t="95571" x="1541463" y="793750"/>
          <p14:tracePt t="95580" x="1576388" y="766763"/>
          <p14:tracePt t="95588" x="1604963" y="766763"/>
          <p14:tracePt t="95596" x="1631950" y="757238"/>
          <p14:tracePt t="95603" x="1649413" y="757238"/>
          <p14:tracePt t="95613" x="1677988" y="757238"/>
          <p14:tracePt t="95621" x="1695450" y="757238"/>
          <p14:tracePt t="95627" x="1722438" y="757238"/>
          <p14:tracePt t="95635" x="1741488" y="757238"/>
          <p14:tracePt t="95643" x="1778000" y="757238"/>
          <p14:tracePt t="95651" x="1787525" y="757238"/>
          <p14:tracePt t="95660" x="1824038" y="757238"/>
          <p14:tracePt t="95667" x="1841500" y="757238"/>
          <p14:tracePt t="95675" x="1860550" y="766763"/>
          <p14:tracePt t="95683" x="1878013" y="766763"/>
          <p14:tracePt t="95691" x="1905000" y="774700"/>
          <p14:tracePt t="95699" x="1914525" y="784225"/>
          <p14:tracePt t="95707" x="1931988" y="793750"/>
          <p14:tracePt t="95716" x="1941513" y="803275"/>
          <p14:tracePt t="95851" x="1941513" y="811213"/>
          <p14:tracePt t="95859" x="1941513" y="820738"/>
          <p14:tracePt t="95868" x="1941513" y="839788"/>
          <p14:tracePt t="95875" x="1941513" y="847725"/>
          <p14:tracePt t="95883" x="1941513" y="857250"/>
          <p14:tracePt t="95892" x="1941513" y="874713"/>
          <p14:tracePt t="95901" x="1941513" y="884238"/>
          <p14:tracePt t="95909" x="1941513" y="893763"/>
          <p14:tracePt t="96020" x="1941513" y="903288"/>
          <p14:tracePt t="96028" x="1941513" y="920750"/>
          <p14:tracePt t="96051" x="1941513" y="939800"/>
          <p14:tracePt t="96059" x="1931988" y="947738"/>
          <p14:tracePt t="96067" x="1914525" y="966788"/>
          <p14:tracePt t="96769" x="1905000" y="966788"/>
          <p14:tracePt t="96798" x="1905000" y="957263"/>
          <p14:tracePt t="96876" x="1905000" y="947738"/>
          <p14:tracePt t="96899" x="1905000" y="939800"/>
          <p14:tracePt t="96992" x="1905000" y="920750"/>
          <p14:tracePt t="96997" x="1914525" y="920750"/>
          <p14:tracePt t="97006" x="1924050" y="920750"/>
          <p14:tracePt t="97022" x="1951038" y="920750"/>
          <p14:tracePt t="97028" x="1960563" y="920750"/>
          <p14:tracePt t="97038" x="1968500" y="920750"/>
          <p14:tracePt t="97045" x="1997075" y="920750"/>
          <p14:tracePt t="97051" x="2005013" y="920750"/>
          <p14:tracePt t="97068" x="2014538" y="920750"/>
          <p14:tracePt t="97076" x="2041525" y="920750"/>
          <p14:tracePt t="97091" x="2051050" y="911225"/>
          <p14:tracePt t="97108" x="2070100" y="911225"/>
          <p14:tracePt t="97116" x="2078038" y="911225"/>
          <p14:tracePt t="97140" x="2087563" y="911225"/>
          <p14:tracePt t="97157" x="2097088" y="911225"/>
          <p14:tracePt t="97173" x="2106613" y="911225"/>
          <p14:tracePt t="97180" x="2114550" y="911225"/>
          <p14:tracePt t="97189" x="2133600" y="911225"/>
          <p14:tracePt t="97196" x="2151063" y="911225"/>
          <p14:tracePt t="97206" x="2160588" y="911225"/>
          <p14:tracePt t="97212" x="2170113" y="911225"/>
          <p14:tracePt t="97222" x="2179638" y="911225"/>
          <p14:tracePt t="97228" x="2197100" y="893763"/>
          <p14:tracePt t="97239" x="2206625" y="893763"/>
          <p14:tracePt t="97243" x="2224088" y="884238"/>
          <p14:tracePt t="97251" x="2233613" y="884238"/>
          <p14:tracePt t="97259" x="2243138" y="884238"/>
          <p14:tracePt t="97271" x="2270125" y="874713"/>
          <p14:tracePt t="97286" x="2287588" y="874713"/>
          <p14:tracePt t="97293" x="2297113" y="874713"/>
          <p14:tracePt t="97303" x="2306638" y="866775"/>
          <p14:tracePt t="97317" x="2324100" y="866775"/>
          <p14:tracePt t="97451" x="2333625" y="866775"/>
          <p14:tracePt t="97459" x="2370138" y="866775"/>
          <p14:tracePt t="97467" x="2389188" y="866775"/>
          <p14:tracePt t="97475" x="2443163" y="866775"/>
          <p14:tracePt t="97483" x="2489200" y="866775"/>
          <p14:tracePt t="97492" x="2552700" y="866775"/>
          <p14:tracePt t="97499" x="2598738" y="866775"/>
          <p14:tracePt t="97508" x="2662238" y="866775"/>
          <p14:tracePt t="97517" x="2789238" y="866775"/>
          <p14:tracePt t="97523" x="2898775" y="866775"/>
          <p14:tracePt t="97531" x="2990850" y="866775"/>
          <p14:tracePt t="97539" x="3100388" y="866775"/>
          <p14:tracePt t="97548" x="3200400" y="866775"/>
          <p14:tracePt t="97555" x="3254375" y="866775"/>
          <p14:tracePt t="97563" x="3327400" y="866775"/>
          <p14:tracePt t="97571" x="3363913" y="866775"/>
          <p14:tracePt t="97581" x="3409950" y="866775"/>
          <p14:tracePt t="97588" x="3446463" y="866775"/>
          <p14:tracePt t="97597" x="3455988" y="866775"/>
          <p14:tracePt t="97606" x="3473450" y="866775"/>
          <p14:tracePt t="97615" x="3500438" y="866775"/>
          <p14:tracePt t="97622" x="3509963" y="866775"/>
          <p14:tracePt t="97629" x="3536950" y="866775"/>
          <p14:tracePt t="97639" x="3546475" y="866775"/>
          <p14:tracePt t="97645" x="3556000" y="866775"/>
          <p14:tracePt t="97655" x="3563938" y="866775"/>
          <p14:tracePt t="97659" x="3582988" y="866775"/>
          <p14:tracePt t="97667" x="3592513" y="866775"/>
          <p14:tracePt t="97675" x="3600450" y="866775"/>
          <p14:tracePt t="97691" x="3629025" y="866775"/>
          <p14:tracePt t="97708" x="3636963" y="866775"/>
          <p14:tracePt t="97716" x="3646488" y="866775"/>
          <p14:tracePt t="97731" x="3656013" y="866775"/>
          <p14:tracePt t="97741" x="3665538" y="866775"/>
          <p14:tracePt t="97750" x="3673475" y="866775"/>
          <p14:tracePt t="97758" x="3683000" y="874713"/>
          <p14:tracePt t="97770" x="3692525" y="884238"/>
          <p14:tracePt t="98293" x="3702050" y="893763"/>
          <p14:tracePt t="98319" x="3709988" y="893763"/>
          <p14:tracePt t="98333" x="3719513" y="903288"/>
          <p14:tracePt t="98342" x="3729038" y="903288"/>
          <p14:tracePt t="98349" x="3746500" y="920750"/>
          <p14:tracePt t="98358" x="3756025" y="930275"/>
          <p14:tracePt t="98371" x="3765550" y="939800"/>
          <p14:tracePt t="98387" x="3775075" y="957263"/>
          <p14:tracePt t="98404" x="3775075" y="966788"/>
          <p14:tracePt t="98436" x="3775075" y="976313"/>
          <p14:tracePt t="98597" x="3775075" y="984250"/>
          <p14:tracePt t="98616" x="3792538" y="1003300"/>
          <p14:tracePt t="98629" x="3802063" y="1012825"/>
          <p14:tracePt t="98644" x="3810000" y="1012825"/>
          <p14:tracePt t="98652" x="3819525" y="1012825"/>
          <p14:tracePt t="98659" x="3829050" y="1012825"/>
          <p14:tracePt t="98676" x="3838575" y="1012825"/>
          <p14:tracePt t="98691" x="3846513" y="1012825"/>
          <p14:tracePt t="98707" x="3865563" y="1012825"/>
          <p14:tracePt t="98715" x="3875088" y="1020763"/>
          <p14:tracePt t="98740" x="3892550" y="1030288"/>
          <p14:tracePt t="98747" x="3902075" y="1030288"/>
          <p14:tracePt t="98763" x="3911600" y="1030288"/>
          <p14:tracePt t="98803" x="3919538" y="1039813"/>
          <p14:tracePt t="98806" x="3929063" y="1049338"/>
          <p14:tracePt t="99207" x="3929063" y="1057275"/>
          <p14:tracePt t="99284" x="3938588" y="1076325"/>
          <p14:tracePt t="99307" x="3956050" y="1093788"/>
          <p14:tracePt t="99332" x="3965575" y="1103313"/>
          <p14:tracePt t="99750" x="3965575" y="1122363"/>
          <p14:tracePt t="99766" x="3965575" y="1130300"/>
          <p14:tracePt t="99773" x="3965575" y="1139825"/>
          <p14:tracePt t="99780" x="3965575" y="1149350"/>
          <p14:tracePt t="99795" x="3965575" y="1166813"/>
          <p14:tracePt t="99956" x="3965575" y="1176338"/>
          <p14:tracePt t="99972" x="3965575" y="1185863"/>
          <p14:tracePt t="99989" x="3965575" y="1203325"/>
          <p14:tracePt t="100014" x="3965575" y="1212850"/>
          <p14:tracePt t="100030" x="3965575" y="1222375"/>
          <p14:tracePt t="100053" x="3965575" y="1231900"/>
          <p14:tracePt t="100099" x="3965575" y="1239838"/>
          <p14:tracePt t="100115" x="3965575" y="1249363"/>
          <p14:tracePt t="100123" x="3965575" y="1258888"/>
          <p14:tracePt t="100148" x="3965575" y="1268413"/>
          <p14:tracePt t="100278" x="3956050" y="1276350"/>
          <p14:tracePt t="100286" x="3948113" y="1295400"/>
          <p14:tracePt t="100310" x="3929063" y="1303338"/>
          <p14:tracePt t="100333" x="3919538" y="1303338"/>
          <p14:tracePt t="100342" x="3911600" y="1312863"/>
          <p14:tracePt t="100349" x="3902075" y="1312863"/>
          <p14:tracePt t="100369" x="3892550" y="1312863"/>
          <p14:tracePt t="100371" x="3875088" y="1322388"/>
          <p14:tracePt t="100380" x="3865563" y="1331913"/>
          <p14:tracePt t="100388" x="3838575" y="1339850"/>
          <p14:tracePt t="100395" x="3829050" y="1339850"/>
          <p14:tracePt t="100404" x="3819525" y="1349375"/>
          <p14:tracePt t="100411" x="3783013" y="1358900"/>
          <p14:tracePt t="100420" x="3756025" y="1376363"/>
          <p14:tracePt t="100427" x="3738563" y="1376363"/>
          <p14:tracePt t="100436" x="3702050" y="1376363"/>
          <p14:tracePt t="100443" x="3673475" y="1385888"/>
          <p14:tracePt t="100451" x="3665538" y="1385888"/>
          <p14:tracePt t="100459" x="3656013" y="1385888"/>
          <p14:tracePt t="100468" x="3636963" y="1395413"/>
          <p14:tracePt t="100476" x="3619500" y="1395413"/>
          <p14:tracePt t="100483" x="3609975" y="1404938"/>
          <p14:tracePt t="100491" x="3600450" y="1404938"/>
          <p14:tracePt t="100500" x="3573463" y="1404938"/>
          <p14:tracePt t="100508" x="3556000" y="1422400"/>
          <p14:tracePt t="100532" x="3536950" y="1431925"/>
          <p14:tracePt t="100539" x="3527425" y="1431925"/>
          <p14:tracePt t="100547" x="3519488" y="1431925"/>
          <p14:tracePt t="100571" x="3509963" y="1431925"/>
          <p14:tracePt t="100596" x="3490913" y="1431925"/>
          <p14:tracePt t="100604" x="3482975" y="1441450"/>
          <p14:tracePt t="100627" x="3473450" y="1441450"/>
          <p14:tracePt t="100636" x="3463925" y="1441450"/>
          <p14:tracePt t="100643" x="3436938" y="1441450"/>
          <p14:tracePt t="100659" x="3427413" y="1441450"/>
          <p14:tracePt t="100668" x="3409950" y="1441450"/>
          <p14:tracePt t="100675" x="3400425" y="1441450"/>
          <p14:tracePt t="100684" x="3390900" y="1441450"/>
          <p14:tracePt t="100692" x="3382963" y="1441450"/>
          <p14:tracePt t="100700" x="3373438" y="1441450"/>
          <p14:tracePt t="100708" x="3354388" y="1441450"/>
          <p14:tracePt t="100717" x="3346450" y="1441450"/>
          <p14:tracePt t="100725" x="3327400" y="1441450"/>
          <p14:tracePt t="100733" x="3300413" y="1441450"/>
          <p14:tracePt t="100740" x="3290888" y="1431925"/>
          <p14:tracePt t="100749" x="3281363" y="1431925"/>
          <p14:tracePt t="100757" x="3263900" y="1431925"/>
          <p14:tracePt t="100765" x="3254375" y="1422400"/>
          <p14:tracePt t="100774" x="3244850" y="1422400"/>
          <p14:tracePt t="100788" x="3236913" y="1412875"/>
          <p14:tracePt t="100797" x="3227388" y="1412875"/>
          <p14:tracePt t="100806" x="3217863" y="1412875"/>
          <p14:tracePt t="100822" x="3200400" y="1412875"/>
          <p14:tracePt t="100828" x="3181350" y="1395413"/>
          <p14:tracePt t="100838" x="3181350" y="1385888"/>
          <p14:tracePt t="100846" x="3163888" y="1368425"/>
          <p14:tracePt t="100854" x="3154363" y="1368425"/>
          <p14:tracePt t="100862" x="3136900" y="1368425"/>
          <p14:tracePt t="100867" x="3117850" y="1339850"/>
          <p14:tracePt t="100876" x="3108325" y="1339850"/>
          <p14:tracePt t="100890" x="3090863" y="1331913"/>
          <p14:tracePt t="100931" x="3081338" y="1331913"/>
          <p14:tracePt t="100981" x="3071813" y="1322388"/>
          <p14:tracePt t="100989" x="3063875" y="1312863"/>
          <p14:tracePt t="100997" x="3063875" y="1303338"/>
          <p14:tracePt t="101004" x="3063875" y="1295400"/>
          <p14:tracePt t="101013" x="3063875" y="1285875"/>
          <p14:tracePt t="101022" x="3063875" y="1276350"/>
          <p14:tracePt t="101028" x="3063875" y="1268413"/>
          <p14:tracePt t="101038" x="3063875" y="1258888"/>
          <p14:tracePt t="101053" x="3063875" y="1249363"/>
          <p14:tracePt t="101068" x="3063875" y="1231900"/>
          <p14:tracePt t="101076" x="3063875" y="1222375"/>
          <p14:tracePt t="101100" x="3063875" y="1212850"/>
          <p14:tracePt t="101115" x="3071813" y="1212850"/>
          <p14:tracePt t="101139" x="3071813" y="1195388"/>
          <p14:tracePt t="101147" x="3071813" y="1185863"/>
          <p14:tracePt t="101155" x="3081338" y="1176338"/>
          <p14:tracePt t="101164" x="3081338" y="1166813"/>
          <p14:tracePt t="101173" x="3100388" y="1149350"/>
          <p14:tracePt t="101180" x="3100388" y="1139825"/>
          <p14:tracePt t="101189" x="3108325" y="1139825"/>
          <p14:tracePt t="101197" x="3117850" y="1130300"/>
          <p14:tracePt t="101206" x="3127375" y="1122363"/>
          <p14:tracePt t="101213" x="3144838" y="1103313"/>
          <p14:tracePt t="101222" x="3154363" y="1093788"/>
          <p14:tracePt t="101229" x="3154363" y="1085850"/>
          <p14:tracePt t="101240" x="3163888" y="1076325"/>
          <p14:tracePt t="101255" x="3171825" y="1066800"/>
          <p14:tracePt t="101277" x="3190875" y="1057275"/>
          <p14:tracePt t="101301" x="3208338" y="1049338"/>
          <p14:tracePt t="101309" x="3227388" y="1049338"/>
          <p14:tracePt t="101317" x="3244850" y="1039813"/>
          <p14:tracePt t="101325" x="3273425" y="1039813"/>
          <p14:tracePt t="101333" x="3317875" y="1012825"/>
          <p14:tracePt t="101340" x="3373438" y="1012825"/>
          <p14:tracePt t="101348" x="3436938" y="1012825"/>
          <p14:tracePt t="101356" x="3509963" y="1003300"/>
          <p14:tracePt t="101365" x="3563938" y="1003300"/>
          <p14:tracePt t="101371" x="3619500" y="1003300"/>
          <p14:tracePt t="101379" x="3702050" y="1003300"/>
          <p14:tracePt t="101388" x="3756025" y="1003300"/>
          <p14:tracePt t="101395" x="3792538" y="1003300"/>
          <p14:tracePt t="101403" x="3846513" y="1003300"/>
          <p14:tracePt t="101412" x="3892550" y="1003300"/>
          <p14:tracePt t="101420" x="3911600" y="1003300"/>
          <p14:tracePt t="101427" x="3948113" y="1003300"/>
          <p14:tracePt t="101436" x="3975100" y="1003300"/>
          <p14:tracePt t="101443" x="3992563" y="1003300"/>
          <p14:tracePt t="101452" x="4021138" y="1003300"/>
          <p14:tracePt t="101459" x="4029075" y="1003300"/>
          <p14:tracePt t="101467" x="4038600" y="1003300"/>
          <p14:tracePt t="101475" x="4048125" y="1003300"/>
          <p14:tracePt t="101484" x="4057650" y="1003300"/>
          <p14:tracePt t="101492" x="4075113" y="1003300"/>
          <p14:tracePt t="101508" x="4084638" y="1003300"/>
          <p14:tracePt t="101523" x="4102100" y="1003300"/>
          <p14:tracePt t="101539" x="4121150" y="1003300"/>
          <p14:tracePt t="101555" x="4129088" y="1012825"/>
          <p14:tracePt t="101587" x="4148138" y="1020763"/>
          <p14:tracePt t="101595" x="4157663" y="1020763"/>
          <p14:tracePt t="101613" x="4175125" y="1039813"/>
          <p14:tracePt t="101627" x="4184650" y="1049338"/>
          <p14:tracePt t="101636" x="4202113" y="1066800"/>
          <p14:tracePt t="101643" x="4202113" y="1076325"/>
          <p14:tracePt t="101651" x="4202113" y="1093788"/>
          <p14:tracePt t="101668" x="4211638" y="1103313"/>
          <p14:tracePt t="101676" x="4211638" y="1122363"/>
          <p14:tracePt t="101684" x="4221163" y="1122363"/>
          <p14:tracePt t="101701" x="4238625" y="1139825"/>
          <p14:tracePt t="101716" x="4248150" y="1149350"/>
          <p14:tracePt t="101732" x="4248150" y="1158875"/>
          <p14:tracePt t="101748" x="4248150" y="1166813"/>
          <p14:tracePt t="101764" x="4257675" y="1185863"/>
          <p14:tracePt t="101788" x="4257675" y="1203325"/>
          <p14:tracePt t="101796" x="4267200" y="1212850"/>
          <p14:tracePt t="101820" x="4267200" y="1222375"/>
          <p14:tracePt t="101828" x="4267200" y="1239838"/>
          <p14:tracePt t="101846" x="4267200" y="1249363"/>
          <p14:tracePt t="101899" x="4267200" y="1268413"/>
          <p14:tracePt t="101948" x="4257675" y="1276350"/>
          <p14:tracePt t="101956" x="4248150" y="1276350"/>
          <p14:tracePt t="101964" x="4238625" y="1285875"/>
          <p14:tracePt t="102382" x="4230688" y="1285875"/>
          <p14:tracePt t="102388" x="4221163" y="1285875"/>
          <p14:tracePt t="102398" x="4211638" y="1285875"/>
          <p14:tracePt t="102406" x="4202113" y="1285875"/>
          <p14:tracePt t="102413" x="4175125" y="1285875"/>
          <p14:tracePt t="102420" x="4157663" y="1285875"/>
          <p14:tracePt t="102427" x="4148138" y="1295400"/>
          <p14:tracePt t="102436" x="4129088" y="1295400"/>
          <p14:tracePt t="102454" x="4121150" y="1295400"/>
          <p14:tracePt t="102461" x="4111625" y="1295400"/>
          <p14:tracePt t="102475" x="4102100" y="1303338"/>
          <p14:tracePt t="102477" x="4094163" y="1303338"/>
          <p14:tracePt t="102727" x="4094163" y="1295400"/>
          <p14:tracePt t="102742" x="4102100" y="1285875"/>
          <p14:tracePt t="102924" x="4102100" y="1268413"/>
          <p14:tracePt t="103707" x="4102100" y="1249363"/>
          <p14:tracePt t="103848" x="4111625" y="1239838"/>
          <p14:tracePt t="104053" x="4111625" y="1249363"/>
          <p14:tracePt t="104525" x="4129088" y="1231900"/>
          <p14:tracePt t="104535" x="4129088" y="1222375"/>
          <p14:tracePt t="104542" x="4138613" y="1203325"/>
          <p14:tracePt t="104554" x="4138613" y="1195388"/>
          <p14:tracePt t="104679" x="4129088" y="1203325"/>
          <p14:tracePt t="104686" x="4111625" y="1222375"/>
          <p14:tracePt t="104695" x="4102100" y="1231900"/>
          <p14:tracePt t="104702" x="4102100" y="1249363"/>
          <p14:tracePt t="104725" x="4075113" y="1268413"/>
          <p14:tracePt t="104973" x="4084638" y="1276350"/>
          <p14:tracePt t="104982" x="4084638" y="1285875"/>
          <p14:tracePt t="104994" x="4084638" y="1295400"/>
          <p14:tracePt t="104998" x="4084638" y="1303338"/>
          <p14:tracePt t="105005" x="4084638" y="1312863"/>
          <p14:tracePt t="105012" x="4084638" y="1322388"/>
          <p14:tracePt t="105019" x="4084638" y="1331913"/>
          <p14:tracePt t="105044" x="4065588" y="1339850"/>
          <p14:tracePt t="105084" x="4048125" y="1349375"/>
          <p14:tracePt t="105099" x="4029075" y="1368425"/>
          <p14:tracePt t="105107" x="4011613" y="1385888"/>
          <p14:tracePt t="105115" x="4002088" y="1395413"/>
          <p14:tracePt t="105123" x="3975100" y="1404938"/>
          <p14:tracePt t="105131" x="3948113" y="1404938"/>
          <p14:tracePt t="105139" x="3902075" y="1441450"/>
          <p14:tracePt t="105147" x="3865563" y="1449388"/>
          <p14:tracePt t="105156" x="3802063" y="1477963"/>
          <p14:tracePt t="105163" x="3738563" y="1504950"/>
          <p14:tracePt t="105172" x="3673475" y="1522413"/>
          <p14:tracePt t="105179" x="3609975" y="1568450"/>
          <p14:tracePt t="105192" x="3573463" y="1577975"/>
          <p14:tracePt t="105196" x="3527425" y="1587500"/>
          <p14:tracePt t="105205" x="3509963" y="1604963"/>
          <p14:tracePt t="105212" x="3473450" y="1614488"/>
          <p14:tracePt t="105223" x="3436938" y="1624013"/>
          <p14:tracePt t="105229" x="3427413" y="1631950"/>
          <p14:tracePt t="105242" x="3400425" y="1641475"/>
          <p14:tracePt t="105244" x="3382963" y="1660525"/>
          <p14:tracePt t="105253" x="3363913" y="1660525"/>
          <p14:tracePt t="105260" x="3336925" y="1668463"/>
          <p14:tracePt t="105268" x="3317875" y="1668463"/>
          <p14:tracePt t="105276" x="3290888" y="1668463"/>
          <p14:tracePt t="105284" x="3273425" y="1668463"/>
          <p14:tracePt t="105292" x="3236913" y="1668463"/>
          <p14:tracePt t="105299" x="3227388" y="1668463"/>
          <p14:tracePt t="105307" x="3190875" y="1677988"/>
          <p14:tracePt t="105315" x="3171825" y="1677988"/>
          <p14:tracePt t="105323" x="3144838" y="1677988"/>
          <p14:tracePt t="105331" x="3117850" y="1687513"/>
          <p14:tracePt t="105339" x="3100388" y="1697038"/>
          <p14:tracePt t="105348" x="3081338" y="1697038"/>
          <p14:tracePt t="105356" x="3063875" y="1697038"/>
          <p14:tracePt t="105365" x="3044825" y="1697038"/>
          <p14:tracePt t="105371" x="3017838" y="1697038"/>
          <p14:tracePt t="105382" x="2998788" y="1697038"/>
          <p14:tracePt t="105389" x="2990850" y="1697038"/>
          <p14:tracePt t="105398" x="2962275" y="1697038"/>
          <p14:tracePt t="105404" x="2944813" y="1697038"/>
          <p14:tracePt t="105411" x="2908300" y="1697038"/>
          <p14:tracePt t="105420" x="2881313" y="1697038"/>
          <p14:tracePt t="105427" x="2844800" y="1714500"/>
          <p14:tracePt t="105437" x="2808288" y="1714500"/>
          <p14:tracePt t="105443" x="2762250" y="1724025"/>
          <p14:tracePt t="105452" x="2725738" y="1724025"/>
          <p14:tracePt t="105459" x="2689225" y="1731963"/>
          <p14:tracePt t="105467" x="2635250" y="1731963"/>
          <p14:tracePt t="105475" x="2606675" y="1731963"/>
          <p14:tracePt t="105483" x="2579688" y="1741488"/>
          <p14:tracePt t="105491" x="2552700" y="1751013"/>
          <p14:tracePt t="105500" x="2506663" y="1760538"/>
          <p14:tracePt t="105507" x="2498725" y="1760538"/>
          <p14:tracePt t="105516" x="2470150" y="1760538"/>
          <p14:tracePt t="105523" x="2462213" y="1760538"/>
          <p14:tracePt t="105532" x="2452688" y="1768475"/>
          <p14:tracePt t="105548" x="2433638" y="1768475"/>
          <p14:tracePt t="105563" x="2425700" y="1768475"/>
          <p14:tracePt t="105572" x="2416175" y="1768475"/>
          <p14:tracePt t="105580" x="2406650" y="1768475"/>
          <p14:tracePt t="105596" x="2397125" y="1778000"/>
          <p14:tracePt t="105603" x="2389188" y="1778000"/>
          <p14:tracePt t="105620" x="2370138" y="1797050"/>
          <p14:tracePt t="105845" x="2370138" y="1804988"/>
          <p14:tracePt t="106070" x="2370138" y="1814513"/>
          <p14:tracePt t="106078" x="2379663" y="1824038"/>
          <p14:tracePt t="106085" x="2389188" y="1841500"/>
          <p14:tracePt t="106094" x="2397125" y="1841500"/>
          <p14:tracePt t="106101" x="2416175" y="1860550"/>
          <p14:tracePt t="106108" x="2425700" y="1878013"/>
          <p14:tracePt t="106116" x="2433638" y="1897063"/>
          <p14:tracePt t="106124" x="2433638" y="1933575"/>
          <p14:tracePt t="106132" x="2443163" y="1943100"/>
          <p14:tracePt t="106140" x="2443163" y="1960563"/>
          <p14:tracePt t="106148" x="2443163" y="1970088"/>
          <p14:tracePt t="106156" x="2443163" y="1979613"/>
          <p14:tracePt t="106230" x="2443163" y="1987550"/>
          <p14:tracePt t="106242" x="2443163" y="2006600"/>
          <p14:tracePt t="106247" x="2443163" y="2016125"/>
          <p14:tracePt t="106261" x="2425700" y="2052638"/>
          <p14:tracePt t="106271" x="2406650" y="2070100"/>
          <p14:tracePt t="106276" x="2397125" y="2070100"/>
          <p14:tracePt t="106286" x="2370138" y="2089150"/>
          <p14:tracePt t="106291" x="2360613" y="2097088"/>
          <p14:tracePt t="106299" x="2352675" y="2106613"/>
          <p14:tracePt t="106463" x="2352675" y="2116138"/>
          <p14:tracePt t="106472" x="2360613" y="2116138"/>
          <p14:tracePt t="106479" x="2370138" y="2116138"/>
          <p14:tracePt t="106485" x="2379663" y="2116138"/>
          <p14:tracePt t="106491" x="2389188" y="2116138"/>
          <p14:tracePt t="106500" x="2397125" y="2116138"/>
          <p14:tracePt t="106508" x="2433638" y="2116138"/>
          <p14:tracePt t="106515" x="2462213" y="2116138"/>
          <p14:tracePt t="106523" x="2498725" y="2116138"/>
          <p14:tracePt t="106532" x="2552700" y="2116138"/>
          <p14:tracePt t="106539" x="2589213" y="2116138"/>
          <p14:tracePt t="106549" x="2652713" y="2116138"/>
          <p14:tracePt t="106555" x="2725738" y="2116138"/>
          <p14:tracePt t="106563" x="2781300" y="2116138"/>
          <p14:tracePt t="106571" x="2844800" y="2116138"/>
          <p14:tracePt t="106580" x="2871788" y="2125663"/>
          <p14:tracePt t="106587" x="2925763" y="2152650"/>
          <p14:tracePt t="106596" x="2935288" y="2160588"/>
          <p14:tracePt t="106603" x="2944813" y="2160588"/>
          <p14:tracePt t="106612" x="2962275" y="2170113"/>
          <p14:tracePt t="106620" x="2971800" y="2179638"/>
          <p14:tracePt t="106627" x="2981325" y="2197100"/>
          <p14:tracePt t="106636" x="2981325" y="2206625"/>
          <p14:tracePt t="106643" x="2990850" y="2216150"/>
          <p14:tracePt t="106652" x="2998788" y="2225675"/>
          <p14:tracePt t="106659" x="3008313" y="2233613"/>
          <p14:tracePt t="106685" x="3017838" y="2243138"/>
          <p14:tracePt t="106693" x="3017838" y="2262188"/>
          <p14:tracePt t="106702" x="3017838" y="2270125"/>
          <p14:tracePt t="106709" x="3035300" y="2289175"/>
          <p14:tracePt t="106717" x="3035300" y="2306638"/>
          <p14:tracePt t="106725" x="3035300" y="2316163"/>
          <p14:tracePt t="106733" x="3035300" y="2325688"/>
          <p14:tracePt t="106749" x="3035300" y="2343150"/>
          <p14:tracePt t="106769" x="3035300" y="2352675"/>
          <p14:tracePt t="106773" x="3035300" y="2362200"/>
          <p14:tracePt t="106781" x="3035300" y="2371725"/>
          <p14:tracePt t="106800" x="3027363" y="2398713"/>
          <p14:tracePt t="106804" x="3017838" y="2408238"/>
          <p14:tracePt t="106821" x="2998788" y="2435225"/>
          <p14:tracePt t="106828" x="2990850" y="2452688"/>
          <p14:tracePt t="106836" x="2981325" y="2452688"/>
          <p14:tracePt t="106844" x="2971800" y="2481263"/>
          <p14:tracePt t="106852" x="2962275" y="2498725"/>
          <p14:tracePt t="106861" x="2944813" y="2535238"/>
          <p14:tracePt t="106876" x="2935288" y="2544763"/>
          <p14:tracePt t="106883" x="2925763" y="2571750"/>
          <p14:tracePt t="106904" x="2917825" y="2589213"/>
          <p14:tracePt t="106908" x="2908300" y="2589213"/>
          <p14:tracePt t="107182" x="2917825" y="2589213"/>
          <p14:tracePt t="107197" x="2935288" y="2589213"/>
          <p14:tracePt t="107204" x="2944813" y="2589213"/>
          <p14:tracePt t="107212" x="2962275" y="2581275"/>
          <p14:tracePt t="107221" x="2981325" y="2581275"/>
          <p14:tracePt t="107227" x="2998788" y="2571750"/>
          <p14:tracePt t="107236" x="3008313" y="2571750"/>
          <p14:tracePt t="107243" x="3027363" y="2571750"/>
          <p14:tracePt t="107252" x="3044825" y="2562225"/>
          <p14:tracePt t="107259" x="3063875" y="2554288"/>
          <p14:tracePt t="107267" x="3071813" y="2544763"/>
          <p14:tracePt t="107275" x="3081338" y="2544763"/>
          <p14:tracePt t="107283" x="3090863" y="2544763"/>
          <p14:tracePt t="107291" x="3117850" y="2535238"/>
          <p14:tracePt t="107299" x="3127375" y="2535238"/>
          <p14:tracePt t="107307" x="3154363" y="2535238"/>
          <p14:tracePt t="107315" x="3163888" y="2525713"/>
          <p14:tracePt t="107323" x="3181350" y="2525713"/>
          <p14:tracePt t="107331" x="3208338" y="2525713"/>
          <p14:tracePt t="107339" x="3217863" y="2525713"/>
          <p14:tracePt t="107356" x="3244850" y="2525713"/>
          <p14:tracePt t="107364" x="3263900" y="2525713"/>
          <p14:tracePt t="107371" x="3300413" y="2525713"/>
          <p14:tracePt t="107379" x="3309938" y="2525713"/>
          <p14:tracePt t="107387" x="3354388" y="2525713"/>
          <p14:tracePt t="107395" x="3382963" y="2525713"/>
          <p14:tracePt t="107404" x="3409950" y="2525713"/>
          <p14:tracePt t="107412" x="3455988" y="2535238"/>
          <p14:tracePt t="107420" x="3463925" y="2544763"/>
          <p14:tracePt t="107427" x="3490913" y="2554288"/>
          <p14:tracePt t="107441" x="3509963" y="2562225"/>
          <p14:tracePt t="107445" x="3519488" y="2571750"/>
          <p14:tracePt t="107462" x="3536950" y="2589213"/>
          <p14:tracePt t="107483" x="3536950" y="2598738"/>
          <p14:tracePt t="107491" x="3536950" y="2617788"/>
          <p14:tracePt t="107508" x="3546475" y="2617788"/>
          <p14:tracePt t="107517" x="3546475" y="2625725"/>
          <p14:tracePt t="107525" x="3546475" y="2635250"/>
          <p14:tracePt t="107541" x="3546475" y="2654300"/>
          <p14:tracePt t="107549" x="3546475" y="2662238"/>
          <p14:tracePt t="107557" x="3546475" y="2671763"/>
          <p14:tracePt t="107584" x="3556000" y="2698750"/>
          <p14:tracePt t="107758" x="3563938" y="2698750"/>
          <p14:tracePt t="107768" x="3582988" y="2698750"/>
          <p14:tracePt t="107773" x="3629025" y="2698750"/>
          <p14:tracePt t="107780" x="3656013" y="2698750"/>
          <p14:tracePt t="107787" x="3702050" y="2690813"/>
          <p14:tracePt t="107795" x="3756025" y="2690813"/>
          <p14:tracePt t="107803" x="3846513" y="2681288"/>
          <p14:tracePt t="107811" x="3911600" y="2654300"/>
          <p14:tracePt t="107820" x="3965575" y="2654300"/>
          <p14:tracePt t="107827" x="4029075" y="2644775"/>
          <p14:tracePt t="107835" x="4084638" y="2625725"/>
          <p14:tracePt t="107844" x="4111625" y="2625725"/>
          <p14:tracePt t="107853" x="4157663" y="2625725"/>
          <p14:tracePt t="107862" x="4184650" y="2625725"/>
          <p14:tracePt t="107868" x="4194175" y="2625725"/>
          <p14:tracePt t="107876" x="4202113" y="2625725"/>
          <p14:tracePt t="107883" x="4211638" y="2625725"/>
          <p14:tracePt t="107925" x="4230688" y="2625725"/>
          <p14:tracePt t="107964" x="4238625" y="2625725"/>
          <p14:tracePt t="107981" x="4257675" y="2635250"/>
          <p14:tracePt t="107990" x="4267200" y="2635250"/>
          <p14:tracePt t="107997" x="4275138" y="2644775"/>
          <p14:tracePt t="108028" x="4284663" y="2654300"/>
          <p14:tracePt t="108086" x="4284663" y="2671763"/>
          <p14:tracePt t="108101" x="4284663" y="2681288"/>
          <p14:tracePt t="108126" x="4284663" y="2690813"/>
          <p14:tracePt t="108133" x="4284663" y="2708275"/>
          <p14:tracePt t="108149" x="4284663" y="2717800"/>
          <p14:tracePt t="108157" x="4284663" y="2727325"/>
          <p14:tracePt t="108165" x="4284663" y="2735263"/>
          <p14:tracePt t="108175" x="4284663" y="2754313"/>
          <p14:tracePt t="108179" x="4284663" y="2763838"/>
          <p14:tracePt t="108188" x="4284663" y="2771775"/>
          <p14:tracePt t="108198" x="4284663" y="2790825"/>
          <p14:tracePt t="108206" x="4284663" y="2808288"/>
          <p14:tracePt t="108214" x="4275138" y="2817813"/>
          <p14:tracePt t="108229" x="4275138" y="2844800"/>
          <p14:tracePt t="108244" x="4257675" y="2873375"/>
          <p14:tracePt t="108260" x="4257675" y="2881313"/>
          <p14:tracePt t="108269" x="4257675" y="2890838"/>
          <p14:tracePt t="108276" x="4248150" y="2900363"/>
          <p14:tracePt t="108584" x="4238625" y="2900363"/>
          <p14:tracePt t="108599" x="4230688" y="2900363"/>
          <p14:tracePt t="108636" x="4221163" y="2909888"/>
          <p14:tracePt t="108643" x="4221163" y="2917825"/>
          <p14:tracePt t="108652" x="4211638" y="2927350"/>
          <p14:tracePt t="108659" x="4202113" y="2927350"/>
          <p14:tracePt t="108667" x="4194175" y="2936875"/>
          <p14:tracePt t="108691" x="4194175" y="2963863"/>
          <p14:tracePt t="108699" x="4194175" y="2973388"/>
          <p14:tracePt t="108707" x="4194175" y="2982913"/>
          <p14:tracePt t="108724" x="4194175" y="3000375"/>
          <p14:tracePt t="108732" x="4194175" y="3009900"/>
          <p14:tracePt t="108757" x="4194175" y="3017838"/>
          <p14:tracePt t="108766" x="4194175" y="3036888"/>
          <p14:tracePt t="108781" x="4184650" y="3054350"/>
          <p14:tracePt t="108797" x="4175125" y="3063875"/>
          <p14:tracePt t="108815" x="4157663" y="3100388"/>
          <p14:tracePt t="108821" x="4148138" y="3109913"/>
          <p14:tracePt t="108829" x="4148138" y="3119438"/>
          <p14:tracePt t="108838" x="4138613" y="3136900"/>
          <p14:tracePt t="108847" x="4111625" y="3163888"/>
          <p14:tracePt t="108854" x="4102100" y="3182938"/>
          <p14:tracePt t="108860" x="4094163" y="3192463"/>
          <p14:tracePt t="108867" x="4065588" y="3219450"/>
          <p14:tracePt t="108876" x="4065588" y="3228975"/>
          <p14:tracePt t="108883" x="4057650" y="3246438"/>
          <p14:tracePt t="108905" x="4038600" y="3255963"/>
          <p14:tracePt t="108908" x="4029075" y="3265488"/>
          <p14:tracePt t="108915" x="4029075" y="3273425"/>
          <p14:tracePt t="108923" x="4021138" y="3282950"/>
          <p14:tracePt t="108931" x="4021138" y="3302000"/>
          <p14:tracePt t="108939" x="4011613" y="3309938"/>
          <p14:tracePt t="108947" x="4002088" y="3319463"/>
          <p14:tracePt t="108971" x="4002088" y="3328988"/>
          <p14:tracePt t="108995" x="3992563" y="3338513"/>
          <p14:tracePt t="109061" x="3992563" y="3346450"/>
          <p14:tracePt t="109070" x="3984625" y="3355975"/>
          <p14:tracePt t="109113" x="3975100" y="3365500"/>
          <p14:tracePt t="109188" x="3965575" y="3375025"/>
          <p14:tracePt t="109195" x="3965575" y="3382963"/>
          <p14:tracePt t="109204" x="3956050" y="3382963"/>
          <p14:tracePt t="109221" x="3948113" y="3392488"/>
          <p14:tracePt t="109240" x="3948113" y="3402013"/>
          <p14:tracePt t="109261" x="3938588" y="3411538"/>
          <p14:tracePt t="109286" x="3938588" y="3419475"/>
          <p14:tracePt t="109303" x="3938588" y="3429000"/>
          <p14:tracePt t="109325" x="3929063" y="3446463"/>
          <p14:tracePt t="109349" x="3929063" y="3455988"/>
          <p14:tracePt t="109357" x="3929063" y="3465513"/>
          <p14:tracePt t="109372" x="3929063" y="3475038"/>
          <p14:tracePt t="109381" x="3919538" y="3482975"/>
          <p14:tracePt t="109635" x="3919538" y="3475038"/>
          <p14:tracePt t="109643" x="3929063" y="3465513"/>
          <p14:tracePt t="109659" x="3938588" y="3455988"/>
          <p14:tracePt t="109774" x="3948113" y="3455988"/>
          <p14:tracePt t="109822" x="3948113" y="3465513"/>
          <p14:tracePt t="109830" x="3948113" y="3475038"/>
          <p14:tracePt t="110006" x="3948113" y="3465513"/>
          <p14:tracePt t="110029" x="3948113" y="3446463"/>
          <p14:tracePt t="110036" x="3948113" y="3438525"/>
          <p14:tracePt t="110044" x="3948113" y="3402013"/>
          <p14:tracePt t="110052" x="3948113" y="3382963"/>
          <p14:tracePt t="110059" x="3948113" y="3355975"/>
          <p14:tracePt t="110069" x="3948113" y="3328988"/>
          <p14:tracePt t="110075" x="3948113" y="3282950"/>
          <p14:tracePt t="110083" x="3948113" y="3246438"/>
          <p14:tracePt t="110091" x="3948113" y="3209925"/>
          <p14:tracePt t="110099" x="3948113" y="3182938"/>
          <p14:tracePt t="110107" x="3938588" y="3155950"/>
          <p14:tracePt t="110115" x="3929063" y="3127375"/>
          <p14:tracePt t="110123" x="3892550" y="3063875"/>
          <p14:tracePt t="110131" x="3883025" y="3046413"/>
          <p14:tracePt t="110139" x="3865563" y="3027363"/>
          <p14:tracePt t="110147" x="3829050" y="2982913"/>
          <p14:tracePt t="110155" x="3810000" y="2954338"/>
          <p14:tracePt t="110164" x="3792538" y="2927350"/>
          <p14:tracePt t="110172" x="3775075" y="2900363"/>
          <p14:tracePt t="110179" x="3765550" y="2881313"/>
          <p14:tracePt t="110189" x="3738563" y="2863850"/>
          <p14:tracePt t="110198" x="3719513" y="2836863"/>
          <p14:tracePt t="110205" x="3709988" y="2827338"/>
          <p14:tracePt t="110214" x="3702050" y="2808288"/>
          <p14:tracePt t="110223" x="3673475" y="2771775"/>
          <p14:tracePt t="110228" x="3656013" y="2763838"/>
          <p14:tracePt t="110239" x="3619500" y="2735263"/>
          <p14:tracePt t="110244" x="3592513" y="2717800"/>
          <p14:tracePt t="110253" x="3556000" y="2708275"/>
          <p14:tracePt t="110260" x="3490913" y="2662238"/>
          <p14:tracePt t="110270" x="3455988" y="2644775"/>
          <p14:tracePt t="110276" x="3409950" y="2598738"/>
          <p14:tracePt t="110284" x="3363913" y="2562225"/>
          <p14:tracePt t="110292" x="3317875" y="2525713"/>
          <p14:tracePt t="110301" x="3263900" y="2481263"/>
          <p14:tracePt t="110307" x="3217863" y="2444750"/>
          <p14:tracePt t="110315" x="3171825" y="2416175"/>
          <p14:tracePt t="110323" x="3108325" y="2371725"/>
          <p14:tracePt t="110332" x="3063875" y="2352675"/>
          <p14:tracePt t="110339" x="2998788" y="2306638"/>
          <p14:tracePt t="110347" x="2954338" y="2279650"/>
          <p14:tracePt t="110355" x="2925763" y="2252663"/>
          <p14:tracePt t="110365" x="2889250" y="2243138"/>
          <p14:tracePt t="110371" x="2852738" y="2225675"/>
          <p14:tracePt t="110379" x="2835275" y="2206625"/>
          <p14:tracePt t="110387" x="2798763" y="2197100"/>
          <p14:tracePt t="110395" x="2781300" y="2189163"/>
          <p14:tracePt t="110403" x="2752725" y="2179638"/>
          <p14:tracePt t="110411" x="2744788" y="2179638"/>
          <p14:tracePt t="110419" x="2716213" y="2160588"/>
          <p14:tracePt t="110427" x="2698750" y="2152650"/>
          <p14:tracePt t="110435" x="2689225" y="2152650"/>
          <p14:tracePt t="110443" x="2679700" y="2143125"/>
          <p14:tracePt t="110459" x="2671763" y="2143125"/>
          <p14:tracePt t="110470" x="2662238" y="2133600"/>
          <p14:tracePt t="110525" x="2652713" y="2133600"/>
          <p14:tracePt t="110598" x="2643188" y="2133600"/>
          <p14:tracePt t="110617" x="2635250" y="2125663"/>
          <p14:tracePt t="110636" x="2635250" y="2116138"/>
          <p14:tracePt t="110652" x="2616200" y="2097088"/>
          <p14:tracePt t="110667" x="2616200" y="2089150"/>
          <p14:tracePt t="110675" x="2606675" y="2070100"/>
          <p14:tracePt t="110683" x="2606675" y="2060575"/>
          <p14:tracePt t="110691" x="2598738" y="2033588"/>
          <p14:tracePt t="110724" x="2598738" y="2024063"/>
          <p14:tracePt t="110732" x="2598738" y="2006600"/>
          <p14:tracePt t="110739" x="2598738" y="1997075"/>
          <p14:tracePt t="110747" x="2598738" y="1987550"/>
          <p14:tracePt t="110755" x="2598738" y="1979613"/>
          <p14:tracePt t="110772" x="2598738" y="1970088"/>
          <p14:tracePt t="110780" x="2598738" y="1960563"/>
          <p14:tracePt t="110788" x="2598738" y="1951038"/>
          <p14:tracePt t="110803" x="2598738" y="1943100"/>
          <p14:tracePt t="110828" x="2598738" y="1924050"/>
          <p14:tracePt t="110883" x="2598738" y="1914525"/>
          <p14:tracePt t="111029" x="2598738" y="1943100"/>
          <p14:tracePt t="111037" x="2589213" y="1960563"/>
          <p14:tracePt t="111045" x="2589213" y="1987550"/>
          <p14:tracePt t="111054" x="2589213" y="1997075"/>
          <p14:tracePt t="111060" x="2570163" y="2024063"/>
          <p14:tracePt t="111069" x="2570163" y="2033588"/>
          <p14:tracePt t="111076" x="2570163" y="2043113"/>
          <p14:tracePt t="111092" x="2570163" y="2052638"/>
          <p14:tracePt t="111100" x="2570163" y="2060575"/>
          <p14:tracePt t="111108" x="2570163" y="2070100"/>
          <p14:tracePt t="111116" x="2562225" y="2089150"/>
          <p14:tracePt t="111132" x="2552700" y="2125663"/>
          <p14:tracePt t="111140" x="2543175" y="2133600"/>
          <p14:tracePt t="111148" x="2543175" y="2143125"/>
          <p14:tracePt t="111156" x="2525713" y="2160588"/>
          <p14:tracePt t="111164" x="2516188" y="2170113"/>
          <p14:tracePt t="111173" x="2506663" y="2189163"/>
          <p14:tracePt t="111190" x="2498725" y="2225675"/>
          <p14:tracePt t="111472" x="2498725" y="2252663"/>
          <p14:tracePt t="111537" x="2498725" y="2262188"/>
          <p14:tracePt t="111542" x="2516188" y="2262188"/>
          <p14:tracePt t="111554" x="2525713" y="2262188"/>
          <p14:tracePt t="111565" x="2533650" y="2262188"/>
          <p14:tracePt t="111572" x="2552700" y="2262188"/>
          <p14:tracePt t="111580" x="2570163" y="2270125"/>
          <p14:tracePt t="111604" x="2589213" y="2279650"/>
          <p14:tracePt t="111612" x="2606675" y="2279650"/>
          <p14:tracePt t="111620" x="2616200" y="2289175"/>
          <p14:tracePt t="111627" x="2652713" y="2306638"/>
          <p14:tracePt t="111636" x="2662238" y="2316163"/>
          <p14:tracePt t="111643" x="2679700" y="2325688"/>
          <p14:tracePt t="111652" x="2698750" y="2335213"/>
          <p14:tracePt t="111659" x="2744788" y="2335213"/>
          <p14:tracePt t="111668" x="2781300" y="2352675"/>
          <p14:tracePt t="111677" x="2817813" y="2362200"/>
          <p14:tracePt t="111689" x="2852738" y="2371725"/>
          <p14:tracePt t="111694" x="2898775" y="2389188"/>
          <p14:tracePt t="111702" x="2944813" y="2408238"/>
          <p14:tracePt t="111710" x="2971800" y="2425700"/>
          <p14:tracePt t="111717" x="3017838" y="2444750"/>
          <p14:tracePt t="111724" x="3090863" y="2462213"/>
          <p14:tracePt t="111732" x="3108325" y="2471738"/>
          <p14:tracePt t="111740" x="3144838" y="2489200"/>
          <p14:tracePt t="111748" x="3171825" y="2498725"/>
          <p14:tracePt t="111756" x="3200400" y="2517775"/>
          <p14:tracePt t="111764" x="3217863" y="2525713"/>
          <p14:tracePt t="111772" x="3254375" y="2535238"/>
          <p14:tracePt t="111780" x="3281363" y="2544763"/>
          <p14:tracePt t="111788" x="3300413" y="2554288"/>
          <p14:tracePt t="111796" x="3317875" y="2571750"/>
          <p14:tracePt t="111805" x="3336925" y="2581275"/>
          <p14:tracePt t="111812" x="3373438" y="2589213"/>
          <p14:tracePt t="111821" x="3390900" y="2608263"/>
          <p14:tracePt t="111828" x="3419475" y="2625725"/>
          <p14:tracePt t="111836" x="3436938" y="2625725"/>
          <p14:tracePt t="111845" x="3455988" y="2635250"/>
          <p14:tracePt t="111853" x="3473450" y="2644775"/>
          <p14:tracePt t="111861" x="3482975" y="2644775"/>
          <p14:tracePt t="111876" x="3500438" y="2644775"/>
          <p14:tracePt t="112014" x="3509963" y="2644775"/>
          <p14:tracePt t="112053" x="3509963" y="2662238"/>
          <p14:tracePt t="112071" x="3500438" y="2671763"/>
          <p14:tracePt t="112079" x="3490913" y="2681288"/>
          <p14:tracePt t="112086" x="3490913" y="2690813"/>
          <p14:tracePt t="112093" x="3473450" y="2708275"/>
          <p14:tracePt t="112108" x="3463925" y="2717800"/>
          <p14:tracePt t="112125" x="3455988" y="2727325"/>
          <p14:tracePt t="112147" x="3446463" y="2727325"/>
          <p14:tracePt t="112188" x="3446463" y="2735263"/>
          <p14:tracePt t="112276" x="3446463" y="2744788"/>
          <p14:tracePt t="112288" x="3436938" y="2754313"/>
          <p14:tracePt t="112309" x="3419475" y="2763838"/>
          <p14:tracePt t="112537" x="3427413" y="2763838"/>
          <p14:tracePt t="112543" x="3455988" y="2771775"/>
          <p14:tracePt t="112550" x="3455988" y="2781300"/>
          <p14:tracePt t="112555" x="3473450" y="2790825"/>
          <p14:tracePt t="112563" x="3482975" y="2790825"/>
          <p14:tracePt t="112571" x="3500438" y="2790825"/>
          <p14:tracePt t="112580" x="3509963" y="2790825"/>
          <p14:tracePt t="112587" x="3519488" y="2790825"/>
          <p14:tracePt t="112612" x="3536950" y="2790825"/>
          <p14:tracePt t="112635" x="3546475" y="2790825"/>
          <p14:tracePt t="112644" x="3556000" y="2790825"/>
          <p14:tracePt t="112652" x="3563938" y="2790825"/>
          <p14:tracePt t="112659" x="3592513" y="2790825"/>
          <p14:tracePt t="112675" x="3600450" y="2790825"/>
          <p14:tracePt t="112690" x="3629025" y="2790825"/>
          <p14:tracePt t="112702" x="3636963" y="2781300"/>
          <p14:tracePt t="112725" x="3646488" y="2781300"/>
          <p14:tracePt t="112734" x="3656013" y="2771775"/>
          <p14:tracePt t="112765" x="3665538" y="2771775"/>
          <p14:tracePt t="112796" x="3673475" y="2771775"/>
          <p14:tracePt t="112884" x="3683000" y="2771775"/>
          <p14:tracePt t="113583" x="3709988" y="2771775"/>
          <p14:tracePt t="113590" x="3719513" y="2771775"/>
          <p14:tracePt t="113597" x="3746500" y="2771775"/>
          <p14:tracePt t="113614" x="3775075" y="2771775"/>
          <p14:tracePt t="113627" x="3792538" y="2771775"/>
          <p14:tracePt t="113636" x="3810000" y="2771775"/>
          <p14:tracePt t="113643" x="3819525" y="2771775"/>
          <p14:tracePt t="113652" x="3856038" y="2771775"/>
          <p14:tracePt t="113659" x="3883025" y="2771775"/>
          <p14:tracePt t="113669" x="3892550" y="2771775"/>
          <p14:tracePt t="113675" x="3911600" y="2771775"/>
          <p14:tracePt t="113684" x="3938588" y="2771775"/>
          <p14:tracePt t="113691" x="3956050" y="2771775"/>
          <p14:tracePt t="113699" x="3984625" y="2771775"/>
          <p14:tracePt t="113716" x="4002088" y="2771775"/>
          <p14:tracePt t="113723" x="4021138" y="2763838"/>
          <p14:tracePt t="113731" x="4029075" y="2763838"/>
          <p14:tracePt t="113739" x="4048125" y="2754313"/>
          <p14:tracePt t="113747" x="4057650" y="2744788"/>
          <p14:tracePt t="113763" x="4065588" y="2744788"/>
          <p14:tracePt t="113771" x="4075113" y="2744788"/>
          <p14:tracePt t="113780" x="4084638" y="2735263"/>
          <p14:tracePt t="113799" x="4102100" y="2727325"/>
          <p14:tracePt t="113803" x="4111625" y="2727325"/>
          <p14:tracePt t="113820" x="4121150" y="2727325"/>
          <p14:tracePt t="113844" x="4138613" y="2727325"/>
          <p14:tracePt t="113853" x="4148138" y="2727325"/>
          <p14:tracePt t="113869" x="4157663" y="2727325"/>
          <p14:tracePt t="113876" x="4165600" y="2727325"/>
          <p14:tracePt t="114302" x="4184650" y="2727325"/>
          <p14:tracePt t="114331" x="4194175" y="2727325"/>
          <p14:tracePt t="114339" x="4211638" y="2727325"/>
          <p14:tracePt t="114348" x="4230688" y="2727325"/>
          <p14:tracePt t="114356" x="4238625" y="2727325"/>
          <p14:tracePt t="114363" x="4248150" y="2727325"/>
          <p14:tracePt t="114371" x="4275138" y="2727325"/>
          <p14:tracePt t="114379" x="4294188" y="2727325"/>
          <p14:tracePt t="114387" x="4303713" y="2727325"/>
          <p14:tracePt t="114396" x="4330700" y="2717800"/>
          <p14:tracePt t="114404" x="4330700" y="2708275"/>
          <p14:tracePt t="114413" x="4367213" y="2708275"/>
          <p14:tracePt t="114421" x="4403725" y="2698750"/>
          <p14:tracePt t="114428" x="4430713" y="2698750"/>
          <p14:tracePt t="114436" x="4457700" y="2698750"/>
          <p14:tracePt t="114444" x="4476750" y="2698750"/>
          <p14:tracePt t="114454" x="4503738" y="2698750"/>
          <p14:tracePt t="114460" x="4521200" y="2698750"/>
          <p14:tracePt t="114471" x="4549775" y="2698750"/>
          <p14:tracePt t="114476" x="4557713" y="2698750"/>
          <p14:tracePt t="114483" x="4567238" y="2698750"/>
          <p14:tracePt t="114491" x="4586288" y="2698750"/>
          <p14:tracePt t="114765" x="4567238" y="2698750"/>
          <p14:tracePt t="114775" x="4549775" y="2698750"/>
          <p14:tracePt t="114781" x="4503738" y="2698750"/>
          <p14:tracePt t="114789" x="4476750" y="2698750"/>
          <p14:tracePt t="114796" x="4448175" y="2698750"/>
          <p14:tracePt t="114804" x="4421188" y="2698750"/>
          <p14:tracePt t="114811" x="4403725" y="2698750"/>
          <p14:tracePt t="114819" x="4367213" y="2698750"/>
          <p14:tracePt t="114828" x="4340225" y="2698750"/>
          <p14:tracePt t="114835" x="4311650" y="2698750"/>
          <p14:tracePt t="114843" x="4303713" y="2698750"/>
          <p14:tracePt t="114852" x="4267200" y="2708275"/>
          <p14:tracePt t="114861" x="4248150" y="2708275"/>
          <p14:tracePt t="114869" x="4221163" y="2708275"/>
          <p14:tracePt t="114875" x="4202113" y="2708275"/>
          <p14:tracePt t="114883" x="4175125" y="2708275"/>
          <p14:tracePt t="114904" x="4102100" y="2717800"/>
          <p14:tracePt t="114907" x="4057650" y="2717800"/>
          <p14:tracePt t="114915" x="4002088" y="2727325"/>
          <p14:tracePt t="114924" x="3919538" y="2754313"/>
          <p14:tracePt t="114932" x="3829050" y="2754313"/>
          <p14:tracePt t="114940" x="3756025" y="2754313"/>
          <p14:tracePt t="114948" x="3719513" y="2754313"/>
          <p14:tracePt t="114955" x="3665538" y="2754313"/>
          <p14:tracePt t="114964" x="3629025" y="2754313"/>
          <p14:tracePt t="114971" x="3582988" y="2754313"/>
          <p14:tracePt t="114980" x="3536950" y="2754313"/>
          <p14:tracePt t="114987" x="3500438" y="2754313"/>
          <p14:tracePt t="114996" x="3455988" y="2754313"/>
          <p14:tracePt t="115004" x="3427413" y="2754313"/>
          <p14:tracePt t="115011" x="3382963" y="2754313"/>
          <p14:tracePt t="115020" x="3382963" y="2763838"/>
          <p14:tracePt t="115027" x="3354388" y="2763838"/>
          <p14:tracePt t="115037" x="3346450" y="2763838"/>
          <p14:tracePt t="115044" x="3327400" y="2763838"/>
          <p14:tracePt t="115053" x="3309938" y="2763838"/>
          <p14:tracePt t="115059" x="3290888" y="2763838"/>
          <p14:tracePt t="115069" x="3273425" y="2763838"/>
          <p14:tracePt t="115075" x="3254375" y="2763838"/>
          <p14:tracePt t="115084" x="3244850" y="2763838"/>
          <p14:tracePt t="115091" x="3227388" y="2763838"/>
          <p14:tracePt t="115099" x="3208338" y="2763838"/>
          <p14:tracePt t="115108" x="3171825" y="2763838"/>
          <p14:tracePt t="115115" x="3136900" y="2763838"/>
          <p14:tracePt t="115123" x="3117850" y="2763838"/>
          <p14:tracePt t="115131" x="3090863" y="2763838"/>
          <p14:tracePt t="115139" x="3071813" y="2763838"/>
          <p14:tracePt t="115147" x="3044825" y="2763838"/>
          <p14:tracePt t="115155" x="3035300" y="2763838"/>
          <p14:tracePt t="115163" x="3027363" y="2763838"/>
          <p14:tracePt t="115301" x="3017838" y="2763838"/>
          <p14:tracePt t="115308" x="2998788" y="2754313"/>
          <p14:tracePt t="115316" x="2990850" y="2754313"/>
          <p14:tracePt t="115333" x="2981325" y="2744788"/>
          <p14:tracePt t="115339" x="2971800" y="2735263"/>
          <p14:tracePt t="115348" x="2971800" y="2727325"/>
          <p14:tracePt t="115364" x="2962275" y="2717800"/>
          <p14:tracePt t="115420" x="2954338" y="2708275"/>
          <p14:tracePt t="115459" x="2954338" y="2690813"/>
          <p14:tracePt t="115476" x="2954338" y="2671763"/>
          <p14:tracePt t="115484" x="2954338" y="2662238"/>
          <p14:tracePt t="115499" x="2954338" y="2644775"/>
          <p14:tracePt t="115517" x="2962275" y="2625725"/>
          <p14:tracePt t="115524" x="2971800" y="2617788"/>
          <p14:tracePt t="115532" x="2990850" y="2608263"/>
          <p14:tracePt t="115539" x="3008313" y="2589213"/>
          <p14:tracePt t="115548" x="3035300" y="2581275"/>
          <p14:tracePt t="115555" x="3054350" y="2571750"/>
          <p14:tracePt t="115564" x="3100388" y="2544763"/>
          <p14:tracePt t="115572" x="3127375" y="2544763"/>
          <p14:tracePt t="115580" x="3154363" y="2535238"/>
          <p14:tracePt t="115587" x="3200400" y="2525713"/>
          <p14:tracePt t="115595" x="3263900" y="2517775"/>
          <p14:tracePt t="115604" x="3336925" y="2489200"/>
          <p14:tracePt t="115612" x="3390900" y="2489200"/>
          <p14:tracePt t="115620" x="3455988" y="2471738"/>
          <p14:tracePt t="115627" x="3509963" y="2471738"/>
          <p14:tracePt t="115636" x="3573463" y="2462213"/>
          <p14:tracePt t="115643" x="3629025" y="2462213"/>
          <p14:tracePt t="115652" x="3665538" y="2462213"/>
          <p14:tracePt t="115659" x="3719513" y="2452688"/>
          <p14:tracePt t="115669" x="3765550" y="2452688"/>
          <p14:tracePt t="115676" x="3838575" y="2452688"/>
          <p14:tracePt t="115683" x="3892550" y="2452688"/>
          <p14:tracePt t="115691" x="3965575" y="2452688"/>
          <p14:tracePt t="115699" x="3992563" y="2452688"/>
          <p14:tracePt t="115708" x="4065588" y="2452688"/>
          <p14:tracePt t="115715" x="4121150" y="2452688"/>
          <p14:tracePt t="115723" x="4194175" y="2452688"/>
          <p14:tracePt t="115731" x="4275138" y="2481263"/>
          <p14:tracePt t="115739" x="4303713" y="2481263"/>
          <p14:tracePt t="115747" x="4357688" y="2489200"/>
          <p14:tracePt t="115755" x="4384675" y="2489200"/>
          <p14:tracePt t="115764" x="4403725" y="2489200"/>
          <p14:tracePt t="115772" x="4413250" y="2498725"/>
          <p14:tracePt t="115989" x="4421188" y="2525713"/>
          <p14:tracePt t="115995" x="4421188" y="2544763"/>
          <p14:tracePt t="116003" x="4421188" y="2571750"/>
          <p14:tracePt t="116011" x="4403725" y="2608263"/>
          <p14:tracePt t="116019" x="4394200" y="2625725"/>
          <p14:tracePt t="116027" x="4394200" y="2635250"/>
          <p14:tracePt t="116037" x="4394200" y="2644775"/>
          <p14:tracePt t="116044" x="4394200" y="2654300"/>
          <p14:tracePt t="116051" x="4394200" y="2662238"/>
          <p14:tracePt t="116059" x="4394200" y="2671763"/>
          <p14:tracePt t="116069" x="4394200" y="2681288"/>
          <p14:tracePt t="116075" x="4394200" y="2698750"/>
          <p14:tracePt t="116084" x="4394200" y="2708275"/>
          <p14:tracePt t="116099" x="4394200" y="2717800"/>
          <p14:tracePt t="116107" x="4403725" y="2744788"/>
          <p14:tracePt t="116124" x="4413250" y="2763838"/>
          <p14:tracePt t="116139" x="4413250" y="2790825"/>
          <p14:tracePt t="116148" x="4421188" y="2800350"/>
          <p14:tracePt t="116156" x="4421188" y="2808288"/>
          <p14:tracePt t="116163" x="4421188" y="2827338"/>
          <p14:tracePt t="116171" x="4440238" y="2844800"/>
          <p14:tracePt t="116205" x="4448175" y="2854325"/>
          <p14:tracePt t="116237" x="4448175" y="2873375"/>
          <p14:tracePt t="116243" x="4448175" y="2881313"/>
          <p14:tracePt t="116259" x="4467225" y="2890838"/>
          <p14:tracePt t="116268" x="4476750" y="2890838"/>
          <p14:tracePt t="116275" x="4484688" y="2900363"/>
          <p14:tracePt t="116283" x="4513263" y="2900363"/>
          <p14:tracePt t="116291" x="4530725" y="2917825"/>
          <p14:tracePt t="116300" x="4557713" y="2917825"/>
          <p14:tracePt t="116308" x="4594225" y="2927350"/>
          <p14:tracePt t="116316" x="4622800" y="2927350"/>
          <p14:tracePt t="116324" x="4640263" y="2946400"/>
          <p14:tracePt t="116332" x="4659313" y="2946400"/>
          <p14:tracePt t="116340" x="4667250" y="2946400"/>
          <p14:tracePt t="116427" x="4676775" y="2946400"/>
          <p14:tracePt t="116435" x="4667250" y="2973388"/>
          <p14:tracePt t="116443" x="4649788" y="2990850"/>
          <p14:tracePt t="116452" x="4622800" y="3027363"/>
          <p14:tracePt t="116459" x="4594225" y="3054350"/>
          <p14:tracePt t="116471" x="4576763" y="3073400"/>
          <p14:tracePt t="116475" x="4549775" y="3100388"/>
          <p14:tracePt t="116484" x="4521200" y="3109913"/>
          <p14:tracePt t="116494" x="4503738" y="3127375"/>
          <p14:tracePt t="116507" x="4484688" y="3127375"/>
          <p14:tracePt t="116511" x="4467225" y="3136900"/>
          <p14:tracePt t="116518" x="4421188" y="3146425"/>
          <p14:tracePt t="116525" x="4403725" y="3146425"/>
          <p14:tracePt t="116532" x="4348163" y="3146425"/>
          <p14:tracePt t="116540" x="4311650" y="3146425"/>
          <p14:tracePt t="116550" x="4238625" y="3146425"/>
          <p14:tracePt t="116555" x="4194175" y="3146425"/>
          <p14:tracePt t="116564" x="4148138" y="3146425"/>
          <p14:tracePt t="116571" x="4102100" y="3146425"/>
          <p14:tracePt t="116581" x="4065588" y="3146425"/>
          <p14:tracePt t="116589" x="4029075" y="3146425"/>
          <p14:tracePt t="116600" x="4002088" y="3146425"/>
          <p14:tracePt t="116604" x="3984625" y="3146425"/>
          <p14:tracePt t="116612" x="3948113" y="3146425"/>
          <p14:tracePt t="116620" x="3911600" y="3146425"/>
          <p14:tracePt t="116628" x="3883025" y="3146425"/>
          <p14:tracePt t="116636" x="3856038" y="3146425"/>
          <p14:tracePt t="116644" x="3838575" y="3146425"/>
          <p14:tracePt t="116653" x="3810000" y="3146425"/>
          <p14:tracePt t="116661" x="3792538" y="3146425"/>
          <p14:tracePt t="116670" x="3765550" y="3146425"/>
          <p14:tracePt t="116677" x="3746500" y="3146425"/>
          <p14:tracePt t="116683" x="3719513" y="3146425"/>
          <p14:tracePt t="116691" x="3702050" y="3146425"/>
          <p14:tracePt t="116700" x="3673475" y="3146425"/>
          <p14:tracePt t="116707" x="3629025" y="3127375"/>
          <p14:tracePt t="116715" x="3609975" y="3127375"/>
          <p14:tracePt t="116723" x="3582988" y="3109913"/>
          <p14:tracePt t="116731" x="3563938" y="3109913"/>
          <p14:tracePt t="116739" x="3546475" y="3100388"/>
          <p14:tracePt t="116747" x="3519488" y="3090863"/>
          <p14:tracePt t="116771" x="3509963" y="3090863"/>
          <p14:tracePt t="116779" x="3490913" y="3073400"/>
          <p14:tracePt t="116788" x="3482975" y="3073400"/>
          <p14:tracePt t="116804" x="3463925" y="3073400"/>
          <p14:tracePt t="116813" x="3446463" y="3073400"/>
          <p14:tracePt t="116821" x="3436938" y="3073400"/>
          <p14:tracePt t="116837" x="3419475" y="3073400"/>
          <p14:tracePt t="116846" x="3409950" y="3073400"/>
          <p14:tracePt t="116854" x="3390900" y="3073400"/>
          <p14:tracePt t="116861" x="3382963" y="3063875"/>
          <p14:tracePt t="116869" x="3354388" y="3054350"/>
          <p14:tracePt t="116884" x="3336925" y="3036888"/>
          <p14:tracePt t="116908" x="3336925" y="3027363"/>
          <p14:tracePt t="116926" x="3327400" y="3009900"/>
          <p14:tracePt t="116931" x="3327400" y="2990850"/>
          <p14:tracePt t="116947" x="3327400" y="2982913"/>
          <p14:tracePt t="116963" x="3327400" y="2973388"/>
          <p14:tracePt t="116979" x="3327400" y="2946400"/>
          <p14:tracePt t="116987" x="3336925" y="2936875"/>
          <p14:tracePt t="116996" x="3354388" y="2927350"/>
          <p14:tracePt t="117004" x="3390900" y="2917825"/>
          <p14:tracePt t="117011" x="3427413" y="2900363"/>
          <p14:tracePt t="117021" x="3463925" y="2890838"/>
          <p14:tracePt t="117027" x="3527425" y="2881313"/>
          <p14:tracePt t="117036" x="3619500" y="2881313"/>
          <p14:tracePt t="117043" x="3683000" y="2863850"/>
          <p14:tracePt t="117051" x="3775075" y="2836863"/>
          <p14:tracePt t="117059" x="3829050" y="2836863"/>
          <p14:tracePt t="117068" x="3892550" y="2827338"/>
          <p14:tracePt t="117075" x="3929063" y="2827338"/>
          <p14:tracePt t="117083" x="4002088" y="2827338"/>
          <p14:tracePt t="117091" x="4075113" y="2827338"/>
          <p14:tracePt t="117099" x="4148138" y="2827338"/>
          <p14:tracePt t="117107" x="4202113" y="2827338"/>
          <p14:tracePt t="117115" x="4275138" y="2827338"/>
          <p14:tracePt t="117125" x="4321175" y="2827338"/>
          <p14:tracePt t="117133" x="4357688" y="2827338"/>
          <p14:tracePt t="117142" x="4413250" y="2827338"/>
          <p14:tracePt t="117149" x="4457700" y="2827338"/>
          <p14:tracePt t="117158" x="4467225" y="2827338"/>
          <p14:tracePt t="117164" x="4494213" y="2827338"/>
          <p14:tracePt t="117188" x="4503738" y="2827338"/>
          <p14:tracePt t="117207" x="4513263" y="2827338"/>
          <p14:tracePt t="117335" x="4513263" y="2844800"/>
          <p14:tracePt t="117341" x="4513263" y="2900363"/>
          <p14:tracePt t="117349" x="4513263" y="2936875"/>
          <p14:tracePt t="117357" x="4448175" y="3009900"/>
          <p14:tracePt t="117368" x="4348163" y="3046413"/>
          <p14:tracePt t="117371" x="4284663" y="3082925"/>
          <p14:tracePt t="117379" x="4248150" y="3146425"/>
          <p14:tracePt t="117388" x="4211638" y="3182938"/>
          <p14:tracePt t="117396" x="4194175" y="3192463"/>
          <p14:tracePt t="117403" x="4175125" y="3200400"/>
          <p14:tracePt t="117452" x="4165600" y="3209925"/>
          <p14:tracePt t="117469" x="4175125" y="3209925"/>
          <p14:tracePt t="117476" x="4202113" y="3209925"/>
          <p14:tracePt t="117487" x="4221163" y="3209925"/>
          <p14:tracePt t="117503" x="4230688" y="3209925"/>
          <p14:tracePt t="117580" x="4238625" y="3219450"/>
          <p14:tracePt t="117587" x="4248150" y="3228975"/>
          <p14:tracePt t="117596" x="4257675" y="3228975"/>
          <p14:tracePt t="117603" x="4267200" y="3236913"/>
          <p14:tracePt t="117614" x="4267200" y="3246438"/>
          <p14:tracePt t="117620" x="4275138" y="3255963"/>
          <p14:tracePt t="117629" x="4303713" y="3282950"/>
          <p14:tracePt t="117645" x="4311650" y="3292475"/>
          <p14:tracePt t="117661" x="4311650" y="3302000"/>
          <p14:tracePt t="117673" x="4321175" y="3309938"/>
          <p14:tracePt t="117716" x="4321175" y="3319463"/>
          <p14:tracePt t="117723" x="4321175" y="3338513"/>
          <p14:tracePt t="117731" x="4321175" y="3346450"/>
          <p14:tracePt t="117742" x="4311650" y="3355975"/>
          <p14:tracePt t="117750" x="4284663" y="3365500"/>
          <p14:tracePt t="117758" x="4238625" y="3375025"/>
          <p14:tracePt t="117767" x="4175125" y="3402013"/>
          <p14:tracePt t="117773" x="4084638" y="3411538"/>
          <p14:tracePt t="117780" x="3975100" y="3429000"/>
          <p14:tracePt t="117788" x="3865563" y="3429000"/>
          <p14:tracePt t="117795" x="3775075" y="3429000"/>
          <p14:tracePt t="117804" x="3665538" y="3429000"/>
          <p14:tracePt t="117811" x="3556000" y="3429000"/>
          <p14:tracePt t="117819" x="3463925" y="3429000"/>
          <p14:tracePt t="117827" x="3382963" y="3429000"/>
          <p14:tracePt t="117835" x="3309938" y="3429000"/>
          <p14:tracePt t="117844" x="3273425" y="3429000"/>
          <p14:tracePt t="117851" x="3227388" y="3411538"/>
          <p14:tracePt t="117860" x="3181350" y="3402013"/>
          <p14:tracePt t="117869" x="3163888" y="3402013"/>
          <p14:tracePt t="117875" x="3144838" y="3392488"/>
          <p14:tracePt t="117884" x="3117850" y="3382963"/>
          <p14:tracePt t="117904" x="3081338" y="3355975"/>
          <p14:tracePt t="117907" x="3071813" y="3346450"/>
          <p14:tracePt t="117915" x="3063875" y="3338513"/>
          <p14:tracePt t="117923" x="3044825" y="3319463"/>
          <p14:tracePt t="117934" x="3027363" y="3302000"/>
          <p14:tracePt t="117949" x="3017838" y="3273425"/>
          <p14:tracePt t="117974" x="3017838" y="3265488"/>
          <p14:tracePt t="117990" x="3017838" y="3255963"/>
          <p14:tracePt t="118007" x="3017838" y="3236913"/>
          <p14:tracePt t="118037" x="3017838" y="3228975"/>
          <p14:tracePt t="118045" x="3017838" y="3209925"/>
          <p14:tracePt t="118052" x="3027363" y="3200400"/>
          <p14:tracePt t="118060" x="3035300" y="3192463"/>
          <p14:tracePt t="118069" x="3044825" y="3182938"/>
          <p14:tracePt t="118076" x="3054350" y="3173413"/>
          <p14:tracePt t="118085" x="3071813" y="3163888"/>
          <p14:tracePt t="118093" x="3108325" y="3163888"/>
          <p14:tracePt t="118100" x="3136900" y="3155950"/>
          <p14:tracePt t="118108" x="3154363" y="3136900"/>
          <p14:tracePt t="118116" x="3200400" y="3127375"/>
          <p14:tracePt t="118125" x="3217863" y="3127375"/>
          <p14:tracePt t="118131" x="3273425" y="3127375"/>
          <p14:tracePt t="118139" x="3327400" y="3119438"/>
          <p14:tracePt t="118147" x="3373438" y="3119438"/>
          <p14:tracePt t="118155" x="3436938" y="3100388"/>
          <p14:tracePt t="118163" x="3482975" y="3090863"/>
          <p14:tracePt t="118171" x="3536950" y="3090863"/>
          <p14:tracePt t="118179" x="3582988" y="3090863"/>
          <p14:tracePt t="118188" x="3609975" y="3090863"/>
          <p14:tracePt t="118195" x="3683000" y="3090863"/>
          <p14:tracePt t="118204" x="3683000" y="3100388"/>
          <p14:tracePt t="118211" x="3709988" y="3127375"/>
          <p14:tracePt t="118220" x="3746500" y="3136900"/>
          <p14:tracePt t="118227" x="3765550" y="3163888"/>
          <p14:tracePt t="118237" x="3810000" y="3182938"/>
          <p14:tracePt t="118243" x="3819525" y="3192463"/>
          <p14:tracePt t="118251" x="3846513" y="3209925"/>
          <p14:tracePt t="118268" x="3875088" y="3228975"/>
          <p14:tracePt t="118275" x="3892550" y="3228975"/>
          <p14:tracePt t="118285" x="3919538" y="3228975"/>
          <p14:tracePt t="118292" x="3929063" y="3228975"/>
          <p14:tracePt t="118299" x="3938588" y="3228975"/>
          <p14:tracePt t="118307" x="3948113" y="3228975"/>
          <p14:tracePt t="118316" x="3965575" y="3228975"/>
          <p14:tracePt t="118493" x="3975100" y="3236913"/>
          <p14:tracePt t="118518" x="3984625" y="3246438"/>
          <p14:tracePt t="118525" x="3984625" y="3255963"/>
          <p14:tracePt t="118541" x="4002088" y="3273425"/>
          <p14:tracePt t="118552" x="4021138" y="3282950"/>
          <p14:tracePt t="118557" x="4057650" y="3282950"/>
          <p14:tracePt t="118564" x="4075113" y="3292475"/>
          <p14:tracePt t="118573" x="4094163" y="3309938"/>
          <p14:tracePt t="118582" x="4111625" y="3338513"/>
          <p14:tracePt t="118589" x="4121150" y="3338513"/>
          <p14:tracePt t="118597" x="4129088" y="3355975"/>
          <p14:tracePt t="118606" x="4138613" y="3365500"/>
          <p14:tracePt t="118616" x="4157663" y="3392488"/>
          <p14:tracePt t="118619" x="4157663" y="3402013"/>
          <p14:tracePt t="118627" x="4157663" y="3411538"/>
          <p14:tracePt t="118635" x="4157663" y="3438525"/>
          <p14:tracePt t="118643" x="4157663" y="3446463"/>
          <p14:tracePt t="118659" x="4157663" y="3455988"/>
          <p14:tracePt t="118668" x="4148138" y="3465513"/>
          <p14:tracePt t="118676" x="4129088" y="3482975"/>
          <p14:tracePt t="118686" x="4121150" y="3482975"/>
          <p14:tracePt t="118692" x="4111625" y="3492500"/>
          <p14:tracePt t="118700" x="4102100" y="3492500"/>
          <p14:tracePt t="118717" x="4094163" y="3492500"/>
          <p14:tracePt t="118732" x="4084638" y="3492500"/>
          <p14:tracePt t="118740" x="4075113" y="3492500"/>
          <p14:tracePt t="118780" x="4057650" y="3482975"/>
          <p14:tracePt t="118804" x="4038600" y="3465513"/>
          <p14:tracePt t="118814" x="4038600" y="3455988"/>
          <p14:tracePt t="118827" x="4038600" y="3446463"/>
          <p14:tracePt t="118843" x="4038600" y="3438525"/>
          <p14:tracePt t="118884" x="4038600" y="3429000"/>
          <p14:tracePt t="119038" x="4038600" y="3419475"/>
          <p14:tracePt t="119093" x="4029075" y="3411538"/>
          <p14:tracePt t="119120" x="4002088" y="3411538"/>
          <p14:tracePt t="119125" x="3984625" y="3411538"/>
          <p14:tracePt t="119133" x="3956050" y="3411538"/>
          <p14:tracePt t="119142" x="3929063" y="3411538"/>
          <p14:tracePt t="119147" x="3883025" y="3411538"/>
          <p14:tracePt t="119156" x="3829050" y="3411538"/>
          <p14:tracePt t="119163" x="3756025" y="3411538"/>
          <p14:tracePt t="119171" x="3702050" y="3411538"/>
          <p14:tracePt t="119179" x="3592513" y="3411538"/>
          <p14:tracePt t="119187" x="3519488" y="3411538"/>
          <p14:tracePt t="119195" x="3473450" y="3411538"/>
          <p14:tracePt t="119203" x="3436938" y="3411538"/>
          <p14:tracePt t="119212" x="3419475" y="3411538"/>
          <p14:tracePt t="119219" x="3390900" y="3411538"/>
          <p14:tracePt t="119227" x="3382963" y="3411538"/>
          <p14:tracePt t="119236" x="3363913" y="3411538"/>
          <p14:tracePt t="119245" x="3346450" y="3411538"/>
          <p14:tracePt t="119254" x="3336925" y="3411538"/>
          <p14:tracePt t="119261" x="3327400" y="3411538"/>
          <p14:tracePt t="119278" x="3300413" y="3402013"/>
          <p14:tracePt t="119288" x="3290888" y="3402013"/>
          <p14:tracePt t="119293" x="3236913" y="3392488"/>
          <p14:tracePt t="119304" x="3208338" y="3382963"/>
          <p14:tracePt t="119309" x="3136900" y="3346450"/>
          <p14:tracePt t="119317" x="3081338" y="3328988"/>
          <p14:tracePt t="119323" x="2998788" y="3319463"/>
          <p14:tracePt t="119331" x="2935288" y="3292475"/>
          <p14:tracePt t="119340" x="2862263" y="3265488"/>
          <p14:tracePt t="119349" x="2817813" y="3255963"/>
          <p14:tracePt t="119359" x="2762250" y="3246438"/>
          <p14:tracePt t="119372" x="2689225" y="3200400"/>
          <p14:tracePt t="119379" x="2652713" y="3182938"/>
          <p14:tracePt t="119387" x="2589213" y="3155950"/>
          <p14:tracePt t="119395" x="2570163" y="3146425"/>
          <p14:tracePt t="119403" x="2533650" y="3127375"/>
          <p14:tracePt t="119411" x="2516188" y="3100388"/>
          <p14:tracePt t="119420" x="2498725" y="3090863"/>
          <p14:tracePt t="119430" x="2479675" y="3073400"/>
          <p14:tracePt t="119438" x="2470150" y="3063875"/>
          <p14:tracePt t="119445" x="2462213" y="3063875"/>
          <p14:tracePt t="119454" x="2443163" y="3046413"/>
          <p14:tracePt t="119461" x="2425700" y="3017838"/>
          <p14:tracePt t="119473" x="2406650" y="3000375"/>
          <p14:tracePt t="119475" x="2389188" y="2982913"/>
          <p14:tracePt t="119484" x="2379663" y="2963863"/>
          <p14:tracePt t="119491" x="2352675" y="2936875"/>
          <p14:tracePt t="119499" x="2333625" y="2917825"/>
          <p14:tracePt t="119507" x="2306638" y="2873375"/>
          <p14:tracePt t="119516" x="2287588" y="2836863"/>
          <p14:tracePt t="119523" x="2279650" y="2817813"/>
          <p14:tracePt t="119531" x="2224088" y="2763838"/>
          <p14:tracePt t="119539" x="2206625" y="2744788"/>
          <p14:tracePt t="119547" x="2187575" y="2708275"/>
          <p14:tracePt t="119555" x="2179638" y="2681288"/>
          <p14:tracePt t="119564" x="2143125" y="2654300"/>
          <p14:tracePt t="119571" x="2133600" y="2625725"/>
          <p14:tracePt t="119580" x="2124075" y="2608263"/>
          <p14:tracePt t="119587" x="2114550" y="2608263"/>
          <p14:tracePt t="119595" x="2106613" y="2589213"/>
          <p14:tracePt t="119603" x="2087563" y="2571750"/>
          <p14:tracePt t="119619" x="2087563" y="2562225"/>
          <p14:tracePt t="119627" x="2087563" y="2535238"/>
          <p14:tracePt t="119635" x="2078038" y="2525713"/>
          <p14:tracePt t="119643" x="2078038" y="2517775"/>
          <p14:tracePt t="119652" x="2060575" y="2489200"/>
          <p14:tracePt t="119659" x="2060575" y="2481263"/>
          <p14:tracePt t="119675" x="2060575" y="2452688"/>
          <p14:tracePt t="119684" x="2051050" y="2452688"/>
          <p14:tracePt t="119692" x="2041525" y="2435225"/>
          <p14:tracePt t="119700" x="2041525" y="2416175"/>
          <p14:tracePt t="119708" x="2041525" y="2398713"/>
          <p14:tracePt t="119716" x="2041525" y="2389188"/>
          <p14:tracePt t="119724" x="2033588" y="2362200"/>
          <p14:tracePt t="119732" x="2033588" y="2343150"/>
          <p14:tracePt t="119740" x="2014538" y="2298700"/>
          <p14:tracePt t="119756" x="2014538" y="2270125"/>
          <p14:tracePt t="119764" x="2014538" y="2252663"/>
          <p14:tracePt t="119772" x="2014538" y="2225675"/>
          <p14:tracePt t="119780" x="2005013" y="2197100"/>
          <p14:tracePt t="119788" x="2005013" y="2189163"/>
          <p14:tracePt t="119796" x="2005013" y="2170113"/>
          <p14:tracePt t="119804" x="2005013" y="2133600"/>
          <p14:tracePt t="119820" x="2005013" y="2116138"/>
          <p14:tracePt t="119828" x="2005013" y="2089150"/>
          <p14:tracePt t="119836" x="2005013" y="2079625"/>
          <p14:tracePt t="119845" x="1997075" y="2052638"/>
          <p14:tracePt t="119853" x="1997075" y="2043113"/>
          <p14:tracePt t="119861" x="1997075" y="2033588"/>
          <p14:tracePt t="119868" x="1997075" y="2016125"/>
          <p14:tracePt t="119875" x="1997075" y="1997075"/>
          <p14:tracePt t="119891" x="1997075" y="1987550"/>
          <p14:tracePt t="119915" x="1997075" y="1970088"/>
          <p14:tracePt t="119925" x="1997075" y="1960563"/>
          <p14:tracePt t="119939" x="1997075" y="1951038"/>
          <p14:tracePt t="119947" x="1997075" y="1943100"/>
          <p14:tracePt t="119964" x="1997075" y="1914525"/>
          <p14:tracePt t="119972" x="1997075" y="1906588"/>
          <p14:tracePt t="119980" x="2014538" y="1897063"/>
          <p14:tracePt t="119988" x="2024063" y="1887538"/>
          <p14:tracePt t="119997" x="2041525" y="1870075"/>
          <p14:tracePt t="120007" x="2051050" y="1860550"/>
          <p14:tracePt t="120013" x="2070100" y="1841500"/>
          <p14:tracePt t="120023" x="2087563" y="1824038"/>
          <p14:tracePt t="120028" x="2097088" y="1814513"/>
          <p14:tracePt t="120037" x="2133600" y="1797050"/>
          <p14:tracePt t="120044" x="2143125" y="1787525"/>
          <p14:tracePt t="120052" x="2151063" y="1778000"/>
          <p14:tracePt t="120060" x="2160588" y="1768475"/>
          <p14:tracePt t="120069" x="2187575" y="1741488"/>
          <p14:tracePt t="120077" x="2197100" y="1741488"/>
          <p14:tracePt t="120085" x="2197100" y="1731963"/>
          <p14:tracePt t="120092" x="2206625" y="1731963"/>
          <p14:tracePt t="120101" x="2214563" y="1724025"/>
          <p14:tracePt t="120124" x="2224088" y="1714500"/>
          <p14:tracePt t="120158" x="2233613" y="1704975"/>
          <p14:tracePt t="120179" x="2260600" y="1697038"/>
          <p14:tracePt t="120187" x="2270125" y="1687513"/>
          <p14:tracePt t="120203" x="2297113" y="1687513"/>
          <p14:tracePt t="120212" x="2306638" y="1687513"/>
          <p14:tracePt t="120221" x="2333625" y="1687513"/>
          <p14:tracePt t="120227" x="2352675" y="1687513"/>
          <p14:tracePt t="120236" x="2370138" y="1687513"/>
          <p14:tracePt t="120243" x="2389188" y="1677988"/>
          <p14:tracePt t="120252" x="2406650" y="1677988"/>
          <p14:tracePt t="120259" x="2433638" y="1677988"/>
          <p14:tracePt t="120268" x="2443163" y="1677988"/>
          <p14:tracePt t="120275" x="2470150" y="1677988"/>
          <p14:tracePt t="120285" x="2489200" y="1677988"/>
          <p14:tracePt t="120291" x="2498725" y="1677988"/>
          <p14:tracePt t="120301" x="2533650" y="1677988"/>
          <p14:tracePt t="120307" x="2562225" y="1677988"/>
          <p14:tracePt t="120315" x="2579688" y="1677988"/>
          <p14:tracePt t="120323" x="2606675" y="1677988"/>
          <p14:tracePt t="120331" x="2635250" y="1677988"/>
          <p14:tracePt t="120339" x="2662238" y="1677988"/>
          <p14:tracePt t="120347" x="2679700" y="1677988"/>
          <p14:tracePt t="120355" x="2725738" y="1677988"/>
          <p14:tracePt t="120363" x="2752725" y="1677988"/>
          <p14:tracePt t="120371" x="2762250" y="1677988"/>
          <p14:tracePt t="120379" x="2781300" y="1677988"/>
          <p14:tracePt t="120387" x="2817813" y="1704975"/>
          <p14:tracePt t="120395" x="2852738" y="1704975"/>
          <p14:tracePt t="120403" x="2871788" y="1704975"/>
          <p14:tracePt t="120412" x="2908300" y="1714500"/>
          <p14:tracePt t="120419" x="2925763" y="1714500"/>
          <p14:tracePt t="120429" x="2954338" y="1714500"/>
          <p14:tracePt t="120439" x="2998788" y="1724025"/>
          <p14:tracePt t="120443" x="3027363" y="1724025"/>
          <p14:tracePt t="120452" x="3071813" y="1731963"/>
          <p14:tracePt t="120459" x="3108325" y="1731963"/>
          <p14:tracePt t="120469" x="3144838" y="1751013"/>
          <p14:tracePt t="120476" x="3154363" y="1751013"/>
          <p14:tracePt t="120487" x="3190875" y="1751013"/>
          <p14:tracePt t="120491" x="3217863" y="1751013"/>
          <p14:tracePt t="120500" x="3227388" y="1760538"/>
          <p14:tracePt t="120507" x="3254375" y="1760538"/>
          <p14:tracePt t="120523" x="3281363" y="1760538"/>
          <p14:tracePt t="120531" x="3290888" y="1768475"/>
          <p14:tracePt t="120539" x="3309938" y="1768475"/>
          <p14:tracePt t="120549" x="3336925" y="1778000"/>
          <p14:tracePt t="120557" x="3373438" y="1804988"/>
          <p14:tracePt t="120565" x="3390900" y="1804988"/>
          <p14:tracePt t="120573" x="3400425" y="1804988"/>
          <p14:tracePt t="120580" x="3427413" y="1814513"/>
          <p14:tracePt t="120588" x="3455988" y="1824038"/>
          <p14:tracePt t="120597" x="3482975" y="1824038"/>
          <p14:tracePt t="120604" x="3500438" y="1833563"/>
          <p14:tracePt t="120613" x="3519488" y="1833563"/>
          <p14:tracePt t="120620" x="3536950" y="1851025"/>
          <p14:tracePt t="120630" x="3563938" y="1851025"/>
          <p14:tracePt t="120638" x="3582988" y="1860550"/>
          <p14:tracePt t="120645" x="3592513" y="1860550"/>
          <p14:tracePt t="120654" x="3609975" y="1870075"/>
          <p14:tracePt t="120662" x="3619500" y="1870075"/>
          <p14:tracePt t="120686" x="3629025" y="1870075"/>
          <p14:tracePt t="120709" x="3646488" y="1878013"/>
          <p14:tracePt t="120724" x="3656013" y="1878013"/>
          <p14:tracePt t="120733" x="3665538" y="1897063"/>
          <p14:tracePt t="120748" x="3673475" y="1897063"/>
          <p14:tracePt t="120756" x="3683000" y="1906588"/>
          <p14:tracePt t="120764" x="3692525" y="1906588"/>
          <p14:tracePt t="120772" x="3702050" y="1914525"/>
          <p14:tracePt t="120788" x="3719513" y="1933575"/>
          <p14:tracePt t="120796" x="3729038" y="1943100"/>
          <p14:tracePt t="120819" x="3738563" y="1951038"/>
          <p14:tracePt t="120863" x="3738563" y="1960563"/>
          <p14:tracePt t="120884" x="3746500" y="1970088"/>
          <p14:tracePt t="120900" x="3756025" y="1970088"/>
          <p14:tracePt t="120915" x="3765550" y="1979613"/>
          <p14:tracePt t="120957" x="3783013" y="1997075"/>
          <p14:tracePt t="120972" x="3792538" y="2006600"/>
          <p14:tracePt t="120996" x="3802063" y="2016125"/>
          <p14:tracePt t="121020" x="3802063" y="2024063"/>
          <p14:tracePt t="121036" x="3810000" y="2033588"/>
          <p14:tracePt t="121060" x="3819525" y="2033588"/>
          <p14:tracePt t="121084" x="3829050" y="2033588"/>
          <p14:tracePt t="121100" x="3838575" y="2033588"/>
          <p14:tracePt t="121133" x="3856038" y="2033588"/>
          <p14:tracePt t="121148" x="3865563" y="2033588"/>
          <p14:tracePt t="121180" x="3875088" y="2052638"/>
          <p14:tracePt t="121317" x="3892550" y="2052638"/>
          <p14:tracePt t="121326" x="3902075" y="2052638"/>
          <p14:tracePt t="121350" x="3911600" y="2052638"/>
          <p14:tracePt t="121387" x="3919538" y="2052638"/>
          <p14:tracePt t="121411" x="3938588" y="2052638"/>
          <p14:tracePt t="121419" x="3948113" y="2060575"/>
          <p14:tracePt t="121444" x="3948113" y="2070100"/>
          <p14:tracePt t="121470" x="3956050" y="2079625"/>
          <p14:tracePt t="121507" x="3975100" y="2097088"/>
          <p14:tracePt t="121631" x="3984625" y="2106613"/>
          <p14:tracePt t="121733" x="3984625" y="2116138"/>
          <p14:tracePt t="121749" x="3992563" y="2133600"/>
          <p14:tracePt t="121844" x="3992563" y="2143125"/>
          <p14:tracePt t="121852" x="4002088" y="2160588"/>
          <p14:tracePt t="121878" x="4002088" y="2170113"/>
          <p14:tracePt t="121895" x="4011613" y="2189163"/>
          <p14:tracePt t="121940" x="4029075" y="2206625"/>
          <p14:tracePt t="121955" x="4029075" y="2216150"/>
          <p14:tracePt t="121963" x="4029075" y="2225675"/>
          <p14:tracePt t="121971" x="4038600" y="2233613"/>
          <p14:tracePt t="121987" x="4048125" y="2262188"/>
          <p14:tracePt t="122003" x="4057650" y="2270125"/>
          <p14:tracePt t="122021" x="4057650" y="2279650"/>
          <p14:tracePt t="122027" x="4065588" y="2289175"/>
          <p14:tracePt t="122035" x="4065588" y="2298700"/>
          <p14:tracePt t="122059" x="4065588" y="2306638"/>
          <p14:tracePt t="122077" x="4075113" y="2325688"/>
          <p14:tracePt t="122101" x="4084638" y="2343150"/>
          <p14:tracePt t="122117" x="4084638" y="2352675"/>
          <p14:tracePt t="122125" x="4094163" y="2362200"/>
          <p14:tracePt t="122143" x="4102100" y="2371725"/>
          <p14:tracePt t="122149" x="4111625" y="2379663"/>
          <p14:tracePt t="122181" x="4121150" y="2389188"/>
          <p14:tracePt t="122229" x="4129088" y="2389188"/>
          <p14:tracePt t="122241" x="4129088" y="2398713"/>
          <p14:tracePt t="122300" x="4138613" y="2416175"/>
          <p14:tracePt t="122341" x="4138613" y="2425700"/>
          <p14:tracePt t="122426" x="4138613" y="2435225"/>
          <p14:tracePt t="122454" x="4138613" y="2444750"/>
          <p14:tracePt t="122764" x="4138613" y="2452688"/>
          <p14:tracePt t="122771" x="4138613" y="2471738"/>
          <p14:tracePt t="122779" x="4138613" y="2508250"/>
          <p14:tracePt t="122787" x="4138613" y="2535238"/>
          <p14:tracePt t="122795" x="4138613" y="2571750"/>
          <p14:tracePt t="122803" x="4138613" y="2625725"/>
          <p14:tracePt t="122811" x="4138613" y="2698750"/>
          <p14:tracePt t="122819" x="4157663" y="2763838"/>
          <p14:tracePt t="122828" x="4175125" y="2827338"/>
          <p14:tracePt t="122837" x="4184650" y="2881313"/>
          <p14:tracePt t="122845" x="4184650" y="2927350"/>
          <p14:tracePt t="122852" x="4194175" y="2963863"/>
          <p14:tracePt t="122863" x="4194175" y="2982913"/>
          <p14:tracePt t="122867" x="4194175" y="3000375"/>
          <p14:tracePt t="122877" x="4211638" y="3036888"/>
          <p14:tracePt t="122894" x="4221163" y="3046413"/>
          <p14:tracePt t="122947" x="4221163" y="3054350"/>
          <p14:tracePt t="122955" x="4221163" y="3063875"/>
          <p14:tracePt t="122963" x="4221163" y="3073400"/>
          <p14:tracePt t="122971" x="4221163" y="3100388"/>
          <p14:tracePt t="122979" x="4221163" y="3119438"/>
          <p14:tracePt t="122987" x="4221163" y="3146425"/>
          <p14:tracePt t="122995" x="4221163" y="3182938"/>
          <p14:tracePt t="123003" x="4230688" y="3219450"/>
          <p14:tracePt t="123011" x="4230688" y="3255963"/>
          <p14:tracePt t="123019" x="4230688" y="3282950"/>
          <p14:tracePt t="123029" x="4238625" y="3302000"/>
          <p14:tracePt t="123036" x="4238625" y="3338513"/>
          <p14:tracePt t="123054" x="4238625" y="3346450"/>
          <p14:tracePt t="123061" x="4248150" y="3365500"/>
          <p14:tracePt t="123077" x="4257675" y="3375025"/>
          <p14:tracePt t="123292" x="4248150" y="3382963"/>
          <p14:tracePt t="123299" x="4211638" y="3382963"/>
          <p14:tracePt t="123307" x="4129088" y="3382963"/>
          <p14:tracePt t="123315" x="4038600" y="3365500"/>
          <p14:tracePt t="123324" x="3965575" y="3365500"/>
          <p14:tracePt t="123331" x="3911600" y="3365500"/>
          <p14:tracePt t="123339" x="3838575" y="3365500"/>
          <p14:tracePt t="123347" x="3775075" y="3365500"/>
          <p14:tracePt t="123356" x="3719513" y="3365500"/>
          <p14:tracePt t="123363" x="3683000" y="3365500"/>
          <p14:tracePt t="123371" x="3636963" y="3365500"/>
          <p14:tracePt t="123379" x="3629025" y="3365500"/>
          <p14:tracePt t="123445" x="3619500" y="3355975"/>
          <p14:tracePt t="123557" x="3636963" y="3346450"/>
          <p14:tracePt t="123565" x="3673475" y="3346450"/>
          <p14:tracePt t="123573" x="3719513" y="3346450"/>
          <p14:tracePt t="123582" x="3775075" y="3346450"/>
          <p14:tracePt t="123588" x="3802063" y="3346450"/>
          <p14:tracePt t="123596" x="3838575" y="3346450"/>
          <p14:tracePt t="123604" x="3883025" y="3346450"/>
          <p14:tracePt t="123614" x="3892550" y="3346450"/>
          <p14:tracePt t="123619" x="3902075" y="3346450"/>
          <p14:tracePt t="123916" x="3875088" y="3346450"/>
          <p14:tracePt t="123924" x="3846513" y="3346450"/>
          <p14:tracePt t="123932" x="3802063" y="3346450"/>
          <p14:tracePt t="123940" x="3775075" y="3346450"/>
          <p14:tracePt t="123948" x="3738563" y="3346450"/>
          <p14:tracePt t="123957" x="3692525" y="3346450"/>
          <p14:tracePt t="123964" x="3656013" y="3346450"/>
          <p14:tracePt t="123972" x="3609975" y="3346450"/>
          <p14:tracePt t="123980" x="3582988" y="3346450"/>
          <p14:tracePt t="123988" x="3563938" y="3346450"/>
          <p14:tracePt t="123996" x="3556000" y="3346450"/>
          <p14:tracePt t="124005" x="3546475" y="3346450"/>
          <p14:tracePt t="124526" x="3556000" y="3346450"/>
          <p14:tracePt t="124534" x="3582988" y="3346450"/>
          <p14:tracePt t="124542" x="3629025" y="3346450"/>
          <p14:tracePt t="124554" x="3656013" y="3346450"/>
          <p14:tracePt t="124557" x="3683000" y="3346450"/>
          <p14:tracePt t="124564" x="3729038" y="3346450"/>
          <p14:tracePt t="124572" x="3756025" y="3346450"/>
          <p14:tracePt t="124579" x="3792538" y="3346450"/>
          <p14:tracePt t="124587" x="3810000" y="3346450"/>
          <p14:tracePt t="124595" x="3856038" y="3355975"/>
          <p14:tracePt t="124603" x="3892550" y="3365500"/>
          <p14:tracePt t="124612" x="3902075" y="3365500"/>
          <p14:tracePt t="124619" x="3938588" y="3365500"/>
          <p14:tracePt t="124627" x="3984625" y="3392488"/>
          <p14:tracePt t="124636" x="4029075" y="3392488"/>
          <p14:tracePt t="124643" x="4038600" y="3392488"/>
          <p14:tracePt t="124651" x="4075113" y="3392488"/>
          <p14:tracePt t="124659" x="4094163" y="3392488"/>
          <p14:tracePt t="125845" x="4094163" y="3402013"/>
          <p14:tracePt t="125852" x="4094163" y="3419475"/>
          <p14:tracePt t="125859" x="4102100" y="3438525"/>
          <p14:tracePt t="125868" x="4129088" y="3446463"/>
          <p14:tracePt t="125893" x="4175125" y="3492500"/>
          <p14:tracePt t="125897" x="4184650" y="3492500"/>
          <p14:tracePt t="125903" x="4194175" y="3492500"/>
          <p14:tracePt t="125916" x="4221163" y="3502025"/>
          <p14:tracePt t="126630" x="4230688" y="3492500"/>
          <p14:tracePt t="126670" x="4238625" y="3482975"/>
          <p14:tracePt t="126702" x="4248150" y="3482975"/>
          <p14:tracePt t="126758" x="4257675" y="3482975"/>
          <p14:tracePt t="126773" x="4267200" y="3482975"/>
          <p14:tracePt t="126782" x="4284663" y="3475038"/>
          <p14:tracePt t="126805" x="4294188" y="3475038"/>
          <p14:tracePt t="126820" x="4311650" y="3465513"/>
          <p14:tracePt t="127253" x="4330700" y="3465513"/>
          <p14:tracePt t="127261" x="4340225" y="3465513"/>
          <p14:tracePt t="127770" x="4348163" y="3455988"/>
          <p14:tracePt t="127821" x="4348163" y="3446463"/>
          <p14:tracePt t="127848" x="4357688" y="3429000"/>
          <p14:tracePt t="127864" x="4357688" y="3419475"/>
          <p14:tracePt t="127892" x="4357688" y="3411538"/>
          <p14:tracePt t="128037" x="4357688" y="3402013"/>
          <p14:tracePt t="128054" x="4357688" y="3392488"/>
          <p14:tracePt t="128069" x="4367213" y="3382963"/>
          <p14:tracePt t="130926" x="4367213" y="3392488"/>
          <p14:tracePt t="131145" x="4367213" y="3402013"/>
          <p14:tracePt t="132390" x="4367213" y="3411538"/>
          <p14:tracePt t="132406" x="4376738" y="3429000"/>
          <p14:tracePt t="132436" x="4384675" y="3438525"/>
          <p14:tracePt t="132443" x="4384675" y="3446463"/>
          <p14:tracePt t="132590" x="4384675" y="3455988"/>
          <p14:tracePt t="132597" x="4394200" y="3465513"/>
          <p14:tracePt t="135520" x="4413250" y="3465513"/>
          <p14:tracePt t="138763" x="4394200" y="3465513"/>
          <p14:tracePt t="138771" x="4367213" y="3465513"/>
          <p14:tracePt t="138779" x="4330700" y="3465513"/>
          <p14:tracePt t="138787" x="4311650" y="3465513"/>
          <p14:tracePt t="138795" x="4257675" y="3465513"/>
          <p14:tracePt t="138803" x="4202113" y="3455988"/>
          <p14:tracePt t="138811" x="4157663" y="3446463"/>
          <p14:tracePt t="138819" x="4102100" y="3429000"/>
          <p14:tracePt t="138828" x="4057650" y="3429000"/>
          <p14:tracePt t="138836" x="4002088" y="3419475"/>
          <p14:tracePt t="138843" x="3948113" y="3419475"/>
          <p14:tracePt t="138852" x="3902075" y="3382963"/>
          <p14:tracePt t="138861" x="3883025" y="3375025"/>
          <p14:tracePt t="138867" x="3829050" y="3375025"/>
          <p14:tracePt t="138875" x="3765550" y="3365500"/>
          <p14:tracePt t="138884" x="3692525" y="3365500"/>
          <p14:tracePt t="138902" x="3556000" y="3328988"/>
          <p14:tracePt t="138908" x="3482975" y="3328988"/>
          <p14:tracePt t="138916" x="3419475" y="3309938"/>
          <p14:tracePt t="138924" x="3390900" y="3309938"/>
          <p14:tracePt t="138933" x="3354388" y="3309938"/>
          <p14:tracePt t="138939" x="3290888" y="3302000"/>
          <p14:tracePt t="138947" x="3254375" y="3292475"/>
          <p14:tracePt t="138956" x="3208338" y="3292475"/>
          <p14:tracePt t="138964" x="3154363" y="3292475"/>
          <p14:tracePt t="138972" x="3100388" y="3292475"/>
          <p14:tracePt t="138980" x="3035300" y="3265488"/>
          <p14:tracePt t="138987" x="2998788" y="3265488"/>
          <p14:tracePt t="138995" x="2925763" y="3255963"/>
          <p14:tracePt t="139003" x="2871788" y="3246438"/>
          <p14:tracePt t="139011" x="2808288" y="3228975"/>
          <p14:tracePt t="139019" x="2752725" y="3228975"/>
          <p14:tracePt t="139027" x="2725738" y="3228975"/>
          <p14:tracePt t="139035" x="2689225" y="3209925"/>
          <p14:tracePt t="139043" x="2662238" y="3209925"/>
          <p14:tracePt t="139052" x="2643188" y="3200400"/>
          <p14:tracePt t="139060" x="2635250" y="3200400"/>
          <p14:tracePt t="139068" x="2625725" y="3200400"/>
          <p14:tracePt t="139084" x="2616200" y="3192463"/>
          <p14:tracePt t="139115" x="2589213" y="3182938"/>
          <p14:tracePt t="139123" x="2579688" y="3173413"/>
          <p14:tracePt t="139132" x="2552700" y="3146425"/>
          <p14:tracePt t="139140" x="2543175" y="3146425"/>
          <p14:tracePt t="139148" x="2489200" y="3100388"/>
          <p14:tracePt t="139156" x="2443163" y="3054350"/>
          <p14:tracePt t="139163" x="2370138" y="2982913"/>
          <p14:tracePt t="139173" x="2324100" y="2936875"/>
          <p14:tracePt t="139179" x="2297113" y="2900363"/>
          <p14:tracePt t="139188" x="2243138" y="2854325"/>
          <p14:tracePt t="139196" x="2206625" y="2808288"/>
          <p14:tracePt t="139203" x="2187575" y="2771775"/>
          <p14:tracePt t="139211" x="2179638" y="2754313"/>
          <p14:tracePt t="139219" x="2160588" y="2708275"/>
          <p14:tracePt t="139238" x="2151063" y="2671763"/>
          <p14:tracePt t="139243" x="2151063" y="2635250"/>
          <p14:tracePt t="139252" x="2133600" y="2581275"/>
          <p14:tracePt t="139259" x="2133600" y="2508250"/>
          <p14:tracePt t="139268" x="2124075" y="2452688"/>
          <p14:tracePt t="139275" x="2124075" y="2389188"/>
          <p14:tracePt t="139284" x="2097088" y="2316163"/>
          <p14:tracePt t="139292" x="2097088" y="2262188"/>
          <p14:tracePt t="139304" x="2097088" y="2197100"/>
          <p14:tracePt t="139309" x="2097088" y="2160588"/>
          <p14:tracePt t="139319" x="2114550" y="2106613"/>
          <p14:tracePt t="139325" x="2124075" y="2043113"/>
          <p14:tracePt t="139335" x="2143125" y="2016125"/>
          <p14:tracePt t="139341" x="2170113" y="1970088"/>
          <p14:tracePt t="139349" x="2197100" y="1933575"/>
          <p14:tracePt t="139357" x="2214563" y="1914525"/>
          <p14:tracePt t="139372" x="2279650" y="1851025"/>
          <p14:tracePt t="139381" x="2297113" y="1841500"/>
          <p14:tracePt t="139390" x="2343150" y="1824038"/>
          <p14:tracePt t="139397" x="2360613" y="1814513"/>
          <p14:tracePt t="139404" x="2389188" y="1814513"/>
          <p14:tracePt t="139412" x="2425700" y="1814513"/>
          <p14:tracePt t="139419" x="2462213" y="1797050"/>
          <p14:tracePt t="139427" x="2506663" y="1797050"/>
          <p14:tracePt t="139435" x="2562225" y="1797050"/>
          <p14:tracePt t="139443" x="2616200" y="1797050"/>
          <p14:tracePt t="139452" x="2689225" y="1797050"/>
          <p14:tracePt t="139459" x="2762250" y="1797050"/>
          <p14:tracePt t="139467" x="2852738" y="1797050"/>
          <p14:tracePt t="139475" x="2925763" y="1797050"/>
          <p14:tracePt t="139487" x="2990850" y="1797050"/>
          <p14:tracePt t="139491" x="3027363" y="1797050"/>
          <p14:tracePt t="139500" x="3054350" y="1797050"/>
          <p14:tracePt t="139507" x="3081338" y="1797050"/>
          <p14:tracePt t="139517" x="3100388" y="1797050"/>
          <p14:tracePt t="139523" x="3136900" y="1797050"/>
          <p14:tracePt t="139539" x="3144838" y="1797050"/>
          <p14:tracePt t="139547" x="3163888" y="1797050"/>
          <p14:tracePt t="139555" x="3200400" y="1824038"/>
          <p14:tracePt t="139564" x="3217863" y="1833563"/>
          <p14:tracePt t="139571" x="3236913" y="1841500"/>
          <p14:tracePt t="139579" x="3263900" y="1870075"/>
          <p14:tracePt t="139587" x="3290888" y="1897063"/>
          <p14:tracePt t="139595" x="3336925" y="1924050"/>
          <p14:tracePt t="139603" x="3409950" y="1979613"/>
          <p14:tracePt t="139611" x="3436938" y="2016125"/>
          <p14:tracePt t="139619" x="3473450" y="2043113"/>
          <p14:tracePt t="139627" x="3482975" y="2070100"/>
          <p14:tracePt t="139635" x="3509963" y="2116138"/>
          <p14:tracePt t="139643" x="3536950" y="2160588"/>
          <p14:tracePt t="139651" x="3563938" y="2225675"/>
          <p14:tracePt t="139659" x="3573463" y="2270125"/>
          <p14:tracePt t="139668" x="3582988" y="2306638"/>
          <p14:tracePt t="139675" x="3592513" y="2343150"/>
          <p14:tracePt t="139685" x="3592513" y="2371725"/>
          <p14:tracePt t="139691" x="3609975" y="2398713"/>
          <p14:tracePt t="139699" x="3609975" y="2416175"/>
          <p14:tracePt t="139707" x="3619500" y="2444750"/>
          <p14:tracePt t="139716" x="3619500" y="2452688"/>
          <p14:tracePt t="139723" x="3619500" y="2471738"/>
          <p14:tracePt t="139732" x="3619500" y="2489200"/>
          <p14:tracePt t="139740" x="3619500" y="2508250"/>
          <p14:tracePt t="139748" x="3619500" y="2535238"/>
          <p14:tracePt t="139756" x="3619500" y="2554288"/>
          <p14:tracePt t="139764" x="3619500" y="2581275"/>
          <p14:tracePt t="139772" x="3619500" y="2598738"/>
          <p14:tracePt t="139780" x="3619500" y="2644775"/>
          <p14:tracePt t="139788" x="3619500" y="2662238"/>
          <p14:tracePt t="139796" x="3619500" y="2690813"/>
          <p14:tracePt t="139804" x="3619500" y="2708275"/>
          <p14:tracePt t="139811" x="3619500" y="2735263"/>
          <p14:tracePt t="139820" x="3609975" y="2754313"/>
          <p14:tracePt t="139828" x="3609975" y="2771775"/>
          <p14:tracePt t="139836" x="3609975" y="2781300"/>
          <p14:tracePt t="139844" x="3609975" y="2800350"/>
          <p14:tracePt t="139852" x="3600450" y="2817813"/>
          <p14:tracePt t="139859" x="3592513" y="2836863"/>
          <p14:tracePt t="139878" x="3582988" y="2844800"/>
          <p14:tracePt t="139886" x="3573463" y="2890838"/>
          <p14:tracePt t="139906" x="3546475" y="2927350"/>
          <p14:tracePt t="139909" x="3527425" y="2963863"/>
          <p14:tracePt t="139917" x="3490913" y="2990850"/>
          <p14:tracePt t="139924" x="3446463" y="3027363"/>
          <p14:tracePt t="139933" x="3427413" y="3046413"/>
          <p14:tracePt t="139940" x="3400425" y="3063875"/>
          <p14:tracePt t="139948" x="3363913" y="3082925"/>
          <p14:tracePt t="139957" x="3346450" y="3100388"/>
          <p14:tracePt t="139964" x="3317875" y="3100388"/>
          <p14:tracePt t="139972" x="3300413" y="3109913"/>
          <p14:tracePt t="139980" x="3281363" y="3127375"/>
          <p14:tracePt t="139988" x="3273425" y="3127375"/>
          <p14:tracePt t="139996" x="3254375" y="3136900"/>
          <p14:tracePt t="140037" x="3236913" y="3136900"/>
          <p14:tracePt t="140054" x="3227388" y="3136900"/>
          <p14:tracePt t="140077" x="3217863" y="3136900"/>
          <p14:tracePt t="140101" x="3200400" y="3136900"/>
          <p14:tracePt t="140109" x="3190875" y="3136900"/>
          <p14:tracePt t="140117" x="3163888" y="3136900"/>
          <p14:tracePt t="140132" x="3144838" y="3127375"/>
          <p14:tracePt t="140140" x="3136900" y="3127375"/>
          <p14:tracePt t="140147" x="3108325" y="3119438"/>
          <p14:tracePt t="140155" x="3090863" y="3109913"/>
          <p14:tracePt t="140172" x="3081338" y="3109913"/>
          <p14:tracePt t="140342" x="3071813" y="3109913"/>
          <p14:tracePt t="140350" x="3054350" y="3109913"/>
          <p14:tracePt t="140357" x="3044825" y="3109913"/>
          <p14:tracePt t="140363" x="3017838" y="3109913"/>
          <p14:tracePt t="140371" x="2971800" y="3109913"/>
          <p14:tracePt t="140379" x="2962275" y="3109913"/>
          <p14:tracePt t="140387" x="2917825" y="3109913"/>
          <p14:tracePt t="140395" x="2898775" y="3109913"/>
          <p14:tracePt t="140403" x="2871788" y="3109913"/>
          <p14:tracePt t="140411" x="2852738" y="3109913"/>
          <p14:tracePt t="140419" x="2835275" y="3109913"/>
          <p14:tracePt t="140427" x="2817813" y="3109913"/>
          <p14:tracePt t="140435" x="2798763" y="3109913"/>
          <p14:tracePt t="140443" x="2781300" y="3109913"/>
          <p14:tracePt t="140451" x="2762250" y="3082925"/>
          <p14:tracePt t="140467" x="2735263" y="3082925"/>
          <p14:tracePt t="140475" x="2725738" y="3082925"/>
          <p14:tracePt t="140484" x="2716213" y="3082925"/>
          <p14:tracePt t="140491" x="2689225" y="3073400"/>
          <p14:tracePt t="140499" x="2671763" y="3063875"/>
          <p14:tracePt t="140507" x="2652713" y="3036888"/>
          <p14:tracePt t="140518" x="2635250" y="3027363"/>
          <p14:tracePt t="140523" x="2625725" y="3027363"/>
          <p14:tracePt t="140532" x="2616200" y="3017838"/>
          <p14:tracePt t="140539" x="2589213" y="2990850"/>
          <p14:tracePt t="140549" x="2589213" y="2982913"/>
          <p14:tracePt t="140563" x="2579688" y="2973388"/>
          <p14:tracePt t="140571" x="2579688" y="2963863"/>
          <p14:tracePt t="140579" x="2562225" y="2946400"/>
          <p14:tracePt t="140613" x="2552700" y="2927350"/>
          <p14:tracePt t="140619" x="2552700" y="2917825"/>
          <p14:tracePt t="140629" x="2543175" y="2909888"/>
          <p14:tracePt t="140637" x="2533650" y="2900363"/>
          <p14:tracePt t="140647" x="2533650" y="2881313"/>
          <p14:tracePt t="140654" x="2516188" y="2863850"/>
          <p14:tracePt t="140662" x="2506663" y="2827338"/>
          <p14:tracePt t="140667" x="2498725" y="2817813"/>
          <p14:tracePt t="140675" x="2489200" y="2781300"/>
          <p14:tracePt t="140685" x="2479675" y="2763838"/>
          <p14:tracePt t="140693" x="2470150" y="2754313"/>
          <p14:tracePt t="140703" x="2462213" y="2744788"/>
          <p14:tracePt t="140709" x="2462213" y="2727325"/>
          <p14:tracePt t="140722" x="2452688" y="2717800"/>
          <p14:tracePt t="140726" x="2452688" y="2698750"/>
          <p14:tracePt t="140733" x="2443163" y="2681288"/>
          <p14:tracePt t="140739" x="2425700" y="2662238"/>
          <p14:tracePt t="140747" x="2425700" y="2654300"/>
          <p14:tracePt t="140755" x="2416175" y="2635250"/>
          <p14:tracePt t="140763" x="2416175" y="2598738"/>
          <p14:tracePt t="140772" x="2406650" y="2589213"/>
          <p14:tracePt t="140779" x="2406650" y="2562225"/>
          <p14:tracePt t="140787" x="2397125" y="2544763"/>
          <p14:tracePt t="140795" x="2397125" y="2535238"/>
          <p14:tracePt t="140803" x="2389188" y="2498725"/>
          <p14:tracePt t="140811" x="2379663" y="2489200"/>
          <p14:tracePt t="140819" x="2379663" y="2462213"/>
          <p14:tracePt t="140827" x="2379663" y="2444750"/>
          <p14:tracePt t="140835" x="2379663" y="2416175"/>
          <p14:tracePt t="140845" x="2379663" y="2408238"/>
          <p14:tracePt t="140852" x="2379663" y="2379663"/>
          <p14:tracePt t="140860" x="2379663" y="2362200"/>
          <p14:tracePt t="140867" x="2379663" y="2335213"/>
          <p14:tracePt t="140875" x="2379663" y="2316163"/>
          <p14:tracePt t="140885" x="2379663" y="2279650"/>
          <p14:tracePt t="140892" x="2379663" y="2270125"/>
          <p14:tracePt t="140900" x="2379663" y="2243138"/>
          <p14:tracePt t="140908" x="2379663" y="2225675"/>
          <p14:tracePt t="140916" x="2379663" y="2189163"/>
          <p14:tracePt t="140923" x="2379663" y="2170113"/>
          <p14:tracePt t="140933" x="2379663" y="2143125"/>
          <p14:tracePt t="140939" x="2379663" y="2097088"/>
          <p14:tracePt t="140947" x="2379663" y="2079625"/>
          <p14:tracePt t="140955" x="2379663" y="2052638"/>
          <p14:tracePt t="140963" x="2379663" y="2024063"/>
          <p14:tracePt t="140971" x="2379663" y="1997075"/>
          <p14:tracePt t="140979" x="2379663" y="1979613"/>
          <p14:tracePt t="140989" x="2379663" y="1933575"/>
          <p14:tracePt t="140995" x="2379663" y="1924050"/>
          <p14:tracePt t="141003" x="2379663" y="1897063"/>
          <p14:tracePt t="141011" x="2379663" y="1878013"/>
          <p14:tracePt t="141019" x="2389188" y="1851025"/>
          <p14:tracePt t="141028" x="2389188" y="1841500"/>
          <p14:tracePt t="141035" x="2389188" y="1814513"/>
          <p14:tracePt t="141044" x="2397125" y="1797050"/>
          <p14:tracePt t="141053" x="2425700" y="1778000"/>
          <p14:tracePt t="141061" x="2433638" y="1760538"/>
          <p14:tracePt t="141073" x="2433638" y="1741488"/>
          <p14:tracePt t="141076" x="2443163" y="1714500"/>
          <p14:tracePt t="141085" x="2452688" y="1697038"/>
          <p14:tracePt t="141092" x="2470150" y="1677988"/>
          <p14:tracePt t="141101" x="2479675" y="1641475"/>
          <p14:tracePt t="141109" x="2489200" y="1614488"/>
          <p14:tracePt t="141117" x="2498725" y="1604963"/>
          <p14:tracePt t="141124" x="2498725" y="1595438"/>
          <p14:tracePt t="141132" x="2525713" y="1568450"/>
          <p14:tracePt t="141139" x="2533650" y="1550988"/>
          <p14:tracePt t="141148" x="2543175" y="1531938"/>
          <p14:tracePt t="141156" x="2552700" y="1522413"/>
          <p14:tracePt t="141164" x="2562225" y="1522413"/>
          <p14:tracePt t="141172" x="2570163" y="1514475"/>
          <p14:tracePt t="141179" x="2570163" y="1504950"/>
          <p14:tracePt t="141187" x="2579688" y="1495425"/>
          <p14:tracePt t="141195" x="2598738" y="1477963"/>
          <p14:tracePt t="141211" x="2606675" y="1477963"/>
          <p14:tracePt t="141220" x="2635250" y="1468438"/>
          <p14:tracePt t="141227" x="2643188" y="1458913"/>
          <p14:tracePt t="141237" x="2671763" y="1441450"/>
          <p14:tracePt t="141243" x="2689225" y="1441450"/>
          <p14:tracePt t="141251" x="2708275" y="1431925"/>
          <p14:tracePt t="141260" x="2725738" y="1431925"/>
          <p14:tracePt t="141268" x="2735263" y="1422400"/>
          <p14:tracePt t="141275" x="2744788" y="1422400"/>
          <p14:tracePt t="141284" x="2781300" y="1412875"/>
          <p14:tracePt t="141292" x="2789238" y="1412875"/>
          <p14:tracePt t="141308" x="2817813" y="1412875"/>
          <p14:tracePt t="141316" x="2825750" y="1412875"/>
          <p14:tracePt t="141324" x="2852738" y="1412875"/>
          <p14:tracePt t="141333" x="2871788" y="1395413"/>
          <p14:tracePt t="141348" x="2898775" y="1395413"/>
          <p14:tracePt t="141356" x="2917825" y="1395413"/>
          <p14:tracePt t="141366" x="2925763" y="1395413"/>
          <p14:tracePt t="141372" x="2954338" y="1395413"/>
          <p14:tracePt t="141379" x="2971800" y="1395413"/>
          <p14:tracePt t="141387" x="2998788" y="1395413"/>
          <p14:tracePt t="141395" x="3027363" y="1395413"/>
          <p14:tracePt t="141403" x="3063875" y="1395413"/>
          <p14:tracePt t="141411" x="3090863" y="1395413"/>
          <p14:tracePt t="141419" x="3117850" y="1395413"/>
          <p14:tracePt t="141427" x="3163888" y="1395413"/>
          <p14:tracePt t="141435" x="3200400" y="1395413"/>
          <p14:tracePt t="141443" x="3217863" y="1395413"/>
          <p14:tracePt t="141451" x="3254375" y="1395413"/>
          <p14:tracePt t="141459" x="3300413" y="1404938"/>
          <p14:tracePt t="141467" x="3336925" y="1404938"/>
          <p14:tracePt t="141475" x="3354388" y="1404938"/>
          <p14:tracePt t="141483" x="3400425" y="1422400"/>
          <p14:tracePt t="141491" x="3419475" y="1422400"/>
          <p14:tracePt t="141501" x="3463925" y="1441450"/>
          <p14:tracePt t="141507" x="3473450" y="1441450"/>
          <p14:tracePt t="141518" x="3490913" y="1441450"/>
          <p14:tracePt t="141523" x="3500438" y="1441450"/>
          <p14:tracePt t="141533" x="3509963" y="1449388"/>
          <p14:tracePt t="141540" x="3527425" y="1449388"/>
          <p14:tracePt t="141549" x="3536950" y="1449388"/>
          <p14:tracePt t="141555" x="3546475" y="1449388"/>
          <p14:tracePt t="141563" x="3556000" y="1458913"/>
          <p14:tracePt t="141571" x="3573463" y="1468438"/>
          <p14:tracePt t="141579" x="3582988" y="1468438"/>
          <p14:tracePt t="141588" x="3609975" y="1485900"/>
          <p14:tracePt t="141596" x="3629025" y="1495425"/>
          <p14:tracePt t="141604" x="3665538" y="1504950"/>
          <p14:tracePt t="141612" x="3692525" y="1514475"/>
          <p14:tracePt t="141620" x="3738563" y="1531938"/>
          <p14:tracePt t="141628" x="3783013" y="1558925"/>
          <p14:tracePt t="141636" x="3802063" y="1568450"/>
          <p14:tracePt t="141644" x="3856038" y="1587500"/>
          <p14:tracePt t="141652" x="3883025" y="1595438"/>
          <p14:tracePt t="141660" x="3919538" y="1624013"/>
          <p14:tracePt t="141668" x="3938588" y="1624013"/>
          <p14:tracePt t="141676" x="3965575" y="1641475"/>
          <p14:tracePt t="141683" x="3975100" y="1651000"/>
          <p14:tracePt t="141691" x="3984625" y="1651000"/>
          <p14:tracePt t="141700" x="3992563" y="1660525"/>
          <p14:tracePt t="141716" x="4011613" y="1677988"/>
          <p14:tracePt t="141723" x="4021138" y="1687513"/>
          <p14:tracePt t="141732" x="4029075" y="1697038"/>
          <p14:tracePt t="141739" x="4038600" y="1704975"/>
          <p14:tracePt t="141747" x="4048125" y="1724025"/>
          <p14:tracePt t="141764" x="4065588" y="1741488"/>
          <p14:tracePt t="141772" x="4075113" y="1768475"/>
          <p14:tracePt t="141780" x="4075113" y="1778000"/>
          <p14:tracePt t="141787" x="4084638" y="1787525"/>
          <p14:tracePt t="141795" x="4094163" y="1804988"/>
          <p14:tracePt t="141803" x="4102100" y="1824038"/>
          <p14:tracePt t="141811" x="4111625" y="1833563"/>
          <p14:tracePt t="141819" x="4129088" y="1851025"/>
          <p14:tracePt t="141827" x="4129088" y="1860550"/>
          <p14:tracePt t="141843" x="4129088" y="1870075"/>
          <p14:tracePt t="141852" x="4129088" y="1887538"/>
          <p14:tracePt t="141861" x="4157663" y="1906588"/>
          <p14:tracePt t="141876" x="4157663" y="1914525"/>
          <p14:tracePt t="141886" x="4165600" y="1924050"/>
          <p14:tracePt t="141899" x="4165600" y="1933575"/>
          <p14:tracePt t="141907" x="4165600" y="1943100"/>
          <p14:tracePt t="141934" x="4165600" y="1951038"/>
          <p14:tracePt t="141941" x="4165600" y="1979613"/>
          <p14:tracePt t="141950" x="4165600" y="1987550"/>
          <p14:tracePt t="141957" x="4175125" y="2006600"/>
          <p14:tracePt t="141966" x="4175125" y="2024063"/>
          <p14:tracePt t="141973" x="4175125" y="2043113"/>
          <p14:tracePt t="141979" x="4175125" y="2060575"/>
          <p14:tracePt t="141988" x="4175125" y="2079625"/>
          <p14:tracePt t="141995" x="4202113" y="2106613"/>
          <p14:tracePt t="142003" x="4202113" y="2125663"/>
          <p14:tracePt t="142011" x="4211638" y="2160588"/>
          <p14:tracePt t="142019" x="4211638" y="2179638"/>
          <p14:tracePt t="142027" x="4211638" y="2225675"/>
          <p14:tracePt t="142035" x="4211638" y="2262188"/>
          <p14:tracePt t="142043" x="4221163" y="2306638"/>
          <p14:tracePt t="142051" x="4230688" y="2335213"/>
          <p14:tracePt t="142060" x="4230688" y="2379663"/>
          <p14:tracePt t="142068" x="4238625" y="2435225"/>
          <p14:tracePt t="142075" x="4248150" y="2452688"/>
          <p14:tracePt t="142083" x="4248150" y="2481263"/>
          <p14:tracePt t="142091" x="4248150" y="2525713"/>
          <p14:tracePt t="142100" x="4257675" y="2544763"/>
          <p14:tracePt t="142107" x="4257675" y="2571750"/>
          <p14:tracePt t="142116" x="4257675" y="2589213"/>
          <p14:tracePt t="142123" x="4257675" y="2608263"/>
          <p14:tracePt t="142132" x="4257675" y="2625725"/>
          <p14:tracePt t="142139" x="4257675" y="2635250"/>
          <p14:tracePt t="142148" x="4257675" y="2654300"/>
          <p14:tracePt t="142155" x="4257675" y="2662238"/>
          <p14:tracePt t="142163" x="4257675" y="2690813"/>
          <p14:tracePt t="142171" x="4257675" y="2717800"/>
          <p14:tracePt t="142179" x="4257675" y="2754313"/>
          <p14:tracePt t="142188" x="4257675" y="2763838"/>
          <p14:tracePt t="142195" x="4257675" y="2808288"/>
          <p14:tracePt t="142204" x="4257675" y="2836863"/>
          <p14:tracePt t="142211" x="4257675" y="2854325"/>
          <p14:tracePt t="142219" x="4257675" y="2881313"/>
          <p14:tracePt t="142227" x="4257675" y="2900363"/>
          <p14:tracePt t="142235" x="4257675" y="2909888"/>
          <p14:tracePt t="142243" x="4257675" y="2936875"/>
          <p14:tracePt t="142251" x="4248150" y="2954338"/>
          <p14:tracePt t="142259" x="4248150" y="2963863"/>
          <p14:tracePt t="142268" x="4248150" y="2982913"/>
          <p14:tracePt t="142275" x="4248150" y="2990850"/>
          <p14:tracePt t="142284" x="4238625" y="2990850"/>
          <p14:tracePt t="142291" x="4238625" y="3017838"/>
          <p14:tracePt t="142299" x="4238625" y="3036888"/>
          <p14:tracePt t="142308" x="4230688" y="3054350"/>
          <p14:tracePt t="142316" x="4211638" y="3090863"/>
          <p14:tracePt t="142323" x="4211638" y="3109913"/>
          <p14:tracePt t="142333" x="4202113" y="3127375"/>
          <p14:tracePt t="142339" x="4202113" y="3136900"/>
          <p14:tracePt t="142347" x="4194175" y="3155950"/>
          <p14:tracePt t="142355" x="4184650" y="3163888"/>
          <p14:tracePt t="142367" x="4184650" y="3173413"/>
          <p14:tracePt t="142371" x="4175125" y="3200400"/>
          <p14:tracePt t="142382" x="4165600" y="3209925"/>
          <p14:tracePt t="142390" x="4157663" y="3219450"/>
          <p14:tracePt t="142398" x="4157663" y="3236913"/>
          <p14:tracePt t="142413" x="4148138" y="3246438"/>
          <p14:tracePt t="142438" x="4138613" y="3255963"/>
          <p14:tracePt t="142445" x="4129088" y="3282950"/>
          <p14:tracePt t="142454" x="4129088" y="3292475"/>
          <p14:tracePt t="142461" x="4129088" y="3319463"/>
          <p14:tracePt t="142471" x="4121150" y="3328988"/>
          <p14:tracePt t="142475" x="4111625" y="3328988"/>
          <p14:tracePt t="142484" x="4094163" y="3346450"/>
          <p14:tracePt t="142500" x="4075113" y="3355975"/>
          <p14:tracePt t="142523" x="4065588" y="3355975"/>
          <p14:tracePt t="142533" x="4065588" y="3365500"/>
          <p14:tracePt t="142549" x="4057650" y="3375025"/>
          <p14:tracePt t="142555" x="4048125" y="3382963"/>
          <p14:tracePt t="142571" x="4029075" y="3392488"/>
          <p14:tracePt t="142605" x="4002088" y="3402013"/>
          <p14:tracePt t="142614" x="3992563" y="3411538"/>
          <p14:tracePt t="142627" x="3975100" y="3419475"/>
          <p14:tracePt t="142635" x="3965575" y="3419475"/>
          <p14:tracePt t="142643" x="3956050" y="3419475"/>
          <p14:tracePt t="142660" x="3948113" y="3429000"/>
          <p14:tracePt t="142867" x="3929063" y="3429000"/>
          <p14:tracePt t="142875" x="3919538" y="3429000"/>
          <p14:tracePt t="142883" x="3911600" y="3429000"/>
          <p14:tracePt t="142891" x="3902075" y="3429000"/>
          <p14:tracePt t="142899" x="3875088" y="3438525"/>
          <p14:tracePt t="142908" x="3865563" y="3438525"/>
          <p14:tracePt t="142919" x="3846513" y="3455988"/>
          <p14:tracePt t="142936" x="3838575" y="3455988"/>
          <p14:tracePt t="142941" x="3829050" y="3455988"/>
          <p14:tracePt t="142951" x="3819525" y="3455988"/>
          <p14:tracePt t="142987" x="3802063" y="3455988"/>
          <p14:tracePt t="142995" x="3792538" y="3455988"/>
          <p14:tracePt t="143011" x="3765550" y="3455988"/>
          <p14:tracePt t="143019" x="3746500" y="3455988"/>
          <p14:tracePt t="143027" x="3702050" y="3455988"/>
          <p14:tracePt t="143035" x="3646488" y="3455988"/>
          <p14:tracePt t="143044" x="3609975" y="3455988"/>
          <p14:tracePt t="143051" x="3582988" y="3455988"/>
          <p14:tracePt t="143059" x="3536950" y="3446463"/>
          <p14:tracePt t="143067" x="3490913" y="3438525"/>
          <p14:tracePt t="143075" x="3473450" y="3438525"/>
          <p14:tracePt t="143083" x="3446463" y="3438525"/>
          <p14:tracePt t="143091" x="3427413" y="3429000"/>
          <p14:tracePt t="143100" x="3409950" y="3429000"/>
          <p14:tracePt t="143108" x="3400425" y="3429000"/>
          <p14:tracePt t="143116" x="3390900" y="3429000"/>
          <p14:tracePt t="143123" x="3373438" y="3429000"/>
          <p14:tracePt t="143133" x="3336925" y="3411538"/>
          <p14:tracePt t="143149" x="3300413" y="3411538"/>
          <p14:tracePt t="143155" x="3273425" y="3402013"/>
          <p14:tracePt t="143164" x="3236913" y="3402013"/>
          <p14:tracePt t="143171" x="3200400" y="3402013"/>
          <p14:tracePt t="143181" x="3154363" y="3392488"/>
          <p14:tracePt t="143192" x="3100388" y="3392488"/>
          <p14:tracePt t="143197" x="3054350" y="3382963"/>
          <p14:tracePt t="143205" x="3027363" y="3382963"/>
          <p14:tracePt t="143213" x="2981325" y="3355975"/>
          <p14:tracePt t="143225" x="2944813" y="3346450"/>
          <p14:tracePt t="143228" x="2881313" y="3338513"/>
          <p14:tracePt t="143238" x="2844800" y="3328988"/>
          <p14:tracePt t="143243" x="2798763" y="3302000"/>
          <p14:tracePt t="143251" x="2762250" y="3292475"/>
          <p14:tracePt t="143259" x="2725738" y="3282950"/>
          <p14:tracePt t="143269" x="2679700" y="3273425"/>
          <p14:tracePt t="143275" x="2652713" y="3236913"/>
          <p14:tracePt t="143285" x="2616200" y="3219450"/>
          <p14:tracePt t="143291" x="2598738" y="3200400"/>
          <p14:tracePt t="143300" x="2579688" y="3182938"/>
          <p14:tracePt t="143307" x="2562225" y="3173413"/>
          <p14:tracePt t="143315" x="2533650" y="3136900"/>
          <p14:tracePt t="143323" x="2506663" y="3119438"/>
          <p14:tracePt t="143332" x="2489200" y="3090863"/>
          <p14:tracePt t="143339" x="2462213" y="3054350"/>
          <p14:tracePt t="143348" x="2443163" y="3036888"/>
          <p14:tracePt t="143355" x="2406650" y="2990850"/>
          <p14:tracePt t="143365" x="2397125" y="2973388"/>
          <p14:tracePt t="143371" x="2370138" y="2927350"/>
          <p14:tracePt t="143379" x="2352675" y="2900363"/>
          <p14:tracePt t="143388" x="2343150" y="2881313"/>
          <p14:tracePt t="143395" x="2333625" y="2854325"/>
          <p14:tracePt t="143403" x="2297113" y="2808288"/>
          <p14:tracePt t="143412" x="2287588" y="2771775"/>
          <p14:tracePt t="143419" x="2251075" y="2717800"/>
          <p14:tracePt t="143427" x="2233613" y="2671763"/>
          <p14:tracePt t="143435" x="2224088" y="2654300"/>
          <p14:tracePt t="143443" x="2197100" y="2598738"/>
          <p14:tracePt t="143451" x="2187575" y="2554288"/>
          <p14:tracePt t="143459" x="2179638" y="2498725"/>
          <p14:tracePt t="143467" x="2170113" y="2462213"/>
          <p14:tracePt t="143475" x="2170113" y="2435225"/>
          <p14:tracePt t="143485" x="2143125" y="2379663"/>
          <p14:tracePt t="143493" x="2133600" y="2343150"/>
          <p14:tracePt t="143500" x="2133600" y="2306638"/>
          <p14:tracePt t="143508" x="2124075" y="2289175"/>
          <p14:tracePt t="143518" x="2124075" y="2262188"/>
          <p14:tracePt t="143524" x="2124075" y="2243138"/>
          <p14:tracePt t="143534" x="2124075" y="2216150"/>
          <p14:tracePt t="143540" x="2124075" y="2197100"/>
          <p14:tracePt t="143551" x="2124075" y="2160588"/>
          <p14:tracePt t="143556" x="2124075" y="2152650"/>
          <p14:tracePt t="143565" x="2124075" y="2106613"/>
          <p14:tracePt t="143572" x="2124075" y="2089150"/>
          <p14:tracePt t="143580" x="2124075" y="2052638"/>
          <p14:tracePt t="143588" x="2124075" y="2016125"/>
          <p14:tracePt t="143596" x="2124075" y="1979613"/>
          <p14:tracePt t="143604" x="2133600" y="1951038"/>
          <p14:tracePt t="143615" x="2160588" y="1906588"/>
          <p14:tracePt t="143619" x="2170113" y="1841500"/>
          <p14:tracePt t="143628" x="2206625" y="1797050"/>
          <p14:tracePt t="143635" x="2224088" y="1768475"/>
          <p14:tracePt t="143643" x="2251075" y="1704975"/>
          <p14:tracePt t="143651" x="2270125" y="1687513"/>
          <p14:tracePt t="143659" x="2287588" y="1660525"/>
          <p14:tracePt t="143668" x="2306638" y="1624013"/>
          <p14:tracePt t="143676" x="2316163" y="1604963"/>
          <p14:tracePt t="143683" x="2352675" y="1558925"/>
          <p14:tracePt t="143691" x="2360613" y="1558925"/>
          <p14:tracePt t="143700" x="2379663" y="1531938"/>
          <p14:tracePt t="143707" x="2397125" y="1522413"/>
          <p14:tracePt t="143716" x="2406650" y="1514475"/>
          <p14:tracePt t="143723" x="2416175" y="1504950"/>
          <p14:tracePt t="143733" x="2443163" y="1495425"/>
          <p14:tracePt t="143739" x="2452688" y="1485900"/>
          <p14:tracePt t="143747" x="2452688" y="1477963"/>
          <p14:tracePt t="143755" x="2462213" y="1468438"/>
          <p14:tracePt t="143763" x="2479675" y="1468438"/>
          <p14:tracePt t="143771" x="2498725" y="1458913"/>
          <p14:tracePt t="143779" x="2525713" y="1458913"/>
          <p14:tracePt t="143787" x="2543175" y="1458913"/>
          <p14:tracePt t="143795" x="2589213" y="1458913"/>
          <p14:tracePt t="143803" x="2616200" y="1458913"/>
          <p14:tracePt t="143811" x="2635250" y="1458913"/>
          <p14:tracePt t="143819" x="2671763" y="1458913"/>
          <p14:tracePt t="143828" x="2725738" y="1458913"/>
          <p14:tracePt t="143836" x="2781300" y="1458913"/>
          <p14:tracePt t="143844" x="2862263" y="1458913"/>
          <p14:tracePt t="143852" x="2935288" y="1458913"/>
          <p14:tracePt t="143862" x="3027363" y="1458913"/>
          <p14:tracePt t="143867" x="3081338" y="1458913"/>
          <p14:tracePt t="143875" x="3136900" y="1458913"/>
          <p14:tracePt t="143885" x="3163888" y="1458913"/>
          <p14:tracePt t="143891" x="3200400" y="1458913"/>
          <p14:tracePt t="143899" x="3217863" y="1458913"/>
          <p14:tracePt t="143907" x="3236913" y="1441450"/>
          <p14:tracePt t="143916" x="3244850" y="1441450"/>
          <p14:tracePt t="143923" x="3254375" y="1431925"/>
          <p14:tracePt t="143940" x="3263900" y="1422400"/>
          <p14:tracePt t="144079" x="3263900" y="1441450"/>
          <p14:tracePt t="144084" x="3263900" y="1458913"/>
          <p14:tracePt t="144095" x="3263900" y="1485900"/>
          <p14:tracePt t="144101" x="3263900" y="1495425"/>
          <p14:tracePt t="144108" x="3263900" y="1522413"/>
          <p14:tracePt t="144116" x="3263900" y="1541463"/>
          <p14:tracePt t="144124" x="3263900" y="1568450"/>
          <p14:tracePt t="144133" x="3263900" y="1587500"/>
          <p14:tracePt t="144141" x="3263900" y="1604963"/>
          <p14:tracePt t="144148" x="3263900" y="1614488"/>
          <p14:tracePt t="144156" x="3263900" y="1631950"/>
          <p14:tracePt t="144164" x="3263900" y="1660525"/>
          <p14:tracePt t="144173" x="3263900" y="1668463"/>
          <p14:tracePt t="144188" x="3263900" y="1687513"/>
          <p14:tracePt t="144195" x="3263900" y="1697038"/>
          <p14:tracePt t="144203" x="3263900" y="1714500"/>
          <p14:tracePt t="144211" x="3263900" y="1741488"/>
          <p14:tracePt t="144219" x="3263900" y="1787525"/>
          <p14:tracePt t="144227" x="3236913" y="1814513"/>
          <p14:tracePt t="144235" x="3227388" y="1833563"/>
          <p14:tracePt t="144243" x="3227388" y="1878013"/>
          <p14:tracePt t="144251" x="3227388" y="1914525"/>
          <p14:tracePt t="144259" x="3227388" y="1960563"/>
          <p14:tracePt t="144267" x="3227388" y="2016125"/>
          <p14:tracePt t="144275" x="3227388" y="2043113"/>
          <p14:tracePt t="144285" x="3227388" y="2070100"/>
          <p14:tracePt t="144293" x="3227388" y="2125663"/>
          <p14:tracePt t="144305" x="3227388" y="2170113"/>
          <p14:tracePt t="144310" x="3227388" y="2206625"/>
          <p14:tracePt t="144319" x="3227388" y="2252663"/>
          <p14:tracePt t="144326" x="3227388" y="2279650"/>
          <p14:tracePt t="144336" x="3227388" y="2316163"/>
          <p14:tracePt t="144341" x="3227388" y="2343150"/>
          <p14:tracePt t="144349" x="3227388" y="2379663"/>
          <p14:tracePt t="144356" x="3227388" y="2435225"/>
          <p14:tracePt t="144366" x="3227388" y="2471738"/>
          <p14:tracePt t="144371" x="3227388" y="2517775"/>
          <p14:tracePt t="144380" x="3227388" y="2571750"/>
          <p14:tracePt t="144388" x="3227388" y="2625725"/>
          <p14:tracePt t="144395" x="3227388" y="2681288"/>
          <p14:tracePt t="144403" x="3227388" y="2717800"/>
          <p14:tracePt t="144411" x="3227388" y="2771775"/>
          <p14:tracePt t="144419" x="3227388" y="2836863"/>
          <p14:tracePt t="144427" x="3227388" y="2890838"/>
          <p14:tracePt t="144435" x="3227388" y="2917825"/>
          <p14:tracePt t="144443" x="3217863" y="2963863"/>
          <p14:tracePt t="144451" x="3217863" y="3000375"/>
          <p14:tracePt t="144460" x="3217863" y="3017838"/>
          <p14:tracePt t="144469" x="3217863" y="3046413"/>
          <p14:tracePt t="144476" x="3217863" y="3073400"/>
          <p14:tracePt t="144484" x="3217863" y="3090863"/>
          <p14:tracePt t="144492" x="3217863" y="3100388"/>
          <p14:tracePt t="144501" x="3217863" y="3127375"/>
          <p14:tracePt t="144508" x="3217863" y="3136900"/>
          <p14:tracePt t="144518" x="3217863" y="3146425"/>
          <p14:tracePt t="144523" x="3217863" y="3173413"/>
          <p14:tracePt t="144532" x="3217863" y="3182938"/>
          <p14:tracePt t="144547" x="3217863" y="3200400"/>
          <p14:tracePt t="144557" x="3217863" y="3219450"/>
          <p14:tracePt t="144567" x="3217863" y="3236913"/>
          <p14:tracePt t="144574" x="3217863" y="3255963"/>
          <p14:tracePt t="144581" x="3217863" y="3265488"/>
          <p14:tracePt t="144589" x="3217863" y="3273425"/>
          <p14:tracePt t="144597" x="3217863" y="3282950"/>
          <p14:tracePt t="144605" x="3217863" y="3292475"/>
          <p14:tracePt t="144618" x="3217863" y="3302000"/>
          <p14:tracePt t="144619" x="3217863" y="3309938"/>
          <p14:tracePt t="144628" x="3217863" y="3319463"/>
          <p14:tracePt t="144636" x="3217863" y="3338513"/>
          <p14:tracePt t="144644" x="3217863" y="3346450"/>
          <p14:tracePt t="144652" x="3217863" y="3355975"/>
          <p14:tracePt t="144668" x="3217863" y="3375025"/>
          <p14:tracePt t="144675" x="3217863" y="3382963"/>
          <p14:tracePt t="144684" x="3217863" y="3402013"/>
          <p14:tracePt t="144691" x="3217863" y="3419475"/>
          <p14:tracePt t="144699" x="3217863" y="3429000"/>
          <p14:tracePt t="144719" x="3227388" y="3465513"/>
          <p14:tracePt t="144725" x="3227388" y="3475038"/>
          <p14:tracePt t="144736" x="3236913" y="3482975"/>
          <p14:tracePt t="144743" x="3244850" y="3511550"/>
          <p14:tracePt t="144749" x="3244850" y="3519488"/>
          <p14:tracePt t="144756" x="3254375" y="3548063"/>
          <p14:tracePt t="144764" x="3254375" y="3556000"/>
          <p14:tracePt t="144772" x="3254375" y="3575050"/>
          <p14:tracePt t="144789" x="3263900" y="3592513"/>
          <p14:tracePt t="144901" x="3273425" y="3602038"/>
          <p14:tracePt t="144918" x="3273425" y="3611563"/>
          <p14:tracePt t="144925" x="3273425" y="3629025"/>
          <p14:tracePt t="144932" x="3273425" y="3648075"/>
          <p14:tracePt t="144939" x="3273425" y="3657600"/>
          <p14:tracePt t="144947" x="3273425" y="3665538"/>
          <p14:tracePt t="144955" x="3273425" y="3684588"/>
          <p14:tracePt t="144964" x="3273425" y="3694113"/>
          <p14:tracePt t="144971" x="3273425" y="3721100"/>
          <p14:tracePt t="144979" x="3273425" y="3730625"/>
          <p14:tracePt t="144987" x="3273425" y="3748088"/>
          <p14:tracePt t="144995" x="3273425" y="3767138"/>
          <p14:tracePt t="145011" x="3273425" y="3784600"/>
          <p14:tracePt t="145029" x="3273425" y="3794125"/>
          <p14:tracePt t="145045" x="3273425" y="3803650"/>
          <p14:tracePt t="145157" x="3281363" y="3811588"/>
          <p14:tracePt t="145291" x="3263900" y="3803650"/>
          <p14:tracePt t="145299" x="3236913" y="3794125"/>
          <p14:tracePt t="145307" x="3217863" y="3784600"/>
          <p14:tracePt t="145316" x="3181350" y="3767138"/>
          <p14:tracePt t="145326" x="3154363" y="3757613"/>
          <p14:tracePt t="145336" x="3127375" y="3757613"/>
          <p14:tracePt t="145341" x="3100388" y="3757613"/>
          <p14:tracePt t="145351" x="3054350" y="3757613"/>
          <p14:tracePt t="145356" x="3017838" y="3757613"/>
          <p14:tracePt t="145369" x="2944813" y="3757613"/>
          <p14:tracePt t="145371" x="2908300" y="3757613"/>
          <p14:tracePt t="145380" x="2852738" y="3757613"/>
          <p14:tracePt t="145387" x="2789238" y="3757613"/>
          <p14:tracePt t="145395" x="2752725" y="3757613"/>
          <p14:tracePt t="145403" x="2716213" y="3757613"/>
          <p14:tracePt t="145411" x="2671763" y="3757613"/>
          <p14:tracePt t="145419" x="2643188" y="3757613"/>
          <p14:tracePt t="145427" x="2616200" y="3757613"/>
          <p14:tracePt t="145435" x="2570163" y="3757613"/>
          <p14:tracePt t="145443" x="2552700" y="3757613"/>
          <p14:tracePt t="145451" x="2543175" y="3757613"/>
          <p14:tracePt t="145459" x="2533650" y="3757613"/>
          <p14:tracePt t="145467" x="2525713" y="3757613"/>
          <p14:tracePt t="145484" x="2516188" y="3757613"/>
          <p14:tracePt t="145491" x="2506663" y="3748088"/>
          <p14:tracePt t="145662" x="2516188" y="3775075"/>
          <p14:tracePt t="145670" x="2570163" y="3784600"/>
          <p14:tracePt t="145677" x="2652713" y="3811588"/>
          <p14:tracePt t="145685" x="2762250" y="3840163"/>
          <p14:tracePt t="145691" x="2852738" y="3840163"/>
          <p14:tracePt t="145700" x="2971800" y="3857625"/>
          <p14:tracePt t="145708" x="3063875" y="3884613"/>
          <p14:tracePt t="145715" x="3117850" y="3884613"/>
          <p14:tracePt t="145725" x="3171825" y="3884613"/>
          <p14:tracePt t="145732" x="3217863" y="3884613"/>
          <p14:tracePt t="145739" x="3227388" y="3884613"/>
          <p14:tracePt t="145747" x="3236913" y="3884613"/>
          <p14:tracePt t="145755" x="3244850" y="3884613"/>
          <p14:tracePt t="146011" x="3236913" y="3884613"/>
          <p14:tracePt t="146020" x="3227388" y="3884613"/>
          <p14:tracePt t="146027" x="3217863" y="3884613"/>
          <p14:tracePt t="146043" x="3190875" y="3894138"/>
          <p14:tracePt t="146051" x="3181350" y="3894138"/>
          <p14:tracePt t="146060" x="3163888" y="3894138"/>
          <p14:tracePt t="146068" x="3144838" y="3894138"/>
          <p14:tracePt t="146075" x="3117850" y="3894138"/>
          <p14:tracePt t="146084" x="3090863" y="3894138"/>
          <p14:tracePt t="146092" x="3071813" y="3903663"/>
          <p14:tracePt t="146099" x="3044825" y="3903663"/>
          <p14:tracePt t="146108" x="3027363" y="3911600"/>
          <p14:tracePt t="146116" x="2981325" y="3911600"/>
          <p14:tracePt t="146123" x="2954338" y="3911600"/>
          <p14:tracePt t="146134" x="2925763" y="3930650"/>
          <p14:tracePt t="146140" x="2908300" y="3930650"/>
          <p14:tracePt t="146149" x="2898775" y="3930650"/>
          <p14:tracePt t="146157" x="2881313" y="3930650"/>
          <p14:tracePt t="146164" x="2862263" y="3930650"/>
          <p14:tracePt t="146171" x="2852738" y="3940175"/>
          <p14:tracePt t="146188" x="2844800" y="3940175"/>
          <p14:tracePt t="146203" x="2825750" y="3940175"/>
          <p14:tracePt t="146212" x="2817813" y="3940175"/>
          <p14:tracePt t="146219" x="2798763" y="3940175"/>
          <p14:tracePt t="146228" x="2781300" y="3940175"/>
          <p14:tracePt t="146236" x="2771775" y="3940175"/>
          <p14:tracePt t="146244" x="2762250" y="3940175"/>
          <p14:tracePt t="146252" x="2744788" y="3948113"/>
          <p14:tracePt t="146260" x="2735263" y="3948113"/>
          <p14:tracePt t="146268" x="2725738" y="3948113"/>
          <p14:tracePt t="146276" x="2716213" y="3957638"/>
          <p14:tracePt t="146299" x="2698750" y="3957638"/>
          <p14:tracePt t="146396" x="2689225" y="3957638"/>
          <p14:tracePt t="146523" x="2671763" y="3967163"/>
          <p14:tracePt t="146931" x="2671763" y="3976688"/>
          <p14:tracePt t="146939" x="2671763" y="3984625"/>
          <p14:tracePt t="146955" x="2671763" y="4003675"/>
          <p14:tracePt t="146963" x="2671763" y="4013200"/>
          <p14:tracePt t="147004" x="2671763" y="4021138"/>
          <p14:tracePt t="147059" x="2679700" y="4021138"/>
          <p14:tracePt t="147099" x="2689225" y="4021138"/>
          <p14:tracePt t="147211" x="2689225" y="4030663"/>
          <p14:tracePt t="147219" x="2689225" y="4040188"/>
          <p14:tracePt t="147229" x="2698750" y="4049713"/>
          <p14:tracePt t="147262" x="2708275" y="4057650"/>
          <p14:tracePt t="147270" x="2716213" y="4057650"/>
          <p14:tracePt t="147284" x="2725738" y="4057650"/>
          <p14:tracePt t="147301" x="2735263" y="4057650"/>
          <p14:tracePt t="147421" x="2744788" y="4067175"/>
          <p14:tracePt t="147454" x="2744788" y="4086225"/>
          <p14:tracePt t="147461" x="2744788" y="4094163"/>
          <p14:tracePt t="147479" x="2744788" y="4103688"/>
          <p14:tracePt t="147488" x="2744788" y="4122738"/>
          <p14:tracePt t="147492" x="2744788" y="4130675"/>
          <p14:tracePt t="147499" x="2744788" y="4140200"/>
          <p14:tracePt t="147532" x="2762250" y="4149725"/>
          <p14:tracePt t="147539" x="2781300" y="4149725"/>
          <p14:tracePt t="147549" x="2817813" y="4149725"/>
          <p14:tracePt t="147555" x="2835275" y="4149725"/>
          <p14:tracePt t="147563" x="2862263" y="4149725"/>
          <p14:tracePt t="147571" x="2889250" y="4140200"/>
          <p14:tracePt t="147580" x="2908300" y="4113213"/>
          <p14:tracePt t="147597" x="2917825" y="4103688"/>
          <p14:tracePt t="147603" x="2917825" y="4094163"/>
          <p14:tracePt t="147709" x="2917825" y="4103688"/>
          <p14:tracePt t="147718" x="2917825" y="4130675"/>
          <p14:tracePt t="147727" x="2908300" y="4149725"/>
          <p14:tracePt t="147806" x="2917825" y="4140200"/>
          <p14:tracePt t="147815" x="2925763" y="4130675"/>
          <p14:tracePt t="147822" x="2935288" y="4113213"/>
          <p14:tracePt t="147829" x="2944813" y="4094163"/>
          <p14:tracePt t="147844" x="2954338" y="4086225"/>
          <p14:tracePt t="147916" x="2954338" y="4094163"/>
          <p14:tracePt t="147923" x="2954338" y="4103688"/>
          <p14:tracePt t="147932" x="2954338" y="4122738"/>
          <p14:tracePt t="147939" x="2954338" y="4130675"/>
          <p14:tracePt t="147955" x="2954338" y="4140200"/>
          <p14:tracePt t="148308" x="2954338" y="4130675"/>
          <p14:tracePt t="148316" x="2954338" y="4122738"/>
          <p14:tracePt t="148381" x="2954338" y="4103688"/>
          <p14:tracePt t="148413" x="2954338" y="4094163"/>
          <p14:tracePt t="148437" x="2954338" y="4086225"/>
          <p14:tracePt t="148445" x="2954338" y="4076700"/>
          <p14:tracePt t="148461" x="2954338" y="4067175"/>
          <p14:tracePt t="148477" x="2954338" y="4057650"/>
          <p14:tracePt t="148491" x="2962275" y="4049713"/>
          <p14:tracePt t="148782" x="2971800" y="4040188"/>
          <p14:tracePt t="148791" x="2981325" y="4040188"/>
          <p14:tracePt t="148802" x="2990850" y="4040188"/>
          <p14:tracePt t="148804" x="3008313" y="4030663"/>
          <p14:tracePt t="148815" x="3027363" y="4030663"/>
          <p14:tracePt t="148820" x="3044825" y="4030663"/>
          <p14:tracePt t="148828" x="3090863" y="4013200"/>
          <p14:tracePt t="148836" x="3117850" y="4013200"/>
          <p14:tracePt t="148845" x="3136900" y="4013200"/>
          <p14:tracePt t="148852" x="3190875" y="4013200"/>
          <p14:tracePt t="148859" x="3244850" y="4013200"/>
          <p14:tracePt t="148867" x="3290888" y="4013200"/>
          <p14:tracePt t="148879" x="3327400" y="4013200"/>
          <p14:tracePt t="148885" x="3363913" y="4013200"/>
          <p14:tracePt t="148903" x="3436938" y="4030663"/>
          <p14:tracePt t="148917" x="3463925" y="4040188"/>
          <p14:tracePt t="149180" x="3463925" y="4049713"/>
          <p14:tracePt t="149195" x="3463925" y="4057650"/>
          <p14:tracePt t="149203" x="3463925" y="4067175"/>
          <p14:tracePt t="149219" x="3463925" y="4076700"/>
          <p14:tracePt t="149237" x="3463925" y="4086225"/>
          <p14:tracePt t="149243" x="3463925" y="4094163"/>
          <p14:tracePt t="149267" x="3473450" y="4103688"/>
          <p14:tracePt t="149317" x="3482975" y="4113213"/>
          <p14:tracePt t="149358" x="3482975" y="4122738"/>
          <p14:tracePt t="149413" x="3490913" y="4130675"/>
          <p14:tracePt t="149789" x="3500438" y="4140200"/>
          <p14:tracePt t="149804" x="3509963" y="4159250"/>
          <p14:tracePt t="149814" x="3509963" y="4167188"/>
          <p14:tracePt t="149821" x="3509963" y="4176713"/>
          <p14:tracePt t="149892" x="3519488" y="4176713"/>
          <p14:tracePt t="149900" x="3527425" y="4186238"/>
          <p14:tracePt t="149924" x="3536950" y="4186238"/>
          <p14:tracePt t="149931" x="3536950" y="4195763"/>
          <p14:tracePt t="150243" x="3546475" y="4203700"/>
          <p14:tracePt t="150259" x="3563938" y="4222750"/>
          <p14:tracePt t="150907" x="3573463" y="4232275"/>
          <p14:tracePt t="151276" x="3582988" y="4240213"/>
          <p14:tracePt t="151284" x="3582988" y="4249738"/>
          <p14:tracePt t="151292" x="3592513" y="4249738"/>
          <p14:tracePt t="151332" x="3600450" y="4259263"/>
          <p14:tracePt t="151380" x="3609975" y="4259263"/>
          <p14:tracePt t="151758" x="3619500" y="4259263"/>
          <p14:tracePt t="151770" x="3636963" y="4259263"/>
          <p14:tracePt t="151790" x="3646488" y="4259263"/>
          <p14:tracePt t="151876" x="3646488" y="4249738"/>
          <p14:tracePt t="151909" x="3636963" y="4259263"/>
          <p14:tracePt t="151916" x="3629025" y="4259263"/>
          <p14:tracePt t="151947" x="3619500" y="4268788"/>
          <p14:tracePt t="153243" x="3636963" y="4268788"/>
          <p14:tracePt t="153260" x="3646488" y="4268788"/>
          <p14:tracePt t="153940" x="3646488" y="4276725"/>
          <p14:tracePt t="153998" x="3646488" y="4286250"/>
          <p14:tracePt t="154275" x="3646488" y="4295775"/>
          <p14:tracePt t="155293" x="3665538" y="4295775"/>
          <p14:tracePt t="155308" x="3665538" y="4303713"/>
          <p14:tracePt t="155323" x="3683000" y="4332288"/>
          <p14:tracePt t="155397" x="3692525" y="4349750"/>
          <p14:tracePt t="155446" x="3702050" y="4376738"/>
          <p14:tracePt t="155471" x="3709988" y="4395788"/>
          <p14:tracePt t="155479" x="3709988" y="4413250"/>
          <p14:tracePt t="155492" x="3709988" y="4432300"/>
          <p14:tracePt t="155501" x="3709988" y="4441825"/>
          <p14:tracePt t="155517" x="3709988" y="4459288"/>
          <p14:tracePt t="155749" x="3709988" y="4468813"/>
          <p14:tracePt t="155869" x="3709988" y="4478338"/>
          <p14:tracePt t="155916" x="3709988" y="4495800"/>
          <p14:tracePt t="155963" x="3709988" y="4505325"/>
          <p14:tracePt t="155987" x="3709988" y="4514850"/>
          <p14:tracePt t="156029" x="3702050" y="4514850"/>
          <p14:tracePt t="156046" x="3692525" y="4514850"/>
          <p14:tracePt t="156069" x="3683000" y="4514850"/>
          <p14:tracePt t="156085" x="3665538" y="4514850"/>
          <p14:tracePt t="156126" x="3656013" y="4514850"/>
          <p14:tracePt t="156144" x="3646488" y="4514850"/>
          <p14:tracePt t="156157" x="3636963" y="4522788"/>
          <p14:tracePt t="156180" x="3619500" y="4522788"/>
          <p14:tracePt t="156286" x="3600450" y="4541838"/>
          <p14:tracePt t="156302" x="3573463" y="4551363"/>
          <p14:tracePt t="156324" x="3563938" y="4559300"/>
          <p14:tracePt t="156396" x="3546475" y="4559300"/>
          <p14:tracePt t="156412" x="3527425" y="4541838"/>
          <p14:tracePt t="156427" x="3527425" y="4532313"/>
          <p14:tracePt t="156484" x="3519488" y="4532313"/>
          <p14:tracePt t="156499" x="3500438" y="4532313"/>
          <p14:tracePt t="156532" x="3490913" y="4532313"/>
          <p14:tracePt t="156539" x="3482975" y="4532313"/>
          <p14:tracePt t="156555" x="3473450" y="4532313"/>
          <p14:tracePt t="156580" x="3455988" y="4532313"/>
          <p14:tracePt t="156628" x="3446463" y="4532313"/>
          <p14:tracePt t="156635" x="3436938" y="4522788"/>
          <p14:tracePt t="156781" x="3427413" y="4514850"/>
          <p14:tracePt t="156789" x="3409950" y="4514850"/>
          <p14:tracePt t="156805" x="3382963" y="4514850"/>
          <p14:tracePt t="156812" x="3363913" y="4514850"/>
          <p14:tracePt t="156820" x="3327400" y="4514850"/>
          <p14:tracePt t="156828" x="3309938" y="4514850"/>
          <p14:tracePt t="156836" x="3281363" y="4514850"/>
          <p14:tracePt t="156845" x="3273425" y="4514850"/>
          <p14:tracePt t="156852" x="3263900" y="4514850"/>
          <p14:tracePt t="156860" x="3227388" y="4514850"/>
          <p14:tracePt t="156875" x="3217863" y="4514850"/>
          <p14:tracePt t="156883" x="3200400" y="4514850"/>
          <p14:tracePt t="156900" x="3181350" y="4514850"/>
          <p14:tracePt t="156908" x="3171825" y="4514850"/>
          <p14:tracePt t="156932" x="3163888" y="4514850"/>
          <p14:tracePt t="157077" x="3154363" y="4505325"/>
          <p14:tracePt t="157164" x="3154363" y="4495800"/>
          <p14:tracePt t="157268" x="3144838" y="4495800"/>
          <p14:tracePt t="157275" x="3117850" y="4495800"/>
          <p14:tracePt t="157284" x="3063875" y="4495800"/>
          <p14:tracePt t="157291" x="3008313" y="4495800"/>
          <p14:tracePt t="157299" x="2935288" y="4495800"/>
          <p14:tracePt t="157308" x="2871788" y="4495800"/>
          <p14:tracePt t="157316" x="2835275" y="4495800"/>
          <p14:tracePt t="157323" x="2808288" y="4495800"/>
          <p14:tracePt t="157331" x="2762250" y="4495800"/>
          <p14:tracePt t="157339" x="2725738" y="4495800"/>
          <p14:tracePt t="157348" x="2679700" y="4495800"/>
          <p14:tracePt t="157355" x="2652713" y="4495800"/>
          <p14:tracePt t="157366" x="2598738" y="4495800"/>
          <p14:tracePt t="157371" x="2543175" y="4495800"/>
          <p14:tracePt t="157380" x="2498725" y="4495800"/>
          <p14:tracePt t="157388" x="2462213" y="4495800"/>
          <p14:tracePt t="157395" x="2406650" y="4495800"/>
          <p14:tracePt t="157403" x="2360613" y="4495800"/>
          <p14:tracePt t="157411" x="2333625" y="4495800"/>
          <p14:tracePt t="157419" x="2297113" y="4495800"/>
          <p14:tracePt t="157428" x="2270125" y="4495800"/>
          <p14:tracePt t="157435" x="2233613" y="4495800"/>
          <p14:tracePt t="157443" x="2206625" y="4495800"/>
          <p14:tracePt t="157451" x="2187575" y="4495800"/>
          <p14:tracePt t="157459" x="2170113" y="4495800"/>
          <p14:tracePt t="157467" x="2151063" y="4495800"/>
          <p14:tracePt t="157483" x="2133600" y="4495800"/>
          <p14:tracePt t="157749" x="2124075" y="4505325"/>
          <p14:tracePt t="157758" x="2124075" y="4514850"/>
          <p14:tracePt t="157769" x="2124075" y="4522788"/>
          <p14:tracePt t="157774" x="2133600" y="4551363"/>
          <p14:tracePt t="157783" x="2143125" y="4568825"/>
          <p14:tracePt t="157787" x="2160588" y="4614863"/>
          <p14:tracePt t="157795" x="2187575" y="4651375"/>
          <p14:tracePt t="157803" x="2214563" y="4678363"/>
          <p14:tracePt t="157811" x="2233613" y="4732338"/>
          <p14:tracePt t="157819" x="2233613" y="4760913"/>
          <p14:tracePt t="157827" x="2243138" y="4787900"/>
          <p14:tracePt t="157835" x="2243138" y="4814888"/>
          <p14:tracePt t="157844" x="2243138" y="4824413"/>
          <p14:tracePt t="157859" x="2243138" y="4841875"/>
          <p14:tracePt t="157867" x="2243138" y="4851400"/>
          <p14:tracePt t="157883" x="2243138" y="4860925"/>
          <p14:tracePt t="157900" x="2243138" y="4870450"/>
          <p14:tracePt t="157925" x="2243138" y="4887913"/>
          <p14:tracePt t="158053" x="2243138" y="4870450"/>
          <p14:tracePt t="158077" x="2243138" y="4860925"/>
          <p14:tracePt t="158180" x="2260600" y="4841875"/>
          <p14:tracePt t="158204" x="2270125" y="4833938"/>
          <p14:tracePt t="158212" x="2279650" y="4824413"/>
          <p14:tracePt t="158220" x="2287588" y="4824413"/>
          <p14:tracePt t="158236" x="2297113" y="4814888"/>
          <p14:tracePt t="158244" x="2297113" y="4805363"/>
          <p14:tracePt t="158268" x="2306638" y="4797425"/>
          <p14:tracePt t="158307" x="2316163" y="4797425"/>
          <p14:tracePt t="158323" x="2343150" y="4797425"/>
          <p14:tracePt t="158331" x="2352675" y="4797425"/>
          <p14:tracePt t="158339" x="2379663" y="4797425"/>
          <p14:tracePt t="158347" x="2406650" y="4797425"/>
          <p14:tracePt t="158355" x="2479675" y="4797425"/>
          <p14:tracePt t="158365" x="2570163" y="4797425"/>
          <p14:tracePt t="158371" x="2662238" y="4797425"/>
          <p14:tracePt t="158379" x="2789238" y="4797425"/>
          <p14:tracePt t="158387" x="2917825" y="4797425"/>
          <p14:tracePt t="158395" x="3008313" y="4797425"/>
          <p14:tracePt t="158403" x="3063875" y="4797425"/>
          <p14:tracePt t="158412" x="3154363" y="4797425"/>
          <p14:tracePt t="158419" x="3181350" y="4797425"/>
          <p14:tracePt t="158427" x="3227388" y="4797425"/>
          <p14:tracePt t="158435" x="3254375" y="4797425"/>
          <p14:tracePt t="158443" x="3263900" y="4797425"/>
          <p14:tracePt t="158451" x="3273425" y="4797425"/>
          <p14:tracePt t="158468" x="3281363" y="4797425"/>
          <p14:tracePt t="158483" x="3290888" y="4797425"/>
          <p14:tracePt t="158491" x="3309938" y="4778375"/>
          <p14:tracePt t="158500" x="3317875" y="4778375"/>
          <p14:tracePt t="158508" x="3336925" y="4768850"/>
          <p14:tracePt t="158516" x="3354388" y="4768850"/>
          <p14:tracePt t="158523" x="3363913" y="4760913"/>
          <p14:tracePt t="158532" x="3382963" y="4760913"/>
          <p14:tracePt t="158539" x="3400425" y="4751388"/>
          <p14:tracePt t="158550" x="3409950" y="4751388"/>
          <p14:tracePt t="158555" x="3436938" y="4751388"/>
          <p14:tracePt t="158565" x="3463925" y="4732338"/>
          <p14:tracePt t="158571" x="3482975" y="4732338"/>
          <p14:tracePt t="158580" x="3500438" y="4732338"/>
          <p14:tracePt t="158587" x="3536950" y="4724400"/>
          <p14:tracePt t="158595" x="3573463" y="4724400"/>
          <p14:tracePt t="158603" x="3629025" y="4724400"/>
          <p14:tracePt t="158614" x="3636963" y="4724400"/>
          <p14:tracePt t="158619" x="3673475" y="4714875"/>
          <p14:tracePt t="158627" x="3709988" y="4714875"/>
          <p14:tracePt t="158635" x="3729038" y="4705350"/>
          <p14:tracePt t="158643" x="3746500" y="4705350"/>
          <p14:tracePt t="158651" x="3802063" y="4687888"/>
          <p14:tracePt t="158659" x="3819525" y="4678363"/>
          <p14:tracePt t="158667" x="3838575" y="4668838"/>
          <p14:tracePt t="158675" x="3883025" y="4651375"/>
          <p14:tracePt t="158683" x="3902075" y="4632325"/>
          <p14:tracePt t="158693" x="3911600" y="4624388"/>
          <p14:tracePt t="158703" x="3929063" y="4614863"/>
          <p14:tracePt t="158716" x="3948113" y="4595813"/>
          <p14:tracePt t="158725" x="3965575" y="4578350"/>
          <p14:tracePt t="158734" x="3975100" y="4578350"/>
          <p14:tracePt t="158741" x="3992563" y="4559300"/>
          <p14:tracePt t="158750" x="4002088" y="4551363"/>
          <p14:tracePt t="158756" x="4021138" y="4532313"/>
          <p14:tracePt t="158765" x="4038600" y="4514850"/>
          <p14:tracePt t="158772" x="4065588" y="4505325"/>
          <p14:tracePt t="158781" x="4094163" y="4486275"/>
          <p14:tracePt t="158787" x="4094163" y="4478338"/>
          <p14:tracePt t="158796" x="4111625" y="4468813"/>
          <p14:tracePt t="158803" x="4129088" y="4449763"/>
          <p14:tracePt t="158811" x="4138613" y="4441825"/>
          <p14:tracePt t="158819" x="4157663" y="4432300"/>
          <p14:tracePt t="158830" x="4165600" y="4422775"/>
          <p14:tracePt t="158839" x="4184650" y="4413250"/>
          <p14:tracePt t="158855" x="4202113" y="4395788"/>
          <p14:tracePt t="158867" x="4211638" y="4386263"/>
          <p14:tracePt t="158900" x="4221163" y="4376738"/>
          <p14:tracePt t="159046" x="4238625" y="4376738"/>
          <p14:tracePt t="159078" x="4248150" y="4376738"/>
          <p14:tracePt t="159085" x="4257675" y="4376738"/>
          <p14:tracePt t="159102" x="4275138" y="4376738"/>
          <p14:tracePt t="159110" x="4284663" y="4376738"/>
          <p14:tracePt t="159116" x="4294188" y="4386263"/>
          <p14:tracePt t="159123" x="4294188" y="4395788"/>
          <p14:tracePt t="159133" x="4311650" y="4395788"/>
          <p14:tracePt t="159139" x="4321175" y="4395788"/>
          <p14:tracePt t="159148" x="4330700" y="4405313"/>
          <p14:tracePt t="159157" x="4340225" y="4405313"/>
          <p14:tracePt t="159164" x="4357688" y="4413250"/>
          <p14:tracePt t="159172" x="4367213" y="4413250"/>
          <p14:tracePt t="159195" x="4376738" y="4413250"/>
          <p14:tracePt t="159203" x="4384675" y="4422775"/>
          <p14:tracePt t="159373" x="4384675" y="4432300"/>
          <p14:tracePt t="159395" x="4384675" y="4441825"/>
          <p14:tracePt t="159404" x="4367213" y="4459288"/>
          <p14:tracePt t="159411" x="4357688" y="4459288"/>
          <p14:tracePt t="159419" x="4330700" y="4459288"/>
          <p14:tracePt t="159427" x="4311650" y="4459288"/>
          <p14:tracePt t="159436" x="4275138" y="4459288"/>
          <p14:tracePt t="159443" x="4238625" y="4459288"/>
          <p14:tracePt t="159451" x="4202113" y="4459288"/>
          <p14:tracePt t="159459" x="4165600" y="4459288"/>
          <p14:tracePt t="159467" x="4129088" y="4441825"/>
          <p14:tracePt t="159475" x="4111625" y="4441825"/>
          <p14:tracePt t="159483" x="4075113" y="4441825"/>
          <p14:tracePt t="159493" x="4048125" y="4432300"/>
          <p14:tracePt t="159501" x="4011613" y="4432300"/>
          <p14:tracePt t="159509" x="3975100" y="4432300"/>
          <p14:tracePt t="159516" x="3929063" y="4413250"/>
          <p14:tracePt t="159523" x="3902075" y="4413250"/>
          <p14:tracePt t="159533" x="3829050" y="4405313"/>
          <p14:tracePt t="159539" x="3792538" y="4405313"/>
          <p14:tracePt t="159550" x="3692525" y="4376738"/>
          <p14:tracePt t="159555" x="3619500" y="4376738"/>
          <p14:tracePt t="159566" x="3536950" y="4368800"/>
          <p14:tracePt t="159571" x="3446463" y="4359275"/>
          <p14:tracePt t="159579" x="3354388" y="4340225"/>
          <p14:tracePt t="159587" x="3273425" y="4313238"/>
          <p14:tracePt t="159596" x="3181350" y="4303713"/>
          <p14:tracePt t="159603" x="3090863" y="4303713"/>
          <p14:tracePt t="159612" x="3008313" y="4286250"/>
          <p14:tracePt t="159619" x="2954338" y="4276725"/>
          <p14:tracePt t="159627" x="2889250" y="4276725"/>
          <p14:tracePt t="159635" x="2862263" y="4259263"/>
          <p14:tracePt t="159643" x="2844800" y="4249738"/>
          <p14:tracePt t="159651" x="2825750" y="4249738"/>
          <p14:tracePt t="159659" x="2817813" y="4249738"/>
          <p14:tracePt t="159667" x="2798763" y="4240213"/>
          <p14:tracePt t="159683" x="2789238" y="4240213"/>
          <p14:tracePt t="159692" x="2781300" y="4232275"/>
          <p14:tracePt t="159699" x="2762250" y="4232275"/>
          <p14:tracePt t="159708" x="2744788" y="4232275"/>
          <p14:tracePt t="159717" x="2725738" y="4232275"/>
          <p14:tracePt t="159724" x="2698750" y="4232275"/>
          <p14:tracePt t="159732" x="2679700" y="4232275"/>
          <p14:tracePt t="159739" x="2635250" y="4232275"/>
          <p14:tracePt t="159748" x="2616200" y="4232275"/>
          <p14:tracePt t="159755" x="2579688" y="4232275"/>
          <p14:tracePt t="159764" x="2552700" y="4232275"/>
          <p14:tracePt t="159771" x="2525713" y="4232275"/>
          <p14:tracePt t="159779" x="2479675" y="4232275"/>
          <p14:tracePt t="159787" x="2452688" y="4232275"/>
          <p14:tracePt t="159795" x="2433638" y="4232275"/>
          <p14:tracePt t="159803" x="2425700" y="4232275"/>
          <p14:tracePt t="159812" x="2406650" y="4232275"/>
          <p14:tracePt t="159819" x="2389188" y="4232275"/>
          <p14:tracePt t="159852" x="2370138" y="4232275"/>
          <p14:tracePt t="159875" x="2360613" y="4232275"/>
          <p14:tracePt t="159899" x="2352675" y="4232275"/>
          <p14:tracePt t="159909" x="2333625" y="4249738"/>
          <p14:tracePt t="159923" x="2316163" y="4259263"/>
          <p14:tracePt t="159941" x="2306638" y="4268788"/>
          <p14:tracePt t="159949" x="2297113" y="4268788"/>
          <p14:tracePt t="159966" x="2287588" y="4276725"/>
          <p14:tracePt t="160086" x="2287588" y="4286250"/>
          <p14:tracePt t="160701" x="2287588" y="4295775"/>
          <p14:tracePt t="160709" x="2306638" y="4286250"/>
          <p14:tracePt t="160723" x="2316163" y="4276725"/>
          <p14:tracePt t="160732" x="2324100" y="4268788"/>
          <p14:tracePt t="160750" x="2343150" y="4249738"/>
          <p14:tracePt t="160758" x="2352675" y="4249738"/>
          <p14:tracePt t="160772" x="2360613" y="4249738"/>
          <p14:tracePt t="160806" x="2379663" y="4249738"/>
          <p14:tracePt t="160821" x="2389188" y="4249738"/>
          <p14:tracePt t="160836" x="2397125" y="4249738"/>
          <p14:tracePt t="160845" x="2406650" y="4249738"/>
          <p14:tracePt t="160852" x="2433638" y="4249738"/>
          <p14:tracePt t="160862" x="2489200" y="4249738"/>
          <p14:tracePt t="160867" x="2562225" y="4259263"/>
          <p14:tracePt t="160875" x="2662238" y="4276725"/>
          <p14:tracePt t="160900" x="3100388" y="4349750"/>
          <p14:tracePt t="160908" x="3244850" y="4368800"/>
          <p14:tracePt t="160916" x="3373438" y="4368800"/>
          <p14:tracePt t="160925" x="3519488" y="4368800"/>
          <p14:tracePt t="160931" x="3646488" y="4368800"/>
          <p14:tracePt t="160939" x="3792538" y="4368800"/>
          <p14:tracePt t="160947" x="3902075" y="4368800"/>
          <p14:tracePt t="160955" x="4002088" y="4359275"/>
          <p14:tracePt t="160965" x="4075113" y="4359275"/>
          <p14:tracePt t="160971" x="4129088" y="4332288"/>
          <p14:tracePt t="160979" x="4175125" y="4322763"/>
          <p14:tracePt t="160987" x="4221163" y="4313238"/>
          <p14:tracePt t="160995" x="4230688" y="4313238"/>
          <p14:tracePt t="161012" x="4257675" y="4303713"/>
          <p14:tracePt t="161028" x="4267200" y="4303713"/>
          <p14:tracePt t="161061" x="4275138" y="4303713"/>
          <p14:tracePt t="161245" x="4284663" y="4295775"/>
          <p14:tracePt t="161260" x="4284663" y="4286250"/>
          <p14:tracePt t="161283" x="4303713" y="4276725"/>
          <p14:tracePt t="161393" x="4303713" y="4259263"/>
          <p14:tracePt t="161484" x="4303713" y="4249738"/>
          <p14:tracePt t="161718" x="4303713" y="4259263"/>
          <p14:tracePt t="161726" x="4303713" y="4276725"/>
          <p14:tracePt t="161732" x="4294188" y="4295775"/>
          <p14:tracePt t="161741" x="4275138" y="4303713"/>
          <p14:tracePt t="161748" x="4257675" y="4322763"/>
          <p14:tracePt t="161756" x="4248150" y="4332288"/>
          <p14:tracePt t="161764" x="4230688" y="4349750"/>
          <p14:tracePt t="161772" x="4221163" y="4349750"/>
          <p14:tracePt t="161780" x="4211638" y="4349750"/>
          <p14:tracePt t="161787" x="4194175" y="4368800"/>
          <p14:tracePt t="161795" x="4184650" y="4376738"/>
          <p14:tracePt t="161803" x="4175125" y="4376738"/>
          <p14:tracePt t="161811" x="4165600" y="4386263"/>
          <p14:tracePt t="161820" x="4148138" y="4395788"/>
          <p14:tracePt t="161830" x="4121150" y="4405313"/>
          <p14:tracePt t="161839" x="4121150" y="4413250"/>
          <p14:tracePt t="161848" x="4094163" y="4422775"/>
          <p14:tracePt t="161854" x="4075113" y="4432300"/>
          <p14:tracePt t="161861" x="4038600" y="4441825"/>
          <p14:tracePt t="161867" x="4021138" y="4449763"/>
          <p14:tracePt t="161876" x="3992563" y="4459288"/>
          <p14:tracePt t="161884" x="3975100" y="4468813"/>
          <p14:tracePt t="161893" x="3948113" y="4478338"/>
          <p14:tracePt t="161899" x="3929063" y="4486275"/>
          <p14:tracePt t="161907" x="3911600" y="4486275"/>
          <p14:tracePt t="161915" x="3892550" y="4495800"/>
          <p14:tracePt t="161923" x="3883025" y="4505325"/>
          <p14:tracePt t="161939" x="3865563" y="4505325"/>
          <p14:tracePt t="161955" x="3856038" y="4505325"/>
          <p14:tracePt t="161971" x="3846513" y="4514850"/>
          <p14:tracePt t="161980" x="3838575" y="4514850"/>
          <p14:tracePt t="161996" x="3829050" y="4514850"/>
          <p14:tracePt t="162004" x="3819525" y="4514850"/>
          <p14:tracePt t="162012" x="3810000" y="4514850"/>
          <p14:tracePt t="162019" x="3783013" y="4514850"/>
          <p14:tracePt t="162027" x="3775075" y="4514850"/>
          <p14:tracePt t="162035" x="3765550" y="4514850"/>
          <p14:tracePt t="162043" x="3738563" y="4514850"/>
          <p14:tracePt t="162051" x="3719513" y="4522788"/>
          <p14:tracePt t="162067" x="3692525" y="4522788"/>
          <p14:tracePt t="162075" x="3673475" y="4522788"/>
          <p14:tracePt t="162083" x="3646488" y="4522788"/>
          <p14:tracePt t="162091" x="3629025" y="4522788"/>
          <p14:tracePt t="162099" x="3592513" y="4522788"/>
          <p14:tracePt t="162108" x="3573463" y="4522788"/>
          <p14:tracePt t="162115" x="3519488" y="4522788"/>
          <p14:tracePt t="162123" x="3482975" y="4522788"/>
          <p14:tracePt t="162131" x="3446463" y="4522788"/>
          <p14:tracePt t="162139" x="3400425" y="4522788"/>
          <p14:tracePt t="162148" x="3373438" y="4522788"/>
          <p14:tracePt t="162155" x="3317875" y="4522788"/>
          <p14:tracePt t="162164" x="3273425" y="4522788"/>
          <p14:tracePt t="162172" x="3217863" y="4522788"/>
          <p14:tracePt t="162180" x="3163888" y="4522788"/>
          <p14:tracePt t="162187" x="3127375" y="4522788"/>
          <p14:tracePt t="162197" x="3054350" y="4522788"/>
          <p14:tracePt t="162205" x="3017838" y="4522788"/>
          <p14:tracePt t="162213" x="2944813" y="4522788"/>
          <p14:tracePt t="162222" x="2889250" y="4522788"/>
          <p14:tracePt t="162228" x="2817813" y="4522788"/>
          <p14:tracePt t="162236" x="2725738" y="4522788"/>
          <p14:tracePt t="162244" x="2643188" y="4522788"/>
          <p14:tracePt t="162252" x="2589213" y="4522788"/>
          <p14:tracePt t="162260" x="2516188" y="4522788"/>
          <p14:tracePt t="162268" x="2462213" y="4522788"/>
          <p14:tracePt t="162276" x="2406650" y="4522788"/>
          <p14:tracePt t="162285" x="2352675" y="4522788"/>
          <p14:tracePt t="162291" x="2287588" y="4522788"/>
          <p14:tracePt t="162299" x="2251075" y="4522788"/>
          <p14:tracePt t="162307" x="2233613" y="4522788"/>
          <p14:tracePt t="162315" x="2214563" y="4522788"/>
          <p14:tracePt t="162323" x="2197100" y="4522788"/>
          <p14:tracePt t="162331" x="2187575" y="4522788"/>
          <p14:tracePt t="162347" x="2170113" y="4522788"/>
          <p14:tracePt t="162371" x="2151063" y="4532313"/>
          <p14:tracePt t="162381" x="2114550" y="4541838"/>
          <p14:tracePt t="162388" x="2097088" y="4559300"/>
          <p14:tracePt t="162395" x="2070100" y="4568825"/>
          <p14:tracePt t="162403" x="2060575" y="4568825"/>
          <p14:tracePt t="162411" x="2051050" y="4578350"/>
          <p14:tracePt t="162419" x="2014538" y="4587875"/>
          <p14:tracePt t="162427" x="2005013" y="4595813"/>
          <p14:tracePt t="162443" x="2005013" y="4605338"/>
          <p14:tracePt t="162451" x="1997075" y="4605338"/>
          <p14:tracePt t="162467" x="1987550" y="4614863"/>
          <p14:tracePt t="162511" x="1978025" y="4624388"/>
          <p14:tracePt t="162532" x="1978025" y="4632325"/>
          <p14:tracePt t="162555" x="1978025" y="4641850"/>
          <p14:tracePt t="162587" x="1968500" y="4651375"/>
          <p14:tracePt t="162613" x="1968500" y="4668838"/>
          <p14:tracePt t="162629" x="1968500" y="4678363"/>
          <p14:tracePt t="162637" x="1960563" y="4687888"/>
          <p14:tracePt t="162644" x="1960563" y="4697413"/>
          <p14:tracePt t="162652" x="1960563" y="4705350"/>
          <p14:tracePt t="162661" x="1960563" y="4714875"/>
          <p14:tracePt t="162669" x="1960563" y="4724400"/>
          <p14:tracePt t="162683" x="1960563" y="4732338"/>
          <p14:tracePt t="162755" x="1960563" y="4741863"/>
          <p14:tracePt t="162772" x="1968500" y="4741863"/>
          <p14:tracePt t="162807" x="1978025" y="4751388"/>
          <p14:tracePt t="162942" x="1987550" y="4760913"/>
          <p14:tracePt t="163004" x="1987550" y="4768850"/>
          <p14:tracePt t="163012" x="1987550" y="4787900"/>
          <p14:tracePt t="163019" x="1987550" y="4797425"/>
          <p14:tracePt t="163027" x="1987550" y="4805363"/>
          <p14:tracePt t="163035" x="1997075" y="4824413"/>
          <p14:tracePt t="163047" x="2005013" y="4841875"/>
          <p14:tracePt t="163051" x="2014538" y="4860925"/>
          <p14:tracePt t="163059" x="2024063" y="4870450"/>
          <p14:tracePt t="163067" x="2041525" y="4887913"/>
          <p14:tracePt t="163084" x="2041525" y="4897438"/>
          <p14:tracePt t="163091" x="2060575" y="4914900"/>
          <p14:tracePt t="163115" x="2070100" y="4924425"/>
          <p14:tracePt t="163291" x="2070100" y="4914900"/>
          <p14:tracePt t="163300" x="2070100" y="4897438"/>
          <p14:tracePt t="163307" x="2070100" y="4887913"/>
          <p14:tracePt t="163315" x="2070100" y="4878388"/>
          <p14:tracePt t="163324" x="2070100" y="4860925"/>
          <p14:tracePt t="163340" x="2070100" y="4851400"/>
          <p14:tracePt t="163383" x="2070100" y="4841875"/>
          <p14:tracePt t="163417" x="2060575" y="4841875"/>
          <p14:tracePt t="163485" x="2051050" y="4851400"/>
          <p14:tracePt t="163491" x="2041525" y="4851400"/>
          <p14:tracePt t="163499" x="2024063" y="4860925"/>
          <p14:tracePt t="163517" x="2005013" y="4870450"/>
          <p14:tracePt t="163531" x="1997075" y="4870450"/>
          <p14:tracePt t="163539" x="1978025" y="4887913"/>
          <p14:tracePt t="163555" x="1968500" y="4897438"/>
          <p14:tracePt t="163571" x="1968500" y="4906963"/>
          <p14:tracePt t="163587" x="1960563" y="4906963"/>
          <p14:tracePt t="163595" x="1941513" y="4924425"/>
          <p14:tracePt t="163611" x="1931988" y="4933950"/>
          <p14:tracePt t="163619" x="1914525" y="4933950"/>
          <p14:tracePt t="163627" x="1905000" y="4943475"/>
          <p14:tracePt t="163635" x="1895475" y="4951413"/>
          <p14:tracePt t="163659" x="1878013" y="4951413"/>
          <p14:tracePt t="163668" x="1868488" y="4960938"/>
          <p14:tracePt t="163676" x="1860550" y="4970463"/>
          <p14:tracePt t="163741" x="1851025" y="4970463"/>
          <p14:tracePt t="163758" x="1831975" y="4970463"/>
          <p14:tracePt t="163774" x="1824038" y="4970463"/>
          <p14:tracePt t="163802" x="1814513" y="4979988"/>
          <p14:tracePt t="163816" x="1795463" y="4987925"/>
          <p14:tracePt t="163837" x="1787525" y="4997450"/>
          <p14:tracePt t="163981" x="1778000" y="4987925"/>
          <p14:tracePt t="164053" x="1768475" y="4987925"/>
          <p14:tracePt t="164061" x="1758950" y="4987925"/>
          <p14:tracePt t="164069" x="1751013" y="4987925"/>
          <p14:tracePt t="164078" x="1741488" y="4987925"/>
          <p14:tracePt t="164085" x="1731963" y="4987925"/>
          <p14:tracePt t="164092" x="1704975" y="4979988"/>
          <p14:tracePt t="164100" x="1695450" y="4979988"/>
          <p14:tracePt t="164109" x="1685925" y="4970463"/>
          <p14:tracePt t="164124" x="1668463" y="4960938"/>
          <p14:tracePt t="164132" x="1668463" y="4951413"/>
          <p14:tracePt t="164149" x="1658938" y="4951413"/>
          <p14:tracePt t="164156" x="1649413" y="4951413"/>
          <p14:tracePt t="164174" x="1631950" y="4951413"/>
          <p14:tracePt t="164188" x="1612900" y="4951413"/>
          <p14:tracePt t="164211" x="1604963" y="4951413"/>
          <p14:tracePt t="164220" x="1595438" y="4951413"/>
          <p14:tracePt t="164230" x="1585913" y="4951413"/>
          <p14:tracePt t="164254" x="1576388" y="4951413"/>
          <p14:tracePt t="164294" x="1568450" y="4951413"/>
          <p14:tracePt t="164341" x="1558925" y="4943475"/>
          <p14:tracePt t="164357" x="1558925" y="4933950"/>
          <p14:tracePt t="164379" x="1541463" y="4914900"/>
          <p14:tracePt t="164462" x="1541463" y="4897438"/>
          <p14:tracePt t="164478" x="1541463" y="4887913"/>
          <p14:tracePt t="164484" x="1541463" y="4860925"/>
          <p14:tracePt t="164492" x="1541463" y="4851400"/>
          <p14:tracePt t="164500" x="1541463" y="4841875"/>
          <p14:tracePt t="164508" x="1541463" y="4814888"/>
          <p14:tracePt t="164515" x="1541463" y="4805363"/>
          <p14:tracePt t="164523" x="1541463" y="4797425"/>
          <p14:tracePt t="164533" x="1541463" y="4778375"/>
          <p14:tracePt t="164539" x="1541463" y="4768850"/>
          <p14:tracePt t="164550" x="1541463" y="4760913"/>
          <p14:tracePt t="164555" x="1541463" y="4751388"/>
          <p14:tracePt t="164565" x="1549400" y="4741863"/>
          <p14:tracePt t="164572" x="1549400" y="4732338"/>
          <p14:tracePt t="164597" x="1549400" y="4724400"/>
          <p14:tracePt t="164669" x="1558925" y="4714875"/>
          <p14:tracePt t="164692" x="1576388" y="4697413"/>
          <p14:tracePt t="164700" x="1595438" y="4678363"/>
          <p14:tracePt t="164709" x="1612900" y="4660900"/>
          <p14:tracePt t="164718" x="1641475" y="4624388"/>
          <p14:tracePt t="164726" x="1658938" y="4614863"/>
          <p14:tracePt t="164732" x="1685925" y="4595813"/>
          <p14:tracePt t="164739" x="1704975" y="4578350"/>
          <p14:tracePt t="164747" x="1714500" y="4578350"/>
          <p14:tracePt t="164763" x="1722438" y="4568825"/>
          <p14:tracePt t="164865" x="1731963" y="4568825"/>
          <p14:tracePt t="164877" x="1741488" y="4587875"/>
          <p14:tracePt t="164894" x="1758950" y="4595813"/>
          <p14:tracePt t="164901" x="1768475" y="4605338"/>
          <p14:tracePt t="164924" x="1787525" y="4624388"/>
          <p14:tracePt t="165004" x="1804988" y="4641850"/>
          <p14:tracePt t="165054" x="1804988" y="4660900"/>
          <p14:tracePt t="165069" x="1804988" y="4668838"/>
          <p14:tracePt t="165078" x="1804988" y="4678363"/>
          <p14:tracePt t="165084" x="1804988" y="4697413"/>
          <p14:tracePt t="165100" x="1804988" y="4705350"/>
          <p14:tracePt t="165108" x="1804988" y="4714875"/>
          <p14:tracePt t="165124" x="1804988" y="4724400"/>
          <p14:tracePt t="165141" x="1804988" y="4732338"/>
          <p14:tracePt t="165157" x="1804988" y="4741863"/>
          <p14:tracePt t="165165" x="1804988" y="4751388"/>
          <p14:tracePt t="165188" x="1814513" y="4768850"/>
          <p14:tracePt t="165212" x="1824038" y="4778375"/>
          <p14:tracePt t="165222" x="1831975" y="4787900"/>
          <p14:tracePt t="165243" x="1851025" y="4805363"/>
          <p14:tracePt t="165267" x="1851025" y="4814888"/>
          <p14:tracePt t="165284" x="1851025" y="4824413"/>
          <p14:tracePt t="165292" x="1851025" y="4833938"/>
          <p14:tracePt t="165307" x="1851025" y="4841875"/>
          <p14:tracePt t="165315" x="1851025" y="4860925"/>
          <p14:tracePt t="165331" x="1851025" y="4870450"/>
          <p14:tracePt t="165339" x="1851025" y="4878388"/>
          <p14:tracePt t="165380" x="1851025" y="4897438"/>
          <p14:tracePt t="165444" x="1851025" y="4906963"/>
          <p14:tracePt t="165460" x="1851025" y="4914900"/>
          <p14:tracePt t="165477" x="1851025" y="4924425"/>
          <p14:tracePt t="165488" x="1851025" y="4943475"/>
          <p14:tracePt t="165555" x="1851025" y="4951413"/>
          <p14:tracePt t="165661" x="1851025" y="4960938"/>
          <p14:tracePt t="165683" x="1868488" y="4970463"/>
          <p14:tracePt t="165691" x="1878013" y="4970463"/>
          <p14:tracePt t="165707" x="1895475" y="4987925"/>
          <p14:tracePt t="165715" x="1905000" y="4997450"/>
          <p14:tracePt t="165747" x="1924050" y="4997450"/>
          <p14:tracePt t="165756" x="1931988" y="4997450"/>
          <p14:tracePt t="165785" x="1941513" y="5006975"/>
          <p14:tracePt t="166096" x="1978025" y="5006975"/>
          <p14:tracePt t="166102" x="1987550" y="5006975"/>
          <p14:tracePt t="166117" x="2005013" y="5006975"/>
          <p14:tracePt t="166125" x="2024063" y="5006975"/>
          <p14:tracePt t="166134" x="2033588" y="4997450"/>
          <p14:tracePt t="166140" x="2041525" y="4987925"/>
          <p14:tracePt t="166148" x="2051050" y="4987925"/>
          <p14:tracePt t="166158" x="2060575" y="4987925"/>
          <p14:tracePt t="166173" x="2070100" y="4979988"/>
          <p14:tracePt t="166206" x="2087563" y="4979988"/>
          <p14:tracePt t="166229" x="2097088" y="4979988"/>
          <p14:tracePt t="166244" x="2106613" y="4979988"/>
          <p14:tracePt t="166260" x="2124075" y="4979988"/>
          <p14:tracePt t="166276" x="2133600" y="4987925"/>
          <p14:tracePt t="166300" x="2143125" y="4997450"/>
          <p14:tracePt t="166309" x="2151063" y="4997450"/>
          <p14:tracePt t="166317" x="2170113" y="4997450"/>
          <p14:tracePt t="166325" x="2179638" y="4997450"/>
          <p14:tracePt t="166333" x="2187575" y="4997450"/>
          <p14:tracePt t="166340" x="2197100" y="4997450"/>
          <p14:tracePt t="166348" x="2206625" y="4997450"/>
          <p14:tracePt t="166356" x="2214563" y="4997450"/>
          <p14:tracePt t="166370" x="2224088" y="4997450"/>
          <p14:tracePt t="166387" x="2233613" y="4997450"/>
          <p14:tracePt t="166876" x="2224088" y="4997450"/>
          <p14:tracePt t="167054" x="2214563" y="4997450"/>
          <p14:tracePt t="167078" x="2187575" y="4987925"/>
          <p14:tracePt t="167085" x="2179638" y="4979988"/>
          <p14:tracePt t="167102" x="2170113" y="4970463"/>
          <p14:tracePt t="167108" x="2151063" y="4970463"/>
          <p14:tracePt t="167115" x="2143125" y="4970463"/>
          <p14:tracePt t="167123" x="2124075" y="4970463"/>
          <p14:tracePt t="167139" x="2106613" y="4970463"/>
          <p14:tracePt t="167246" x="2097088" y="4970463"/>
          <p14:tracePt t="167669" x="2087563" y="4970463"/>
          <p14:tracePt t="167758" x="2078038" y="4960938"/>
          <p14:tracePt t="167773" x="2087563" y="4951413"/>
          <p14:tracePt t="167784" x="2097088" y="4951413"/>
          <p14:tracePt t="167790" x="2097088" y="4943475"/>
          <p14:tracePt t="167852" x="2106613" y="4943475"/>
          <p14:tracePt t="167860" x="2124075" y="4943475"/>
          <p14:tracePt t="167875" x="2133600" y="4943475"/>
          <p14:tracePt t="167883" x="2143125" y="4943475"/>
          <p14:tracePt t="167899" x="2151063" y="4951413"/>
          <p14:tracePt t="167932" x="2170113" y="4951413"/>
          <p14:tracePt t="167939" x="2179638" y="4951413"/>
          <p14:tracePt t="167947" x="2214563" y="4951413"/>
          <p14:tracePt t="167956" x="2233613" y="4951413"/>
          <p14:tracePt t="167963" x="2270125" y="4951413"/>
          <p14:tracePt t="167971" x="2316163" y="4951413"/>
          <p14:tracePt t="167980" x="2370138" y="4951413"/>
          <p14:tracePt t="167988" x="2397125" y="4951413"/>
          <p14:tracePt t="167997" x="2425700" y="4951413"/>
          <p14:tracePt t="168003" x="2443163" y="4933950"/>
          <p14:tracePt t="168117" x="2452688" y="4933950"/>
          <p14:tracePt t="168135" x="2452688" y="4943475"/>
          <p14:tracePt t="168141" x="2462213" y="4951413"/>
          <p14:tracePt t="168254" x="2470150" y="4951413"/>
          <p14:tracePt t="168891" x="2470150" y="4943475"/>
          <p14:tracePt t="168899" x="2479675" y="4933950"/>
          <p14:tracePt t="169145" x="2470150" y="4933950"/>
          <p14:tracePt t="169147" x="2462213" y="4933950"/>
          <p14:tracePt t="169155" x="2443163" y="4933950"/>
          <p14:tracePt t="169164" x="2433638" y="4933950"/>
          <p14:tracePt t="169171" x="2425700" y="4933950"/>
          <p14:tracePt t="169188" x="2406650" y="4933950"/>
          <p14:tracePt t="169199" x="2397125" y="4933950"/>
          <p14:tracePt t="169427" x="2389188" y="4933950"/>
          <p14:tracePt t="169443" x="2379663" y="4933950"/>
          <p14:tracePt t="169451" x="2360613" y="4933950"/>
          <p14:tracePt t="169467" x="2343150" y="4933950"/>
          <p14:tracePt t="169475" x="2324100" y="4933950"/>
          <p14:tracePt t="169483" x="2316163" y="4933950"/>
          <p14:tracePt t="169491" x="2297113" y="4933950"/>
          <p14:tracePt t="169500" x="2279650" y="4933950"/>
          <p14:tracePt t="169507" x="2260600" y="4933950"/>
          <p14:tracePt t="169515" x="2243138" y="4943475"/>
          <p14:tracePt t="169523" x="2233613" y="4951413"/>
          <p14:tracePt t="169532" x="2214563" y="4951413"/>
          <p14:tracePt t="169651" x="2197100" y="4951413"/>
          <p14:tracePt t="169726" x="2187575" y="4951413"/>
          <p14:tracePt t="169733" x="2179638" y="4951413"/>
          <p14:tracePt t="169741" x="2170113" y="4951413"/>
          <p14:tracePt t="169764" x="2151063" y="4951413"/>
          <p14:tracePt t="169799" x="2143125" y="4943475"/>
          <p14:tracePt t="169816" x="2133600" y="4943475"/>
          <p14:tracePt t="169822" x="2114550" y="4943475"/>
          <p14:tracePt t="169845" x="2106613" y="4943475"/>
          <p14:tracePt t="169852" x="2097088" y="4943475"/>
          <p14:tracePt t="169861" x="2078038" y="4933950"/>
          <p14:tracePt t="169876" x="2070100" y="4933950"/>
          <p14:tracePt t="169883" x="2060575" y="4933950"/>
          <p14:tracePt t="169892" x="2051050" y="4933950"/>
          <p14:tracePt t="169899" x="2033588" y="4933950"/>
          <p14:tracePt t="169915" x="2024063" y="4933950"/>
          <p14:tracePt t="169931" x="2014538" y="4933950"/>
          <p14:tracePt t="169947" x="2005013" y="4933950"/>
          <p14:tracePt t="169956" x="1997075" y="4933950"/>
          <p14:tracePt t="169971" x="1987550" y="4933950"/>
          <p14:tracePt t="169980" x="1978025" y="4943475"/>
          <p14:tracePt t="170045" x="1968500" y="4943475"/>
          <p14:tracePt t="170070" x="1960563" y="4943475"/>
          <p14:tracePt t="170077" x="1951038" y="4943475"/>
          <p14:tracePt t="170085" x="1931988" y="4943475"/>
          <p14:tracePt t="170094" x="1905000" y="4943475"/>
          <p14:tracePt t="170100" x="1895475" y="4943475"/>
          <p14:tracePt t="170108" x="1887538" y="4943475"/>
          <p14:tracePt t="170116" x="1860550" y="4943475"/>
          <p14:tracePt t="170124" x="1841500" y="4943475"/>
          <p14:tracePt t="170132" x="1824038" y="4943475"/>
          <p14:tracePt t="170142" x="1804988" y="4943475"/>
          <p14:tracePt t="170147" x="1795463" y="4943475"/>
          <p14:tracePt t="170163" x="1787525" y="4943475"/>
          <p14:tracePt t="170228" x="1778000" y="4943475"/>
          <p14:tracePt t="170237" x="1768475" y="4943475"/>
          <p14:tracePt t="170243" x="1741488" y="4943475"/>
          <p14:tracePt t="170251" x="1722438" y="4943475"/>
          <p14:tracePt t="170259" x="1695450" y="4943475"/>
          <p14:tracePt t="170267" x="1668463" y="4943475"/>
          <p14:tracePt t="170275" x="1631950" y="4933950"/>
          <p14:tracePt t="170283" x="1612900" y="4924425"/>
          <p14:tracePt t="170291" x="1576388" y="4914900"/>
          <p14:tracePt t="170299" x="1568450" y="4906963"/>
          <p14:tracePt t="170308" x="1541463" y="4906963"/>
          <p14:tracePt t="170315" x="1531938" y="4906963"/>
          <p14:tracePt t="170324" x="1504950" y="4906963"/>
          <p14:tracePt t="170331" x="1495425" y="4906963"/>
          <p14:tracePt t="170339" x="1485900" y="4906963"/>
          <p14:tracePt t="170355" x="1468438" y="4906963"/>
          <p14:tracePt t="170364" x="1458913" y="4906963"/>
          <p14:tracePt t="170380" x="1449388" y="4906963"/>
          <p14:tracePt t="170387" x="1439863" y="4906963"/>
          <p14:tracePt t="170397" x="1422400" y="4906963"/>
          <p14:tracePt t="170403" x="1403350" y="4906963"/>
          <p14:tracePt t="170411" x="1376363" y="4906963"/>
          <p14:tracePt t="170419" x="1358900" y="4906963"/>
          <p14:tracePt t="170427" x="1339850" y="4897438"/>
          <p14:tracePt t="170435" x="1330325" y="4897438"/>
          <p14:tracePt t="170444" x="1322388" y="4887913"/>
          <p14:tracePt t="170460" x="1293813" y="4887913"/>
          <p14:tracePt t="170468" x="1276350" y="4860925"/>
          <p14:tracePt t="170475" x="1266825" y="4860925"/>
          <p14:tracePt t="170483" x="1258888" y="4851400"/>
          <p14:tracePt t="170491" x="1249363" y="4841875"/>
          <p14:tracePt t="170507" x="1230313" y="4824413"/>
          <p14:tracePt t="170517" x="1222375" y="4814888"/>
          <p14:tracePt t="170523" x="1212850" y="4805363"/>
          <p14:tracePt t="170539" x="1203325" y="4778375"/>
          <p14:tracePt t="170549" x="1203325" y="4768850"/>
          <p14:tracePt t="170675" x="1193800" y="4768850"/>
          <p14:tracePt t="170699" x="1193800" y="4751388"/>
          <p14:tracePt t="170707" x="1193800" y="4741863"/>
          <p14:tracePt t="170716" x="1193800" y="4732338"/>
          <p14:tracePt t="170724" x="1193800" y="4724400"/>
          <p14:tracePt t="170916" x="1212850" y="4705350"/>
          <p14:tracePt t="170924" x="1249363" y="4697413"/>
          <p14:tracePt t="170931" x="1276350" y="4687888"/>
          <p14:tracePt t="170939" x="1293813" y="4678363"/>
          <p14:tracePt t="170948" x="1349375" y="4668838"/>
          <p14:tracePt t="170955" x="1376363" y="4668838"/>
          <p14:tracePt t="170964" x="1395413" y="4668838"/>
          <p14:tracePt t="170971" x="1431925" y="4668838"/>
          <p14:tracePt t="170980" x="1439863" y="4668838"/>
          <p14:tracePt t="170988" x="1476375" y="4668838"/>
          <p14:tracePt t="170997" x="1495425" y="4668838"/>
          <p14:tracePt t="171012" x="1531938" y="4668838"/>
          <p14:tracePt t="171019" x="1568450" y="4687888"/>
          <p14:tracePt t="171027" x="1585913" y="4687888"/>
          <p14:tracePt t="171036" x="1604963" y="4705350"/>
          <p14:tracePt t="171045" x="1622425" y="4705350"/>
          <p14:tracePt t="171052" x="1631950" y="4714875"/>
          <p14:tracePt t="171062" x="1649413" y="4732338"/>
          <p14:tracePt t="171086" x="1658938" y="4741863"/>
          <p14:tracePt t="171109" x="1668463" y="4751388"/>
          <p14:tracePt t="171126" x="1677988" y="4751388"/>
          <p14:tracePt t="171143" x="1695450" y="4751388"/>
          <p14:tracePt t="171147" x="1714500" y="4751388"/>
          <p14:tracePt t="171164" x="1722438" y="4751388"/>
          <p14:tracePt t="171171" x="1741488" y="4751388"/>
          <p14:tracePt t="171180" x="1768475" y="4741863"/>
          <p14:tracePt t="171197" x="1787525" y="4732338"/>
          <p14:tracePt t="171203" x="1804988" y="4732338"/>
          <p14:tracePt t="171211" x="1804988" y="4724400"/>
          <p14:tracePt t="171219" x="1824038" y="4724400"/>
          <p14:tracePt t="171227" x="1831975" y="4714875"/>
          <p14:tracePt t="171284" x="1841500" y="4714875"/>
          <p14:tracePt t="171309" x="1851025" y="4714875"/>
          <p14:tracePt t="171324" x="1868488" y="4714875"/>
          <p14:tracePt t="171421" x="1878013" y="4724400"/>
          <p14:tracePt t="171428" x="1887538" y="4741863"/>
          <p14:tracePt t="171446" x="1887538" y="4760913"/>
          <p14:tracePt t="171452" x="1887538" y="4768850"/>
          <p14:tracePt t="171461" x="1887538" y="4778375"/>
          <p14:tracePt t="171536" x="1895475" y="4787900"/>
          <p14:tracePt t="171553" x="1895475" y="4805363"/>
          <p14:tracePt t="171564" x="1895475" y="4814888"/>
          <p14:tracePt t="171571" x="1905000" y="4824413"/>
          <p14:tracePt t="171580" x="1914525" y="4833938"/>
          <p14:tracePt t="171596" x="1914525" y="4841875"/>
          <p14:tracePt t="171613" x="1914525" y="4851400"/>
          <p14:tracePt t="171628" x="1914525" y="4860925"/>
          <p14:tracePt t="171635" x="1914525" y="4870450"/>
          <p14:tracePt t="171644" x="1914525" y="4887913"/>
          <p14:tracePt t="171660" x="1914525" y="4897438"/>
          <p14:tracePt t="171667" x="1914525" y="4906963"/>
          <p14:tracePt t="171684" x="1914525" y="4924425"/>
          <p14:tracePt t="171691" x="1914525" y="4933950"/>
          <p14:tracePt t="171741" x="1905000" y="4943475"/>
          <p14:tracePt t="171757" x="1895475" y="4943475"/>
          <p14:tracePt t="171781" x="1887538" y="4943475"/>
          <p14:tracePt t="172553" x="1895475" y="4943475"/>
          <p14:tracePt t="172619" x="1905000" y="4943475"/>
          <p14:tracePt t="173334" x="1914525" y="4943475"/>
          <p14:tracePt t="173357" x="1931988" y="4943475"/>
          <p14:tracePt t="173395" x="1951038" y="4943475"/>
          <p14:tracePt t="173403" x="1960563" y="4943475"/>
          <p14:tracePt t="173939" x="1968500" y="4943475"/>
          <p14:tracePt t="174094" x="1978025" y="4951413"/>
          <p14:tracePt t="174102" x="1987550" y="4951413"/>
          <p14:tracePt t="174301" x="1997075" y="4951413"/>
          <p14:tracePt t="174323" x="2005013" y="4951413"/>
          <p14:tracePt t="174440" x="2014538" y="4951413"/>
          <p14:tracePt t="175376" x="2005013" y="4960938"/>
          <p14:tracePt t="176708" x="2014538" y="4960938"/>
          <p14:tracePt t="176725" x="2024063" y="4960938"/>
          <p14:tracePt t="176733" x="2033588" y="4960938"/>
          <p14:tracePt t="176741" x="2041525" y="4960938"/>
          <p14:tracePt t="176757" x="2051050" y="4960938"/>
          <p14:tracePt t="176765" x="2070100" y="4960938"/>
          <p14:tracePt t="176773" x="2087563" y="4960938"/>
          <p14:tracePt t="176789" x="2106613" y="4960938"/>
          <p14:tracePt t="176801" x="2114550" y="4960938"/>
          <p14:tracePt t="176815" x="2124075" y="4960938"/>
          <p14:tracePt t="176831" x="2133600" y="4960938"/>
          <p14:tracePt t="176837" x="2160588" y="4960938"/>
          <p14:tracePt t="176863" x="2170113" y="4960938"/>
          <p14:tracePt t="176867" x="2187575" y="4960938"/>
          <p14:tracePt t="176875" x="2197100" y="4960938"/>
          <p14:tracePt t="176898" x="2233613" y="4960938"/>
          <p14:tracePt t="176900" x="2251075" y="4951413"/>
          <p14:tracePt t="176908" x="2270125" y="4933950"/>
          <p14:tracePt t="176915" x="2279650" y="4933950"/>
          <p14:tracePt t="176923" x="2287588" y="4924425"/>
          <p14:tracePt t="176932" x="2316163" y="4914900"/>
          <p14:tracePt t="177219" x="2324100" y="4914900"/>
          <p14:tracePt t="177244" x="2343150" y="4924425"/>
          <p14:tracePt t="177259" x="2343150" y="4933950"/>
          <p14:tracePt t="177275" x="2352675" y="4943475"/>
          <p14:tracePt t="177444" x="2360613" y="4951413"/>
          <p14:tracePt t="177451" x="2370138" y="4951413"/>
          <p14:tracePt t="177468" x="2379663" y="4951413"/>
          <p14:tracePt t="177491" x="2397125" y="4951413"/>
          <p14:tracePt t="177499" x="2406650" y="4951413"/>
          <p14:tracePt t="177507" x="2416175" y="4951413"/>
          <p14:tracePt t="177523" x="2433638" y="4970463"/>
          <p14:tracePt t="177555" x="2443163" y="4970463"/>
          <p14:tracePt t="177621" x="2452688" y="4970463"/>
          <p14:tracePt t="177683" x="2462213" y="4970463"/>
          <p14:tracePt t="177691" x="2479675" y="4970463"/>
          <p14:tracePt t="177716" x="2489200" y="4970463"/>
          <p14:tracePt t="177731" x="2498725" y="4970463"/>
          <p14:tracePt t="177747" x="2506663" y="4970463"/>
          <p14:tracePt t="177758" x="2516188" y="4979988"/>
          <p14:tracePt t="177876" x="2516188" y="4987925"/>
          <p14:tracePt t="177885" x="2525713" y="4987925"/>
          <p14:tracePt t="178107" x="2533650" y="4987925"/>
          <p14:tracePt t="179310" x="2543175" y="4987925"/>
          <p14:tracePt t="179316" x="2543175" y="4970463"/>
          <p14:tracePt t="179324" x="2543175" y="4960938"/>
          <p14:tracePt t="179332" x="2543175" y="4943475"/>
          <p14:tracePt t="179348" x="2552700" y="4924425"/>
          <p14:tracePt t="179445" x="2552700" y="4914900"/>
          <p14:tracePt t="179454" x="2543175" y="4924425"/>
          <p14:tracePt t="179462" x="2533650" y="4924425"/>
          <p14:tracePt t="179473" x="2525713" y="4933950"/>
          <p14:tracePt t="179483" x="2506663" y="4943475"/>
          <p14:tracePt t="179491" x="2498725" y="4943475"/>
          <p14:tracePt t="179500" x="2489200" y="4943475"/>
          <p14:tracePt t="179523" x="2479675" y="4943475"/>
          <p14:tracePt t="179643" x="2470150" y="4943475"/>
          <p14:tracePt t="179885" x="2462213" y="4933950"/>
          <p14:tracePt t="180262" x="2462213" y="4943475"/>
          <p14:tracePt t="180527" x="2462213" y="4933950"/>
          <p14:tracePt t="180653" x="2462213" y="4924425"/>
          <p14:tracePt t="180699" x="2462213" y="4914900"/>
          <p14:tracePt t="180716" x="2462213" y="4906963"/>
          <p14:tracePt t="181062" x="2470150" y="4897438"/>
          <p14:tracePt t="181102" x="2479675" y="4906963"/>
          <p14:tracePt t="181149" x="2489200" y="4906963"/>
          <p14:tracePt t="181160" x="2498725" y="4906963"/>
          <p14:tracePt t="181193" x="2506663" y="4906963"/>
          <p14:tracePt t="181237" x="2516188" y="4906963"/>
          <p14:tracePt t="181303" x="2525713" y="4906963"/>
          <p14:tracePt t="181309" x="2533650" y="4914900"/>
          <p14:tracePt t="181316" x="2543175" y="4914900"/>
          <p14:tracePt t="181325" x="2562225" y="4924425"/>
          <p14:tracePt t="181333" x="2570163" y="4924425"/>
          <p14:tracePt t="181340" x="2579688" y="4924425"/>
          <p14:tracePt t="181349" x="2598738" y="4924425"/>
          <p14:tracePt t="181357" x="2606675" y="4924425"/>
          <p14:tracePt t="181372" x="2643188" y="4924425"/>
          <p14:tracePt t="181379" x="2662238" y="4924425"/>
          <p14:tracePt t="181387" x="2689225" y="4924425"/>
          <p14:tracePt t="181396" x="2698750" y="4924425"/>
          <p14:tracePt t="181404" x="2708275" y="4924425"/>
          <p14:tracePt t="181413" x="2716213" y="4924425"/>
          <p14:tracePt t="181419" x="2735263" y="4924425"/>
          <p14:tracePt t="181435" x="2744788" y="4924425"/>
          <p14:tracePt t="181451" x="2752725" y="4924425"/>
          <p14:tracePt t="181468" x="2771775" y="4924425"/>
          <p14:tracePt t="181484" x="2781300" y="4933950"/>
          <p14:tracePt t="181508" x="2789238" y="4933950"/>
          <p14:tracePt t="181541" x="2817813" y="4933950"/>
          <p14:tracePt t="181551" x="2825750" y="4933950"/>
          <p14:tracePt t="181569" x="2835275" y="4933950"/>
          <p14:tracePt t="181572" x="2852738" y="4933950"/>
          <p14:tracePt t="181588" x="2862263" y="4933950"/>
          <p14:tracePt t="181620" x="2871788" y="4933950"/>
          <p14:tracePt t="181652" x="2889250" y="4933950"/>
          <p14:tracePt t="181683" x="2898775" y="4933950"/>
          <p14:tracePt t="181699" x="2908300" y="4933950"/>
          <p14:tracePt t="181707" x="2917825" y="4933950"/>
          <p14:tracePt t="181715" x="2925763" y="4943475"/>
          <p14:tracePt t="181723" x="2935288" y="4943475"/>
          <p14:tracePt t="181731" x="2935288" y="4951413"/>
          <p14:tracePt t="181739" x="2944813" y="4970463"/>
          <p14:tracePt t="181755" x="2962275" y="4987925"/>
          <p14:tracePt t="181771" x="2990850" y="5006975"/>
          <p14:tracePt t="181836" x="2990850" y="5016500"/>
          <p14:tracePt t="182044" x="2990850" y="5024438"/>
          <p14:tracePt t="182060" x="2990850" y="5033963"/>
          <p14:tracePt t="182181" x="2981325" y="5043488"/>
          <p14:tracePt t="182191" x="2971800" y="5043488"/>
          <p14:tracePt t="182198" x="2962275" y="5053013"/>
          <p14:tracePt t="182207" x="2954338" y="5060950"/>
          <p14:tracePt t="182225" x="2944813" y="5060950"/>
          <p14:tracePt t="182274" x="2935288" y="5070475"/>
          <p14:tracePt t="182379" x="2917825" y="5070475"/>
          <p14:tracePt t="182387" x="2889250" y="5070475"/>
          <p14:tracePt t="182396" x="2881313" y="5060950"/>
          <p14:tracePt t="182403" x="2871788" y="5060950"/>
          <p14:tracePt t="182413" x="2852738" y="5060950"/>
          <p14:tracePt t="182419" x="2835275" y="5060950"/>
          <p14:tracePt t="182428" x="2825750" y="5060950"/>
          <p14:tracePt t="182435" x="2808288" y="5053013"/>
          <p14:tracePt t="182443" x="2798763" y="5053013"/>
          <p14:tracePt t="182459" x="2789238" y="5053013"/>
          <p14:tracePt t="182536" x="2781300" y="5053013"/>
          <p14:tracePt t="182542" x="2771775" y="5043488"/>
          <p14:tracePt t="182585" x="2762250" y="5033963"/>
          <p14:tracePt t="182628" x="2744788" y="5016500"/>
          <p14:tracePt t="183100" x="2744788" y="5006975"/>
          <p14:tracePt t="183142" x="2744788" y="4987925"/>
          <p14:tracePt t="183245" x="2744788" y="4979988"/>
          <p14:tracePt t="183253" x="2744788" y="4970463"/>
          <p14:tracePt t="183262" x="2744788" y="4951413"/>
          <p14:tracePt t="183272" x="2744788" y="4943475"/>
          <p14:tracePt t="183278" x="2744788" y="4906963"/>
          <p14:tracePt t="183286" x="2744788" y="4887913"/>
          <p14:tracePt t="183300" x="2744788" y="4860925"/>
          <p14:tracePt t="183308" x="2744788" y="4851400"/>
          <p14:tracePt t="183316" x="2744788" y="4833938"/>
          <p14:tracePt t="183333" x="2744788" y="4814888"/>
          <p14:tracePt t="183348" x="2744788" y="4805363"/>
          <p14:tracePt t="183534" x="2735263" y="4814888"/>
          <p14:tracePt t="183542" x="2735263" y="4824413"/>
          <p14:tracePt t="183551" x="2725738" y="4841875"/>
          <p14:tracePt t="183557" x="2716213" y="4841875"/>
          <p14:tracePt t="183579" x="2708275" y="4841875"/>
          <p14:tracePt t="183590" x="2698750" y="4851400"/>
          <p14:tracePt t="183876" x="2689225" y="4860925"/>
          <p14:tracePt t="183883" x="2679700" y="4870450"/>
          <p14:tracePt t="183897" x="2679700" y="4878388"/>
          <p14:tracePt t="183899" x="2679700" y="4887913"/>
          <p14:tracePt t="184286" x="2671763" y="4887913"/>
          <p14:tracePt t="184378" x="2652713" y="4887913"/>
          <p14:tracePt t="184380" x="2643188" y="4897438"/>
          <p14:tracePt t="184387" x="2625725" y="4906963"/>
          <p14:tracePt t="184403" x="2616200" y="4906963"/>
          <p14:tracePt t="184413" x="2616200" y="4914900"/>
          <p14:tracePt t="184419" x="2606675" y="4924425"/>
          <p14:tracePt t="184520" x="2598738" y="4933950"/>
          <p14:tracePt t="184527" x="2589213" y="4933950"/>
          <p14:tracePt t="184533" x="2570163" y="4933950"/>
          <p14:tracePt t="184540" x="2552700" y="4933950"/>
          <p14:tracePt t="184550" x="2543175" y="4933950"/>
          <p14:tracePt t="184565" x="2516188" y="4933950"/>
          <p14:tracePt t="184572" x="2506663" y="4933950"/>
          <p14:tracePt t="184583" x="2489200" y="4933950"/>
          <p14:tracePt t="184587" x="2452688" y="4933950"/>
          <p14:tracePt t="184596" x="2406650" y="4933950"/>
          <p14:tracePt t="184603" x="2389188" y="4933950"/>
          <p14:tracePt t="184614" x="2352675" y="4933950"/>
          <p14:tracePt t="184619" x="2316163" y="4933950"/>
          <p14:tracePt t="184628" x="2306638" y="4933950"/>
          <p14:tracePt t="184635" x="2270125" y="4933950"/>
          <p14:tracePt t="184643" x="2251075" y="4933950"/>
          <p14:tracePt t="184659" x="2233613" y="4933950"/>
          <p14:tracePt t="184667" x="2214563" y="4933950"/>
          <p14:tracePt t="184675" x="2206625" y="4933950"/>
          <p14:tracePt t="184683" x="2179638" y="4933950"/>
          <p14:tracePt t="184691" x="2160588" y="4933950"/>
          <p14:tracePt t="184699" x="2143125" y="4933950"/>
          <p14:tracePt t="184707" x="2124075" y="4933950"/>
          <p14:tracePt t="184715" x="2097088" y="4933950"/>
          <p14:tracePt t="184723" x="2070100" y="4933950"/>
          <p14:tracePt t="184731" x="2041525" y="4933950"/>
          <p14:tracePt t="184739" x="1997075" y="4924425"/>
          <p14:tracePt t="184747" x="1968500" y="4924425"/>
          <p14:tracePt t="184755" x="1931988" y="4906963"/>
          <p14:tracePt t="184763" x="1914525" y="4897438"/>
          <p14:tracePt t="184771" x="1887538" y="4887913"/>
          <p14:tracePt t="184779" x="1868488" y="4887913"/>
          <p14:tracePt t="184787" x="1841500" y="4870450"/>
          <p14:tracePt t="184798" x="1824038" y="4860925"/>
          <p14:tracePt t="184803" x="1795463" y="4860925"/>
          <p14:tracePt t="184814" x="1787525" y="4851400"/>
          <p14:tracePt t="184819" x="1758950" y="4851400"/>
          <p14:tracePt t="184829" x="1751013" y="4851400"/>
          <p14:tracePt t="184835" x="1731963" y="4851400"/>
          <p14:tracePt t="184846" x="1704975" y="4851400"/>
          <p14:tracePt t="184851" x="1658938" y="4851400"/>
          <p14:tracePt t="184863" x="1649413" y="4851400"/>
          <p14:tracePt t="184867" x="1604963" y="4851400"/>
          <p14:tracePt t="184876" x="1585913" y="4851400"/>
          <p14:tracePt t="184883" x="1549400" y="4851400"/>
          <p14:tracePt t="184897" x="1541463" y="4841875"/>
          <p14:tracePt t="184899" x="1512888" y="4841875"/>
          <p14:tracePt t="184909" x="1504950" y="4841875"/>
          <p14:tracePt t="184915" x="1495425" y="4833938"/>
          <p14:tracePt t="184923" x="1485900" y="4833938"/>
          <p14:tracePt t="185157" x="1495425" y="4824413"/>
          <p14:tracePt t="185165" x="1512888" y="4824413"/>
          <p14:tracePt t="185181" x="1595438" y="4833938"/>
          <p14:tracePt t="185188" x="1631950" y="4833938"/>
          <p14:tracePt t="185195" x="1685925" y="4833938"/>
          <p14:tracePt t="185204" x="1714500" y="4833938"/>
          <p14:tracePt t="185212" x="1751013" y="4833938"/>
          <p14:tracePt t="185220" x="1778000" y="4833938"/>
          <p14:tracePt t="185229" x="1824038" y="4833938"/>
          <p14:tracePt t="185235" x="1851025" y="4833938"/>
          <p14:tracePt t="185243" x="1868488" y="4824413"/>
          <p14:tracePt t="185251" x="1895475" y="4824413"/>
          <p14:tracePt t="185259" x="1914525" y="4824413"/>
          <p14:tracePt t="185267" x="1951038" y="4824413"/>
          <p14:tracePt t="185275" x="1951038" y="4814888"/>
          <p14:tracePt t="185284" x="1968500" y="4814888"/>
          <p14:tracePt t="185291" x="1997075" y="4814888"/>
          <p14:tracePt t="185299" x="2014538" y="4814888"/>
          <p14:tracePt t="185307" x="2051050" y="4814888"/>
          <p14:tracePt t="185315" x="2078038" y="4814888"/>
          <p14:tracePt t="185323" x="2097088" y="4814888"/>
          <p14:tracePt t="185332" x="2114550" y="4814888"/>
          <p14:tracePt t="185340" x="2143125" y="4814888"/>
          <p14:tracePt t="185348" x="2151063" y="4814888"/>
          <p14:tracePt t="185356" x="2179638" y="4814888"/>
          <p14:tracePt t="185365" x="2197100" y="4824413"/>
          <p14:tracePt t="185379" x="2224088" y="4833938"/>
          <p14:tracePt t="185387" x="2243138" y="4833938"/>
          <p14:tracePt t="185396" x="2251075" y="4841875"/>
          <p14:tracePt t="185403" x="2270125" y="4841875"/>
          <p14:tracePt t="185502" x="2279650" y="4841875"/>
          <p14:tracePt t="185509" x="2287588" y="4841875"/>
          <p14:tracePt t="185525" x="2306638" y="4841875"/>
          <p14:tracePt t="185541" x="2316163" y="4841875"/>
          <p14:tracePt t="185639" x="2324100" y="4841875"/>
          <p14:tracePt t="185646" x="2333625" y="4841875"/>
          <p14:tracePt t="185652" x="2343150" y="4851400"/>
          <p14:tracePt t="185661" x="2352675" y="4851400"/>
          <p14:tracePt t="185681" x="2370138" y="4860925"/>
          <p14:tracePt t="185692" x="2379663" y="4870450"/>
          <p14:tracePt t="185708" x="2389188" y="4878388"/>
          <p14:tracePt t="185724" x="2406650" y="4887913"/>
          <p14:tracePt t="185756" x="2416175" y="4887913"/>
          <p14:tracePt t="185772" x="2425700" y="4887913"/>
          <p14:tracePt t="185820" x="2433638" y="4887913"/>
          <p14:tracePt t="185998" x="2443163" y="4887913"/>
          <p14:tracePt t="186085" x="2443163" y="4897438"/>
          <p14:tracePt t="186614" x="2452688" y="4906963"/>
          <p14:tracePt t="186652" x="2470150" y="4906963"/>
          <p14:tracePt t="186659" x="2479675" y="4906963"/>
          <p14:tracePt t="186756" x="2489200" y="4906963"/>
          <p14:tracePt t="186772" x="2498725" y="4914900"/>
          <p14:tracePt t="187245" x="2498725" y="4924425"/>
          <p14:tracePt t="187334" x="2506663" y="4933950"/>
          <p14:tracePt t="187341" x="2516188" y="4933950"/>
          <p14:tracePt t="187350" x="2525713" y="4933950"/>
          <p14:tracePt t="187356" x="2525713" y="4924425"/>
          <p14:tracePt t="187367" x="2533650" y="4914900"/>
          <p14:tracePt t="187507" x="2533650" y="4924425"/>
          <p14:tracePt t="187523" x="2533650" y="4943475"/>
          <p14:tracePt t="187612" x="2533650" y="4924425"/>
          <p14:tracePt t="188078" x="2533650" y="4943475"/>
          <p14:tracePt t="188087" x="2533650" y="4951413"/>
          <p14:tracePt t="188095" x="2525713" y="4960938"/>
          <p14:tracePt t="188107" x="2516188" y="4960938"/>
          <p14:tracePt t="188115" x="2506663" y="4970463"/>
          <p14:tracePt t="188131" x="2498725" y="4987925"/>
          <p14:tracePt t="188163" x="2498725" y="4997450"/>
          <p14:tracePt t="188702" x="2498725" y="4987925"/>
          <p14:tracePt t="188726" x="2498725" y="4979988"/>
          <p14:tracePt t="188811" x="2506663" y="4979988"/>
          <p14:tracePt t="188835" x="2516188" y="4970463"/>
          <p14:tracePt t="188859" x="2525713" y="4960938"/>
          <p14:tracePt t="188875" x="2525713" y="4951413"/>
          <p14:tracePt t="188899" x="2533650" y="4943475"/>
          <p14:tracePt t="189037" x="2543175" y="4933950"/>
          <p14:tracePt t="189047" x="2552700" y="4924425"/>
          <p14:tracePt t="189055" x="2562225" y="4924425"/>
          <p14:tracePt t="189068" x="2570163" y="4914900"/>
          <p14:tracePt t="189084" x="2589213" y="4914900"/>
          <p14:tracePt t="189100" x="2589213" y="4906963"/>
          <p14:tracePt t="189293" x="2589213" y="4914900"/>
          <p14:tracePt t="189404" x="2579688" y="4914900"/>
          <p14:tracePt t="189420" x="2570163" y="4924425"/>
          <p14:tracePt t="189427" x="2562225" y="4924425"/>
          <p14:tracePt t="189435" x="2552700" y="4933950"/>
          <p14:tracePt t="189444" x="2533650" y="4933950"/>
          <p14:tracePt t="189451" x="2506663" y="4943475"/>
          <p14:tracePt t="189459" x="2498725" y="4951413"/>
          <p14:tracePt t="189476" x="2489200" y="4960938"/>
          <p14:tracePt t="189492" x="2479675" y="4960938"/>
          <p14:tracePt t="189520" x="2470150" y="4960938"/>
          <p14:tracePt t="189526" x="2462213" y="4960938"/>
          <p14:tracePt t="189557" x="2433638" y="4960938"/>
          <p14:tracePt t="189595" x="2416175" y="4960938"/>
          <p14:tracePt t="189629" x="2397125" y="4960938"/>
          <p14:tracePt t="189637" x="2389188" y="4951413"/>
          <p14:tracePt t="189709" x="2379663" y="4951413"/>
          <p14:tracePt t="189765" x="2370138" y="4960938"/>
          <p14:tracePt t="189830" x="2360613" y="4960938"/>
          <p14:tracePt t="189846" x="2352675" y="4960938"/>
          <p14:tracePt t="189852" x="2333625" y="4960938"/>
          <p14:tracePt t="189863" x="2306638" y="4960938"/>
          <p14:tracePt t="189867" x="2287588" y="4960938"/>
          <p14:tracePt t="189876" x="2260600" y="4960938"/>
          <p14:tracePt t="189884" x="2243138" y="4960938"/>
          <p14:tracePt t="189898" x="2214563" y="4960938"/>
          <p14:tracePt t="189900" x="2170113" y="4960938"/>
          <p14:tracePt t="189908" x="2151063" y="4960938"/>
          <p14:tracePt t="189916" x="2114550" y="4960938"/>
          <p14:tracePt t="189924" x="2097088" y="4960938"/>
          <p14:tracePt t="189931" x="2070100" y="4960938"/>
          <p14:tracePt t="189939" x="2060575" y="4960938"/>
          <p14:tracePt t="189947" x="2051050" y="4960938"/>
          <p14:tracePt t="189955" x="2033588" y="4960938"/>
          <p14:tracePt t="189963" x="2024063" y="4960938"/>
          <p14:tracePt t="189979" x="2014538" y="4960938"/>
          <p14:tracePt t="189988" x="1987550" y="4960938"/>
          <p14:tracePt t="189997" x="1978025" y="4960938"/>
          <p14:tracePt t="190003" x="1951038" y="4960938"/>
          <p14:tracePt t="190011" x="1931988" y="4960938"/>
          <p14:tracePt t="190019" x="1905000" y="4960938"/>
          <p14:tracePt t="190028" x="1887538" y="4960938"/>
          <p14:tracePt t="190036" x="1851025" y="4960938"/>
          <p14:tracePt t="190045" x="1824038" y="4951413"/>
          <p14:tracePt t="190052" x="1795463" y="4943475"/>
          <p14:tracePt t="190060" x="1758950" y="4924425"/>
          <p14:tracePt t="190068" x="1741488" y="4924425"/>
          <p14:tracePt t="190076" x="1695450" y="4906963"/>
          <p14:tracePt t="190084" x="1677988" y="4906963"/>
          <p14:tracePt t="190092" x="1658938" y="4897438"/>
          <p14:tracePt t="190100" x="1641475" y="4897438"/>
          <p14:tracePt t="190108" x="1631950" y="4897438"/>
          <p14:tracePt t="190116" x="1604963" y="4897438"/>
          <p14:tracePt t="190132" x="1595438" y="4897438"/>
          <p14:tracePt t="190349" x="1585913" y="4897438"/>
          <p14:tracePt t="190357" x="1576388" y="4906963"/>
          <p14:tracePt t="190379" x="1568450" y="4914900"/>
          <p14:tracePt t="190396" x="1568450" y="4933950"/>
          <p14:tracePt t="190403" x="1568450" y="4943475"/>
          <p14:tracePt t="190411" x="1568450" y="4960938"/>
          <p14:tracePt t="190419" x="1595438" y="4979988"/>
          <p14:tracePt t="190428" x="1631950" y="4997450"/>
          <p14:tracePt t="190435" x="1668463" y="5006975"/>
          <p14:tracePt t="190443" x="1714500" y="5006975"/>
          <p14:tracePt t="190451" x="1751013" y="5006975"/>
          <p14:tracePt t="190461" x="1768475" y="5006975"/>
          <p14:tracePt t="190467" x="1814513" y="5006975"/>
          <p14:tracePt t="190475" x="1824038" y="5006975"/>
          <p14:tracePt t="190484" x="1860550" y="5006975"/>
          <p14:tracePt t="190492" x="1868488" y="5006975"/>
          <p14:tracePt t="190508" x="1887538" y="5006975"/>
          <p14:tracePt t="190533" x="1895475" y="5006975"/>
          <p14:tracePt t="190539" x="1905000" y="4997450"/>
          <p14:tracePt t="190694" x="1914525" y="4997450"/>
          <p14:tracePt t="190718" x="1931988" y="4997450"/>
          <p14:tracePt t="190733" x="1941513" y="4997450"/>
          <p14:tracePt t="190741" x="1968500" y="4997450"/>
          <p14:tracePt t="190748" x="1997075" y="4997450"/>
          <p14:tracePt t="190756" x="2033588" y="4997450"/>
          <p14:tracePt t="190764" x="2041525" y="4997450"/>
          <p14:tracePt t="190772" x="2078038" y="4997450"/>
          <p14:tracePt t="190780" x="2097088" y="4997450"/>
          <p14:tracePt t="190788" x="2124075" y="4997450"/>
          <p14:tracePt t="190803" x="2133600" y="4997450"/>
          <p14:tracePt t="190813" x="2143125" y="4997450"/>
          <p14:tracePt t="190829" x="2151063" y="4997450"/>
          <p14:tracePt t="190908" x="2160588" y="4997450"/>
          <p14:tracePt t="190915" x="2170113" y="4997450"/>
          <p14:tracePt t="190939" x="2179638" y="4997450"/>
          <p14:tracePt t="191053" x="2197100" y="5006975"/>
          <p14:tracePt t="191067" x="2206625" y="5016500"/>
          <p14:tracePt t="191108" x="2233613" y="5016500"/>
          <p14:tracePt t="191115" x="2243138" y="5016500"/>
          <p14:tracePt t="191123" x="2251075" y="5016500"/>
          <p14:tracePt t="191131" x="2279650" y="5016500"/>
          <p14:tracePt t="191139" x="2297113" y="5016500"/>
          <p14:tracePt t="191147" x="2324100" y="5016500"/>
          <p14:tracePt t="191155" x="2343150" y="5016500"/>
          <p14:tracePt t="191164" x="2352675" y="5016500"/>
          <p14:tracePt t="191173" x="2370138" y="4997450"/>
          <p14:tracePt t="191179" x="2379663" y="4997450"/>
          <p14:tracePt t="191197" x="2389188" y="4997450"/>
          <p14:tracePt t="191211" x="2406650" y="4997450"/>
          <p14:tracePt t="191236" x="2416175" y="4987925"/>
          <p14:tracePt t="191590" x="2425700" y="4987925"/>
          <p14:tracePt t="191629" x="2433638" y="4987925"/>
          <p14:tracePt t="191725" x="2452688" y="4987925"/>
          <p14:tracePt t="191981" x="2462213" y="4987925"/>
          <p14:tracePt t="192373" x="2470150" y="4997450"/>
          <p14:tracePt t="193286" x="2489200" y="4997450"/>
          <p14:tracePt t="193305" x="2498725" y="4997450"/>
          <p14:tracePt t="193376" x="2516188" y="4997450"/>
          <p14:tracePt t="193541" x="2525713" y="4997450"/>
          <p14:tracePt t="193558" x="2533650" y="4997450"/>
          <p14:tracePt t="193568" x="2543175" y="4997450"/>
          <p14:tracePt t="193573" x="2552700" y="4997450"/>
          <p14:tracePt t="193581" x="2570163" y="4997450"/>
          <p14:tracePt t="193588" x="2579688" y="4997450"/>
          <p14:tracePt t="193596" x="2589213" y="4997450"/>
          <p14:tracePt t="193725" x="2606675" y="4997450"/>
          <p14:tracePt t="193733" x="2616200" y="4997450"/>
          <p14:tracePt t="193741" x="2635250" y="4987925"/>
          <p14:tracePt t="193748" x="2643188" y="4979988"/>
          <p14:tracePt t="193764" x="2652713" y="4970463"/>
          <p14:tracePt t="193772" x="2662238" y="4960938"/>
          <p14:tracePt t="193787" x="2671763" y="4951413"/>
          <p14:tracePt t="193876" x="2662238" y="4951413"/>
          <p14:tracePt t="193883" x="2652713" y="4987925"/>
          <p14:tracePt t="193892" x="2643188" y="5006975"/>
          <p14:tracePt t="193908" x="2643188" y="5033963"/>
          <p14:tracePt t="193997" x="2643188" y="5016500"/>
          <p14:tracePt t="194005" x="2643188" y="5006975"/>
          <p14:tracePt t="194387" x="2643188" y="4997450"/>
          <p14:tracePt t="194522" x="2652713" y="4997450"/>
          <p14:tracePt t="194750" x="2662238" y="4987925"/>
          <p14:tracePt t="195077" x="2689225" y="4987925"/>
          <p14:tracePt t="195085" x="2708275" y="4979988"/>
          <p14:tracePt t="195109" x="2716213" y="4970463"/>
          <p14:tracePt t="195124" x="2725738" y="4960938"/>
          <p14:tracePt t="195142" x="2725738" y="4951413"/>
          <p14:tracePt t="195158" x="2725738" y="4943475"/>
          <p14:tracePt t="195179" x="2735263" y="4933950"/>
          <p14:tracePt t="195239" x="2744788" y="4933950"/>
          <p14:tracePt t="195276" x="2752725" y="4924425"/>
          <p14:tracePt t="195299" x="2752725" y="4914900"/>
          <p14:tracePt t="195307" x="2762250" y="4906963"/>
          <p14:tracePt t="195340" x="2762250" y="4897438"/>
          <p14:tracePt t="195435" x="2771775" y="4887913"/>
          <p14:tracePt t="195493" x="2781300" y="4887913"/>
          <p14:tracePt t="195521" x="2781300" y="4897438"/>
          <p14:tracePt t="195525" x="2781300" y="4924425"/>
          <p14:tracePt t="195535" x="2781300" y="4943475"/>
          <p14:tracePt t="195541" x="2781300" y="4979988"/>
          <p14:tracePt t="195550" x="2725738" y="5043488"/>
          <p14:tracePt t="195555" x="2689225" y="5106988"/>
          <p14:tracePt t="195563" x="2635250" y="5153025"/>
          <p14:tracePt t="195571" x="2616200" y="5216525"/>
          <p14:tracePt t="195579" x="2579688" y="5253038"/>
          <p14:tracePt t="195587" x="2570163" y="5262563"/>
          <p14:tracePt t="195597" x="2562225" y="5280025"/>
          <p14:tracePt t="195603" x="2552700" y="5289550"/>
          <p14:tracePt t="195619" x="2552700" y="5299075"/>
          <p14:tracePt t="195628" x="2543175" y="5316538"/>
          <p14:tracePt t="195635" x="2533650" y="5326063"/>
          <p14:tracePt t="195645" x="2506663" y="5343525"/>
          <p14:tracePt t="195651" x="2462213" y="5362575"/>
          <p14:tracePt t="195661" x="2452688" y="5372100"/>
          <p14:tracePt t="195667" x="2433638" y="5399088"/>
          <p14:tracePt t="195675" x="2416175" y="5416550"/>
          <p14:tracePt t="195683" x="2406650" y="5426075"/>
          <p14:tracePt t="195691" x="2397125" y="5445125"/>
          <p14:tracePt t="195708" x="2389188" y="5453063"/>
          <p14:tracePt t="195716" x="2389188" y="5462588"/>
          <p14:tracePt t="195723" x="2370138" y="5481638"/>
          <p14:tracePt t="195747" x="2370138" y="5489575"/>
          <p14:tracePt t="195763" x="2360613" y="5508625"/>
          <p14:tracePt t="195771" x="2360613" y="5518150"/>
          <p14:tracePt t="195779" x="2352675" y="5526088"/>
          <p14:tracePt t="195795" x="2333625" y="5545138"/>
          <p14:tracePt t="195803" x="2324100" y="5554663"/>
          <p14:tracePt t="195812" x="2316163" y="5572125"/>
          <p14:tracePt t="195819" x="2306638" y="5572125"/>
          <p14:tracePt t="195827" x="2297113" y="5572125"/>
          <p14:tracePt t="195835" x="2297113" y="5581650"/>
          <p14:tracePt t="195844" x="2287588" y="5589588"/>
          <p14:tracePt t="195863" x="2279650" y="5589588"/>
          <p14:tracePt t="195867" x="2251075" y="5618163"/>
          <p14:tracePt t="195896" x="2224088" y="5635625"/>
          <p14:tracePt t="195899" x="2214563" y="5635625"/>
          <p14:tracePt t="195907" x="2197100" y="5654675"/>
          <p14:tracePt t="195915" x="2187575" y="5662613"/>
          <p14:tracePt t="195924" x="2170113" y="5672138"/>
          <p14:tracePt t="195931" x="2170113" y="5681663"/>
          <p14:tracePt t="195947" x="2160588" y="5681663"/>
          <p14:tracePt t="195955" x="2151063" y="5681663"/>
          <p14:tracePt t="195963" x="2143125" y="5691188"/>
          <p14:tracePt t="195980" x="2133600" y="5699125"/>
          <p14:tracePt t="195987" x="2124075" y="5699125"/>
          <p14:tracePt t="195996" x="2114550" y="5708650"/>
          <p14:tracePt t="196014" x="2114550" y="5718175"/>
          <p14:tracePt t="196022" x="2097088" y="5718175"/>
          <p14:tracePt t="196030" x="2078038" y="5727700"/>
          <p14:tracePt t="196037" x="2070100" y="5735638"/>
          <p14:tracePt t="196049" x="2051050" y="5745163"/>
          <p14:tracePt t="196053" x="2041525" y="5754688"/>
          <p14:tracePt t="196060" x="2033588" y="5754688"/>
          <p14:tracePt t="196075" x="2014538" y="5764213"/>
          <p14:tracePt t="196083" x="1997075" y="5781675"/>
          <p14:tracePt t="196091" x="1987550" y="5791200"/>
          <p14:tracePt t="196099" x="1978025" y="5800725"/>
          <p14:tracePt t="196107" x="1941513" y="5837238"/>
          <p14:tracePt t="196115" x="1914525" y="5854700"/>
          <p14:tracePt t="196123" x="1851025" y="5891213"/>
          <p14:tracePt t="196131" x="1804988" y="5927725"/>
          <p14:tracePt t="196139" x="1741488" y="5964238"/>
          <p14:tracePt t="196147" x="1658938" y="6018213"/>
          <p14:tracePt t="196156" x="1576388" y="6046788"/>
          <p14:tracePt t="196164" x="1495425" y="6100763"/>
          <p14:tracePt t="196173" x="1439863" y="6110288"/>
          <p14:tracePt t="196179" x="1395413" y="6146800"/>
          <p14:tracePt t="196191" x="1330325" y="6156325"/>
          <p14:tracePt t="196198" x="1312863" y="6164263"/>
          <p14:tracePt t="196427" x="1303338" y="6164263"/>
          <p14:tracePt t="196435" x="1330325" y="6146800"/>
          <p14:tracePt t="196444" x="1376363" y="6137275"/>
          <p14:tracePt t="196451" x="1422400" y="6119813"/>
          <p14:tracePt t="196461" x="1449388" y="6100763"/>
          <p14:tracePt t="196468" x="1512888" y="6073775"/>
          <p14:tracePt t="196475" x="1541463" y="6064250"/>
          <p14:tracePt t="196483" x="1585913" y="6046788"/>
          <p14:tracePt t="196491" x="1604963" y="6027738"/>
          <p14:tracePt t="196499" x="1631950" y="6018213"/>
          <p14:tracePt t="196509" x="1658938" y="6010275"/>
          <p14:tracePt t="196523" x="1677988" y="6010275"/>
          <p14:tracePt t="196531" x="1685925" y="6000750"/>
          <p14:tracePt t="196679" x="1695450" y="6000750"/>
          <p14:tracePt t="196693" x="1704975" y="6000750"/>
          <p14:tracePt t="196717" x="1722438" y="6000750"/>
          <p14:tracePt t="196726" x="1731963" y="6000750"/>
          <p14:tracePt t="196741" x="1758950" y="6000750"/>
          <p14:tracePt t="196748" x="1768475" y="6010275"/>
          <p14:tracePt t="196756" x="1778000" y="6010275"/>
          <p14:tracePt t="196764" x="1795463" y="6018213"/>
          <p14:tracePt t="196772" x="1804988" y="6027738"/>
          <p14:tracePt t="196780" x="1814513" y="6027738"/>
          <p14:tracePt t="196788" x="1824038" y="6027738"/>
          <p14:tracePt t="196796" x="1841500" y="6027738"/>
          <p14:tracePt t="196803" x="1851025" y="6037263"/>
          <p14:tracePt t="196813" x="1860550" y="6037263"/>
          <p14:tracePt t="196819" x="1868488" y="6046788"/>
          <p14:tracePt t="196827" x="1887538" y="6046788"/>
          <p14:tracePt t="196835" x="1895475" y="6046788"/>
          <p14:tracePt t="196852" x="1905000" y="6046788"/>
          <p14:tracePt t="196867" x="1924050" y="6046788"/>
          <p14:tracePt t="196896" x="1931988" y="6046788"/>
          <p14:tracePt t="196899" x="1941513" y="6046788"/>
          <p14:tracePt t="196915" x="1951038" y="6046788"/>
          <p14:tracePt t="196939" x="1960563" y="6046788"/>
          <p14:tracePt t="196955" x="1987550" y="6037263"/>
          <p14:tracePt t="197003" x="1997075" y="6027738"/>
          <p14:tracePt t="197096" x="2005013" y="6027738"/>
          <p14:tracePt t="197104" x="2014538" y="6018213"/>
          <p14:tracePt t="197117" x="2033588" y="6010275"/>
          <p14:tracePt t="197156" x="2051050" y="6010275"/>
          <p14:tracePt t="197164" x="2070100" y="5991225"/>
          <p14:tracePt t="197175" x="2078038" y="5991225"/>
          <p14:tracePt t="197179" x="2106613" y="5991225"/>
          <p14:tracePt t="197188" x="2151063" y="5991225"/>
          <p14:tracePt t="197196" x="2206625" y="5991225"/>
          <p14:tracePt t="197203" x="2243138" y="5991225"/>
          <p14:tracePt t="197211" x="2279650" y="5991225"/>
          <p14:tracePt t="197219" x="2316163" y="5991225"/>
          <p14:tracePt t="197228" x="2360613" y="5991225"/>
          <p14:tracePt t="197236" x="2379663" y="5991225"/>
          <p14:tracePt t="197244" x="2406650" y="5991225"/>
          <p14:tracePt t="197251" x="2425700" y="5991225"/>
          <p14:tracePt t="197260" x="2443163" y="5991225"/>
          <p14:tracePt t="197371" x="2452688" y="5983288"/>
          <p14:tracePt t="197490" x="2479675" y="5973763"/>
          <p14:tracePt t="197495" x="2489200" y="5973763"/>
          <p14:tracePt t="197505" x="2498725" y="5973763"/>
          <p14:tracePt t="197509" x="2506663" y="5973763"/>
          <p14:tracePt t="197517" x="2525713" y="5973763"/>
          <p14:tracePt t="197524" x="2533650" y="5973763"/>
          <p14:tracePt t="197532" x="2543175" y="5973763"/>
          <p14:tracePt t="197540" x="2562225" y="5973763"/>
          <p14:tracePt t="197564" x="2570163" y="5973763"/>
          <p14:tracePt t="197571" x="2579688" y="5973763"/>
          <p14:tracePt t="197579" x="2589213" y="5973763"/>
          <p14:tracePt t="197587" x="2606675" y="5964238"/>
          <p14:tracePt t="197603" x="2625725" y="5964238"/>
          <p14:tracePt t="197613" x="2643188" y="5946775"/>
          <p14:tracePt t="197619" x="2662238" y="5946775"/>
          <p14:tracePt t="197628" x="2671763" y="5946775"/>
          <p14:tracePt t="197635" x="2698750" y="5946775"/>
          <p14:tracePt t="197644" x="2708275" y="5937250"/>
          <p14:tracePt t="197651" x="2716213" y="5937250"/>
          <p14:tracePt t="197668" x="2744788" y="5937250"/>
          <p14:tracePt t="197692" x="2752725" y="5937250"/>
          <p14:tracePt t="197716" x="2762250" y="5927725"/>
          <p14:tracePt t="197732" x="2771775" y="5927725"/>
          <p14:tracePt t="197925" x="2789238" y="5937250"/>
          <p14:tracePt t="197939" x="2798763" y="5946775"/>
          <p14:tracePt t="197955" x="2817813" y="5954713"/>
          <p14:tracePt t="197963" x="2835275" y="5964238"/>
          <p14:tracePt t="197971" x="2871788" y="5973763"/>
          <p14:tracePt t="197979" x="2889250" y="5983288"/>
          <p14:tracePt t="197987" x="2925763" y="5991225"/>
          <p14:tracePt t="197995" x="2962275" y="5991225"/>
          <p14:tracePt t="198003" x="2990850" y="6000750"/>
          <p14:tracePt t="198011" x="3035300" y="6000750"/>
          <p14:tracePt t="198019" x="3071813" y="6000750"/>
          <p14:tracePt t="198028" x="3127375" y="6000750"/>
          <p14:tracePt t="198036" x="3144838" y="6000750"/>
          <p14:tracePt t="198044" x="3181350" y="6000750"/>
          <p14:tracePt t="198060" x="3208338" y="6000750"/>
          <p14:tracePt t="198078" x="3217863" y="6000750"/>
          <p14:tracePt t="198084" x="3227388" y="6000750"/>
          <p14:tracePt t="198092" x="3236913" y="6000750"/>
          <p14:tracePt t="198100" x="3254375" y="6000750"/>
          <p14:tracePt t="198108" x="3263900" y="6000750"/>
          <p14:tracePt t="198115" x="3273425" y="6000750"/>
          <p14:tracePt t="198123" x="3290888" y="6000750"/>
          <p14:tracePt t="198131" x="3309938" y="6000750"/>
          <p14:tracePt t="198139" x="3317875" y="6000750"/>
          <p14:tracePt t="198147" x="3354388" y="6000750"/>
          <p14:tracePt t="198155" x="3382963" y="6000750"/>
          <p14:tracePt t="198163" x="3400425" y="6000750"/>
          <p14:tracePt t="198171" x="3427413" y="6000750"/>
          <p14:tracePt t="198179" x="3446463" y="6000750"/>
          <p14:tracePt t="198187" x="3490913" y="6000750"/>
          <p14:tracePt t="198195" x="3500438" y="6000750"/>
          <p14:tracePt t="198211" x="3519488" y="6000750"/>
          <p14:tracePt t="198219" x="3527425" y="6000750"/>
          <p14:tracePt t="198236" x="3536950" y="6000750"/>
          <p14:tracePt t="198396" x="3546475" y="6000750"/>
          <p14:tracePt t="198404" x="3563938" y="6000750"/>
          <p14:tracePt t="198428" x="3573463" y="6000750"/>
          <p14:tracePt t="198444" x="3592513" y="6000750"/>
          <p14:tracePt t="198451" x="3609975" y="6000750"/>
          <p14:tracePt t="198460" x="3619500" y="6000750"/>
          <p14:tracePt t="198476" x="3629025" y="5991225"/>
          <p14:tracePt t="198500" x="3646488" y="5991225"/>
          <p14:tracePt t="198508" x="3665538" y="5983288"/>
          <p14:tracePt t="198533" x="3673475" y="5973763"/>
          <p14:tracePt t="198548" x="3683000" y="5973763"/>
          <p14:tracePt t="198555" x="3692525" y="5964238"/>
          <p14:tracePt t="198579" x="3702050" y="5954713"/>
          <p14:tracePt t="198621" x="3709988" y="5954713"/>
          <p14:tracePt t="198653" x="3719513" y="5964238"/>
          <p14:tracePt t="198677" x="3729038" y="5973763"/>
          <p14:tracePt t="198685" x="3738563" y="5983288"/>
          <p14:tracePt t="198701" x="3738563" y="5991225"/>
          <p14:tracePt t="198717" x="3746500" y="6000750"/>
          <p14:tracePt t="198733" x="3756025" y="6018213"/>
          <p14:tracePt t="198749" x="3765550" y="6027738"/>
          <p14:tracePt t="198765" x="3775075" y="6037263"/>
          <p14:tracePt t="198781" x="3783013" y="6037263"/>
          <p14:tracePt t="198797" x="3792538" y="6037263"/>
          <p14:tracePt t="198805" x="3792538" y="6046788"/>
          <p14:tracePt t="198814" x="3810000" y="6046788"/>
          <p14:tracePt t="198832" x="3846513" y="6064250"/>
          <p14:tracePt t="198836" x="3875088" y="6083300"/>
          <p14:tracePt t="198847" x="3919538" y="6091238"/>
          <p14:tracePt t="198854" x="3956050" y="6091238"/>
          <p14:tracePt t="198864" x="4021138" y="6127750"/>
          <p14:tracePt t="198867" x="4057650" y="6127750"/>
          <p14:tracePt t="198876" x="4094163" y="6127750"/>
          <p14:tracePt t="198897" x="4194175" y="6127750"/>
          <p14:tracePt t="198899" x="4230688" y="6127750"/>
          <p14:tracePt t="198907" x="4267200" y="6127750"/>
          <p14:tracePt t="198915" x="4294188" y="6127750"/>
          <p14:tracePt t="198923" x="4303713" y="6127750"/>
          <p14:tracePt t="198931" x="4321175" y="6127750"/>
          <p14:tracePt t="198947" x="4330700" y="6127750"/>
          <p14:tracePt t="198963" x="4340225" y="6127750"/>
          <p14:tracePt t="198971" x="4348163" y="6119813"/>
          <p14:tracePt t="198979" x="4357688" y="6110288"/>
          <p14:tracePt t="198989" x="4376738" y="6091238"/>
          <p14:tracePt t="199003" x="4384675" y="6064250"/>
          <p14:tracePt t="199011" x="4394200" y="6054725"/>
          <p14:tracePt t="199028" x="4394200" y="6046788"/>
          <p14:tracePt t="199035" x="4394200" y="6037263"/>
          <p14:tracePt t="199051" x="4403725" y="6027738"/>
          <p14:tracePt t="199067" x="4403725" y="6018213"/>
          <p14:tracePt t="199253" x="4413250" y="6000750"/>
          <p14:tracePt t="199270" x="4467225" y="6000750"/>
          <p14:tracePt t="199278" x="4521200" y="6000750"/>
          <p14:tracePt t="199287" x="4594225" y="6000750"/>
          <p14:tracePt t="199292" x="4695825" y="6010275"/>
          <p14:tracePt t="199300" x="4786313" y="6018213"/>
          <p14:tracePt t="199308" x="4895850" y="6037263"/>
          <p14:tracePt t="199316" x="5014913" y="6046788"/>
          <p14:tracePt t="199323" x="5105400" y="6046788"/>
          <p14:tracePt t="199331" x="5195888" y="6046788"/>
          <p14:tracePt t="199339" x="5251450" y="6046788"/>
          <p14:tracePt t="199347" x="5305425" y="6046788"/>
          <p14:tracePt t="199355" x="5334000" y="6046788"/>
          <p14:tracePt t="199364" x="5368925" y="6046788"/>
          <p14:tracePt t="199373" x="5397500" y="6046788"/>
          <p14:tracePt t="199381" x="5405438" y="6046788"/>
          <p14:tracePt t="199488" x="5414963" y="6046788"/>
          <p14:tracePt t="199500" x="5414963" y="6037263"/>
          <p14:tracePt t="199517" x="5414963" y="6027738"/>
          <p14:tracePt t="199532" x="5434013" y="6010275"/>
          <p14:tracePt t="199547" x="5434013" y="6000750"/>
          <p14:tracePt t="199555" x="5441950" y="5983288"/>
          <p14:tracePt t="199564" x="5451475" y="5983288"/>
          <p14:tracePt t="199579" x="5461000" y="5973763"/>
          <p14:tracePt t="199588" x="5487988" y="5954713"/>
          <p14:tracePt t="199595" x="5497513" y="5946775"/>
          <p14:tracePt t="199604" x="5507038" y="5937250"/>
          <p14:tracePt t="199619" x="5524500" y="5927725"/>
          <p14:tracePt t="199628" x="5543550" y="5910263"/>
          <p14:tracePt t="199635" x="5551488" y="5900738"/>
          <p14:tracePt t="199643" x="5561013" y="5900738"/>
          <p14:tracePt t="199651" x="5570538" y="5900738"/>
          <p14:tracePt t="199660" x="5588000" y="5891213"/>
          <p14:tracePt t="199679" x="5597525" y="5891213"/>
          <p14:tracePt t="199683" x="5607050" y="5891213"/>
          <p14:tracePt t="199710" x="5634038" y="5891213"/>
          <p14:tracePt t="199725" x="5643563" y="5891213"/>
          <p14:tracePt t="199733" x="5653088" y="5891213"/>
          <p14:tracePt t="199741" x="5688013" y="5891213"/>
          <p14:tracePt t="199748" x="5707063" y="5891213"/>
          <p14:tracePt t="199757" x="5761038" y="5891213"/>
          <p14:tracePt t="199765" x="5843588" y="5910263"/>
          <p14:tracePt t="199773" x="5916613" y="5910263"/>
          <p14:tracePt t="199781" x="6007100" y="5918200"/>
          <p14:tracePt t="199789" x="6080125" y="5937250"/>
          <p14:tracePt t="199799" x="6199188" y="5946775"/>
          <p14:tracePt t="199803" x="6291263" y="5946775"/>
          <p14:tracePt t="199811" x="6381750" y="5946775"/>
          <p14:tracePt t="199819" x="6472238" y="5973763"/>
          <p14:tracePt t="199829" x="6537325" y="5973763"/>
          <p14:tracePt t="199835" x="6591300" y="5973763"/>
          <p14:tracePt t="199845" x="6645275" y="5973763"/>
          <p14:tracePt t="199851" x="6681788" y="5973763"/>
          <p14:tracePt t="199861" x="6737350" y="5973763"/>
          <p14:tracePt t="199867" x="6754813" y="5973763"/>
          <p14:tracePt t="199876" x="6791325" y="5973763"/>
          <p14:tracePt t="199896" x="6819900" y="5973763"/>
          <p14:tracePt t="199899" x="6827838" y="5973763"/>
          <p14:tracePt t="199908" x="6837363" y="5973763"/>
          <p14:tracePt t="199915" x="6846888" y="5973763"/>
          <p14:tracePt t="199925" x="6864350" y="5973763"/>
          <p14:tracePt t="199939" x="6892925" y="5973763"/>
          <p14:tracePt t="199947" x="6910388" y="5964238"/>
          <p14:tracePt t="199955" x="6919913" y="5964238"/>
          <p14:tracePt t="199963" x="6964363" y="5927725"/>
          <p14:tracePt t="199971" x="6983413" y="5918200"/>
          <p14:tracePt t="199989" x="7010400" y="5910263"/>
          <p14:tracePt t="200006" x="7019925" y="5900738"/>
          <p14:tracePt t="200077" x="7029450" y="5891213"/>
          <p14:tracePt t="200179" x="7056438" y="5891213"/>
          <p14:tracePt t="200184" x="7119938" y="5891213"/>
          <p14:tracePt t="200191" x="7183438" y="5900738"/>
          <p14:tracePt t="200196" x="7256463" y="5918200"/>
          <p14:tracePt t="200205" x="7375525" y="5973763"/>
          <p14:tracePt t="200212" x="7448550" y="5973763"/>
          <p14:tracePt t="200221" x="7558088" y="5973763"/>
          <p14:tracePt t="200230" x="7658100" y="5991225"/>
          <p14:tracePt t="200240" x="7785100" y="6000750"/>
          <p14:tracePt t="200245" x="7858125" y="6000750"/>
          <p14:tracePt t="200252" x="7967663" y="6000750"/>
          <p14:tracePt t="200261" x="8050213" y="6027738"/>
          <p14:tracePt t="200268" x="8086725" y="6027738"/>
          <p14:tracePt t="200275" x="8113713" y="6027738"/>
          <p14:tracePt t="200284" x="8132763" y="6027738"/>
          <p14:tracePt t="200291" x="8150225" y="6027738"/>
          <p14:tracePt t="200299" x="8159750" y="6027738"/>
          <p14:tracePt t="200371" x="8186738" y="6027738"/>
          <p14:tracePt t="200371" x="8196263" y="6027738"/>
          <p14:tracePt t="200379" x="8223250" y="6027738"/>
          <p14:tracePt t="200387" x="8240713" y="6027738"/>
          <p14:tracePt t="200395" x="8286750" y="6027738"/>
          <p14:tracePt t="200404" x="8332788" y="6027738"/>
          <p14:tracePt t="200411" x="8405813" y="6027738"/>
          <p14:tracePt t="200419" x="8459788" y="6027738"/>
          <p14:tracePt t="200428" x="8532813" y="6027738"/>
          <p14:tracePt t="200437" x="8588375" y="6027738"/>
          <p14:tracePt t="200446" x="8642350" y="6027738"/>
          <p14:tracePt t="200453" x="8715375" y="6027738"/>
          <p14:tracePt t="200463" x="8797925" y="6027738"/>
          <p14:tracePt t="200470" x="8824913" y="6027738"/>
          <p14:tracePt t="200479" x="8878888" y="6027738"/>
          <p14:tracePt t="200488" x="8907463" y="6027738"/>
          <p14:tracePt t="200493" x="8924925" y="6018213"/>
          <p14:tracePt t="200500" x="8951913" y="6018213"/>
          <p14:tracePt t="200508" x="8961438" y="6018213"/>
          <p14:tracePt t="200517" x="8970963" y="6010275"/>
          <p14:tracePt t="200541" x="8980488" y="6000750"/>
          <p14:tracePt t="200668" x="8961438" y="5991225"/>
          <p14:tracePt t="200679" x="8888413" y="5991225"/>
          <p14:tracePt t="200684" x="8797925" y="5991225"/>
          <p14:tracePt t="200692" x="8669338" y="5991225"/>
          <p14:tracePt t="200700" x="8523288" y="5991225"/>
          <p14:tracePt t="200708" x="8350250" y="5991225"/>
          <p14:tracePt t="200716" x="8169275" y="5991225"/>
          <p14:tracePt t="200724" x="7940675" y="5991225"/>
          <p14:tracePt t="200732" x="7685088" y="5991225"/>
          <p14:tracePt t="200740" x="7348538" y="5991225"/>
          <p14:tracePt t="200748" x="7083425" y="5991225"/>
          <p14:tracePt t="200756" x="6856413" y="5991225"/>
          <p14:tracePt t="200764" x="6637338" y="5991225"/>
          <p14:tracePt t="200772" x="6408738" y="5991225"/>
          <p14:tracePt t="200780" x="6226175" y="5991225"/>
          <p14:tracePt t="200788" x="6062663" y="5991225"/>
          <p14:tracePt t="200796" x="5935663" y="5991225"/>
          <p14:tracePt t="200804" x="5843588" y="5991225"/>
          <p14:tracePt t="200814" x="5753100" y="5991225"/>
          <p14:tracePt t="200819" x="5707063" y="5991225"/>
          <p14:tracePt t="200828" x="5653088" y="5991225"/>
          <p14:tracePt t="200835" x="5624513" y="5991225"/>
          <p14:tracePt t="200845" x="5580063" y="6010275"/>
          <p14:tracePt t="200851" x="5524500" y="6010275"/>
          <p14:tracePt t="200863" x="5497513" y="6010275"/>
          <p14:tracePt t="200867" x="5451475" y="6018213"/>
          <p14:tracePt t="200876" x="5397500" y="6027738"/>
          <p14:tracePt t="200895" x="5241925" y="6037263"/>
          <p14:tracePt t="200899" x="5168900" y="6037263"/>
          <p14:tracePt t="200907" x="5095875" y="6037263"/>
          <p14:tracePt t="200915" x="5005388" y="6037263"/>
          <p14:tracePt t="200924" x="4932363" y="6037263"/>
          <p14:tracePt t="200931" x="4886325" y="6037263"/>
          <p14:tracePt t="200939" x="4832350" y="6054725"/>
          <p14:tracePt t="200947" x="4776788" y="6064250"/>
          <p14:tracePt t="200955" x="4749800" y="6064250"/>
          <p14:tracePt t="200963" x="4695825" y="6064250"/>
          <p14:tracePt t="200971" x="4649788" y="6073775"/>
          <p14:tracePt t="200979" x="4622800" y="6073775"/>
          <p14:tracePt t="200987" x="4586288" y="6083300"/>
          <p14:tracePt t="200995" x="4567238" y="6091238"/>
          <p14:tracePt t="201003" x="4540250" y="6091238"/>
          <p14:tracePt t="201011" x="4503738" y="6100763"/>
          <p14:tracePt t="201019" x="4484688" y="6100763"/>
          <p14:tracePt t="201028" x="4440238" y="6100763"/>
          <p14:tracePt t="201037" x="4403725" y="6110288"/>
          <p14:tracePt t="201047" x="4357688" y="6110288"/>
          <p14:tracePt t="201053" x="4303713" y="6110288"/>
          <p14:tracePt t="201065" x="4248150" y="6110288"/>
          <p14:tracePt t="201069" x="4175125" y="6110288"/>
          <p14:tracePt t="201079" x="4102100" y="6110288"/>
          <p14:tracePt t="201085" x="3975100" y="6110288"/>
          <p14:tracePt t="201095" x="3865563" y="6110288"/>
          <p14:tracePt t="201101" x="3756025" y="6110288"/>
          <p14:tracePt t="201109" x="3609975" y="6110288"/>
          <p14:tracePt t="201115" x="3482975" y="6110288"/>
          <p14:tracePt t="201123" x="3336925" y="6110288"/>
          <p14:tracePt t="201131" x="3208338" y="6110288"/>
          <p14:tracePt t="201139" x="3100388" y="6110288"/>
          <p14:tracePt t="201147" x="2990850" y="6110288"/>
          <p14:tracePt t="201155" x="2881313" y="6110288"/>
          <p14:tracePt t="201163" x="2789238" y="6110288"/>
          <p14:tracePt t="201171" x="2708275" y="6110288"/>
          <p14:tracePt t="201179" x="2671763" y="6110288"/>
          <p14:tracePt t="201188" x="2625725" y="6127750"/>
          <p14:tracePt t="201195" x="2598738" y="6137275"/>
          <p14:tracePt t="201204" x="2570163" y="6146800"/>
          <p14:tracePt t="201211" x="2562225" y="6146800"/>
          <p14:tracePt t="201219" x="2525713" y="6156325"/>
          <p14:tracePt t="201228" x="2516188" y="6156325"/>
          <p14:tracePt t="201236" x="2479675" y="6164263"/>
          <p14:tracePt t="201244" x="2433638" y="6173788"/>
          <p14:tracePt t="201251" x="2416175" y="6173788"/>
          <p14:tracePt t="201260" x="2360613" y="6200775"/>
          <p14:tracePt t="201267" x="2316163" y="6210300"/>
          <p14:tracePt t="201276" x="2279650" y="6210300"/>
          <p14:tracePt t="201283" x="2224088" y="6219825"/>
          <p14:tracePt t="201291" x="2197100" y="6219825"/>
          <p14:tracePt t="201299" x="2160588" y="6219825"/>
          <p14:tracePt t="201315" x="2143125" y="6219825"/>
          <p14:tracePt t="201444" x="2160588" y="6219825"/>
          <p14:tracePt t="201452" x="2187575" y="6219825"/>
          <p14:tracePt t="201462" x="2243138" y="6219825"/>
          <p14:tracePt t="201470" x="2333625" y="6219825"/>
          <p14:tracePt t="201478" x="2433638" y="6229350"/>
          <p14:tracePt t="201484" x="2543175" y="6229350"/>
          <p14:tracePt t="201492" x="2652713" y="6229350"/>
          <p14:tracePt t="201499" x="2798763" y="6229350"/>
          <p14:tracePt t="201508" x="2935288" y="6229350"/>
          <p14:tracePt t="201517" x="3117850" y="6229350"/>
          <p14:tracePt t="201523" x="3281363" y="6229350"/>
          <p14:tracePt t="201531" x="3427413" y="6229350"/>
          <p14:tracePt t="201539" x="3592513" y="6229350"/>
          <p14:tracePt t="201548" x="3719513" y="6229350"/>
          <p14:tracePt t="201555" x="3810000" y="6229350"/>
          <p14:tracePt t="201563" x="3919538" y="6229350"/>
          <p14:tracePt t="201571" x="4011613" y="6229350"/>
          <p14:tracePt t="201580" x="4121150" y="6229350"/>
          <p14:tracePt t="201587" x="4194175" y="6229350"/>
          <p14:tracePt t="201595" x="4275138" y="6229350"/>
          <p14:tracePt t="201604" x="4367213" y="6229350"/>
          <p14:tracePt t="201612" x="4440238" y="6229350"/>
          <p14:tracePt t="201619" x="4494213" y="6229350"/>
          <p14:tracePt t="201627" x="4549775" y="6229350"/>
          <p14:tracePt t="201635" x="4622800" y="6229350"/>
          <p14:tracePt t="201644" x="4686300" y="6256338"/>
          <p14:tracePt t="201651" x="4749800" y="6265863"/>
          <p14:tracePt t="201660" x="4822825" y="6265863"/>
          <p14:tracePt t="201667" x="4876800" y="6283325"/>
          <p14:tracePt t="201675" x="4978400" y="6292850"/>
          <p14:tracePt t="201683" x="5049838" y="6319838"/>
          <p14:tracePt t="201691" x="5114925" y="6346825"/>
          <p14:tracePt t="201700" x="5168900" y="6356350"/>
          <p14:tracePt t="201707" x="5214938" y="6383338"/>
          <p14:tracePt t="201716" x="5232400" y="6383338"/>
          <p14:tracePt t="201725" x="5268913" y="6392863"/>
          <p14:tracePt t="201789" x="5278438" y="6392863"/>
          <p14:tracePt t="201817" x="5287963" y="6392863"/>
          <p14:tracePt t="201843" x="5305425" y="6392863"/>
          <p14:tracePt t="201916" x="5314950" y="6392863"/>
          <p14:tracePt t="201925" x="5341938" y="6392863"/>
          <p14:tracePt t="201931" x="5378450" y="6392863"/>
          <p14:tracePt t="201939" x="5424488" y="6392863"/>
          <p14:tracePt t="201947" x="5461000" y="6392863"/>
          <p14:tracePt t="201955" x="5561013" y="6402388"/>
          <p14:tracePt t="201963" x="5653088" y="6446838"/>
          <p14:tracePt t="201971" x="5797550" y="6465888"/>
          <p14:tracePt t="201979" x="5972175" y="6492875"/>
          <p14:tracePt t="201987" x="6116638" y="6492875"/>
          <p14:tracePt t="201995" x="6281738" y="6538913"/>
          <p14:tracePt t="202003" x="6445250" y="6538913"/>
          <p14:tracePt t="202011" x="6610350" y="6538913"/>
          <p14:tracePt t="202019" x="6737350" y="6538913"/>
          <p14:tracePt t="202028" x="6846888" y="6538913"/>
          <p14:tracePt t="202036" x="6900863" y="6538913"/>
          <p14:tracePt t="202044" x="6937375" y="6538913"/>
          <p14:tracePt t="202052" x="6973888" y="6548438"/>
          <p14:tracePt t="202060" x="6992938" y="6548438"/>
          <p14:tracePt t="202294" x="6946900" y="6529388"/>
          <p14:tracePt t="202303" x="6892925" y="6519863"/>
          <p14:tracePt t="202310" x="6846888" y="6502400"/>
          <p14:tracePt t="202317" x="6783388" y="6483350"/>
          <p14:tracePt t="202324" x="6773863" y="6483350"/>
          <p14:tracePt t="202332" x="6737350" y="6475413"/>
          <p14:tracePt t="202340" x="6727825" y="6475413"/>
          <p14:tracePt t="202397" x="6727825" y="6465888"/>
          <p14:tracePt t="202405" x="6718300" y="6456363"/>
          <p14:tracePt t="202412" x="6718300" y="6438900"/>
          <p14:tracePt t="202420" x="6700838" y="6419850"/>
          <p14:tracePt t="202435" x="6700838" y="6392863"/>
          <p14:tracePt t="202443" x="6700838" y="6375400"/>
          <p14:tracePt t="202451" x="6700838" y="6356350"/>
          <p14:tracePt t="202461" x="6700838" y="6338888"/>
          <p14:tracePt t="202467" x="6700838" y="6310313"/>
          <p14:tracePt t="202475" x="6700838" y="6283325"/>
          <p14:tracePt t="202483" x="6700838" y="6246813"/>
          <p14:tracePt t="202493" x="6700838" y="6237288"/>
          <p14:tracePt t="202501" x="6700838" y="6219825"/>
          <p14:tracePt t="202510" x="6718300" y="6183313"/>
          <p14:tracePt t="202520" x="6746875" y="6164263"/>
          <p14:tracePt t="202528" x="6773863" y="6146800"/>
          <p14:tracePt t="202533" x="6810375" y="6137275"/>
          <p14:tracePt t="202539" x="6856413" y="6119813"/>
          <p14:tracePt t="202547" x="6946900" y="6091238"/>
          <p14:tracePt t="202555" x="7000875" y="6091238"/>
          <p14:tracePt t="202563" x="7102475" y="6091238"/>
          <p14:tracePt t="202571" x="7175500" y="6091238"/>
          <p14:tracePt t="202579" x="7248525" y="6091238"/>
          <p14:tracePt t="202587" x="7356475" y="6091238"/>
          <p14:tracePt t="202596" x="7429500" y="6091238"/>
          <p14:tracePt t="202603" x="7502525" y="6091238"/>
          <p14:tracePt t="202613" x="7567613" y="6110288"/>
          <p14:tracePt t="202619" x="7621588" y="6119813"/>
          <p14:tracePt t="202629" x="7675563" y="6156325"/>
          <p14:tracePt t="202635" x="7704138" y="6164263"/>
          <p14:tracePt t="202643" x="7712075" y="6173788"/>
          <p14:tracePt t="202651" x="7731125" y="6183313"/>
          <p14:tracePt t="202675" x="7731125" y="6192838"/>
          <p14:tracePt t="202683" x="7731125" y="6200775"/>
          <p14:tracePt t="202691" x="7731125" y="6210300"/>
          <p14:tracePt t="202707" x="7731125" y="6229350"/>
          <p14:tracePt t="202726" x="7731125" y="6237288"/>
          <p14:tracePt t="202739" x="7731125" y="6246813"/>
          <p14:tracePt t="202747" x="7721600" y="6265863"/>
          <p14:tracePt t="202755" x="7712075" y="6273800"/>
          <p14:tracePt t="202764" x="7704138" y="6283325"/>
          <p14:tracePt t="202780" x="7685088" y="6292850"/>
          <p14:tracePt t="202788" x="7675563" y="6292850"/>
          <p14:tracePt t="202799" x="7658100" y="6302375"/>
          <p14:tracePt t="202803" x="7648575" y="6302375"/>
          <p14:tracePt t="202811" x="7631113" y="6302375"/>
          <p14:tracePt t="202819" x="7621588" y="6302375"/>
          <p14:tracePt t="202828" x="7594600" y="6302375"/>
          <p14:tracePt t="202835" x="7575550" y="6302375"/>
          <p14:tracePt t="202844" x="7531100" y="6319838"/>
          <p14:tracePt t="202851" x="7494588" y="6329363"/>
          <p14:tracePt t="202862" x="7475538" y="6329363"/>
          <p14:tracePt t="202867" x="7439025" y="6329363"/>
          <p14:tracePt t="202885" x="7392988" y="6338888"/>
          <p14:tracePt t="202897" x="7385050" y="6338888"/>
          <p14:tracePt t="202900" x="7356475" y="6338888"/>
          <p14:tracePt t="202910" x="7348538" y="6338888"/>
          <p14:tracePt t="202915" x="7339013" y="6346825"/>
          <p14:tracePt t="202924" x="7319963" y="6346825"/>
          <p14:tracePt t="202931" x="7302500" y="6356350"/>
          <p14:tracePt t="202939" x="7283450" y="6375400"/>
          <p14:tracePt t="202947" x="7265988" y="6375400"/>
          <p14:tracePt t="202956" x="7256463" y="6383338"/>
          <p14:tracePt t="202963" x="7229475" y="6402388"/>
          <p14:tracePt t="202971" x="7212013" y="6419850"/>
          <p14:tracePt t="202979" x="7202488" y="6429375"/>
          <p14:tracePt t="202988" x="7175500" y="6438900"/>
          <p14:tracePt t="202995" x="7156450" y="6456363"/>
          <p14:tracePt t="203003" x="7146925" y="6465888"/>
          <p14:tracePt t="203011" x="7138988" y="6475413"/>
          <p14:tracePt t="203061" x="7129463" y="6475413"/>
          <p14:tracePt t="203068" x="7129463" y="6465888"/>
          <p14:tracePt t="203077" x="7119938" y="6446838"/>
          <p14:tracePt t="203107" x="7119938" y="6429375"/>
          <p14:tracePt t="203371" x="7102475" y="6429375"/>
          <p14:tracePt t="203379" x="7092950" y="6429375"/>
          <p14:tracePt t="203403" x="7073900" y="6419850"/>
          <p14:tracePt t="203598" x="7073900" y="6411913"/>
          <p14:tracePt t="203618" x="7073900" y="6392863"/>
          <p14:tracePt t="203621" x="7073900" y="6383338"/>
          <p14:tracePt t="203628" x="7073900" y="6375400"/>
          <p14:tracePt t="203636" x="7073900" y="6365875"/>
          <p14:tracePt t="203644" x="7073900" y="6356350"/>
          <p14:tracePt t="203838" x="7073900" y="6346825"/>
          <p14:tracePt t="203847" x="7073900" y="6338888"/>
          <p14:tracePt t="203863" x="7056438" y="6319838"/>
          <p14:tracePt t="203867" x="7046913" y="6319838"/>
          <p14:tracePt t="203876" x="7029450" y="6302375"/>
          <p14:tracePt t="204134" x="7019925" y="6292850"/>
          <p14:tracePt t="204143" x="7019925" y="6283325"/>
          <p14:tracePt t="204152" x="7019925" y="6273800"/>
          <p14:tracePt t="204157" x="7019925" y="6265863"/>
          <p14:tracePt t="204174" x="7019925" y="6256338"/>
          <p14:tracePt t="204179" x="7019925" y="6246813"/>
          <p14:tracePt t="204195" x="7019925" y="6229350"/>
          <p14:tracePt t="204204" x="7019925" y="6219825"/>
          <p14:tracePt t="204334" x="7010400" y="6219825"/>
          <p14:tracePt t="204341" x="7000875" y="6219825"/>
          <p14:tracePt t="204348" x="6992938" y="6219825"/>
          <p14:tracePt t="204365" x="6983413" y="6219825"/>
          <p14:tracePt t="204371" x="6973888" y="6219825"/>
          <p14:tracePt t="205815" x="6973888" y="6210300"/>
          <p14:tracePt t="205838" x="6973888" y="6192838"/>
          <p14:tracePt t="205853" x="6973888" y="6183313"/>
          <p14:tracePt t="206013" x="6964363" y="6192838"/>
          <p14:tracePt t="207092" x="6964363" y="6183313"/>
          <p14:tracePt t="207099" x="6964363" y="6173788"/>
          <p14:tracePt t="207107" x="6973888" y="6156325"/>
          <p14:tracePt t="207310" x="6992938" y="6156325"/>
          <p14:tracePt t="207326" x="7000875" y="6156325"/>
          <p14:tracePt t="207333" x="7010400" y="6156325"/>
          <p14:tracePt t="207341" x="7019925" y="6156325"/>
          <p14:tracePt t="207356" x="7029450" y="6156325"/>
          <p14:tracePt t="207371" x="7037388" y="6156325"/>
          <p14:tracePt t="207510" x="7046913" y="6156325"/>
          <p14:tracePt t="207535" x="7046913" y="6164263"/>
          <p14:tracePt t="207553" x="7037388" y="6173788"/>
          <p14:tracePt t="207572" x="7037388" y="6183313"/>
          <p14:tracePt t="207604" x="7029450" y="6192838"/>
          <p14:tracePt t="207718" x="7037388" y="6192838"/>
          <p14:tracePt t="208099" x="7046913" y="6192838"/>
          <p14:tracePt t="209083" x="7046913" y="6173788"/>
          <p14:tracePt t="209092" x="7046913" y="6137275"/>
          <p14:tracePt t="209108" x="7046913" y="6119813"/>
          <p14:tracePt t="209123" x="7046913" y="6100763"/>
          <p14:tracePt t="209204" x="7046913" y="6091238"/>
          <p14:tracePt t="209236" x="7029450" y="6091238"/>
          <p14:tracePt t="209243" x="7019925" y="6100763"/>
          <p14:tracePt t="209251" x="7000875" y="6110288"/>
          <p14:tracePt t="209268" x="6992938" y="6127750"/>
          <p14:tracePt t="209502" x="6973888" y="6127750"/>
          <p14:tracePt t="209510" x="6946900" y="6127750"/>
          <p14:tracePt t="209519" x="6919913" y="6127750"/>
          <p14:tracePt t="209524" x="6864350" y="6127750"/>
          <p14:tracePt t="209533" x="6846888" y="6127750"/>
          <p14:tracePt t="209540" x="6800850" y="6127750"/>
          <p14:tracePt t="209550" x="6746875" y="6127750"/>
          <p14:tracePt t="209556" x="6691313" y="6127750"/>
          <p14:tracePt t="209563" x="6654800" y="6127750"/>
          <p14:tracePt t="209571" x="6581775" y="6127750"/>
          <p14:tracePt t="209579" x="6527800" y="6127750"/>
          <p14:tracePt t="209588" x="6481763" y="6127750"/>
          <p14:tracePt t="209595" x="6427788" y="6127750"/>
          <p14:tracePt t="209603" x="6372225" y="6127750"/>
          <p14:tracePt t="209613" x="6318250" y="6127750"/>
          <p14:tracePt t="209620" x="6281738" y="6127750"/>
          <p14:tracePt t="209627" x="6235700" y="6127750"/>
          <p14:tracePt t="209635" x="6208713" y="6127750"/>
          <p14:tracePt t="209643" x="6162675" y="6127750"/>
          <p14:tracePt t="209651" x="6126163" y="6110288"/>
          <p14:tracePt t="209660" x="6080125" y="6100763"/>
          <p14:tracePt t="209667" x="6053138" y="6083300"/>
          <p14:tracePt t="209677" x="6007100" y="6064250"/>
          <p14:tracePt t="209683" x="5962650" y="6027738"/>
          <p14:tracePt t="209692" x="5926138" y="6018213"/>
          <p14:tracePt t="209699" x="5870575" y="5991225"/>
          <p14:tracePt t="209708" x="5826125" y="5983288"/>
          <p14:tracePt t="209716" x="5780088" y="5954713"/>
          <p14:tracePt t="209724" x="5761038" y="5946775"/>
          <p14:tracePt t="209732" x="5734050" y="5937250"/>
          <p14:tracePt t="209740" x="5724525" y="5937250"/>
          <p14:tracePt t="209747" x="5707063" y="5918200"/>
          <p14:tracePt t="209875" x="5697538" y="5918200"/>
          <p14:tracePt t="209892" x="5688013" y="5918200"/>
          <p14:tracePt t="209899" x="5680075" y="5918200"/>
          <p14:tracePt t="209909" x="5661025" y="5918200"/>
          <p14:tracePt t="209915" x="5653088" y="5918200"/>
          <p14:tracePt t="209925" x="5634038" y="5918200"/>
          <p14:tracePt t="209932" x="5616575" y="5918200"/>
          <p14:tracePt t="209955" x="5607050" y="5918200"/>
          <p14:tracePt t="209963" x="5597525" y="5918200"/>
          <p14:tracePt t="209973" x="5588000" y="5918200"/>
          <p14:tracePt t="209979" x="5580063" y="5918200"/>
          <p14:tracePt t="210003" x="5570538" y="5927725"/>
          <p14:tracePt t="210059" x="5561013" y="5927725"/>
          <p14:tracePt t="210067" x="5543550" y="5927725"/>
          <p14:tracePt t="210076" x="5524500" y="5927725"/>
          <p14:tracePt t="210083" x="5478463" y="5927725"/>
          <p14:tracePt t="210094" x="5441950" y="5927725"/>
          <p14:tracePt t="210099" x="5368925" y="5927725"/>
          <p14:tracePt t="210108" x="5297488" y="5927725"/>
          <p14:tracePt t="210115" x="5241925" y="5927725"/>
          <p14:tracePt t="210123" x="5141913" y="5927725"/>
          <p14:tracePt t="210131" x="5032375" y="5910263"/>
          <p14:tracePt t="210139" x="4959350" y="5910263"/>
          <p14:tracePt t="210147" x="4868863" y="5910263"/>
          <p14:tracePt t="210155" x="4795838" y="5900738"/>
          <p14:tracePt t="210164" x="4695825" y="5900738"/>
          <p14:tracePt t="210173" x="4640263" y="5900738"/>
          <p14:tracePt t="210179" x="4567238" y="5900738"/>
          <p14:tracePt t="210190" x="4513263" y="5900738"/>
          <p14:tracePt t="210198" x="4467225" y="5900738"/>
          <p14:tracePt t="210206" x="4430713" y="5900738"/>
          <p14:tracePt t="210215" x="4384675" y="5900738"/>
          <p14:tracePt t="210222" x="4348163" y="5900738"/>
          <p14:tracePt t="210229" x="4330700" y="5900738"/>
          <p14:tracePt t="210239" x="4321175" y="5900738"/>
          <p14:tracePt t="210244" x="4284663" y="5900738"/>
          <p14:tracePt t="210253" x="4275138" y="5900738"/>
          <p14:tracePt t="210259" x="4248150" y="5910263"/>
          <p14:tracePt t="210267" x="4230688" y="5918200"/>
          <p14:tracePt t="210277" x="4202113" y="5918200"/>
          <p14:tracePt t="210283" x="4194175" y="5918200"/>
          <p14:tracePt t="210292" x="4184650" y="5918200"/>
          <p14:tracePt t="210300" x="4165600" y="5918200"/>
          <p14:tracePt t="210308" x="4157663" y="5927725"/>
          <p14:tracePt t="210323" x="4148138" y="5927725"/>
          <p14:tracePt t="210389" x="4129088" y="5927725"/>
          <p14:tracePt t="210398" x="4121150" y="5927725"/>
          <p14:tracePt t="210405" x="4111625" y="5927725"/>
          <p14:tracePt t="210421" x="4102100" y="5927725"/>
          <p14:tracePt t="210442" x="4094163" y="5927725"/>
          <p14:tracePt t="210445" x="4084638" y="5927725"/>
          <p14:tracePt t="210670" x="4075113" y="5927725"/>
          <p14:tracePt t="210685" x="4075113" y="5918200"/>
          <p14:tracePt t="210695" x="4075113" y="5910263"/>
          <p14:tracePt t="210710" x="4075113" y="5900738"/>
          <p14:tracePt t="210718" x="4075113" y="5891213"/>
          <p14:tracePt t="210725" x="4075113" y="5873750"/>
          <p14:tracePt t="210747" x="4075113" y="5864225"/>
          <p14:tracePt t="210763" x="4075113" y="5854700"/>
          <p14:tracePt t="210779" x="4065588" y="5845175"/>
          <p14:tracePt t="210828" x="4065588" y="5837238"/>
          <p14:tracePt t="210863" x="4057650" y="5827713"/>
          <p14:tracePt t="210868" x="4038600" y="5818188"/>
          <p14:tracePt t="210875" x="4021138" y="5808663"/>
          <p14:tracePt t="210883" x="3984625" y="5808663"/>
          <p14:tracePt t="210895" x="3938588" y="5800725"/>
          <p14:tracePt t="210899" x="3919538" y="5800725"/>
          <p14:tracePt t="210908" x="3883025" y="5800725"/>
          <p14:tracePt t="210916" x="3829050" y="5800725"/>
          <p14:tracePt t="210926" x="3756025" y="5800725"/>
          <p14:tracePt t="210932" x="3665538" y="5800725"/>
          <p14:tracePt t="210939" x="3573463" y="5800725"/>
          <p14:tracePt t="210947" x="3463925" y="5800725"/>
          <p14:tracePt t="210955" x="3373438" y="5800725"/>
          <p14:tracePt t="210963" x="3290888" y="5800725"/>
          <p14:tracePt t="210971" x="3200400" y="5800725"/>
          <p14:tracePt t="210979" x="3127375" y="5800725"/>
          <p14:tracePt t="210987" x="3054350" y="5800725"/>
          <p14:tracePt t="210996" x="2981325" y="5800725"/>
          <p14:tracePt t="211003" x="2917825" y="5772150"/>
          <p14:tracePt t="211011" x="2881313" y="5772150"/>
          <p14:tracePt t="211020" x="2817813" y="5764213"/>
          <p14:tracePt t="211027" x="2781300" y="5754688"/>
          <p14:tracePt t="211035" x="2762250" y="5754688"/>
          <p14:tracePt t="211045" x="2716213" y="5754688"/>
          <p14:tracePt t="211051" x="2689225" y="5745163"/>
          <p14:tracePt t="211059" x="2662238" y="5745163"/>
          <p14:tracePt t="211067" x="2606675" y="5745163"/>
          <p14:tracePt t="211077" x="2562225" y="5745163"/>
          <p14:tracePt t="211083" x="2506663" y="5745163"/>
          <p14:tracePt t="211092" x="2452688" y="5745163"/>
          <p14:tracePt t="211099" x="2416175" y="5745163"/>
          <p14:tracePt t="211107" x="2370138" y="5745163"/>
          <p14:tracePt t="211115" x="2343150" y="5745163"/>
          <p14:tracePt t="211123" x="2306638" y="5745163"/>
          <p14:tracePt t="211131" x="2251075" y="5745163"/>
          <p14:tracePt t="211139" x="2214563" y="5745163"/>
          <p14:tracePt t="211147" x="2187575" y="5745163"/>
          <p14:tracePt t="211155" x="2160588" y="5745163"/>
          <p14:tracePt t="211163" x="2143125" y="5745163"/>
          <p14:tracePt t="211173" x="2124075" y="5745163"/>
          <p14:tracePt t="211179" x="2106613" y="5745163"/>
          <p14:tracePt t="211187" x="2097088" y="5745163"/>
          <p14:tracePt t="211195" x="2087563" y="5745163"/>
          <p14:tracePt t="211211" x="2078038" y="5745163"/>
          <p14:tracePt t="211220" x="2070100" y="5745163"/>
          <p14:tracePt t="211236" x="2060575" y="5745163"/>
          <p14:tracePt t="211243" x="2051050" y="5745163"/>
          <p14:tracePt t="211251" x="2041525" y="5745163"/>
          <p14:tracePt t="211276" x="2033588" y="5745163"/>
          <p14:tracePt t="211308" x="2014538" y="5764213"/>
          <p14:tracePt t="211316" x="2005013" y="5772150"/>
          <p14:tracePt t="211325" x="1997075" y="5772150"/>
          <p14:tracePt t="211340" x="1987550" y="5772150"/>
          <p14:tracePt t="211348" x="1978025" y="5772150"/>
          <p14:tracePt t="211364" x="1960563" y="5772150"/>
          <p14:tracePt t="211371" x="1960563" y="5781675"/>
          <p14:tracePt t="211395" x="1941513" y="5800725"/>
          <p14:tracePt t="211403" x="1931988" y="5808663"/>
          <p14:tracePt t="211411" x="1914525" y="5818188"/>
          <p14:tracePt t="211419" x="1905000" y="5827713"/>
          <p14:tracePt t="211427" x="1895475" y="5845175"/>
          <p14:tracePt t="211435" x="1887538" y="5864225"/>
          <p14:tracePt t="211444" x="1868488" y="5891213"/>
          <p14:tracePt t="211451" x="1851025" y="5910263"/>
          <p14:tracePt t="211459" x="1841500" y="5954713"/>
          <p14:tracePt t="211467" x="1841500" y="5964238"/>
          <p14:tracePt t="211475" x="1841500" y="5991225"/>
          <p14:tracePt t="211483" x="1841500" y="6000750"/>
          <p14:tracePt t="211510" x="1831975" y="6010275"/>
          <p14:tracePt t="211518" x="1824038" y="6018213"/>
          <p14:tracePt t="211669" x="1824038" y="6027738"/>
          <p14:tracePt t="211685" x="1851025" y="6027738"/>
          <p14:tracePt t="211695" x="1868488" y="6027738"/>
          <p14:tracePt t="211700" x="1905000" y="6018213"/>
          <p14:tracePt t="211710" x="1914525" y="6010275"/>
          <p14:tracePt t="211716" x="1941513" y="5983288"/>
          <p14:tracePt t="211724" x="1987550" y="5954713"/>
          <p14:tracePt t="211732" x="2005013" y="5946775"/>
          <p14:tracePt t="211741" x="2024063" y="5927725"/>
          <p14:tracePt t="211752" x="2041525" y="5918200"/>
          <p14:tracePt t="211758" x="2051050" y="5910263"/>
          <p14:tracePt t="211764" x="2070100" y="5891213"/>
          <p14:tracePt t="211780" x="2078038" y="5881688"/>
          <p14:tracePt t="211788" x="2087563" y="5881688"/>
          <p14:tracePt t="211804" x="2106613" y="5873750"/>
          <p14:tracePt t="211812" x="2114550" y="5873750"/>
          <p14:tracePt t="211820" x="2124075" y="5873750"/>
          <p14:tracePt t="211828" x="2143125" y="5864225"/>
          <p14:tracePt t="211836" x="2187575" y="5864225"/>
          <p14:tracePt t="211846" x="2206625" y="5864225"/>
          <p14:tracePt t="211852" x="2243138" y="5864225"/>
          <p14:tracePt t="211859" x="2279650" y="5864225"/>
          <p14:tracePt t="211867" x="2306638" y="5864225"/>
          <p14:tracePt t="211876" x="2333625" y="5864225"/>
          <p14:tracePt t="211883" x="2352675" y="5864225"/>
          <p14:tracePt t="211896" x="2379663" y="5864225"/>
          <p14:tracePt t="211899" x="2389188" y="5864225"/>
          <p14:tracePt t="211907" x="2397125" y="5864225"/>
          <p14:tracePt t="211915" x="2416175" y="5864225"/>
          <p14:tracePt t="211981" x="2425700" y="5864225"/>
          <p14:tracePt t="212003" x="2433638" y="5864225"/>
          <p14:tracePt t="212011" x="2452688" y="5864225"/>
          <p14:tracePt t="212019" x="2470150" y="5864225"/>
          <p14:tracePt t="212027" x="2498725" y="5864225"/>
          <p14:tracePt t="212036" x="2543175" y="5891213"/>
          <p14:tracePt t="212043" x="2562225" y="5900738"/>
          <p14:tracePt t="212051" x="2606675" y="5910263"/>
          <p14:tracePt t="212060" x="2635250" y="5937250"/>
          <p14:tracePt t="212067" x="2662238" y="5954713"/>
          <p14:tracePt t="212076" x="2671763" y="5964238"/>
          <p14:tracePt t="212083" x="2698750" y="5973763"/>
          <p14:tracePt t="212092" x="2716213" y="5991225"/>
          <p14:tracePt t="212099" x="2744788" y="6010275"/>
          <p14:tracePt t="212115" x="2744788" y="6018213"/>
          <p14:tracePt t="212123" x="2752725" y="6027738"/>
          <p14:tracePt t="212156" x="2752725" y="6037263"/>
          <p14:tracePt t="212179" x="2752725" y="6046788"/>
          <p14:tracePt t="212187" x="2752725" y="6064250"/>
          <p14:tracePt t="212203" x="2752725" y="6073775"/>
          <p14:tracePt t="212211" x="2752725" y="6083300"/>
          <p14:tracePt t="212227" x="2752725" y="6091238"/>
          <p14:tracePt t="212236" x="2752725" y="6100763"/>
          <p14:tracePt t="212244" x="2752725" y="6119813"/>
          <p14:tracePt t="212252" x="2752725" y="6127750"/>
          <p14:tracePt t="212260" x="2752725" y="6156325"/>
          <p14:tracePt t="212276" x="2752725" y="6164263"/>
          <p14:tracePt t="212399" x="2762250" y="6164263"/>
          <p14:tracePt t="212405" x="2781300" y="6156325"/>
          <p14:tracePt t="212413" x="2798763" y="6146800"/>
          <p14:tracePt t="212420" x="2844800" y="6127750"/>
          <p14:tracePt t="212428" x="2871788" y="6100763"/>
          <p14:tracePt t="212436" x="2908300" y="6091238"/>
          <p14:tracePt t="212444" x="2962275" y="6054725"/>
          <p14:tracePt t="212451" x="2990850" y="6037263"/>
          <p14:tracePt t="212459" x="3035300" y="6027738"/>
          <p14:tracePt t="212467" x="3100388" y="5983288"/>
          <p14:tracePt t="212476" x="3171825" y="5973763"/>
          <p14:tracePt t="212483" x="3290888" y="5954713"/>
          <p14:tracePt t="212492" x="3363913" y="5954713"/>
          <p14:tracePt t="212500" x="3427413" y="5937250"/>
          <p14:tracePt t="212507" x="3519488" y="5918200"/>
          <p14:tracePt t="212515" x="3592513" y="5918200"/>
          <p14:tracePt t="212523" x="3636963" y="5918200"/>
          <p14:tracePt t="212532" x="3665538" y="5910263"/>
          <p14:tracePt t="212539" x="3692525" y="5910263"/>
          <p14:tracePt t="212547" x="3702050" y="5910263"/>
          <p14:tracePt t="212564" x="3709988" y="5910263"/>
          <p14:tracePt t="212587" x="3729038" y="5910263"/>
          <p14:tracePt t="212606" x="3746500" y="5910263"/>
          <p14:tracePt t="212618" x="3756025" y="5927725"/>
          <p14:tracePt t="212621" x="3756025" y="5937250"/>
          <p14:tracePt t="212630" x="3783013" y="5954713"/>
          <p14:tracePt t="212638" x="3783013" y="5973763"/>
          <p14:tracePt t="212647" x="3792538" y="5991225"/>
          <p14:tracePt t="212651" x="3792538" y="6000750"/>
          <p14:tracePt t="212662" x="3802063" y="6018213"/>
          <p14:tracePt t="212669" x="3802063" y="6027738"/>
          <p14:tracePt t="212684" x="3802063" y="6037263"/>
          <p14:tracePt t="212694" x="3802063" y="6046788"/>
          <p14:tracePt t="212700" x="3802063" y="6054725"/>
          <p14:tracePt t="212709" x="3802063" y="6064250"/>
          <p14:tracePt t="212725" x="3802063" y="6083300"/>
          <p14:tracePt t="212732" x="3802063" y="6091238"/>
          <p14:tracePt t="212901" x="3829050" y="6100763"/>
          <p14:tracePt t="212912" x="3838575" y="6100763"/>
          <p14:tracePt t="212918" x="3865563" y="6100763"/>
          <p14:tracePt t="212925" x="3883025" y="6091238"/>
          <p14:tracePt t="212931" x="3902075" y="6083300"/>
          <p14:tracePt t="212939" x="3929063" y="6073775"/>
          <p14:tracePt t="212947" x="3975100" y="6064250"/>
          <p14:tracePt t="212955" x="4038600" y="6027738"/>
          <p14:tracePt t="212963" x="4102100" y="6018213"/>
          <p14:tracePt t="212972" x="4175125" y="6000750"/>
          <p14:tracePt t="212979" x="4267200" y="6000750"/>
          <p14:tracePt t="212988" x="4340225" y="6000750"/>
          <p14:tracePt t="212998" x="4413250" y="6000750"/>
          <p14:tracePt t="213006" x="4521200" y="6000750"/>
          <p14:tracePt t="213014" x="4594225" y="6000750"/>
          <p14:tracePt t="213021" x="4659313" y="6000750"/>
          <p14:tracePt t="213029" x="4730750" y="6000750"/>
          <p14:tracePt t="213036" x="4803775" y="6000750"/>
          <p14:tracePt t="213044" x="4840288" y="6000750"/>
          <p14:tracePt t="213052" x="4886325" y="6000750"/>
          <p14:tracePt t="213061" x="4905375" y="6000750"/>
          <p14:tracePt t="213068" x="4932363" y="6000750"/>
          <p14:tracePt t="213084" x="4941888" y="6000750"/>
          <p14:tracePt t="213333" x="4949825" y="6010275"/>
          <p14:tracePt t="213341" x="4949825" y="6018213"/>
          <p14:tracePt t="213350" x="4949825" y="6027738"/>
          <p14:tracePt t="213395" x="4949825" y="6037263"/>
          <p14:tracePt t="213403" x="4968875" y="6037263"/>
          <p14:tracePt t="213411" x="4986338" y="6037263"/>
          <p14:tracePt t="213427" x="5005388" y="6037263"/>
          <p14:tracePt t="213435" x="5022850" y="6037263"/>
          <p14:tracePt t="213460" x="5032375" y="6037263"/>
          <p14:tracePt t="213485" x="5049838" y="6037263"/>
          <p14:tracePt t="213527" x="5059363" y="6037263"/>
          <p14:tracePt t="213541" x="5078413" y="6037263"/>
          <p14:tracePt t="213552" x="5086350" y="6046788"/>
          <p14:tracePt t="213556" x="5105400" y="6064250"/>
          <p14:tracePt t="213565" x="5122863" y="6083300"/>
          <p14:tracePt t="213573" x="5122863" y="6091238"/>
          <p14:tracePt t="213580" x="5132388" y="6100763"/>
          <p14:tracePt t="213589" x="5132388" y="6119813"/>
          <p14:tracePt t="213790" x="5141913" y="6119813"/>
          <p14:tracePt t="213805" x="5151438" y="6119813"/>
          <p14:tracePt t="213837" x="5159375" y="6119813"/>
          <p14:tracePt t="214078" x="5187950" y="6100763"/>
          <p14:tracePt t="214085" x="5195888" y="6091238"/>
          <p14:tracePt t="214094" x="5205413" y="6083300"/>
          <p14:tracePt t="214100" x="5205413" y="6073775"/>
          <p14:tracePt t="214109" x="5214938" y="6064250"/>
          <p14:tracePt t="214115" x="5224463" y="6054725"/>
          <p14:tracePt t="214123" x="5224463" y="6046788"/>
          <p14:tracePt t="214140" x="5232400" y="6037263"/>
          <p14:tracePt t="214397" x="5241925" y="6027738"/>
          <p14:tracePt t="214422" x="5241925" y="6018213"/>
          <p14:tracePt t="214432" x="5251450" y="6010275"/>
          <p14:tracePt t="214461" x="5251450" y="6000750"/>
          <p14:tracePt t="214733" x="5224463" y="5983288"/>
          <p14:tracePt t="214744" x="5214938" y="5983288"/>
          <p14:tracePt t="214750" x="5178425" y="5954713"/>
          <p14:tracePt t="214759" x="5151438" y="5954713"/>
          <p14:tracePt t="214764" x="5122863" y="5937250"/>
          <p14:tracePt t="214773" x="5086350" y="5927725"/>
          <p14:tracePt t="214780" x="5049838" y="5918200"/>
          <p14:tracePt t="214789" x="5014913" y="5910263"/>
          <p14:tracePt t="214795" x="4978400" y="5910263"/>
          <p14:tracePt t="214803" x="4922838" y="5881688"/>
          <p14:tracePt t="214811" x="4859338" y="5881688"/>
          <p14:tracePt t="214819" x="4803775" y="5881688"/>
          <p14:tracePt t="214828" x="4749800" y="5881688"/>
          <p14:tracePt t="214835" x="4676775" y="5881688"/>
          <p14:tracePt t="214845" x="4603750" y="5881688"/>
          <p14:tracePt t="214851" x="4530725" y="5881688"/>
          <p14:tracePt t="214860" x="4448175" y="5881688"/>
          <p14:tracePt t="214867" x="4376738" y="5881688"/>
          <p14:tracePt t="214876" x="4321175" y="5881688"/>
          <p14:tracePt t="214894" x="4194175" y="5881688"/>
          <p14:tracePt t="214899" x="4138613" y="5881688"/>
          <p14:tracePt t="214908" x="4094163" y="5881688"/>
          <p14:tracePt t="214915" x="4057650" y="5881688"/>
          <p14:tracePt t="214923" x="4011613" y="5881688"/>
          <p14:tracePt t="214933" x="3984625" y="5881688"/>
          <p14:tracePt t="214941" x="3938588" y="5881688"/>
          <p14:tracePt t="214949" x="3902075" y="5873750"/>
          <p14:tracePt t="214957" x="3856038" y="5864225"/>
          <p14:tracePt t="214964" x="3838575" y="5864225"/>
          <p14:tracePt t="214973" x="3783013" y="5864225"/>
          <p14:tracePt t="214981" x="3746500" y="5864225"/>
          <p14:tracePt t="214988" x="3692525" y="5864225"/>
          <p14:tracePt t="214996" x="3646488" y="5864225"/>
          <p14:tracePt t="215004" x="3592513" y="5864225"/>
          <p14:tracePt t="215012" x="3519488" y="5864225"/>
          <p14:tracePt t="215020" x="3482975" y="5864225"/>
          <p14:tracePt t="215028" x="3427413" y="5864225"/>
          <p14:tracePt t="215036" x="3382963" y="5864225"/>
          <p14:tracePt t="215044" x="3346450" y="5864225"/>
          <p14:tracePt t="215053" x="3300413" y="5864225"/>
          <p14:tracePt t="215059" x="3273425" y="5864225"/>
          <p14:tracePt t="215068" x="3244850" y="5864225"/>
          <p14:tracePt t="215075" x="3227388" y="5864225"/>
          <p14:tracePt t="215083" x="3208338" y="5864225"/>
          <p14:tracePt t="215092" x="3200400" y="5864225"/>
          <p14:tracePt t="215099" x="3171825" y="5864225"/>
          <p14:tracePt t="215115" x="3163888" y="5864225"/>
          <p14:tracePt t="215131" x="3144838" y="5864225"/>
          <p14:tracePt t="215139" x="3136900" y="5864225"/>
          <p14:tracePt t="215147" x="3117850" y="5873750"/>
          <p14:tracePt t="215163" x="3090863" y="5881688"/>
          <p14:tracePt t="215174" x="3081338" y="5891213"/>
          <p14:tracePt t="215179" x="3071813" y="5891213"/>
          <p14:tracePt t="215187" x="3044825" y="5900738"/>
          <p14:tracePt t="215211" x="3027363" y="5918200"/>
          <p14:tracePt t="216037" x="3027363" y="5910263"/>
          <p14:tracePt t="216044" x="3027363" y="5900738"/>
          <p14:tracePt t="216052" x="3035300" y="5900738"/>
          <p14:tracePt t="216060" x="3035300" y="5891213"/>
          <p14:tracePt t="216068" x="3044825" y="5881688"/>
          <p14:tracePt t="216076" x="3054350" y="5873750"/>
          <p14:tracePt t="216093" x="3063875" y="5873750"/>
          <p14:tracePt t="216100" x="3071813" y="5864225"/>
          <p14:tracePt t="216111" x="3081338" y="5864225"/>
          <p14:tracePt t="216116" x="3090863" y="5854700"/>
          <p14:tracePt t="216124" x="3090863" y="5845175"/>
          <p14:tracePt t="216132" x="3100388" y="5845175"/>
          <p14:tracePt t="216140" x="3108325" y="5845175"/>
          <p14:tracePt t="216147" x="3117850" y="5845175"/>
          <p14:tracePt t="216156" x="3127375" y="5845175"/>
          <p14:tracePt t="216163" x="3144838" y="5837238"/>
          <p14:tracePt t="216171" x="3154363" y="5837238"/>
          <p14:tracePt t="216179" x="3163888" y="5827713"/>
          <p14:tracePt t="216195" x="3181350" y="5827713"/>
          <p14:tracePt t="216203" x="3190875" y="5827713"/>
          <p14:tracePt t="216211" x="3200400" y="5827713"/>
          <p14:tracePt t="216219" x="3227388" y="5827713"/>
          <p14:tracePt t="216227" x="3236913" y="5827713"/>
          <p14:tracePt t="216236" x="3254375" y="5827713"/>
          <p14:tracePt t="216244" x="3281363" y="5827713"/>
          <p14:tracePt t="216251" x="3317875" y="5827713"/>
          <p14:tracePt t="216259" x="3336925" y="5827713"/>
          <p14:tracePt t="216267" x="3382963" y="5827713"/>
          <p14:tracePt t="216276" x="3419475" y="5827713"/>
          <p14:tracePt t="216283" x="3446463" y="5827713"/>
          <p14:tracePt t="216292" x="3490913" y="5827713"/>
          <p14:tracePt t="216299" x="3536950" y="5800725"/>
          <p14:tracePt t="216310" x="3573463" y="5800725"/>
          <p14:tracePt t="216317" x="3619500" y="5791200"/>
          <p14:tracePt t="216326" x="3646488" y="5791200"/>
          <p14:tracePt t="216333" x="3692525" y="5781675"/>
          <p14:tracePt t="216341" x="3692525" y="5772150"/>
          <p14:tracePt t="216348" x="3719513" y="5772150"/>
          <p14:tracePt t="216356" x="3756025" y="5754688"/>
          <p14:tracePt t="216363" x="3775075" y="5745163"/>
          <p14:tracePt t="216371" x="3783013" y="5735638"/>
          <p14:tracePt t="216387" x="3792538" y="5727700"/>
          <p14:tracePt t="216395" x="3819525" y="5699125"/>
          <p14:tracePt t="216403" x="3829050" y="5691188"/>
          <p14:tracePt t="216411" x="3865563" y="5672138"/>
          <p14:tracePt t="216419" x="3875088" y="5654675"/>
          <p14:tracePt t="216427" x="3902075" y="5635625"/>
          <p14:tracePt t="216435" x="3919538" y="5608638"/>
          <p14:tracePt t="216443" x="3938588" y="5572125"/>
          <p14:tracePt t="216451" x="3948113" y="5554663"/>
          <p14:tracePt t="216461" x="3965575" y="5526088"/>
          <p14:tracePt t="216467" x="3992563" y="5499100"/>
          <p14:tracePt t="216476" x="4002088" y="5462588"/>
          <p14:tracePt t="216483" x="4011613" y="5445125"/>
          <p14:tracePt t="216492" x="4029075" y="5416550"/>
          <p14:tracePt t="216499" x="4048125" y="5399088"/>
          <p14:tracePt t="216509" x="4048125" y="5380038"/>
          <p14:tracePt t="216517" x="4065588" y="5362575"/>
          <p14:tracePt t="216524" x="4075113" y="5326063"/>
          <p14:tracePt t="216532" x="4084638" y="5307013"/>
          <p14:tracePt t="216539" x="4094163" y="5299075"/>
          <p14:tracePt t="216548" x="4111625" y="5262563"/>
          <p14:tracePt t="216556" x="4121150" y="5253038"/>
          <p14:tracePt t="216566" x="4121150" y="5243513"/>
          <p14:tracePt t="216573" x="4129088" y="5226050"/>
          <p14:tracePt t="216582" x="4129088" y="5216525"/>
          <p14:tracePt t="216589" x="4129088" y="5189538"/>
          <p14:tracePt t="216596" x="4129088" y="5180013"/>
          <p14:tracePt t="216605" x="4138613" y="5170488"/>
          <p14:tracePt t="216619" x="4138613" y="5153025"/>
          <p14:tracePt t="216627" x="4138613" y="5143500"/>
          <p14:tracePt t="216839" x="4148138" y="5126038"/>
          <p14:tracePt t="216846" x="4157663" y="5116513"/>
          <p14:tracePt t="216855" x="4165600" y="5106988"/>
          <p14:tracePt t="216860" x="4175125" y="5089525"/>
          <p14:tracePt t="216867" x="4175125" y="5080000"/>
          <p14:tracePt t="216877" x="4194175" y="5043488"/>
          <p14:tracePt t="216894" x="4211638" y="5024438"/>
          <p14:tracePt t="216899" x="4211638" y="5016500"/>
          <p14:tracePt t="216910" x="4211638" y="5006975"/>
          <p14:tracePt t="216925" x="4211638" y="4979988"/>
          <p14:tracePt t="216931" x="4221163" y="4960938"/>
          <p14:tracePt t="216957" x="4221163" y="4943475"/>
          <p14:tracePt t="216963" x="4221163" y="4933950"/>
          <p14:tracePt t="216971" x="4238625" y="4914900"/>
          <p14:tracePt t="216987" x="4238625" y="4897438"/>
          <p14:tracePt t="216995" x="4248150" y="4887913"/>
          <p14:tracePt t="217019" x="4248150" y="4878388"/>
          <p14:tracePt t="217043" x="4257675" y="4870450"/>
          <p14:tracePt t="217084" x="4257675" y="4860925"/>
          <p14:tracePt t="217092" x="4267200" y="4851400"/>
          <p14:tracePt t="217254" x="4275138" y="4841875"/>
          <p14:tracePt t="217261" x="4303713" y="4824413"/>
          <p14:tracePt t="217272" x="4311650" y="4814888"/>
          <p14:tracePt t="217277" x="4330700" y="4787900"/>
          <p14:tracePt t="217284" x="4330700" y="4778375"/>
          <p14:tracePt t="217293" x="4340225" y="4751388"/>
          <p14:tracePt t="217300" x="4376738" y="4697413"/>
          <p14:tracePt t="217307" x="4376738" y="4687888"/>
          <p14:tracePt t="217315" x="4394200" y="4651375"/>
          <p14:tracePt t="217324" x="4394200" y="4624388"/>
          <p14:tracePt t="217331" x="4403725" y="4587875"/>
          <p14:tracePt t="217339" x="4430713" y="4532313"/>
          <p14:tracePt t="217348" x="4430713" y="4478338"/>
          <p14:tracePt t="217355" x="4430713" y="4432300"/>
          <p14:tracePt t="217363" x="4440238" y="4368800"/>
          <p14:tracePt t="217372" x="4440238" y="4332288"/>
          <p14:tracePt t="217379" x="4440238" y="4276725"/>
          <p14:tracePt t="217387" x="4440238" y="4240213"/>
          <p14:tracePt t="217395" x="4440238" y="4195763"/>
          <p14:tracePt t="217403" x="4440238" y="4140200"/>
          <p14:tracePt t="217411" x="4430713" y="4113213"/>
          <p14:tracePt t="217419" x="4430713" y="4040188"/>
          <p14:tracePt t="217427" x="4421188" y="4003675"/>
          <p14:tracePt t="217435" x="4421188" y="3948113"/>
          <p14:tracePt t="217443" x="4421188" y="3903663"/>
          <p14:tracePt t="217451" x="4421188" y="3867150"/>
          <p14:tracePt t="217460" x="4421188" y="3830638"/>
          <p14:tracePt t="217468" x="4421188" y="3803650"/>
          <p14:tracePt t="217476" x="4421188" y="3794125"/>
          <p14:tracePt t="217484" x="4421188" y="3784600"/>
          <p14:tracePt t="217492" x="4421188" y="3767138"/>
          <p14:tracePt t="217499" x="4421188" y="3721100"/>
          <p14:tracePt t="217508" x="4413250" y="3694113"/>
          <p14:tracePt t="217516" x="4413250" y="3648075"/>
          <p14:tracePt t="217523" x="4384675" y="3565525"/>
          <p14:tracePt t="217532" x="4376738" y="3482975"/>
          <p14:tracePt t="217539" x="4348163" y="3392488"/>
          <p14:tracePt t="217548" x="4321175" y="3309938"/>
          <p14:tracePt t="217558" x="4294188" y="3219450"/>
          <p14:tracePt t="217568" x="4275138" y="3136900"/>
          <p14:tracePt t="217574" x="4238625" y="3046413"/>
          <p14:tracePt t="217584" x="4221163" y="3000375"/>
          <p14:tracePt t="217588" x="4211638" y="2936875"/>
          <p14:tracePt t="217596" x="4184650" y="2881313"/>
          <p14:tracePt t="217603" x="4175125" y="2844800"/>
          <p14:tracePt t="217611" x="4175125" y="2827338"/>
          <p14:tracePt t="217619" x="4165600" y="2808288"/>
          <p14:tracePt t="217627" x="4165600" y="2781300"/>
          <p14:tracePt t="217635" x="4165600" y="2771775"/>
          <p14:tracePt t="217643" x="4157663" y="2744788"/>
          <p14:tracePt t="217651" x="4157663" y="2735263"/>
          <p14:tracePt t="217659" x="4157663" y="2698750"/>
          <p14:tracePt t="217668" x="4157663" y="2681288"/>
          <p14:tracePt t="217675" x="4157663" y="2662238"/>
          <p14:tracePt t="217692" x="4157663" y="2644775"/>
          <p14:tracePt t="217699" x="4157663" y="2625725"/>
          <p14:tracePt t="217708" x="4157663" y="2617788"/>
          <p14:tracePt t="217715" x="4157663" y="2608263"/>
          <p14:tracePt t="217723" x="4157663" y="2598738"/>
          <p14:tracePt t="217731" x="4157663" y="2589213"/>
          <p14:tracePt t="217949" x="4157663" y="2598738"/>
          <p14:tracePt t="217959" x="4157663" y="2608263"/>
          <p14:tracePt t="217975" x="4157663" y="2625725"/>
          <p14:tracePt t="217981" x="4165600" y="2635250"/>
          <p14:tracePt t="217991" x="4175125" y="2644775"/>
          <p14:tracePt t="217995" x="4184650" y="2654300"/>
          <p14:tracePt t="218051" x="4194175" y="2662238"/>
          <p14:tracePt t="218059" x="4202113" y="2671763"/>
          <p14:tracePt t="218067" x="4211638" y="2671763"/>
          <p14:tracePt t="218076" x="4238625" y="2690813"/>
          <p14:tracePt t="218083" x="4238625" y="2698750"/>
          <p14:tracePt t="218092" x="4248150" y="2698750"/>
          <p14:tracePt t="218099" x="4257675" y="2708275"/>
          <p14:tracePt t="218108" x="4284663" y="2735263"/>
          <p14:tracePt t="218115" x="4311650" y="2754313"/>
          <p14:tracePt t="218123" x="4340225" y="2763838"/>
          <p14:tracePt t="218131" x="4376738" y="2771775"/>
          <p14:tracePt t="218139" x="4394200" y="2781300"/>
          <p14:tracePt t="218147" x="4421188" y="2800350"/>
          <p14:tracePt t="218155" x="4467225" y="2808288"/>
          <p14:tracePt t="218164" x="4513263" y="2817813"/>
          <p14:tracePt t="218171" x="4557713" y="2836863"/>
          <p14:tracePt t="218179" x="4586288" y="2836863"/>
          <p14:tracePt t="218187" x="4613275" y="2836863"/>
          <p14:tracePt t="218195" x="4659313" y="2836863"/>
          <p14:tracePt t="218205" x="4667250" y="2836863"/>
          <p14:tracePt t="218213" x="4676775" y="2836863"/>
          <p14:tracePt t="218224" x="4695825" y="2836863"/>
          <p14:tracePt t="218229" x="4713288" y="2836863"/>
          <p14:tracePt t="218240" x="4722813" y="2836863"/>
          <p14:tracePt t="218244" x="4730750" y="2827338"/>
          <p14:tracePt t="218261" x="4740275" y="2827338"/>
          <p14:tracePt t="218517" x="4749800" y="2827338"/>
          <p14:tracePt t="218523" x="4749800" y="2836863"/>
          <p14:tracePt t="218532" x="4740275" y="2844800"/>
          <p14:tracePt t="218555" x="4740275" y="2854325"/>
          <p14:tracePt t="218563" x="4740275" y="2873375"/>
          <p14:tracePt t="218571" x="4740275" y="2881313"/>
          <p14:tracePt t="218579" x="4730750" y="2881313"/>
          <p14:tracePt t="218644" x="4730750" y="2890838"/>
          <p14:tracePt t="218669" x="4730750" y="2909888"/>
          <p14:tracePt t="218718" x="4722813" y="2917825"/>
          <p14:tracePt t="218749" x="4713288" y="2927350"/>
          <p14:tracePt t="218790" x="4703763" y="2936875"/>
          <p14:tracePt t="219014" x="4703763" y="2946400"/>
          <p14:tracePt t="219025" x="4703763" y="2954338"/>
          <p14:tracePt t="219300" x="4703763" y="2963863"/>
          <p14:tracePt t="219308" x="4703763" y="2973388"/>
          <p14:tracePt t="219315" x="4695825" y="2982913"/>
          <p14:tracePt t="219324" x="4695825" y="2990850"/>
          <p14:tracePt t="219339" x="4695825" y="3000375"/>
          <p14:tracePt t="219542" x="4695825" y="3009900"/>
          <p14:tracePt t="220069" x="4676775" y="3036888"/>
          <p14:tracePt t="220086" x="4667250" y="3054350"/>
          <p14:tracePt t="220379" x="4659313" y="3054350"/>
          <p14:tracePt t="220799" x="4640263" y="3063875"/>
          <p14:tracePt t="220803" x="4630738" y="3073400"/>
          <p14:tracePt t="220819" x="4630738" y="3082925"/>
          <p14:tracePt t="220835" x="4622800" y="3090863"/>
          <p14:tracePt t="220852" x="4622800" y="3100388"/>
          <p14:tracePt t="220861" x="4613275" y="3127375"/>
          <p14:tracePt t="220877" x="4603750" y="3146425"/>
          <p14:tracePt t="220894" x="4603750" y="3173413"/>
          <p14:tracePt t="220899" x="4594225" y="3182938"/>
          <p14:tracePt t="220992" x="4594225" y="3173413"/>
          <p14:tracePt t="221006" x="4594225" y="3163888"/>
          <p14:tracePt t="221038" x="4603750" y="3146425"/>
          <p14:tracePt t="221054" x="4603750" y="3136900"/>
          <p14:tracePt t="221086" x="4603750" y="3127375"/>
          <p14:tracePt t="221180" x="4576763" y="3155950"/>
          <p14:tracePt t="221203" x="4576763" y="3163888"/>
          <p14:tracePt t="222119" x="4557713" y="3163888"/>
          <p14:tracePt t="222124" x="4549775" y="3173413"/>
          <p14:tracePt t="222132" x="4540250" y="3182938"/>
          <p14:tracePt t="222156" x="4530725" y="3200400"/>
          <p14:tracePt t="222300" x="4530725" y="3209925"/>
          <p14:tracePt t="222339" x="4530725" y="3219450"/>
          <p14:tracePt t="222355" x="4521200" y="3228975"/>
          <p14:tracePt t="222371" x="4521200" y="3255963"/>
          <p14:tracePt t="222379" x="4503738" y="3273425"/>
          <p14:tracePt t="222387" x="4494213" y="3309938"/>
          <p14:tracePt t="222395" x="4494213" y="3319463"/>
          <p14:tracePt t="222403" x="4494213" y="3338513"/>
          <p14:tracePt t="222411" x="4494213" y="3355975"/>
          <p14:tracePt t="222419" x="4484688" y="3402013"/>
          <p14:tracePt t="222427" x="4476750" y="3419475"/>
          <p14:tracePt t="222435" x="4448175" y="3475038"/>
          <p14:tracePt t="222443" x="4430713" y="3519488"/>
          <p14:tracePt t="222451" x="4403725" y="3584575"/>
          <p14:tracePt t="222461" x="4367213" y="3648075"/>
          <p14:tracePt t="222467" x="4311650" y="3694113"/>
          <p14:tracePt t="222476" x="4284663" y="3730625"/>
          <p14:tracePt t="222483" x="4248150" y="3775075"/>
          <p14:tracePt t="222492" x="4184650" y="3830638"/>
          <p14:tracePt t="222499" x="4121150" y="3894138"/>
          <p14:tracePt t="222508" x="4048125" y="3948113"/>
          <p14:tracePt t="222516" x="3984625" y="3984625"/>
          <p14:tracePt t="222523" x="3938588" y="4040188"/>
          <p14:tracePt t="222532" x="3856038" y="4103688"/>
          <p14:tracePt t="222539" x="3783013" y="4176713"/>
          <p14:tracePt t="222547" x="3719513" y="4222750"/>
          <p14:tracePt t="222555" x="3636963" y="4276725"/>
          <p14:tracePt t="222564" x="3592513" y="4313238"/>
          <p14:tracePt t="222571" x="3527425" y="4359275"/>
          <p14:tracePt t="222580" x="3446463" y="4413250"/>
          <p14:tracePt t="222587" x="3400425" y="4449763"/>
          <p14:tracePt t="222595" x="3346450" y="4478338"/>
          <p14:tracePt t="222603" x="3300413" y="4505325"/>
          <p14:tracePt t="222613" x="3273425" y="4532313"/>
          <p14:tracePt t="222619" x="3244850" y="4559300"/>
          <p14:tracePt t="222628" x="3208338" y="4587875"/>
          <p14:tracePt t="222635" x="3190875" y="4595813"/>
          <p14:tracePt t="222643" x="3163888" y="4632325"/>
          <p14:tracePt t="222651" x="3127375" y="4651375"/>
          <p14:tracePt t="222659" x="3090863" y="4668838"/>
          <p14:tracePt t="222667" x="3063875" y="4687888"/>
          <p14:tracePt t="222676" x="3027363" y="4697413"/>
          <p14:tracePt t="222683" x="2962275" y="4724400"/>
          <p14:tracePt t="222691" x="2917825" y="4751388"/>
          <p14:tracePt t="222699" x="2835275" y="4778375"/>
          <p14:tracePt t="222708" x="2781300" y="4797425"/>
          <p14:tracePt t="222715" x="2716213" y="4824413"/>
          <p14:tracePt t="222724" x="2652713" y="4833938"/>
          <p14:tracePt t="222732" x="2589213" y="4870450"/>
          <p14:tracePt t="222739" x="2562225" y="4887913"/>
          <p14:tracePt t="222747" x="2516188" y="4914900"/>
          <p14:tracePt t="222755" x="2489200" y="4924425"/>
          <p14:tracePt t="222763" x="2452688" y="4951413"/>
          <p14:tracePt t="222771" x="2425700" y="4970463"/>
          <p14:tracePt t="222779" x="2397125" y="4987925"/>
          <p14:tracePt t="222787" x="2379663" y="5006975"/>
          <p14:tracePt t="222796" x="2343150" y="5043488"/>
          <p14:tracePt t="222804" x="2333625" y="5060950"/>
          <p14:tracePt t="222811" x="2316163" y="5089525"/>
          <p14:tracePt t="222819" x="2297113" y="5106988"/>
          <p14:tracePt t="222827" x="2279650" y="5126038"/>
          <p14:tracePt t="222835" x="2251075" y="5143500"/>
          <p14:tracePt t="222843" x="2243138" y="5170488"/>
          <p14:tracePt t="222851" x="2224088" y="5189538"/>
          <p14:tracePt t="222859" x="2214563" y="5216525"/>
          <p14:tracePt t="222867" x="2197100" y="5233988"/>
          <p14:tracePt t="222877" x="2187575" y="5253038"/>
          <p14:tracePt t="222883" x="2179638" y="5270500"/>
          <p14:tracePt t="222894" x="2170113" y="5316538"/>
          <p14:tracePt t="222899" x="2160588" y="5316538"/>
          <p14:tracePt t="222909" x="2143125" y="5335588"/>
          <p14:tracePt t="222915" x="2133600" y="5362575"/>
          <p14:tracePt t="222932" x="2114550" y="5389563"/>
          <p14:tracePt t="222940" x="2106613" y="5399088"/>
          <p14:tracePt t="222948" x="2097088" y="5416550"/>
          <p14:tracePt t="222958" x="2087563" y="5445125"/>
          <p14:tracePt t="222964" x="2070100" y="5481638"/>
          <p14:tracePt t="222972" x="2060575" y="5499100"/>
          <p14:tracePt t="222980" x="2051050" y="5518150"/>
          <p14:tracePt t="222993" x="2051050" y="5535613"/>
          <p14:tracePt t="222996" x="2041525" y="5554663"/>
          <p14:tracePt t="223004" x="2041525" y="5572125"/>
          <p14:tracePt t="223012" x="2014538" y="5599113"/>
          <p14:tracePt t="223020" x="2014538" y="5618163"/>
          <p14:tracePt t="223028" x="2005013" y="5662613"/>
          <p14:tracePt t="223036" x="2005013" y="5672138"/>
          <p14:tracePt t="223045" x="2005013" y="5681663"/>
          <p14:tracePt t="223053" x="1997075" y="5718175"/>
          <p14:tracePt t="223068" x="1997075" y="5735638"/>
          <p14:tracePt t="223085" x="1997075" y="5745163"/>
          <p14:tracePt t="223096" x="1997075" y="5754688"/>
          <p14:tracePt t="223220" x="1987550" y="5764213"/>
          <p14:tracePt t="223228" x="1987550" y="5772150"/>
          <p14:tracePt t="223238" x="1968500" y="5791200"/>
          <p14:tracePt t="223252" x="1951038" y="5808663"/>
          <p14:tracePt t="223260" x="1941513" y="5827713"/>
          <p14:tracePt t="223267" x="1931988" y="5845175"/>
          <p14:tracePt t="223275" x="1924050" y="5854700"/>
          <p14:tracePt t="223284" x="1914525" y="5864225"/>
          <p14:tracePt t="223621" x="1914525" y="5873750"/>
          <p14:tracePt t="223637" x="1924050" y="5873750"/>
          <p14:tracePt t="223653" x="1931988" y="5864225"/>
          <p14:tracePt t="223677" x="1941513" y="5854700"/>
          <p14:tracePt t="223693" x="1951038" y="5854700"/>
          <p14:tracePt t="223799" x="1951038" y="5864225"/>
          <p14:tracePt t="223805" x="1951038" y="5873750"/>
          <p14:tracePt t="223829" x="1951038" y="5881688"/>
          <p14:tracePt t="224051" x="1951038" y="5900738"/>
          <p14:tracePt t="224059" x="1951038" y="5910263"/>
          <p14:tracePt t="224083" x="1951038" y="5918200"/>
          <p14:tracePt t="224160" x="1951038" y="5927725"/>
          <p14:tracePt t="224190" x="1951038" y="5937250"/>
          <p14:tracePt t="224453" x="1941513" y="5946775"/>
          <p14:tracePt t="224915" x="1931988" y="5946775"/>
          <p14:tracePt t="224924" x="1924050" y="5946775"/>
          <p14:tracePt t="225133" x="1905000" y="5946775"/>
          <p14:tracePt t="225381" x="1905000" y="5927725"/>
          <p14:tracePt t="225390" x="1905000" y="5918200"/>
          <p14:tracePt t="225398" x="1905000" y="5910263"/>
          <p14:tracePt t="225412" x="1905000" y="5900738"/>
          <p14:tracePt t="225420" x="1905000" y="5881688"/>
          <p14:tracePt t="225451" x="1914525" y="5873750"/>
          <p14:tracePt t="225459" x="1924050" y="5864225"/>
          <p14:tracePt t="225476" x="1931988" y="5854700"/>
          <p14:tracePt t="225484" x="1960563" y="5854700"/>
          <p14:tracePt t="225492" x="1978025" y="5837238"/>
          <p14:tracePt t="225500" x="1987550" y="5827713"/>
          <p14:tracePt t="225508" x="2005013" y="5818188"/>
          <p14:tracePt t="225516" x="2005013" y="5808663"/>
          <p14:tracePt t="225532" x="2033588" y="5808663"/>
          <p14:tracePt t="225539" x="2041525" y="5800725"/>
          <p14:tracePt t="225548" x="2051050" y="5800725"/>
          <p14:tracePt t="225564" x="2060575" y="5791200"/>
          <p14:tracePt t="225900" x="2060575" y="5800725"/>
          <p14:tracePt t="225981" x="2070100" y="5808663"/>
          <p14:tracePt t="226222" x="2070100" y="5818188"/>
          <p14:tracePt t="226243" x="2070100" y="5827713"/>
          <p14:tracePt t="226247" x="2070100" y="5837238"/>
          <p14:tracePt t="226260" x="2060575" y="5845175"/>
          <p14:tracePt t="226268" x="2051050" y="5845175"/>
          <p14:tracePt t="226292" x="2041525" y="5845175"/>
          <p14:tracePt t="226300" x="2033588" y="5854700"/>
          <p14:tracePt t="226316" x="2033588" y="5864225"/>
          <p14:tracePt t="226325" x="2024063" y="5873750"/>
          <p14:tracePt t="226333" x="2014538" y="5881688"/>
          <p14:tracePt t="226340" x="1997075" y="5891213"/>
          <p14:tracePt t="226356" x="1978025" y="5910263"/>
          <p14:tracePt t="226365" x="1968500" y="5918200"/>
          <p14:tracePt t="226371" x="1960563" y="5927725"/>
          <p14:tracePt t="226379" x="1951038" y="5927725"/>
          <p14:tracePt t="226395" x="1941513" y="5937250"/>
          <p14:tracePt t="226403" x="1941513" y="5946775"/>
          <p14:tracePt t="226419" x="1931988" y="5954713"/>
          <p14:tracePt t="226435" x="1924050" y="5964238"/>
          <p14:tracePt t="226451" x="1905000" y="5973763"/>
          <p14:tracePt t="226468" x="1895475" y="5973763"/>
          <p14:tracePt t="226476" x="1887538" y="5983288"/>
          <p14:tracePt t="226693" x="1895475" y="5983288"/>
          <p14:tracePt t="227164" x="1905000" y="5983288"/>
          <p14:tracePt t="227179" x="1914525" y="5983288"/>
          <p14:tracePt t="227195" x="1924050" y="5983288"/>
          <p14:tracePt t="227221" x="1924050" y="5973763"/>
          <p14:tracePt t="227254" x="1924050" y="5964238"/>
          <p14:tracePt t="227277" x="1931988" y="5954713"/>
          <p14:tracePt t="228797" x="1941513" y="5946775"/>
          <p14:tracePt t="228837" x="1941513" y="5927725"/>
          <p14:tracePt t="228868" x="1941513" y="5918200"/>
          <p14:tracePt t="228883" x="1951038" y="5910263"/>
          <p14:tracePt t="228893" x="1960563" y="5900738"/>
          <p14:tracePt t="229180" x="1960563" y="5881688"/>
          <p14:tracePt t="229196" x="1960563" y="5873750"/>
          <p14:tracePt t="229212" x="1960563" y="5864225"/>
          <p14:tracePt t="229227" x="1960563" y="5845175"/>
          <p14:tracePt t="229236" x="1968500" y="5837238"/>
          <p14:tracePt t="229261" x="1968500" y="5827713"/>
          <p14:tracePt t="229269" x="1968500" y="5818188"/>
          <p14:tracePt t="229275" x="1968500" y="5808663"/>
          <p14:tracePt t="229283" x="1978025" y="5800725"/>
          <p14:tracePt t="229348" x="1978025" y="5791200"/>
          <p14:tracePt t="229379" x="1978025" y="5781675"/>
          <p14:tracePt t="229452" x="1978025" y="5764213"/>
          <p14:tracePt t="229460" x="1978025" y="5754688"/>
          <p14:tracePt t="229468" x="1978025" y="5745163"/>
          <p14:tracePt t="229491" x="1978025" y="5718175"/>
          <p14:tracePt t="229500" x="1978025" y="5708650"/>
          <p14:tracePt t="229507" x="1978025" y="5699125"/>
          <p14:tracePt t="229524" x="1978025" y="5681663"/>
          <p14:tracePt t="229539" x="1978025" y="5672138"/>
          <p14:tracePt t="229798" x="1968500" y="5672138"/>
          <p14:tracePt t="229803" x="1960563" y="5672138"/>
          <p14:tracePt t="229811" x="1951038" y="5681663"/>
          <p14:tracePt t="229827" x="1931988" y="5681663"/>
          <p14:tracePt t="229974" x="1924050" y="5681663"/>
          <p14:tracePt t="229981" x="1924050" y="5672138"/>
          <p14:tracePt t="229997" x="1931988" y="5662613"/>
          <p14:tracePt t="230005" x="1931988" y="5645150"/>
          <p14:tracePt t="230012" x="1941513" y="5635625"/>
          <p14:tracePt t="230028" x="1960563" y="5618163"/>
          <p14:tracePt t="230044" x="1968500" y="5608638"/>
          <p14:tracePt t="230051" x="1968500" y="5599113"/>
          <p14:tracePt t="230059" x="1978025" y="5589588"/>
          <p14:tracePt t="230075" x="1987550" y="5581650"/>
          <p14:tracePt t="230092" x="2005013" y="5554663"/>
          <p14:tracePt t="230099" x="2005013" y="5545138"/>
          <p14:tracePt t="230107" x="2014538" y="5535613"/>
          <p14:tracePt t="230115" x="2024063" y="5508625"/>
          <p14:tracePt t="230124" x="2041525" y="5489575"/>
          <p14:tracePt t="230131" x="2051050" y="5472113"/>
          <p14:tracePt t="230139" x="2060575" y="5462588"/>
          <p14:tracePt t="230147" x="2060575" y="5453063"/>
          <p14:tracePt t="230155" x="2070100" y="5435600"/>
          <p14:tracePt t="230163" x="2078038" y="5416550"/>
          <p14:tracePt t="230172" x="2087563" y="5408613"/>
          <p14:tracePt t="230187" x="2097088" y="5408613"/>
          <p14:tracePt t="230195" x="2106613" y="5399088"/>
          <p14:tracePt t="230203" x="2106613" y="5389563"/>
          <p14:tracePt t="230211" x="2106613" y="5380038"/>
          <p14:tracePt t="230238" x="2106613" y="5372100"/>
          <p14:tracePt t="230251" x="2114550" y="5362575"/>
          <p14:tracePt t="230379" x="2106613" y="5362575"/>
          <p14:tracePt t="230395" x="2097088" y="5362575"/>
          <p14:tracePt t="230403" x="2087563" y="5362575"/>
          <p14:tracePt t="230411" x="2078038" y="5362575"/>
          <p14:tracePt t="230505" x="2070100" y="5372100"/>
          <p14:tracePt t="230536" x="2070100" y="5380038"/>
          <p14:tracePt t="230544" x="2060575" y="5389563"/>
          <p14:tracePt t="230556" x="2051050" y="5399088"/>
          <p14:tracePt t="230867" x="2033588" y="5408613"/>
          <p14:tracePt t="230875" x="2024063" y="5416550"/>
          <p14:tracePt t="230883" x="2014538" y="5426075"/>
          <p14:tracePt t="230892" x="2005013" y="5435600"/>
          <p14:tracePt t="230907" x="1997075" y="5445125"/>
          <p14:tracePt t="230915" x="1997075" y="5462588"/>
          <p14:tracePt t="230940" x="1987550" y="5472113"/>
          <p14:tracePt t="230955" x="1978025" y="5472113"/>
          <p14:tracePt t="231029" x="1968500" y="5472113"/>
          <p14:tracePt t="231045" x="1968500" y="5462588"/>
          <p14:tracePt t="231061" x="1968500" y="5453063"/>
          <p14:tracePt t="231069" x="1968500" y="5445125"/>
          <p14:tracePt t="231077" x="1968500" y="5426075"/>
          <p14:tracePt t="231092" x="1968500" y="5416550"/>
          <p14:tracePt t="231213" x="1960563" y="5416550"/>
          <p14:tracePt t="231227" x="1951038" y="5426075"/>
          <p14:tracePt t="231236" x="1951038" y="5445125"/>
          <p14:tracePt t="231243" x="1951038" y="5462588"/>
          <p14:tracePt t="231251" x="1951038" y="5489575"/>
          <p14:tracePt t="231259" x="1941513" y="5508625"/>
          <p14:tracePt t="231268" x="1931988" y="5518150"/>
          <p14:tracePt t="231276" x="1931988" y="5545138"/>
          <p14:tracePt t="231283" x="1931988" y="5562600"/>
          <p14:tracePt t="231292" x="1924050" y="5589588"/>
          <p14:tracePt t="231300" x="1924050" y="5608638"/>
          <p14:tracePt t="231308" x="1924050" y="5645150"/>
          <p14:tracePt t="231315" x="1914525" y="5691188"/>
          <p14:tracePt t="231324" x="1914525" y="5699125"/>
          <p14:tracePt t="231331" x="1914525" y="5735638"/>
          <p14:tracePt t="231340" x="1905000" y="5754688"/>
          <p14:tracePt t="231347" x="1905000" y="5781675"/>
          <p14:tracePt t="231364" x="1905000" y="5791200"/>
          <p14:tracePt t="231371" x="1905000" y="5800725"/>
          <p14:tracePt t="231387" x="1905000" y="5818188"/>
          <p14:tracePt t="231395" x="1895475" y="5818188"/>
          <p14:tracePt t="231411" x="1887538" y="5827713"/>
          <p14:tracePt t="231435" x="1887538" y="5837238"/>
          <p14:tracePt t="231451" x="1878013" y="5845175"/>
          <p14:tracePt t="231459" x="1878013" y="5854700"/>
          <p14:tracePt t="231477" x="1878013" y="5864225"/>
          <p14:tracePt t="231701" x="1878013" y="5854700"/>
          <p14:tracePt t="231830" x="1878013" y="5837238"/>
          <p14:tracePt t="231837" x="1878013" y="5827713"/>
          <p14:tracePt t="231862" x="1878013" y="5818188"/>
          <p14:tracePt t="231867" x="1878013" y="5808663"/>
          <p14:tracePt t="231875" x="1895475" y="5791200"/>
          <p14:tracePt t="231892" x="1905000" y="5772150"/>
          <p14:tracePt t="231915" x="1914525" y="5772150"/>
          <p14:tracePt t="231923" x="1924050" y="5764213"/>
          <p14:tracePt t="232118" x="1931988" y="5745163"/>
          <p14:tracePt t="232133" x="1941513" y="5745163"/>
          <p14:tracePt t="232149" x="1951038" y="5735638"/>
          <p14:tracePt t="232165" x="1960563" y="5727700"/>
          <p14:tracePt t="232172" x="1987550" y="5708650"/>
          <p14:tracePt t="232180" x="1987550" y="5699125"/>
          <p14:tracePt t="232189" x="1997075" y="5699125"/>
          <p14:tracePt t="232195" x="2014538" y="5681663"/>
          <p14:tracePt t="232204" x="2024063" y="5672138"/>
          <p14:tracePt t="232211" x="2033588" y="5662613"/>
          <p14:tracePt t="232219" x="2033588" y="5654675"/>
          <p14:tracePt t="232227" x="2060575" y="5626100"/>
          <p14:tracePt t="232235" x="2070100" y="5618163"/>
          <p14:tracePt t="232243" x="2087563" y="5608638"/>
          <p14:tracePt t="232251" x="2114550" y="5572125"/>
          <p14:tracePt t="232259" x="2133600" y="5562600"/>
          <p14:tracePt t="232267" x="2143125" y="5554663"/>
          <p14:tracePt t="232275" x="2160588" y="5545138"/>
          <p14:tracePt t="232283" x="2187575" y="5518150"/>
          <p14:tracePt t="232299" x="2206625" y="5508625"/>
          <p14:tracePt t="232307" x="2214563" y="5499100"/>
          <p14:tracePt t="232315" x="2233613" y="5489575"/>
          <p14:tracePt t="232324" x="2243138" y="5481638"/>
          <p14:tracePt t="232332" x="2251075" y="5472113"/>
          <p14:tracePt t="232341" x="2260600" y="5462588"/>
          <p14:tracePt t="232347" x="2287588" y="5435600"/>
          <p14:tracePt t="232355" x="2297113" y="5435600"/>
          <p14:tracePt t="232364" x="2297113" y="5426075"/>
          <p14:tracePt t="232372" x="2316163" y="5416550"/>
          <p14:tracePt t="232387" x="2333625" y="5399088"/>
          <p14:tracePt t="232395" x="2352675" y="5389563"/>
          <p14:tracePt t="232403" x="2360613" y="5389563"/>
          <p14:tracePt t="232411" x="2379663" y="5380038"/>
          <p14:tracePt t="232419" x="2389188" y="5372100"/>
          <p14:tracePt t="232427" x="2397125" y="5372100"/>
          <p14:tracePt t="232435" x="2406650" y="5372100"/>
          <p14:tracePt t="232443" x="2416175" y="5362575"/>
          <p14:tracePt t="232451" x="2416175" y="5353050"/>
          <p14:tracePt t="232467" x="2433638" y="5343525"/>
          <p14:tracePt t="232483" x="2443163" y="5343525"/>
          <p14:tracePt t="232491" x="2452688" y="5343525"/>
          <p14:tracePt t="232500" x="2479675" y="5343525"/>
          <p14:tracePt t="232510" x="2498725" y="5343525"/>
          <p14:tracePt t="232517" x="2525713" y="5343525"/>
          <p14:tracePt t="232524" x="2552700" y="5343525"/>
          <p14:tracePt t="232532" x="2598738" y="5343525"/>
          <p14:tracePt t="232539" x="2635250" y="5343525"/>
          <p14:tracePt t="232548" x="2662238" y="5343525"/>
          <p14:tracePt t="232555" x="2698750" y="5343525"/>
          <p14:tracePt t="232563" x="2725738" y="5343525"/>
          <p14:tracePt t="232571" x="2752725" y="5343525"/>
          <p14:tracePt t="232579" x="2771775" y="5343525"/>
          <p14:tracePt t="232588" x="2781300" y="5343525"/>
          <p14:tracePt t="232595" x="2789238" y="5343525"/>
          <p14:tracePt t="232605" x="2798763" y="5343525"/>
          <p14:tracePt t="232628" x="2808288" y="5343525"/>
          <p14:tracePt t="232643" x="2825750" y="5343525"/>
          <p14:tracePt t="232676" x="2835275" y="5362575"/>
          <p14:tracePt t="232691" x="2835275" y="5372100"/>
          <p14:tracePt t="232699" x="2835275" y="5380038"/>
          <p14:tracePt t="232708" x="2844800" y="5389563"/>
          <p14:tracePt t="232715" x="2844800" y="5408613"/>
          <p14:tracePt t="232732" x="2844800" y="5426075"/>
          <p14:tracePt t="232740" x="2852738" y="5426075"/>
          <p14:tracePt t="233395" x="2862263" y="5435600"/>
          <p14:tracePt t="233403" x="2862263" y="5445125"/>
          <p14:tracePt t="233411" x="2852738" y="5453063"/>
          <p14:tracePt t="233419" x="2835275" y="5453063"/>
          <p14:tracePt t="233427" x="2817813" y="5462588"/>
          <p14:tracePt t="233436" x="2817813" y="5472113"/>
          <p14:tracePt t="233460" x="2798763" y="5472113"/>
          <p14:tracePt t="233539" x="2789238" y="5481638"/>
          <p14:tracePt t="233865" x="2781300" y="5489575"/>
          <p14:tracePt t="233875" x="2781300" y="5499100"/>
          <p14:tracePt t="233883" x="2781300" y="5508625"/>
          <p14:tracePt t="233892" x="2781300" y="5518150"/>
          <p14:tracePt t="233899" x="2781300" y="5545138"/>
          <p14:tracePt t="233909" x="2781300" y="5562600"/>
          <p14:tracePt t="233915" x="2781300" y="5589588"/>
          <p14:tracePt t="233926" x="2781300" y="5608638"/>
          <p14:tracePt t="233931" x="2781300" y="5635625"/>
          <p14:tracePt t="233940" x="2781300" y="5662613"/>
          <p14:tracePt t="233947" x="2781300" y="5699125"/>
          <p14:tracePt t="233955" x="2781300" y="5718175"/>
          <p14:tracePt t="233963" x="2781300" y="5754688"/>
          <p14:tracePt t="233972" x="2781300" y="5800725"/>
          <p14:tracePt t="233980" x="2781300" y="5837238"/>
          <p14:tracePt t="233987" x="2781300" y="5864225"/>
          <p14:tracePt t="233995" x="2781300" y="5891213"/>
          <p14:tracePt t="234003" x="2781300" y="5937250"/>
          <p14:tracePt t="234011" x="2781300" y="5954713"/>
          <p14:tracePt t="234019" x="2781300" y="5983288"/>
          <p14:tracePt t="234028" x="2781300" y="5991225"/>
          <p14:tracePt t="234036" x="2781300" y="6000750"/>
          <p14:tracePt t="234044" x="2781300" y="6010275"/>
          <p14:tracePt t="234052" x="2781300" y="6037263"/>
          <p14:tracePt t="235037" x="2789238" y="6037263"/>
          <p14:tracePt t="235405" x="2798763" y="6037263"/>
          <p14:tracePt t="235416" x="2825750" y="6027738"/>
          <p14:tracePt t="235440" x="2825750" y="6010275"/>
          <p14:tracePt t="235446" x="2825750" y="6000750"/>
          <p14:tracePt t="235452" x="2825750" y="5991225"/>
          <p14:tracePt t="235460" x="2825750" y="5983288"/>
          <p14:tracePt t="235467" x="2825750" y="5973763"/>
          <p14:tracePt t="235476" x="2825750" y="5964238"/>
          <p14:tracePt t="236413" x="2825750" y="5954713"/>
          <p14:tracePt t="236420" x="2825750" y="5946775"/>
          <p14:tracePt t="236427" x="2825750" y="5927725"/>
          <p14:tracePt t="236435" x="2825750" y="5918200"/>
          <p14:tracePt t="236452" x="2825750" y="5910263"/>
          <p14:tracePt t="236476" x="2825750" y="5891213"/>
          <p14:tracePt t="236483" x="2825750" y="5881688"/>
          <p14:tracePt t="236491" x="2825750" y="5873750"/>
          <p14:tracePt t="236500" x="2825750" y="5864225"/>
          <p14:tracePt t="236507" x="2825750" y="5845175"/>
          <p14:tracePt t="236517" x="2825750" y="5837238"/>
          <p14:tracePt t="236531" x="2825750" y="5808663"/>
          <p14:tracePt t="236547" x="2825750" y="5800725"/>
          <p14:tracePt t="236555" x="2825750" y="5791200"/>
          <p14:tracePt t="236571" x="2825750" y="5781675"/>
          <p14:tracePt t="236579" x="2825750" y="5764213"/>
          <p14:tracePt t="236604" x="2825750" y="5745163"/>
          <p14:tracePt t="236611" x="2825750" y="5727700"/>
          <p14:tracePt t="236619" x="2825750" y="5718175"/>
          <p14:tracePt t="236627" x="2825750" y="5708650"/>
          <p14:tracePt t="236643" x="2825750" y="5699125"/>
          <p14:tracePt t="236651" x="2835275" y="5691188"/>
          <p14:tracePt t="236675" x="2835275" y="5681663"/>
          <p14:tracePt t="236692" x="2835275" y="5672138"/>
          <p14:tracePt t="236700" x="2835275" y="5662613"/>
          <p14:tracePt t="236708" x="2835275" y="5645150"/>
          <p14:tracePt t="236716" x="2835275" y="5635625"/>
          <p14:tracePt t="236725" x="2835275" y="5626100"/>
          <p14:tracePt t="236747" x="2835275" y="5608638"/>
          <p14:tracePt t="236763" x="2835275" y="5599113"/>
          <p14:tracePt t="236847" x="2844800" y="5581650"/>
          <p14:tracePt t="236867" x="2852738" y="5572125"/>
          <p14:tracePt t="236876" x="2862263" y="5562600"/>
          <p14:tracePt t="236884" x="2871788" y="5545138"/>
          <p14:tracePt t="236899" x="2881313" y="5535613"/>
          <p14:tracePt t="236909" x="2889250" y="5526088"/>
          <p14:tracePt t="236924" x="2898775" y="5508625"/>
          <p14:tracePt t="236942" x="2898775" y="5499100"/>
          <p14:tracePt t="236949" x="2908300" y="5489575"/>
          <p14:tracePt t="236965" x="2925763" y="5472113"/>
          <p14:tracePt t="236981" x="2935288" y="5472113"/>
          <p14:tracePt t="236996" x="2944813" y="5472113"/>
          <p14:tracePt t="237004" x="2954338" y="5462588"/>
          <p14:tracePt t="237021" x="2962275" y="5462588"/>
          <p14:tracePt t="237027" x="2971800" y="5462588"/>
          <p14:tracePt t="237035" x="2990850" y="5462588"/>
          <p14:tracePt t="237043" x="3027363" y="5462588"/>
          <p14:tracePt t="237051" x="3044825" y="5462588"/>
          <p14:tracePt t="237059" x="3071813" y="5462588"/>
          <p14:tracePt t="237067" x="3090863" y="5462588"/>
          <p14:tracePt t="237075" x="3117850" y="5462588"/>
          <p14:tracePt t="237084" x="3127375" y="5462588"/>
          <p14:tracePt t="237091" x="3144838" y="5462588"/>
          <p14:tracePt t="237100" x="3171825" y="5462588"/>
          <p14:tracePt t="237107" x="3190875" y="5462588"/>
          <p14:tracePt t="237115" x="3208338" y="5462588"/>
          <p14:tracePt t="237124" x="3217863" y="5462588"/>
          <p14:tracePt t="237131" x="3227388" y="5462588"/>
          <p14:tracePt t="237141" x="3254375" y="5462588"/>
          <p14:tracePt t="237149" x="3263900" y="5462588"/>
          <p14:tracePt t="237160" x="3273425" y="5462588"/>
          <p14:tracePt t="237165" x="3290888" y="5462588"/>
          <p14:tracePt t="237179" x="3300413" y="5462588"/>
          <p14:tracePt t="237192" x="3309938" y="5462588"/>
          <p14:tracePt t="237196" x="3327400" y="5462588"/>
          <p14:tracePt t="237205" x="3336925" y="5462588"/>
          <p14:tracePt t="237212" x="3346450" y="5462588"/>
          <p14:tracePt t="237222" x="3354388" y="5462588"/>
          <p14:tracePt t="237227" x="3382963" y="5462588"/>
          <p14:tracePt t="237243" x="3390900" y="5462588"/>
          <p14:tracePt t="237251" x="3409950" y="5462588"/>
          <p14:tracePt t="237259" x="3419475" y="5462588"/>
          <p14:tracePt t="237267" x="3436938" y="5472113"/>
          <p14:tracePt t="237275" x="3455988" y="5472113"/>
          <p14:tracePt t="237283" x="3473450" y="5481638"/>
          <p14:tracePt t="237292" x="3500438" y="5489575"/>
          <p14:tracePt t="237301" x="3519488" y="5489575"/>
          <p14:tracePt t="237309" x="3527425" y="5499100"/>
          <p14:tracePt t="237315" x="3563938" y="5518150"/>
          <p14:tracePt t="237323" x="3573463" y="5526088"/>
          <p14:tracePt t="237331" x="3609975" y="5535613"/>
          <p14:tracePt t="237340" x="3636963" y="5545138"/>
          <p14:tracePt t="237347" x="3673475" y="5562600"/>
          <p14:tracePt t="237356" x="3702050" y="5581650"/>
          <p14:tracePt t="237363" x="3719513" y="5589588"/>
          <p14:tracePt t="237371" x="3746500" y="5599113"/>
          <p14:tracePt t="237379" x="3756025" y="5608638"/>
          <p14:tracePt t="237387" x="3765550" y="5618163"/>
          <p14:tracePt t="237403" x="3783013" y="5618163"/>
          <p14:tracePt t="237491" x="3792538" y="5626100"/>
          <p14:tracePt t="237523" x="3792538" y="5645150"/>
          <p14:tracePt t="237541" x="3802063" y="5654675"/>
          <p14:tracePt t="237565" x="3802063" y="5662613"/>
          <p14:tracePt t="237597" x="3810000" y="5691188"/>
          <p14:tracePt t="237653" x="3810000" y="5699125"/>
          <p14:tracePt t="237660" x="3810000" y="5727700"/>
          <p14:tracePt t="237668" x="3810000" y="5735638"/>
          <p14:tracePt t="237676" x="3810000" y="5745163"/>
          <p14:tracePt t="237683" x="3810000" y="5764213"/>
          <p14:tracePt t="237691" x="3810000" y="5781675"/>
          <p14:tracePt t="237699" x="3792538" y="5818188"/>
          <p14:tracePt t="237708" x="3792538" y="5845175"/>
          <p14:tracePt t="237716" x="3792538" y="5873750"/>
          <p14:tracePt t="237723" x="3792538" y="5891213"/>
          <p14:tracePt t="237731" x="3792538" y="5918200"/>
          <p14:tracePt t="237743" x="3792538" y="5937250"/>
          <p14:tracePt t="237749" x="3792538" y="5954713"/>
          <p14:tracePt t="237760" x="3792538" y="5964238"/>
          <p14:tracePt t="237764" x="3792538" y="5973763"/>
          <p14:tracePt t="237772" x="3792538" y="5983288"/>
          <p14:tracePt t="237788" x="3792538" y="5991225"/>
          <p14:tracePt t="237796" x="3792538" y="6000750"/>
          <p14:tracePt t="237804" x="3792538" y="6010275"/>
          <p14:tracePt t="237820" x="3792538" y="6018213"/>
          <p14:tracePt t="237836" x="3792538" y="6037263"/>
          <p14:tracePt t="238480" x="3802063" y="6037263"/>
          <p14:tracePt t="238486" x="3810000" y="6027738"/>
          <p14:tracePt t="238493" x="3819525" y="6027738"/>
          <p14:tracePt t="238500" x="3829050" y="6027738"/>
          <p14:tracePt t="239300" x="3838575" y="6027738"/>
          <p14:tracePt t="239308" x="3865563" y="6010275"/>
          <p14:tracePt t="239316" x="3883025" y="5991225"/>
          <p14:tracePt t="239332" x="3902075" y="5954713"/>
          <p14:tracePt t="239340" x="3911600" y="5954713"/>
          <p14:tracePt t="239348" x="3919538" y="5946775"/>
          <p14:tracePt t="239357" x="3929063" y="5937250"/>
          <p14:tracePt t="239363" x="3929063" y="5927725"/>
          <p14:tracePt t="239371" x="3938588" y="5910263"/>
          <p14:tracePt t="239379" x="3948113" y="5900738"/>
          <p14:tracePt t="239395" x="3956050" y="5891213"/>
          <p14:tracePt t="239507" x="3938588" y="5900738"/>
          <p14:tracePt t="239516" x="3911600" y="5927725"/>
          <p14:tracePt t="239523" x="3883025" y="5937250"/>
          <p14:tracePt t="239531" x="3846513" y="5946775"/>
          <p14:tracePt t="239541" x="3819525" y="5964238"/>
          <p14:tracePt t="239548" x="3802063" y="5973763"/>
          <p14:tracePt t="239556" x="3783013" y="5983288"/>
          <p14:tracePt t="239563" x="3775075" y="5991225"/>
          <p14:tracePt t="239571" x="3765550" y="5991225"/>
          <p14:tracePt t="239579" x="3756025" y="6000750"/>
          <p14:tracePt t="239587" x="3756025" y="6010275"/>
          <p14:tracePt t="239763" x="3756025" y="6000750"/>
          <p14:tracePt t="239772" x="3756025" y="5983288"/>
          <p14:tracePt t="239780" x="3756025" y="5973763"/>
          <p14:tracePt t="239824" x="3746500" y="5964238"/>
          <p14:tracePt t="239833" x="3729038" y="5964238"/>
          <p14:tracePt t="239838" x="3702050" y="5964238"/>
          <p14:tracePt t="239845" x="3665538" y="5983288"/>
          <p14:tracePt t="239852" x="3636963" y="5991225"/>
          <p14:tracePt t="239861" x="3609975" y="5991225"/>
          <p14:tracePt t="239867" x="3582988" y="6000750"/>
          <p14:tracePt t="239876" x="3546475" y="6000750"/>
          <p14:tracePt t="239893" x="3490913" y="6000750"/>
          <p14:tracePt t="239899" x="3446463" y="5973763"/>
          <p14:tracePt t="239909" x="3419475" y="5954713"/>
          <p14:tracePt t="239915" x="3373438" y="5918200"/>
          <p14:tracePt t="239924" x="3336925" y="5900738"/>
          <p14:tracePt t="239932" x="3327400" y="5891213"/>
          <p14:tracePt t="239940" x="3290888" y="5854700"/>
          <p14:tracePt t="239947" x="3281363" y="5845175"/>
          <p14:tracePt t="239963" x="3263900" y="5827713"/>
          <p14:tracePt t="239971" x="3254375" y="5818188"/>
          <p14:tracePt t="239987" x="3244850" y="5818188"/>
          <p14:tracePt t="239995" x="3236913" y="5818188"/>
          <p14:tracePt t="240003" x="3227388" y="5818188"/>
          <p14:tracePt t="240011" x="3208338" y="5818188"/>
          <p14:tracePt t="240019" x="3190875" y="5818188"/>
          <p14:tracePt t="240027" x="3181350" y="5818188"/>
          <p14:tracePt t="240035" x="3144838" y="5818188"/>
          <p14:tracePt t="240043" x="3117850" y="5818188"/>
          <p14:tracePt t="240051" x="3071813" y="5837238"/>
          <p14:tracePt t="240059" x="3054350" y="5845175"/>
          <p14:tracePt t="240075" x="3008313" y="5881688"/>
          <p14:tracePt t="240149" x="2998788" y="5881688"/>
          <p14:tracePt t="240160" x="2998788" y="5873750"/>
          <p14:tracePt t="240177" x="3008313" y="5864225"/>
          <p14:tracePt t="240412" x="3017838" y="5845175"/>
          <p14:tracePt t="240531" x="3035300" y="5837238"/>
          <p14:tracePt t="240540" x="3063875" y="5837238"/>
          <p14:tracePt t="240547" x="3108325" y="5837238"/>
          <p14:tracePt t="240556" x="3163888" y="5837238"/>
          <p14:tracePt t="240563" x="3217863" y="5837238"/>
          <p14:tracePt t="240571" x="3309938" y="5837238"/>
          <p14:tracePt t="240580" x="3400425" y="5837238"/>
          <p14:tracePt t="240587" x="3455988" y="5837238"/>
          <p14:tracePt t="240595" x="3509963" y="5837238"/>
          <p14:tracePt t="240603" x="3592513" y="5837238"/>
          <p14:tracePt t="240611" x="3646488" y="5837238"/>
          <p14:tracePt t="240619" x="3702050" y="5837238"/>
          <p14:tracePt t="240628" x="3756025" y="5837238"/>
          <p14:tracePt t="240635" x="3819525" y="5827713"/>
          <p14:tracePt t="240643" x="3875088" y="5818188"/>
          <p14:tracePt t="240651" x="3948113" y="5818188"/>
          <p14:tracePt t="240659" x="4011613" y="5800725"/>
          <p14:tracePt t="240667" x="4075113" y="5781675"/>
          <p14:tracePt t="240675" x="4111625" y="5781675"/>
          <p14:tracePt t="240683" x="4157663" y="5781675"/>
          <p14:tracePt t="240691" x="4194175" y="5781675"/>
          <p14:tracePt t="240699" x="4211638" y="5781675"/>
          <p14:tracePt t="240708" x="4221163" y="5781675"/>
          <p14:tracePt t="240716" x="4248150" y="5781675"/>
          <p14:tracePt t="240732" x="4257675" y="5781675"/>
          <p14:tracePt t="240908" x="4267200" y="5781675"/>
          <p14:tracePt t="240947" x="4267200" y="5808663"/>
          <p14:tracePt t="240963" x="4267200" y="5818188"/>
          <p14:tracePt t="240972" x="4267200" y="5845175"/>
          <p14:tracePt t="240979" x="4275138" y="5864225"/>
          <p14:tracePt t="240988" x="4284663" y="5873750"/>
          <p14:tracePt t="241003" x="4294188" y="5891213"/>
          <p14:tracePt t="241011" x="4303713" y="5910263"/>
          <p14:tracePt t="241027" x="4311650" y="5918200"/>
          <p14:tracePt t="241035" x="4321175" y="5937250"/>
          <p14:tracePt t="241043" x="4330700" y="5946775"/>
          <p14:tracePt t="241051" x="4340225" y="5954713"/>
          <p14:tracePt t="241059" x="4348163" y="5964238"/>
          <p14:tracePt t="241083" x="4357688" y="5983288"/>
          <p14:tracePt t="241091" x="4384675" y="5991225"/>
          <p14:tracePt t="241110" x="4384675" y="6000750"/>
          <p14:tracePt t="241115" x="4413250" y="6010275"/>
          <p14:tracePt t="241125" x="4421188" y="6018213"/>
          <p14:tracePt t="241131" x="4430713" y="6027738"/>
          <p14:tracePt t="241142" x="4440238" y="6027738"/>
          <p14:tracePt t="241147" x="4448175" y="6027738"/>
          <p14:tracePt t="241157" x="4457700" y="6037263"/>
          <p14:tracePt t="241214" x="4467225" y="6037263"/>
          <p14:tracePt t="241245" x="4484688" y="6037263"/>
          <p14:tracePt t="241379" x="4494213" y="6037263"/>
          <p14:tracePt t="241388" x="4494213" y="6018213"/>
          <p14:tracePt t="241395" x="4494213" y="6000750"/>
          <p14:tracePt t="241403" x="4484688" y="5991225"/>
          <p14:tracePt t="241411" x="4476750" y="5964238"/>
          <p14:tracePt t="241419" x="4476750" y="5954713"/>
          <p14:tracePt t="241435" x="4467225" y="5937250"/>
          <p14:tracePt t="241533" x="4457700" y="5927725"/>
          <p14:tracePt t="241547" x="4467225" y="5918200"/>
          <p14:tracePt t="241556" x="4494213" y="5910263"/>
          <p14:tracePt t="241563" x="4503738" y="5910263"/>
          <p14:tracePt t="241571" x="4530725" y="5910263"/>
          <p14:tracePt t="241579" x="4549775" y="5900738"/>
          <p14:tracePt t="241587" x="4586288" y="5881688"/>
          <p14:tracePt t="241595" x="4603750" y="5881688"/>
          <p14:tracePt t="241603" x="4640263" y="5873750"/>
          <p14:tracePt t="241611" x="4649788" y="5873750"/>
          <p14:tracePt t="241619" x="4695825" y="5873750"/>
          <p14:tracePt t="241627" x="4730750" y="5873750"/>
          <p14:tracePt t="241635" x="4749800" y="5873750"/>
          <p14:tracePt t="241643" x="4795838" y="5873750"/>
          <p14:tracePt t="241651" x="4832350" y="5873750"/>
          <p14:tracePt t="241659" x="4849813" y="5873750"/>
          <p14:tracePt t="241667" x="4876800" y="5873750"/>
          <p14:tracePt t="241675" x="4886325" y="5873750"/>
          <p14:tracePt t="241683" x="4895850" y="5873750"/>
          <p14:tracePt t="241717" x="4913313" y="5873750"/>
          <p14:tracePt t="241726" x="4922838" y="5873750"/>
          <p14:tracePt t="241734" x="4932363" y="5873750"/>
          <p14:tracePt t="241749" x="4932363" y="5881688"/>
          <p14:tracePt t="241765" x="4932363" y="5891213"/>
          <p14:tracePt t="241915" x="4932363" y="5900738"/>
          <p14:tracePt t="241927" x="4932363" y="5910263"/>
          <p14:tracePt t="241931" x="4932363" y="5918200"/>
          <p14:tracePt t="241940" x="4932363" y="5927725"/>
          <p14:tracePt t="241947" x="4932363" y="5937250"/>
          <p14:tracePt t="241957" x="4932363" y="5946775"/>
          <p14:tracePt t="241964" x="4922838" y="5973763"/>
          <p14:tracePt t="241979" x="4922838" y="5983288"/>
          <p14:tracePt t="241995" x="4922838" y="5991225"/>
          <p14:tracePt t="242166" x="4913313" y="5991225"/>
          <p14:tracePt t="242181" x="4913313" y="6000750"/>
          <p14:tracePt t="242310" x="4905375" y="6010275"/>
          <p14:tracePt t="242342" x="4895850" y="6018213"/>
          <p14:tracePt t="242379" x="4886325" y="6027738"/>
          <p14:tracePt t="242403" x="4886325" y="6046788"/>
          <p14:tracePt t="242419" x="4886325" y="6054725"/>
          <p14:tracePt t="243062" x="4886325" y="6064250"/>
          <p14:tracePt t="243070" x="4895850" y="6073775"/>
          <p14:tracePt t="243086" x="4905375" y="6083300"/>
          <p14:tracePt t="243093" x="4922838" y="6100763"/>
          <p14:tracePt t="243174" x="4932363" y="6100763"/>
          <p14:tracePt t="243195" x="4941888" y="6100763"/>
          <p14:tracePt t="243227" x="4949825" y="6091238"/>
          <p14:tracePt t="243304" x="4949825" y="6083300"/>
          <p14:tracePt t="243310" x="4959350" y="6083300"/>
          <p14:tracePt t="243317" x="4959350" y="6073775"/>
          <p14:tracePt t="243324" x="4959350" y="6064250"/>
          <p14:tracePt t="243332" x="4968875" y="6054725"/>
          <p14:tracePt t="243356" x="4968875" y="6046788"/>
          <p14:tracePt t="243379" x="4968875" y="6027738"/>
          <p14:tracePt t="243412" x="4968875" y="6018213"/>
          <p14:tracePt t="243502" x="4978400" y="6010275"/>
          <p14:tracePt t="243508" x="4986338" y="6000750"/>
          <p14:tracePt t="243525" x="4995863" y="5983288"/>
          <p14:tracePt t="243537" x="5005388" y="5973763"/>
          <p14:tracePt t="243548" x="5032375" y="5973763"/>
          <p14:tracePt t="243557" x="5049838" y="5973763"/>
          <p14:tracePt t="243564" x="5068888" y="5973763"/>
          <p14:tracePt t="243572" x="5086350" y="5964238"/>
          <p14:tracePt t="243580" x="5105400" y="5964238"/>
          <p14:tracePt t="243588" x="5122863" y="5964238"/>
          <p14:tracePt t="243595" x="5132388" y="5964238"/>
          <p14:tracePt t="243612" x="5141913" y="5964238"/>
          <p14:tracePt t="243627" x="5151438" y="5964238"/>
          <p14:tracePt t="243768" x="5151438" y="5973763"/>
          <p14:tracePt t="243781" x="5151438" y="5983288"/>
          <p14:tracePt t="243791" x="5151438" y="6000750"/>
          <p14:tracePt t="243797" x="5132388" y="6010275"/>
          <p14:tracePt t="243806" x="5114925" y="6027738"/>
          <p14:tracePt t="243814" x="5095875" y="6037263"/>
          <p14:tracePt t="243820" x="5078413" y="6046788"/>
          <p14:tracePt t="243828" x="5022850" y="6064250"/>
          <p14:tracePt t="243836" x="4995863" y="6064250"/>
          <p14:tracePt t="243844" x="4968875" y="6064250"/>
          <p14:tracePt t="243852" x="4922838" y="6064250"/>
          <p14:tracePt t="243862" x="4886325" y="6064250"/>
          <p14:tracePt t="243867" x="4868863" y="6064250"/>
          <p14:tracePt t="243875" x="4832350" y="6064250"/>
          <p14:tracePt t="243892" x="4803775" y="6064250"/>
          <p14:tracePt t="243899" x="4795838" y="6064250"/>
          <p14:tracePt t="243908" x="4786313" y="6064250"/>
          <p14:tracePt t="243956" x="4776788" y="6054725"/>
          <p14:tracePt t="243980" x="4759325" y="6037263"/>
          <p14:tracePt t="243991" x="4749800" y="6037263"/>
          <p14:tracePt t="243996" x="4740275" y="6027738"/>
          <p14:tracePt t="244011" x="4722813" y="6018213"/>
          <p14:tracePt t="244028" x="4713288" y="6018213"/>
          <p14:tracePt t="244043" x="4703763" y="6018213"/>
          <p14:tracePt t="244051" x="4695825" y="6018213"/>
          <p14:tracePt t="244059" x="4667250" y="6018213"/>
          <p14:tracePt t="244067" x="4659313" y="6018213"/>
          <p14:tracePt t="244075" x="4630738" y="6018213"/>
          <p14:tracePt t="244091" x="4613275" y="6018213"/>
          <p14:tracePt t="244099" x="4586288" y="6018213"/>
          <p14:tracePt t="244108" x="4567238" y="6018213"/>
          <p14:tracePt t="244115" x="4530725" y="6018213"/>
          <p14:tracePt t="244123" x="4521200" y="6018213"/>
          <p14:tracePt t="244131" x="4503738" y="6018213"/>
          <p14:tracePt t="244141" x="4484688" y="6027738"/>
          <p14:tracePt t="244157" x="4476750" y="6037263"/>
          <p14:tracePt t="244164" x="4457700" y="6037263"/>
          <p14:tracePt t="244173" x="4448175" y="6046788"/>
          <p14:tracePt t="244190" x="4430713" y="6054725"/>
          <p14:tracePt t="244335" x="4421188" y="6064250"/>
          <p14:tracePt t="244342" x="4413250" y="6073775"/>
          <p14:tracePt t="244349" x="4403725" y="6083300"/>
          <p14:tracePt t="244362" x="4394200" y="6083300"/>
          <p14:tracePt t="244367" x="4357688" y="6083300"/>
          <p14:tracePt t="244371" x="4311650" y="6100763"/>
          <p14:tracePt t="244379" x="4275138" y="6100763"/>
          <p14:tracePt t="244387" x="4221163" y="6100763"/>
          <p14:tracePt t="244395" x="4148138" y="6100763"/>
          <p14:tracePt t="244403" x="4065588" y="6100763"/>
          <p14:tracePt t="244411" x="4011613" y="6100763"/>
          <p14:tracePt t="244419" x="3956050" y="6100763"/>
          <p14:tracePt t="244427" x="3919538" y="6100763"/>
          <p14:tracePt t="244435" x="3865563" y="6100763"/>
          <p14:tracePt t="244443" x="3846513" y="6100763"/>
          <p14:tracePt t="244451" x="3802063" y="6100763"/>
          <p14:tracePt t="244459" x="3775075" y="6100763"/>
          <p14:tracePt t="244467" x="3756025" y="6100763"/>
          <p14:tracePt t="244475" x="3719513" y="6100763"/>
          <p14:tracePt t="244483" x="3702050" y="6100763"/>
          <p14:tracePt t="244491" x="3665538" y="6100763"/>
          <p14:tracePt t="244499" x="3636963" y="6100763"/>
          <p14:tracePt t="244507" x="3619500" y="6100763"/>
          <p14:tracePt t="244516" x="3600450" y="6100763"/>
          <p14:tracePt t="244524" x="3582988" y="6100763"/>
          <p14:tracePt t="244540" x="3573463" y="6100763"/>
          <p14:tracePt t="244548" x="3563938" y="6100763"/>
          <p14:tracePt t="244564" x="3536950" y="6100763"/>
          <p14:tracePt t="244579" x="3519488" y="6073775"/>
          <p14:tracePt t="244596" x="3509963" y="6073775"/>
          <p14:tracePt t="244621" x="3500438" y="6054725"/>
          <p14:tracePt t="244637" x="3490913" y="6046788"/>
          <p14:tracePt t="244660" x="3490913" y="6037263"/>
          <p14:tracePt t="244675" x="3490913" y="6027738"/>
          <p14:tracePt t="244683" x="3490913" y="6018213"/>
          <p14:tracePt t="244699" x="3490913" y="6010275"/>
          <p14:tracePt t="244707" x="3490913" y="5983288"/>
          <p14:tracePt t="244716" x="3509963" y="5964238"/>
          <p14:tracePt t="244724" x="3546475" y="5946775"/>
          <p14:tracePt t="244732" x="3573463" y="5937250"/>
          <p14:tracePt t="244740" x="3582988" y="5927725"/>
          <p14:tracePt t="244748" x="3600450" y="5918200"/>
          <p14:tracePt t="244757" x="3646488" y="5900738"/>
          <p14:tracePt t="244764" x="3683000" y="5900738"/>
          <p14:tracePt t="244773" x="3702050" y="5891213"/>
          <p14:tracePt t="244779" x="3746500" y="5891213"/>
          <p14:tracePt t="244788" x="3783013" y="5881688"/>
          <p14:tracePt t="244796" x="3810000" y="5881688"/>
          <p14:tracePt t="244805" x="3865563" y="5881688"/>
          <p14:tracePt t="244815" x="3911600" y="5881688"/>
          <p14:tracePt t="244821" x="3965575" y="5881688"/>
          <p14:tracePt t="244830" x="4021138" y="5881688"/>
          <p14:tracePt t="244837" x="4075113" y="5881688"/>
          <p14:tracePt t="244847" x="4129088" y="5881688"/>
          <p14:tracePt t="244853" x="4175125" y="5881688"/>
          <p14:tracePt t="244862" x="4211638" y="5881688"/>
          <p14:tracePt t="244867" x="4230688" y="5881688"/>
          <p14:tracePt t="244875" x="4248150" y="5881688"/>
          <p14:tracePt t="244893" x="4267200" y="5881688"/>
          <p14:tracePt t="244899" x="4284663" y="5891213"/>
          <p14:tracePt t="244924" x="4284663" y="5900738"/>
          <p14:tracePt t="244949" x="4284663" y="5918200"/>
          <p14:tracePt t="244965" x="4284663" y="5927725"/>
          <p14:tracePt t="244981" x="4284663" y="5937250"/>
          <p14:tracePt t="245004" x="4284663" y="5946775"/>
          <p14:tracePt t="245021" x="4284663" y="5964238"/>
          <p14:tracePt t="245037" x="4267200" y="5983288"/>
          <p14:tracePt t="245067" x="4257675" y="5991225"/>
          <p14:tracePt t="245083" x="4248150" y="6000750"/>
          <p14:tracePt t="245107" x="4248150" y="6010275"/>
          <p14:tracePt t="245115" x="4230688" y="6027738"/>
          <p14:tracePt t="245132" x="4221163" y="6037263"/>
          <p14:tracePt t="245139" x="4221163" y="6046788"/>
          <p14:tracePt t="245148" x="4221163" y="6054725"/>
          <p14:tracePt t="245158" x="4221163" y="6064250"/>
          <p14:tracePt t="245164" x="4211638" y="6064250"/>
          <p14:tracePt t="245228" x="4221163" y="6064250"/>
          <p14:tracePt t="245236" x="4230688" y="6064250"/>
          <p14:tracePt t="245243" x="4275138" y="6064250"/>
          <p14:tracePt t="245251" x="4311650" y="6064250"/>
          <p14:tracePt t="245259" x="4357688" y="6064250"/>
          <p14:tracePt t="245268" x="4413250" y="6064250"/>
          <p14:tracePt t="245278" x="4440238" y="6064250"/>
          <p14:tracePt t="245287" x="4484688" y="6064250"/>
          <p14:tracePt t="245293" x="4521200" y="6064250"/>
          <p14:tracePt t="245300" x="4540250" y="6064250"/>
          <p14:tracePt t="245308" x="4567238" y="6064250"/>
          <p14:tracePt t="245315" x="4576763" y="6064250"/>
          <p14:tracePt t="245324" x="4586288" y="6064250"/>
          <p14:tracePt t="245332" x="4603750" y="6064250"/>
          <p14:tracePt t="245356" x="4613275" y="6064250"/>
          <p14:tracePt t="245379" x="4622800" y="6064250"/>
          <p14:tracePt t="245387" x="4659313" y="6064250"/>
          <p14:tracePt t="245395" x="4686300" y="6064250"/>
          <p14:tracePt t="245403" x="4722813" y="6064250"/>
          <p14:tracePt t="245411" x="4776788" y="6064250"/>
          <p14:tracePt t="245419" x="4813300" y="6064250"/>
          <p14:tracePt t="245427" x="4868863" y="6064250"/>
          <p14:tracePt t="245435" x="4913313" y="6064250"/>
          <p14:tracePt t="245443" x="4949825" y="6064250"/>
          <p14:tracePt t="245451" x="4978400" y="6064250"/>
          <p14:tracePt t="245459" x="5005388" y="6064250"/>
          <p14:tracePt t="245467" x="5022850" y="6064250"/>
          <p14:tracePt t="245475" x="5059363" y="6064250"/>
          <p14:tracePt t="245491" x="5068888" y="6064250"/>
          <p14:tracePt t="245499" x="5086350" y="6064250"/>
          <p14:tracePt t="245508" x="5095875" y="6064250"/>
          <p14:tracePt t="245517" x="5105400" y="6064250"/>
          <p14:tracePt t="245523" x="5132388" y="6064250"/>
          <p14:tracePt t="245531" x="5151438" y="6064250"/>
          <p14:tracePt t="245539" x="5159375" y="6064250"/>
          <p14:tracePt t="245549" x="5168900" y="6064250"/>
          <p14:tracePt t="245556" x="5187950" y="6064250"/>
          <p14:tracePt t="245564" x="5195888" y="6064250"/>
          <p14:tracePt t="245572" x="5224463" y="6064250"/>
          <p14:tracePt t="245579" x="5241925" y="6054725"/>
          <p14:tracePt t="245587" x="5260975" y="6054725"/>
          <p14:tracePt t="245595" x="5278438" y="6046788"/>
          <p14:tracePt t="245603" x="5287963" y="6046788"/>
          <p14:tracePt t="245612" x="5305425" y="6046788"/>
          <p14:tracePt t="245619" x="5324475" y="6027738"/>
          <p14:tracePt t="245628" x="5341938" y="6010275"/>
          <p14:tracePt t="245635" x="5368925" y="5991225"/>
          <p14:tracePt t="245643" x="5378450" y="5983288"/>
          <p14:tracePt t="245651" x="5387975" y="5964238"/>
          <p14:tracePt t="245667" x="5405438" y="5946775"/>
          <p14:tracePt t="245675" x="5414963" y="5937250"/>
          <p14:tracePt t="245691" x="5414963" y="5927725"/>
          <p14:tracePt t="245699" x="5424488" y="5918200"/>
          <p14:tracePt t="245899" x="5424488" y="5927725"/>
          <p14:tracePt t="245915" x="5424488" y="5946775"/>
          <p14:tracePt t="245923" x="5424488" y="5954713"/>
          <p14:tracePt t="245947" x="5434013" y="5973763"/>
          <p14:tracePt t="245964" x="5451475" y="5983288"/>
          <p14:tracePt t="245979" x="5461000" y="5983288"/>
          <p14:tracePt t="245987" x="5478463" y="5983288"/>
          <p14:tracePt t="245995" x="5507038" y="6000750"/>
          <p14:tracePt t="246003" x="5514975" y="6000750"/>
          <p14:tracePt t="246011" x="5534025" y="6000750"/>
          <p14:tracePt t="246020" x="5551488" y="6010275"/>
          <p14:tracePt t="246028" x="5561013" y="6010275"/>
          <p14:tracePt t="246043" x="5570538" y="6010275"/>
          <p14:tracePt t="246317" x="5580063" y="6018213"/>
          <p14:tracePt t="246389" x="5580063" y="6027738"/>
          <p14:tracePt t="246619" x="5588000" y="6027738"/>
          <p14:tracePt t="246627" x="5597525" y="6027738"/>
          <p14:tracePt t="246635" x="5616575" y="6010275"/>
          <p14:tracePt t="246643" x="5643563" y="6000750"/>
          <p14:tracePt t="246651" x="5661025" y="6000750"/>
          <p14:tracePt t="246659" x="5688013" y="5991225"/>
          <p14:tracePt t="246667" x="5724525" y="5991225"/>
          <p14:tracePt t="246686" x="5761038" y="5991225"/>
          <p14:tracePt t="246695" x="5797550" y="5983288"/>
          <p14:tracePt t="246701" x="5834063" y="5954713"/>
          <p14:tracePt t="246708" x="5880100" y="5946775"/>
          <p14:tracePt t="246718" x="5926138" y="5946775"/>
          <p14:tracePt t="246727" x="5953125" y="5937250"/>
          <p14:tracePt t="246732" x="5980113" y="5937250"/>
          <p14:tracePt t="246740" x="6007100" y="5937250"/>
          <p14:tracePt t="246747" x="6026150" y="5937250"/>
          <p14:tracePt t="246757" x="6035675" y="5937250"/>
          <p14:tracePt t="246763" x="6062663" y="5937250"/>
          <p14:tracePt t="246772" x="6099175" y="5937250"/>
          <p14:tracePt t="246779" x="6116638" y="5937250"/>
          <p14:tracePt t="246787" x="6153150" y="5937250"/>
          <p14:tracePt t="246795" x="6162675" y="5937250"/>
          <p14:tracePt t="246803" x="6199188" y="5937250"/>
          <p14:tracePt t="246811" x="6226175" y="5937250"/>
          <p14:tracePt t="246819" x="6262688" y="5937250"/>
          <p14:tracePt t="246828" x="6299200" y="5946775"/>
          <p14:tracePt t="246837" x="6326188" y="5946775"/>
          <p14:tracePt t="246846" x="6362700" y="5946775"/>
          <p14:tracePt t="246854" x="6408738" y="5964238"/>
          <p14:tracePt t="246861" x="6418263" y="5964238"/>
          <p14:tracePt t="246867" x="6445250" y="5973763"/>
          <p14:tracePt t="246875" x="6454775" y="5973763"/>
          <p14:tracePt t="246893" x="6491288" y="5973763"/>
          <p14:tracePt t="246908" x="6500813" y="5973763"/>
          <p14:tracePt t="247061" x="6508750" y="5973763"/>
          <p14:tracePt t="247179" x="6527800" y="5973763"/>
          <p14:tracePt t="247227" x="6545263" y="5954713"/>
          <p14:tracePt t="247245" x="6564313" y="5946775"/>
          <p14:tracePt t="247254" x="6581775" y="5946775"/>
          <p14:tracePt t="247262" x="6637338" y="5946775"/>
          <p14:tracePt t="247270" x="6710363" y="5946775"/>
          <p14:tracePt t="247278" x="6764338" y="5946775"/>
          <p14:tracePt t="247287" x="6873875" y="5946775"/>
          <p14:tracePt t="247293" x="6964363" y="5946775"/>
          <p14:tracePt t="247299" x="7092950" y="5946775"/>
          <p14:tracePt t="247307" x="7192963" y="5946775"/>
          <p14:tracePt t="247315" x="7302500" y="5946775"/>
          <p14:tracePt t="247323" x="7375525" y="5946775"/>
          <p14:tracePt t="247331" x="7448550" y="5946775"/>
          <p14:tracePt t="247339" x="7502525" y="5937250"/>
          <p14:tracePt t="247348" x="7567613" y="5927725"/>
          <p14:tracePt t="247355" x="7585075" y="5927725"/>
          <p14:tracePt t="247363" x="7602538" y="5927725"/>
          <p14:tracePt t="247372" x="7621588" y="5910263"/>
          <p14:tracePt t="247758" x="7658100" y="5910263"/>
          <p14:tracePt t="247765" x="7748588" y="5910263"/>
          <p14:tracePt t="247775" x="7858125" y="5927725"/>
          <p14:tracePt t="247780" x="8040688" y="5954713"/>
          <p14:tracePt t="247788" x="8169275" y="5983288"/>
          <p14:tracePt t="247796" x="8350250" y="6000750"/>
          <p14:tracePt t="247804" x="8488363" y="6010275"/>
          <p14:tracePt t="247812" x="8578850" y="6037263"/>
          <p14:tracePt t="247820" x="8705850" y="6037263"/>
          <p14:tracePt t="247828" x="8751888" y="6037263"/>
          <p14:tracePt t="247836" x="8761413" y="6037263"/>
          <p14:tracePt t="248155" x="8734425" y="6037263"/>
          <p14:tracePt t="248163" x="8715375" y="6037263"/>
          <p14:tracePt t="248174" x="8688388" y="6037263"/>
          <p14:tracePt t="248179" x="8678863" y="6037263"/>
          <p14:tracePt t="248193" x="8661400" y="6037263"/>
          <p14:tracePt t="248196" x="8632825" y="6046788"/>
          <p14:tracePt t="248204" x="8624888" y="6046788"/>
          <p14:tracePt t="248220" x="8615363" y="6046788"/>
          <p14:tracePt t="248238" x="8596313" y="6046788"/>
          <p14:tracePt t="248259" x="8588375" y="6046788"/>
          <p14:tracePt t="248267" x="8578850" y="6046788"/>
          <p14:tracePt t="248275" x="8551863" y="6046788"/>
          <p14:tracePt t="248300" x="8515350" y="6046788"/>
          <p14:tracePt t="248307" x="8496300" y="6046788"/>
          <p14:tracePt t="248315" x="8451850" y="6046788"/>
          <p14:tracePt t="248323" x="8396288" y="6064250"/>
          <p14:tracePt t="248332" x="8286750" y="6073775"/>
          <p14:tracePt t="248339" x="8159750" y="6100763"/>
          <p14:tracePt t="248348" x="7958138" y="6119813"/>
          <p14:tracePt t="248356" x="7731125" y="6137275"/>
          <p14:tracePt t="248363" x="7429500" y="6137275"/>
          <p14:tracePt t="248372" x="7083425" y="6156325"/>
          <p14:tracePt t="248380" x="6637338" y="6156325"/>
          <p14:tracePt t="248387" x="6226175" y="6156325"/>
          <p14:tracePt t="248395" x="5816600" y="6156325"/>
          <p14:tracePt t="248403" x="5451475" y="6156325"/>
          <p14:tracePt t="248411" x="5114925" y="6156325"/>
          <p14:tracePt t="248420" x="4849813" y="6156325"/>
          <p14:tracePt t="248427" x="4586288" y="6156325"/>
          <p14:tracePt t="248435" x="4403725" y="6156325"/>
          <p14:tracePt t="248443" x="4257675" y="6156325"/>
          <p14:tracePt t="248454" x="4111625" y="6156325"/>
          <p14:tracePt t="248462" x="4002088" y="6183313"/>
          <p14:tracePt t="248471" x="3929063" y="6200775"/>
          <p14:tracePt t="248479" x="3846513" y="6210300"/>
          <p14:tracePt t="248485" x="3792538" y="6210300"/>
          <p14:tracePt t="248493" x="3719513" y="6219825"/>
          <p14:tracePt t="248500" x="3636963" y="6246813"/>
          <p14:tracePt t="248508" x="3546475" y="6246813"/>
          <p14:tracePt t="248517" x="3427413" y="6273800"/>
          <p14:tracePt t="248523" x="3354388" y="6292850"/>
          <p14:tracePt t="248532" x="3254375" y="6319838"/>
          <p14:tracePt t="248540" x="3144838" y="6329363"/>
          <p14:tracePt t="248549" x="3054350" y="6346825"/>
          <p14:tracePt t="248556" x="2944813" y="6346825"/>
          <p14:tracePt t="248564" x="2881313" y="6356350"/>
          <p14:tracePt t="248572" x="2808288" y="6383338"/>
          <p14:tracePt t="248579" x="2781300" y="6383338"/>
          <p14:tracePt t="248587" x="2762250" y="6383338"/>
          <p14:tracePt t="248595" x="2744788" y="6392863"/>
          <p14:tracePt t="248603" x="2735263" y="6392863"/>
          <p14:tracePt t="248660" x="2725738" y="6392863"/>
          <p14:tracePt t="248739" x="2716213" y="6392863"/>
          <p14:tracePt t="248747" x="2689225" y="6392863"/>
          <p14:tracePt t="248763" x="2679700" y="6392863"/>
          <p14:tracePt t="248772" x="2671763" y="6392863"/>
          <p14:tracePt t="248779" x="2652713" y="6392863"/>
          <p14:tracePt t="248787" x="2635250" y="6392863"/>
          <p14:tracePt t="248795" x="2598738" y="6392863"/>
          <p14:tracePt t="248803" x="2570163" y="6392863"/>
          <p14:tracePt t="248811" x="2543175" y="6392863"/>
          <p14:tracePt t="248819" x="2498725" y="6392863"/>
          <p14:tracePt t="248827" x="2489200" y="6392863"/>
          <p14:tracePt t="248835" x="2452688" y="6392863"/>
          <p14:tracePt t="248844" x="2425700" y="6392863"/>
          <p14:tracePt t="248851" x="2397125" y="6392863"/>
          <p14:tracePt t="248860" x="2379663" y="6392863"/>
          <p14:tracePt t="248867" x="2343150" y="6392863"/>
          <p14:tracePt t="248875" x="2297113" y="6392863"/>
          <p14:tracePt t="248893" x="2243138" y="6402388"/>
          <p14:tracePt t="248899" x="2214563" y="6411913"/>
          <p14:tracePt t="248908" x="2206625" y="6411913"/>
          <p14:tracePt t="248915" x="2197100" y="6411913"/>
          <p14:tracePt t="248925" x="2187575" y="6411913"/>
          <p14:tracePt t="249028" x="2179638" y="6411913"/>
          <p14:tracePt t="249053" x="2179638" y="6402388"/>
          <p14:tracePt t="249086" x="2179638" y="6392863"/>
          <p14:tracePt t="249118" x="2187575" y="6383338"/>
          <p14:tracePt t="249124" x="2206625" y="6383338"/>
          <p14:tracePt t="249132" x="2243138" y="6383338"/>
          <p14:tracePt t="249140" x="2279650" y="6383338"/>
          <p14:tracePt t="249147" x="2343150" y="6375400"/>
          <p14:tracePt t="249156" x="2397125" y="6375400"/>
          <p14:tracePt t="249163" x="2462213" y="6346825"/>
          <p14:tracePt t="249174" x="2533650" y="6346825"/>
          <p14:tracePt t="249179" x="2589213" y="6346825"/>
          <p14:tracePt t="249189" x="2625725" y="6346825"/>
          <p14:tracePt t="249195" x="2662238" y="6346825"/>
          <p14:tracePt t="249203" x="2689225" y="6346825"/>
          <p14:tracePt t="249211" x="2698750" y="6346825"/>
          <p14:tracePt t="249227" x="2716213" y="6338888"/>
          <p14:tracePt t="249436" x="2716213" y="6346825"/>
          <p14:tracePt t="249461" x="2716213" y="6365875"/>
          <p14:tracePt t="249471" x="2716213" y="6375400"/>
          <p14:tracePt t="249477" x="2716213" y="6383338"/>
          <p14:tracePt t="249485" x="2716213" y="6392863"/>
          <p14:tracePt t="249493" x="2725738" y="6402388"/>
          <p14:tracePt t="249501" x="2735263" y="6402388"/>
          <p14:tracePt t="249510" x="2762250" y="6419850"/>
          <p14:tracePt t="249518" x="2781300" y="6419850"/>
          <p14:tracePt t="249526" x="2808288" y="6429375"/>
          <p14:tracePt t="249533" x="2825750" y="6429375"/>
          <p14:tracePt t="249540" x="2871788" y="6429375"/>
          <p14:tracePt t="249548" x="2908300" y="6438900"/>
          <p14:tracePt t="249557" x="2944813" y="6438900"/>
          <p14:tracePt t="249563" x="2998788" y="6438900"/>
          <p14:tracePt t="249573" x="3054350" y="6446838"/>
          <p14:tracePt t="249579" x="3117850" y="6475413"/>
          <p14:tracePt t="249587" x="3171825" y="6483350"/>
          <p14:tracePt t="249595" x="3227388" y="6483350"/>
          <p14:tracePt t="249603" x="3290888" y="6511925"/>
          <p14:tracePt t="249611" x="3317875" y="6511925"/>
          <p14:tracePt t="249619" x="3363913" y="6529388"/>
          <p14:tracePt t="249627" x="3382963" y="6529388"/>
          <p14:tracePt t="249635" x="3390900" y="6529388"/>
          <p14:tracePt t="249643" x="3409950" y="6529388"/>
          <p14:tracePt t="249652" x="3419475" y="6529388"/>
          <p14:tracePt t="249683" x="3427413" y="6529388"/>
          <p14:tracePt t="249838" x="3436938" y="6529388"/>
          <p14:tracePt t="249846" x="3455988" y="6529388"/>
          <p14:tracePt t="249852" x="3473450" y="6519863"/>
          <p14:tracePt t="249860" x="3527425" y="6519863"/>
          <p14:tracePt t="249867" x="3573463" y="6492875"/>
          <p14:tracePt t="249875" x="3636963" y="6483350"/>
          <p14:tracePt t="249883" x="3709988" y="6465888"/>
          <p14:tracePt t="249892" x="3775075" y="6429375"/>
          <p14:tracePt t="249899" x="3838575" y="6411913"/>
          <p14:tracePt t="249908" x="3919538" y="6365875"/>
          <p14:tracePt t="249915" x="3975100" y="6338888"/>
          <p14:tracePt t="249925" x="4011613" y="6329363"/>
          <p14:tracePt t="249931" x="4057650" y="6302375"/>
          <p14:tracePt t="249941" x="4075113" y="6292850"/>
          <p14:tracePt t="249949" x="4102100" y="6273800"/>
          <p14:tracePt t="249959" x="4121150" y="6256338"/>
          <p14:tracePt t="250219" x="4129088" y="6256338"/>
          <p14:tracePt t="250236" x="4148138" y="6273800"/>
          <p14:tracePt t="250243" x="4157663" y="6283325"/>
          <p14:tracePt t="250251" x="4175125" y="6302375"/>
          <p14:tracePt t="250259" x="4194175" y="6310313"/>
          <p14:tracePt t="250268" x="4221163" y="6338888"/>
          <p14:tracePt t="250275" x="4248150" y="6346825"/>
          <p14:tracePt t="250284" x="4294188" y="6365875"/>
          <p14:tracePt t="250291" x="4340225" y="6375400"/>
          <p14:tracePt t="250300" x="4394200" y="6392863"/>
          <p14:tracePt t="250307" x="4457700" y="6411913"/>
          <p14:tracePt t="250315" x="4513263" y="6411913"/>
          <p14:tracePt t="250325" x="4594225" y="6419850"/>
          <p14:tracePt t="250331" x="4649788" y="6419850"/>
          <p14:tracePt t="250341" x="4703763" y="6429375"/>
          <p14:tracePt t="250347" x="4730750" y="6429375"/>
          <p14:tracePt t="250357" x="4767263" y="6429375"/>
          <p14:tracePt t="250364" x="4795838" y="6429375"/>
          <p14:tracePt t="250373" x="4803775" y="6429375"/>
          <p14:tracePt t="250379" x="4813300" y="6429375"/>
          <p14:tracePt t="250617" x="4822825" y="6429375"/>
          <p14:tracePt t="250630" x="4822825" y="6419850"/>
          <p14:tracePt t="250791" x="4822825" y="6429375"/>
          <p14:tracePt t="250798" x="4822825" y="6438900"/>
          <p14:tracePt t="250807" x="4822825" y="6446838"/>
          <p14:tracePt t="250815" x="4840288" y="6465888"/>
          <p14:tracePt t="250820" x="4849813" y="6475413"/>
          <p14:tracePt t="250852" x="4859338" y="6483350"/>
          <p14:tracePt t="250859" x="4868863" y="6492875"/>
          <p14:tracePt t="250875" x="4886325" y="6502400"/>
          <p14:tracePt t="250893" x="4895850" y="6511925"/>
          <p14:tracePt t="250924" x="4922838" y="6519863"/>
          <p14:tracePt t="251190" x="4932363" y="6519863"/>
          <p14:tracePt t="251197" x="4941888" y="6519863"/>
          <p14:tracePt t="251205" x="4968875" y="6511925"/>
          <p14:tracePt t="251213" x="4978400" y="6502400"/>
          <p14:tracePt t="251222" x="5005388" y="6502400"/>
          <p14:tracePt t="251229" x="5022850" y="6502400"/>
          <p14:tracePt t="251242" x="5049838" y="6492875"/>
          <p14:tracePt t="251245" x="5068888" y="6492875"/>
          <p14:tracePt t="251252" x="5078413" y="6492875"/>
          <p14:tracePt t="251259" x="5105400" y="6483350"/>
          <p14:tracePt t="251276" x="5114925" y="6483350"/>
          <p14:tracePt t="251283" x="5141913" y="6475413"/>
          <p14:tracePt t="251307" x="5159375" y="6456363"/>
          <p14:tracePt t="251379" x="5168900" y="6446838"/>
          <p14:tracePt t="252029" x="5168900" y="6456363"/>
          <p14:tracePt t="252046" x="5168900" y="6475413"/>
          <p14:tracePt t="252412" x="5178425" y="6483350"/>
          <p14:tracePt t="252420" x="5195888" y="6483350"/>
          <p14:tracePt t="252427" x="5205413" y="6456363"/>
          <p14:tracePt t="252436" x="5214938" y="6438900"/>
          <p14:tracePt t="252444" x="5232400" y="6419850"/>
          <p14:tracePt t="252451" x="5241925" y="6402388"/>
          <p14:tracePt t="252476" x="5251450" y="6392863"/>
          <p14:tracePt t="252685" x="5260975" y="6383338"/>
          <p14:tracePt t="252701" x="5278438" y="6346825"/>
          <p14:tracePt t="252709" x="5287963" y="6338888"/>
          <p14:tracePt t="252725" x="5297488" y="6338888"/>
          <p14:tracePt t="252757" x="5305425" y="6329363"/>
          <p14:tracePt t="252772" x="5314950" y="6329363"/>
          <p14:tracePt t="252779" x="5324475" y="6319838"/>
          <p14:tracePt t="252795" x="5324475" y="6310313"/>
          <p14:tracePt t="252916" x="5324475" y="6302375"/>
          <p14:tracePt t="252931" x="5324475" y="6292850"/>
          <p14:tracePt t="252940" x="5324475" y="6265863"/>
          <p14:tracePt t="252955" x="5324475" y="6246813"/>
          <p14:tracePt t="252963" x="5314950" y="6246813"/>
          <p14:tracePt t="252979" x="5305425" y="6237288"/>
          <p14:tracePt t="252987" x="5297488" y="6229350"/>
          <p14:tracePt t="252996" x="5287963" y="6229350"/>
          <p14:tracePt t="253028" x="5278438" y="6229350"/>
          <p14:tracePt t="253046" x="5268913" y="6229350"/>
          <p14:tracePt t="253061" x="5251450" y="6229350"/>
          <p14:tracePt t="253333" x="5251450" y="6219825"/>
          <p14:tracePt t="253349" x="5251450" y="6200775"/>
          <p14:tracePt t="253357" x="5260975" y="6183313"/>
          <p14:tracePt t="253369" x="5260975" y="6173788"/>
          <p14:tracePt t="253371" x="5260975" y="6146800"/>
          <p14:tracePt t="253379" x="5287963" y="6127750"/>
          <p14:tracePt t="253388" x="5287963" y="6119813"/>
          <p14:tracePt t="253395" x="5297488" y="6100763"/>
          <p14:tracePt t="253403" x="5305425" y="6083300"/>
          <p14:tracePt t="253411" x="5334000" y="6064250"/>
          <p14:tracePt t="253420" x="5334000" y="6054725"/>
          <p14:tracePt t="253435" x="5334000" y="6046788"/>
          <p14:tracePt t="253459" x="5341938" y="6037263"/>
          <p14:tracePt t="253699" x="5341938" y="6054725"/>
          <p14:tracePt t="253707" x="5341938" y="6083300"/>
          <p14:tracePt t="253715" x="5341938" y="6091238"/>
          <p14:tracePt t="253779" x="5341938" y="6100763"/>
          <p14:tracePt t="253788" x="5334000" y="6110288"/>
          <p14:tracePt t="253796" x="5324475" y="6119813"/>
          <p14:tracePt t="253803" x="5305425" y="6137275"/>
          <p14:tracePt t="253811" x="5287963" y="6146800"/>
          <p14:tracePt t="253819" x="5268913" y="6156325"/>
          <p14:tracePt t="253827" x="5232400" y="6156325"/>
          <p14:tracePt t="253835" x="5205413" y="6156325"/>
          <p14:tracePt t="253844" x="5178425" y="6173788"/>
          <p14:tracePt t="253851" x="5132388" y="6183313"/>
          <p14:tracePt t="253861" x="5095875" y="6192838"/>
          <p14:tracePt t="253867" x="5078413" y="6192838"/>
          <p14:tracePt t="253875" x="5022850" y="6192838"/>
          <p14:tracePt t="253883" x="4978400" y="6192838"/>
          <p14:tracePt t="253892" x="4941888" y="6192838"/>
          <p14:tracePt t="253899" x="4895850" y="6210300"/>
          <p14:tracePt t="253907" x="4876800" y="6210300"/>
          <p14:tracePt t="253915" x="4840288" y="6210300"/>
          <p14:tracePt t="253924" x="4832350" y="6210300"/>
          <p14:tracePt t="253931" x="4803775" y="6210300"/>
          <p14:tracePt t="253940" x="4795838" y="6210300"/>
          <p14:tracePt t="253947" x="4786313" y="6210300"/>
          <p14:tracePt t="253979" x="4776788" y="6210300"/>
          <p14:tracePt t="253989" x="4767263" y="6210300"/>
          <p14:tracePt t="253995" x="4759325" y="6210300"/>
          <p14:tracePt t="254003" x="4740275" y="6210300"/>
          <p14:tracePt t="254011" x="4730750" y="6192838"/>
          <p14:tracePt t="254019" x="4713288" y="6173788"/>
          <p14:tracePt t="254027" x="4703763" y="6164263"/>
          <p14:tracePt t="254043" x="4686300" y="6146800"/>
          <p14:tracePt t="254068" x="4676775" y="6137275"/>
          <p14:tracePt t="254093" x="4667250" y="6137275"/>
          <p14:tracePt t="254109" x="4649788" y="6127750"/>
          <p14:tracePt t="254125" x="4613275" y="6127750"/>
          <p14:tracePt t="254133" x="4603750" y="6127750"/>
          <p14:tracePt t="254143" x="4576763" y="6127750"/>
          <p14:tracePt t="254149" x="4557713" y="6127750"/>
          <p14:tracePt t="254158" x="4530725" y="6127750"/>
          <p14:tracePt t="254165" x="4513263" y="6127750"/>
          <p14:tracePt t="254178" x="4484688" y="6127750"/>
          <p14:tracePt t="254181" x="4440238" y="6119813"/>
          <p14:tracePt t="254191" x="4413250" y="6110288"/>
          <p14:tracePt t="254197" x="4384675" y="6100763"/>
          <p14:tracePt t="254206" x="4367213" y="6100763"/>
          <p14:tracePt t="254212" x="4348163" y="6100763"/>
          <p14:tracePt t="254222" x="4330700" y="6091238"/>
          <p14:tracePt t="254240" x="4321175" y="6091238"/>
          <p14:tracePt t="254252" x="4303713" y="6091238"/>
          <p14:tracePt t="254292" x="4294188" y="6091238"/>
          <p14:tracePt t="254315" x="4275138" y="6083300"/>
          <p14:tracePt t="254443" x="4267200" y="6083300"/>
          <p14:tracePt t="254460" x="4257675" y="6083300"/>
          <p14:tracePt t="254468" x="4248150" y="6083300"/>
          <p14:tracePt t="254483" x="4230688" y="6083300"/>
          <p14:tracePt t="254491" x="4221163" y="6083300"/>
          <p14:tracePt t="254499" x="4211638" y="6091238"/>
          <p14:tracePt t="254507" x="4202113" y="6091238"/>
          <p14:tracePt t="254515" x="4202113" y="6100763"/>
          <p14:tracePt t="254523" x="4194175" y="6110288"/>
          <p14:tracePt t="254532" x="4184650" y="6110288"/>
          <p14:tracePt t="254540" x="4175125" y="6110288"/>
          <p14:tracePt t="254548" x="4165600" y="6119813"/>
          <p14:tracePt t="254556" x="4157663" y="6127750"/>
          <p14:tracePt t="254619" x="4148138" y="6137275"/>
          <p14:tracePt t="254635" x="4138613" y="6146800"/>
          <p14:tracePt t="254670" x="4138613" y="6156325"/>
          <p14:tracePt t="255046" x="4175125" y="6156325"/>
          <p14:tracePt t="255057" x="4221163" y="6156325"/>
          <p14:tracePt t="255066" x="4248150" y="6146800"/>
          <p14:tracePt t="255069" x="4330700" y="6146800"/>
          <p14:tracePt t="255075" x="4403725" y="6146800"/>
          <p14:tracePt t="255083" x="4521200" y="6119813"/>
          <p14:tracePt t="255092" x="4649788" y="6110288"/>
          <p14:tracePt t="255099" x="4776788" y="6091238"/>
          <p14:tracePt t="255107" x="4922838" y="6073775"/>
          <p14:tracePt t="255115" x="5095875" y="6027738"/>
          <p14:tracePt t="255123" x="5260975" y="5973763"/>
          <p14:tracePt t="255131" x="5405438" y="5946775"/>
          <p14:tracePt t="255141" x="5524500" y="5881688"/>
          <p14:tracePt t="255147" x="5670550" y="5827713"/>
          <p14:tracePt t="255155" x="5807075" y="5781675"/>
          <p14:tracePt t="255166" x="5943600" y="5718175"/>
          <p14:tracePt t="255181" x="6172200" y="5589588"/>
          <p14:tracePt t="255190" x="6308725" y="5518150"/>
          <p14:tracePt t="255196" x="6427788" y="5445125"/>
          <p14:tracePt t="255206" x="6545263" y="5362575"/>
          <p14:tracePt t="255212" x="6681788" y="5280025"/>
          <p14:tracePt t="255221" x="6800850" y="5207000"/>
          <p14:tracePt t="255228" x="6929438" y="5126038"/>
          <p14:tracePt t="255236" x="7065963" y="5053013"/>
          <p14:tracePt t="255245" x="7219950" y="4960938"/>
          <p14:tracePt t="255251" x="7366000" y="4887913"/>
          <p14:tracePt t="255259" x="7475538" y="4797425"/>
          <p14:tracePt t="255267" x="7585075" y="4741863"/>
          <p14:tracePt t="255275" x="7675563" y="4668838"/>
          <p14:tracePt t="255283" x="7785100" y="4614863"/>
          <p14:tracePt t="255291" x="7867650" y="4568825"/>
          <p14:tracePt t="255301" x="7931150" y="4522788"/>
          <p14:tracePt t="255307" x="7986713" y="4468813"/>
          <p14:tracePt t="255315" x="8050213" y="4432300"/>
          <p14:tracePt t="255323" x="8113713" y="4395788"/>
          <p14:tracePt t="255331" x="8140700" y="4359275"/>
          <p14:tracePt t="255339" x="8196263" y="4322763"/>
          <p14:tracePt t="255347" x="8232775" y="4303713"/>
          <p14:tracePt t="255355" x="8296275" y="4295775"/>
          <p14:tracePt t="255363" x="8359775" y="4249738"/>
          <p14:tracePt t="255372" x="8415338" y="4240213"/>
          <p14:tracePt t="255379" x="8488363" y="4203700"/>
          <p14:tracePt t="255388" x="8542338" y="4195763"/>
          <p14:tracePt t="255396" x="8615363" y="4176713"/>
          <p14:tracePt t="255410" x="8697913" y="4176713"/>
          <p14:tracePt t="255411" x="8788400" y="4167188"/>
          <p14:tracePt t="255419" x="8824913" y="4167188"/>
          <p14:tracePt t="255427" x="8878888" y="4167188"/>
          <p14:tracePt t="255435" x="8915400" y="4167188"/>
          <p14:tracePt t="255443" x="8943975" y="4167188"/>
          <p14:tracePt t="255451" x="8961438" y="4149725"/>
          <p14:tracePt t="255459" x="8988425" y="4149725"/>
          <p14:tracePt t="255467" x="8997950" y="4140200"/>
          <p14:tracePt t="255475" x="9034463" y="4140200"/>
          <p14:tracePt t="255484" x="9053513" y="4140200"/>
          <p14:tracePt t="255491" x="9090025" y="414020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C9D15BC-85D9-463A-AC30-957293537531}"/>
              </a:ext>
            </a:extLst>
          </p:cNvPr>
          <p:cNvSpPr>
            <a:spLocks noGrp="1"/>
          </p:cNvSpPr>
          <p:nvPr>
            <p:ph idx="1"/>
          </p:nvPr>
        </p:nvSpPr>
        <p:spPr>
          <a:xfrm>
            <a:off x="755576" y="188640"/>
            <a:ext cx="8229600" cy="4752528"/>
          </a:xfrm>
        </p:spPr>
        <p:txBody>
          <a:bodyPr/>
          <a:lstStyle/>
          <a:p>
            <a:pPr marL="0" indent="0">
              <a:buNone/>
            </a:pPr>
            <a:r>
              <a:rPr lang="en-US" altLang="ja-JP" sz="2000" dirty="0"/>
              <a:t>assign {funct7, rs2, rs1, funct3, </a:t>
            </a:r>
            <a:r>
              <a:rPr lang="en-US" altLang="ja-JP" sz="2000" dirty="0" err="1"/>
              <a:t>rd</a:t>
            </a:r>
            <a:r>
              <a:rPr lang="en-US" altLang="ja-JP" sz="2000" dirty="0"/>
              <a:t>, opcode} = </a:t>
            </a:r>
            <a:r>
              <a:rPr lang="en-US" altLang="ja-JP" sz="2000" dirty="0" err="1"/>
              <a:t>instr</a:t>
            </a:r>
            <a:r>
              <a:rPr lang="en-US" altLang="ja-JP" sz="2000" dirty="0"/>
              <a:t>;</a:t>
            </a:r>
          </a:p>
          <a:p>
            <a:pPr marL="0" indent="0">
              <a:buNone/>
            </a:pPr>
            <a:endParaRPr lang="en-US" altLang="ja-JP" sz="2000" dirty="0"/>
          </a:p>
          <a:p>
            <a:pPr marL="0" indent="0">
              <a:buNone/>
            </a:pPr>
            <a:endParaRPr lang="en-US" altLang="ja-JP" sz="2000" dirty="0"/>
          </a:p>
          <a:p>
            <a:pPr marL="0" indent="0">
              <a:buNone/>
            </a:pPr>
            <a:r>
              <a:rPr lang="en-US" altLang="ja-JP" sz="2000" dirty="0"/>
              <a:t>assign </a:t>
            </a:r>
            <a:r>
              <a:rPr lang="en-US" altLang="ja-JP" sz="2000" dirty="0" err="1"/>
              <a:t>imm_i</a:t>
            </a:r>
            <a:r>
              <a:rPr lang="en-US" altLang="ja-JP" sz="2000" dirty="0"/>
              <a:t> = {funct7,rs2};</a:t>
            </a:r>
          </a:p>
          <a:p>
            <a:pPr marL="0" indent="0">
              <a:buNone/>
            </a:pPr>
            <a:endParaRPr lang="en-US" altLang="ja-JP" sz="2000" dirty="0"/>
          </a:p>
          <a:p>
            <a:pPr marL="0" indent="0">
              <a:buNone/>
            </a:pPr>
            <a:endParaRPr lang="en-US" altLang="ja-JP" sz="2000" dirty="0"/>
          </a:p>
          <a:p>
            <a:pPr marL="0" indent="0">
              <a:buNone/>
            </a:pPr>
            <a:r>
              <a:rPr lang="en-US" altLang="ja-JP" sz="2000" dirty="0"/>
              <a:t>assign </a:t>
            </a:r>
            <a:r>
              <a:rPr lang="en-US" altLang="ja-JP" sz="2000" dirty="0" err="1"/>
              <a:t>imm_s</a:t>
            </a:r>
            <a:r>
              <a:rPr lang="en-US" altLang="ja-JP" sz="2000" dirty="0"/>
              <a:t> = {funct7,rd};</a:t>
            </a:r>
          </a:p>
          <a:p>
            <a:pPr marL="0" indent="0">
              <a:buNone/>
            </a:pPr>
            <a:endParaRPr lang="en-US" altLang="ja-JP" sz="2000" dirty="0"/>
          </a:p>
          <a:p>
            <a:pPr marL="0" indent="0">
              <a:buNone/>
            </a:pPr>
            <a:endParaRPr lang="en-US" altLang="ja-JP" sz="2000" dirty="0"/>
          </a:p>
          <a:p>
            <a:pPr marL="0" indent="0">
              <a:buNone/>
            </a:pPr>
            <a:r>
              <a:rPr lang="en-US" altLang="ja-JP" sz="2000" dirty="0"/>
              <a:t>assign </a:t>
            </a:r>
            <a:r>
              <a:rPr lang="en-US" altLang="ja-JP" sz="2000" dirty="0" err="1"/>
              <a:t>imm_b</a:t>
            </a:r>
            <a:r>
              <a:rPr lang="en-US" altLang="ja-JP" sz="2000" dirty="0"/>
              <a:t> = {</a:t>
            </a:r>
            <a:r>
              <a:rPr lang="en-US" altLang="ja-JP" sz="2000" dirty="0" err="1"/>
              <a:t>instr</a:t>
            </a:r>
            <a:r>
              <a:rPr lang="en-US" altLang="ja-JP" sz="2000" dirty="0"/>
              <a:t>[31],</a:t>
            </a:r>
            <a:r>
              <a:rPr lang="en-US" altLang="ja-JP" sz="2000" dirty="0" err="1"/>
              <a:t>instr</a:t>
            </a:r>
            <a:r>
              <a:rPr lang="en-US" altLang="ja-JP" sz="2000" dirty="0"/>
              <a:t>[7],</a:t>
            </a:r>
            <a:r>
              <a:rPr lang="en-US" altLang="ja-JP" sz="2000" dirty="0" err="1"/>
              <a:t>instr</a:t>
            </a:r>
            <a:r>
              <a:rPr lang="en-US" altLang="ja-JP" sz="2000" dirty="0"/>
              <a:t>[30:25],</a:t>
            </a:r>
            <a:r>
              <a:rPr lang="en-US" altLang="ja-JP" sz="2000" dirty="0" err="1"/>
              <a:t>instr</a:t>
            </a:r>
            <a:r>
              <a:rPr lang="en-US" altLang="ja-JP" sz="2000" dirty="0"/>
              <a:t>[11:8],1'b0};</a:t>
            </a:r>
          </a:p>
          <a:p>
            <a:pPr marL="0" indent="0">
              <a:buNone/>
            </a:pPr>
            <a:endParaRPr lang="en-US" altLang="ja-JP" sz="2000" dirty="0"/>
          </a:p>
          <a:p>
            <a:pPr marL="0" indent="0">
              <a:buNone/>
            </a:pPr>
            <a:endParaRPr lang="en-US" altLang="ja-JP" sz="2000" dirty="0"/>
          </a:p>
          <a:p>
            <a:pPr marL="0" indent="0">
              <a:buNone/>
            </a:pPr>
            <a:endParaRPr lang="en-US" altLang="ja-JP" sz="2000" dirty="0"/>
          </a:p>
          <a:p>
            <a:pPr marL="0" indent="0">
              <a:buNone/>
            </a:pPr>
            <a:r>
              <a:rPr lang="en-US" altLang="ja-JP" sz="2000" dirty="0"/>
              <a:t>assign sext = {20{</a:t>
            </a:r>
            <a:r>
              <a:rPr lang="en-US" altLang="ja-JP" sz="2000" dirty="0" err="1"/>
              <a:t>instr</a:t>
            </a:r>
            <a:r>
              <a:rPr lang="en-US" altLang="ja-JP" sz="2000" dirty="0"/>
              <a:t>[31]}};</a:t>
            </a:r>
            <a:r>
              <a:rPr lang="ja-JP" altLang="en-US" sz="2000" dirty="0"/>
              <a:t>　　</a:t>
            </a:r>
            <a:r>
              <a:rPr lang="en-US" altLang="ja-JP" sz="2000" dirty="0"/>
              <a:t>// </a:t>
            </a:r>
            <a:r>
              <a:rPr lang="ja-JP" altLang="en-US" sz="2000" dirty="0"/>
              <a:t>共通の符号拡張</a:t>
            </a:r>
            <a:endParaRPr lang="en-US" altLang="ja-JP" sz="2000" dirty="0"/>
          </a:p>
          <a:p>
            <a:pPr marL="0" indent="0">
              <a:buNone/>
            </a:pPr>
            <a:endParaRPr lang="en-US" altLang="ja-JP" sz="2000" dirty="0"/>
          </a:p>
          <a:p>
            <a:endParaRPr kumimoji="1" lang="ja-JP" altLang="en-US" dirty="0"/>
          </a:p>
        </p:txBody>
      </p:sp>
      <p:grpSp>
        <p:nvGrpSpPr>
          <p:cNvPr id="40" name="グループ化 39">
            <a:extLst>
              <a:ext uri="{FF2B5EF4-FFF2-40B4-BE49-F238E27FC236}">
                <a16:creationId xmlns:a16="http://schemas.microsoft.com/office/drawing/2014/main" id="{E798CBD7-C609-4E48-9D23-CA964672D350}"/>
              </a:ext>
            </a:extLst>
          </p:cNvPr>
          <p:cNvGrpSpPr/>
          <p:nvPr/>
        </p:nvGrpSpPr>
        <p:grpSpPr>
          <a:xfrm>
            <a:off x="766126" y="1813273"/>
            <a:ext cx="7083355" cy="504056"/>
            <a:chOff x="597441" y="4263765"/>
            <a:chExt cx="7083355" cy="504056"/>
          </a:xfrm>
        </p:grpSpPr>
        <p:sp>
          <p:nvSpPr>
            <p:cNvPr id="9" name="正方形/長方形 8">
              <a:extLst>
                <a:ext uri="{FF2B5EF4-FFF2-40B4-BE49-F238E27FC236}">
                  <a16:creationId xmlns:a16="http://schemas.microsoft.com/office/drawing/2014/main" id="{AAA4EB8C-27AE-4D9B-AFD8-855B42F7D39E}"/>
                </a:ext>
              </a:extLst>
            </p:cNvPr>
            <p:cNvSpPr/>
            <p:nvPr/>
          </p:nvSpPr>
          <p:spPr>
            <a:xfrm>
              <a:off x="597441" y="4263765"/>
              <a:ext cx="281865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imm</a:t>
              </a:r>
              <a:r>
                <a:rPr kumimoji="1" lang="en-US" altLang="ja-JP" dirty="0">
                  <a:solidFill>
                    <a:schemeClr val="tx1"/>
                  </a:solidFill>
                </a:rPr>
                <a:t>[11:0]</a:t>
              </a:r>
              <a:endParaRPr kumimoji="1" lang="ja-JP" altLang="en-US" dirty="0">
                <a:solidFill>
                  <a:schemeClr val="tx1"/>
                </a:solidFill>
              </a:endParaRPr>
            </a:p>
          </p:txBody>
        </p:sp>
        <p:sp>
          <p:nvSpPr>
            <p:cNvPr id="10" name="正方形/長方形 9">
              <a:extLst>
                <a:ext uri="{FF2B5EF4-FFF2-40B4-BE49-F238E27FC236}">
                  <a16:creationId xmlns:a16="http://schemas.microsoft.com/office/drawing/2014/main" id="{08924F77-E64C-4646-9B06-2CDDA25AD4A3}"/>
                </a:ext>
              </a:extLst>
            </p:cNvPr>
            <p:cNvSpPr/>
            <p:nvPr/>
          </p:nvSpPr>
          <p:spPr>
            <a:xfrm>
              <a:off x="3410214" y="4263765"/>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11" name="正方形/長方形 10">
              <a:extLst>
                <a:ext uri="{FF2B5EF4-FFF2-40B4-BE49-F238E27FC236}">
                  <a16:creationId xmlns:a16="http://schemas.microsoft.com/office/drawing/2014/main" id="{FE15C7AB-2FED-4B9B-9A5D-CE3D67EC1EFD}"/>
                </a:ext>
              </a:extLst>
            </p:cNvPr>
            <p:cNvSpPr/>
            <p:nvPr/>
          </p:nvSpPr>
          <p:spPr>
            <a:xfrm>
              <a:off x="4352201" y="4263765"/>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12" name="正方形/長方形 11">
              <a:extLst>
                <a:ext uri="{FF2B5EF4-FFF2-40B4-BE49-F238E27FC236}">
                  <a16:creationId xmlns:a16="http://schemas.microsoft.com/office/drawing/2014/main" id="{8E600491-BECA-421C-81DA-A1E36A52A0C9}"/>
                </a:ext>
              </a:extLst>
            </p:cNvPr>
            <p:cNvSpPr/>
            <p:nvPr/>
          </p:nvSpPr>
          <p:spPr>
            <a:xfrm>
              <a:off x="5288305" y="4263765"/>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13" name="正方形/長方形 12">
              <a:extLst>
                <a:ext uri="{FF2B5EF4-FFF2-40B4-BE49-F238E27FC236}">
                  <a16:creationId xmlns:a16="http://schemas.microsoft.com/office/drawing/2014/main" id="{A68C1C19-1B8A-4EE1-A2FC-A51D420F8F84}"/>
                </a:ext>
              </a:extLst>
            </p:cNvPr>
            <p:cNvSpPr/>
            <p:nvPr/>
          </p:nvSpPr>
          <p:spPr>
            <a:xfrm>
              <a:off x="6228870" y="4263765"/>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0000011</a:t>
              </a:r>
              <a:endParaRPr kumimoji="1" lang="ja-JP" altLang="en-US" dirty="0">
                <a:solidFill>
                  <a:schemeClr val="tx1"/>
                </a:solidFill>
              </a:endParaRPr>
            </a:p>
          </p:txBody>
        </p:sp>
      </p:grpSp>
      <p:grpSp>
        <p:nvGrpSpPr>
          <p:cNvPr id="41" name="グループ化 40">
            <a:extLst>
              <a:ext uri="{FF2B5EF4-FFF2-40B4-BE49-F238E27FC236}">
                <a16:creationId xmlns:a16="http://schemas.microsoft.com/office/drawing/2014/main" id="{4F46E520-CAE7-44EB-A1F3-FBF47CA5E5E6}"/>
              </a:ext>
            </a:extLst>
          </p:cNvPr>
          <p:cNvGrpSpPr/>
          <p:nvPr/>
        </p:nvGrpSpPr>
        <p:grpSpPr>
          <a:xfrm>
            <a:off x="788735" y="2782669"/>
            <a:ext cx="7083355" cy="510807"/>
            <a:chOff x="584989" y="5798513"/>
            <a:chExt cx="7083355" cy="510807"/>
          </a:xfrm>
        </p:grpSpPr>
        <p:sp>
          <p:nvSpPr>
            <p:cNvPr id="18" name="正方形/長方形 17">
              <a:extLst>
                <a:ext uri="{FF2B5EF4-FFF2-40B4-BE49-F238E27FC236}">
                  <a16:creationId xmlns:a16="http://schemas.microsoft.com/office/drawing/2014/main" id="{81E3B354-47C5-4A9D-AC54-126B00CA580A}"/>
                </a:ext>
              </a:extLst>
            </p:cNvPr>
            <p:cNvSpPr/>
            <p:nvPr/>
          </p:nvSpPr>
          <p:spPr>
            <a:xfrm>
              <a:off x="584989" y="5805264"/>
              <a:ext cx="1869984" cy="497305"/>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r>
                <a:rPr lang="en-US" altLang="ja-JP" dirty="0">
                  <a:solidFill>
                    <a:schemeClr val="tx1"/>
                  </a:solidFill>
                </a:rPr>
                <a:t>[11:5]</a:t>
              </a:r>
              <a:endParaRPr kumimoji="1" lang="ja-JP" altLang="en-US" dirty="0">
                <a:solidFill>
                  <a:schemeClr val="tx1"/>
                </a:solidFill>
              </a:endParaRPr>
            </a:p>
          </p:txBody>
        </p:sp>
        <p:sp>
          <p:nvSpPr>
            <p:cNvPr id="19" name="正方形/長方形 18">
              <a:extLst>
                <a:ext uri="{FF2B5EF4-FFF2-40B4-BE49-F238E27FC236}">
                  <a16:creationId xmlns:a16="http://schemas.microsoft.com/office/drawing/2014/main" id="{4BEA3946-4A33-41F8-B279-F303A9551EEA}"/>
                </a:ext>
              </a:extLst>
            </p:cNvPr>
            <p:cNvSpPr/>
            <p:nvPr/>
          </p:nvSpPr>
          <p:spPr>
            <a:xfrm>
              <a:off x="3397762" y="5805264"/>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20" name="正方形/長方形 19">
              <a:extLst>
                <a:ext uri="{FF2B5EF4-FFF2-40B4-BE49-F238E27FC236}">
                  <a16:creationId xmlns:a16="http://schemas.microsoft.com/office/drawing/2014/main" id="{D4250BE1-5CA8-4046-8FDC-E7C58B317B6F}"/>
                </a:ext>
              </a:extLst>
            </p:cNvPr>
            <p:cNvSpPr/>
            <p:nvPr/>
          </p:nvSpPr>
          <p:spPr>
            <a:xfrm>
              <a:off x="4339749" y="5805264"/>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21" name="正方形/長方形 20">
              <a:extLst>
                <a:ext uri="{FF2B5EF4-FFF2-40B4-BE49-F238E27FC236}">
                  <a16:creationId xmlns:a16="http://schemas.microsoft.com/office/drawing/2014/main" id="{1A9B14FF-5FBD-4CEA-A24E-506915003A82}"/>
                </a:ext>
              </a:extLst>
            </p:cNvPr>
            <p:cNvSpPr/>
            <p:nvPr/>
          </p:nvSpPr>
          <p:spPr>
            <a:xfrm>
              <a:off x="5275853" y="5805264"/>
              <a:ext cx="941987" cy="504056"/>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endParaRPr lang="en-US" altLang="ja-JP" dirty="0">
                <a:solidFill>
                  <a:schemeClr val="tx1"/>
                </a:solidFill>
              </a:endParaRPr>
            </a:p>
            <a:p>
              <a:pPr algn="ctr"/>
              <a:r>
                <a:rPr lang="en-US" altLang="ja-JP" dirty="0">
                  <a:solidFill>
                    <a:schemeClr val="tx1"/>
                  </a:solidFill>
                </a:rPr>
                <a:t>[4:0]</a:t>
              </a:r>
              <a:endParaRPr kumimoji="1" lang="ja-JP" altLang="en-US" dirty="0">
                <a:solidFill>
                  <a:schemeClr val="tx1"/>
                </a:solidFill>
              </a:endParaRPr>
            </a:p>
          </p:txBody>
        </p:sp>
        <p:sp>
          <p:nvSpPr>
            <p:cNvPr id="22" name="正方形/長方形 21">
              <a:extLst>
                <a:ext uri="{FF2B5EF4-FFF2-40B4-BE49-F238E27FC236}">
                  <a16:creationId xmlns:a16="http://schemas.microsoft.com/office/drawing/2014/main" id="{D297B7AE-A15E-4FF1-AFB8-6713C737559D}"/>
                </a:ext>
              </a:extLst>
            </p:cNvPr>
            <p:cNvSpPr/>
            <p:nvPr/>
          </p:nvSpPr>
          <p:spPr>
            <a:xfrm>
              <a:off x="6216418" y="5805264"/>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0100011</a:t>
              </a:r>
              <a:endParaRPr kumimoji="1" lang="ja-JP" altLang="en-US" dirty="0">
                <a:solidFill>
                  <a:schemeClr val="tx1"/>
                </a:solidFill>
              </a:endParaRPr>
            </a:p>
          </p:txBody>
        </p:sp>
        <p:sp>
          <p:nvSpPr>
            <p:cNvPr id="23" name="正方形/長方形 22">
              <a:extLst>
                <a:ext uri="{FF2B5EF4-FFF2-40B4-BE49-F238E27FC236}">
                  <a16:creationId xmlns:a16="http://schemas.microsoft.com/office/drawing/2014/main" id="{D898EB17-BE95-4D54-BD02-7AC14272D6A1}"/>
                </a:ext>
              </a:extLst>
            </p:cNvPr>
            <p:cNvSpPr/>
            <p:nvPr/>
          </p:nvSpPr>
          <p:spPr>
            <a:xfrm>
              <a:off x="2455374" y="5798513"/>
              <a:ext cx="941987" cy="504056"/>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rs2</a:t>
              </a:r>
              <a:endParaRPr kumimoji="1" lang="ja-JP" altLang="en-US" dirty="0">
                <a:solidFill>
                  <a:schemeClr val="tx1"/>
                </a:solidFill>
              </a:endParaRPr>
            </a:p>
          </p:txBody>
        </p:sp>
      </p:grpSp>
      <p:grpSp>
        <p:nvGrpSpPr>
          <p:cNvPr id="2" name="グループ化 1">
            <a:extLst>
              <a:ext uri="{FF2B5EF4-FFF2-40B4-BE49-F238E27FC236}">
                <a16:creationId xmlns:a16="http://schemas.microsoft.com/office/drawing/2014/main" id="{93C2A6FC-2D41-4C33-A757-431C90B3C842}"/>
              </a:ext>
            </a:extLst>
          </p:cNvPr>
          <p:cNvGrpSpPr/>
          <p:nvPr/>
        </p:nvGrpSpPr>
        <p:grpSpPr>
          <a:xfrm>
            <a:off x="755576" y="697149"/>
            <a:ext cx="7083355" cy="510807"/>
            <a:chOff x="817240" y="3219571"/>
            <a:chExt cx="7083355" cy="510807"/>
          </a:xfrm>
        </p:grpSpPr>
        <p:sp>
          <p:nvSpPr>
            <p:cNvPr id="28" name="正方形/長方形 27">
              <a:extLst>
                <a:ext uri="{FF2B5EF4-FFF2-40B4-BE49-F238E27FC236}">
                  <a16:creationId xmlns:a16="http://schemas.microsoft.com/office/drawing/2014/main" id="{36548044-21E1-4E79-8B5C-990505D9D651}"/>
                </a:ext>
              </a:extLst>
            </p:cNvPr>
            <p:cNvSpPr/>
            <p:nvPr/>
          </p:nvSpPr>
          <p:spPr>
            <a:xfrm>
              <a:off x="817240" y="3226322"/>
              <a:ext cx="1869984" cy="497305"/>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0x00000</a:t>
              </a:r>
              <a:endParaRPr kumimoji="1" lang="ja-JP" altLang="en-US" dirty="0">
                <a:solidFill>
                  <a:schemeClr val="tx1"/>
                </a:solidFill>
              </a:endParaRPr>
            </a:p>
          </p:txBody>
        </p:sp>
        <p:sp>
          <p:nvSpPr>
            <p:cNvPr id="29" name="正方形/長方形 28">
              <a:extLst>
                <a:ext uri="{FF2B5EF4-FFF2-40B4-BE49-F238E27FC236}">
                  <a16:creationId xmlns:a16="http://schemas.microsoft.com/office/drawing/2014/main" id="{5B539915-3F2A-4E60-B85B-76380A873730}"/>
                </a:ext>
              </a:extLst>
            </p:cNvPr>
            <p:cNvSpPr/>
            <p:nvPr/>
          </p:nvSpPr>
          <p:spPr>
            <a:xfrm>
              <a:off x="3630013" y="3226322"/>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30" name="正方形/長方形 29">
              <a:extLst>
                <a:ext uri="{FF2B5EF4-FFF2-40B4-BE49-F238E27FC236}">
                  <a16:creationId xmlns:a16="http://schemas.microsoft.com/office/drawing/2014/main" id="{BE05D1E6-9612-4034-9F0C-B18792161BBC}"/>
                </a:ext>
              </a:extLst>
            </p:cNvPr>
            <p:cNvSpPr/>
            <p:nvPr/>
          </p:nvSpPr>
          <p:spPr>
            <a:xfrm>
              <a:off x="4572000" y="3226322"/>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31" name="正方形/長方形 30">
              <a:extLst>
                <a:ext uri="{FF2B5EF4-FFF2-40B4-BE49-F238E27FC236}">
                  <a16:creationId xmlns:a16="http://schemas.microsoft.com/office/drawing/2014/main" id="{75008DFA-CAD2-43D5-881E-E58C0E8DD93C}"/>
                </a:ext>
              </a:extLst>
            </p:cNvPr>
            <p:cNvSpPr/>
            <p:nvPr/>
          </p:nvSpPr>
          <p:spPr>
            <a:xfrm>
              <a:off x="5508104" y="3226322"/>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32" name="正方形/長方形 31">
              <a:extLst>
                <a:ext uri="{FF2B5EF4-FFF2-40B4-BE49-F238E27FC236}">
                  <a16:creationId xmlns:a16="http://schemas.microsoft.com/office/drawing/2014/main" id="{B5AB96FE-AAF0-42E0-B93A-47F0293B0A17}"/>
                </a:ext>
              </a:extLst>
            </p:cNvPr>
            <p:cNvSpPr/>
            <p:nvPr/>
          </p:nvSpPr>
          <p:spPr>
            <a:xfrm>
              <a:off x="6448669" y="3226322"/>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0110011</a:t>
              </a:r>
              <a:endParaRPr kumimoji="1" lang="ja-JP" altLang="en-US" dirty="0">
                <a:solidFill>
                  <a:schemeClr val="tx1"/>
                </a:solidFill>
              </a:endParaRPr>
            </a:p>
          </p:txBody>
        </p:sp>
        <p:sp>
          <p:nvSpPr>
            <p:cNvPr id="38" name="正方形/長方形 37">
              <a:extLst>
                <a:ext uri="{FF2B5EF4-FFF2-40B4-BE49-F238E27FC236}">
                  <a16:creationId xmlns:a16="http://schemas.microsoft.com/office/drawing/2014/main" id="{237C43CF-2A06-4098-A81F-C6C18A22AC77}"/>
                </a:ext>
              </a:extLst>
            </p:cNvPr>
            <p:cNvSpPr/>
            <p:nvPr/>
          </p:nvSpPr>
          <p:spPr>
            <a:xfrm>
              <a:off x="2687625" y="3219571"/>
              <a:ext cx="941987" cy="504056"/>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rs2</a:t>
              </a:r>
              <a:endParaRPr kumimoji="1" lang="ja-JP" altLang="en-US" dirty="0">
                <a:solidFill>
                  <a:schemeClr val="tx1"/>
                </a:solidFill>
              </a:endParaRPr>
            </a:p>
          </p:txBody>
        </p:sp>
      </p:grpSp>
      <p:grpSp>
        <p:nvGrpSpPr>
          <p:cNvPr id="42" name="グループ化 41">
            <a:extLst>
              <a:ext uri="{FF2B5EF4-FFF2-40B4-BE49-F238E27FC236}">
                <a16:creationId xmlns:a16="http://schemas.microsoft.com/office/drawing/2014/main" id="{294077EE-2B65-4B76-A02A-04ABFD82696C}"/>
              </a:ext>
            </a:extLst>
          </p:cNvPr>
          <p:cNvGrpSpPr/>
          <p:nvPr/>
        </p:nvGrpSpPr>
        <p:grpSpPr>
          <a:xfrm>
            <a:off x="818586" y="3993116"/>
            <a:ext cx="7083355" cy="510807"/>
            <a:chOff x="529208" y="1622049"/>
            <a:chExt cx="7083355" cy="510807"/>
          </a:xfrm>
        </p:grpSpPr>
        <p:sp>
          <p:nvSpPr>
            <p:cNvPr id="43" name="正方形/長方形 42">
              <a:extLst>
                <a:ext uri="{FF2B5EF4-FFF2-40B4-BE49-F238E27FC236}">
                  <a16:creationId xmlns:a16="http://schemas.microsoft.com/office/drawing/2014/main" id="{68194CAA-E981-468B-9560-FD2C4F4464FC}"/>
                </a:ext>
              </a:extLst>
            </p:cNvPr>
            <p:cNvSpPr/>
            <p:nvPr/>
          </p:nvSpPr>
          <p:spPr>
            <a:xfrm>
              <a:off x="529208" y="1628800"/>
              <a:ext cx="1869984" cy="497305"/>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r>
                <a:rPr lang="en-US" altLang="ja-JP" dirty="0">
                  <a:solidFill>
                    <a:schemeClr val="tx1"/>
                  </a:solidFill>
                </a:rPr>
                <a:t>[12,10:5]</a:t>
              </a:r>
              <a:endParaRPr kumimoji="1" lang="ja-JP" altLang="en-US" dirty="0">
                <a:solidFill>
                  <a:schemeClr val="tx1"/>
                </a:solidFill>
              </a:endParaRPr>
            </a:p>
          </p:txBody>
        </p:sp>
        <p:sp>
          <p:nvSpPr>
            <p:cNvPr id="44" name="正方形/長方形 43">
              <a:extLst>
                <a:ext uri="{FF2B5EF4-FFF2-40B4-BE49-F238E27FC236}">
                  <a16:creationId xmlns:a16="http://schemas.microsoft.com/office/drawing/2014/main" id="{4FCB0B69-36DF-454C-807F-57695D7479FC}"/>
                </a:ext>
              </a:extLst>
            </p:cNvPr>
            <p:cNvSpPr/>
            <p:nvPr/>
          </p:nvSpPr>
          <p:spPr>
            <a:xfrm>
              <a:off x="3341981" y="1628800"/>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45" name="正方形/長方形 44">
              <a:extLst>
                <a:ext uri="{FF2B5EF4-FFF2-40B4-BE49-F238E27FC236}">
                  <a16:creationId xmlns:a16="http://schemas.microsoft.com/office/drawing/2014/main" id="{0B5EED83-B955-46BD-A000-A5970531585F}"/>
                </a:ext>
              </a:extLst>
            </p:cNvPr>
            <p:cNvSpPr/>
            <p:nvPr/>
          </p:nvSpPr>
          <p:spPr>
            <a:xfrm>
              <a:off x="4283968" y="1628800"/>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46" name="正方形/長方形 45">
              <a:extLst>
                <a:ext uri="{FF2B5EF4-FFF2-40B4-BE49-F238E27FC236}">
                  <a16:creationId xmlns:a16="http://schemas.microsoft.com/office/drawing/2014/main" id="{EF8D2E13-DF84-40F1-B3B1-A3C29D978C6F}"/>
                </a:ext>
              </a:extLst>
            </p:cNvPr>
            <p:cNvSpPr/>
            <p:nvPr/>
          </p:nvSpPr>
          <p:spPr>
            <a:xfrm>
              <a:off x="5220072" y="1628800"/>
              <a:ext cx="941987" cy="504056"/>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endParaRPr lang="en-US" altLang="ja-JP" dirty="0">
                <a:solidFill>
                  <a:schemeClr val="tx1"/>
                </a:solidFill>
              </a:endParaRPr>
            </a:p>
            <a:p>
              <a:pPr algn="ctr"/>
              <a:r>
                <a:rPr lang="en-US" altLang="ja-JP" dirty="0">
                  <a:solidFill>
                    <a:schemeClr val="tx1"/>
                  </a:solidFill>
                </a:rPr>
                <a:t>[4:1,11]</a:t>
              </a:r>
              <a:endParaRPr kumimoji="1" lang="ja-JP" altLang="en-US" dirty="0">
                <a:solidFill>
                  <a:schemeClr val="tx1"/>
                </a:solidFill>
              </a:endParaRPr>
            </a:p>
          </p:txBody>
        </p:sp>
        <p:sp>
          <p:nvSpPr>
            <p:cNvPr id="47" name="正方形/長方形 46">
              <a:extLst>
                <a:ext uri="{FF2B5EF4-FFF2-40B4-BE49-F238E27FC236}">
                  <a16:creationId xmlns:a16="http://schemas.microsoft.com/office/drawing/2014/main" id="{FD1F487B-FAED-4D30-9D92-4DB67B6FB006}"/>
                </a:ext>
              </a:extLst>
            </p:cNvPr>
            <p:cNvSpPr/>
            <p:nvPr/>
          </p:nvSpPr>
          <p:spPr>
            <a:xfrm>
              <a:off x="6160637" y="1628800"/>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1100011</a:t>
              </a:r>
              <a:endParaRPr kumimoji="1" lang="ja-JP" altLang="en-US" dirty="0">
                <a:solidFill>
                  <a:schemeClr val="tx1"/>
                </a:solidFill>
              </a:endParaRPr>
            </a:p>
          </p:txBody>
        </p:sp>
        <p:sp>
          <p:nvSpPr>
            <p:cNvPr id="48" name="正方形/長方形 47">
              <a:extLst>
                <a:ext uri="{FF2B5EF4-FFF2-40B4-BE49-F238E27FC236}">
                  <a16:creationId xmlns:a16="http://schemas.microsoft.com/office/drawing/2014/main" id="{1346F303-4FC8-4904-88F1-74FBAAEA1EA9}"/>
                </a:ext>
              </a:extLst>
            </p:cNvPr>
            <p:cNvSpPr/>
            <p:nvPr/>
          </p:nvSpPr>
          <p:spPr>
            <a:xfrm>
              <a:off x="2399593" y="1622049"/>
              <a:ext cx="941987" cy="504056"/>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rs2</a:t>
              </a:r>
              <a:endParaRPr kumimoji="1" lang="ja-JP" altLang="en-US" dirty="0">
                <a:solidFill>
                  <a:schemeClr val="tx1"/>
                </a:solidFill>
              </a:endParaRPr>
            </a:p>
          </p:txBody>
        </p:sp>
      </p:grpSp>
      <p:sp>
        <p:nvSpPr>
          <p:cNvPr id="49" name="テキスト ボックス 48">
            <a:extLst>
              <a:ext uri="{FF2B5EF4-FFF2-40B4-BE49-F238E27FC236}">
                <a16:creationId xmlns:a16="http://schemas.microsoft.com/office/drawing/2014/main" id="{E3690024-2B95-4FC0-ADED-B7438E6165E6}"/>
              </a:ext>
            </a:extLst>
          </p:cNvPr>
          <p:cNvSpPr txBox="1"/>
          <p:nvPr/>
        </p:nvSpPr>
        <p:spPr>
          <a:xfrm>
            <a:off x="7781000" y="626011"/>
            <a:ext cx="1204176" cy="646331"/>
          </a:xfrm>
          <a:prstGeom prst="rect">
            <a:avLst/>
          </a:prstGeom>
          <a:noFill/>
        </p:spPr>
        <p:txBody>
          <a:bodyPr wrap="none" rtlCol="0">
            <a:spAutoFit/>
          </a:bodyPr>
          <a:lstStyle/>
          <a:p>
            <a:r>
              <a:rPr kumimoji="1" lang="ja-JP" altLang="en-US" dirty="0"/>
              <a:t>レジスタ間</a:t>
            </a:r>
            <a:endParaRPr kumimoji="1" lang="en-US" altLang="ja-JP" dirty="0"/>
          </a:p>
          <a:p>
            <a:r>
              <a:rPr kumimoji="1" lang="ja-JP" altLang="en-US" dirty="0"/>
              <a:t>演算</a:t>
            </a:r>
          </a:p>
        </p:txBody>
      </p:sp>
      <p:sp>
        <p:nvSpPr>
          <p:cNvPr id="50" name="テキスト ボックス 49">
            <a:extLst>
              <a:ext uri="{FF2B5EF4-FFF2-40B4-BE49-F238E27FC236}">
                <a16:creationId xmlns:a16="http://schemas.microsoft.com/office/drawing/2014/main" id="{FD8E81F0-A8D3-49AA-98F9-5422975916E8}"/>
              </a:ext>
            </a:extLst>
          </p:cNvPr>
          <p:cNvSpPr txBox="1"/>
          <p:nvPr/>
        </p:nvSpPr>
        <p:spPr>
          <a:xfrm>
            <a:off x="7845545" y="1642375"/>
            <a:ext cx="1122423" cy="646331"/>
          </a:xfrm>
          <a:prstGeom prst="rect">
            <a:avLst/>
          </a:prstGeom>
          <a:noFill/>
        </p:spPr>
        <p:txBody>
          <a:bodyPr wrap="none" rtlCol="0">
            <a:spAutoFit/>
          </a:bodyPr>
          <a:lstStyle/>
          <a:p>
            <a:r>
              <a:rPr lang="ja-JP" altLang="en-US" dirty="0"/>
              <a:t>イミーディ</a:t>
            </a:r>
            <a:endParaRPr lang="en-US" altLang="ja-JP" dirty="0"/>
          </a:p>
          <a:p>
            <a:r>
              <a:rPr kumimoji="1" lang="ja-JP" altLang="en-US" dirty="0"/>
              <a:t>エイト</a:t>
            </a:r>
            <a:endParaRPr kumimoji="1" lang="en-US" altLang="ja-JP" dirty="0"/>
          </a:p>
        </p:txBody>
      </p:sp>
      <p:sp>
        <p:nvSpPr>
          <p:cNvPr id="51" name="テキスト ボックス 50">
            <a:extLst>
              <a:ext uri="{FF2B5EF4-FFF2-40B4-BE49-F238E27FC236}">
                <a16:creationId xmlns:a16="http://schemas.microsoft.com/office/drawing/2014/main" id="{0A257E01-B413-42DE-9348-3A86A24C2E6D}"/>
              </a:ext>
            </a:extLst>
          </p:cNvPr>
          <p:cNvSpPr txBox="1"/>
          <p:nvPr/>
        </p:nvSpPr>
        <p:spPr>
          <a:xfrm>
            <a:off x="7905248" y="2782669"/>
            <a:ext cx="748923" cy="369332"/>
          </a:xfrm>
          <a:prstGeom prst="rect">
            <a:avLst/>
          </a:prstGeom>
          <a:noFill/>
        </p:spPr>
        <p:txBody>
          <a:bodyPr wrap="none" rtlCol="0">
            <a:spAutoFit/>
          </a:bodyPr>
          <a:lstStyle/>
          <a:p>
            <a:r>
              <a:rPr lang="ja-JP" altLang="en-US" dirty="0"/>
              <a:t>ストア</a:t>
            </a:r>
            <a:endParaRPr lang="en-US" altLang="ja-JP" dirty="0"/>
          </a:p>
        </p:txBody>
      </p:sp>
      <p:sp>
        <p:nvSpPr>
          <p:cNvPr id="52" name="テキスト ボックス 51">
            <a:extLst>
              <a:ext uri="{FF2B5EF4-FFF2-40B4-BE49-F238E27FC236}">
                <a16:creationId xmlns:a16="http://schemas.microsoft.com/office/drawing/2014/main" id="{E40337CD-0681-423E-891D-5DA961CB201D}"/>
              </a:ext>
            </a:extLst>
          </p:cNvPr>
          <p:cNvSpPr txBox="1"/>
          <p:nvPr/>
        </p:nvSpPr>
        <p:spPr>
          <a:xfrm>
            <a:off x="7964951" y="3922963"/>
            <a:ext cx="646331" cy="369332"/>
          </a:xfrm>
          <a:prstGeom prst="rect">
            <a:avLst/>
          </a:prstGeom>
          <a:noFill/>
        </p:spPr>
        <p:txBody>
          <a:bodyPr wrap="none" rtlCol="0">
            <a:spAutoFit/>
          </a:bodyPr>
          <a:lstStyle/>
          <a:p>
            <a:r>
              <a:rPr lang="ja-JP" altLang="en-US" dirty="0"/>
              <a:t>分岐</a:t>
            </a:r>
            <a:endParaRPr lang="en-US" altLang="ja-JP" dirty="0"/>
          </a:p>
        </p:txBody>
      </p:sp>
      <p:pic>
        <p:nvPicPr>
          <p:cNvPr id="4" name="オーディオ 3">
            <a:hlinkClick r:id="" action="ppaction://media"/>
            <a:extLst>
              <a:ext uri="{FF2B5EF4-FFF2-40B4-BE49-F238E27FC236}">
                <a16:creationId xmlns:a16="http://schemas.microsoft.com/office/drawing/2014/main" id="{4992A33B-6D7B-4386-A38F-D48ED7883B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54522568"/>
      </p:ext>
    </p:extLst>
  </p:cSld>
  <p:clrMapOvr>
    <a:masterClrMapping/>
  </p:clrMapOvr>
  <mc:AlternateContent xmlns:mc="http://schemas.openxmlformats.org/markup-compatibility/2006">
    <mc:Choice xmlns:p14="http://schemas.microsoft.com/office/powerpoint/2010/main" Requires="p14">
      <p:transition spd="slow" p14:dur="2000" advTm="102363"/>
    </mc:Choice>
    <mc:Fallback>
      <p:transition spd="slow" advTm="102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79" x="9017000" y="4751388"/>
          <p14:tracePt t="1087" x="8951913" y="4778375"/>
          <p14:tracePt t="1095" x="8888413" y="4814888"/>
          <p14:tracePt t="1103" x="8861425" y="4824413"/>
          <p14:tracePt t="1111" x="8824913" y="4833938"/>
          <p14:tracePt t="1119" x="8788400" y="4851400"/>
          <p14:tracePt t="1127" x="8770938" y="4860925"/>
          <p14:tracePt t="1135" x="8742363" y="4878388"/>
          <p14:tracePt t="1144" x="8715375" y="4887913"/>
          <p14:tracePt t="1151" x="8678863" y="4906963"/>
          <p14:tracePt t="1159" x="8642350" y="4914900"/>
          <p14:tracePt t="1167" x="8624888" y="4924425"/>
          <p14:tracePt t="1176" x="8578850" y="4933950"/>
          <p14:tracePt t="1183" x="8532813" y="4960938"/>
          <p14:tracePt t="1192" x="8505825" y="4970463"/>
          <p14:tracePt t="1200" x="8459788" y="4970463"/>
          <p14:tracePt t="1208" x="8432800" y="4979988"/>
          <p14:tracePt t="1215" x="8415338" y="4979988"/>
          <p14:tracePt t="1225" x="8386763" y="4979988"/>
          <p14:tracePt t="1231" x="8369300" y="4987925"/>
          <p14:tracePt t="1247" x="8342313" y="4987925"/>
          <p14:tracePt t="1255" x="8332788" y="4987925"/>
          <p14:tracePt t="1271" x="8323263" y="4987925"/>
          <p14:tracePt t="1303" x="8313738" y="4987925"/>
          <p14:tracePt t="1331" x="8296275" y="4987925"/>
          <p14:tracePt t="2019" x="8286750" y="4987925"/>
          <p14:tracePt t="2027" x="8286750" y="4979988"/>
          <p14:tracePt t="2033" x="8286750" y="4960938"/>
          <p14:tracePt t="2049" x="8286750" y="4933950"/>
          <p14:tracePt t="2055" x="8277225" y="4914900"/>
          <p14:tracePt t="2063" x="8277225" y="4897438"/>
          <p14:tracePt t="2071" x="8277225" y="4887913"/>
          <p14:tracePt t="2080" x="8277225" y="4878388"/>
          <p14:tracePt t="2087" x="8277225" y="4851400"/>
          <p14:tracePt t="2103" x="8277225" y="4833938"/>
          <p14:tracePt t="2111" x="8269288" y="4824413"/>
          <p14:tracePt t="2135" x="8269288" y="4814888"/>
          <p14:tracePt t="2151" x="8269288" y="4805363"/>
          <p14:tracePt t="3303" x="8269288" y="4787900"/>
          <p14:tracePt t="3319" x="8240713" y="4768850"/>
          <p14:tracePt t="3335" x="8232775" y="4751388"/>
          <p14:tracePt t="3352" x="8232775" y="4741863"/>
          <p14:tracePt t="3360" x="8223250" y="4732338"/>
          <p14:tracePt t="3367" x="8223250" y="4724400"/>
          <p14:tracePt t="3376" x="8223250" y="4714875"/>
          <p14:tracePt t="3383" x="8223250" y="4705350"/>
          <p14:tracePt t="3400" x="8223250" y="4687888"/>
          <p14:tracePt t="3408" x="8223250" y="4678363"/>
          <p14:tracePt t="3415" x="8204200" y="4660900"/>
          <p14:tracePt t="3425" x="8204200" y="4641850"/>
          <p14:tracePt t="3431" x="8204200" y="4632325"/>
          <p14:tracePt t="3440" x="8204200" y="4624388"/>
          <p14:tracePt t="3447" x="8196263" y="4595813"/>
          <p14:tracePt t="3463" x="8186738" y="4568825"/>
          <p14:tracePt t="3472" x="8186738" y="4559300"/>
          <p14:tracePt t="3480" x="8186738" y="4551363"/>
          <p14:tracePt t="3487" x="8186738" y="4541838"/>
          <p14:tracePt t="3495" x="8186738" y="4532313"/>
          <p14:tracePt t="3503" x="8177213" y="4514850"/>
          <p14:tracePt t="3520" x="8177213" y="4505325"/>
          <p14:tracePt t="3794" x="8169275" y="4486275"/>
          <p14:tracePt t="3810" x="8104188" y="4486275"/>
          <p14:tracePt t="3815" x="8077200" y="4486275"/>
          <p14:tracePt t="3825" x="8031163" y="4459288"/>
          <p14:tracePt t="3831" x="8004175" y="4459288"/>
          <p14:tracePt t="3840" x="7986713" y="4459288"/>
          <p14:tracePt t="3847" x="7950200" y="4449763"/>
          <p14:tracePt t="3856" x="7921625" y="4449763"/>
          <p14:tracePt t="3863" x="7904163" y="4449763"/>
          <p14:tracePt t="3871" x="7867650" y="4441825"/>
          <p14:tracePt t="3879" x="7858125" y="4441825"/>
          <p14:tracePt t="3896" x="7850188" y="4441825"/>
          <p14:tracePt t="3903" x="7831138" y="4432300"/>
          <p14:tracePt t="3912" x="7821613" y="4432300"/>
          <p14:tracePt t="3919" x="7813675" y="4432300"/>
          <p14:tracePt t="3927" x="7804150" y="4432300"/>
          <p14:tracePt t="3935" x="7794625" y="4432300"/>
          <p14:tracePt t="3943" x="7785100" y="4422775"/>
          <p14:tracePt t="3952" x="7777163" y="4413250"/>
          <p14:tracePt t="3968" x="7767638" y="4413250"/>
          <p14:tracePt t="3992" x="7748588" y="4413250"/>
          <p14:tracePt t="4057" x="7740650" y="4413250"/>
          <p14:tracePt t="4065" x="7721600" y="4413250"/>
          <p14:tracePt t="4073" x="7694613" y="4413250"/>
          <p14:tracePt t="4081" x="7675563" y="4413250"/>
          <p14:tracePt t="4088" x="7658100" y="4413250"/>
          <p14:tracePt t="4111" x="7648575" y="4405313"/>
          <p14:tracePt t="4121" x="7631113" y="4405313"/>
          <p14:tracePt t="4129" x="7621588" y="4405313"/>
          <p14:tracePt t="4201" x="7612063" y="4405313"/>
          <p14:tracePt t="4209" x="7602538" y="4395788"/>
          <p14:tracePt t="4217" x="7575550" y="4376738"/>
          <p14:tracePt t="4226" x="7558088" y="4368800"/>
          <p14:tracePt t="4233" x="7558088" y="4359275"/>
          <p14:tracePt t="4244" x="7531100" y="4349750"/>
          <p14:tracePt t="4250" x="7494588" y="4332288"/>
          <p14:tracePt t="4256" x="7485063" y="4322763"/>
          <p14:tracePt t="4264" x="7458075" y="4303713"/>
          <p14:tracePt t="4272" x="7439025" y="4286250"/>
          <p14:tracePt t="4280" x="7421563" y="4276725"/>
          <p14:tracePt t="4288" x="7412038" y="4268788"/>
          <p14:tracePt t="4298" x="7385050" y="4268788"/>
          <p14:tracePt t="4303" x="7366000" y="4259263"/>
          <p14:tracePt t="4311" x="7339013" y="4249738"/>
          <p14:tracePt t="4319" x="7329488" y="4240213"/>
          <p14:tracePt t="4335" x="7319963" y="4240213"/>
          <p14:tracePt t="4361" x="7302500" y="4232275"/>
          <p14:tracePt t="4401" x="7292975" y="4232275"/>
          <p14:tracePt t="4411" x="7283450" y="4222750"/>
          <p14:tracePt t="4417" x="7265988" y="4222750"/>
          <p14:tracePt t="4433" x="7256463" y="4222750"/>
          <p14:tracePt t="4445" x="7248525" y="4222750"/>
          <p14:tracePt t="4449" x="7229475" y="4213225"/>
          <p14:tracePt t="4465" x="7212013" y="4213225"/>
          <p14:tracePt t="4476" x="7192963" y="4195763"/>
          <p14:tracePt t="4481" x="7183438" y="4195763"/>
          <p14:tracePt t="4488" x="7165975" y="4186238"/>
          <p14:tracePt t="4496" x="7156450" y="4186238"/>
          <p14:tracePt t="4503" x="7119938" y="4176713"/>
          <p14:tracePt t="4511" x="7110413" y="4176713"/>
          <p14:tracePt t="4519" x="7073900" y="4167188"/>
          <p14:tracePt t="4527" x="7029450" y="4149725"/>
          <p14:tracePt t="4536" x="7019925" y="4149725"/>
          <p14:tracePt t="4544" x="6956425" y="4130675"/>
          <p14:tracePt t="4551" x="6937375" y="4130675"/>
          <p14:tracePt t="4559" x="6883400" y="4122738"/>
          <p14:tracePt t="4567" x="6856413" y="4113213"/>
          <p14:tracePt t="4575" x="6810375" y="4113213"/>
          <p14:tracePt t="4583" x="6754813" y="4094163"/>
          <p14:tracePt t="4592" x="6727825" y="4094163"/>
          <p14:tracePt t="4599" x="6691313" y="4067175"/>
          <p14:tracePt t="4608" x="6664325" y="4067175"/>
          <p14:tracePt t="4615" x="6627813" y="4057650"/>
          <p14:tracePt t="4625" x="6591300" y="4049713"/>
          <p14:tracePt t="4634" x="6564313" y="4030663"/>
          <p14:tracePt t="4646" x="6545263" y="4021138"/>
          <p14:tracePt t="4651" x="6518275" y="4013200"/>
          <p14:tracePt t="4659" x="6481763" y="3976688"/>
          <p14:tracePt t="4663" x="6464300" y="3957638"/>
          <p14:tracePt t="4674" x="6445250" y="3940175"/>
          <p14:tracePt t="4679" x="6427788" y="3911600"/>
          <p14:tracePt t="4687" x="6391275" y="3875088"/>
          <p14:tracePt t="4695" x="6381750" y="3848100"/>
          <p14:tracePt t="4703" x="6354763" y="3811588"/>
          <p14:tracePt t="4711" x="6326188" y="3784600"/>
          <p14:tracePt t="4719" x="6299200" y="3738563"/>
          <p14:tracePt t="4727" x="6272213" y="3694113"/>
          <p14:tracePt t="4735" x="6254750" y="3665538"/>
          <p14:tracePt t="4743" x="6235700" y="3621088"/>
          <p14:tracePt t="4751" x="6226175" y="3602038"/>
          <p14:tracePt t="4759" x="6199188" y="3556000"/>
          <p14:tracePt t="4768" x="6189663" y="3529013"/>
          <p14:tracePt t="4775" x="6181725" y="3502025"/>
          <p14:tracePt t="4784" x="6172200" y="3455988"/>
          <p14:tracePt t="4792" x="6153150" y="3429000"/>
          <p14:tracePt t="4799" x="6145213" y="3392488"/>
          <p14:tracePt t="4808" x="6145213" y="3365500"/>
          <p14:tracePt t="4815" x="6135688" y="3346450"/>
          <p14:tracePt t="4825" x="6135688" y="3319463"/>
          <p14:tracePt t="4831" x="6135688" y="3273425"/>
          <p14:tracePt t="4840" x="6135688" y="3265488"/>
          <p14:tracePt t="4847" x="6135688" y="3228975"/>
          <p14:tracePt t="4855" x="6135688" y="3200400"/>
          <p14:tracePt t="4863" x="6135688" y="3173413"/>
          <p14:tracePt t="4871" x="6135688" y="3155950"/>
          <p14:tracePt t="4879" x="6135688" y="3119438"/>
          <p14:tracePt t="4887" x="6135688" y="3073400"/>
          <p14:tracePt t="4895" x="6135688" y="3046413"/>
          <p14:tracePt t="4903" x="6135688" y="3000375"/>
          <p14:tracePt t="4911" x="6135688" y="2946400"/>
          <p14:tracePt t="4919" x="6135688" y="2909888"/>
          <p14:tracePt t="4927" x="6135688" y="2854325"/>
          <p14:tracePt t="4935" x="6135688" y="2808288"/>
          <p14:tracePt t="4944" x="6135688" y="2754313"/>
          <p14:tracePt t="4952" x="6135688" y="2681288"/>
          <p14:tracePt t="4959" x="6135688" y="2625725"/>
          <p14:tracePt t="4967" x="6116638" y="2571750"/>
          <p14:tracePt t="4975" x="6089650" y="2471738"/>
          <p14:tracePt t="4984" x="6089650" y="2435225"/>
          <p14:tracePt t="4991" x="6089650" y="2379663"/>
          <p14:tracePt t="5000" x="6089650" y="2335213"/>
          <p14:tracePt t="5007" x="6080125" y="2279650"/>
          <p14:tracePt t="5015" x="6080125" y="2233613"/>
          <p14:tracePt t="5024" x="6072188" y="2179638"/>
          <p14:tracePt t="5032" x="6072188" y="2143125"/>
          <p14:tracePt t="5041" x="6072188" y="2070100"/>
          <p14:tracePt t="5049" x="6072188" y="2052638"/>
          <p14:tracePt t="5055" x="6072188" y="1997075"/>
          <p14:tracePt t="5075" x="6072188" y="1933575"/>
          <p14:tracePt t="5079" x="6072188" y="1878013"/>
          <p14:tracePt t="5087" x="6072188" y="1841500"/>
          <p14:tracePt t="5095" x="6072188" y="1787525"/>
          <p14:tracePt t="5103" x="6053138" y="1731963"/>
          <p14:tracePt t="5111" x="6053138" y="1687513"/>
          <p14:tracePt t="5119" x="6035675" y="1624013"/>
          <p14:tracePt t="5127" x="6035675" y="1577975"/>
          <p14:tracePt t="5135" x="6026150" y="1531938"/>
          <p14:tracePt t="5143" x="6026150" y="1495425"/>
          <p14:tracePt t="5151" x="6026150" y="1477963"/>
          <p14:tracePt t="5159" x="6026150" y="1441450"/>
          <p14:tracePt t="5167" x="6026150" y="1422400"/>
          <p14:tracePt t="5175" x="6026150" y="1404938"/>
          <p14:tracePt t="5183" x="6026150" y="1385888"/>
          <p14:tracePt t="5192" x="6026150" y="1358900"/>
          <p14:tracePt t="5200" x="6026150" y="1349375"/>
          <p14:tracePt t="5208" x="6026150" y="1331913"/>
          <p14:tracePt t="5215" x="6026150" y="1312863"/>
          <p14:tracePt t="5224" x="6026150" y="1295400"/>
          <p14:tracePt t="5232" x="6026150" y="1268413"/>
          <p14:tracePt t="5241" x="6026150" y="1249363"/>
          <p14:tracePt t="5247" x="6026150" y="1239838"/>
          <p14:tracePt t="5256" x="6026150" y="1203325"/>
          <p14:tracePt t="5263" x="6026150" y="1195388"/>
          <p14:tracePt t="5271" x="6026150" y="1185863"/>
          <p14:tracePt t="5280" x="6026150" y="1166813"/>
          <p14:tracePt t="5288" x="6026150" y="1158875"/>
          <p14:tracePt t="5295" x="6026150" y="1139825"/>
          <p14:tracePt t="5303" x="6026150" y="1130300"/>
          <p14:tracePt t="5311" x="6026150" y="1122363"/>
          <p14:tracePt t="5319" x="6026150" y="1112838"/>
          <p14:tracePt t="5327" x="6026150" y="1103313"/>
          <p14:tracePt t="5335" x="6026150" y="1093788"/>
          <p14:tracePt t="5343" x="6026150" y="1085850"/>
          <p14:tracePt t="5360" x="6026150" y="1076325"/>
          <p14:tracePt t="5367" x="6026150" y="1057275"/>
          <p14:tracePt t="5384" x="6026150" y="1049338"/>
          <p14:tracePt t="5393" x="6026150" y="1039813"/>
          <p14:tracePt t="5456" x="6026150" y="1020763"/>
          <p14:tracePt t="5472" x="6026150" y="1012825"/>
          <p14:tracePt t="5487" x="6026150" y="1003300"/>
          <p14:tracePt t="5585" x="6026150" y="976313"/>
          <p14:tracePt t="5592" x="6026150" y="957263"/>
          <p14:tracePt t="5601" x="6026150" y="939800"/>
          <p14:tracePt t="5613" x="6026150" y="920750"/>
          <p14:tracePt t="5615" x="6026150" y="911225"/>
          <p14:tracePt t="5629" x="5999163" y="866775"/>
          <p14:tracePt t="5632" x="5999163" y="839788"/>
          <p14:tracePt t="5644" x="5999163" y="820738"/>
          <p14:tracePt t="5648" x="5980113" y="793750"/>
          <p14:tracePt t="5657" x="5972175" y="774700"/>
          <p14:tracePt t="5819" x="5962650" y="766763"/>
          <p14:tracePt t="5840" x="5953125" y="774700"/>
          <p14:tracePt t="5848" x="5935663" y="793750"/>
          <p14:tracePt t="5863" x="5926138" y="803275"/>
          <p14:tracePt t="5879" x="5916613" y="811213"/>
          <p14:tracePt t="6009" x="5916613" y="820738"/>
          <p14:tracePt t="6242" x="5916613" y="830263"/>
          <p14:tracePt t="6252" x="5916613" y="857250"/>
          <p14:tracePt t="6257" x="5916613" y="874713"/>
          <p14:tracePt t="6264" x="5916613" y="893763"/>
          <p14:tracePt t="6272" x="5916613" y="920750"/>
          <p14:tracePt t="6281" x="5916613" y="939800"/>
          <p14:tracePt t="6288" x="5916613" y="947738"/>
          <p14:tracePt t="6303" x="5916613" y="957263"/>
          <p14:tracePt t="6496" x="5916613" y="947738"/>
          <p14:tracePt t="6512" x="5916613" y="939800"/>
          <p14:tracePt t="6527" x="5926138" y="911225"/>
          <p14:tracePt t="6599" x="5935663" y="903288"/>
          <p14:tracePt t="6640" x="5935663" y="884238"/>
          <p14:tracePt t="6842" x="5935663" y="903288"/>
          <p14:tracePt t="6850" x="5935663" y="920750"/>
          <p14:tracePt t="6858" x="5935663" y="957263"/>
          <p14:tracePt t="6864" x="5935663" y="1003300"/>
          <p14:tracePt t="6872" x="5935663" y="1066800"/>
          <p14:tracePt t="6879" x="5953125" y="1130300"/>
          <p14:tracePt t="6887" x="5953125" y="1149350"/>
          <p14:tracePt t="6895" x="5953125" y="1203325"/>
          <p14:tracePt t="6903" x="5953125" y="1258888"/>
          <p14:tracePt t="6911" x="5953125" y="1312863"/>
          <p14:tracePt t="6921" x="5953125" y="1358900"/>
          <p14:tracePt t="6927" x="5962650" y="1412875"/>
          <p14:tracePt t="6936" x="5972175" y="1468438"/>
          <p14:tracePt t="6943" x="5980113" y="1504950"/>
          <p14:tracePt t="6952" x="5980113" y="1531938"/>
          <p14:tracePt t="6959" x="5980113" y="1558925"/>
          <p14:tracePt t="6968" x="5980113" y="1604963"/>
          <p14:tracePt t="6975" x="5989638" y="1624013"/>
          <p14:tracePt t="6983" x="5989638" y="1651000"/>
          <p14:tracePt t="6992" x="5989638" y="1660525"/>
          <p14:tracePt t="6999" x="5989638" y="1668463"/>
          <p14:tracePt t="7007" x="5999163" y="1697038"/>
          <p14:tracePt t="7015" x="5999163" y="1704975"/>
          <p14:tracePt t="7024" x="5999163" y="1714500"/>
          <p14:tracePt t="7031" x="6007100" y="1751013"/>
          <p14:tracePt t="7042" x="6007100" y="1760538"/>
          <p14:tracePt t="7049" x="6007100" y="1778000"/>
          <p14:tracePt t="7067" x="6016625" y="1833563"/>
          <p14:tracePt t="7074" x="6026150" y="1841500"/>
          <p14:tracePt t="7081" x="6026150" y="1870075"/>
          <p14:tracePt t="7087" x="6035675" y="1887538"/>
          <p14:tracePt t="7096" x="6035675" y="1897063"/>
          <p14:tracePt t="7103" x="6035675" y="1924050"/>
          <p14:tracePt t="7112" x="6035675" y="1933575"/>
          <p14:tracePt t="7119" x="6035675" y="1943100"/>
          <p14:tracePt t="7127" x="6035675" y="1960563"/>
          <p14:tracePt t="7143" x="6035675" y="1970088"/>
          <p14:tracePt t="7159" x="6035675" y="1979613"/>
          <p14:tracePt t="7168" x="6035675" y="1987550"/>
          <p14:tracePt t="7175" x="6035675" y="1997075"/>
          <p14:tracePt t="7183" x="6035675" y="2006600"/>
          <p14:tracePt t="7215" x="6035675" y="2016125"/>
          <p14:tracePt t="7258" x="6035675" y="2033588"/>
          <p14:tracePt t="7267" x="6035675" y="2043113"/>
          <p14:tracePt t="7275" x="6035675" y="2052638"/>
          <p14:tracePt t="7281" x="6035675" y="2060575"/>
          <p14:tracePt t="7288" x="6035675" y="2079625"/>
          <p14:tracePt t="7306" x="6035675" y="2089150"/>
          <p14:tracePt t="7314" x="6035675" y="2097088"/>
          <p14:tracePt t="7320" x="6035675" y="2116138"/>
          <p14:tracePt t="7328" x="6035675" y="2125663"/>
          <p14:tracePt t="7345" x="6035675" y="2133600"/>
          <p14:tracePt t="7377" x="6035675" y="2152650"/>
          <p14:tracePt t="7385" x="6035675" y="2160588"/>
          <p14:tracePt t="7395" x="6035675" y="2170113"/>
          <p14:tracePt t="7417" x="6035675" y="2189163"/>
          <p14:tracePt t="7431" x="6035675" y="2197100"/>
          <p14:tracePt t="7433" x="6026150" y="2216150"/>
          <p14:tracePt t="7457" x="6026150" y="2225675"/>
          <p14:tracePt t="7464" x="6026150" y="2233613"/>
          <p14:tracePt t="7472" x="6026150" y="2243138"/>
          <p14:tracePt t="7480" x="6016625" y="2252663"/>
          <p14:tracePt t="7514" x="6016625" y="2262188"/>
          <p14:tracePt t="7532" x="6016625" y="2270125"/>
          <p14:tracePt t="7560" x="6016625" y="2279650"/>
          <p14:tracePt t="7568" x="6007100" y="2289175"/>
          <p14:tracePt t="7584" x="5989638" y="2298700"/>
          <p14:tracePt t="7610" x="5980113" y="2306638"/>
          <p14:tracePt t="7664" x="5972175" y="2316163"/>
          <p14:tracePt t="7704" x="5962650" y="2325688"/>
          <p14:tracePt t="7729" x="5943600" y="2325688"/>
          <p14:tracePt t="7739" x="5907088" y="2298700"/>
          <p14:tracePt t="7743" x="5889625" y="2270125"/>
          <p14:tracePt t="7751" x="5880100" y="2216150"/>
          <p14:tracePt t="7759" x="5862638" y="2179638"/>
          <p14:tracePt t="7767" x="5834063" y="2125663"/>
          <p14:tracePt t="7775" x="5826125" y="2060575"/>
          <p14:tracePt t="7783" x="5797550" y="2006600"/>
          <p14:tracePt t="7793" x="5789613" y="1924050"/>
          <p14:tracePt t="7815" x="5761038" y="1824038"/>
          <p14:tracePt t="7821" x="5743575" y="1797050"/>
          <p14:tracePt t="7830" x="5743575" y="1741488"/>
          <p14:tracePt t="7832" x="5743575" y="1697038"/>
          <p14:tracePt t="7841" x="5743575" y="1641475"/>
          <p14:tracePt t="7848" x="5743575" y="1587500"/>
          <p14:tracePt t="7856" x="5743575" y="1531938"/>
          <p14:tracePt t="7864" x="5743575" y="1458913"/>
          <p14:tracePt t="7872" x="5743575" y="1349375"/>
          <p14:tracePt t="7880" x="5761038" y="1268413"/>
          <p14:tracePt t="7888" x="5807075" y="1158875"/>
          <p14:tracePt t="7896" x="5834063" y="1057275"/>
          <p14:tracePt t="7904" x="5843588" y="947738"/>
          <p14:tracePt t="7912" x="5899150" y="847725"/>
          <p14:tracePt t="7920" x="5943600" y="784225"/>
          <p14:tracePt t="7927" x="5962650" y="701675"/>
          <p14:tracePt t="7939" x="6007100" y="620713"/>
          <p14:tracePt t="7944" x="6043613" y="574675"/>
          <p14:tracePt t="7956" x="6080125" y="528638"/>
          <p14:tracePt t="7962" x="6116638" y="482600"/>
          <p14:tracePt t="7969" x="6145213" y="465138"/>
          <p14:tracePt t="7976" x="6189663" y="446088"/>
          <p14:tracePt t="7984" x="6226175" y="446088"/>
          <p14:tracePt t="7993" x="6281738" y="446088"/>
          <p14:tracePt t="8000" x="6318250" y="446088"/>
          <p14:tracePt t="8007" x="6354763" y="446088"/>
          <p14:tracePt t="8016" x="6391275" y="446088"/>
          <p14:tracePt t="8025" x="6418263" y="446088"/>
          <p14:tracePt t="8032" x="6435725" y="446088"/>
          <p14:tracePt t="8045" x="6445250" y="465138"/>
          <p14:tracePt t="8051" x="6454775" y="474663"/>
          <p14:tracePt t="8060" x="6454775" y="482600"/>
          <p14:tracePt t="8080" x="6481763" y="555625"/>
          <p14:tracePt t="8088" x="6481763" y="601663"/>
          <p14:tracePt t="8096" x="6481763" y="628650"/>
          <p14:tracePt t="8105" x="6481763" y="665163"/>
          <p14:tracePt t="8112" x="6472238" y="730250"/>
          <p14:tracePt t="8119" x="6464300" y="784225"/>
          <p14:tracePt t="8127" x="6454775" y="847725"/>
          <p14:tracePt t="8135" x="6408738" y="911225"/>
          <p14:tracePt t="8143" x="6399213" y="966788"/>
          <p14:tracePt t="8151" x="6362700" y="1066800"/>
          <p14:tracePt t="8159" x="6335713" y="1149350"/>
          <p14:tracePt t="8167" x="6291263" y="1239838"/>
          <p14:tracePt t="8175" x="6262688" y="1322388"/>
          <p14:tracePt t="8185" x="6208713" y="1404938"/>
          <p14:tracePt t="8194" x="6199188" y="1449388"/>
          <p14:tracePt t="8202" x="6162675" y="1522413"/>
          <p14:tracePt t="8211" x="6145213" y="1568450"/>
          <p14:tracePt t="8216" x="6126163" y="1595438"/>
          <p14:tracePt t="8226" x="6108700" y="1631950"/>
          <p14:tracePt t="8232" x="6089650" y="1651000"/>
          <p14:tracePt t="8243" x="6080125" y="1668463"/>
          <p14:tracePt t="8249" x="6062663" y="1687513"/>
          <p14:tracePt t="8261" x="6053138" y="1697038"/>
          <p14:tracePt t="8267" x="6053138" y="1704975"/>
          <p14:tracePt t="8272" x="6043613" y="1714500"/>
          <p14:tracePt t="8303" x="6035675" y="1731963"/>
          <p14:tracePt t="8327" x="6026150" y="1741488"/>
          <p14:tracePt t="8409" x="6016625" y="1741488"/>
          <p14:tracePt t="8418" x="6007100" y="1714500"/>
          <p14:tracePt t="8430" x="5999163" y="1677988"/>
          <p14:tracePt t="8432" x="5935663" y="1595438"/>
          <p14:tracePt t="8442" x="5880100" y="1531938"/>
          <p14:tracePt t="8448" x="5807075" y="1441450"/>
          <p14:tracePt t="8459" x="5724525" y="1358900"/>
          <p14:tracePt t="8464" x="5661025" y="1303338"/>
          <p14:tracePt t="8472" x="5551488" y="1222375"/>
          <p14:tracePt t="8480" x="5478463" y="1176338"/>
          <p14:tracePt t="8488" x="5397500" y="1139825"/>
          <p14:tracePt t="8495" x="5314950" y="1112838"/>
          <p14:tracePt t="8503" x="5205413" y="1066800"/>
          <p14:tracePt t="8511" x="5141913" y="1057275"/>
          <p14:tracePt t="8519" x="5078413" y="1049338"/>
          <p14:tracePt t="8527" x="5041900" y="1020763"/>
          <p14:tracePt t="8535" x="5005388" y="1020763"/>
          <p14:tracePt t="8543" x="4978400" y="1020763"/>
          <p14:tracePt t="8551" x="4959350" y="1020763"/>
          <p14:tracePt t="8559" x="4941888" y="1020763"/>
          <p14:tracePt t="8567" x="4922838" y="1020763"/>
          <p14:tracePt t="8575" x="4895850" y="1020763"/>
          <p14:tracePt t="8583" x="4876800" y="1020763"/>
          <p14:tracePt t="8592" x="4840288" y="1020763"/>
          <p14:tracePt t="8599" x="4795838" y="1020763"/>
          <p14:tracePt t="8608" x="4776788" y="1020763"/>
          <p14:tracePt t="8615" x="4740275" y="1020763"/>
          <p14:tracePt t="8626" x="4695825" y="1020763"/>
          <p14:tracePt t="8631" x="4640263" y="1020763"/>
          <p14:tracePt t="8642" x="4613275" y="1020763"/>
          <p14:tracePt t="8647" x="4576763" y="1012825"/>
          <p14:tracePt t="8655" x="4530725" y="1012825"/>
          <p14:tracePt t="8663" x="4513263" y="1003300"/>
          <p14:tracePt t="8671" x="4467225" y="993775"/>
          <p14:tracePt t="8687" x="4440238" y="993775"/>
          <p14:tracePt t="8696" x="4421188" y="993775"/>
          <p14:tracePt t="8703" x="4384675" y="976313"/>
          <p14:tracePt t="8711" x="4376738" y="976313"/>
          <p14:tracePt t="8719" x="4357688" y="976313"/>
          <p14:tracePt t="8727" x="4348163" y="976313"/>
          <p14:tracePt t="8735" x="4340225" y="976313"/>
          <p14:tracePt t="8743" x="4330700" y="976313"/>
          <p14:tracePt t="8752" x="4294188" y="966788"/>
          <p14:tracePt t="8776" x="4284663" y="966788"/>
          <p14:tracePt t="8784" x="4267200" y="966788"/>
          <p14:tracePt t="8815" x="4248150" y="966788"/>
          <p14:tracePt t="8832" x="4230688" y="966788"/>
          <p14:tracePt t="8840" x="4221163" y="966788"/>
          <p14:tracePt t="8847" x="4202113" y="966788"/>
          <p14:tracePt t="8855" x="4184650" y="966788"/>
          <p14:tracePt t="8863" x="4175125" y="957263"/>
          <p14:tracePt t="8871" x="4148138" y="947738"/>
          <p14:tracePt t="8879" x="4121150" y="947738"/>
          <p14:tracePt t="8888" x="4094163" y="920750"/>
          <p14:tracePt t="8895" x="4075113" y="920750"/>
          <p14:tracePt t="8903" x="4048125" y="920750"/>
          <p14:tracePt t="8911" x="4029075" y="911225"/>
          <p14:tracePt t="8919" x="4021138" y="911225"/>
          <p14:tracePt t="8927" x="3992563" y="903288"/>
          <p14:tracePt t="8943" x="3984625" y="903288"/>
          <p14:tracePt t="8959" x="3975100" y="903288"/>
          <p14:tracePt t="8975" x="3956050" y="884238"/>
          <p14:tracePt t="8992" x="3948113" y="874713"/>
          <p14:tracePt t="9024" x="3948113" y="866775"/>
          <p14:tracePt t="9032" x="3948113" y="847725"/>
          <p14:tracePt t="9056" x="3948113" y="839788"/>
          <p14:tracePt t="9097" x="3948113" y="830263"/>
          <p14:tracePt t="9169" x="3956050" y="830263"/>
          <p14:tracePt t="9179" x="3975100" y="830263"/>
          <p14:tracePt t="9186" x="3984625" y="830263"/>
          <p14:tracePt t="9192" x="4002088" y="839788"/>
          <p14:tracePt t="9209" x="4011613" y="839788"/>
          <p14:tracePt t="9216" x="4021138" y="857250"/>
          <p14:tracePt t="9224" x="4029075" y="866775"/>
          <p14:tracePt t="9231" x="4038600" y="884238"/>
          <p14:tracePt t="9241" x="4048125" y="911225"/>
          <p14:tracePt t="9247" x="4075113" y="957263"/>
          <p14:tracePt t="9257" x="4084638" y="976313"/>
          <p14:tracePt t="9263" x="4094163" y="1020763"/>
          <p14:tracePt t="9271" x="4102100" y="1076325"/>
          <p14:tracePt t="9280" x="4129088" y="1139825"/>
          <p14:tracePt t="9287" x="4129088" y="1195388"/>
          <p14:tracePt t="9295" x="4157663" y="1276350"/>
          <p14:tracePt t="9304" x="4157663" y="1331913"/>
          <p14:tracePt t="9311" x="4157663" y="1385888"/>
          <p14:tracePt t="9319" x="4157663" y="1441450"/>
          <p14:tracePt t="9328" x="4157663" y="1522413"/>
          <p14:tracePt t="9335" x="4165600" y="1577975"/>
          <p14:tracePt t="9343" x="4194175" y="1641475"/>
          <p14:tracePt t="9351" x="4221163" y="1724025"/>
          <p14:tracePt t="9360" x="4257675" y="1814513"/>
          <p14:tracePt t="9369" x="4257675" y="1887538"/>
          <p14:tracePt t="9379" x="4275138" y="1970088"/>
          <p14:tracePt t="9386" x="4284663" y="2043113"/>
          <p14:tracePt t="9395" x="4284663" y="2133600"/>
          <p14:tracePt t="9401" x="4284663" y="2189163"/>
          <p14:tracePt t="9410" x="4284663" y="2252663"/>
          <p14:tracePt t="9416" x="4284663" y="2306638"/>
          <p14:tracePt t="9425" x="4284663" y="2335213"/>
          <p14:tracePt t="9432" x="4284663" y="2379663"/>
          <p14:tracePt t="9441" x="4284663" y="2408238"/>
          <p14:tracePt t="9447" x="4284663" y="2462213"/>
          <p14:tracePt t="9455" x="4284663" y="2489200"/>
          <p14:tracePt t="9463" x="4267200" y="2571750"/>
          <p14:tracePt t="9471" x="4248150" y="2635250"/>
          <p14:tracePt t="9479" x="4230688" y="2717800"/>
          <p14:tracePt t="9487" x="4202113" y="2790825"/>
          <p14:tracePt t="9495" x="4194175" y="2890838"/>
          <p14:tracePt t="9503" x="4175125" y="2982913"/>
          <p14:tracePt t="9511" x="4165600" y="3073400"/>
          <p14:tracePt t="9519" x="4165600" y="3127375"/>
          <p14:tracePt t="9528" x="4138613" y="3228975"/>
          <p14:tracePt t="9536" x="4129088" y="3282950"/>
          <p14:tracePt t="9544" x="4129088" y="3365500"/>
          <p14:tracePt t="9551" x="4121150" y="3402013"/>
          <p14:tracePt t="9560" x="4121150" y="3455988"/>
          <p14:tracePt t="9568" x="4102100" y="3519488"/>
          <p14:tracePt t="9576" x="4102100" y="3575050"/>
          <p14:tracePt t="9583" x="4075113" y="3638550"/>
          <p14:tracePt t="9591" x="4075113" y="3665538"/>
          <p14:tracePt t="9599" x="4075113" y="3711575"/>
          <p14:tracePt t="9608" x="4075113" y="3767138"/>
          <p14:tracePt t="9615" x="4075113" y="3803650"/>
          <p14:tracePt t="9626" x="4065588" y="3821113"/>
          <p14:tracePt t="9631" x="4057650" y="3903663"/>
          <p14:tracePt t="9642" x="4048125" y="3967163"/>
          <p14:tracePt t="9647" x="4048125" y="4040188"/>
          <p14:tracePt t="9657" x="4021138" y="4122738"/>
          <p14:tracePt t="9663" x="4011613" y="4195763"/>
          <p14:tracePt t="9671" x="3992563" y="4303713"/>
          <p14:tracePt t="9679" x="3992563" y="4386263"/>
          <p14:tracePt t="9687" x="3992563" y="4495800"/>
          <p14:tracePt t="9695" x="3992563" y="4587875"/>
          <p14:tracePt t="9703" x="3992563" y="4660900"/>
          <p14:tracePt t="9711" x="3992563" y="4751388"/>
          <p14:tracePt t="9719" x="3992563" y="4805363"/>
          <p14:tracePt t="9727" x="3992563" y="4833938"/>
          <p14:tracePt t="9735" x="3984625" y="4878388"/>
          <p14:tracePt t="9745" x="3984625" y="4906963"/>
          <p14:tracePt t="9753" x="3984625" y="4924425"/>
          <p14:tracePt t="9761" x="3965575" y="4943475"/>
          <p14:tracePt t="9890" x="3965575" y="4933950"/>
          <p14:tracePt t="9900" x="3965575" y="4924425"/>
          <p14:tracePt t="9928" x="3965575" y="4897438"/>
          <p14:tracePt t="9935" x="3965575" y="4887913"/>
          <p14:tracePt t="9943" x="3975100" y="4870450"/>
          <p14:tracePt t="9953" x="3984625" y="4824413"/>
          <p14:tracePt t="9959" x="4002088" y="4768850"/>
          <p14:tracePt t="9967" x="4002088" y="4714875"/>
          <p14:tracePt t="9975" x="4029075" y="4614863"/>
          <p14:tracePt t="9985" x="4029075" y="4505325"/>
          <p14:tracePt t="9992" x="4029075" y="4413250"/>
          <p14:tracePt t="9999" x="4029075" y="4268788"/>
          <p14:tracePt t="10008" x="4029075" y="4122738"/>
          <p14:tracePt t="10015" x="3992563" y="3957638"/>
          <p14:tracePt t="10024" x="3938588" y="3767138"/>
          <p14:tracePt t="10031" x="3856038" y="3592513"/>
          <p14:tracePt t="10041" x="3775075" y="3402013"/>
          <p14:tracePt t="10048" x="3692525" y="3200400"/>
          <p14:tracePt t="10060" x="3619500" y="3027363"/>
          <p14:tracePt t="10063" x="3573463" y="2917825"/>
          <p14:tracePt t="10071" x="3509963" y="2763838"/>
          <p14:tracePt t="10079" x="3473450" y="2654300"/>
          <p14:tracePt t="10087" x="3436938" y="2535238"/>
          <p14:tracePt t="10096" x="3427413" y="2481263"/>
          <p14:tracePt t="10106" x="3400425" y="2362200"/>
          <p14:tracePt t="10116" x="3400425" y="2343150"/>
          <p14:tracePt t="10121" x="3390900" y="2279650"/>
          <p14:tracePt t="10128" x="3373438" y="2216150"/>
          <p14:tracePt t="10136" x="3373438" y="2160588"/>
          <p14:tracePt t="10144" x="3363913" y="2097088"/>
          <p14:tracePt t="10151" x="3327400" y="2006600"/>
          <p14:tracePt t="10159" x="3309938" y="1943100"/>
          <p14:tracePt t="10167" x="3254375" y="1878013"/>
          <p14:tracePt t="10176" x="3236913" y="1797050"/>
          <p14:tracePt t="10183" x="3190875" y="1731963"/>
          <p14:tracePt t="10193" x="3136900" y="1651000"/>
          <p14:tracePt t="10199" x="3117850" y="1604963"/>
          <p14:tracePt t="10209" x="3108325" y="1550988"/>
          <p14:tracePt t="10215" x="3071813" y="1504950"/>
          <p14:tracePt t="10224" x="3063875" y="1458913"/>
          <p14:tracePt t="10231" x="3044825" y="1431925"/>
          <p14:tracePt t="10245" x="3044825" y="1412875"/>
          <p14:tracePt t="10252" x="3035300" y="1368425"/>
          <p14:tracePt t="10261" x="3027363" y="1358900"/>
          <p14:tracePt t="10266" x="3027363" y="1349375"/>
          <p14:tracePt t="10425" x="3027363" y="1339850"/>
          <p14:tracePt t="10434" x="3035300" y="1312863"/>
          <p14:tracePt t="10441" x="3063875" y="1285875"/>
          <p14:tracePt t="10449" x="3081338" y="1268413"/>
          <p14:tracePt t="10461" x="3100388" y="1249363"/>
          <p14:tracePt t="10464" x="3117850" y="1231900"/>
          <p14:tracePt t="10472" x="3136900" y="1212850"/>
          <p14:tracePt t="10480" x="3144838" y="1195388"/>
          <p14:tracePt t="10490" x="3144838" y="1185863"/>
          <p14:tracePt t="10498" x="3163888" y="1166813"/>
          <p14:tracePt t="10504" x="3163888" y="1158875"/>
          <p14:tracePt t="10511" x="3163888" y="1149350"/>
          <p14:tracePt t="10527" x="3163888" y="1130300"/>
          <p14:tracePt t="10535" x="3163888" y="1122363"/>
          <p14:tracePt t="10543" x="3163888" y="1112838"/>
          <p14:tracePt t="10551" x="3163888" y="1103313"/>
          <p14:tracePt t="10561" x="3163888" y="1085850"/>
          <p14:tracePt t="10585" x="3163888" y="1076325"/>
          <p14:tracePt t="10595" x="3163888" y="1066800"/>
          <p14:tracePt t="10601" x="3163888" y="1049338"/>
          <p14:tracePt t="10617" x="3163888" y="1039813"/>
          <p14:tracePt t="10760" x="3163888" y="1076325"/>
          <p14:tracePt t="10767" x="3144838" y="1122363"/>
          <p14:tracePt t="10775" x="3127375" y="1176338"/>
          <p14:tracePt t="10783" x="3100388" y="1239838"/>
          <p14:tracePt t="10792" x="3090863" y="1322388"/>
          <p14:tracePt t="10799" x="3044825" y="1395413"/>
          <p14:tracePt t="10809" x="3035300" y="1441450"/>
          <p14:tracePt t="10815" x="3027363" y="1504950"/>
          <p14:tracePt t="10825" x="2998788" y="1577975"/>
          <p14:tracePt t="10831" x="2981325" y="1660525"/>
          <p14:tracePt t="10841" x="2981325" y="1697038"/>
          <p14:tracePt t="10848" x="2971800" y="1768475"/>
          <p14:tracePt t="10859" x="2971800" y="1824038"/>
          <p14:tracePt t="10863" x="2962275" y="1914525"/>
          <p14:tracePt t="10871" x="2935288" y="2016125"/>
          <p14:tracePt t="10879" x="2917825" y="2089150"/>
          <p14:tracePt t="10887" x="2917825" y="2179638"/>
          <p14:tracePt t="10895" x="2908300" y="2262188"/>
          <p14:tracePt t="10903" x="2889250" y="2352675"/>
          <p14:tracePt t="10912" x="2889250" y="2444750"/>
          <p14:tracePt t="10919" x="2852738" y="2544763"/>
          <p14:tracePt t="10927" x="2852738" y="2654300"/>
          <p14:tracePt t="10936" x="2835275" y="2727325"/>
          <p14:tracePt t="10943" x="2825750" y="2808288"/>
          <p14:tracePt t="10952" x="2825750" y="2917825"/>
          <p14:tracePt t="10959" x="2798763" y="3000375"/>
          <p14:tracePt t="10968" x="2789238" y="3073400"/>
          <p14:tracePt t="10975" x="2771775" y="3127375"/>
          <p14:tracePt t="10984" x="2762250" y="3228975"/>
          <p14:tracePt t="10994" x="2762250" y="3302000"/>
          <p14:tracePt t="11001" x="2735263" y="3365500"/>
          <p14:tracePt t="11011" x="2735263" y="3438525"/>
          <p14:tracePt t="11017" x="2725738" y="3475038"/>
          <p14:tracePt t="11025" x="2725738" y="3538538"/>
          <p14:tracePt t="11033" x="2725738" y="3556000"/>
          <p14:tracePt t="11041" x="2725738" y="3611563"/>
          <p14:tracePt t="11049" x="2725738" y="3638550"/>
          <p14:tracePt t="11060" x="2725738" y="3657600"/>
          <p14:tracePt t="11063" x="2725738" y="3694113"/>
          <p14:tracePt t="11071" x="2725738" y="3711575"/>
          <p14:tracePt t="11079" x="2725738" y="3738563"/>
          <p14:tracePt t="11087" x="2725738" y="3775075"/>
          <p14:tracePt t="11095" x="2725738" y="3784600"/>
          <p14:tracePt t="11106" x="2725738" y="3803650"/>
          <p14:tracePt t="11116" x="2725738" y="3821113"/>
          <p14:tracePt t="11120" x="2725738" y="3840163"/>
          <p14:tracePt t="11128" x="2725738" y="3848100"/>
          <p14:tracePt t="11135" x="2725738" y="3875088"/>
          <p14:tracePt t="11144" x="2725738" y="3894138"/>
          <p14:tracePt t="11152" x="2725738" y="3921125"/>
          <p14:tracePt t="11160" x="2725738" y="3930650"/>
          <p14:tracePt t="11168" x="2725738" y="3940175"/>
          <p14:tracePt t="11176" x="2725738" y="3967163"/>
          <p14:tracePt t="11184" x="2725738" y="3984625"/>
          <p14:tracePt t="11192" x="2725738" y="3994150"/>
          <p14:tracePt t="11200" x="2725738" y="4013200"/>
          <p14:tracePt t="11208" x="2725738" y="4057650"/>
          <p14:tracePt t="11215" x="2725738" y="4067175"/>
          <p14:tracePt t="11224" x="2725738" y="4094163"/>
          <p14:tracePt t="11232" x="2725738" y="4113213"/>
          <p14:tracePt t="11241" x="2735263" y="4149725"/>
          <p14:tracePt t="11260" x="2735263" y="4167188"/>
          <p14:tracePt t="11266" x="2744788" y="4203700"/>
          <p14:tracePt t="11283" x="2752725" y="4232275"/>
          <p14:tracePt t="11289" x="2752725" y="4240213"/>
          <p14:tracePt t="11298" x="2762250" y="4259263"/>
          <p14:tracePt t="11303" x="2771775" y="4268788"/>
          <p14:tracePt t="11311" x="2771775" y="4276725"/>
          <p14:tracePt t="11319" x="2781300" y="4286250"/>
          <p14:tracePt t="11335" x="2781300" y="4295775"/>
          <p14:tracePt t="11344" x="2781300" y="4313238"/>
          <p14:tracePt t="11351" x="2789238" y="4332288"/>
          <p14:tracePt t="11360" x="2789238" y="4340225"/>
          <p14:tracePt t="11367" x="2798763" y="4359275"/>
          <p14:tracePt t="11375" x="2808288" y="4386263"/>
          <p14:tracePt t="11392" x="2825750" y="4405313"/>
          <p14:tracePt t="11399" x="2825750" y="4413250"/>
          <p14:tracePt t="11408" x="2835275" y="4422775"/>
          <p14:tracePt t="11415" x="2844800" y="4432300"/>
          <p14:tracePt t="11424" x="2844800" y="4449763"/>
          <p14:tracePt t="11432" x="2852738" y="4459288"/>
          <p14:tracePt t="11463" x="2862263" y="4459288"/>
          <p14:tracePt t="11644" x="2871788" y="4459288"/>
          <p14:tracePt t="11771" x="2871788" y="4449763"/>
          <p14:tracePt t="11777" x="2871788" y="4441825"/>
          <p14:tracePt t="11815" x="2889250" y="4422775"/>
          <p14:tracePt t="11823" x="2898775" y="4422775"/>
          <p14:tracePt t="11840" x="2908300" y="4422775"/>
          <p14:tracePt t="11847" x="2917825" y="4422775"/>
          <p14:tracePt t="11856" x="2935288" y="4422775"/>
          <p14:tracePt t="11865" x="2944813" y="4413250"/>
          <p14:tracePt t="11873" x="2944813" y="4405313"/>
          <p14:tracePt t="11880" x="2962275" y="4395788"/>
          <p14:tracePt t="11889" x="2971800" y="4395788"/>
          <p14:tracePt t="11896" x="2990850" y="4386263"/>
          <p14:tracePt t="11910" x="2998788" y="4376738"/>
          <p14:tracePt t="11920" x="3017838" y="4376738"/>
          <p14:tracePt t="11927" x="3027363" y="4368800"/>
          <p14:tracePt t="11935" x="3027363" y="4359275"/>
          <p14:tracePt t="11959" x="3035300" y="4349750"/>
          <p14:tracePt t="11967" x="3044825" y="4340225"/>
          <p14:tracePt t="12410" x="3044825" y="4349750"/>
          <p14:tracePt t="12417" x="3063875" y="4376738"/>
          <p14:tracePt t="12428" x="3108325" y="4376738"/>
          <p14:tracePt t="12433" x="3136900" y="4376738"/>
          <p14:tracePt t="12443" x="3171825" y="4376738"/>
          <p14:tracePt t="12448" x="3244850" y="4376738"/>
          <p14:tracePt t="12458" x="3336925" y="4376738"/>
          <p14:tracePt t="12464" x="3427413" y="4376738"/>
          <p14:tracePt t="12473" x="3500438" y="4376738"/>
          <p14:tracePt t="12480" x="3609975" y="4376738"/>
          <p14:tracePt t="12488" x="3702050" y="4376738"/>
          <p14:tracePt t="12496" x="3792538" y="4376738"/>
          <p14:tracePt t="12504" x="3875088" y="4376738"/>
          <p14:tracePt t="12512" x="3929063" y="4376738"/>
          <p14:tracePt t="12521" x="3984625" y="4376738"/>
          <p14:tracePt t="12528" x="4021138" y="4376738"/>
          <p14:tracePt t="12536" x="4057650" y="4376738"/>
          <p14:tracePt t="12544" x="4084638" y="4376738"/>
          <p14:tracePt t="12552" x="4121150" y="4376738"/>
          <p14:tracePt t="12560" x="4157663" y="4376738"/>
          <p14:tracePt t="12568" x="4194175" y="4376738"/>
          <p14:tracePt t="12577" x="4230688" y="4376738"/>
          <p14:tracePt t="12583" x="4248150" y="4376738"/>
          <p14:tracePt t="12591" x="4294188" y="4376738"/>
          <p14:tracePt t="12599" x="4330700" y="4376738"/>
          <p14:tracePt t="12610" x="4348163" y="4376738"/>
          <p14:tracePt t="12615" x="4384675" y="4376738"/>
          <p14:tracePt t="12624" x="4394200" y="4376738"/>
          <p14:tracePt t="12631" x="4413250" y="4376738"/>
          <p14:tracePt t="12640" x="4430713" y="4386263"/>
          <p14:tracePt t="12647" x="4440238" y="4386263"/>
          <p14:tracePt t="12657" x="4467225" y="4395788"/>
          <p14:tracePt t="12663" x="4484688" y="4405313"/>
          <p14:tracePt t="12674" x="4530725" y="4422775"/>
          <p14:tracePt t="12679" x="4540250" y="4422775"/>
          <p14:tracePt t="12687" x="4576763" y="4422775"/>
          <p14:tracePt t="12695" x="4613275" y="4432300"/>
          <p14:tracePt t="12703" x="4659313" y="4432300"/>
          <p14:tracePt t="12711" x="4713288" y="4449763"/>
          <p14:tracePt t="12719" x="4786313" y="4449763"/>
          <p14:tracePt t="12727" x="4859338" y="4449763"/>
          <p14:tracePt t="12735" x="4922838" y="4449763"/>
          <p14:tracePt t="12743" x="4978400" y="4449763"/>
          <p14:tracePt t="12751" x="5032375" y="4449763"/>
          <p14:tracePt t="12759" x="5086350" y="4449763"/>
          <p14:tracePt t="12767" x="5132388" y="4449763"/>
          <p14:tracePt t="12776" x="5168900" y="4449763"/>
          <p14:tracePt t="12783" x="5187950" y="4449763"/>
          <p14:tracePt t="12791" x="5214938" y="4449763"/>
          <p14:tracePt t="12801" x="5232400" y="4449763"/>
          <p14:tracePt t="12808" x="5241925" y="4449763"/>
          <p14:tracePt t="12815" x="5260975" y="4449763"/>
          <p14:tracePt t="12831" x="5268913" y="4449763"/>
          <p14:tracePt t="13033" x="5278438" y="4449763"/>
          <p14:tracePt t="13042" x="5278438" y="4441825"/>
          <p14:tracePt t="13053" x="5278438" y="4432300"/>
          <p14:tracePt t="13077" x="5251450" y="4422775"/>
          <p14:tracePt t="13082" x="5232400" y="4422775"/>
          <p14:tracePt t="13088" x="5224463" y="4422775"/>
          <p14:tracePt t="13096" x="5195888" y="4422775"/>
          <p14:tracePt t="13105" x="5187950" y="4422775"/>
          <p14:tracePt t="13120" x="5178425" y="4422775"/>
          <p14:tracePt t="13129" x="5151438" y="4422775"/>
          <p14:tracePt t="13135" x="5132388" y="4422775"/>
          <p14:tracePt t="13144" x="5114925" y="4422775"/>
          <p14:tracePt t="13151" x="5105400" y="4422775"/>
          <p14:tracePt t="13159" x="5095875" y="4422775"/>
          <p14:tracePt t="13167" x="5086350" y="4422775"/>
          <p14:tracePt t="13175" x="5059363" y="4422775"/>
          <p14:tracePt t="13183" x="5059363" y="4432300"/>
          <p14:tracePt t="13199" x="5049838" y="4441825"/>
          <p14:tracePt t="13207" x="5032375" y="4441825"/>
          <p14:tracePt t="13215" x="5022850" y="4449763"/>
          <p14:tracePt t="13560" x="5032375" y="4449763"/>
          <p14:tracePt t="13567" x="5059363" y="4432300"/>
          <p14:tracePt t="13575" x="5068888" y="4422775"/>
          <p14:tracePt t="13583" x="5105400" y="4413250"/>
          <p14:tracePt t="13592" x="5122863" y="4395788"/>
          <p14:tracePt t="13600" x="5159375" y="4368800"/>
          <p14:tracePt t="13611" x="5187950" y="4340225"/>
          <p14:tracePt t="13616" x="5224463" y="4303713"/>
          <p14:tracePt t="13625" x="5287963" y="4240213"/>
          <p14:tracePt t="13632" x="5360988" y="4122738"/>
          <p14:tracePt t="13642" x="5461000" y="3921125"/>
          <p14:tracePt t="13648" x="5551488" y="3694113"/>
          <p14:tracePt t="13659" x="5653088" y="3346450"/>
          <p14:tracePt t="13664" x="5797550" y="2936875"/>
          <p14:tracePt t="13672" x="5953125" y="2554288"/>
          <p14:tracePt t="13679" x="6089650" y="2133600"/>
          <p14:tracePt t="13689" x="6162675" y="1906588"/>
          <p14:tracePt t="13696" x="6254750" y="1677988"/>
          <p14:tracePt t="13703" x="6326188" y="1504950"/>
          <p14:tracePt t="13712" x="6354763" y="1376363"/>
          <p14:tracePt t="13719" x="6399213" y="1276350"/>
          <p14:tracePt t="13728" x="6408738" y="1185863"/>
          <p14:tracePt t="13736" x="6427788" y="1139825"/>
          <p14:tracePt t="13743" x="6435725" y="1122363"/>
          <p14:tracePt t="13752" x="6435725" y="1093788"/>
          <p14:tracePt t="13760" x="6454775" y="1076325"/>
          <p14:tracePt t="13799" x="6454775" y="1066800"/>
          <p14:tracePt t="14008" x="6445250" y="1076325"/>
          <p14:tracePt t="14016" x="6399213" y="1085850"/>
          <p14:tracePt t="14024" x="6372225" y="1085850"/>
          <p14:tracePt t="14032" x="6354763" y="1093788"/>
          <p14:tracePt t="14041" x="6326188" y="1093788"/>
          <p14:tracePt t="14048" x="6318250" y="1093788"/>
          <p14:tracePt t="14061" x="6299200" y="1093788"/>
          <p14:tracePt t="14071" x="6281738" y="1093788"/>
          <p14:tracePt t="14103" x="6272213" y="1093788"/>
          <p14:tracePt t="14119" x="6262688" y="1093788"/>
          <p14:tracePt t="14128" x="6226175" y="1093788"/>
          <p14:tracePt t="14136" x="6208713" y="1085850"/>
          <p14:tracePt t="14143" x="6181725" y="1066800"/>
          <p14:tracePt t="14152" x="6162675" y="1030288"/>
          <p14:tracePt t="14159" x="6153150" y="1012825"/>
          <p14:tracePt t="14167" x="6135688" y="984250"/>
          <p14:tracePt t="14175" x="6135688" y="966788"/>
          <p14:tracePt t="14183" x="6126163" y="947738"/>
          <p14:tracePt t="14191" x="6126163" y="939800"/>
          <p14:tracePt t="14199" x="6116638" y="920750"/>
          <p14:tracePt t="14274" x="6116638" y="903288"/>
          <p14:tracePt t="14592" x="6116638" y="893763"/>
          <p14:tracePt t="14624" x="6116638" y="884238"/>
          <p14:tracePt t="14729" x="6116638" y="930275"/>
          <p14:tracePt t="14741" x="6126163" y="947738"/>
          <p14:tracePt t="14748" x="6126163" y="1003300"/>
          <p14:tracePt t="14755" x="6135688" y="1066800"/>
          <p14:tracePt t="14763" x="6153150" y="1122363"/>
          <p14:tracePt t="14769" x="6162675" y="1212850"/>
          <p14:tracePt t="14777" x="6162675" y="1312863"/>
          <p14:tracePt t="14784" x="6189663" y="1441450"/>
          <p14:tracePt t="14793" x="6189663" y="1514475"/>
          <p14:tracePt t="14804" x="6189663" y="1587500"/>
          <p14:tracePt t="14807" x="6189663" y="1641475"/>
          <p14:tracePt t="14815" x="6218238" y="1724025"/>
          <p14:tracePt t="14824" x="6218238" y="1760538"/>
          <p14:tracePt t="14831" x="6226175" y="1824038"/>
          <p14:tracePt t="14840" x="6254750" y="1851025"/>
          <p14:tracePt t="14847" x="6254750" y="1870075"/>
          <p14:tracePt t="14857" x="6262688" y="1914525"/>
          <p14:tracePt t="15258" x="6262688" y="1924050"/>
          <p14:tracePt t="15266" x="6262688" y="1951038"/>
          <p14:tracePt t="15273" x="6199188" y="1987550"/>
          <p14:tracePt t="15281" x="6145213" y="2016125"/>
          <p14:tracePt t="15287" x="6062663" y="2043113"/>
          <p14:tracePt t="15296" x="5980113" y="2079625"/>
          <p14:tracePt t="15303" x="5889625" y="2097088"/>
          <p14:tracePt t="15312" x="5807075" y="2106613"/>
          <p14:tracePt t="15319" x="5734050" y="2116138"/>
          <p14:tracePt t="15328" x="5680075" y="2116138"/>
          <p14:tracePt t="15335" x="5624513" y="2116138"/>
          <p14:tracePt t="15344" x="5588000" y="2116138"/>
          <p14:tracePt t="15351" x="5561013" y="2116138"/>
          <p14:tracePt t="15361" x="5534025" y="2089150"/>
          <p14:tracePt t="15367" x="5507038" y="2043113"/>
          <p14:tracePt t="15376" x="5470525" y="1997075"/>
          <p14:tracePt t="15383" x="5461000" y="1933575"/>
          <p14:tracePt t="15393" x="5434013" y="1870075"/>
          <p14:tracePt t="15399" x="5397500" y="1804988"/>
          <p14:tracePt t="15409" x="5387975" y="1768475"/>
          <p14:tracePt t="15415" x="5378450" y="1704975"/>
          <p14:tracePt t="15424" x="5378450" y="1677988"/>
          <p14:tracePt t="15431" x="5378450" y="1624013"/>
          <p14:tracePt t="15441" x="5351463" y="1577975"/>
          <p14:tracePt t="15447" x="5351463" y="1558925"/>
          <p14:tracePt t="15457" x="5351463" y="1522413"/>
          <p14:tracePt t="15463" x="5351463" y="1485900"/>
          <p14:tracePt t="15480" x="5351463" y="1468438"/>
          <p14:tracePt t="15488" x="5351463" y="1441450"/>
          <p14:tracePt t="15495" x="5351463" y="1431925"/>
          <p14:tracePt t="15503" x="5351463" y="1422400"/>
          <p14:tracePt t="15519" x="5341938" y="1395413"/>
          <p14:tracePt t="15679" x="5334000" y="1385888"/>
          <p14:tracePt t="15747" x="5324475" y="1385888"/>
          <p14:tracePt t="15754" x="5324475" y="1395413"/>
          <p14:tracePt t="15769" x="5314950" y="1412875"/>
          <p14:tracePt t="16095" x="5305425" y="1431925"/>
          <p14:tracePt t="16103" x="5297488" y="1441450"/>
          <p14:tracePt t="16112" x="5287963" y="1441450"/>
          <p14:tracePt t="16119" x="5268913" y="1485900"/>
          <p14:tracePt t="16127" x="5260975" y="1485900"/>
          <p14:tracePt t="16135" x="5251450" y="1504950"/>
          <p14:tracePt t="16144" x="5224463" y="1531938"/>
          <p14:tracePt t="16151" x="5214938" y="1531938"/>
          <p14:tracePt t="16159" x="5205413" y="1550988"/>
          <p14:tracePt t="16167" x="5195888" y="1558925"/>
          <p14:tracePt t="16175" x="5195888" y="1568450"/>
          <p14:tracePt t="16183" x="5195888" y="1577975"/>
          <p14:tracePt t="16191" x="5195888" y="1595438"/>
          <p14:tracePt t="16199" x="5195888" y="1604963"/>
          <p14:tracePt t="16207" x="5187950" y="1614488"/>
          <p14:tracePt t="16215" x="5168900" y="1641475"/>
          <p14:tracePt t="16232" x="5159375" y="1660525"/>
          <p14:tracePt t="16240" x="5151438" y="1697038"/>
          <p14:tracePt t="16248" x="5132388" y="1724025"/>
          <p14:tracePt t="16258" x="5114925" y="1751013"/>
          <p14:tracePt t="16264" x="5105400" y="1797050"/>
          <p14:tracePt t="16274" x="5068888" y="1841500"/>
          <p14:tracePt t="16280" x="5068888" y="1870075"/>
          <p14:tracePt t="16287" x="5049838" y="1914525"/>
          <p14:tracePt t="16295" x="5022850" y="1979613"/>
          <p14:tracePt t="16303" x="5005388" y="2024063"/>
          <p14:tracePt t="16312" x="4978400" y="2089150"/>
          <p14:tracePt t="16319" x="4949825" y="2143125"/>
          <p14:tracePt t="16328" x="4941888" y="2206625"/>
          <p14:tracePt t="16335" x="4941888" y="2279650"/>
          <p14:tracePt t="16344" x="4941888" y="2335213"/>
          <p14:tracePt t="16351" x="4932363" y="2416175"/>
          <p14:tracePt t="16360" x="4913313" y="2471738"/>
          <p14:tracePt t="16367" x="4886325" y="2571750"/>
          <p14:tracePt t="16375" x="4876800" y="2662238"/>
          <p14:tracePt t="16383" x="4868863" y="2735263"/>
          <p14:tracePt t="16391" x="4849813" y="2800350"/>
          <p14:tracePt t="16399" x="4822825" y="2881313"/>
          <p14:tracePt t="16407" x="4813300" y="2973388"/>
          <p14:tracePt t="16415" x="4803775" y="3027363"/>
          <p14:tracePt t="16424" x="4749800" y="3100388"/>
          <p14:tracePt t="16431" x="4730750" y="3173413"/>
          <p14:tracePt t="16439" x="4722813" y="3236913"/>
          <p14:tracePt t="16447" x="4722813" y="3309938"/>
          <p14:tracePt t="16456" x="4686300" y="3375025"/>
          <p14:tracePt t="16463" x="4676775" y="3429000"/>
          <p14:tracePt t="16472" x="4659313" y="3538538"/>
          <p14:tracePt t="16479" x="4659313" y="3602038"/>
          <p14:tracePt t="16487" x="4659313" y="3657600"/>
          <p14:tracePt t="16495" x="4659313" y="3711575"/>
          <p14:tracePt t="16503" x="4659313" y="3767138"/>
          <p14:tracePt t="16511" x="4659313" y="3811588"/>
          <p14:tracePt t="16519" x="4659313" y="3840163"/>
          <p14:tracePt t="16527" x="4659313" y="3875088"/>
          <p14:tracePt t="16535" x="4659313" y="3911600"/>
          <p14:tracePt t="16552" x="4659313" y="3921125"/>
          <p14:tracePt t="16559" x="4659313" y="3930650"/>
          <p14:tracePt t="16576" x="4659313" y="3948113"/>
          <p14:tracePt t="16592" x="4659313" y="3957638"/>
          <p14:tracePt t="16624" x="4640263" y="3976688"/>
          <p14:tracePt t="16647" x="4640263" y="3994150"/>
          <p14:tracePt t="16655" x="4640263" y="4013200"/>
          <p14:tracePt t="16672" x="4640263" y="4030663"/>
          <p14:tracePt t="16679" x="4640263" y="4040188"/>
          <p14:tracePt t="16687" x="4640263" y="4057650"/>
          <p14:tracePt t="16695" x="4640263" y="4086225"/>
          <p14:tracePt t="16704" x="4640263" y="4103688"/>
          <p14:tracePt t="16720" x="4640263" y="4122738"/>
          <p14:tracePt t="16728" x="4649788" y="4130675"/>
          <p14:tracePt t="16948" x="4659313" y="4140200"/>
          <p14:tracePt t="16957" x="4659313" y="4149725"/>
          <p14:tracePt t="16962" x="4676775" y="4167188"/>
          <p14:tracePt t="16969" x="4686300" y="4167188"/>
          <p14:tracePt t="16975" x="4686300" y="4176713"/>
          <p14:tracePt t="16985" x="4695825" y="4186238"/>
          <p14:tracePt t="16991" x="4703763" y="4195763"/>
          <p14:tracePt t="17000" x="4722813" y="4213225"/>
          <p14:tracePt t="17016" x="4730750" y="4222750"/>
          <p14:tracePt t="17023" x="4767263" y="4232275"/>
          <p14:tracePt t="17062" x="4786313" y="4240213"/>
          <p14:tracePt t="17288" x="4786313" y="4249738"/>
          <p14:tracePt t="17327" x="4795838" y="4259263"/>
          <p14:tracePt t="17343" x="4803775" y="4268788"/>
          <p14:tracePt t="17359" x="4803775" y="4286250"/>
          <p14:tracePt t="17367" x="4803775" y="4295775"/>
          <p14:tracePt t="17383" x="4803775" y="4303713"/>
          <p14:tracePt t="17391" x="4803775" y="4313238"/>
          <p14:tracePt t="17399" x="4803775" y="4332288"/>
          <p14:tracePt t="17424" x="4803775" y="4349750"/>
          <p14:tracePt t="17431" x="4803775" y="4368800"/>
          <p14:tracePt t="17440" x="4803775" y="4376738"/>
          <p14:tracePt t="17447" x="4813300" y="4395788"/>
          <p14:tracePt t="17472" x="4822825" y="4413250"/>
          <p14:tracePt t="17480" x="4822825" y="4422775"/>
          <p14:tracePt t="17690" x="4832350" y="4432300"/>
          <p14:tracePt t="18072" x="4840288" y="4422775"/>
          <p14:tracePt t="18216" x="4840288" y="4413250"/>
          <p14:tracePt t="18241" x="4840288" y="4395788"/>
          <p14:tracePt t="18254" x="4840288" y="4386263"/>
          <p14:tracePt t="18259" x="4840288" y="4376738"/>
          <p14:tracePt t="18272" x="4840288" y="4368800"/>
          <p14:tracePt t="18280" x="4840288" y="4359275"/>
          <p14:tracePt t="18295" x="4840288" y="4349750"/>
          <p14:tracePt t="18303" x="4840288" y="4340225"/>
          <p14:tracePt t="18335" x="4840288" y="4332288"/>
          <p14:tracePt t="18359" x="4840288" y="4313238"/>
          <p14:tracePt t="18375" x="4840288" y="4295775"/>
          <p14:tracePt t="18400" x="4840288" y="4276725"/>
          <p14:tracePt t="18408" x="4840288" y="4268788"/>
          <p14:tracePt t="18416" x="4840288" y="4259263"/>
          <p14:tracePt t="18425" x="4840288" y="4249738"/>
          <p14:tracePt t="18431" x="4840288" y="4222750"/>
          <p14:tracePt t="18440" x="4840288" y="4203700"/>
          <p14:tracePt t="18447" x="4840288" y="4186238"/>
          <p14:tracePt t="18457" x="4840288" y="4167188"/>
          <p14:tracePt t="18463" x="4840288" y="4140200"/>
          <p14:tracePt t="18473" x="4840288" y="4122738"/>
          <p14:tracePt t="18479" x="4840288" y="4094163"/>
          <p14:tracePt t="18487" x="4840288" y="4057650"/>
          <p14:tracePt t="18495" x="4840288" y="4013200"/>
          <p14:tracePt t="18503" x="4840288" y="3976688"/>
          <p14:tracePt t="18511" x="4840288" y="3921125"/>
          <p14:tracePt t="18519" x="4840288" y="3867150"/>
          <p14:tracePt t="18527" x="4859338" y="3821113"/>
          <p14:tracePt t="18535" x="4868863" y="3738563"/>
          <p14:tracePt t="18544" x="4868863" y="3702050"/>
          <p14:tracePt t="18551" x="4905375" y="3629025"/>
          <p14:tracePt t="18559" x="4913313" y="3565525"/>
          <p14:tracePt t="18567" x="4941888" y="3492500"/>
          <p14:tracePt t="18575" x="4968875" y="3375025"/>
          <p14:tracePt t="18583" x="4995863" y="3282950"/>
          <p14:tracePt t="18591" x="5041900" y="3163888"/>
          <p14:tracePt t="18599" x="5059363" y="3073400"/>
          <p14:tracePt t="18608" x="5095875" y="2936875"/>
          <p14:tracePt t="18615" x="5122863" y="2844800"/>
          <p14:tracePt t="18625" x="5151438" y="2727325"/>
          <p14:tracePt t="18631" x="5195888" y="2598738"/>
          <p14:tracePt t="18640" x="5214938" y="2489200"/>
          <p14:tracePt t="18647" x="5260975" y="2371725"/>
          <p14:tracePt t="18658" x="5278438" y="2289175"/>
          <p14:tracePt t="18663" x="5314950" y="2160588"/>
          <p14:tracePt t="18674" x="5334000" y="2089150"/>
          <p14:tracePt t="18679" x="5351463" y="2006600"/>
          <p14:tracePt t="18687" x="5387975" y="1924050"/>
          <p14:tracePt t="18695" x="5405438" y="1851025"/>
          <p14:tracePt t="18703" x="5434013" y="1751013"/>
          <p14:tracePt t="18711" x="5451475" y="1697038"/>
          <p14:tracePt t="18719" x="5478463" y="1595438"/>
          <p14:tracePt t="18727" x="5497513" y="1531938"/>
          <p14:tracePt t="18735" x="5534025" y="1458913"/>
          <p14:tracePt t="18743" x="5561013" y="1395413"/>
          <p14:tracePt t="18751" x="5597525" y="1312863"/>
          <p14:tracePt t="18759" x="5624513" y="1268413"/>
          <p14:tracePt t="18768" x="5661025" y="1203325"/>
          <p14:tracePt t="18775" x="5680075" y="1158875"/>
          <p14:tracePt t="18783" x="5753100" y="1103313"/>
          <p14:tracePt t="18792" x="5797550" y="1057275"/>
          <p14:tracePt t="18799" x="5834063" y="1012825"/>
          <p14:tracePt t="18808" x="5862638" y="976313"/>
          <p14:tracePt t="18815" x="5899150" y="947738"/>
          <p14:tracePt t="18824" x="5943600" y="939800"/>
          <p14:tracePt t="18833" x="5972175" y="903288"/>
          <p14:tracePt t="18849" x="6007100" y="893763"/>
          <p14:tracePt t="18862" x="6035675" y="884238"/>
          <p14:tracePt t="18867" x="6043613" y="884238"/>
          <p14:tracePt t="18912" x="6053138" y="884238"/>
          <p14:tracePt t="18919" x="6072188" y="884238"/>
          <p14:tracePt t="19017" x="6080125" y="884238"/>
          <p14:tracePt t="19032" x="6089650" y="884238"/>
          <p14:tracePt t="19040" x="6108700" y="884238"/>
          <p14:tracePt t="19050" x="6126163" y="884238"/>
          <p14:tracePt t="19056" x="6153150" y="884238"/>
          <p14:tracePt t="19075" x="6218238" y="820738"/>
          <p14:tracePt t="19079" x="6254750" y="793750"/>
          <p14:tracePt t="19087" x="6281738" y="757238"/>
          <p14:tracePt t="19095" x="6291263" y="747713"/>
          <p14:tracePt t="19105" x="6318250" y="720725"/>
          <p14:tracePt t="19117" x="6326188" y="701675"/>
          <p14:tracePt t="19120" x="6335713" y="693738"/>
          <p14:tracePt t="19129" x="6345238" y="684213"/>
          <p14:tracePt t="19136" x="6354763" y="674688"/>
          <p14:tracePt t="19144" x="6354763" y="665163"/>
          <p14:tracePt t="19167" x="6362700" y="657225"/>
          <p14:tracePt t="19191" x="6372225" y="647700"/>
          <p14:tracePt t="19199" x="6372225" y="638175"/>
          <p14:tracePt t="19207" x="6381750" y="620713"/>
          <p14:tracePt t="19215" x="6391275" y="601663"/>
          <p14:tracePt t="19223" x="6399213" y="592138"/>
          <p14:tracePt t="19240" x="6408738" y="584200"/>
          <p14:tracePt t="19247" x="6408738" y="555625"/>
          <p14:tracePt t="19263" x="6408738" y="547688"/>
          <p14:tracePt t="19273" x="6418263" y="528638"/>
          <p14:tracePt t="19488" x="6418263" y="538163"/>
          <p14:tracePt t="19505" x="6418263" y="547688"/>
          <p14:tracePt t="19520" x="6418263" y="555625"/>
          <p14:tracePt t="19730" x="6418263" y="574675"/>
          <p14:tracePt t="19753" x="6408738" y="574675"/>
          <p14:tracePt t="19762" x="6399213" y="574675"/>
          <p14:tracePt t="19784" x="6391275" y="574675"/>
          <p14:tracePt t="19792" x="6381750" y="574675"/>
          <p14:tracePt t="19807" x="6372225" y="574675"/>
          <p14:tracePt t="19815" x="6362700" y="574675"/>
          <p14:tracePt t="19823" x="6326188" y="574675"/>
          <p14:tracePt t="19831" x="6318250" y="574675"/>
          <p14:tracePt t="19839" x="6291263" y="574675"/>
          <p14:tracePt t="19847" x="6272213" y="574675"/>
          <p14:tracePt t="19856" x="6235700" y="574675"/>
          <p14:tracePt t="19865" x="6189663" y="565150"/>
          <p14:tracePt t="19877" x="6126163" y="555625"/>
          <p14:tracePt t="19881" x="6080125" y="528638"/>
          <p14:tracePt t="19893" x="6043613" y="519113"/>
          <p14:tracePt t="19897" x="5999163" y="519113"/>
          <p14:tracePt t="19905" x="5962650" y="511175"/>
          <p14:tracePt t="19912" x="5953125" y="511175"/>
          <p14:tracePt t="19924" x="5926138" y="501650"/>
          <p14:tracePt t="19927" x="5899150" y="492125"/>
          <p14:tracePt t="19936" x="5889625" y="482600"/>
          <p14:tracePt t="19943" x="5880100" y="482600"/>
          <p14:tracePt t="19969" x="5870575" y="482600"/>
          <p14:tracePt t="20097" x="5853113" y="474663"/>
          <p14:tracePt t="20116" x="5843588" y="455613"/>
          <p14:tracePt t="20124" x="5826125" y="438150"/>
          <p14:tracePt t="20135" x="5816600" y="428625"/>
          <p14:tracePt t="20151" x="5816600" y="419100"/>
          <p14:tracePt t="20159" x="5816600" y="411163"/>
          <p14:tracePt t="20167" x="5807075" y="392113"/>
          <p14:tracePt t="20191" x="5807075" y="382588"/>
          <p14:tracePt t="20199" x="5807075" y="365125"/>
          <p14:tracePt t="20215" x="5807075" y="355600"/>
          <p14:tracePt t="20225" x="5807075" y="338138"/>
          <p14:tracePt t="20231" x="5807075" y="319088"/>
          <p14:tracePt t="20239" x="5807075" y="301625"/>
          <p14:tracePt t="20257" x="5807075" y="292100"/>
          <p14:tracePt t="20263" x="5807075" y="273050"/>
          <p14:tracePt t="20280" x="5816600" y="255588"/>
          <p14:tracePt t="20288" x="5826125" y="246063"/>
          <p14:tracePt t="20295" x="5834063" y="228600"/>
          <p14:tracePt t="20306" x="5843588" y="219075"/>
          <p14:tracePt t="20315" x="5853113" y="209550"/>
          <p14:tracePt t="20320" x="5870575" y="200025"/>
          <p14:tracePt t="20336" x="5889625" y="192088"/>
          <p14:tracePt t="20344" x="5889625" y="182563"/>
          <p14:tracePt t="20352" x="5907088" y="173038"/>
          <p14:tracePt t="20360" x="5916613" y="173038"/>
          <p14:tracePt t="20367" x="5935663" y="173038"/>
          <p14:tracePt t="20375" x="5953125" y="173038"/>
          <p14:tracePt t="20383" x="5962650" y="173038"/>
          <p14:tracePt t="20391" x="5999163" y="173038"/>
          <p14:tracePt t="20399" x="6026150" y="173038"/>
          <p14:tracePt t="20408" x="6053138" y="173038"/>
          <p14:tracePt t="20415" x="6080125" y="173038"/>
          <p14:tracePt t="20424" x="6099175" y="173038"/>
          <p14:tracePt t="20431" x="6126163" y="173038"/>
          <p14:tracePt t="20440" x="6145213" y="173038"/>
          <p14:tracePt t="20447" x="6162675" y="182563"/>
          <p14:tracePt t="20456" x="6172200" y="182563"/>
          <p14:tracePt t="20463" x="6181725" y="182563"/>
          <p14:tracePt t="20473" x="6189663" y="192088"/>
          <p14:tracePt t="20495" x="6208713" y="200025"/>
          <p14:tracePt t="20503" x="6226175" y="219075"/>
          <p14:tracePt t="20528" x="6235700" y="228600"/>
          <p14:tracePt t="20536" x="6262688" y="236538"/>
          <p14:tracePt t="20568" x="6281738" y="246063"/>
          <p14:tracePt t="20592" x="6281738" y="255588"/>
          <p14:tracePt t="20600" x="6281738" y="265113"/>
          <p14:tracePt t="20616" x="6281738" y="273050"/>
          <p14:tracePt t="20626" x="6281738" y="282575"/>
          <p14:tracePt t="20631" x="6281738" y="292100"/>
          <p14:tracePt t="20640" x="6281738" y="301625"/>
          <p14:tracePt t="20647" x="6281738" y="309563"/>
          <p14:tracePt t="20658" x="6281738" y="338138"/>
          <p14:tracePt t="20663" x="6281738" y="346075"/>
          <p14:tracePt t="20674" x="6272213" y="374650"/>
          <p14:tracePt t="20679" x="6262688" y="401638"/>
          <p14:tracePt t="20687" x="6254750" y="411163"/>
          <p14:tracePt t="20695" x="6235700" y="446088"/>
          <p14:tracePt t="20703" x="6226175" y="455613"/>
          <p14:tracePt t="20711" x="6208713" y="465138"/>
          <p14:tracePt t="20719" x="6189663" y="482600"/>
          <p14:tracePt t="20727" x="6181725" y="492125"/>
          <p14:tracePt t="20744" x="6172200" y="492125"/>
          <p14:tracePt t="20834" x="6162675" y="492125"/>
          <p14:tracePt t="20861" x="6153150" y="492125"/>
          <p14:tracePt t="20938" x="6145213" y="492125"/>
          <p14:tracePt t="21010" x="6145213" y="482600"/>
          <p14:tracePt t="21024" x="6145213" y="474663"/>
          <p14:tracePt t="21040" x="6153150" y="446088"/>
          <p14:tracePt t="21059" x="6162675" y="428625"/>
          <p14:tracePt t="21064" x="6172200" y="419100"/>
          <p14:tracePt t="21080" x="6181725" y="411163"/>
          <p14:tracePt t="21104" x="6181725" y="401638"/>
          <p14:tracePt t="21112" x="6181725" y="392113"/>
          <p14:tracePt t="21120" x="6181725" y="374650"/>
          <p14:tracePt t="21128" x="6189663" y="365125"/>
          <p14:tracePt t="21136" x="6189663" y="355600"/>
          <p14:tracePt t="21144" x="6189663" y="338138"/>
          <p14:tracePt t="21152" x="6189663" y="319088"/>
          <p14:tracePt t="21161" x="6189663" y="309563"/>
          <p14:tracePt t="21168" x="6189663" y="292100"/>
          <p14:tracePt t="21176" x="6189663" y="273050"/>
          <p14:tracePt t="21184" x="6189663" y="265113"/>
          <p14:tracePt t="21200" x="6189663" y="236538"/>
          <p14:tracePt t="21232" x="6189663" y="228600"/>
          <p14:tracePt t="21239" x="6189663" y="209550"/>
          <p14:tracePt t="21255" x="6189663" y="200025"/>
          <p14:tracePt t="21263" x="6181725" y="182563"/>
          <p14:tracePt t="21273" x="6172200" y="182563"/>
          <p14:tracePt t="21280" x="6145213" y="182563"/>
          <p14:tracePt t="21288" x="6116638" y="173038"/>
          <p14:tracePt t="21298" x="6089650" y="173038"/>
          <p14:tracePt t="21303" x="6035675" y="173038"/>
          <p14:tracePt t="21312" x="5989638" y="173038"/>
          <p14:tracePt t="21319" x="5935663" y="173038"/>
          <p14:tracePt t="21328" x="5907088" y="173038"/>
          <p14:tracePt t="21335" x="5870575" y="173038"/>
          <p14:tracePt t="21344" x="5816600" y="173038"/>
          <p14:tracePt t="21351" x="5770563" y="173038"/>
          <p14:tracePt t="21360" x="5743575" y="173038"/>
          <p14:tracePt t="21369" x="5716588" y="173038"/>
          <p14:tracePt t="21378" x="5688013" y="173038"/>
          <p14:tracePt t="21385" x="5680075" y="173038"/>
          <p14:tracePt t="21395" x="5661025" y="182563"/>
          <p14:tracePt t="21402" x="5653088" y="192088"/>
          <p14:tracePt t="21425" x="5643563" y="200025"/>
          <p14:tracePt t="21440" x="5634038" y="209550"/>
          <p14:tracePt t="21463" x="5624513" y="209550"/>
          <p14:tracePt t="21479" x="5624513" y="219075"/>
          <p14:tracePt t="21511" x="5616575" y="219075"/>
          <p14:tracePt t="21545" x="5597525" y="236538"/>
          <p14:tracePt t="21581" x="5597525" y="246063"/>
          <p14:tracePt t="21587" x="5597525" y="265113"/>
          <p14:tracePt t="21601" x="5597525" y="282575"/>
          <p14:tracePt t="21612" x="5607050" y="292100"/>
          <p14:tracePt t="21615" x="5634038" y="301625"/>
          <p14:tracePt t="21624" x="5661025" y="319088"/>
          <p14:tracePt t="21631" x="5688013" y="328613"/>
          <p14:tracePt t="21640" x="5707063" y="328613"/>
          <p14:tracePt t="21647" x="5753100" y="328613"/>
          <p14:tracePt t="21656" x="5789613" y="338138"/>
          <p14:tracePt t="21663" x="5843588" y="338138"/>
          <p14:tracePt t="21673" x="5907088" y="338138"/>
          <p14:tracePt t="21679" x="5980113" y="338138"/>
          <p14:tracePt t="21687" x="6089650" y="338138"/>
          <p14:tracePt t="21695" x="6181725" y="355600"/>
          <p14:tracePt t="21703" x="6308725" y="382588"/>
          <p14:tracePt t="21711" x="6481763" y="401638"/>
          <p14:tracePt t="21719" x="6627813" y="428625"/>
          <p14:tracePt t="21727" x="6791325" y="455613"/>
          <p14:tracePt t="21736" x="6919913" y="474663"/>
          <p14:tracePt t="21743" x="7029450" y="482600"/>
          <p14:tracePt t="21751" x="7146925" y="501650"/>
          <p14:tracePt t="21759" x="7239000" y="528638"/>
          <p14:tracePt t="21767" x="7302500" y="538163"/>
          <p14:tracePt t="21775" x="7339013" y="547688"/>
          <p14:tracePt t="21783" x="7356475" y="555625"/>
          <p14:tracePt t="21791" x="7366000" y="555625"/>
          <p14:tracePt t="21799" x="7375525" y="565150"/>
          <p14:tracePt t="21815" x="7375525" y="574675"/>
          <p14:tracePt t="21823" x="7375525" y="584200"/>
          <p14:tracePt t="21831" x="7375525" y="592138"/>
          <p14:tracePt t="21840" x="7375525" y="611188"/>
          <p14:tracePt t="21847" x="7375525" y="628650"/>
          <p14:tracePt t="21856" x="7356475" y="647700"/>
          <p14:tracePt t="21875" x="7348538" y="665163"/>
          <p14:tracePt t="21887" x="7339013" y="674688"/>
          <p14:tracePt t="21978" x="7329488" y="674688"/>
          <p14:tracePt t="21994" x="7312025" y="684213"/>
          <p14:tracePt t="22001" x="7302500" y="701675"/>
          <p14:tracePt t="22008" x="7265988" y="711200"/>
          <p14:tracePt t="22015" x="7239000" y="720725"/>
          <p14:tracePt t="22024" x="7192963" y="747713"/>
          <p14:tracePt t="22032" x="7165975" y="766763"/>
          <p14:tracePt t="22040" x="7146925" y="774700"/>
          <p14:tracePt t="22049" x="7102475" y="793750"/>
          <p14:tracePt t="22059" x="7092950" y="820738"/>
          <p14:tracePt t="22063" x="7073900" y="839788"/>
          <p14:tracePt t="22073" x="7065963" y="857250"/>
          <p14:tracePt t="22079" x="7056438" y="866775"/>
          <p14:tracePt t="22087" x="7056438" y="884238"/>
          <p14:tracePt t="22095" x="7056438" y="893763"/>
          <p14:tracePt t="22103" x="7056438" y="903288"/>
          <p14:tracePt t="22112" x="7056438" y="911225"/>
          <p14:tracePt t="22121" x="7056438" y="930275"/>
          <p14:tracePt t="22284" x="7056438" y="939800"/>
          <p14:tracePt t="22311" x="7056438" y="911225"/>
          <p14:tracePt t="22319" x="7056438" y="893763"/>
          <p14:tracePt t="22328" x="7056438" y="857250"/>
          <p14:tracePt t="22337" x="7056438" y="839788"/>
          <p14:tracePt t="22347" x="7056438" y="803275"/>
          <p14:tracePt t="22352" x="7056438" y="774700"/>
          <p14:tracePt t="22359" x="7037388" y="730250"/>
          <p14:tracePt t="22367" x="7037388" y="720725"/>
          <p14:tracePt t="22376" x="7010400" y="684213"/>
          <p14:tracePt t="22383" x="6946900" y="628650"/>
          <p14:tracePt t="22391" x="6883400" y="611188"/>
          <p14:tracePt t="22399" x="6783388" y="547688"/>
          <p14:tracePt t="22407" x="6664325" y="492125"/>
          <p14:tracePt t="22416" x="6554788" y="446088"/>
          <p14:tracePt t="22424" x="6418263" y="401638"/>
          <p14:tracePt t="22431" x="6354763" y="365125"/>
          <p14:tracePt t="22441" x="6208713" y="338138"/>
          <p14:tracePt t="22447" x="6080125" y="319088"/>
          <p14:tracePt t="22456" x="5962650" y="282575"/>
          <p14:tracePt t="22463" x="5853113" y="255588"/>
          <p14:tracePt t="22473" x="5761038" y="255588"/>
          <p14:tracePt t="22479" x="5680075" y="209550"/>
          <p14:tracePt t="22487" x="5597525" y="200025"/>
          <p14:tracePt t="22495" x="5561013" y="200025"/>
          <p14:tracePt t="22503" x="5514975" y="192088"/>
          <p14:tracePt t="22511" x="5497513" y="192088"/>
          <p14:tracePt t="22519" x="5470525" y="192088"/>
          <p14:tracePt t="22527" x="5461000" y="192088"/>
          <p14:tracePt t="22536" x="5451475" y="192088"/>
          <p14:tracePt t="22559" x="5434013" y="192088"/>
          <p14:tracePt t="22575" x="5424488" y="192088"/>
          <p14:tracePt t="22651" x="5405438" y="192088"/>
          <p14:tracePt t="22739" x="5397500" y="192088"/>
          <p14:tracePt t="22793" x="5397500" y="200025"/>
          <p14:tracePt t="22810" x="5387975" y="209550"/>
          <p14:tracePt t="22823" x="5387975" y="219075"/>
          <p14:tracePt t="22831" x="5378450" y="219075"/>
          <p14:tracePt t="22839" x="5351463" y="228600"/>
          <p14:tracePt t="22847" x="5324475" y="228600"/>
          <p14:tracePt t="22857" x="5278438" y="228600"/>
          <p14:tracePt t="22863" x="5241925" y="228600"/>
          <p14:tracePt t="22877" x="5187950" y="228600"/>
          <p14:tracePt t="22881" x="5122863" y="228600"/>
          <p14:tracePt t="22891" x="5086350" y="228600"/>
          <p14:tracePt t="22897" x="5032375" y="228600"/>
          <p14:tracePt t="22908" x="5005388" y="228600"/>
          <p14:tracePt t="22913" x="4959350" y="228600"/>
          <p14:tracePt t="22921" x="4932363" y="228600"/>
          <p14:tracePt t="22928" x="4922838" y="228600"/>
          <p14:tracePt t="22937" x="4913313" y="228600"/>
          <p14:tracePt t="23054" x="4886325" y="228600"/>
          <p14:tracePt t="23064" x="4876800" y="236538"/>
          <p14:tracePt t="23072" x="4868863" y="246063"/>
          <p14:tracePt t="23079" x="4859338" y="246063"/>
          <p14:tracePt t="23104" x="4849813" y="255588"/>
          <p14:tracePt t="23119" x="4840288" y="265113"/>
          <p14:tracePt t="23127" x="4840288" y="273050"/>
          <p14:tracePt t="23143" x="4832350" y="282575"/>
          <p14:tracePt t="23159" x="4822825" y="292100"/>
          <p14:tracePt t="23183" x="4813300" y="301625"/>
          <p14:tracePt t="23192" x="4803775" y="301625"/>
          <p14:tracePt t="23207" x="4786313" y="319088"/>
          <p14:tracePt t="23216" x="4776788" y="328613"/>
          <p14:tracePt t="23224" x="4759325" y="338138"/>
          <p14:tracePt t="23232" x="4759325" y="346075"/>
          <p14:tracePt t="23240" x="4740275" y="365125"/>
          <p14:tracePt t="23256" x="4722813" y="382588"/>
          <p14:tracePt t="23264" x="4713288" y="392113"/>
          <p14:tracePt t="23288" x="4703763" y="411163"/>
          <p14:tracePt t="23739" x="4703763" y="401638"/>
          <p14:tracePt t="23747" x="4703763" y="374650"/>
          <p14:tracePt t="23755" x="4703763" y="365125"/>
          <p14:tracePt t="23761" x="4703763" y="355600"/>
          <p14:tracePt t="23768" x="4703763" y="338138"/>
          <p14:tracePt t="23776" x="4703763" y="328613"/>
          <p14:tracePt t="23784" x="4703763" y="301625"/>
          <p14:tracePt t="23792" x="4695825" y="282575"/>
          <p14:tracePt t="23803" x="4676775" y="273050"/>
          <p14:tracePt t="23807" x="4667250" y="265113"/>
          <p14:tracePt t="23815" x="4659313" y="246063"/>
          <p14:tracePt t="23831" x="4649788" y="236538"/>
          <p14:tracePt t="23839" x="4630738" y="219075"/>
          <p14:tracePt t="23856" x="4613275" y="200025"/>
          <p14:tracePt t="23863" x="4594225" y="192088"/>
          <p14:tracePt t="23876" x="4586288" y="182563"/>
          <p14:tracePt t="23881" x="4549775" y="173038"/>
          <p14:tracePt t="23892" x="4521200" y="155575"/>
          <p14:tracePt t="23897" x="4476750" y="155575"/>
          <p14:tracePt t="23909" x="4448175" y="146050"/>
          <p14:tracePt t="23912" x="4421188" y="146050"/>
          <p14:tracePt t="23921" x="4376738" y="136525"/>
          <p14:tracePt t="23930" x="4348163" y="136525"/>
          <p14:tracePt t="23937" x="4330700" y="136525"/>
          <p14:tracePt t="23945" x="4294188" y="136525"/>
          <p14:tracePt t="23953" x="4275138" y="136525"/>
          <p14:tracePt t="23959" x="4257675" y="136525"/>
          <p14:tracePt t="23968" x="4238625" y="136525"/>
          <p14:tracePt t="23975" x="4221163" y="136525"/>
          <p14:tracePt t="23983" x="4202113" y="155575"/>
          <p14:tracePt t="24000" x="4184650" y="163513"/>
          <p14:tracePt t="24015" x="4165600" y="163513"/>
          <p14:tracePt t="24023" x="4157663" y="173038"/>
          <p14:tracePt t="24128" x="4148138" y="182563"/>
          <p14:tracePt t="24136" x="4138613" y="182563"/>
          <p14:tracePt t="24152" x="4129088" y="192088"/>
          <p14:tracePt t="24167" x="4129088" y="200025"/>
          <p14:tracePt t="24175" x="4111625" y="219075"/>
          <p14:tracePt t="24183" x="4102100" y="228600"/>
          <p14:tracePt t="24199" x="4094163" y="246063"/>
          <p14:tracePt t="24215" x="4094163" y="265113"/>
          <p14:tracePt t="24232" x="4094163" y="273050"/>
          <p14:tracePt t="24303" x="4075113" y="292100"/>
          <p14:tracePt t="24312" x="4065588" y="309563"/>
          <p14:tracePt t="24319" x="4057650" y="319088"/>
          <p14:tracePt t="24343" x="4048125" y="338138"/>
          <p14:tracePt t="24351" x="4038600" y="355600"/>
          <p14:tracePt t="24359" x="4029075" y="365125"/>
          <p14:tracePt t="24375" x="4021138" y="374650"/>
          <p14:tracePt t="24384" x="4021138" y="392113"/>
          <p14:tracePt t="24392" x="4021138" y="401638"/>
          <p14:tracePt t="24407" x="4011613" y="401638"/>
          <p14:tracePt t="24415" x="4011613" y="411163"/>
          <p14:tracePt t="24424" x="4011613" y="428625"/>
          <p14:tracePt t="24433" x="4002088" y="438150"/>
          <p14:tracePt t="24449" x="4002088" y="446088"/>
          <p14:tracePt t="24473" x="4002088" y="455613"/>
          <p14:tracePt t="25098" x="4002088" y="446088"/>
          <p14:tracePt t="25106" x="4002088" y="428625"/>
          <p14:tracePt t="25113" x="3992563" y="419100"/>
          <p14:tracePt t="25120" x="3992563" y="401638"/>
          <p14:tracePt t="25128" x="3984625" y="382588"/>
          <p14:tracePt t="25136" x="3984625" y="365125"/>
          <p14:tracePt t="25144" x="3984625" y="355600"/>
          <p14:tracePt t="25151" x="3956050" y="309563"/>
          <p14:tracePt t="25159" x="3956050" y="301625"/>
          <p14:tracePt t="25167" x="3938588" y="273050"/>
          <p14:tracePt t="25175" x="3929063" y="265113"/>
          <p14:tracePt t="25184" x="3929063" y="246063"/>
          <p14:tracePt t="25191" x="3919538" y="219075"/>
          <p14:tracePt t="25199" x="3911600" y="209550"/>
          <p14:tracePt t="25215" x="3902075" y="192088"/>
          <p14:tracePt t="25224" x="3902075" y="182563"/>
          <p14:tracePt t="25231" x="3902075" y="173038"/>
          <p14:tracePt t="25276" x="3892550" y="163513"/>
          <p14:tracePt t="25319" x="3883025" y="163513"/>
          <p14:tracePt t="25328" x="3846513" y="163513"/>
          <p14:tracePt t="25335" x="3819525" y="163513"/>
          <p14:tracePt t="25343" x="3802063" y="163513"/>
          <p14:tracePt t="25351" x="3756025" y="163513"/>
          <p14:tracePt t="25359" x="3729038" y="173038"/>
          <p14:tracePt t="25367" x="3709988" y="173038"/>
          <p14:tracePt t="25376" x="3673475" y="173038"/>
          <p14:tracePt t="25384" x="3656013" y="173038"/>
          <p14:tracePt t="25391" x="3646488" y="182563"/>
          <p14:tracePt t="25399" x="3609975" y="182563"/>
          <p14:tracePt t="25407" x="3600450" y="182563"/>
          <p14:tracePt t="25415" x="3563938" y="192088"/>
          <p14:tracePt t="25424" x="3536950" y="192088"/>
          <p14:tracePt t="25431" x="3519488" y="192088"/>
          <p14:tracePt t="25440" x="3490913" y="192088"/>
          <p14:tracePt t="25447" x="3473450" y="192088"/>
          <p14:tracePt t="25457" x="3436938" y="192088"/>
          <p14:tracePt t="25463" x="3427413" y="192088"/>
          <p14:tracePt t="25473" x="3419475" y="192088"/>
          <p14:tracePt t="25479" x="3400425" y="192088"/>
          <p14:tracePt t="25624" x="3390900" y="192088"/>
          <p14:tracePt t="25631" x="3382963" y="200025"/>
          <p14:tracePt t="25648" x="3373438" y="219075"/>
          <p14:tracePt t="25665" x="3363913" y="219075"/>
          <p14:tracePt t="25680" x="3363913" y="228600"/>
          <p14:tracePt t="25697" x="3354388" y="236538"/>
          <p14:tracePt t="25706" x="3346450" y="246063"/>
          <p14:tracePt t="25721" x="3336925" y="255588"/>
          <p14:tracePt t="25737" x="3327400" y="265113"/>
          <p14:tracePt t="25743" x="3317875" y="273050"/>
          <p14:tracePt t="25751" x="3309938" y="273050"/>
          <p14:tracePt t="25759" x="3300413" y="292100"/>
          <p14:tracePt t="25775" x="3300413" y="301625"/>
          <p14:tracePt t="25783" x="3300413" y="309563"/>
          <p14:tracePt t="25792" x="3300413" y="338138"/>
          <p14:tracePt t="25800" x="3300413" y="346075"/>
          <p14:tracePt t="25807" x="3290888" y="355600"/>
          <p14:tracePt t="25823" x="3290888" y="365125"/>
          <p14:tracePt t="25831" x="3281363" y="382588"/>
          <p14:tracePt t="25839" x="3273425" y="392113"/>
          <p14:tracePt t="25865" x="3273425" y="411163"/>
          <p14:tracePt t="25881" x="3273425" y="419100"/>
          <p14:tracePt t="25913" x="3273425" y="428625"/>
          <p14:tracePt t="26186" x="3273425" y="419100"/>
          <p14:tracePt t="26195" x="3273425" y="411163"/>
          <p14:tracePt t="26201" x="3273425" y="392113"/>
          <p14:tracePt t="26209" x="3273425" y="374650"/>
          <p14:tracePt t="26223" x="3273425" y="346075"/>
          <p14:tracePt t="26232" x="3273425" y="338138"/>
          <p14:tracePt t="26240" x="3273425" y="328613"/>
          <p14:tracePt t="26248" x="3273425" y="309563"/>
          <p14:tracePt t="26256" x="3273425" y="292100"/>
          <p14:tracePt t="26263" x="3273425" y="282575"/>
          <p14:tracePt t="26272" x="3273425" y="273050"/>
          <p14:tracePt t="26279" x="3273425" y="265113"/>
          <p14:tracePt t="26289" x="3273425" y="255588"/>
          <p14:tracePt t="26297" x="3273425" y="246063"/>
          <p14:tracePt t="26394" x="3273425" y="228600"/>
          <p14:tracePt t="26409" x="3273425" y="209550"/>
          <p14:tracePt t="26427" x="3263900" y="200025"/>
          <p14:tracePt t="26439" x="3254375" y="173038"/>
          <p14:tracePt t="26456" x="3244850" y="173038"/>
          <p14:tracePt t="26464" x="3236913" y="163513"/>
          <p14:tracePt t="26480" x="3227388" y="155575"/>
          <p14:tracePt t="26536" x="3217863" y="155575"/>
          <p14:tracePt t="26544" x="3200400" y="155575"/>
          <p14:tracePt t="26552" x="3190875" y="155575"/>
          <p14:tracePt t="26559" x="3181350" y="155575"/>
          <p14:tracePt t="26568" x="3163888" y="155575"/>
          <p14:tracePt t="26576" x="3154363" y="155575"/>
          <p14:tracePt t="26584" x="3144838" y="155575"/>
          <p14:tracePt t="26591" x="3136900" y="155575"/>
          <p14:tracePt t="26615" x="3108325" y="155575"/>
          <p14:tracePt t="26631" x="3100388" y="155575"/>
          <p14:tracePt t="26640" x="3090863" y="155575"/>
          <p14:tracePt t="26647" x="3071813" y="155575"/>
          <p14:tracePt t="26656" x="3063875" y="155575"/>
          <p14:tracePt t="26663" x="3054350" y="155575"/>
          <p14:tracePt t="26674" x="3035300" y="155575"/>
          <p14:tracePt t="26679" x="3027363" y="163513"/>
          <p14:tracePt t="26695" x="3017838" y="163513"/>
          <p14:tracePt t="26817" x="3008313" y="163513"/>
          <p14:tracePt t="26897" x="2998788" y="173038"/>
          <p14:tracePt t="26913" x="2990850" y="173038"/>
          <p14:tracePt t="26929" x="2971800" y="182563"/>
          <p14:tracePt t="26956" x="2954338" y="192088"/>
          <p14:tracePt t="26963" x="2935288" y="200025"/>
          <p14:tracePt t="26972" x="2925763" y="209550"/>
          <p14:tracePt t="26980" x="2898775" y="219075"/>
          <p14:tracePt t="26985" x="2889250" y="228600"/>
          <p14:tracePt t="26993" x="2881313" y="236538"/>
          <p14:tracePt t="27002" x="2852738" y="246063"/>
          <p14:tracePt t="27009" x="2844800" y="255588"/>
          <p14:tracePt t="27017" x="2844800" y="265113"/>
          <p14:tracePt t="27032" x="2835275" y="265113"/>
          <p14:tracePt t="27041" x="2825750" y="273050"/>
          <p14:tracePt t="27057" x="2817813" y="282575"/>
          <p14:tracePt t="27078" x="2808288" y="292100"/>
          <p14:tracePt t="27079" x="2798763" y="301625"/>
          <p14:tracePt t="27095" x="2789238" y="309563"/>
          <p14:tracePt t="27113" x="2781300" y="328613"/>
          <p14:tracePt t="27127" x="2781300" y="338138"/>
          <p14:tracePt t="27135" x="2771775" y="346075"/>
          <p14:tracePt t="27144" x="2771775" y="365125"/>
          <p14:tracePt t="27151" x="2762250" y="374650"/>
          <p14:tracePt t="27175" x="2762250" y="382588"/>
          <p14:tracePt t="27402" x="2762250" y="374650"/>
          <p14:tracePt t="27411" x="2762250" y="365125"/>
          <p14:tracePt t="27418" x="2762250" y="338138"/>
          <p14:tracePt t="27428" x="2762250" y="328613"/>
          <p14:tracePt t="27432" x="2762250" y="301625"/>
          <p14:tracePt t="27440" x="2752725" y="301625"/>
          <p14:tracePt t="27458" x="2735263" y="282575"/>
          <p14:tracePt t="27473" x="2725738" y="273050"/>
          <p14:tracePt t="27489" x="2716213" y="265113"/>
          <p14:tracePt t="27495" x="2708275" y="255588"/>
          <p14:tracePt t="27503" x="2698750" y="236538"/>
          <p14:tracePt t="27512" x="2689225" y="228600"/>
          <p14:tracePt t="27519" x="2662238" y="209550"/>
          <p14:tracePt t="27527" x="2652713" y="209550"/>
          <p14:tracePt t="27535" x="2643188" y="200025"/>
          <p14:tracePt t="27543" x="2616200" y="192088"/>
          <p14:tracePt t="27551" x="2606675" y="192088"/>
          <p14:tracePt t="27559" x="2589213" y="173038"/>
          <p14:tracePt t="27575" x="2570163" y="173038"/>
          <p14:tracePt t="27609" x="2562225" y="173038"/>
          <p14:tracePt t="27623" x="2552700" y="173038"/>
          <p14:tracePt t="27631" x="2533650" y="173038"/>
          <p14:tracePt t="27639" x="2516188" y="173038"/>
          <p14:tracePt t="27647" x="2506663" y="173038"/>
          <p14:tracePt t="27655" x="2489200" y="173038"/>
          <p14:tracePt t="27663" x="2470150" y="173038"/>
          <p14:tracePt t="27672" x="2452688" y="182563"/>
          <p14:tracePt t="27679" x="2433638" y="192088"/>
          <p14:tracePt t="27689" x="2406650" y="209550"/>
          <p14:tracePt t="27695" x="2397125" y="219075"/>
          <p14:tracePt t="27703" x="2379663" y="228600"/>
          <p14:tracePt t="27711" x="2360613" y="246063"/>
          <p14:tracePt t="27719" x="2343150" y="265113"/>
          <p14:tracePt t="27727" x="2333625" y="265113"/>
          <p14:tracePt t="27737" x="2324100" y="273050"/>
          <p14:tracePt t="27743" x="2297113" y="282575"/>
          <p14:tracePt t="27768" x="2287588" y="292100"/>
          <p14:tracePt t="27776" x="2287588" y="301625"/>
          <p14:tracePt t="27792" x="2279650" y="309563"/>
          <p14:tracePt t="27801" x="2270125" y="309563"/>
          <p14:tracePt t="27807" x="2260600" y="319088"/>
          <p14:tracePt t="27815" x="2243138" y="338138"/>
          <p14:tracePt t="27823" x="2233613" y="346075"/>
          <p14:tracePt t="27831" x="2224088" y="355600"/>
          <p14:tracePt t="27839" x="2224088" y="365125"/>
          <p14:tracePt t="27847" x="2214563" y="374650"/>
          <p14:tracePt t="27855" x="2206625" y="382588"/>
          <p14:tracePt t="27863" x="2197100" y="392113"/>
          <p14:tracePt t="27872" x="2197100" y="419100"/>
          <p14:tracePt t="27879" x="2179638" y="438150"/>
          <p14:tracePt t="27897" x="2170113" y="455613"/>
          <p14:tracePt t="27911" x="2170113" y="465138"/>
          <p14:tracePt t="27913" x="2170113" y="474663"/>
          <p14:tracePt t="27921" x="2170113" y="492125"/>
          <p14:tracePt t="27929" x="2170113" y="511175"/>
          <p14:tracePt t="27938" x="2170113" y="519113"/>
          <p14:tracePt t="27945" x="2170113" y="528638"/>
          <p14:tracePt t="27954" x="2170113" y="547688"/>
          <p14:tracePt t="27959" x="2170113" y="555625"/>
          <p14:tracePt t="27968" x="2170113" y="584200"/>
          <p14:tracePt t="27976" x="2170113" y="592138"/>
          <p14:tracePt t="27991" x="2170113" y="611188"/>
          <p14:tracePt t="27992" x="2170113" y="628650"/>
          <p14:tracePt t="27999" x="2170113" y="647700"/>
          <p14:tracePt t="28007" x="2170113" y="657225"/>
          <p14:tracePt t="28221" x="2179638" y="657225"/>
          <p14:tracePt t="28344" x="2197100" y="657225"/>
          <p14:tracePt t="28352" x="2214563" y="657225"/>
          <p14:tracePt t="28360" x="2243138" y="657225"/>
          <p14:tracePt t="28367" x="2251075" y="657225"/>
          <p14:tracePt t="28375" x="2270125" y="657225"/>
          <p14:tracePt t="28383" x="2297113" y="657225"/>
          <p14:tracePt t="28399" x="2316163" y="665163"/>
          <p14:tracePt t="28415" x="2324100" y="665163"/>
          <p14:tracePt t="28424" x="2343150" y="684213"/>
          <p14:tracePt t="28449" x="2352675" y="701675"/>
          <p14:tracePt t="28465" x="2397125" y="747713"/>
          <p14:tracePt t="28475" x="2379663" y="766763"/>
          <p14:tracePt t="28481" x="2379663" y="774700"/>
          <p14:tracePt t="28492" x="2379663" y="784225"/>
          <p14:tracePt t="28496" x="2379663" y="811213"/>
          <p14:tracePt t="28506" x="2379663" y="830263"/>
          <p14:tracePt t="28512" x="2379663" y="857250"/>
          <p14:tracePt t="28520" x="2379663" y="874713"/>
          <p14:tracePt t="28528" x="2379663" y="893763"/>
          <p14:tracePt t="28537" x="2379663" y="920750"/>
          <p14:tracePt t="28544" x="2379663" y="957263"/>
          <p14:tracePt t="28559" x="2379663" y="976313"/>
          <p14:tracePt t="28567" x="2379663" y="993775"/>
          <p14:tracePt t="28576" x="2379663" y="1012825"/>
          <p14:tracePt t="28583" x="2379663" y="1039813"/>
          <p14:tracePt t="28591" x="2379663" y="1049338"/>
          <p14:tracePt t="28599" x="2379663" y="1076325"/>
          <p14:tracePt t="28607" x="2379663" y="1093788"/>
          <p14:tracePt t="28615" x="2360613" y="1112838"/>
          <p14:tracePt t="28632" x="2352675" y="1130300"/>
          <p14:tracePt t="28640" x="2343150" y="1139825"/>
          <p14:tracePt t="28648" x="2343150" y="1149350"/>
          <p14:tracePt t="28657" x="2333625" y="1166813"/>
          <p14:tracePt t="28664" x="2333625" y="1176338"/>
          <p14:tracePt t="28674" x="2324100" y="1176338"/>
          <p14:tracePt t="28679" x="2316163" y="1176338"/>
          <p14:tracePt t="28689" x="2306638" y="1185863"/>
          <p14:tracePt t="28704" x="2297113" y="1195388"/>
          <p14:tracePt t="28711" x="2287588" y="1195388"/>
          <p14:tracePt t="28727" x="2279650" y="1195388"/>
          <p14:tracePt t="28735" x="2260600" y="1195388"/>
          <p14:tracePt t="28743" x="2243138" y="1195388"/>
          <p14:tracePt t="28751" x="2224088" y="1195388"/>
          <p14:tracePt t="28759" x="2187575" y="1195388"/>
          <p14:tracePt t="28767" x="2170113" y="1195388"/>
          <p14:tracePt t="28775" x="2124075" y="1195388"/>
          <p14:tracePt t="28783" x="2070100" y="1185863"/>
          <p14:tracePt t="28791" x="2041525" y="1158875"/>
          <p14:tracePt t="28799" x="1978025" y="1122363"/>
          <p14:tracePt t="28807" x="1951038" y="1103313"/>
          <p14:tracePt t="28815" x="1887538" y="1066800"/>
          <p14:tracePt t="28823" x="1868488" y="1049338"/>
          <p14:tracePt t="28831" x="1851025" y="1030288"/>
          <p14:tracePt t="28841" x="1824038" y="1012825"/>
          <p14:tracePt t="28847" x="1814513" y="1003300"/>
          <p14:tracePt t="28863" x="1804988" y="993775"/>
          <p14:tracePt t="28879" x="1795463" y="984250"/>
          <p14:tracePt t="28896" x="1787525" y="976313"/>
          <p14:tracePt t="28912" x="1787525" y="966788"/>
          <p14:tracePt t="28919" x="1787525" y="939800"/>
          <p14:tracePt t="28927" x="1787525" y="930275"/>
          <p14:tracePt t="28935" x="1787525" y="903288"/>
          <p14:tracePt t="28943" x="1787525" y="893763"/>
          <p14:tracePt t="28952" x="1787525" y="857250"/>
          <p14:tracePt t="28959" x="1787525" y="847725"/>
          <p14:tracePt t="28967" x="1787525" y="839788"/>
          <p14:tracePt t="28975" x="1787525" y="820738"/>
          <p14:tracePt t="28984" x="1787525" y="803275"/>
          <p14:tracePt t="28991" x="1795463" y="784225"/>
          <p14:tracePt t="29000" x="1814513" y="757238"/>
          <p14:tracePt t="29007" x="1824038" y="757238"/>
          <p14:tracePt t="29015" x="1851025" y="738188"/>
          <p14:tracePt t="29023" x="1887538" y="711200"/>
          <p14:tracePt t="29031" x="1914525" y="693738"/>
          <p14:tracePt t="29040" x="1941513" y="693738"/>
          <p14:tracePt t="29047" x="1978025" y="665163"/>
          <p14:tracePt t="29058" x="1997075" y="657225"/>
          <p14:tracePt t="29063" x="2014538" y="647700"/>
          <p14:tracePt t="29072" x="2041525" y="638175"/>
          <p14:tracePt t="29079" x="2070100" y="611188"/>
          <p14:tracePt t="29095" x="2087563" y="611188"/>
          <p14:tracePt t="29103" x="2106613" y="611188"/>
          <p14:tracePt t="29111" x="2133600" y="611188"/>
          <p14:tracePt t="29135" x="2143125" y="611188"/>
          <p14:tracePt t="29161" x="2151063" y="611188"/>
          <p14:tracePt t="29169" x="2151063" y="620713"/>
          <p14:tracePt t="29180" x="2160588" y="638175"/>
          <p14:tracePt t="29185" x="2160588" y="647700"/>
          <p14:tracePt t="29194" x="2170113" y="665163"/>
          <p14:tracePt t="29201" x="2170113" y="693738"/>
          <p14:tracePt t="29209" x="2170113" y="711200"/>
          <p14:tracePt t="29216" x="2170113" y="730250"/>
          <p14:tracePt t="29225" x="2170113" y="747713"/>
          <p14:tracePt t="29240" x="2170113" y="774700"/>
          <p14:tracePt t="29248" x="2170113" y="793750"/>
          <p14:tracePt t="29256" x="2170113" y="820738"/>
          <p14:tracePt t="29264" x="2170113" y="830263"/>
          <p14:tracePt t="29273" x="2151063" y="857250"/>
          <p14:tracePt t="29281" x="2133600" y="874713"/>
          <p14:tracePt t="29290" x="2124075" y="893763"/>
          <p14:tracePt t="29296" x="2106613" y="930275"/>
          <p14:tracePt t="29303" x="2097088" y="939800"/>
          <p14:tracePt t="29312" x="2087563" y="947738"/>
          <p14:tracePt t="29319" x="2051050" y="966788"/>
          <p14:tracePt t="29328" x="2033588" y="984250"/>
          <p14:tracePt t="29335" x="2014538" y="993775"/>
          <p14:tracePt t="29344" x="1997075" y="993775"/>
          <p14:tracePt t="29352" x="1960563" y="1012825"/>
          <p14:tracePt t="29359" x="1941513" y="1020763"/>
          <p14:tracePt t="29367" x="1914525" y="1020763"/>
          <p14:tracePt t="29375" x="1887538" y="1030288"/>
          <p14:tracePt t="29383" x="1868488" y="1030288"/>
          <p14:tracePt t="29391" x="1851025" y="1030288"/>
          <p14:tracePt t="29399" x="1824038" y="1030288"/>
          <p14:tracePt t="29407" x="1804988" y="1030288"/>
          <p14:tracePt t="29415" x="1758950" y="1030288"/>
          <p14:tracePt t="29423" x="1722438" y="1030288"/>
          <p14:tracePt t="29432" x="1677988" y="1030288"/>
          <p14:tracePt t="29439" x="1649413" y="1020763"/>
          <p14:tracePt t="29448" x="1631950" y="1012825"/>
          <p14:tracePt t="29457" x="1604963" y="1003300"/>
          <p14:tracePt t="29463" x="1568450" y="984250"/>
          <p14:tracePt t="29472" x="1549400" y="957263"/>
          <p14:tracePt t="29479" x="1531938" y="947738"/>
          <p14:tracePt t="29489" x="1512888" y="939800"/>
          <p14:tracePt t="29495" x="1504950" y="920750"/>
          <p14:tracePt t="29503" x="1495425" y="911225"/>
          <p14:tracePt t="29520" x="1476375" y="903288"/>
          <p14:tracePt t="29536" x="1468438" y="874713"/>
          <p14:tracePt t="29560" x="1468438" y="866775"/>
          <p14:tracePt t="29576" x="1468438" y="847725"/>
          <p14:tracePt t="29583" x="1468438" y="839788"/>
          <p14:tracePt t="29607" x="1468438" y="830263"/>
          <p14:tracePt t="29615" x="1468438" y="820738"/>
          <p14:tracePt t="29633" x="1468438" y="811213"/>
          <p14:tracePt t="29639" x="1468438" y="803275"/>
          <p14:tracePt t="29647" x="1468438" y="793750"/>
          <p14:tracePt t="29657" x="1468438" y="784225"/>
          <p14:tracePt t="29663" x="1468438" y="766763"/>
          <p14:tracePt t="29672" x="1476375" y="738188"/>
          <p14:tracePt t="29679" x="1485900" y="730250"/>
          <p14:tracePt t="29693" x="1504950" y="711200"/>
          <p14:tracePt t="29697" x="1531938" y="701675"/>
          <p14:tracePt t="29708" x="1541463" y="693738"/>
          <p14:tracePt t="29712" x="1568450" y="684213"/>
          <p14:tracePt t="29719" x="1585913" y="665163"/>
          <p14:tracePt t="29737" x="1604963" y="665163"/>
          <p14:tracePt t="29743" x="1612900" y="665163"/>
          <p14:tracePt t="29759" x="1641475" y="665163"/>
          <p14:tracePt t="29768" x="1649413" y="665163"/>
          <p14:tracePt t="29775" x="1658938" y="665163"/>
          <p14:tracePt t="29783" x="1685925" y="665163"/>
          <p14:tracePt t="29791" x="1695450" y="665163"/>
          <p14:tracePt t="29799" x="1704975" y="665163"/>
          <p14:tracePt t="29807" x="1722438" y="665163"/>
          <p14:tracePt t="29815" x="1741488" y="665163"/>
          <p14:tracePt t="29823" x="1751013" y="674688"/>
          <p14:tracePt t="29832" x="1778000" y="701675"/>
          <p14:tracePt t="29839" x="1787525" y="711200"/>
          <p14:tracePt t="29848" x="1787525" y="720725"/>
          <p14:tracePt t="29855" x="1804988" y="757238"/>
          <p14:tracePt t="29877" x="1841500" y="774700"/>
          <p14:tracePt t="29881" x="1841500" y="784225"/>
          <p14:tracePt t="29898" x="1841500" y="793750"/>
          <p14:tracePt t="29913" x="1841500" y="803275"/>
          <p14:tracePt t="29924" x="1851025" y="803275"/>
          <p14:tracePt t="30057" x="1851025" y="811213"/>
          <p14:tracePt t="30068" x="1851025" y="820738"/>
          <p14:tracePt t="30075" x="1851025" y="830263"/>
          <p14:tracePt t="30089" x="1851025" y="839788"/>
          <p14:tracePt t="30199" x="1851025" y="847725"/>
          <p14:tracePt t="30250" x="1851025" y="857250"/>
          <p14:tracePt t="30265" x="1851025" y="874713"/>
          <p14:tracePt t="30273" x="1851025" y="884238"/>
          <p14:tracePt t="30303" x="1851025" y="893763"/>
          <p14:tracePt t="30328" x="1841500" y="893763"/>
          <p14:tracePt t="30335" x="1831975" y="903288"/>
          <p14:tracePt t="30343" x="1824038" y="911225"/>
          <p14:tracePt t="30359" x="1814513" y="920750"/>
          <p14:tracePt t="30375" x="1804988" y="920750"/>
          <p14:tracePt t="30383" x="1804988" y="930275"/>
          <p14:tracePt t="30399" x="1795463" y="939800"/>
          <p14:tracePt t="30423" x="1787525" y="947738"/>
          <p14:tracePt t="30441" x="1778000" y="957263"/>
          <p14:tracePt t="30505" x="1768475" y="966788"/>
          <p14:tracePt t="30513" x="1758950" y="966788"/>
          <p14:tracePt t="30522" x="1751013" y="966788"/>
          <p14:tracePt t="30529" x="1751013" y="976313"/>
          <p14:tracePt t="30536" x="1741488" y="984250"/>
          <p14:tracePt t="30544" x="1722438" y="1003300"/>
          <p14:tracePt t="30560" x="1714500" y="1012825"/>
          <p14:tracePt t="30576" x="1704975" y="1020763"/>
          <p14:tracePt t="30584" x="1695450" y="1030288"/>
          <p14:tracePt t="30657" x="1677988" y="1039813"/>
          <p14:tracePt t="30671" x="1658938" y="1049338"/>
          <p14:tracePt t="30688" x="1641475" y="1057275"/>
          <p14:tracePt t="30705" x="1631950" y="1057275"/>
          <p14:tracePt t="30711" x="1612900" y="1076325"/>
          <p14:tracePt t="30727" x="1585913" y="1085850"/>
          <p14:tracePt t="30743" x="1576388" y="1085850"/>
          <p14:tracePt t="30751" x="1568450" y="1085850"/>
          <p14:tracePt t="30759" x="1558925" y="1085850"/>
          <p14:tracePt t="30767" x="1541463" y="1085850"/>
          <p14:tracePt t="30775" x="1512888" y="1085850"/>
          <p14:tracePt t="30783" x="1495425" y="1085850"/>
          <p14:tracePt t="30791" x="1458913" y="1085850"/>
          <p14:tracePt t="30799" x="1439863" y="1085850"/>
          <p14:tracePt t="30808" x="1412875" y="1085850"/>
          <p14:tracePt t="30817" x="1403350" y="1085850"/>
          <p14:tracePt t="30840" x="1395413" y="1085850"/>
          <p14:tracePt t="30856" x="1376363" y="1085850"/>
          <p14:tracePt t="30889" x="1366838" y="1076325"/>
          <p14:tracePt t="30921" x="1366838" y="1066800"/>
          <p14:tracePt t="30935" x="1366838" y="1049338"/>
          <p14:tracePt t="30943" x="1366838" y="1039813"/>
          <p14:tracePt t="30968" x="1366838" y="1030288"/>
          <p14:tracePt t="30999" x="1366838" y="1012825"/>
          <p14:tracePt t="31041" x="1366838" y="1003300"/>
          <p14:tracePt t="31056" x="1366838" y="993775"/>
          <p14:tracePt t="31065" x="1366838" y="976313"/>
          <p14:tracePt t="31073" x="1376363" y="966788"/>
          <p14:tracePt t="31082" x="1385888" y="966788"/>
          <p14:tracePt t="31089" x="1385888" y="957263"/>
          <p14:tracePt t="31095" x="1395413" y="947738"/>
          <p14:tracePt t="31108" x="1403350" y="939800"/>
          <p14:tracePt t="31113" x="1412875" y="930275"/>
          <p14:tracePt t="31119" x="1439863" y="903288"/>
          <p14:tracePt t="31143" x="1449388" y="893763"/>
          <p14:tracePt t="31740" x="1449388" y="903288"/>
          <p14:tracePt t="31752" x="1449388" y="911225"/>
          <p14:tracePt t="32052" x="1458913" y="920750"/>
          <p14:tracePt t="32079" x="1468438" y="920750"/>
          <p14:tracePt t="32088" x="1468438" y="911225"/>
          <p14:tracePt t="32104" x="1476375" y="911225"/>
          <p14:tracePt t="32111" x="1485900" y="903288"/>
          <p14:tracePt t="32119" x="1495425" y="893763"/>
          <p14:tracePt t="32135" x="1522413" y="884238"/>
          <p14:tracePt t="32144" x="1531938" y="884238"/>
          <p14:tracePt t="32159" x="1541463" y="874713"/>
          <p14:tracePt t="32273" x="1549400" y="857250"/>
          <p14:tracePt t="32290" x="1558925" y="847725"/>
          <p14:tracePt t="32299" x="1568450" y="839788"/>
          <p14:tracePt t="32315" x="1576388" y="830263"/>
          <p14:tracePt t="32322" x="1604963" y="820738"/>
          <p14:tracePt t="32331" x="1612900" y="820738"/>
          <p14:tracePt t="32337" x="1622425" y="811213"/>
          <p14:tracePt t="32345" x="1649413" y="811213"/>
          <p14:tracePt t="32352" x="1658938" y="811213"/>
          <p14:tracePt t="32360" x="1704975" y="793750"/>
          <p14:tracePt t="32375" x="1714500" y="793750"/>
          <p14:tracePt t="32383" x="1741488" y="793750"/>
          <p14:tracePt t="32392" x="1751013" y="793750"/>
          <p14:tracePt t="32399" x="1758950" y="793750"/>
          <p14:tracePt t="32407" x="1778000" y="793750"/>
          <p14:tracePt t="32432" x="1787525" y="793750"/>
          <p14:tracePt t="32439" x="1795463" y="793750"/>
          <p14:tracePt t="32447" x="1824038" y="793750"/>
          <p14:tracePt t="32455" x="1831975" y="793750"/>
          <p14:tracePt t="32464" x="1868488" y="793750"/>
          <p14:tracePt t="32472" x="1878013" y="793750"/>
          <p14:tracePt t="32479" x="1905000" y="803275"/>
          <p14:tracePt t="32488" x="1905000" y="811213"/>
          <p14:tracePt t="32495" x="1931988" y="830263"/>
          <p14:tracePt t="32505" x="1941513" y="830263"/>
          <p14:tracePt t="32511" x="1951038" y="839788"/>
          <p14:tracePt t="32519" x="1960563" y="839788"/>
          <p14:tracePt t="32527" x="1968500" y="847725"/>
          <p14:tracePt t="32560" x="1978025" y="847725"/>
          <p14:tracePt t="32592" x="1978025" y="857250"/>
          <p14:tracePt t="32616" x="1978025" y="866775"/>
          <p14:tracePt t="32623" x="1978025" y="874713"/>
          <p14:tracePt t="32631" x="1978025" y="884238"/>
          <p14:tracePt t="32639" x="1978025" y="911225"/>
          <p14:tracePt t="32648" x="1978025" y="920750"/>
          <p14:tracePt t="32656" x="1978025" y="939800"/>
          <p14:tracePt t="32663" x="1978025" y="947738"/>
          <p14:tracePt t="32673" x="1978025" y="966788"/>
          <p14:tracePt t="32679" x="1978025" y="993775"/>
          <p14:tracePt t="32688" x="1978025" y="1003300"/>
          <p14:tracePt t="32695" x="1960563" y="1030288"/>
          <p14:tracePt t="32705" x="1951038" y="1049338"/>
          <p14:tracePt t="32711" x="1941513" y="1057275"/>
          <p14:tracePt t="32719" x="1931988" y="1076325"/>
          <p14:tracePt t="32727" x="1914525" y="1093788"/>
          <p14:tracePt t="32735" x="1905000" y="1103313"/>
          <p14:tracePt t="32752" x="1895475" y="1112838"/>
          <p14:tracePt t="32759" x="1878013" y="1112838"/>
          <p14:tracePt t="32767" x="1860550" y="1130300"/>
          <p14:tracePt t="32783" x="1851025" y="1139825"/>
          <p14:tracePt t="32791" x="1841500" y="1139825"/>
          <p14:tracePt t="32800" x="1824038" y="1139825"/>
          <p14:tracePt t="32807" x="1787525" y="1139825"/>
          <p14:tracePt t="32819" x="1768475" y="1149350"/>
          <p14:tracePt t="32828" x="1741488" y="1149350"/>
          <p14:tracePt t="32834" x="1722438" y="1149350"/>
          <p14:tracePt t="32839" x="1695450" y="1149350"/>
          <p14:tracePt t="32847" x="1677988" y="1149350"/>
          <p14:tracePt t="32855" x="1649413" y="1149350"/>
          <p14:tracePt t="32863" x="1631950" y="1149350"/>
          <p14:tracePt t="32872" x="1622425" y="1149350"/>
          <p14:tracePt t="32879" x="1604963" y="1149350"/>
          <p14:tracePt t="32903" x="1585913" y="1149350"/>
          <p14:tracePt t="32911" x="1585913" y="1139825"/>
          <p14:tracePt t="32919" x="1576388" y="1130300"/>
          <p14:tracePt t="32935" x="1568450" y="1112838"/>
          <p14:tracePt t="32943" x="1558925" y="1093788"/>
          <p14:tracePt t="32953" x="1549400" y="1076325"/>
          <p14:tracePt t="32959" x="1549400" y="1057275"/>
          <p14:tracePt t="32967" x="1541463" y="1039813"/>
          <p14:tracePt t="32984" x="1541463" y="1012825"/>
          <p14:tracePt t="32991" x="1541463" y="1003300"/>
          <p14:tracePt t="33000" x="1541463" y="984250"/>
          <p14:tracePt t="33007" x="1541463" y="966788"/>
          <p14:tracePt t="33023" x="1541463" y="957263"/>
          <p14:tracePt t="33031" x="1541463" y="930275"/>
          <p14:tracePt t="33040" x="1541463" y="920750"/>
          <p14:tracePt t="33049" x="1541463" y="903288"/>
          <p14:tracePt t="33072" x="1541463" y="874713"/>
          <p14:tracePt t="33079" x="1541463" y="866775"/>
          <p14:tracePt t="33089" x="1541463" y="857250"/>
          <p14:tracePt t="33095" x="1541463" y="847725"/>
          <p14:tracePt t="33111" x="1549400" y="830263"/>
          <p14:tracePt t="33135" x="1558925" y="820738"/>
          <p14:tracePt t="33143" x="1585913" y="811213"/>
          <p14:tracePt t="33152" x="1604963" y="793750"/>
          <p14:tracePt t="33167" x="1641475" y="793750"/>
          <p14:tracePt t="33175" x="1677988" y="784225"/>
          <p14:tracePt t="33184" x="1695450" y="784225"/>
          <p14:tracePt t="33192" x="1741488" y="784225"/>
          <p14:tracePt t="33199" x="1778000" y="784225"/>
          <p14:tracePt t="33208" x="1795463" y="784225"/>
          <p14:tracePt t="33215" x="1831975" y="784225"/>
          <p14:tracePt t="33223" x="1887538" y="784225"/>
          <p14:tracePt t="33232" x="1905000" y="784225"/>
          <p14:tracePt t="33239" x="1924050" y="784225"/>
          <p14:tracePt t="33247" x="1931988" y="784225"/>
          <p14:tracePt t="33255" x="1941513" y="784225"/>
          <p14:tracePt t="33297" x="1941513" y="793750"/>
          <p14:tracePt t="33311" x="1941513" y="803275"/>
          <p14:tracePt t="33327" x="1941513" y="820738"/>
          <p14:tracePt t="33335" x="1941513" y="830263"/>
          <p14:tracePt t="33343" x="1941513" y="857250"/>
          <p14:tracePt t="33352" x="1941513" y="866775"/>
          <p14:tracePt t="33359" x="1941513" y="874713"/>
          <p14:tracePt t="33375" x="1941513" y="893763"/>
          <p14:tracePt t="33383" x="1941513" y="911225"/>
          <p14:tracePt t="33391" x="1941513" y="920750"/>
          <p14:tracePt t="33407" x="1931988" y="939800"/>
          <p14:tracePt t="33423" x="1931988" y="947738"/>
          <p14:tracePt t="33762" x="1931988" y="939800"/>
          <p14:tracePt t="33770" x="1931988" y="911225"/>
          <p14:tracePt t="33779" x="1941513" y="893763"/>
          <p14:tracePt t="33785" x="1951038" y="857250"/>
          <p14:tracePt t="33792" x="1951038" y="820738"/>
          <p14:tracePt t="33799" x="1951038" y="793750"/>
          <p14:tracePt t="33807" x="1960563" y="757238"/>
          <p14:tracePt t="33827" x="1960563" y="738188"/>
          <p14:tracePt t="33833" x="1960563" y="720725"/>
          <p14:tracePt t="33844" x="1960563" y="711200"/>
          <p14:tracePt t="33849" x="1960563" y="701675"/>
          <p14:tracePt t="33872" x="1960563" y="684213"/>
          <p14:tracePt t="33994" x="1960563" y="674688"/>
          <p14:tracePt t="34009" x="1960563" y="665163"/>
          <p14:tracePt t="34016" x="1960563" y="647700"/>
          <p14:tracePt t="34033" x="1960563" y="638175"/>
          <p14:tracePt t="34257" x="1960563" y="628650"/>
          <p14:tracePt t="34274" x="1960563" y="620713"/>
          <p14:tracePt t="34285" x="1968500" y="611188"/>
          <p14:tracePt t="34291" x="1978025" y="611188"/>
          <p14:tracePt t="34319" x="1978025" y="601663"/>
          <p14:tracePt t="34335" x="1987550" y="592138"/>
          <p14:tracePt t="34351" x="1997075" y="584200"/>
          <p14:tracePt t="34375" x="2005013" y="574675"/>
          <p14:tracePt t="34400" x="2005013" y="565150"/>
          <p14:tracePt t="34441" x="2014538" y="555625"/>
          <p14:tracePt t="34632" x="2024063" y="555625"/>
          <p14:tracePt t="34839" x="2033588" y="565150"/>
          <p14:tracePt t="34871" x="2041525" y="584200"/>
          <p14:tracePt t="35073" x="2051050" y="592138"/>
          <p14:tracePt t="35098" x="2060575" y="592138"/>
          <p14:tracePt t="35113" x="2078038" y="584200"/>
          <p14:tracePt t="35127" x="2087563" y="584200"/>
          <p14:tracePt t="35136" x="2087563" y="565150"/>
          <p14:tracePt t="35143" x="2087563" y="555625"/>
          <p14:tracePt t="35151" x="2097088" y="547688"/>
          <p14:tracePt t="35159" x="2106613" y="538163"/>
          <p14:tracePt t="35252" x="2106613" y="528638"/>
          <p14:tracePt t="35259" x="2106613" y="519113"/>
          <p14:tracePt t="35274" x="2133600" y="501650"/>
          <p14:tracePt t="35284" x="2160588" y="492125"/>
          <p14:tracePt t="35291" x="2206625" y="474663"/>
          <p14:tracePt t="35299" x="2270125" y="465138"/>
          <p14:tracePt t="35305" x="2343150" y="465138"/>
          <p14:tracePt t="35311" x="2416175" y="465138"/>
          <p14:tracePt t="35319" x="2489200" y="465138"/>
          <p14:tracePt t="35327" x="2562225" y="465138"/>
          <p14:tracePt t="35335" x="2635250" y="465138"/>
          <p14:tracePt t="35343" x="2716213" y="482600"/>
          <p14:tracePt t="35351" x="2781300" y="492125"/>
          <p14:tracePt t="35359" x="2835275" y="501650"/>
          <p14:tracePt t="35367" x="2881313" y="528638"/>
          <p14:tracePt t="35375" x="2889250" y="528638"/>
          <p14:tracePt t="35383" x="2908300" y="538163"/>
          <p14:tracePt t="35608" x="2917825" y="538163"/>
          <p14:tracePt t="35623" x="2925763" y="538163"/>
          <p14:tracePt t="35631" x="2944813" y="538163"/>
          <p14:tracePt t="35639" x="2962275" y="538163"/>
          <p14:tracePt t="35647" x="2990850" y="538163"/>
          <p14:tracePt t="35656" x="3017838" y="538163"/>
          <p14:tracePt t="35663" x="3054350" y="547688"/>
          <p14:tracePt t="35674" x="3090863" y="555625"/>
          <p14:tracePt t="35679" x="3127375" y="574675"/>
          <p14:tracePt t="35688" x="3181350" y="574675"/>
          <p14:tracePt t="35695" x="3217863" y="574675"/>
          <p14:tracePt t="35704" x="3273425" y="574675"/>
          <p14:tracePt t="35711" x="3317875" y="574675"/>
          <p14:tracePt t="35720" x="3336925" y="574675"/>
          <p14:tracePt t="35727" x="3373438" y="574675"/>
          <p14:tracePt t="35735" x="3419475" y="574675"/>
          <p14:tracePt t="35743" x="3436938" y="565150"/>
          <p14:tracePt t="35751" x="3463925" y="555625"/>
          <p14:tracePt t="35759" x="3482975" y="555625"/>
          <p14:tracePt t="35767" x="3509963" y="538163"/>
          <p14:tracePt t="35775" x="3519488" y="528638"/>
          <p14:tracePt t="35784" x="3527425" y="519113"/>
          <p14:tracePt t="35792" x="3556000" y="511175"/>
          <p14:tracePt t="35802" x="3573463" y="492125"/>
          <p14:tracePt t="35807" x="3582988" y="482600"/>
          <p14:tracePt t="35816" x="3600450" y="465138"/>
          <p14:tracePt t="35823" x="3609975" y="455613"/>
          <p14:tracePt t="35831" x="3619500" y="438150"/>
          <p14:tracePt t="35847" x="3619500" y="428625"/>
          <p14:tracePt t="35970" x="3629025" y="428625"/>
          <p14:tracePt t="35975" x="3646488" y="428625"/>
          <p14:tracePt t="35986" x="3692525" y="428625"/>
          <p14:tracePt t="35991" x="3756025" y="446088"/>
          <p14:tracePt t="36001" x="3838575" y="455613"/>
          <p14:tracePt t="36007" x="3929063" y="482600"/>
          <p14:tracePt t="36015" x="4029075" y="482600"/>
          <p14:tracePt t="36024" x="4138613" y="519113"/>
          <p14:tracePt t="36031" x="4230688" y="528638"/>
          <p14:tracePt t="36039" x="4321175" y="528638"/>
          <p14:tracePt t="36049" x="4413250" y="528638"/>
          <p14:tracePt t="36055" x="4476750" y="528638"/>
          <p14:tracePt t="36073" x="4540250" y="528638"/>
          <p14:tracePt t="36079" x="4557713" y="528638"/>
          <p14:tracePt t="36284" x="4576763" y="528638"/>
          <p14:tracePt t="36292" x="4586288" y="528638"/>
          <p14:tracePt t="36304" x="4613275" y="528638"/>
          <p14:tracePt t="36311" x="4622800" y="528638"/>
          <p14:tracePt t="36321" x="4659313" y="528638"/>
          <p14:tracePt t="36328" x="4676775" y="528638"/>
          <p14:tracePt t="36335" x="4730750" y="528638"/>
          <p14:tracePt t="36343" x="4786313" y="528638"/>
          <p14:tracePt t="36351" x="4840288" y="528638"/>
          <p14:tracePt t="36359" x="4886325" y="528638"/>
          <p14:tracePt t="36367" x="4941888" y="528638"/>
          <p14:tracePt t="36375" x="4995863" y="528638"/>
          <p14:tracePt t="36383" x="5032375" y="528638"/>
          <p14:tracePt t="36392" x="5086350" y="528638"/>
          <p14:tracePt t="36399" x="5141913" y="528638"/>
          <p14:tracePt t="36407" x="5187950" y="519113"/>
          <p14:tracePt t="36415" x="5251450" y="511175"/>
          <p14:tracePt t="36424" x="5287963" y="492125"/>
          <p14:tracePt t="36431" x="5334000" y="474663"/>
          <p14:tracePt t="36439" x="5351463" y="474663"/>
          <p14:tracePt t="36447" x="5368925" y="465138"/>
          <p14:tracePt t="36455" x="5397500" y="465138"/>
          <p14:tracePt t="36488" x="5405438" y="455613"/>
          <p14:tracePt t="36623" x="5397500" y="465138"/>
          <p14:tracePt t="36640" x="5397500" y="474663"/>
          <p14:tracePt t="36929" x="5397500" y="492125"/>
          <p14:tracePt t="36946" x="5397500" y="501650"/>
          <p14:tracePt t="37209" x="5387975" y="501650"/>
          <p14:tracePt t="37498" x="5368925" y="492125"/>
          <p14:tracePt t="37508" x="5360988" y="492125"/>
          <p14:tracePt t="37517" x="5341938" y="482600"/>
          <p14:tracePt t="37523" x="5334000" y="482600"/>
          <p14:tracePt t="37528" x="5314950" y="482600"/>
          <p14:tracePt t="37536" x="5278438" y="465138"/>
          <p14:tracePt t="37559" x="5260975" y="455613"/>
          <p14:tracePt t="37575" x="5251450" y="455613"/>
          <p14:tracePt t="37657" x="5241925" y="446088"/>
          <p14:tracePt t="38930" x="5241925" y="465138"/>
          <p14:tracePt t="38937" x="5241925" y="474663"/>
          <p14:tracePt t="38946" x="5241925" y="482600"/>
          <p14:tracePt t="38954" x="5241925" y="511175"/>
          <p14:tracePt t="38969" x="5251450" y="511175"/>
          <p14:tracePt t="39116" x="5251450" y="528638"/>
          <p14:tracePt t="39147" x="5251450" y="538163"/>
          <p14:tracePt t="39200" x="5251450" y="547688"/>
          <p14:tracePt t="39208" x="5251450" y="555625"/>
          <p14:tracePt t="39216" x="5241925" y="574675"/>
          <p14:tracePt t="39224" x="5224463" y="592138"/>
          <p14:tracePt t="39232" x="5187950" y="611188"/>
          <p14:tracePt t="39239" x="5159375" y="628650"/>
          <p14:tracePt t="39247" x="5132388" y="665163"/>
          <p14:tracePt t="39256" x="5068888" y="701675"/>
          <p14:tracePt t="39263" x="5041900" y="720725"/>
          <p14:tracePt t="39272" x="5014913" y="757238"/>
          <p14:tracePt t="39279" x="4995863" y="784225"/>
          <p14:tracePt t="39289" x="4978400" y="811213"/>
          <p14:tracePt t="39295" x="4941888" y="857250"/>
          <p14:tracePt t="39304" x="4922838" y="893763"/>
          <p14:tracePt t="39311" x="4895850" y="920750"/>
          <p14:tracePt t="39321" x="4868863" y="966788"/>
          <p14:tracePt t="39327" x="4840288" y="984250"/>
          <p14:tracePt t="39335" x="4813300" y="1030288"/>
          <p14:tracePt t="39343" x="4795838" y="1049338"/>
          <p14:tracePt t="39351" x="4759325" y="1093788"/>
          <p14:tracePt t="39359" x="4740275" y="1112838"/>
          <p14:tracePt t="39367" x="4703763" y="1158875"/>
          <p14:tracePt t="39375" x="4686300" y="1176338"/>
          <p14:tracePt t="39383" x="4659313" y="1195388"/>
          <p14:tracePt t="39391" x="4630738" y="1222375"/>
          <p14:tracePt t="39400" x="4613275" y="1231900"/>
          <p14:tracePt t="39417" x="4603750" y="1239838"/>
          <p14:tracePt t="39426" x="4586288" y="1249363"/>
          <p14:tracePt t="39434" x="4576763" y="1258888"/>
          <p14:tracePt t="39459" x="4567238" y="1258888"/>
          <p14:tracePt t="39466" x="4557713" y="1258888"/>
          <p14:tracePt t="39473" x="4549775" y="1258888"/>
          <p14:tracePt t="39480" x="4540250" y="1258888"/>
          <p14:tracePt t="39488" x="4530725" y="1258888"/>
          <p14:tracePt t="39495" x="4521200" y="1258888"/>
          <p14:tracePt t="39511" x="4503738" y="1268413"/>
          <p14:tracePt t="39520" x="4494213" y="1276350"/>
          <p14:tracePt t="39527" x="4484688" y="1276350"/>
          <p14:tracePt t="39535" x="4467225" y="1285875"/>
          <p14:tracePt t="39543" x="4467225" y="1295400"/>
          <p14:tracePt t="39551" x="4457700" y="1303338"/>
          <p14:tracePt t="39642" x="4448175" y="1303338"/>
          <p14:tracePt t="39650" x="4440238" y="1303338"/>
          <p14:tracePt t="39659" x="4403725" y="1303338"/>
          <p14:tracePt t="39664" x="4376738" y="1312863"/>
          <p14:tracePt t="39674" x="4348163" y="1312863"/>
          <p14:tracePt t="39679" x="4284663" y="1322388"/>
          <p14:tracePt t="39688" x="4257675" y="1322388"/>
          <p14:tracePt t="39695" x="4202113" y="1322388"/>
          <p14:tracePt t="39704" x="4175125" y="1331913"/>
          <p14:tracePt t="39715" x="4121150" y="1349375"/>
          <p14:tracePt t="39727" x="4075113" y="1368425"/>
          <p14:tracePt t="39731" x="4048125" y="1376363"/>
          <p14:tracePt t="39743" x="4029075" y="1385888"/>
          <p14:tracePt t="39752" x="4021138" y="1385888"/>
          <p14:tracePt t="39864" x="4002088" y="1385888"/>
          <p14:tracePt t="39867" x="3992563" y="1385888"/>
          <p14:tracePt t="39872" x="3965575" y="1385888"/>
          <p14:tracePt t="39881" x="3948113" y="1385888"/>
          <p14:tracePt t="39890" x="3929063" y="1385888"/>
          <p14:tracePt t="39896" x="3911600" y="1385888"/>
          <p14:tracePt t="39911" x="3902075" y="1385888"/>
          <p14:tracePt t="39921" x="3875088" y="1385888"/>
          <p14:tracePt t="39935" x="3856038" y="1376363"/>
          <p14:tracePt t="39944" x="3846513" y="1368425"/>
          <p14:tracePt t="39959" x="3838575" y="1358900"/>
          <p14:tracePt t="39967" x="3819525" y="1339850"/>
          <p14:tracePt t="39975" x="3819525" y="1331913"/>
          <p14:tracePt t="39984" x="3810000" y="1322388"/>
          <p14:tracePt t="39991" x="3802063" y="1312863"/>
          <p14:tracePt t="40000" x="3775075" y="1268413"/>
          <p14:tracePt t="40007" x="3765550" y="1231900"/>
          <p14:tracePt t="40015" x="3738563" y="1203325"/>
          <p14:tracePt t="40023" x="3709988" y="1158875"/>
          <p14:tracePt t="40031" x="3702050" y="1130300"/>
          <p14:tracePt t="40039" x="3646488" y="1085850"/>
          <p14:tracePt t="40048" x="3636963" y="1066800"/>
          <p14:tracePt t="40057" x="3619500" y="1030288"/>
          <p14:tracePt t="40063" x="3582988" y="984250"/>
          <p14:tracePt t="40072" x="3582988" y="976313"/>
          <p14:tracePt t="40079" x="3573463" y="966788"/>
          <p14:tracePt t="40096" x="3556000" y="957263"/>
          <p14:tracePt t="40375" x="3556000" y="984250"/>
          <p14:tracePt t="40383" x="3556000" y="1012825"/>
          <p14:tracePt t="40392" x="3519488" y="1076325"/>
          <p14:tracePt t="40400" x="3463925" y="1122363"/>
          <p14:tracePt t="40407" x="3419475" y="1185863"/>
          <p14:tracePt t="40415" x="3363913" y="1239838"/>
          <p14:tracePt t="40424" x="3346450" y="1258888"/>
          <p14:tracePt t="40431" x="3309938" y="1312863"/>
          <p14:tracePt t="40439" x="3290888" y="1358900"/>
          <p14:tracePt t="40447" x="3273425" y="1368425"/>
          <p14:tracePt t="40456" x="3254375" y="1412875"/>
          <p14:tracePt t="40463" x="3254375" y="1422400"/>
          <p14:tracePt t="40472" x="3254375" y="1449388"/>
          <p14:tracePt t="40479" x="3254375" y="1458913"/>
          <p14:tracePt t="40521" x="3254375" y="1477963"/>
          <p14:tracePt t="40529" x="3254375" y="1485900"/>
          <p14:tracePt t="40538" x="3254375" y="1495425"/>
          <p14:tracePt t="40545" x="3254375" y="1504950"/>
          <p14:tracePt t="40553" x="3254375" y="1531938"/>
          <p14:tracePt t="40561" x="3263900" y="1558925"/>
          <p14:tracePt t="40569" x="3273425" y="1577975"/>
          <p14:tracePt t="40579" x="3281363" y="1624013"/>
          <p14:tracePt t="40583" x="3290888" y="1651000"/>
          <p14:tracePt t="40591" x="3309938" y="1677988"/>
          <p14:tracePt t="40599" x="3327400" y="1724025"/>
          <p14:tracePt t="40608" x="3336925" y="1751013"/>
          <p14:tracePt t="40615" x="3363913" y="1814513"/>
          <p14:tracePt t="40624" x="3382963" y="1833563"/>
          <p14:tracePt t="40632" x="3390900" y="1851025"/>
          <p14:tracePt t="40641" x="3400425" y="1870075"/>
          <p14:tracePt t="40649" x="3400425" y="1887538"/>
          <p14:tracePt t="40664" x="3400425" y="1897063"/>
          <p14:tracePt t="40769" x="3400425" y="1906588"/>
          <p14:tracePt t="40778" x="3400425" y="1914525"/>
          <p14:tracePt t="40785" x="3400425" y="1924050"/>
          <p14:tracePt t="40793" x="3400425" y="1933575"/>
          <p14:tracePt t="40806" x="3400425" y="1943100"/>
          <p14:tracePt t="40815" x="3400425" y="1960563"/>
          <p14:tracePt t="40831" x="3400425" y="1970088"/>
          <p14:tracePt t="41063" x="3390900" y="1951038"/>
          <p14:tracePt t="41071" x="3346450" y="1924050"/>
          <p14:tracePt t="41079" x="3300413" y="1924050"/>
          <p14:tracePt t="41087" x="3263900" y="1914525"/>
          <p14:tracePt t="41096" x="3181350" y="1906588"/>
          <p14:tracePt t="41105" x="3127375" y="1906588"/>
          <p14:tracePt t="41111" x="3035300" y="1887538"/>
          <p14:tracePt t="41121" x="2971800" y="1870075"/>
          <p14:tracePt t="41127" x="2898775" y="1870075"/>
          <p14:tracePt t="41135" x="2825750" y="1851025"/>
          <p14:tracePt t="41143" x="2762250" y="1841500"/>
          <p14:tracePt t="41152" x="2671763" y="1833563"/>
          <p14:tracePt t="41160" x="2589213" y="1787525"/>
          <p14:tracePt t="41168" x="2506663" y="1778000"/>
          <p14:tracePt t="41177" x="2433638" y="1751013"/>
          <p14:tracePt t="41185" x="2370138" y="1731963"/>
          <p14:tracePt t="41194" x="2297113" y="1714500"/>
          <p14:tracePt t="41201" x="2214563" y="1697038"/>
          <p14:tracePt t="41209" x="2114550" y="1660525"/>
          <p14:tracePt t="41216" x="2024063" y="1641475"/>
          <p14:tracePt t="41225" x="1914525" y="1631950"/>
          <p14:tracePt t="41231" x="1824038" y="1614488"/>
          <p14:tracePt t="41239" x="1704975" y="1604963"/>
          <p14:tracePt t="41252" x="1595438" y="1604963"/>
          <p14:tracePt t="41258" x="1504950" y="1604963"/>
          <p14:tracePt t="41265" x="1412875" y="1604963"/>
          <p14:tracePt t="41276" x="1322388" y="1604963"/>
          <p14:tracePt t="41283" x="1230313" y="1604963"/>
          <p14:tracePt t="41292" x="1176338" y="1604963"/>
          <p14:tracePt t="41296" x="1157288" y="1604963"/>
          <p14:tracePt t="41305" x="1112838" y="1624013"/>
          <p14:tracePt t="41311" x="1066800" y="1624013"/>
          <p14:tracePt t="41321" x="1039813" y="1641475"/>
          <p14:tracePt t="41328" x="1020763" y="1651000"/>
          <p14:tracePt t="41335" x="1011238" y="1660525"/>
          <p14:tracePt t="41344" x="984250" y="1668463"/>
          <p14:tracePt t="41351" x="974725" y="1668463"/>
          <p14:tracePt t="41359" x="957263" y="1687513"/>
          <p14:tracePt t="41367" x="957263" y="1697038"/>
          <p14:tracePt t="41375" x="947738" y="1697038"/>
          <p14:tracePt t="41383" x="939800" y="1697038"/>
          <p14:tracePt t="41392" x="930275" y="1704975"/>
          <p14:tracePt t="41399" x="903288" y="1714500"/>
          <p14:tracePt t="41408" x="884238" y="1741488"/>
          <p14:tracePt t="41415" x="874713" y="1751013"/>
          <p14:tracePt t="41424" x="847725" y="1778000"/>
          <p14:tracePt t="41431" x="830263" y="1804988"/>
          <p14:tracePt t="41440" x="811213" y="1841500"/>
          <p14:tracePt t="41447" x="801688" y="1851025"/>
          <p14:tracePt t="41455" x="784225" y="1887538"/>
          <p14:tracePt t="41463" x="757238" y="1906588"/>
          <p14:tracePt t="41472" x="738188" y="1933575"/>
          <p14:tracePt t="41479" x="728663" y="1943100"/>
          <p14:tracePt t="41488" x="728663" y="1960563"/>
          <p14:tracePt t="41495" x="711200" y="1979613"/>
          <p14:tracePt t="41521" x="711200" y="1987550"/>
          <p14:tracePt t="41599" x="711200" y="1997075"/>
          <p14:tracePt t="41607" x="747713" y="1997075"/>
          <p14:tracePt t="41615" x="811213" y="1960563"/>
          <p14:tracePt t="41624" x="874713" y="1933575"/>
          <p14:tracePt t="41633" x="939800" y="1897063"/>
          <p14:tracePt t="41642" x="1039813" y="1824038"/>
          <p14:tracePt t="41649" x="1103313" y="1797050"/>
          <p14:tracePt t="41659" x="1212850" y="1751013"/>
          <p14:tracePt t="41665" x="1312863" y="1724025"/>
          <p14:tracePt t="41677" x="1439863" y="1677988"/>
          <p14:tracePt t="41680" x="1541463" y="1668463"/>
          <p14:tracePt t="41691" x="1649413" y="1624013"/>
          <p14:tracePt t="41697" x="1731963" y="1614488"/>
          <p14:tracePt t="41706" x="1841500" y="1587500"/>
          <p14:tracePt t="41712" x="1905000" y="1558925"/>
          <p14:tracePt t="41722" x="1960563" y="1550988"/>
          <p14:tracePt t="41727" x="2041525" y="1550988"/>
          <p14:tracePt t="41741" x="2097088" y="1531938"/>
          <p14:tracePt t="41745" x="2151063" y="1531938"/>
          <p14:tracePt t="41756" x="2233613" y="1522413"/>
          <p14:tracePt t="41761" x="2287588" y="1522413"/>
          <p14:tracePt t="41768" x="2397125" y="1522413"/>
          <p14:tracePt t="41776" x="2489200" y="1522413"/>
          <p14:tracePt t="41784" x="2598738" y="1522413"/>
          <p14:tracePt t="41792" x="2725738" y="1522413"/>
          <p14:tracePt t="41799" x="2852738" y="1522413"/>
          <p14:tracePt t="41807" x="2981325" y="1522413"/>
          <p14:tracePt t="41815" x="3127375" y="1522413"/>
          <p14:tracePt t="41823" x="3273425" y="1522413"/>
          <p14:tracePt t="41831" x="3400425" y="1495425"/>
          <p14:tracePt t="41839" x="3482975" y="1468438"/>
          <p14:tracePt t="41847" x="3573463" y="1468438"/>
          <p14:tracePt t="41855" x="3600450" y="1458913"/>
          <p14:tracePt t="41863" x="3636963" y="1449388"/>
          <p14:tracePt t="41873" x="3636963" y="1441450"/>
          <p14:tracePt t="42154" x="3646488" y="1458913"/>
          <p14:tracePt t="42161" x="3646488" y="1477963"/>
          <p14:tracePt t="42185" x="3656013" y="1504950"/>
          <p14:tracePt t="42194" x="3656013" y="1514475"/>
          <p14:tracePt t="42200" x="3673475" y="1531938"/>
          <p14:tracePt t="42417" x="3683000" y="1531938"/>
          <p14:tracePt t="42428" x="3683000" y="1550988"/>
          <p14:tracePt t="42433" x="3692525" y="1558925"/>
          <p14:tracePt t="42441" x="3709988" y="1577975"/>
          <p14:tracePt t="42448" x="3719513" y="1587500"/>
          <p14:tracePt t="42464" x="3738563" y="1604963"/>
          <p14:tracePt t="42480" x="3746500" y="1614488"/>
          <p14:tracePt t="42690" x="3719513" y="1614488"/>
          <p14:tracePt t="42697" x="3673475" y="1614488"/>
          <p14:tracePt t="42706" x="3636963" y="1614488"/>
          <p14:tracePt t="42712" x="3600450" y="1614488"/>
          <p14:tracePt t="42722" x="3573463" y="1595438"/>
          <p14:tracePt t="42728" x="3546475" y="1587500"/>
          <p14:tracePt t="42738" x="3527425" y="1587500"/>
          <p14:tracePt t="42743" x="3519488" y="1577975"/>
          <p14:tracePt t="42775" x="3509963" y="1577975"/>
          <p14:tracePt t="42849" x="3482975" y="1577975"/>
          <p14:tracePt t="42856" x="3473450" y="1577975"/>
          <p14:tracePt t="42880" x="3446463" y="1577975"/>
          <p14:tracePt t="42896" x="3436938" y="1577975"/>
          <p14:tracePt t="42904" x="3427413" y="1577975"/>
          <p14:tracePt t="42913" x="3409950" y="1577975"/>
          <p14:tracePt t="42921" x="3400425" y="1577975"/>
          <p14:tracePt t="42985" x="3390900" y="1577975"/>
          <p14:tracePt t="42991" x="3373438" y="1587500"/>
          <p14:tracePt t="42999" x="3373438" y="1595438"/>
          <p14:tracePt t="43007" x="3354388" y="1595438"/>
          <p14:tracePt t="43015" x="3336925" y="1595438"/>
          <p14:tracePt t="43023" x="3309938" y="1595438"/>
          <p14:tracePt t="43031" x="3300413" y="1595438"/>
          <p14:tracePt t="43039" x="3273425" y="1595438"/>
          <p14:tracePt t="43049" x="3263900" y="1595438"/>
          <p14:tracePt t="43055" x="3236913" y="1595438"/>
          <p14:tracePt t="43074" x="3208338" y="1595438"/>
          <p14:tracePt t="43079" x="3190875" y="1595438"/>
          <p14:tracePt t="43095" x="3181350" y="1595438"/>
          <p14:tracePt t="43112" x="3154363" y="1595438"/>
          <p14:tracePt t="43199" x="3144838" y="1595438"/>
          <p14:tracePt t="43253" x="3154363" y="1587500"/>
          <p14:tracePt t="43258" x="3154363" y="1577975"/>
          <p14:tracePt t="43272" x="3163888" y="1568450"/>
          <p14:tracePt t="43282" x="3171825" y="1558925"/>
          <p14:tracePt t="43448" x="3144838" y="1558925"/>
          <p14:tracePt t="43455" x="3127375" y="1558925"/>
          <p14:tracePt t="43463" x="3100388" y="1558925"/>
          <p14:tracePt t="43472" x="3081338" y="1558925"/>
          <p14:tracePt t="43480" x="3054350" y="1558925"/>
          <p14:tracePt t="43489" x="3017838" y="1541463"/>
          <p14:tracePt t="43496" x="2990850" y="1522413"/>
          <p14:tracePt t="43504" x="2954338" y="1485900"/>
          <p14:tracePt t="43511" x="2925763" y="1458913"/>
          <p14:tracePt t="43522" x="2908300" y="1441450"/>
          <p14:tracePt t="43528" x="2871788" y="1404938"/>
          <p14:tracePt t="43536" x="2835275" y="1339850"/>
          <p14:tracePt t="43544" x="2817813" y="1322388"/>
          <p14:tracePt t="43551" x="2798763" y="1276350"/>
          <p14:tracePt t="43559" x="2781300" y="1258888"/>
          <p14:tracePt t="43567" x="2752725" y="1231900"/>
          <p14:tracePt t="43576" x="2725738" y="1185863"/>
          <p14:tracePt t="43583" x="2716213" y="1176338"/>
          <p14:tracePt t="43591" x="2698750" y="1139825"/>
          <p14:tracePt t="43601" x="2689225" y="1130300"/>
          <p14:tracePt t="43615" x="2671763" y="1103313"/>
          <p14:tracePt t="43620" x="2652713" y="1076325"/>
          <p14:tracePt t="43625" x="2616200" y="1049338"/>
          <p14:tracePt t="43631" x="2589213" y="1020763"/>
          <p14:tracePt t="43640" x="2570163" y="1003300"/>
          <p14:tracePt t="43647" x="2562225" y="993775"/>
          <p14:tracePt t="43655" x="2543175" y="976313"/>
          <p14:tracePt t="43663" x="2533650" y="966788"/>
          <p14:tracePt t="43673" x="2525713" y="947738"/>
          <p14:tracePt t="43687" x="2516188" y="939800"/>
          <p14:tracePt t="43704" x="2516188" y="930275"/>
          <p14:tracePt t="43711" x="2506663" y="920750"/>
          <p14:tracePt t="43720" x="2498725" y="911225"/>
          <p14:tracePt t="43735" x="2498725" y="903288"/>
          <p14:tracePt t="43743" x="2489200" y="874713"/>
          <p14:tracePt t="43759" x="2470150" y="857250"/>
          <p14:tracePt t="43768" x="2443163" y="839788"/>
          <p14:tracePt t="43776" x="2443163" y="830263"/>
          <p14:tracePt t="43784" x="2443163" y="820738"/>
          <p14:tracePt t="43792" x="2433638" y="793750"/>
          <p14:tracePt t="43799" x="2433638" y="784225"/>
          <p14:tracePt t="43807" x="2425700" y="766763"/>
          <p14:tracePt t="43815" x="2416175" y="747713"/>
          <p14:tracePt t="43823" x="2406650" y="747713"/>
          <p14:tracePt t="43831" x="2397125" y="720725"/>
          <p14:tracePt t="43839" x="2389188" y="684213"/>
          <p14:tracePt t="43848" x="2360613" y="638175"/>
          <p14:tracePt t="43855" x="2352675" y="620713"/>
          <p14:tracePt t="43863" x="2343150" y="592138"/>
          <p14:tracePt t="43872" x="2333625" y="574675"/>
          <p14:tracePt t="43879" x="2333625" y="547688"/>
          <p14:tracePt t="43888" x="2333625" y="528638"/>
          <p14:tracePt t="43895" x="2333625" y="511175"/>
          <p14:tracePt t="43904" x="2333625" y="501650"/>
          <p14:tracePt t="43911" x="2324100" y="482600"/>
          <p14:tracePt t="43923" x="2316163" y="474663"/>
          <p14:tracePt t="44089" x="2306638" y="474663"/>
          <p14:tracePt t="44099" x="2297113" y="511175"/>
          <p14:tracePt t="44104" x="2297113" y="574675"/>
          <p14:tracePt t="44111" x="2297113" y="628650"/>
          <p14:tracePt t="44121" x="2297113" y="720725"/>
          <p14:tracePt t="44127" x="2297113" y="793750"/>
          <p14:tracePt t="44135" x="2316163" y="857250"/>
          <p14:tracePt t="44143" x="2324100" y="911225"/>
          <p14:tracePt t="44152" x="2343150" y="993775"/>
          <p14:tracePt t="44161" x="2379663" y="1057275"/>
          <p14:tracePt t="44180" x="2406650" y="1103313"/>
          <p14:tracePt t="44194" x="2406650" y="1130300"/>
          <p14:tracePt t="44202" x="2416175" y="1166813"/>
          <p14:tracePt t="44208" x="2416175" y="1195388"/>
          <p14:tracePt t="44216" x="2416175" y="1231900"/>
          <p14:tracePt t="44224" x="2416175" y="1268413"/>
          <p14:tracePt t="44232" x="2416175" y="1303338"/>
          <p14:tracePt t="44239" x="2416175" y="1358900"/>
          <p14:tracePt t="44247" x="2416175" y="1412875"/>
          <p14:tracePt t="44255" x="2416175" y="1458913"/>
          <p14:tracePt t="44263" x="2416175" y="1495425"/>
          <p14:tracePt t="44271" x="2416175" y="1522413"/>
          <p14:tracePt t="44280" x="2416175" y="1558925"/>
          <p14:tracePt t="44288" x="2416175" y="1568450"/>
          <p14:tracePt t="44298" x="2416175" y="1587500"/>
          <p14:tracePt t="44304" x="2416175" y="1595438"/>
          <p14:tracePt t="44424" x="2425700" y="1595438"/>
          <p14:tracePt t="44559" x="2416175" y="1604963"/>
          <p14:tracePt t="44575" x="2406650" y="1624013"/>
          <p14:tracePt t="44584" x="2406650" y="1641475"/>
          <p14:tracePt t="44593" x="2389188" y="1660525"/>
          <p14:tracePt t="44599" x="2379663" y="1677988"/>
          <p14:tracePt t="44608" x="2370138" y="1687513"/>
          <p14:tracePt t="44615" x="2352675" y="1714500"/>
          <p14:tracePt t="44624" x="2333625" y="1731963"/>
          <p14:tracePt t="44631" x="2324100" y="1741488"/>
          <p14:tracePt t="44639" x="2324100" y="1751013"/>
          <p14:tracePt t="44647" x="2316163" y="1760538"/>
          <p14:tracePt t="44656" x="2306638" y="1760538"/>
          <p14:tracePt t="44664" x="2297113" y="1768475"/>
          <p14:tracePt t="44674" x="2287588" y="1778000"/>
          <p14:tracePt t="44695" x="2279650" y="1787525"/>
          <p14:tracePt t="44711" x="2270125" y="1787525"/>
          <p14:tracePt t="44744" x="2260600" y="1787525"/>
          <p14:tracePt t="44759" x="2251075" y="1797050"/>
          <p14:tracePt t="44927" x="2243138" y="1814513"/>
          <p14:tracePt t="44943" x="2260600" y="1851025"/>
          <p14:tracePt t="44953" x="2270125" y="1851025"/>
          <p14:tracePt t="44960" x="2279650" y="1860550"/>
          <p14:tracePt t="44967" x="2306638" y="1887538"/>
          <p14:tracePt t="44976" x="2324100" y="1906588"/>
          <p14:tracePt t="44985" x="2343150" y="1933575"/>
          <p14:tracePt t="44991" x="2360613" y="1933575"/>
          <p14:tracePt t="45000" x="2397125" y="1943100"/>
          <p14:tracePt t="45016" x="2406650" y="1943100"/>
          <p14:tracePt t="45023" x="2433638" y="1960563"/>
          <p14:tracePt t="45032" x="2443163" y="1960563"/>
          <p14:tracePt t="45039" x="2462213" y="1960563"/>
          <p14:tracePt t="45047" x="2489200" y="1960563"/>
          <p14:tracePt t="45056" x="2506663" y="1960563"/>
          <p14:tracePt t="45071" x="2533650" y="1960563"/>
          <p14:tracePt t="45079" x="2543175" y="1960563"/>
          <p14:tracePt t="45297" x="2562225" y="1951038"/>
          <p14:tracePt t="45303" x="2579688" y="1914525"/>
          <p14:tracePt t="45312" x="2589213" y="1897063"/>
          <p14:tracePt t="45320" x="2598738" y="1870075"/>
          <p14:tracePt t="45328" x="2616200" y="1824038"/>
          <p14:tracePt t="45337" x="2635250" y="1797050"/>
          <p14:tracePt t="45345" x="2643188" y="1778000"/>
          <p14:tracePt t="45351" x="2652713" y="1751013"/>
          <p14:tracePt t="45359" x="2652713" y="1731963"/>
          <p14:tracePt t="45367" x="2652713" y="1714500"/>
          <p14:tracePt t="45375" x="2662238" y="1704975"/>
          <p14:tracePt t="45383" x="2662238" y="1687513"/>
          <p14:tracePt t="45399" x="2662238" y="1677988"/>
          <p14:tracePt t="45415" x="2679700" y="1660525"/>
          <p14:tracePt t="45431" x="2679700" y="1651000"/>
          <p14:tracePt t="45439" x="2689225" y="1631950"/>
          <p14:tracePt t="45456" x="2698750" y="1624013"/>
          <p14:tracePt t="45464" x="2698750" y="1604963"/>
          <p14:tracePt t="45471" x="2698750" y="1595438"/>
          <p14:tracePt t="45481" x="2708275" y="1577975"/>
          <p14:tracePt t="45488" x="2735263" y="1550988"/>
          <p14:tracePt t="45496" x="2735263" y="1541463"/>
          <p14:tracePt t="45511" x="2744788" y="1522413"/>
          <p14:tracePt t="45527" x="2752725" y="1522413"/>
          <p14:tracePt t="45537" x="2762250" y="1522413"/>
          <p14:tracePt t="45759" x="2771775" y="1522413"/>
          <p14:tracePt t="45767" x="2771775" y="1531938"/>
          <p14:tracePt t="45783" x="2771775" y="1541463"/>
          <p14:tracePt t="45791" x="2771775" y="1550988"/>
          <p14:tracePt t="45800" x="2771775" y="1558925"/>
          <p14:tracePt t="45815" x="2771775" y="1587500"/>
          <p14:tracePt t="45823" x="2771775" y="1604963"/>
          <p14:tracePt t="45831" x="2771775" y="1631950"/>
          <p14:tracePt t="45839" x="2771775" y="1668463"/>
          <p14:tracePt t="45848" x="2771775" y="1704975"/>
          <p14:tracePt t="45855" x="2762250" y="1731963"/>
          <p14:tracePt t="45863" x="2752725" y="1768475"/>
          <p14:tracePt t="45871" x="2744788" y="1804988"/>
          <p14:tracePt t="45879" x="2744788" y="1860550"/>
          <p14:tracePt t="45887" x="2716213" y="1906588"/>
          <p14:tracePt t="45895" x="2708275" y="1960563"/>
          <p14:tracePt t="45905" x="2698750" y="2006600"/>
          <p14:tracePt t="45911" x="2698750" y="2043113"/>
          <p14:tracePt t="45922" x="2698750" y="2079625"/>
          <p14:tracePt t="45927" x="2698750" y="2106613"/>
          <p14:tracePt t="45938" x="2698750" y="2143125"/>
          <p14:tracePt t="45943" x="2698750" y="2160588"/>
          <p14:tracePt t="45951" x="2698750" y="2170113"/>
          <p14:tracePt t="45959" x="2698750" y="2197100"/>
          <p14:tracePt t="45968" x="2698750" y="2216150"/>
          <p14:tracePt t="45975" x="2698750" y="2225675"/>
          <p14:tracePt t="45984" x="2708275" y="2233613"/>
          <p14:tracePt t="45991" x="2716213" y="2233613"/>
          <p14:tracePt t="46311" x="2725738" y="2243138"/>
          <p14:tracePt t="46536" x="2725738" y="2252663"/>
          <p14:tracePt t="46559" x="2725738" y="2270125"/>
          <p14:tracePt t="46568" x="2735263" y="2279650"/>
          <p14:tracePt t="46576" x="2744788" y="2289175"/>
          <p14:tracePt t="46746" x="2752725" y="2298700"/>
          <p14:tracePt t="46930" x="2771775" y="2298700"/>
          <p14:tracePt t="47020" x="2781300" y="2298700"/>
          <p14:tracePt t="47027" x="2789238" y="2298700"/>
          <p14:tracePt t="47056" x="2798763" y="2289175"/>
          <p14:tracePt t="47065" x="2798763" y="2279650"/>
          <p14:tracePt t="47072" x="2808288" y="2270125"/>
          <p14:tracePt t="47079" x="2808288" y="2252663"/>
          <p14:tracePt t="47087" x="2808288" y="2243138"/>
          <p14:tracePt t="47095" x="2825750" y="2225675"/>
          <p14:tracePt t="47232" x="2825750" y="2216150"/>
          <p14:tracePt t="47247" x="2825750" y="2206625"/>
          <p14:tracePt t="47375" x="2835275" y="2197100"/>
          <p14:tracePt t="47407" x="2835275" y="2189163"/>
          <p14:tracePt t="47431" x="2844800" y="2179638"/>
          <p14:tracePt t="47447" x="2844800" y="2170113"/>
          <p14:tracePt t="47455" x="2852738" y="2160588"/>
          <p14:tracePt t="47657" x="2862263" y="2160588"/>
          <p14:tracePt t="47676" x="2862263" y="2170113"/>
          <p14:tracePt t="47689" x="2862263" y="2189163"/>
          <p14:tracePt t="47704" x="2862263" y="2197100"/>
          <p14:tracePt t="47722" x="2862263" y="2206625"/>
          <p14:tracePt t="47752" x="2862263" y="2216150"/>
          <p14:tracePt t="47759" x="2862263" y="2225675"/>
          <p14:tracePt t="47775" x="2852738" y="2243138"/>
          <p14:tracePt t="47783" x="2852738" y="2252663"/>
          <p14:tracePt t="47791" x="2844800" y="2279650"/>
          <p14:tracePt t="47801" x="2844800" y="2298700"/>
          <p14:tracePt t="47807" x="2825750" y="2343150"/>
          <p14:tracePt t="47815" x="2825750" y="2379663"/>
          <p14:tracePt t="47823" x="2817813" y="2398713"/>
          <p14:tracePt t="47831" x="2817813" y="2435225"/>
          <p14:tracePt t="47839" x="2817813" y="2452688"/>
          <p14:tracePt t="47848" x="2808288" y="2471738"/>
          <p14:tracePt t="47855" x="2798763" y="2489200"/>
          <p14:tracePt t="47871" x="2798763" y="2508250"/>
          <p14:tracePt t="47879" x="2798763" y="2517775"/>
          <p14:tracePt t="47887" x="2798763" y="2535238"/>
          <p14:tracePt t="47895" x="2798763" y="2554288"/>
          <p14:tracePt t="47904" x="2798763" y="2581275"/>
          <p14:tracePt t="47911" x="2798763" y="2608263"/>
          <p14:tracePt t="47922" x="2798763" y="2625725"/>
          <p14:tracePt t="47927" x="2798763" y="2644775"/>
          <p14:tracePt t="47936" x="2798763" y="2662238"/>
          <p14:tracePt t="47943" x="2798763" y="2690813"/>
          <p14:tracePt t="47955" x="2798763" y="2698750"/>
          <p14:tracePt t="47959" x="2798763" y="2717800"/>
          <p14:tracePt t="47968" x="2798763" y="2744788"/>
          <p14:tracePt t="47975" x="2798763" y="2754313"/>
          <p14:tracePt t="47984" x="2798763" y="2781300"/>
          <p14:tracePt t="48001" x="2798763" y="2790825"/>
          <p14:tracePt t="48007" x="2798763" y="2808288"/>
          <p14:tracePt t="48049" x="2798763" y="2817813"/>
          <p14:tracePt t="48343" x="2798763" y="2808288"/>
          <p14:tracePt t="48481" x="2798763" y="2800350"/>
          <p14:tracePt t="48553" x="2808288" y="2790825"/>
          <p14:tracePt t="48592" x="2808288" y="2781300"/>
          <p14:tracePt t="49290" x="2808288" y="2763838"/>
          <p14:tracePt t="49534" x="2808288" y="2754313"/>
          <p14:tracePt t="49711" x="2808288" y="2744788"/>
          <p14:tracePt t="49727" x="2808288" y="2727325"/>
          <p14:tracePt t="49751" x="2808288" y="2717800"/>
          <p14:tracePt t="49776" x="2808288" y="2708275"/>
          <p14:tracePt t="49801" x="2808288" y="2698750"/>
          <p14:tracePt t="49823" x="2808288" y="2690813"/>
          <p14:tracePt t="49839" x="2808288" y="2681288"/>
          <p14:tracePt t="49863" x="2808288" y="2671763"/>
          <p14:tracePt t="49896" x="2808288" y="2662238"/>
          <p14:tracePt t="49920" x="2808288" y="2644775"/>
          <p14:tracePt t="49959" x="2808288" y="2635250"/>
          <p14:tracePt t="50665" x="2808288" y="2625725"/>
          <p14:tracePt t="50840" x="2817813" y="2625725"/>
          <p14:tracePt t="51055" x="2817813" y="2608263"/>
          <p14:tracePt t="51428" x="2825750" y="2598738"/>
          <p14:tracePt t="51482" x="2844800" y="2598738"/>
          <p14:tracePt t="51493" x="2852738" y="2598738"/>
          <p14:tracePt t="51497" x="2862263" y="2598738"/>
          <p14:tracePt t="51504" x="2871788" y="2598738"/>
          <p14:tracePt t="51511" x="2889250" y="2598738"/>
          <p14:tracePt t="51521" x="2908300" y="2598738"/>
          <p14:tracePt t="51527" x="2925763" y="2598738"/>
          <p14:tracePt t="51543" x="2935288" y="2598738"/>
          <p14:tracePt t="51553" x="2944813" y="2598738"/>
          <p14:tracePt t="51784" x="2962275" y="2598738"/>
          <p14:tracePt t="51792" x="2971800" y="2589213"/>
          <p14:tracePt t="51807" x="2981325" y="2581275"/>
          <p14:tracePt t="51815" x="2990850" y="2571750"/>
          <p14:tracePt t="51831" x="3008313" y="2571750"/>
          <p14:tracePt t="51839" x="3027363" y="2554288"/>
          <p14:tracePt t="51855" x="3035300" y="2554288"/>
          <p14:tracePt t="51871" x="3054350" y="2554288"/>
          <p14:tracePt t="51887" x="3063875" y="2554288"/>
          <p14:tracePt t="51896" x="3071813" y="2544763"/>
          <p14:tracePt t="51905" x="3090863" y="2544763"/>
          <p14:tracePt t="51912" x="3108325" y="2544763"/>
          <p14:tracePt t="51923" x="3136900" y="2535238"/>
          <p14:tracePt t="51927" x="3144838" y="2535238"/>
          <p14:tracePt t="51937" x="3154363" y="2535238"/>
          <p14:tracePt t="51943" x="3171825" y="2525713"/>
          <p14:tracePt t="51954" x="3190875" y="2525713"/>
          <p14:tracePt t="51967" x="3208338" y="2508250"/>
          <p14:tracePt t="52363" x="3244850" y="2508250"/>
          <p14:tracePt t="52367" x="3309938" y="2525713"/>
          <p14:tracePt t="52376" x="3363913" y="2535238"/>
          <p14:tracePt t="52383" x="3427413" y="2535238"/>
          <p14:tracePt t="52391" x="3482975" y="2562225"/>
          <p14:tracePt t="52399" x="3546475" y="2571750"/>
          <p14:tracePt t="52407" x="3582988" y="2571750"/>
          <p14:tracePt t="52415" x="3629025" y="2571750"/>
          <p14:tracePt t="52423" x="3656013" y="2571750"/>
          <p14:tracePt t="52431" x="3683000" y="2571750"/>
          <p14:tracePt t="52439" x="3692525" y="2571750"/>
          <p14:tracePt t="52447" x="3702050" y="2571750"/>
          <p14:tracePt t="52847" x="3709988" y="2581275"/>
          <p14:tracePt t="52897" x="3709988" y="2589213"/>
          <p14:tracePt t="52929" x="3702050" y="2589213"/>
          <p14:tracePt t="53109" x="3692525" y="2589213"/>
          <p14:tracePt t="53122" x="3692525" y="2571750"/>
          <p14:tracePt t="53138" x="3702050" y="2562225"/>
          <p14:tracePt t="53154" x="3709988" y="2554288"/>
          <p14:tracePt t="53265" x="3702050" y="2544763"/>
          <p14:tracePt t="53273" x="3692525" y="2544763"/>
          <p14:tracePt t="53282" x="3673475" y="2544763"/>
          <p14:tracePt t="53291" x="3646488" y="2544763"/>
          <p14:tracePt t="53296" x="3636963" y="2544763"/>
          <p14:tracePt t="53304" x="3600450" y="2544763"/>
          <p14:tracePt t="53311" x="3582988" y="2571750"/>
          <p14:tracePt t="53328" x="3546475" y="2571750"/>
          <p14:tracePt t="53337" x="3519488" y="2571750"/>
          <p14:tracePt t="53344" x="3463925" y="2571750"/>
          <p14:tracePt t="53353" x="3400425" y="2581275"/>
          <p14:tracePt t="53361" x="3346450" y="2581275"/>
          <p14:tracePt t="53367" x="3317875" y="2581275"/>
          <p14:tracePt t="53375" x="3263900" y="2581275"/>
          <p14:tracePt t="53383" x="3217863" y="2581275"/>
          <p14:tracePt t="53391" x="3181350" y="2589213"/>
          <p14:tracePt t="53399" x="3163888" y="2589213"/>
          <p14:tracePt t="53407" x="3127375" y="2589213"/>
          <p14:tracePt t="53424" x="3117850" y="2589213"/>
          <p14:tracePt t="53431" x="3100388" y="2589213"/>
          <p14:tracePt t="53447" x="3090863" y="2589213"/>
          <p14:tracePt t="53455" x="3081338" y="2589213"/>
          <p14:tracePt t="53471" x="3071813" y="2589213"/>
          <p14:tracePt t="53479" x="3063875" y="2589213"/>
          <p14:tracePt t="53495" x="3054350" y="2589213"/>
          <p14:tracePt t="53504" x="3035300" y="2589213"/>
          <p14:tracePt t="53511" x="2990850" y="2589213"/>
          <p14:tracePt t="53520" x="2935288" y="2589213"/>
          <p14:tracePt t="53527" x="2898775" y="2589213"/>
          <p14:tracePt t="53536" x="2852738" y="2589213"/>
          <p14:tracePt t="53543" x="2825750" y="2589213"/>
          <p14:tracePt t="53552" x="2798763" y="2589213"/>
          <p14:tracePt t="53559" x="2789238" y="2589213"/>
          <p14:tracePt t="53567" x="2781300" y="2589213"/>
          <p14:tracePt t="53575" x="2771775" y="2589213"/>
          <p14:tracePt t="53583" x="2762250" y="2589213"/>
          <p14:tracePt t="53847" x="2752725" y="2589213"/>
          <p14:tracePt t="53855" x="2744788" y="2598738"/>
          <p14:tracePt t="53863" x="2716213" y="2625725"/>
          <p14:tracePt t="53871" x="2708275" y="2635250"/>
          <p14:tracePt t="53879" x="2698750" y="2662238"/>
          <p14:tracePt t="53889" x="2689225" y="2681288"/>
          <p14:tracePt t="53895" x="2671763" y="2735263"/>
          <p14:tracePt t="53903" x="2662238" y="2744788"/>
          <p14:tracePt t="53911" x="2652713" y="2771775"/>
          <p14:tracePt t="53927" x="2652713" y="2800350"/>
          <p14:tracePt t="53937" x="2643188" y="2808288"/>
          <p14:tracePt t="53969" x="2643188" y="2817813"/>
          <p14:tracePt t="53975" x="2635250" y="2827338"/>
          <p14:tracePt t="54008" x="2616200" y="2836863"/>
          <p14:tracePt t="54016" x="2606675" y="2854325"/>
          <p14:tracePt t="54024" x="2598738" y="2854325"/>
          <p14:tracePt t="54032" x="2589213" y="2863850"/>
          <p14:tracePt t="54041" x="2589213" y="2873375"/>
          <p14:tracePt t="54369" x="2579688" y="2890838"/>
          <p14:tracePt t="54377" x="2579688" y="2909888"/>
          <p14:tracePt t="54385" x="2579688" y="2927350"/>
          <p14:tracePt t="54393" x="2579688" y="2954338"/>
          <p14:tracePt t="54401" x="2579688" y="2973388"/>
          <p14:tracePt t="54409" x="2579688" y="2990850"/>
          <p14:tracePt t="54417" x="2579688" y="3017838"/>
          <p14:tracePt t="54424" x="2579688" y="3027363"/>
          <p14:tracePt t="54432" x="2579688" y="3046413"/>
          <p14:tracePt t="54440" x="2579688" y="3063875"/>
          <p14:tracePt t="54447" x="2579688" y="3082925"/>
          <p14:tracePt t="54463" x="2579688" y="3109913"/>
          <p14:tracePt t="54479" x="2579688" y="3119438"/>
          <p14:tracePt t="54487" x="2579688" y="3127375"/>
          <p14:tracePt t="54495" x="2579688" y="3146425"/>
          <p14:tracePt t="54504" x="2579688" y="3155950"/>
          <p14:tracePt t="54511" x="2579688" y="3163888"/>
          <p14:tracePt t="54520" x="2570163" y="3163888"/>
          <p14:tracePt t="54527" x="2562225" y="3173413"/>
          <p14:tracePt t="54536" x="2543175" y="3200400"/>
          <p14:tracePt t="54544" x="2533650" y="3209925"/>
          <p14:tracePt t="54554" x="2516188" y="3236913"/>
          <p14:tracePt t="54560" x="2498725" y="3246438"/>
          <p14:tracePt t="54568" x="2479675" y="3265488"/>
          <p14:tracePt t="54576" x="2470150" y="3282950"/>
          <p14:tracePt t="54584" x="2443163" y="3309938"/>
          <p14:tracePt t="54592" x="2433638" y="3309938"/>
          <p14:tracePt t="54600" x="2406650" y="3338513"/>
          <p14:tracePt t="54608" x="2389188" y="3346450"/>
          <p14:tracePt t="54616" x="2379663" y="3355975"/>
          <p14:tracePt t="54625" x="2352675" y="3365500"/>
          <p14:tracePt t="54632" x="2343150" y="3375025"/>
          <p14:tracePt t="54642" x="2333625" y="3382963"/>
          <p14:tracePt t="54647" x="2316163" y="3382963"/>
          <p14:tracePt t="54655" x="2306638" y="3392488"/>
          <p14:tracePt t="54673" x="2287588" y="3402013"/>
          <p14:tracePt t="54679" x="2279650" y="3402013"/>
          <p14:tracePt t="54688" x="2260600" y="3402013"/>
          <p14:tracePt t="54695" x="2233613" y="3419475"/>
          <p14:tracePt t="54704" x="2187575" y="3419475"/>
          <p14:tracePt t="54711" x="2170113" y="3419475"/>
          <p14:tracePt t="54721" x="2133600" y="3419475"/>
          <p14:tracePt t="54727" x="2078038" y="3419475"/>
          <p14:tracePt t="54737" x="2024063" y="3419475"/>
          <p14:tracePt t="54743" x="1960563" y="3419475"/>
          <p14:tracePt t="54753" x="1887538" y="3419475"/>
          <p14:tracePt t="54759" x="1851025" y="3419475"/>
          <p14:tracePt t="54767" x="1804988" y="3419475"/>
          <p14:tracePt t="54775" x="1787525" y="3419475"/>
          <p14:tracePt t="54783" x="1758950" y="3419475"/>
          <p14:tracePt t="54791" x="1751013" y="3419475"/>
          <p14:tracePt t="54800" x="1741488" y="3419475"/>
          <p14:tracePt t="54807" x="1722438" y="3419475"/>
          <p14:tracePt t="54815" x="1704975" y="3419475"/>
          <p14:tracePt t="54823" x="1668463" y="3419475"/>
          <p14:tracePt t="54831" x="1649413" y="3419475"/>
          <p14:tracePt t="54839" x="1622425" y="3411538"/>
          <p14:tracePt t="54847" x="1604963" y="3411538"/>
          <p14:tracePt t="54863" x="1568450" y="3402013"/>
          <p14:tracePt t="54872" x="1531938" y="3392488"/>
          <p14:tracePt t="54880" x="1512888" y="3365500"/>
          <p14:tracePt t="54889" x="1495425" y="3355975"/>
          <p14:tracePt t="54895" x="1468438" y="3346450"/>
          <p14:tracePt t="54905" x="1449388" y="3328988"/>
          <p14:tracePt t="54911" x="1439863" y="3319463"/>
          <p14:tracePt t="54923" x="1431925" y="3302000"/>
          <p14:tracePt t="54927" x="1412875" y="3282950"/>
          <p14:tracePt t="54939" x="1403350" y="3265488"/>
          <p14:tracePt t="54943" x="1403350" y="3246438"/>
          <p14:tracePt t="54955" x="1395413" y="3228975"/>
          <p14:tracePt t="54959" x="1376363" y="3200400"/>
          <p14:tracePt t="54970" x="1358900" y="3182938"/>
          <p14:tracePt t="54977" x="1358900" y="3163888"/>
          <p14:tracePt t="54991" x="1349375" y="3119438"/>
          <p14:tracePt t="55007" x="1349375" y="3090863"/>
          <p14:tracePt t="55009" x="1349375" y="3073400"/>
          <p14:tracePt t="55018" x="1349375" y="3046413"/>
          <p14:tracePt t="55024" x="1349375" y="3036888"/>
          <p14:tracePt t="55033" x="1349375" y="3027363"/>
          <p14:tracePt t="55040" x="1349375" y="3000375"/>
          <p14:tracePt t="55055" x="1349375" y="2973388"/>
          <p14:tracePt t="55072" x="1349375" y="2946400"/>
          <p14:tracePt t="55079" x="1358900" y="2927350"/>
          <p14:tracePt t="55087" x="1385888" y="2909888"/>
          <p14:tracePt t="55095" x="1403350" y="2890838"/>
          <p14:tracePt t="55104" x="1431925" y="2854325"/>
          <p14:tracePt t="55111" x="1468438" y="2836863"/>
          <p14:tracePt t="55123" x="1495425" y="2808288"/>
          <p14:tracePt t="55130" x="1512888" y="2800350"/>
          <p14:tracePt t="55141" x="1568450" y="2771775"/>
          <p14:tracePt t="55147" x="1585913" y="2763838"/>
          <p14:tracePt t="55154" x="1631950" y="2754313"/>
          <p14:tracePt t="55159" x="1677988" y="2744788"/>
          <p14:tracePt t="55167" x="1714500" y="2744788"/>
          <p14:tracePt t="55175" x="1741488" y="2735263"/>
          <p14:tracePt t="55183" x="1795463" y="2735263"/>
          <p14:tracePt t="55191" x="1841500" y="2735263"/>
          <p14:tracePt t="55199" x="1878013" y="2735263"/>
          <p14:tracePt t="55207" x="1924050" y="2735263"/>
          <p14:tracePt t="55215" x="1978025" y="2735263"/>
          <p14:tracePt t="55223" x="2005013" y="2735263"/>
          <p14:tracePt t="55231" x="2051050" y="2735263"/>
          <p14:tracePt t="55239" x="2078038" y="2735263"/>
          <p14:tracePt t="55247" x="2097088" y="2754313"/>
          <p14:tracePt t="55255" x="2106613" y="2763838"/>
          <p14:tracePt t="55265" x="2114550" y="2763838"/>
          <p14:tracePt t="55280" x="2114550" y="2781300"/>
          <p14:tracePt t="55304" x="2114550" y="2790825"/>
          <p14:tracePt t="55386" x="2124075" y="2800350"/>
          <p14:tracePt t="55393" x="2160588" y="2808288"/>
          <p14:tracePt t="55400" x="2287588" y="2854325"/>
          <p14:tracePt t="55408" x="2397125" y="2863850"/>
          <p14:tracePt t="55416" x="2579688" y="2881313"/>
          <p14:tracePt t="55424" x="2781300" y="2881313"/>
          <p14:tracePt t="55431" x="3027363" y="2881313"/>
          <p14:tracePt t="55439" x="3290888" y="2881313"/>
          <p14:tracePt t="55447" x="3592513" y="2881313"/>
          <p14:tracePt t="55455" x="3819525" y="2881313"/>
          <p14:tracePt t="55463" x="4002088" y="2881313"/>
          <p14:tracePt t="55471" x="4138613" y="2881313"/>
          <p14:tracePt t="55480" x="4248150" y="2881313"/>
          <p14:tracePt t="55487" x="4330700" y="2881313"/>
          <p14:tracePt t="55495" x="4384675" y="2863850"/>
          <p14:tracePt t="55504" x="4430713" y="2863850"/>
          <p14:tracePt t="55511" x="4457700" y="2854325"/>
          <p14:tracePt t="55521" x="4467225" y="2854325"/>
          <p14:tracePt t="55527" x="4476750" y="2854325"/>
          <p14:tracePt t="55536" x="4484688" y="2854325"/>
          <p14:tracePt t="55543" x="4513263" y="2854325"/>
          <p14:tracePt t="55553" x="4540250" y="2854325"/>
          <p14:tracePt t="55559" x="4567238" y="2854325"/>
          <p14:tracePt t="55567" x="4613275" y="2854325"/>
          <p14:tracePt t="55575" x="4640263" y="2854325"/>
          <p14:tracePt t="55583" x="4676775" y="2854325"/>
          <p14:tracePt t="55591" x="4722813" y="2854325"/>
          <p14:tracePt t="55599" x="4740275" y="2844800"/>
          <p14:tracePt t="55607" x="4795838" y="2844800"/>
          <p14:tracePt t="55615" x="4822825" y="2836863"/>
          <p14:tracePt t="55623" x="4868863" y="2817813"/>
          <p14:tracePt t="55631" x="4895850" y="2808288"/>
          <p14:tracePt t="55640" x="4922838" y="2800350"/>
          <p14:tracePt t="55647" x="4968875" y="2781300"/>
          <p14:tracePt t="55656" x="5014913" y="2763838"/>
          <p14:tracePt t="55663" x="5032375" y="2754313"/>
          <p14:tracePt t="55673" x="5049838" y="2744788"/>
          <p14:tracePt t="55689" x="5095875" y="2708275"/>
          <p14:tracePt t="55711" x="5105400" y="2698750"/>
          <p14:tracePt t="55823" x="5114925" y="2690813"/>
          <p14:tracePt t="55831" x="5132388" y="2681288"/>
          <p14:tracePt t="55839" x="5132388" y="2671763"/>
          <p14:tracePt t="55847" x="5159375" y="2662238"/>
          <p14:tracePt t="55855" x="5195888" y="2635250"/>
          <p14:tracePt t="55863" x="5214938" y="2635250"/>
          <p14:tracePt t="55871" x="5241925" y="2608263"/>
          <p14:tracePt t="55879" x="5305425" y="2581275"/>
          <p14:tracePt t="55888" x="5341938" y="2581275"/>
          <p14:tracePt t="55895" x="5405438" y="2544763"/>
          <p14:tracePt t="55905" x="5441950" y="2544763"/>
          <p14:tracePt t="55911" x="5487988" y="2535238"/>
          <p14:tracePt t="55921" x="5534025" y="2498725"/>
          <p14:tracePt t="55927" x="5551488" y="2489200"/>
          <p14:tracePt t="55936" x="5597525" y="2489200"/>
          <p14:tracePt t="55943" x="5624513" y="2481263"/>
          <p14:tracePt t="55953" x="5670550" y="2462213"/>
          <p14:tracePt t="55959" x="5697538" y="2452688"/>
          <p14:tracePt t="55970" x="5724525" y="2452688"/>
          <p14:tracePt t="55975" x="5770563" y="2452688"/>
          <p14:tracePt t="55983" x="5807075" y="2452688"/>
          <p14:tracePt t="55991" x="5826125" y="2452688"/>
          <p14:tracePt t="55999" x="5843588" y="2452688"/>
          <p14:tracePt t="56007" x="5862638" y="2452688"/>
          <p14:tracePt t="56032" x="5870575" y="2452688"/>
          <p14:tracePt t="56039" x="5880100" y="2452688"/>
          <p14:tracePt t="56129" x="5880100" y="2471738"/>
          <p14:tracePt t="56147" x="5880100" y="2481263"/>
          <p14:tracePt t="56160" x="5880100" y="2489200"/>
          <p14:tracePt t="56167" x="5880100" y="2508250"/>
          <p14:tracePt t="56175" x="5880100" y="2525713"/>
          <p14:tracePt t="56183" x="5880100" y="2535238"/>
          <p14:tracePt t="56191" x="5880100" y="2554288"/>
          <p14:tracePt t="56199" x="5880100" y="2571750"/>
          <p14:tracePt t="56207" x="5880100" y="2608263"/>
          <p14:tracePt t="56215" x="5880100" y="2635250"/>
          <p14:tracePt t="56223" x="5880100" y="2662238"/>
          <p14:tracePt t="56231" x="5880100" y="2681288"/>
          <p14:tracePt t="56239" x="5880100" y="2708275"/>
          <p14:tracePt t="56247" x="5880100" y="2727325"/>
          <p14:tracePt t="56255" x="5880100" y="2744788"/>
          <p14:tracePt t="56263" x="5899150" y="2771775"/>
          <p14:tracePt t="56271" x="5907088" y="2781300"/>
          <p14:tracePt t="56279" x="5907088" y="2790825"/>
          <p14:tracePt t="56289" x="5916613" y="2808288"/>
          <p14:tracePt t="56311" x="5926138" y="2827338"/>
          <p14:tracePt t="56320" x="5926138" y="2836863"/>
          <p14:tracePt t="56328" x="5926138" y="2844800"/>
          <p14:tracePt t="56343" x="5926138" y="2854325"/>
          <p14:tracePt t="56360" x="5926138" y="2873375"/>
          <p14:tracePt t="56367" x="5926138" y="2890838"/>
          <p14:tracePt t="56375" x="5926138" y="2900363"/>
          <p14:tracePt t="56399" x="5926138" y="2917825"/>
          <p14:tracePt t="56408" x="5926138" y="2927350"/>
          <p14:tracePt t="56416" x="5916613" y="2927350"/>
          <p14:tracePt t="56423" x="5889625" y="2936875"/>
          <p14:tracePt t="56440" x="5870575" y="2936875"/>
          <p14:tracePt t="56447" x="5853113" y="2936875"/>
          <p14:tracePt t="56455" x="5843588" y="2946400"/>
          <p14:tracePt t="56463" x="5834063" y="2946400"/>
          <p14:tracePt t="56472" x="5816600" y="2946400"/>
          <p14:tracePt t="56480" x="5807075" y="2946400"/>
          <p14:tracePt t="56487" x="5789613" y="2946400"/>
          <p14:tracePt t="56512" x="5780088" y="2946400"/>
          <p14:tracePt t="56544" x="5770563" y="2946400"/>
          <p14:tracePt t="56567" x="5761038" y="2946400"/>
          <p14:tracePt t="56575" x="5761038" y="2917825"/>
          <p14:tracePt t="56583" x="5761038" y="2890838"/>
          <p14:tracePt t="56591" x="5761038" y="2873375"/>
          <p14:tracePt t="56599" x="5761038" y="2836863"/>
          <p14:tracePt t="56607" x="5761038" y="2827338"/>
          <p14:tracePt t="56615" x="5761038" y="2790825"/>
          <p14:tracePt t="56624" x="5761038" y="2771775"/>
          <p14:tracePt t="56631" x="5761038" y="2735263"/>
          <p14:tracePt t="56639" x="5761038" y="2727325"/>
          <p14:tracePt t="56647" x="5761038" y="2698750"/>
          <p14:tracePt t="56655" x="5761038" y="2681288"/>
          <p14:tracePt t="56663" x="5780088" y="2635250"/>
          <p14:tracePt t="56672" x="5797550" y="2608263"/>
          <p14:tracePt t="56679" x="5834063" y="2562225"/>
          <p14:tracePt t="56687" x="5853113" y="2525713"/>
          <p14:tracePt t="56695" x="5889625" y="2498725"/>
          <p14:tracePt t="56704" x="5907088" y="2481263"/>
          <p14:tracePt t="56711" x="5916613" y="2435225"/>
          <p14:tracePt t="56719" x="5943600" y="2408238"/>
          <p14:tracePt t="56727" x="5953125" y="2389188"/>
          <p14:tracePt t="56737" x="5962650" y="2352675"/>
          <p14:tracePt t="56744" x="5962650" y="2343150"/>
          <p14:tracePt t="56758" x="5972175" y="2316163"/>
          <p14:tracePt t="56760" x="5980113" y="2298700"/>
          <p14:tracePt t="56772" x="5980113" y="2279650"/>
          <p14:tracePt t="56784" x="5980113" y="2252663"/>
          <p14:tracePt t="56792" x="5980113" y="2243138"/>
          <p14:tracePt t="56803" x="5980113" y="2233613"/>
          <p14:tracePt t="56807" x="5980113" y="2206625"/>
          <p14:tracePt t="56815" x="5980113" y="2189163"/>
          <p14:tracePt t="56823" x="5980113" y="2170113"/>
          <p14:tracePt t="56831" x="5980113" y="2152650"/>
          <p14:tracePt t="56848" x="5980113" y="2125663"/>
          <p14:tracePt t="56855" x="5980113" y="2116138"/>
          <p14:tracePt t="56863" x="5980113" y="2106613"/>
          <p14:tracePt t="56879" x="5980113" y="2089150"/>
          <p14:tracePt t="56895" x="5980113" y="2079625"/>
          <p14:tracePt t="57127" x="5980113" y="2106613"/>
          <p14:tracePt t="57135" x="5980113" y="2179638"/>
          <p14:tracePt t="57144" x="5980113" y="2233613"/>
          <p14:tracePt t="57152" x="5980113" y="2306638"/>
          <p14:tracePt t="57159" x="5999163" y="2416175"/>
          <p14:tracePt t="57168" x="5999163" y="2517775"/>
          <p14:tracePt t="57179" x="6007100" y="2608263"/>
          <p14:tracePt t="57183" x="6026150" y="2717800"/>
          <p14:tracePt t="57191" x="6053138" y="2800350"/>
          <p14:tracePt t="57199" x="6062663" y="2890838"/>
          <p14:tracePt t="57207" x="6062663" y="2982913"/>
          <p14:tracePt t="57215" x="6080125" y="3063875"/>
          <p14:tracePt t="57223" x="6089650" y="3119438"/>
          <p14:tracePt t="57231" x="6089650" y="3163888"/>
          <p14:tracePt t="57239" x="6116638" y="3219450"/>
          <p14:tracePt t="57247" x="6116638" y="3228975"/>
          <p14:tracePt t="57255" x="6116638" y="3255963"/>
          <p14:tracePt t="57271" x="6116638" y="3265488"/>
          <p14:tracePt t="57409" x="6116638" y="3255963"/>
          <p14:tracePt t="57415" x="6116638" y="3200400"/>
          <p14:tracePt t="57423" x="6108700" y="3192463"/>
          <p14:tracePt t="57431" x="6108700" y="3173413"/>
          <p14:tracePt t="57439" x="6099175" y="3136900"/>
          <p14:tracePt t="57447" x="6089650" y="3119438"/>
          <p14:tracePt t="57455" x="6062663" y="3100388"/>
          <p14:tracePt t="57463" x="6062663" y="3090863"/>
          <p14:tracePt t="57471" x="6053138" y="3063875"/>
          <p14:tracePt t="57481" x="6026150" y="3046413"/>
          <p14:tracePt t="57492" x="5999163" y="3027363"/>
          <p14:tracePt t="57497" x="5980113" y="3017838"/>
          <p14:tracePt t="57506" x="5935663" y="2990850"/>
          <p14:tracePt t="57512" x="5870575" y="2973388"/>
          <p14:tracePt t="57521" x="5816600" y="2954338"/>
          <p14:tracePt t="57528" x="5734050" y="2936875"/>
          <p14:tracePt t="57537" x="5643563" y="2936875"/>
          <p14:tracePt t="57544" x="5534025" y="2900363"/>
          <p14:tracePt t="57554" x="5368925" y="2890838"/>
          <p14:tracePt t="57560" x="5224463" y="2873375"/>
          <p14:tracePt t="57568" x="5078413" y="2863850"/>
          <p14:tracePt t="57576" x="4905375" y="2817813"/>
          <p14:tracePt t="57583" x="4776788" y="2800350"/>
          <p14:tracePt t="57591" x="4649788" y="2781300"/>
          <p14:tracePt t="57599" x="4530725" y="2754313"/>
          <p14:tracePt t="57607" x="4476750" y="2754313"/>
          <p14:tracePt t="57615" x="4421188" y="2744788"/>
          <p14:tracePt t="57624" x="4394200" y="2744788"/>
          <p14:tracePt t="57631" x="4357688" y="2735263"/>
          <p14:tracePt t="57640" x="4348163" y="2735263"/>
          <p14:tracePt t="57679" x="4321175" y="2735263"/>
          <p14:tracePt t="57687" x="4311650" y="2735263"/>
          <p14:tracePt t="57695" x="4294188" y="2735263"/>
          <p14:tracePt t="57704" x="4267200" y="2727325"/>
          <p14:tracePt t="57711" x="4248150" y="2727325"/>
          <p14:tracePt t="57719" x="4230688" y="2727325"/>
          <p14:tracePt t="57728" x="4211638" y="2717800"/>
          <p14:tracePt t="57736" x="4202113" y="2708275"/>
          <p14:tracePt t="57755" x="4194175" y="2708275"/>
          <p14:tracePt t="57759" x="4184650" y="2708275"/>
          <p14:tracePt t="57767" x="4175125" y="2708275"/>
          <p14:tracePt t="57823" x="4165600" y="2708275"/>
          <p14:tracePt t="57831" x="4138613" y="2708275"/>
          <p14:tracePt t="57839" x="4121150" y="2708275"/>
          <p14:tracePt t="57847" x="4075113" y="2708275"/>
          <p14:tracePt t="57855" x="4038600" y="2708275"/>
          <p14:tracePt t="57863" x="3992563" y="2708275"/>
          <p14:tracePt t="57871" x="3929063" y="2708275"/>
          <p14:tracePt t="57879" x="3856038" y="2708275"/>
          <p14:tracePt t="57887" x="3802063" y="2708275"/>
          <p14:tracePt t="57895" x="3719513" y="2708275"/>
          <p14:tracePt t="57903" x="3665538" y="2708275"/>
          <p14:tracePt t="57913" x="3629025" y="2708275"/>
          <p14:tracePt t="57928" x="3592513" y="2698750"/>
          <p14:tracePt t="58147" x="3592513" y="2690813"/>
          <p14:tracePt t="58179" x="3592513" y="2671763"/>
          <p14:tracePt t="58194" x="3592513" y="2662238"/>
          <p14:tracePt t="58284" x="3573463" y="2644775"/>
          <p14:tracePt t="58292" x="3482975" y="2644775"/>
          <p14:tracePt t="58302" x="3373438" y="2644775"/>
          <p14:tracePt t="58304" x="3263900" y="2644775"/>
          <p14:tracePt t="58314" x="3136900" y="2644775"/>
          <p14:tracePt t="58323" x="3027363" y="2644775"/>
          <p14:tracePt t="58329" x="2917825" y="2644775"/>
          <p14:tracePt t="58337" x="2844800" y="2644775"/>
          <p14:tracePt t="58345" x="2789238" y="2635250"/>
          <p14:tracePt t="58353" x="2752725" y="2617788"/>
          <p14:tracePt t="58360" x="2744788" y="2617788"/>
          <p14:tracePt t="58586" x="2744788" y="2625725"/>
          <p14:tracePt t="58597" x="2744788" y="2635250"/>
          <p14:tracePt t="58601" x="2744788" y="2644775"/>
          <p14:tracePt t="58608" x="2744788" y="2654300"/>
          <p14:tracePt t="58616" x="2744788" y="2662238"/>
          <p14:tracePt t="58624" x="2744788" y="2690813"/>
          <p14:tracePt t="58632" x="2716213" y="2717800"/>
          <p14:tracePt t="58640" x="2689225" y="2735263"/>
          <p14:tracePt t="58648" x="2625725" y="2771775"/>
          <p14:tracePt t="58657" x="2579688" y="2808288"/>
          <p14:tracePt t="58663" x="2506663" y="2836863"/>
          <p14:tracePt t="58672" x="2443163" y="2873375"/>
          <p14:tracePt t="58682" x="2379663" y="2890838"/>
          <p14:tracePt t="58690" x="2316163" y="2927350"/>
          <p14:tracePt t="58695" x="2287588" y="2936875"/>
          <p14:tracePt t="58704" x="2270125" y="2954338"/>
          <p14:tracePt t="58711" x="2233613" y="2973388"/>
          <p14:tracePt t="58719" x="2214563" y="2982913"/>
          <p14:tracePt t="58738" x="2206625" y="2990850"/>
          <p14:tracePt t="58743" x="2179638" y="3000375"/>
          <p14:tracePt t="58759" x="2179638" y="3009900"/>
          <p14:tracePt t="58775" x="2170113" y="3027363"/>
          <p14:tracePt t="58783" x="2151063" y="3046413"/>
          <p14:tracePt t="58791" x="2124075" y="3054350"/>
          <p14:tracePt t="58799" x="2106613" y="3073400"/>
          <p14:tracePt t="58807" x="2087563" y="3090863"/>
          <p14:tracePt t="58823" x="2060575" y="3119438"/>
          <p14:tracePt t="58831" x="2051050" y="3119438"/>
          <p14:tracePt t="58976" x="2041525" y="3119438"/>
          <p14:tracePt t="58991" x="2041525" y="3109913"/>
          <p14:tracePt t="58999" x="2041525" y="3082925"/>
          <p14:tracePt t="59007" x="2051050" y="3063875"/>
          <p14:tracePt t="59024" x="2087563" y="3017838"/>
          <p14:tracePt t="59031" x="2097088" y="3009900"/>
          <p14:tracePt t="59039" x="2114550" y="2982913"/>
          <p14:tracePt t="59049" x="2143125" y="2963863"/>
          <p14:tracePt t="59055" x="2170113" y="2954338"/>
          <p14:tracePt t="59073" x="2233613" y="2909888"/>
          <p14:tracePt t="59079" x="2287588" y="2900363"/>
          <p14:tracePt t="59087" x="2343150" y="2863850"/>
          <p14:tracePt t="59095" x="2416175" y="2854325"/>
          <p14:tracePt t="59103" x="2489200" y="2836863"/>
          <p14:tracePt t="59111" x="2570163" y="2808288"/>
          <p14:tracePt t="59120" x="2671763" y="2781300"/>
          <p14:tracePt t="59127" x="2781300" y="2771775"/>
          <p14:tracePt t="59136" x="2889250" y="2771775"/>
          <p14:tracePt t="59143" x="3017838" y="2744788"/>
          <p14:tracePt t="59152" x="3163888" y="2727325"/>
          <p14:tracePt t="59159" x="3309938" y="2727325"/>
          <p14:tracePt t="59167" x="3455988" y="2727325"/>
          <p14:tracePt t="59176" x="3619500" y="2727325"/>
          <p14:tracePt t="59184" x="3729038" y="2727325"/>
          <p14:tracePt t="59192" x="3838575" y="2727325"/>
          <p14:tracePt t="59200" x="3948113" y="2727325"/>
          <p14:tracePt t="59208" x="4038600" y="2727325"/>
          <p14:tracePt t="59216" x="4111625" y="2727325"/>
          <p14:tracePt t="59224" x="4221163" y="2727325"/>
          <p14:tracePt t="59233" x="4284663" y="2727325"/>
          <p14:tracePt t="59241" x="4357688" y="2727325"/>
          <p14:tracePt t="59251" x="4430713" y="2727325"/>
          <p14:tracePt t="59257" x="4521200" y="2727325"/>
          <p14:tracePt t="59264" x="4594225" y="2727325"/>
          <p14:tracePt t="59273" x="4722813" y="2727325"/>
          <p14:tracePt t="59282" x="4813300" y="2727325"/>
          <p14:tracePt t="59289" x="4941888" y="2727325"/>
          <p14:tracePt t="59298" x="5014913" y="2727325"/>
          <p14:tracePt t="59303" x="5122863" y="2727325"/>
          <p14:tracePt t="59315" x="5205413" y="2727325"/>
          <p14:tracePt t="59323" x="5297488" y="2727325"/>
          <p14:tracePt t="59329" x="5387975" y="2727325"/>
          <p14:tracePt t="59337" x="5461000" y="2727325"/>
          <p14:tracePt t="59344" x="5478463" y="2727325"/>
          <p14:tracePt t="59353" x="5534025" y="2727325"/>
          <p14:tracePt t="59359" x="5624513" y="2727325"/>
          <p14:tracePt t="59373" x="5680075" y="2727325"/>
          <p14:tracePt t="59377" x="5753100" y="2727325"/>
          <p14:tracePt t="59384" x="5826125" y="2727325"/>
          <p14:tracePt t="59392" x="5880100" y="2727325"/>
          <p14:tracePt t="59399" x="5962650" y="2727325"/>
          <p14:tracePt t="59407" x="6016625" y="2727325"/>
          <p14:tracePt t="59416" x="6053138" y="2727325"/>
          <p14:tracePt t="59423" x="6080125" y="2727325"/>
          <p14:tracePt t="59431" x="6089650" y="2727325"/>
          <p14:tracePt t="59495" x="6099175" y="2727325"/>
          <p14:tracePt t="59511" x="6099175" y="2735263"/>
          <p14:tracePt t="59520" x="6099175" y="2754313"/>
          <p14:tracePt t="59527" x="6089650" y="2771775"/>
          <p14:tracePt t="59551" x="6089650" y="2781300"/>
          <p14:tracePt t="59601" x="6089650" y="2800350"/>
          <p14:tracePt t="59611" x="6089650" y="2808288"/>
          <p14:tracePt t="59624" x="6089650" y="2817813"/>
          <p14:tracePt t="59631" x="6089650" y="2827338"/>
          <p14:tracePt t="59639" x="6080125" y="2854325"/>
          <p14:tracePt t="59647" x="6072188" y="2863850"/>
          <p14:tracePt t="59655" x="6072188" y="2900363"/>
          <p14:tracePt t="59663" x="6062663" y="2917825"/>
          <p14:tracePt t="59672" x="6053138" y="2936875"/>
          <p14:tracePt t="59679" x="6043613" y="2963863"/>
          <p14:tracePt t="59688" x="6043613" y="2982913"/>
          <p14:tracePt t="59695" x="6043613" y="2990850"/>
          <p14:tracePt t="59703" x="6043613" y="3027363"/>
          <p14:tracePt t="59711" x="6035675" y="3036888"/>
          <p14:tracePt t="59727" x="6035675" y="3046413"/>
          <p14:tracePt t="59735" x="6035675" y="3073400"/>
          <p14:tracePt t="59743" x="6035675" y="3082925"/>
          <p14:tracePt t="59753" x="6035675" y="3090863"/>
          <p14:tracePt t="59760" x="6035675" y="3100388"/>
          <p14:tracePt t="59767" x="6035675" y="3109913"/>
          <p14:tracePt t="60257" x="6043613" y="3109913"/>
          <p14:tracePt t="60391" x="6043613" y="3119438"/>
          <p14:tracePt t="60475" x="6053138" y="3127375"/>
          <p14:tracePt t="60498" x="6072188" y="3127375"/>
          <p14:tracePt t="60507" x="6089650" y="3109913"/>
          <p14:tracePt t="60520" x="6099175" y="3100388"/>
          <p14:tracePt t="60544" x="6108700" y="3090863"/>
          <p14:tracePt t="61538" x="6116638" y="3090863"/>
          <p14:tracePt t="61627" x="6126163" y="3090863"/>
          <p14:tracePt t="61643" x="6135688" y="3090863"/>
          <p14:tracePt t="61648" x="6145213" y="3073400"/>
          <p14:tracePt t="61657" x="6153150" y="3054350"/>
          <p14:tracePt t="61663" x="6153150" y="3036888"/>
          <p14:tracePt t="61671" x="6153150" y="3027363"/>
          <p14:tracePt t="61679" x="6153150" y="2990850"/>
          <p14:tracePt t="61687" x="6153150" y="2973388"/>
          <p14:tracePt t="61695" x="6153150" y="2946400"/>
          <p14:tracePt t="61703" x="6153150" y="2927350"/>
          <p14:tracePt t="61711" x="6153150" y="2900363"/>
          <p14:tracePt t="61719" x="6153150" y="2881313"/>
          <p14:tracePt t="61728" x="6153150" y="2854325"/>
          <p14:tracePt t="61737" x="6153150" y="2836863"/>
          <p14:tracePt t="61743" x="6135688" y="2808288"/>
          <p14:tracePt t="61752" x="6126163" y="2790825"/>
          <p14:tracePt t="61759" x="6072188" y="2727325"/>
          <p14:tracePt t="61770" x="6053138" y="2708275"/>
          <p14:tracePt t="61775" x="6007100" y="2671763"/>
          <p14:tracePt t="61789" x="5889625" y="2617788"/>
          <p14:tracePt t="61794" x="5797550" y="2598738"/>
          <p14:tracePt t="61810" x="5507038" y="2571750"/>
          <p14:tracePt t="61818" x="5278438" y="2535238"/>
          <p14:tracePt t="61825" x="5014913" y="2535238"/>
          <p14:tracePt t="61832" x="4713288" y="2535238"/>
          <p14:tracePt t="61840" x="4376738" y="2535238"/>
          <p14:tracePt t="61848" x="4038600" y="2535238"/>
          <p14:tracePt t="61856" x="3775075" y="2535238"/>
          <p14:tracePt t="61863" x="3582988" y="2535238"/>
          <p14:tracePt t="61871" x="3400425" y="2535238"/>
          <p14:tracePt t="61879" x="3217863" y="2525713"/>
          <p14:tracePt t="61887" x="3090863" y="2525713"/>
          <p14:tracePt t="61895" x="2981325" y="2508250"/>
          <p14:tracePt t="61903" x="2917825" y="2508250"/>
          <p14:tracePt t="61911" x="2889250" y="2508250"/>
          <p14:tracePt t="61920" x="2871788" y="2508250"/>
          <p14:tracePt t="61936" x="2862263" y="2508250"/>
          <p14:tracePt t="61953" x="2852738" y="2508250"/>
          <p14:tracePt t="61960" x="2825750" y="2508250"/>
          <p14:tracePt t="61971" x="2781300" y="2525713"/>
          <p14:tracePt t="61976" x="2716213" y="2544763"/>
          <p14:tracePt t="61984" x="2689225" y="2554288"/>
          <p14:tracePt t="61992" x="2643188" y="2581275"/>
          <p14:tracePt t="62003" x="2616200" y="2589213"/>
          <p14:tracePt t="62008" x="2598738" y="2598738"/>
          <p14:tracePt t="62016" x="2552700" y="2608263"/>
          <p14:tracePt t="62024" x="2533650" y="2625725"/>
          <p14:tracePt t="62032" x="2506663" y="2635250"/>
          <p14:tracePt t="62040" x="2462213" y="2635250"/>
          <p14:tracePt t="62049" x="2443163" y="2644775"/>
          <p14:tracePt t="62071" x="2406650" y="2654300"/>
          <p14:tracePt t="62079" x="2389188" y="2662238"/>
          <p14:tracePt t="62087" x="2370138" y="2671763"/>
          <p14:tracePt t="62095" x="2333625" y="2690813"/>
          <p14:tracePt t="62105" x="2316163" y="2698750"/>
          <p14:tracePt t="62111" x="2287588" y="2735263"/>
          <p14:tracePt t="62121" x="2270125" y="2744788"/>
          <p14:tracePt t="62127" x="2233613" y="2771775"/>
          <p14:tracePt t="62136" x="2214563" y="2800350"/>
          <p14:tracePt t="62143" x="2206625" y="2800350"/>
          <p14:tracePt t="62152" x="2197100" y="2817813"/>
          <p14:tracePt t="62159" x="2170113" y="2836863"/>
          <p14:tracePt t="62169" x="2170113" y="2844800"/>
          <p14:tracePt t="62175" x="2160588" y="2873375"/>
          <p14:tracePt t="62183" x="2151063" y="2881313"/>
          <p14:tracePt t="62191" x="2151063" y="2900363"/>
          <p14:tracePt t="62199" x="2133600" y="2917825"/>
          <p14:tracePt t="62216" x="2106613" y="2936875"/>
          <p14:tracePt t="62224" x="2106613" y="2954338"/>
          <p14:tracePt t="62232" x="2106613" y="2963863"/>
          <p14:tracePt t="62240" x="2087563" y="2982913"/>
          <p14:tracePt t="62248" x="2060575" y="3009900"/>
          <p14:tracePt t="62264" x="2060575" y="3017838"/>
          <p14:tracePt t="62272" x="2060575" y="3027363"/>
          <p14:tracePt t="62281" x="2060575" y="3036888"/>
          <p14:tracePt t="62288" x="2051050" y="3046413"/>
          <p14:tracePt t="62449" x="2041525" y="3036888"/>
          <p14:tracePt t="62458" x="2041525" y="3000375"/>
          <p14:tracePt t="62465" x="2051050" y="2946400"/>
          <p14:tracePt t="62474" x="2051050" y="2917825"/>
          <p14:tracePt t="62481" x="2051050" y="2890838"/>
          <p14:tracePt t="62488" x="2051050" y="2844800"/>
          <p14:tracePt t="62495" x="2051050" y="2827338"/>
          <p14:tracePt t="62504" x="2051050" y="2790825"/>
          <p14:tracePt t="62511" x="2051050" y="2763838"/>
          <p14:tracePt t="62520" x="2051050" y="2735263"/>
          <p14:tracePt t="62528" x="2051050" y="2690813"/>
          <p14:tracePt t="62537" x="2051050" y="2654300"/>
          <p14:tracePt t="62544" x="2051050" y="2598738"/>
          <p14:tracePt t="62553" x="2051050" y="2535238"/>
          <p14:tracePt t="62559" x="2033588" y="2444750"/>
          <p14:tracePt t="62569" x="2024063" y="2352675"/>
          <p14:tracePt t="62575" x="2005013" y="2252663"/>
          <p14:tracePt t="62583" x="1997075" y="2179638"/>
          <p14:tracePt t="62591" x="1951038" y="2060575"/>
          <p14:tracePt t="62599" x="1951038" y="2043113"/>
          <p14:tracePt t="62607" x="1924050" y="1970088"/>
          <p14:tracePt t="62615" x="1905000" y="1897063"/>
          <p14:tracePt t="62623" x="1887538" y="1833563"/>
          <p14:tracePt t="62631" x="1860550" y="1768475"/>
          <p14:tracePt t="62639" x="1860550" y="1714500"/>
          <p14:tracePt t="62647" x="1841500" y="1668463"/>
          <p14:tracePt t="62656" x="1831975" y="1631950"/>
          <p14:tracePt t="62663" x="1831975" y="1587500"/>
          <p14:tracePt t="62673" x="1824038" y="1531938"/>
          <p14:tracePt t="62679" x="1804988" y="1485900"/>
          <p14:tracePt t="62687" x="1804988" y="1449388"/>
          <p14:tracePt t="62695" x="1795463" y="1422400"/>
          <p14:tracePt t="62704" x="1787525" y="1404938"/>
          <p14:tracePt t="62711" x="1787525" y="1385888"/>
          <p14:tracePt t="62722" x="1787525" y="1376363"/>
          <p14:tracePt t="62727" x="1787525" y="1368425"/>
          <p14:tracePt t="62737" x="1787525" y="1358900"/>
          <p14:tracePt t="63079" x="1787525" y="1349375"/>
          <p14:tracePt t="63087" x="1887538" y="1339850"/>
          <p14:tracePt t="63096" x="2051050" y="1312863"/>
          <p14:tracePt t="63103" x="2260600" y="1276350"/>
          <p14:tracePt t="63112" x="2506663" y="1239838"/>
          <p14:tracePt t="63120" x="2825750" y="1185863"/>
          <p14:tracePt t="63127" x="3144838" y="1139825"/>
          <p14:tracePt t="63141" x="3500438" y="1076325"/>
          <p14:tracePt t="63144" x="3775075" y="1057275"/>
          <p14:tracePt t="63155" x="4021138" y="1030288"/>
          <p14:tracePt t="63162" x="4267200" y="993775"/>
          <p14:tracePt t="63171" x="4476750" y="957263"/>
          <p14:tracePt t="63176" x="4640263" y="957263"/>
          <p14:tracePt t="63183" x="4749800" y="957263"/>
          <p14:tracePt t="63191" x="4859338" y="957263"/>
          <p14:tracePt t="63199" x="4913313" y="957263"/>
          <p14:tracePt t="63207" x="4949825" y="957263"/>
          <p14:tracePt t="63215" x="4995863" y="984250"/>
          <p14:tracePt t="63223" x="5059363" y="1012825"/>
          <p14:tracePt t="63231" x="5105400" y="1049338"/>
          <p14:tracePt t="63239" x="5195888" y="1112838"/>
          <p14:tracePt t="63247" x="5260975" y="1149350"/>
          <p14:tracePt t="63255" x="5351463" y="1212850"/>
          <p14:tracePt t="63263" x="5441950" y="1268413"/>
          <p14:tracePt t="63271" x="5570538" y="1339850"/>
          <p14:tracePt t="63280" x="5653088" y="1395413"/>
          <p14:tracePt t="63288" x="5734050" y="1422400"/>
          <p14:tracePt t="63297" x="5797550" y="1441450"/>
          <p14:tracePt t="63303" x="5834063" y="1458913"/>
          <p14:tracePt t="63311" x="5870575" y="1458913"/>
          <p14:tracePt t="63336" x="5880100" y="1458913"/>
          <p14:tracePt t="63400" x="5889625" y="1458913"/>
          <p14:tracePt t="63562" x="5899150" y="1449388"/>
          <p14:tracePt t="63580" x="5907088" y="1441450"/>
          <p14:tracePt t="63588" x="5916613" y="1431925"/>
          <p14:tracePt t="63593" x="5926138" y="1422400"/>
          <p14:tracePt t="63600" x="5935663" y="1404938"/>
          <p14:tracePt t="63616" x="5962650" y="1385888"/>
          <p14:tracePt t="63632" x="5980113" y="1368425"/>
          <p14:tracePt t="63640" x="5999163" y="1358900"/>
          <p14:tracePt t="63648" x="6016625" y="1349375"/>
          <p14:tracePt t="63657" x="6043613" y="1339850"/>
          <p14:tracePt t="63663" x="6062663" y="1339850"/>
          <p14:tracePt t="63671" x="6080125" y="1322388"/>
          <p14:tracePt t="63679" x="6099175" y="1312863"/>
          <p14:tracePt t="63687" x="6116638" y="1303338"/>
          <p14:tracePt t="63704" x="6135688" y="1303338"/>
          <p14:tracePt t="63711" x="6145213" y="1303338"/>
          <p14:tracePt t="63832" x="6153150" y="1303338"/>
          <p14:tracePt t="63839" x="6153150" y="1322388"/>
          <p14:tracePt t="63855" x="6153150" y="1349375"/>
          <p14:tracePt t="63863" x="6145213" y="1368425"/>
          <p14:tracePt t="63871" x="6135688" y="1404938"/>
          <p14:tracePt t="63879" x="6126163" y="1422400"/>
          <p14:tracePt t="63887" x="6099175" y="1458913"/>
          <p14:tracePt t="63895" x="6089650" y="1522413"/>
          <p14:tracePt t="63903" x="6089650" y="1550988"/>
          <p14:tracePt t="63912" x="6089650" y="1604963"/>
          <p14:tracePt t="63920" x="6089650" y="1660525"/>
          <p14:tracePt t="63927" x="6089650" y="1741488"/>
          <p14:tracePt t="63937" x="6089650" y="1814513"/>
          <p14:tracePt t="63943" x="6126163" y="1924050"/>
          <p14:tracePt t="63954" x="6181725" y="2024063"/>
          <p14:tracePt t="63959" x="6272213" y="2125663"/>
          <p14:tracePt t="63968" x="6391275" y="2262188"/>
          <p14:tracePt t="63975" x="6491288" y="2371725"/>
          <p14:tracePt t="63983" x="6627813" y="2489200"/>
          <p14:tracePt t="63991" x="6810375" y="2625725"/>
          <p14:tracePt t="64000" x="6964363" y="2727325"/>
          <p14:tracePt t="64009" x="7119938" y="2817813"/>
          <p14:tracePt t="64017" x="7302500" y="2954338"/>
          <p14:tracePt t="64026" x="7439025" y="3046413"/>
          <p14:tracePt t="64033" x="7594600" y="3173413"/>
          <p14:tracePt t="64040" x="7712075" y="3255963"/>
          <p14:tracePt t="64048" x="7813675" y="3365500"/>
          <p14:tracePt t="64056" x="7921625" y="3465513"/>
          <p14:tracePt t="64063" x="7986713" y="3502025"/>
          <p14:tracePt t="64071" x="8050213" y="3556000"/>
          <p14:tracePt t="64079" x="8113713" y="3621088"/>
          <p14:tracePt t="64087" x="8159750" y="3657600"/>
          <p14:tracePt t="64095" x="8213725" y="3694113"/>
          <p14:tracePt t="64104" x="8232775" y="3711575"/>
          <p14:tracePt t="64111" x="8259763" y="3748088"/>
          <p14:tracePt t="64121" x="8323263" y="3784600"/>
          <p14:tracePt t="64127" x="8342313" y="3794125"/>
          <p14:tracePt t="64136" x="8378825" y="3811588"/>
          <p14:tracePt t="64143" x="8386763" y="3821113"/>
          <p14:tracePt t="64152" x="8396288" y="3840163"/>
          <p14:tracePt t="64159" x="8423275" y="3867150"/>
          <p14:tracePt t="64168" x="8432800" y="3884613"/>
          <p14:tracePt t="64175" x="8459788" y="3921125"/>
          <p14:tracePt t="64183" x="8469313" y="3930650"/>
          <p14:tracePt t="64191" x="8496300" y="3957638"/>
          <p14:tracePt t="64199" x="8515350" y="3976688"/>
          <p14:tracePt t="64207" x="8523288" y="3984625"/>
          <p14:tracePt t="64215" x="8551863" y="4013200"/>
          <p14:tracePt t="64223" x="8559800" y="4021138"/>
          <p14:tracePt t="64232" x="8588375" y="4040188"/>
          <p14:tracePt t="64240" x="8615363" y="4057650"/>
          <p14:tracePt t="64248" x="8632825" y="4067175"/>
          <p14:tracePt t="64255" x="8678863" y="4076700"/>
          <p14:tracePt t="64264" x="8697913" y="4086225"/>
          <p14:tracePt t="64271" x="8715375" y="4094163"/>
          <p14:tracePt t="64279" x="8734425" y="4103688"/>
          <p14:tracePt t="64287" x="8742363" y="4113213"/>
          <p14:tracePt t="64602" x="8751888" y="4113213"/>
          <p14:tracePt t="64615" x="8761413" y="4122738"/>
          <p14:tracePt t="64793" x="8742363" y="4140200"/>
          <p14:tracePt t="64806" x="8734425" y="4149725"/>
          <p14:tracePt t="64807" x="8678863" y="4159250"/>
          <p14:tracePt t="64815" x="8642350" y="4167188"/>
          <p14:tracePt t="64823" x="8569325" y="4167188"/>
          <p14:tracePt t="64831" x="8451850" y="4176713"/>
          <p14:tracePt t="64839" x="8359775" y="4203700"/>
          <p14:tracePt t="64847" x="8232775" y="4222750"/>
          <p14:tracePt t="64855" x="8077200" y="4249738"/>
          <p14:tracePt t="64863" x="7921625" y="4249738"/>
          <p14:tracePt t="64871" x="7758113" y="4249738"/>
          <p14:tracePt t="64879" x="7585075" y="4286250"/>
          <p14:tracePt t="64887" x="7439025" y="4286250"/>
          <p14:tracePt t="64896" x="7319963" y="4286250"/>
          <p14:tracePt t="64903" x="7219950" y="4286250"/>
          <p14:tracePt t="64911" x="7165975" y="4286250"/>
          <p14:tracePt t="64919" x="7138988" y="4286250"/>
          <p14:tracePt t="64927" x="7102475" y="4286250"/>
          <p14:tracePt t="64935" x="7092950" y="4286250"/>
          <p14:tracePt t="64943" x="7073900" y="4286250"/>
          <p14:tracePt t="64984" x="7065963" y="4286250"/>
          <p14:tracePt t="64992" x="7056438" y="4286250"/>
          <p14:tracePt t="65001" x="7046913" y="4286250"/>
          <p14:tracePt t="65007" x="7019925" y="4286250"/>
          <p14:tracePt t="65023" x="7010400" y="4286250"/>
          <p14:tracePt t="65039" x="6992938" y="4286250"/>
          <p14:tracePt t="65047" x="6983413" y="4286250"/>
          <p14:tracePt t="65055" x="6964363" y="4286250"/>
          <p14:tracePt t="65076" x="6929438" y="4286250"/>
          <p14:tracePt t="65081" x="6900863" y="4295775"/>
          <p14:tracePt t="65088" x="6873875" y="4295775"/>
          <p14:tracePt t="65097" x="6827838" y="4313238"/>
          <p14:tracePt t="65105" x="6791325" y="4313238"/>
          <p14:tracePt t="65111" x="6727825" y="4332288"/>
          <p14:tracePt t="65119" x="6654800" y="4349750"/>
          <p14:tracePt t="65127" x="6581775" y="4349750"/>
          <p14:tracePt t="65135" x="6537325" y="4359275"/>
          <p14:tracePt t="65143" x="6481763" y="4359275"/>
          <p14:tracePt t="65151" x="6454775" y="4368800"/>
          <p14:tracePt t="65159" x="6427788" y="4368800"/>
          <p14:tracePt t="65168" x="6391275" y="4386263"/>
          <p14:tracePt t="65175" x="6381750" y="4386263"/>
          <p14:tracePt t="65533" x="6372225" y="4386263"/>
          <p14:tracePt t="65548" x="6362700" y="4395788"/>
          <p14:tracePt t="65553" x="6354763" y="4405313"/>
          <p14:tracePt t="65559" x="6345238" y="4422775"/>
          <p14:tracePt t="65569" x="6335713" y="4432300"/>
          <p14:tracePt t="65589" x="6326188" y="4459288"/>
          <p14:tracePt t="65592" x="6318250" y="4478338"/>
          <p14:tracePt t="65608" x="6308725" y="4486275"/>
          <p14:tracePt t="65615" x="6299200" y="4495800"/>
          <p14:tracePt t="65632" x="6299200" y="4505325"/>
          <p14:tracePt t="65772" x="6291263" y="4514850"/>
          <p14:tracePt t="65786" x="6281738" y="4522788"/>
          <p14:tracePt t="65795" x="6272213" y="4522788"/>
          <p14:tracePt t="65935" x="6272213" y="4514850"/>
          <p14:tracePt t="65944" x="6272213" y="4505325"/>
          <p14:tracePt t="65960" x="6281738" y="4486275"/>
          <p14:tracePt t="65968" x="6291263" y="4478338"/>
          <p14:tracePt t="65975" x="6291263" y="4468813"/>
          <p14:tracePt t="65983" x="6299200" y="4459288"/>
          <p14:tracePt t="65991" x="6308725" y="4441825"/>
          <p14:tracePt t="66000" x="6318250" y="4432300"/>
          <p14:tracePt t="66008" x="6318250" y="4422775"/>
          <p14:tracePt t="66016" x="6318250" y="4405313"/>
          <p14:tracePt t="66031" x="6318250" y="4395788"/>
          <p14:tracePt t="66194" x="6308725" y="4395788"/>
          <p14:tracePt t="66205" x="6299200" y="4405313"/>
          <p14:tracePt t="66210" x="6262688" y="4405313"/>
          <p14:tracePt t="66216" x="6218238" y="4413250"/>
          <p14:tracePt t="66224" x="6199188" y="4413250"/>
          <p14:tracePt t="66232" x="6162675" y="4432300"/>
          <p14:tracePt t="66239" x="6099175" y="4449763"/>
          <p14:tracePt t="66247" x="6072188" y="4449763"/>
          <p14:tracePt t="66255" x="6016625" y="4459288"/>
          <p14:tracePt t="66263" x="5989638" y="4459288"/>
          <p14:tracePt t="66271" x="5943600" y="4459288"/>
          <p14:tracePt t="66280" x="5907088" y="4459288"/>
          <p14:tracePt t="66288" x="5889625" y="4459288"/>
          <p14:tracePt t="66303" x="5870575" y="4459288"/>
          <p14:tracePt t="66375" x="5862638" y="4459288"/>
          <p14:tracePt t="66384" x="5853113" y="4459288"/>
          <p14:tracePt t="66391" x="5826125" y="4459288"/>
          <p14:tracePt t="66399" x="5816600" y="4459288"/>
          <p14:tracePt t="66407" x="5807075" y="4459288"/>
          <p14:tracePt t="66415" x="5789613" y="4459288"/>
          <p14:tracePt t="66423" x="5753100" y="4449763"/>
          <p14:tracePt t="66439" x="5734050" y="4449763"/>
          <p14:tracePt t="66447" x="5724525" y="4449763"/>
          <p14:tracePt t="66586" x="5716588" y="4441825"/>
          <p14:tracePt t="66649" x="5716588" y="4432300"/>
          <p14:tracePt t="66786" x="5707063" y="4441825"/>
          <p14:tracePt t="66793" x="5688013" y="4449763"/>
          <p14:tracePt t="66806" x="5680075" y="4459288"/>
          <p14:tracePt t="67003" x="5670550" y="4459288"/>
          <p14:tracePt t="67010" x="5670550" y="4449763"/>
          <p14:tracePt t="67024" x="5670550" y="4432300"/>
          <p14:tracePt t="67040" x="5680075" y="4432300"/>
          <p14:tracePt t="67052" x="5688013" y="4422775"/>
          <p14:tracePt t="67072" x="5688013" y="4413250"/>
          <p14:tracePt t="67095" x="5697538" y="4413250"/>
          <p14:tracePt t="67103" x="5716588" y="4413250"/>
          <p14:tracePt t="67111" x="5734050" y="4413250"/>
          <p14:tracePt t="67120" x="5761038" y="4413250"/>
          <p14:tracePt t="67127" x="5807075" y="4413250"/>
          <p14:tracePt t="67135" x="5834063" y="4413250"/>
          <p14:tracePt t="67143" x="5862638" y="4413250"/>
          <p14:tracePt t="67152" x="5880100" y="4413250"/>
          <p14:tracePt t="67159" x="5899150" y="4413250"/>
          <p14:tracePt t="67169" x="5916613" y="4413250"/>
          <p14:tracePt t="67175" x="5926138" y="4413250"/>
          <p14:tracePt t="67232" x="5935663" y="4422775"/>
          <p14:tracePt t="67247" x="5962650" y="4449763"/>
          <p14:tracePt t="67255" x="5972175" y="4459288"/>
          <p14:tracePt t="67263" x="5972175" y="4468813"/>
          <p14:tracePt t="67271" x="5972175" y="4478338"/>
          <p14:tracePt t="67279" x="5989638" y="4495800"/>
          <p14:tracePt t="67288" x="5999163" y="4505325"/>
          <p14:tracePt t="67296" x="6007100" y="4514850"/>
          <p14:tracePt t="67312" x="6026150" y="4522788"/>
          <p14:tracePt t="67319" x="6035675" y="4522788"/>
          <p14:tracePt t="67464" x="6043613" y="4522788"/>
          <p14:tracePt t="67472" x="6053138" y="4522788"/>
          <p14:tracePt t="67488" x="6080125" y="4522788"/>
          <p14:tracePt t="67511" x="6089650" y="4505325"/>
          <p14:tracePt t="67519" x="6099175" y="4486275"/>
          <p14:tracePt t="67527" x="6116638" y="4478338"/>
          <p14:tracePt t="67551" x="6126163" y="4459288"/>
          <p14:tracePt t="67559" x="6126163" y="4449763"/>
          <p14:tracePt t="67569" x="6135688" y="4441825"/>
          <p14:tracePt t="67576" x="6145213" y="4432300"/>
          <p14:tracePt t="67591" x="6153150" y="4432300"/>
          <p14:tracePt t="67607" x="6172200" y="4422775"/>
          <p14:tracePt t="67641" x="6181725" y="4413250"/>
          <p14:tracePt t="67657" x="6189663" y="4405313"/>
          <p14:tracePt t="67856" x="6199188" y="4405313"/>
          <p14:tracePt t="67898" x="6199188" y="4413250"/>
          <p14:tracePt t="67908" x="6199188" y="4432300"/>
          <p14:tracePt t="67914" x="6199188" y="4441825"/>
          <p14:tracePt t="67927" x="6199188" y="4449763"/>
          <p14:tracePt t="67952" x="6199188" y="4468813"/>
          <p14:tracePt t="68474" x="6199188" y="4478338"/>
          <p14:tracePt t="68483" x="6199188" y="4486275"/>
          <p14:tracePt t="68570" x="6199188" y="4505325"/>
          <p14:tracePt t="68673" x="6208713" y="4505325"/>
          <p14:tracePt t="68695" x="6218238" y="4505325"/>
          <p14:tracePt t="69524" x="6245225" y="4505325"/>
          <p14:tracePt t="69551" x="6254750" y="4495800"/>
          <p14:tracePt t="69586" x="6262688" y="4486275"/>
          <p14:tracePt t="69633" x="6272213" y="4478338"/>
          <p14:tracePt t="69812" x="6281738" y="4495800"/>
          <p14:tracePt t="69921" x="6291263" y="4495800"/>
          <p14:tracePt t="69929" x="6299200" y="4495800"/>
          <p14:tracePt t="69936" x="6326188" y="4495800"/>
          <p14:tracePt t="69954" x="6335713" y="4486275"/>
          <p14:tracePt t="70071" x="6335713" y="4478338"/>
          <p14:tracePt t="70079" x="6345238" y="4468813"/>
          <p14:tracePt t="70095" x="6345238" y="4459288"/>
          <p14:tracePt t="70105" x="6345238" y="4449763"/>
          <p14:tracePt t="70113" x="6345238" y="4441825"/>
          <p14:tracePt t="70121" x="6345238" y="4432300"/>
          <p14:tracePt t="70144" x="6345238" y="4413250"/>
          <p14:tracePt t="70160" x="6345238" y="4405313"/>
          <p14:tracePt t="70312" x="6345238" y="4395788"/>
          <p14:tracePt t="70336" x="6335713" y="4395788"/>
          <p14:tracePt t="70363" x="6326188" y="4395788"/>
          <p14:tracePt t="70379" x="6299200" y="4395788"/>
          <p14:tracePt t="70386" x="6291263" y="4395788"/>
          <p14:tracePt t="70393" x="6272213" y="4405313"/>
          <p14:tracePt t="70401" x="6235700" y="4405313"/>
          <p14:tracePt t="70408" x="6189663" y="4405313"/>
          <p14:tracePt t="70415" x="6135688" y="4405313"/>
          <p14:tracePt t="70423" x="6062663" y="4405313"/>
          <p14:tracePt t="70431" x="5989638" y="4405313"/>
          <p14:tracePt t="70439" x="5899150" y="4405313"/>
          <p14:tracePt t="70447" x="5807075" y="4405313"/>
          <p14:tracePt t="70455" x="5734050" y="4405313"/>
          <p14:tracePt t="70463" x="5643563" y="4405313"/>
          <p14:tracePt t="70471" x="5543550" y="4386263"/>
          <p14:tracePt t="70479" x="5451475" y="4386263"/>
          <p14:tracePt t="70487" x="5360988" y="4376738"/>
          <p14:tracePt t="70495" x="5278438" y="4359275"/>
          <p14:tracePt t="70503" x="5224463" y="4359275"/>
          <p14:tracePt t="70511" x="5187950" y="4359275"/>
          <p14:tracePt t="70519" x="5132388" y="4359275"/>
          <p14:tracePt t="70527" x="5078413" y="4359275"/>
          <p14:tracePt t="70535" x="4995863" y="4359275"/>
          <p14:tracePt t="70543" x="4922838" y="4322763"/>
          <p14:tracePt t="70551" x="4813300" y="4322763"/>
          <p14:tracePt t="70559" x="4730750" y="4295775"/>
          <p14:tracePt t="70568" x="4649788" y="4259263"/>
          <p14:tracePt t="70575" x="4540250" y="4232275"/>
          <p14:tracePt t="70586" x="4476750" y="4186238"/>
          <p14:tracePt t="70591" x="4430713" y="4167188"/>
          <p14:tracePt t="70599" x="4367213" y="4130675"/>
          <p14:tracePt t="70607" x="4330700" y="4103688"/>
          <p14:tracePt t="70615" x="4303713" y="4076700"/>
          <p14:tracePt t="70623" x="4267200" y="4057650"/>
          <p14:tracePt t="70631" x="4248150" y="4049713"/>
          <p14:tracePt t="70640" x="4248150" y="4040188"/>
          <p14:tracePt t="70647" x="4238625" y="4030663"/>
          <p14:tracePt t="70663" x="4221163" y="4021138"/>
          <p14:tracePt t="70673" x="4202113" y="4021138"/>
          <p14:tracePt t="70680" x="4175125" y="4013200"/>
          <p14:tracePt t="70690" x="4157663" y="4013200"/>
          <p14:tracePt t="70697" x="4129088" y="4013200"/>
          <p14:tracePt t="70707" x="4111625" y="4013200"/>
          <p14:tracePt t="70711" x="4075113" y="4013200"/>
          <p14:tracePt t="70719" x="4048125" y="3994150"/>
          <p14:tracePt t="70727" x="4002088" y="3984625"/>
          <p14:tracePt t="70736" x="3975100" y="3984625"/>
          <p14:tracePt t="70743" x="3956050" y="3984625"/>
          <p14:tracePt t="70752" x="3919538" y="3967163"/>
          <p14:tracePt t="70768" x="3911600" y="3967163"/>
          <p14:tracePt t="70776" x="3902075" y="3967163"/>
          <p14:tracePt t="70785" x="3875088" y="3948113"/>
          <p14:tracePt t="70791" x="3865563" y="3940175"/>
          <p14:tracePt t="70801" x="3856038" y="3940175"/>
          <p14:tracePt t="70807" x="3829050" y="3940175"/>
          <p14:tracePt t="70823" x="3792538" y="3940175"/>
          <p14:tracePt t="70831" x="3775075" y="3930650"/>
          <p14:tracePt t="70840" x="3756025" y="3930650"/>
          <p14:tracePt t="70847" x="3738563" y="3930650"/>
          <p14:tracePt t="70855" x="3709988" y="3930650"/>
          <p14:tracePt t="70863" x="3702050" y="3930650"/>
          <p14:tracePt t="70871" x="3692525" y="3930650"/>
          <p14:tracePt t="70880" x="3683000" y="3921125"/>
          <p14:tracePt t="70895" x="3665538" y="3921125"/>
          <p14:tracePt t="70903" x="3646488" y="3921125"/>
          <p14:tracePt t="70911" x="3629025" y="3921125"/>
          <p14:tracePt t="70919" x="3600450" y="3921125"/>
          <p14:tracePt t="70927" x="3592513" y="3921125"/>
          <p14:tracePt t="70935" x="3563938" y="3921125"/>
          <p14:tracePt t="70943" x="3546475" y="3921125"/>
          <p14:tracePt t="70952" x="3519488" y="3921125"/>
          <p14:tracePt t="70961" x="3500438" y="3921125"/>
          <p14:tracePt t="70972" x="3473450" y="3921125"/>
          <p14:tracePt t="70977" x="3455988" y="3921125"/>
          <p14:tracePt t="70988" x="3409950" y="3940175"/>
          <p14:tracePt t="70993" x="3382963" y="3940175"/>
          <p14:tracePt t="71004" x="3363913" y="3940175"/>
          <p14:tracePt t="71009" x="3336925" y="3940175"/>
          <p14:tracePt t="71021" x="3317875" y="3940175"/>
          <p14:tracePt t="71024" x="3290888" y="3940175"/>
          <p14:tracePt t="71032" x="3281363" y="3940175"/>
          <p14:tracePt t="71041" x="3273425" y="3940175"/>
          <p14:tracePt t="71051" x="3263900" y="3940175"/>
          <p14:tracePt t="71119" x="3254375" y="3940175"/>
          <p14:tracePt t="71152" x="3254375" y="3921125"/>
          <p14:tracePt t="71194" x="3254375" y="3911600"/>
          <p14:tracePt t="71257" x="3254375" y="3903663"/>
          <p14:tracePt t="71284" x="3254375" y="3894138"/>
          <p14:tracePt t="71297" x="3254375" y="3875088"/>
          <p14:tracePt t="71311" x="3254375" y="3867150"/>
          <p14:tracePt t="71319" x="3254375" y="3857625"/>
          <p14:tracePt t="71335" x="3254375" y="3840163"/>
          <p14:tracePt t="71344" x="3254375" y="3830638"/>
          <p14:tracePt t="71359" x="3254375" y="3821113"/>
          <p14:tracePt t="71599" x="3254375" y="3830638"/>
          <p14:tracePt t="71615" x="3254375" y="3840163"/>
          <p14:tracePt t="71640" x="3254375" y="3857625"/>
          <p14:tracePt t="71647" x="3254375" y="3867150"/>
          <p14:tracePt t="71704" x="3254375" y="3875088"/>
          <p14:tracePt t="71961" x="3254375" y="3857625"/>
          <p14:tracePt t="72089" x="3254375" y="3867150"/>
          <p14:tracePt t="72098" x="3236913" y="3894138"/>
          <p14:tracePt t="72106" x="3217863" y="3921125"/>
          <p14:tracePt t="72116" x="3217863" y="3930650"/>
          <p14:tracePt t="72121" x="3217863" y="3948113"/>
          <p14:tracePt t="72136" x="3208338" y="3957638"/>
          <p14:tracePt t="72338" x="3200400" y="3957638"/>
          <p14:tracePt t="72385" x="3200400" y="3948113"/>
          <p14:tracePt t="72396" x="3200400" y="3930650"/>
          <p14:tracePt t="72403" x="3200400" y="3921125"/>
          <p14:tracePt t="72408" x="3200400" y="3911600"/>
          <p14:tracePt t="72416" x="3208338" y="3894138"/>
          <p14:tracePt t="72424" x="3208338" y="3875088"/>
          <p14:tracePt t="72448" x="3208338" y="3867150"/>
          <p14:tracePt t="72463" x="3208338" y="3848100"/>
          <p14:tracePt t="72487" x="3208338" y="3840163"/>
          <p14:tracePt t="72495" x="3208338" y="3830638"/>
          <p14:tracePt t="72519" x="3208338" y="3821113"/>
          <p14:tracePt t="72779" x="3208338" y="3830638"/>
          <p14:tracePt t="72786" x="3208338" y="3840163"/>
          <p14:tracePt t="72813" x="3208338" y="3867150"/>
          <p14:tracePt t="72833" x="3208338" y="3875088"/>
          <p14:tracePt t="72849" x="3208338" y="3884613"/>
          <p14:tracePt t="73283" x="3181350" y="3903663"/>
          <p14:tracePt t="73292" x="3144838" y="3921125"/>
          <p14:tracePt t="73303" x="3136900" y="3930650"/>
          <p14:tracePt t="73311" x="3108325" y="3940175"/>
          <p14:tracePt t="73319" x="3100388" y="3940175"/>
          <p14:tracePt t="73327" x="3071813" y="3940175"/>
          <p14:tracePt t="73335" x="3054350" y="3940175"/>
          <p14:tracePt t="73343" x="3035300" y="3957638"/>
          <p14:tracePt t="73352" x="3008313" y="3957638"/>
          <p14:tracePt t="73360" x="2998788" y="3967163"/>
          <p14:tracePt t="73372" x="2962275" y="3976688"/>
          <p14:tracePt t="73389" x="2954338" y="3984625"/>
          <p14:tracePt t="73394" x="2917825" y="4003675"/>
          <p14:tracePt t="73403" x="2852738" y="4013200"/>
          <p14:tracePt t="73408" x="2798763" y="4040188"/>
          <p14:tracePt t="73415" x="2752725" y="4067175"/>
          <p14:tracePt t="73423" x="2708275" y="4076700"/>
          <p14:tracePt t="73431" x="2689225" y="4086225"/>
          <p14:tracePt t="73439" x="2643188" y="4094163"/>
          <p14:tracePt t="73455" x="2635250" y="4103688"/>
          <p14:tracePt t="73463" x="2616200" y="4122738"/>
          <p14:tracePt t="73479" x="2606675" y="4122738"/>
          <p14:tracePt t="73487" x="2598738" y="4122738"/>
          <p14:tracePt t="73495" x="2589213" y="4130675"/>
          <p14:tracePt t="73503" x="2579688" y="4130675"/>
          <p14:tracePt t="73511" x="2579688" y="4140200"/>
          <p14:tracePt t="73528" x="2570163" y="4149725"/>
          <p14:tracePt t="73538" x="2570163" y="4159250"/>
          <p14:tracePt t="73613" x="2562225" y="4167188"/>
          <p14:tracePt t="73672" x="2579688" y="4159250"/>
          <p14:tracePt t="73679" x="2606675" y="4149725"/>
          <p14:tracePt t="73687" x="2625725" y="4140200"/>
          <p14:tracePt t="73695" x="2698750" y="4103688"/>
          <p14:tracePt t="73703" x="2725738" y="4094163"/>
          <p14:tracePt t="73711" x="2771775" y="4076700"/>
          <p14:tracePt t="73719" x="2798763" y="4057650"/>
          <p14:tracePt t="73727" x="2825750" y="4040188"/>
          <p14:tracePt t="73735" x="2825750" y="4030663"/>
          <p14:tracePt t="73743" x="2835275" y="4030663"/>
          <p14:tracePt t="73753" x="2852738" y="4021138"/>
          <p14:tracePt t="73759" x="2871788" y="4013200"/>
          <p14:tracePt t="73768" x="2881313" y="4003675"/>
          <p14:tracePt t="73775" x="2898775" y="3984625"/>
          <p14:tracePt t="73784" x="2908300" y="3984625"/>
          <p14:tracePt t="73791" x="2925763" y="3976688"/>
          <p14:tracePt t="73799" x="2935288" y="3967163"/>
          <p14:tracePt t="73809" x="2935288" y="3957638"/>
          <p14:tracePt t="73821" x="2935288" y="3948113"/>
          <p14:tracePt t="73824" x="2944813" y="3940175"/>
          <p14:tracePt t="73833" x="2954338" y="3930650"/>
          <p14:tracePt t="73848" x="2962275" y="3921125"/>
          <p14:tracePt t="73856" x="2971800" y="3911600"/>
          <p14:tracePt t="73872" x="2981325" y="3903663"/>
          <p14:tracePt t="74010" x="2990850" y="3903663"/>
          <p14:tracePt t="74025" x="2998788" y="3903663"/>
          <p14:tracePt t="74032" x="3027363" y="3903663"/>
          <p14:tracePt t="74040" x="3044825" y="3903663"/>
          <p14:tracePt t="74049" x="3108325" y="3940175"/>
          <p14:tracePt t="74072" x="3254375" y="3984625"/>
          <p14:tracePt t="74079" x="3327400" y="3984625"/>
          <p14:tracePt t="74087" x="3400425" y="3994150"/>
          <p14:tracePt t="74095" x="3473450" y="3994150"/>
          <p14:tracePt t="74103" x="3556000" y="4013200"/>
          <p14:tracePt t="74111" x="3629025" y="4013200"/>
          <p14:tracePt t="74119" x="3702050" y="4013200"/>
          <p14:tracePt t="74127" x="3756025" y="4013200"/>
          <p14:tracePt t="74136" x="3810000" y="4013200"/>
          <p14:tracePt t="74143" x="3875088" y="4013200"/>
          <p14:tracePt t="74151" x="3911600" y="4013200"/>
          <p14:tracePt t="74159" x="3956050" y="4013200"/>
          <p14:tracePt t="74168" x="3984625" y="4013200"/>
          <p14:tracePt t="74185" x="4002088" y="4013200"/>
          <p14:tracePt t="74191" x="4021138" y="4013200"/>
          <p14:tracePt t="74199" x="4029075" y="4013200"/>
          <p14:tracePt t="74215" x="4038600" y="4013200"/>
          <p14:tracePt t="74223" x="4048125" y="4013200"/>
          <p14:tracePt t="74232" x="4057650" y="4013200"/>
          <p14:tracePt t="74239" x="4075113" y="4003675"/>
          <p14:tracePt t="74255" x="4094163" y="3994150"/>
          <p14:tracePt t="74263" x="4111625" y="3984625"/>
          <p14:tracePt t="74288" x="4121150" y="3967163"/>
          <p14:tracePt t="74296" x="4138613" y="3940175"/>
          <p14:tracePt t="74319" x="4148138" y="3940175"/>
          <p14:tracePt t="74335" x="4157663" y="3930650"/>
          <p14:tracePt t="74343" x="4157663" y="3921125"/>
          <p14:tracePt t="74352" x="4165600" y="3911600"/>
          <p14:tracePt t="74369" x="4175125" y="3894138"/>
          <p14:tracePt t="74375" x="4184650" y="3884613"/>
          <p14:tracePt t="74384" x="4184650" y="3875088"/>
          <p14:tracePt t="74399" x="4184650" y="3867150"/>
          <p14:tracePt t="74441" x="4184650" y="3857625"/>
          <p14:tracePt t="74477" x="4184650" y="3840163"/>
          <p14:tracePt t="74489" x="4184650" y="3830638"/>
          <p14:tracePt t="74506" x="4194175" y="3821113"/>
          <p14:tracePt t="74528" x="4194175" y="3811588"/>
          <p14:tracePt t="74536" x="4194175" y="3803650"/>
          <p14:tracePt t="74585" x="4202113" y="3794125"/>
          <p14:tracePt t="74728" x="4230688" y="3803650"/>
          <p14:tracePt t="74736" x="4275138" y="3811588"/>
          <p14:tracePt t="74743" x="4340225" y="3848100"/>
          <p14:tracePt t="74751" x="4394200" y="3857625"/>
          <p14:tracePt t="74759" x="4476750" y="3903663"/>
          <p14:tracePt t="74768" x="4549775" y="3911600"/>
          <p14:tracePt t="74775" x="4649788" y="3930650"/>
          <p14:tracePt t="74784" x="4740275" y="3957638"/>
          <p14:tracePt t="74792" x="4822825" y="3984625"/>
          <p14:tracePt t="74801" x="4876800" y="3984625"/>
          <p14:tracePt t="74807" x="4922838" y="3984625"/>
          <p14:tracePt t="74815" x="4959350" y="3994150"/>
          <p14:tracePt t="74823" x="4978400" y="3994150"/>
          <p14:tracePt t="74831" x="4995863" y="3994150"/>
          <p14:tracePt t="74888" x="5005388" y="3994150"/>
          <p14:tracePt t="74921" x="5014913" y="3994150"/>
          <p14:tracePt t="74928" x="5022850" y="3994150"/>
          <p14:tracePt t="74945" x="5032375" y="3994150"/>
          <p14:tracePt t="74955" x="5041900" y="3994150"/>
          <p14:tracePt t="74959" x="5059363" y="3984625"/>
          <p14:tracePt t="74967" x="5068888" y="3976688"/>
          <p14:tracePt t="74975" x="5068888" y="3967163"/>
          <p14:tracePt t="74986" x="5095875" y="3940175"/>
          <p14:tracePt t="74991" x="5105400" y="3930650"/>
          <p14:tracePt t="75002" x="5105400" y="3921125"/>
          <p14:tracePt t="75007" x="5114925" y="3921125"/>
          <p14:tracePt t="75015" x="5122863" y="3903663"/>
          <p14:tracePt t="75023" x="5132388" y="3894138"/>
          <p14:tracePt t="75040" x="5132388" y="3884613"/>
          <p14:tracePt t="75052" x="5141913" y="3875088"/>
          <p14:tracePt t="75088" x="5141913" y="3867150"/>
          <p14:tracePt t="75096" x="5151438" y="3857625"/>
          <p14:tracePt t="75161" x="5159375" y="3857625"/>
          <p14:tracePt t="75185" x="5178425" y="3857625"/>
          <p14:tracePt t="75192" x="5205413" y="3857625"/>
          <p14:tracePt t="75200" x="5224463" y="3875088"/>
          <p14:tracePt t="75207" x="5251450" y="3884613"/>
          <p14:tracePt t="75215" x="5297488" y="3903663"/>
          <p14:tracePt t="75223" x="5334000" y="3911600"/>
          <p14:tracePt t="75231" x="5360988" y="3921125"/>
          <p14:tracePt t="75239" x="5378450" y="3921125"/>
          <p14:tracePt t="75247" x="5414963" y="3930650"/>
          <p14:tracePt t="75255" x="5424488" y="3930650"/>
          <p14:tracePt t="75263" x="5434013" y="3930650"/>
          <p14:tracePt t="75271" x="5451475" y="3930650"/>
          <p14:tracePt t="75279" x="5470525" y="3930650"/>
          <p14:tracePt t="75287" x="5478463" y="3930650"/>
          <p14:tracePt t="75311" x="5487988" y="3930650"/>
          <p14:tracePt t="75328" x="5497513" y="3930650"/>
          <p14:tracePt t="75336" x="5507038" y="3930650"/>
          <p14:tracePt t="75343" x="5514975" y="3930650"/>
          <p14:tracePt t="75360" x="5543550" y="3930650"/>
          <p14:tracePt t="75368" x="5551488" y="3930650"/>
          <p14:tracePt t="75376" x="5561013" y="3930650"/>
          <p14:tracePt t="75385" x="5570538" y="3930650"/>
          <p14:tracePt t="75391" x="5580063" y="3930650"/>
          <p14:tracePt t="75401" x="5588000" y="3930650"/>
          <p14:tracePt t="75407" x="5607050" y="3921125"/>
          <p14:tracePt t="75416" x="5624513" y="3903663"/>
          <p14:tracePt t="75432" x="5643563" y="3894138"/>
          <p14:tracePt t="75448" x="5661025" y="3884613"/>
          <p14:tracePt t="75456" x="5670550" y="3875088"/>
          <p14:tracePt t="75463" x="5680075" y="3875088"/>
          <p14:tracePt t="75472" x="5688013" y="3867150"/>
          <p14:tracePt t="75480" x="5716588" y="3857625"/>
          <p14:tracePt t="75631" x="5724525" y="3848100"/>
          <p14:tracePt t="75639" x="5753100" y="3848100"/>
          <p14:tracePt t="75648" x="5834063" y="3848100"/>
          <p14:tracePt t="75656" x="5907088" y="3848100"/>
          <p14:tracePt t="75664" x="6035675" y="3848100"/>
          <p14:tracePt t="75671" x="6181725" y="3848100"/>
          <p14:tracePt t="75680" x="6308725" y="3848100"/>
          <p14:tracePt t="75687" x="6418263" y="3848100"/>
          <p14:tracePt t="75696" x="6527800" y="3848100"/>
          <p14:tracePt t="75703" x="6600825" y="3848100"/>
          <p14:tracePt t="75712" x="6645275" y="3848100"/>
          <p14:tracePt t="75719" x="6673850" y="3848100"/>
          <p14:tracePt t="75728" x="6681788" y="3848100"/>
          <p14:tracePt t="75808" x="6691313" y="3840163"/>
          <p14:tracePt t="75824" x="6691313" y="3830638"/>
          <p14:tracePt t="75840" x="6700838" y="3821113"/>
          <p14:tracePt t="75903" x="6710363" y="3811588"/>
          <p14:tracePt t="75912" x="6718300" y="3811588"/>
          <p14:tracePt t="75920" x="6727825" y="3803650"/>
          <p14:tracePt t="75927" x="6737350" y="3794125"/>
          <p14:tracePt t="75935" x="6737350" y="3784600"/>
          <p14:tracePt t="75943" x="6746875" y="3784600"/>
          <p14:tracePt t="75952" x="6764338" y="3784600"/>
          <p14:tracePt t="75959" x="6791325" y="3784600"/>
          <p14:tracePt t="75969" x="6810375" y="3784600"/>
          <p14:tracePt t="75975" x="6856413" y="3784600"/>
          <p14:tracePt t="75985" x="6892925" y="3784600"/>
          <p14:tracePt t="75991" x="6919913" y="3784600"/>
          <p14:tracePt t="76002" x="6964363" y="3784600"/>
          <p14:tracePt t="76007" x="7019925" y="3784600"/>
          <p14:tracePt t="76018" x="7073900" y="3784600"/>
          <p14:tracePt t="76023" x="7119938" y="3784600"/>
          <p14:tracePt t="76032" x="7156450" y="3803650"/>
          <p14:tracePt t="76039" x="7202488" y="3803650"/>
          <p14:tracePt t="76048" x="7219950" y="3803650"/>
          <p14:tracePt t="76056" x="7229475" y="3803650"/>
          <p14:tracePt t="76071" x="7248525" y="3803650"/>
          <p14:tracePt t="76151" x="7265988" y="3803650"/>
          <p14:tracePt t="76160" x="7275513" y="3803650"/>
          <p14:tracePt t="76167" x="7292975" y="3794125"/>
          <p14:tracePt t="76175" x="7302500" y="3784600"/>
          <p14:tracePt t="76184" x="7312025" y="3775075"/>
          <p14:tracePt t="76191" x="7319963" y="3775075"/>
          <p14:tracePt t="76199" x="7319963" y="3767138"/>
          <p14:tracePt t="76360" x="7319963" y="3775075"/>
          <p14:tracePt t="76368" x="7319963" y="3794125"/>
          <p14:tracePt t="76375" x="7319963" y="3803650"/>
          <p14:tracePt t="76384" x="7319963" y="3811588"/>
          <p14:tracePt t="76391" x="7319963" y="3821113"/>
          <p14:tracePt t="76401" x="7319963" y="3830638"/>
          <p14:tracePt t="76408" x="7319963" y="3840163"/>
          <p14:tracePt t="76415" x="7339013" y="3857625"/>
          <p14:tracePt t="76432" x="7348538" y="3867150"/>
          <p14:tracePt t="76448" x="7356475" y="3875088"/>
          <p14:tracePt t="76471" x="7375525" y="3875088"/>
          <p14:tracePt t="76487" x="7385050" y="3875088"/>
          <p14:tracePt t="76495" x="7392988" y="3875088"/>
          <p14:tracePt t="76519" x="7412038" y="3875088"/>
          <p14:tracePt t="76535" x="7421563" y="3875088"/>
          <p14:tracePt t="76543" x="7429500" y="3875088"/>
          <p14:tracePt t="76552" x="7439025" y="3867150"/>
          <p14:tracePt t="76569" x="7458075" y="3857625"/>
          <p14:tracePt t="76575" x="7475538" y="3848100"/>
          <p14:tracePt t="76584" x="7485063" y="3830638"/>
          <p14:tracePt t="76591" x="7494588" y="3821113"/>
          <p14:tracePt t="76601" x="7512050" y="3803650"/>
          <p14:tracePt t="76607" x="7521575" y="3784600"/>
          <p14:tracePt t="76615" x="7531100" y="3757613"/>
          <p14:tracePt t="76624" x="7539038" y="3738563"/>
          <p14:tracePt t="76632" x="7558088" y="3721100"/>
          <p14:tracePt t="76640" x="7567613" y="3702050"/>
          <p14:tracePt t="76647" x="7575550" y="3694113"/>
          <p14:tracePt t="76655" x="7575550" y="3684588"/>
          <p14:tracePt t="76663" x="7575550" y="3657600"/>
          <p14:tracePt t="76672" x="7585075" y="3648075"/>
          <p14:tracePt t="76769" x="7585075" y="3657600"/>
          <p14:tracePt t="76775" x="7585075" y="3684588"/>
          <p14:tracePt t="76784" x="7585075" y="3738563"/>
          <p14:tracePt t="76791" x="7585075" y="3757613"/>
          <p14:tracePt t="76804" x="7594600" y="3803650"/>
          <p14:tracePt t="76808" x="7602538" y="3821113"/>
          <p14:tracePt t="76815" x="7602538" y="3840163"/>
          <p14:tracePt t="76823" x="7602538" y="3857625"/>
          <p14:tracePt t="76839" x="7612063" y="3875088"/>
          <p14:tracePt t="76921" x="7612063" y="3894138"/>
          <p14:tracePt t="76931" x="7602538" y="3903663"/>
          <p14:tracePt t="76939" x="7594600" y="3903663"/>
          <p14:tracePt t="76944" x="7585075" y="3921125"/>
          <p14:tracePt t="76953" x="7567613" y="3940175"/>
          <p14:tracePt t="76959" x="7548563" y="3967163"/>
          <p14:tracePt t="76969" x="7539038" y="3967163"/>
          <p14:tracePt t="76976" x="7531100" y="3984625"/>
          <p14:tracePt t="76985" x="7512050" y="4003675"/>
          <p14:tracePt t="76991" x="7512050" y="4013200"/>
          <p14:tracePt t="77001" x="7502525" y="4021138"/>
          <p14:tracePt t="77169" x="7494588" y="3994150"/>
          <p14:tracePt t="77186" x="7494588" y="3976688"/>
          <p14:tracePt t="77193" x="7485063" y="3957638"/>
          <p14:tracePt t="77204" x="7475538" y="3940175"/>
          <p14:tracePt t="77209" x="7466013" y="3921125"/>
          <p14:tracePt t="77232" x="7458075" y="3894138"/>
          <p14:tracePt t="77304" x="7458075" y="3884613"/>
          <p14:tracePt t="77320" x="7458075" y="3875088"/>
          <p14:tracePt t="77328" x="7458075" y="3867150"/>
          <p14:tracePt t="77335" x="7458075" y="3857625"/>
          <p14:tracePt t="77351" x="7458075" y="3848100"/>
          <p14:tracePt t="77391" x="7458075" y="3840163"/>
          <p14:tracePt t="77961" x="7458075" y="3848100"/>
          <p14:tracePt t="78001" x="7458075" y="3857625"/>
          <p14:tracePt t="78400" x="7439025" y="3884613"/>
          <p14:tracePt t="78408" x="7421563" y="3894138"/>
          <p14:tracePt t="78425" x="7402513" y="3903663"/>
          <p14:tracePt t="78431" x="7392988" y="3903663"/>
          <p14:tracePt t="78439" x="7385050" y="3911600"/>
          <p14:tracePt t="78463" x="7366000" y="3921125"/>
          <p14:tracePt t="78479" x="7356475" y="3930650"/>
          <p14:tracePt t="78495" x="7356475" y="3940175"/>
          <p14:tracePt t="78511" x="7348538" y="3940175"/>
          <p14:tracePt t="78527" x="7339013" y="3948113"/>
          <p14:tracePt t="78690" x="7329488" y="3948113"/>
          <p14:tracePt t="78708" x="7329488" y="3940175"/>
          <p14:tracePt t="78713" x="7329488" y="3930650"/>
          <p14:tracePt t="78720" x="7339013" y="3921125"/>
          <p14:tracePt t="78736" x="7348538" y="3921125"/>
          <p14:tracePt t="78743" x="7348538" y="3911600"/>
          <p14:tracePt t="78759" x="7356475" y="3911600"/>
          <p14:tracePt t="78791" x="7356475" y="3903663"/>
          <p14:tracePt t="78862" x="7356475" y="3894138"/>
          <p14:tracePt t="78898" x="7356475" y="3884613"/>
          <p14:tracePt t="78922" x="7356475" y="3867150"/>
          <p14:tracePt t="78930" x="7348538" y="3857625"/>
          <p14:tracePt t="78943" x="7339013" y="3857625"/>
          <p14:tracePt t="78953" x="7275513" y="3867150"/>
          <p14:tracePt t="78959" x="7248525" y="3867150"/>
          <p14:tracePt t="78970" x="7192963" y="3875088"/>
          <p14:tracePt t="78975" x="7146925" y="3884613"/>
          <p14:tracePt t="78986" x="7073900" y="3884613"/>
          <p14:tracePt t="78991" x="7000875" y="3911600"/>
          <p14:tracePt t="79001" x="6937375" y="3911600"/>
          <p14:tracePt t="79007" x="6846888" y="3911600"/>
          <p14:tracePt t="79016" x="6754813" y="3911600"/>
          <p14:tracePt t="79023" x="6681788" y="3911600"/>
          <p14:tracePt t="79031" x="6627813" y="3911600"/>
          <p14:tracePt t="79039" x="6581775" y="3911600"/>
          <p14:tracePt t="79049" x="6573838" y="3911600"/>
          <p14:tracePt t="79070" x="6564313" y="3911600"/>
          <p14:tracePt t="79096" x="6554788" y="3911600"/>
          <p14:tracePt t="79193" x="6554788" y="3903663"/>
          <p14:tracePt t="79206" x="6554788" y="3884613"/>
          <p14:tracePt t="79344" x="6564313" y="3875088"/>
          <p14:tracePt t="79352" x="6581775" y="3884613"/>
          <p14:tracePt t="79361" x="6627813" y="3921125"/>
          <p14:tracePt t="79367" x="6645275" y="3930650"/>
          <p14:tracePt t="79375" x="6691313" y="3957638"/>
          <p14:tracePt t="79384" x="6754813" y="3976688"/>
          <p14:tracePt t="79391" x="6783388" y="3984625"/>
          <p14:tracePt t="79401" x="6810375" y="3984625"/>
          <p14:tracePt t="79407" x="6864350" y="3984625"/>
          <p14:tracePt t="79415" x="6910388" y="3984625"/>
          <p14:tracePt t="79423" x="6946900" y="3984625"/>
          <p14:tracePt t="79431" x="6964363" y="3984625"/>
          <p14:tracePt t="79439" x="6992938" y="3984625"/>
          <p14:tracePt t="79447" x="7010400" y="3984625"/>
          <p14:tracePt t="79455" x="7037388" y="3984625"/>
          <p14:tracePt t="79463" x="7056438" y="3976688"/>
          <p14:tracePt t="79471" x="7073900" y="3976688"/>
          <p14:tracePt t="79479" x="7092950" y="3976688"/>
          <p14:tracePt t="79487" x="7102475" y="3967163"/>
          <p14:tracePt t="79495" x="7129463" y="3957638"/>
          <p14:tracePt t="79503" x="7138988" y="3957638"/>
          <p14:tracePt t="79511" x="7146925" y="3957638"/>
          <p14:tracePt t="79519" x="7175500" y="3957638"/>
          <p14:tracePt t="79535" x="7202488" y="3957638"/>
          <p14:tracePt t="79543" x="7229475" y="3940175"/>
          <p14:tracePt t="79559" x="7256463" y="3940175"/>
          <p14:tracePt t="79568" x="7265988" y="3940175"/>
          <p14:tracePt t="79575" x="7275513" y="3930650"/>
          <p14:tracePt t="79585" x="7292975" y="3930650"/>
          <p14:tracePt t="79591" x="7302500" y="3930650"/>
          <p14:tracePt t="79601" x="7319963" y="3921125"/>
          <p14:tracePt t="79607" x="7339013" y="3921125"/>
          <p14:tracePt t="79615" x="7356475" y="3911600"/>
          <p14:tracePt t="79649" x="7366000" y="3911600"/>
          <p14:tracePt t="79657" x="7385050" y="3911600"/>
          <p14:tracePt t="79672" x="7392988" y="3911600"/>
          <p14:tracePt t="79695" x="7402513" y="3911600"/>
          <p14:tracePt t="79703" x="7421563" y="3894138"/>
          <p14:tracePt t="79848" x="7429500" y="3894138"/>
          <p14:tracePt t="79856" x="7429500" y="3903663"/>
          <p14:tracePt t="79863" x="7429500" y="3911600"/>
          <p14:tracePt t="79879" x="7412038" y="3930650"/>
          <p14:tracePt t="79887" x="7392988" y="3940175"/>
          <p14:tracePt t="79904" x="7385050" y="3940175"/>
          <p14:tracePt t="79912" x="7375525" y="3948113"/>
          <p14:tracePt t="79919" x="7366000" y="3948113"/>
          <p14:tracePt t="79930" x="7356475" y="3948113"/>
          <p14:tracePt t="79940" x="7348538" y="3948113"/>
          <p14:tracePt t="79945" x="7339013" y="3948113"/>
          <p14:tracePt t="79956" x="7319963" y="3948113"/>
          <p14:tracePt t="79961" x="7312025" y="3948113"/>
          <p14:tracePt t="79993" x="7302500" y="3948113"/>
          <p14:tracePt t="80009" x="7283450" y="3948113"/>
          <p14:tracePt t="80025" x="7275513" y="3948113"/>
          <p14:tracePt t="80032" x="7265988" y="3948113"/>
          <p14:tracePt t="80040" x="7248525" y="3940175"/>
          <p14:tracePt t="80052" x="7229475" y="3930650"/>
          <p14:tracePt t="80069" x="7219950" y="3911600"/>
          <p14:tracePt t="80079" x="7202488" y="3894138"/>
          <p14:tracePt t="80087" x="7192963" y="3884613"/>
          <p14:tracePt t="80111" x="7183438" y="3884613"/>
          <p14:tracePt t="80135" x="7175500" y="3875088"/>
          <p14:tracePt t="80152" x="7175500" y="3867150"/>
          <p14:tracePt t="80168" x="7175500" y="3857625"/>
          <p14:tracePt t="80183" x="7175500" y="3848100"/>
          <p14:tracePt t="80191" x="7175500" y="3840163"/>
          <p14:tracePt t="80208" x="7165975" y="3811588"/>
          <p14:tracePt t="80264" x="7156450" y="3803650"/>
          <p14:tracePt t="80272" x="7146925" y="3794125"/>
          <p14:tracePt t="80288" x="7146925" y="3784600"/>
          <p14:tracePt t="80315" x="7146925" y="3775075"/>
          <p14:tracePt t="80347" x="7146925" y="3767138"/>
          <p14:tracePt t="80353" x="7146925" y="3757613"/>
          <p14:tracePt t="80368" x="7146925" y="3748088"/>
          <p14:tracePt t="80375" x="7146925" y="3738563"/>
          <p14:tracePt t="80385" x="7146925" y="3730625"/>
          <p14:tracePt t="80393" x="7146925" y="3702050"/>
          <p14:tracePt t="80423" x="7146925" y="3694113"/>
          <p14:tracePt t="80448" x="7146925" y="3684588"/>
          <p14:tracePt t="80456" x="7146925" y="3675063"/>
          <p14:tracePt t="80464" x="7156450" y="3675063"/>
          <p14:tracePt t="80472" x="7165975" y="3657600"/>
          <p14:tracePt t="80487" x="7183438" y="3638550"/>
          <p14:tracePt t="80495" x="7202488" y="3611563"/>
          <p14:tracePt t="80503" x="7212013" y="3611563"/>
          <p14:tracePt t="80511" x="7229475" y="3592513"/>
          <p14:tracePt t="80519" x="7239000" y="3584575"/>
          <p14:tracePt t="80535" x="7256463" y="3575050"/>
          <p14:tracePt t="80543" x="7283450" y="3565525"/>
          <p14:tracePt t="80551" x="7292975" y="3556000"/>
          <p14:tracePt t="80559" x="7312025" y="3556000"/>
          <p14:tracePt t="80568" x="7329488" y="3548063"/>
          <p14:tracePt t="80575" x="7339013" y="3548063"/>
          <p14:tracePt t="80584" x="7366000" y="3548063"/>
          <p14:tracePt t="80591" x="7385050" y="3538538"/>
          <p14:tracePt t="80601" x="7412038" y="3538538"/>
          <p14:tracePt t="80607" x="7429500" y="3538538"/>
          <p14:tracePt t="80615" x="7458075" y="3538538"/>
          <p14:tracePt t="80623" x="7475538" y="3538538"/>
          <p14:tracePt t="80631" x="7502525" y="3538538"/>
          <p14:tracePt t="80640" x="7512050" y="3538538"/>
          <p14:tracePt t="80647" x="7539038" y="3538538"/>
          <p14:tracePt t="80656" x="7548563" y="3538538"/>
          <p14:tracePt t="80690" x="7558088" y="3538538"/>
          <p14:tracePt t="80697" x="7567613" y="3548063"/>
          <p14:tracePt t="80707" x="7585075" y="3565525"/>
          <p14:tracePt t="80711" x="7602538" y="3584575"/>
          <p14:tracePt t="80719" x="7612063" y="3592513"/>
          <p14:tracePt t="80727" x="7639050" y="3621088"/>
          <p14:tracePt t="80743" x="7667625" y="3648075"/>
          <p14:tracePt t="80752" x="7667625" y="3657600"/>
          <p14:tracePt t="80759" x="7685088" y="3665538"/>
          <p14:tracePt t="80767" x="7731125" y="3684588"/>
          <p14:tracePt t="80775" x="7740650" y="3694113"/>
          <p14:tracePt t="80784" x="7758113" y="3711575"/>
          <p14:tracePt t="80791" x="7767638" y="3721100"/>
          <p14:tracePt t="80815" x="7785100" y="3738563"/>
          <p14:tracePt t="81117" x="7785100" y="3748088"/>
          <p14:tracePt t="81137" x="7785100" y="3767138"/>
          <p14:tracePt t="81146" x="7785100" y="3784600"/>
          <p14:tracePt t="81152" x="7785100" y="3794125"/>
          <p14:tracePt t="81159" x="7785100" y="3811588"/>
          <p14:tracePt t="81167" x="7785100" y="3821113"/>
          <p14:tracePt t="81175" x="7777163" y="3830638"/>
          <p14:tracePt t="81200" x="7767638" y="3840163"/>
          <p14:tracePt t="81223" x="7758113" y="3848100"/>
          <p14:tracePt t="81231" x="7740650" y="3867150"/>
          <p14:tracePt t="81247" x="7731125" y="3867150"/>
          <p14:tracePt t="81255" x="7721600" y="3875088"/>
          <p14:tracePt t="81264" x="7694613" y="3884613"/>
          <p14:tracePt t="81280" x="7667625" y="3884613"/>
          <p14:tracePt t="81288" x="7631113" y="3903663"/>
          <p14:tracePt t="81295" x="7621588" y="3903663"/>
          <p14:tracePt t="81303" x="7602538" y="3903663"/>
          <p14:tracePt t="81311" x="7594600" y="3903663"/>
          <p14:tracePt t="81319" x="7567613" y="3903663"/>
          <p14:tracePt t="81329" x="7558088" y="3903663"/>
          <p14:tracePt t="81335" x="7548563" y="3903663"/>
          <p14:tracePt t="81344" x="7521575" y="3903663"/>
          <p14:tracePt t="81351" x="7512050" y="3903663"/>
          <p14:tracePt t="81375" x="7494588" y="3903663"/>
          <p14:tracePt t="81383" x="7485063" y="3903663"/>
          <p14:tracePt t="81409" x="7475538" y="3903663"/>
          <p14:tracePt t="81415" x="7466013" y="3903663"/>
          <p14:tracePt t="81424" x="7448550" y="3903663"/>
          <p14:tracePt t="81441" x="7429500" y="3894138"/>
          <p14:tracePt t="81456" x="7412038" y="3894138"/>
          <p14:tracePt t="81465" x="7402513" y="3894138"/>
          <p14:tracePt t="81679" x="7392988" y="3884613"/>
          <p14:tracePt t="81866" x="7392988" y="3875088"/>
          <p14:tracePt t="81875" x="7402513" y="3875088"/>
          <p14:tracePt t="81881" x="7412038" y="3875088"/>
          <p14:tracePt t="81888" x="7421563" y="3875088"/>
          <p14:tracePt t="81903" x="7429500" y="3875088"/>
          <p14:tracePt t="81912" x="7439025" y="3875088"/>
          <p14:tracePt t="81993" x="7448550" y="3875088"/>
          <p14:tracePt t="82009" x="7458075" y="3884613"/>
          <p14:tracePt t="82033" x="7458075" y="3894138"/>
          <p14:tracePt t="82041" x="7458075" y="3903663"/>
          <p14:tracePt t="82054" x="7458075" y="3911600"/>
          <p14:tracePt t="82057" x="7458075" y="3921125"/>
          <p14:tracePt t="82064" x="7458075" y="3940175"/>
          <p14:tracePt t="82072" x="7458075" y="3948113"/>
          <p14:tracePt t="82088" x="7458075" y="3957638"/>
          <p14:tracePt t="82185" x="7466013" y="3957638"/>
          <p14:tracePt t="82303" x="7475538" y="3957638"/>
          <p14:tracePt t="82328" x="7485063" y="3948113"/>
          <p14:tracePt t="82367" x="7494588" y="3940175"/>
          <p14:tracePt t="82384" x="7512050" y="3921125"/>
          <p14:tracePt t="82392" x="7521575" y="3911600"/>
          <p14:tracePt t="82408" x="7531100" y="3903663"/>
          <p14:tracePt t="82417" x="7539038" y="3894138"/>
          <p14:tracePt t="82425" x="7548563" y="3884613"/>
          <p14:tracePt t="82439" x="7567613" y="3867150"/>
          <p14:tracePt t="82455" x="7575550" y="3857625"/>
          <p14:tracePt t="82471" x="7585075" y="3848100"/>
          <p14:tracePt t="82479" x="7594600" y="3840163"/>
          <p14:tracePt t="82503" x="7602538" y="3830638"/>
          <p14:tracePt t="82628" x="7612063" y="3830638"/>
          <p14:tracePt t="82729" x="7612063" y="3840163"/>
          <p14:tracePt t="82927" x="7612063" y="3857625"/>
          <p14:tracePt t="82933" x="7612063" y="3867150"/>
          <p14:tracePt t="82937" x="7612063" y="3875088"/>
          <p14:tracePt t="82953" x="7602538" y="3875088"/>
          <p14:tracePt t="82968" x="7594600" y="3884613"/>
          <p14:tracePt t="83146" x="7585075" y="3884613"/>
          <p14:tracePt t="83162" x="7585075" y="3875088"/>
          <p14:tracePt t="83177" x="7585075" y="3867150"/>
          <p14:tracePt t="83185" x="7585075" y="3857625"/>
          <p14:tracePt t="83211" x="7585075" y="3840163"/>
          <p14:tracePt t="83706" x="7575550" y="3848100"/>
          <p14:tracePt t="83713" x="7575550" y="3857625"/>
          <p14:tracePt t="83720" x="7575550" y="3867150"/>
          <p14:tracePt t="83727" x="7575550" y="3884613"/>
          <p14:tracePt t="83735" x="7567613" y="3911600"/>
          <p14:tracePt t="83744" x="7558088" y="3921125"/>
          <p14:tracePt t="83751" x="7558088" y="3930650"/>
          <p14:tracePt t="83760" x="7558088" y="3948113"/>
          <p14:tracePt t="83768" x="7548563" y="3948113"/>
          <p14:tracePt t="83784" x="7548563" y="3957638"/>
          <p14:tracePt t="83791" x="7539038" y="3967163"/>
          <p14:tracePt t="83937" x="7539038" y="3976688"/>
          <p14:tracePt t="83957" x="7531100" y="3976688"/>
          <p14:tracePt t="83962" x="7512050" y="3957638"/>
          <p14:tracePt t="83976" x="7502525" y="3948113"/>
          <p14:tracePt t="83984" x="7494588" y="3940175"/>
          <p14:tracePt t="83991" x="7485063" y="3921125"/>
          <p14:tracePt t="84001" x="7475538" y="3911600"/>
          <p14:tracePt t="84007" x="7466013" y="3903663"/>
          <p14:tracePt t="84018" x="7466013" y="3894138"/>
          <p14:tracePt t="84031" x="7439025" y="3867150"/>
          <p14:tracePt t="84050" x="7429500" y="3857625"/>
          <p14:tracePt t="84055" x="7421563" y="3857625"/>
          <p14:tracePt t="84070" x="7385050" y="3848100"/>
          <p14:tracePt t="84071" x="7375525" y="3848100"/>
          <p14:tracePt t="84079" x="7339013" y="3830638"/>
          <p14:tracePt t="84087" x="7319963" y="3830638"/>
          <p14:tracePt t="84095" x="7275513" y="3830638"/>
          <p14:tracePt t="84103" x="7219950" y="3830638"/>
          <p14:tracePt t="84111" x="7183438" y="3830638"/>
          <p14:tracePt t="84119" x="7110413" y="3830638"/>
          <p14:tracePt t="84127" x="7000875" y="3830638"/>
          <p14:tracePt t="84135" x="6910388" y="3821113"/>
          <p14:tracePt t="84143" x="6783388" y="3821113"/>
          <p14:tracePt t="84151" x="6654800" y="3821113"/>
          <p14:tracePt t="84159" x="6527800" y="3821113"/>
          <p14:tracePt t="84167" x="6418263" y="3821113"/>
          <p14:tracePt t="84177" x="6308725" y="3821113"/>
          <p14:tracePt t="84189" x="6235700" y="3821113"/>
          <p14:tracePt t="84193" x="6162675" y="3821113"/>
          <p14:tracePt t="84204" x="6072188" y="3821113"/>
          <p14:tracePt t="84209" x="6026150" y="3821113"/>
          <p14:tracePt t="84219" x="5989638" y="3821113"/>
          <p14:tracePt t="84224" x="5935663" y="3821113"/>
          <p14:tracePt t="84235" x="5889625" y="3821113"/>
          <p14:tracePt t="84240" x="5834063" y="3821113"/>
          <p14:tracePt t="84248" x="5780088" y="3821113"/>
          <p14:tracePt t="84256" x="5670550" y="3821113"/>
          <p14:tracePt t="84263" x="5580063" y="3821113"/>
          <p14:tracePt t="84272" x="5451475" y="3821113"/>
          <p14:tracePt t="84280" x="5360988" y="3821113"/>
          <p14:tracePt t="84288" x="5214938" y="3821113"/>
          <p14:tracePt t="84298" x="5105400" y="3821113"/>
          <p14:tracePt t="84303" x="5014913" y="3821113"/>
          <p14:tracePt t="84316" x="4886325" y="3821113"/>
          <p14:tracePt t="84322" x="4786313" y="3803650"/>
          <p14:tracePt t="84328" x="4695825" y="3803650"/>
          <p14:tracePt t="84335" x="4603750" y="3794125"/>
          <p14:tracePt t="84343" x="4521200" y="3748088"/>
          <p14:tracePt t="84353" x="4430713" y="3738563"/>
          <p14:tracePt t="84359" x="4330700" y="3694113"/>
          <p14:tracePt t="84368" x="4275138" y="3684588"/>
          <p14:tracePt t="84375" x="4211638" y="3675063"/>
          <p14:tracePt t="84384" x="4121150" y="3657600"/>
          <p14:tracePt t="84391" x="4038600" y="3629025"/>
          <p14:tracePt t="84400" x="3984625" y="3621088"/>
          <p14:tracePt t="84408" x="3902075" y="3621088"/>
          <p14:tracePt t="84417" x="3810000" y="3602038"/>
          <p14:tracePt t="84425" x="3738563" y="3602038"/>
          <p14:tracePt t="84431" x="3665538" y="3602038"/>
          <p14:tracePt t="84439" x="3582988" y="3592513"/>
          <p14:tracePt t="84447" x="3509963" y="3565525"/>
          <p14:tracePt t="84456" x="3455988" y="3565525"/>
          <p14:tracePt t="84463" x="3390900" y="3556000"/>
          <p14:tracePt t="84471" x="3317875" y="3556000"/>
          <p14:tracePt t="84479" x="3244850" y="3556000"/>
          <p14:tracePt t="84487" x="3171825" y="3556000"/>
          <p14:tracePt t="84495" x="3108325" y="3556000"/>
          <p14:tracePt t="84503" x="3054350" y="3556000"/>
          <p14:tracePt t="84511" x="3017838" y="3556000"/>
          <p14:tracePt t="84519" x="2962275" y="3556000"/>
          <p14:tracePt t="84527" x="2935288" y="3556000"/>
          <p14:tracePt t="84535" x="2889250" y="3556000"/>
          <p14:tracePt t="84543" x="2862263" y="3565525"/>
          <p14:tracePt t="84551" x="2844800" y="3575050"/>
          <p14:tracePt t="84559" x="2825750" y="3575050"/>
          <p14:tracePt t="84568" x="2789238" y="3584575"/>
          <p14:tracePt t="84586" x="2762250" y="3584575"/>
          <p14:tracePt t="84593" x="2752725" y="3592513"/>
          <p14:tracePt t="84603" x="2744788" y="3602038"/>
          <p14:tracePt t="84612" x="2716213" y="3602038"/>
          <p14:tracePt t="84621" x="2708275" y="3611563"/>
          <p14:tracePt t="84626" x="2698750" y="3611563"/>
          <p14:tracePt t="84636" x="2689225" y="3621088"/>
          <p14:tracePt t="84641" x="2679700" y="3621088"/>
          <p14:tracePt t="84649" x="2662238" y="3621088"/>
          <p14:tracePt t="84658" x="2652713" y="3621088"/>
          <p14:tracePt t="84665" x="2635250" y="3621088"/>
          <p14:tracePt t="84674" x="2625725" y="3621088"/>
          <p14:tracePt t="84680" x="2606675" y="3638550"/>
          <p14:tracePt t="84696" x="2589213" y="3638550"/>
          <p14:tracePt t="84704" x="2579688" y="3638550"/>
          <p14:tracePt t="84711" x="2552700" y="3638550"/>
          <p14:tracePt t="84719" x="2533650" y="3648075"/>
          <p14:tracePt t="84727" x="2506663" y="3648075"/>
          <p14:tracePt t="84736" x="2479675" y="3657600"/>
          <p14:tracePt t="84744" x="2406650" y="3657600"/>
          <p14:tracePt t="84753" x="2379663" y="3657600"/>
          <p14:tracePt t="84760" x="2324100" y="3675063"/>
          <p14:tracePt t="84770" x="2279650" y="3675063"/>
          <p14:tracePt t="84777" x="2206625" y="3684588"/>
          <p14:tracePt t="84786" x="2170113" y="3694113"/>
          <p14:tracePt t="84793" x="2106613" y="3694113"/>
          <p14:tracePt t="84806" x="2051050" y="3694113"/>
          <p14:tracePt t="84807" x="1997075" y="3694113"/>
          <p14:tracePt t="84817" x="1941513" y="3694113"/>
          <p14:tracePt t="84823" x="1895475" y="3694113"/>
          <p14:tracePt t="84831" x="1860550" y="3694113"/>
          <p14:tracePt t="84839" x="1841500" y="3694113"/>
          <p14:tracePt t="84848" x="1814513" y="3694113"/>
          <p14:tracePt t="84855" x="1787525" y="3694113"/>
          <p14:tracePt t="84872" x="1778000" y="3684588"/>
          <p14:tracePt t="84881" x="1768475" y="3684588"/>
          <p14:tracePt t="84889" x="1758950" y="3684588"/>
          <p14:tracePt t="84907" x="1751013" y="3675063"/>
          <p14:tracePt t="84921" x="1741488" y="3675063"/>
          <p14:tracePt t="84945" x="1741488" y="3665538"/>
          <p14:tracePt t="85072" x="1741488" y="3657600"/>
          <p14:tracePt t="85217" x="1741488" y="3648075"/>
          <p14:tracePt t="85570" x="1741488" y="3665538"/>
          <p14:tracePt t="85580" x="1741488" y="3702050"/>
          <p14:tracePt t="85586" x="1741488" y="3721100"/>
          <p14:tracePt t="85592" x="1741488" y="3767138"/>
          <p14:tracePt t="85602" x="1741488" y="3821113"/>
          <p14:tracePt t="85610" x="1741488" y="3930650"/>
          <p14:tracePt t="85617" x="1741488" y="3984625"/>
          <p14:tracePt t="85624" x="1731963" y="4057650"/>
          <p14:tracePt t="85631" x="1704975" y="4140200"/>
          <p14:tracePt t="85639" x="1695450" y="4195763"/>
          <p14:tracePt t="85647" x="1677988" y="4259263"/>
          <p14:tracePt t="85656" x="1668463" y="4295775"/>
          <p14:tracePt t="85663" x="1649413" y="4332288"/>
          <p14:tracePt t="85673" x="1641475" y="4349750"/>
          <p14:tracePt t="85679" x="1641475" y="4359275"/>
          <p14:tracePt t="85687" x="1641475" y="4368800"/>
          <p14:tracePt t="85695" x="1631950" y="4376738"/>
          <p14:tracePt t="85703" x="1622425" y="4386263"/>
          <p14:tracePt t="85720" x="1622425" y="4395788"/>
          <p14:tracePt t="85736" x="1622425" y="4413250"/>
          <p14:tracePt t="85743" x="1622425" y="4432300"/>
          <p14:tracePt t="85759" x="1622425" y="4449763"/>
          <p14:tracePt t="85768" x="1622425" y="4468813"/>
          <p14:tracePt t="85776" x="1622425" y="4478338"/>
          <p14:tracePt t="85791" x="1622425" y="4505325"/>
          <p14:tracePt t="85801" x="1622425" y="4514850"/>
          <p14:tracePt t="85807" x="1622425" y="4532313"/>
          <p14:tracePt t="85817" x="1622425" y="4551363"/>
          <p14:tracePt t="85823" x="1622425" y="4568825"/>
          <p14:tracePt t="85831" x="1622425" y="4587875"/>
          <p14:tracePt t="85839" x="1622425" y="4605338"/>
          <p14:tracePt t="85847" x="1622425" y="4614863"/>
          <p14:tracePt t="85855" x="1641475" y="4651375"/>
          <p14:tracePt t="85863" x="1641475" y="4668838"/>
          <p14:tracePt t="85871" x="1649413" y="4697413"/>
          <p14:tracePt t="85879" x="1649413" y="4714875"/>
          <p14:tracePt t="85887" x="1668463" y="4760913"/>
          <p14:tracePt t="85903" x="1668463" y="4787900"/>
          <p14:tracePt t="85911" x="1695450" y="4824413"/>
          <p14:tracePt t="85919" x="1704975" y="4851400"/>
          <p14:tracePt t="85927" x="1704975" y="4860925"/>
          <p14:tracePt t="85935" x="1714500" y="4878388"/>
          <p14:tracePt t="85943" x="1714500" y="4887913"/>
          <p14:tracePt t="85952" x="1722438" y="4897438"/>
          <p14:tracePt t="85962" x="1731963" y="4933950"/>
          <p14:tracePt t="85970" x="1741488" y="4943475"/>
          <p14:tracePt t="85993" x="1751013" y="4960938"/>
          <p14:tracePt t="86008" x="1751013" y="4970463"/>
          <p14:tracePt t="86031" x="1751013" y="4979988"/>
          <p14:tracePt t="86039" x="1758950" y="4997450"/>
          <p14:tracePt t="86050" x="1787525" y="5016500"/>
          <p14:tracePt t="86071" x="1787525" y="5024438"/>
          <p14:tracePt t="86169" x="1795463" y="5024438"/>
          <p14:tracePt t="86178" x="1804988" y="5033963"/>
          <p14:tracePt t="86226" x="1814513" y="5043488"/>
          <p14:tracePt t="86253" x="1831975" y="5060950"/>
          <p14:tracePt t="86265" x="1841500" y="5060950"/>
          <p14:tracePt t="86272" x="1868488" y="5060950"/>
          <p14:tracePt t="86288" x="1905000" y="5060950"/>
          <p14:tracePt t="86296" x="1914525" y="5060950"/>
          <p14:tracePt t="86314" x="1924050" y="5060950"/>
          <p14:tracePt t="86322" x="1941513" y="5060950"/>
          <p14:tracePt t="86575" x="1951038" y="5060950"/>
          <p14:tracePt t="86583" x="1960563" y="5053013"/>
          <p14:tracePt t="86631" x="1960563" y="5043488"/>
          <p14:tracePt t="86656" x="1968500" y="5043488"/>
          <p14:tracePt t="86663" x="1978025" y="5043488"/>
          <p14:tracePt t="86673" x="1997075" y="5024438"/>
          <p14:tracePt t="86687" x="2005013" y="5024438"/>
          <p14:tracePt t="86696" x="2041525" y="5016500"/>
          <p14:tracePt t="86711" x="2070100" y="5016500"/>
          <p14:tracePt t="86720" x="2087563" y="5016500"/>
          <p14:tracePt t="86728" x="2114550" y="5016500"/>
          <p14:tracePt t="86737" x="2151063" y="5016500"/>
          <p14:tracePt t="86743" x="2187575" y="5016500"/>
          <p14:tracePt t="86752" x="2224088" y="5016500"/>
          <p14:tracePt t="86759" x="2279650" y="5016500"/>
          <p14:tracePt t="86767" x="2324100" y="5016500"/>
          <p14:tracePt t="86775" x="2352675" y="5016500"/>
          <p14:tracePt t="86784" x="2397125" y="5016500"/>
          <p14:tracePt t="86791" x="2425700" y="5016500"/>
          <p14:tracePt t="86802" x="2452688" y="5016500"/>
          <p14:tracePt t="86807" x="2470150" y="5016500"/>
          <p14:tracePt t="86817" x="2489200" y="5016500"/>
          <p14:tracePt t="86823" x="2498725" y="5016500"/>
          <p14:tracePt t="86838" x="2516188" y="5016500"/>
          <p14:tracePt t="86853" x="2525713" y="5016500"/>
          <p14:tracePt t="86864" x="2533650" y="5016500"/>
          <p14:tracePt t="86988" x="2543175" y="5016500"/>
          <p14:tracePt t="87116" x="2552700" y="5024438"/>
          <p14:tracePt t="87209" x="2562225" y="5024438"/>
          <p14:tracePt t="87218" x="2570163" y="5033963"/>
          <p14:tracePt t="87237" x="2570163" y="5043488"/>
          <p14:tracePt t="87243" x="2570163" y="5053013"/>
          <p14:tracePt t="87248" x="2570163" y="5060950"/>
          <p14:tracePt t="87255" x="2579688" y="5070475"/>
          <p14:tracePt t="87263" x="2579688" y="5097463"/>
          <p14:tracePt t="87271" x="2579688" y="5106988"/>
          <p14:tracePt t="87288" x="2589213" y="5126038"/>
          <p14:tracePt t="87295" x="2598738" y="5133975"/>
          <p14:tracePt t="87635" x="2606675" y="5133975"/>
          <p14:tracePt t="87929" x="2606675" y="5153025"/>
          <p14:tracePt t="87937" x="2606675" y="5160963"/>
          <p14:tracePt t="87944" x="2606675" y="5180013"/>
          <p14:tracePt t="87960" x="2606675" y="5189538"/>
          <p14:tracePt t="87968" x="2606675" y="5226050"/>
          <p14:tracePt t="87994" x="2606675" y="5243513"/>
          <p14:tracePt t="88008" x="2606675" y="5253038"/>
          <p14:tracePt t="88011" x="2606675" y="5262563"/>
          <p14:tracePt t="88019" x="2606675" y="5270500"/>
          <p14:tracePt t="88024" x="2606675" y="5280025"/>
          <p14:tracePt t="88035" x="2606675" y="5299075"/>
          <p14:tracePt t="88040" x="2606675" y="5307013"/>
          <p14:tracePt t="88053" x="2606675" y="5316538"/>
          <p14:tracePt t="88104" x="2606675" y="5326063"/>
          <p14:tracePt t="88135" x="2652713" y="5353050"/>
          <p14:tracePt t="88151" x="2662238" y="5353050"/>
          <p14:tracePt t="88159" x="2689225" y="5362575"/>
          <p14:tracePt t="88167" x="2708275" y="5362575"/>
          <p14:tracePt t="88183" x="2735263" y="5362575"/>
          <p14:tracePt t="88191" x="2752725" y="5362575"/>
          <p14:tracePt t="88200" x="2771775" y="5362575"/>
          <p14:tracePt t="88208" x="2789238" y="5362575"/>
          <p14:tracePt t="88219" x="2798763" y="5362575"/>
          <p14:tracePt t="88223" x="2817813" y="5362575"/>
          <p14:tracePt t="88236" x="2825750" y="5362575"/>
          <p14:tracePt t="88247" x="2852738" y="5362575"/>
          <p14:tracePt t="88263" x="2862263" y="5362575"/>
          <p14:tracePt t="88287" x="2871788" y="5362575"/>
          <p14:tracePt t="88295" x="2881313" y="5362575"/>
          <p14:tracePt t="88312" x="2889250" y="5362575"/>
          <p14:tracePt t="88319" x="2898775" y="5362575"/>
          <p14:tracePt t="88400" x="2908300" y="5362575"/>
          <p14:tracePt t="88417" x="2917825" y="5362575"/>
          <p14:tracePt t="88433" x="2935288" y="5353050"/>
          <p14:tracePt t="88487" x="2944813" y="5353050"/>
          <p14:tracePt t="88553" x="2954338" y="5353050"/>
          <p14:tracePt t="88562" x="2962275" y="5353050"/>
          <p14:tracePt t="88577" x="2962275" y="5362575"/>
          <p14:tracePt t="88586" x="2971800" y="5362575"/>
          <p14:tracePt t="88594" x="2981325" y="5362575"/>
          <p14:tracePt t="88601" x="2990850" y="5372100"/>
          <p14:tracePt t="88608" x="2998788" y="5372100"/>
          <p14:tracePt t="88625" x="3027363" y="5372100"/>
          <p14:tracePt t="88633" x="3035300" y="5372100"/>
          <p14:tracePt t="88640" x="3044825" y="5389563"/>
          <p14:tracePt t="88647" x="3071813" y="5399088"/>
          <p14:tracePt t="88656" x="3081338" y="5399088"/>
          <p14:tracePt t="88663" x="3127375" y="5416550"/>
          <p14:tracePt t="88671" x="3171825" y="5426075"/>
          <p14:tracePt t="88681" x="3227388" y="5445125"/>
          <p14:tracePt t="88691" x="3290888" y="5462588"/>
          <p14:tracePt t="88698" x="3346450" y="5472113"/>
          <p14:tracePt t="88706" x="3427413" y="5472113"/>
          <p14:tracePt t="88711" x="3482975" y="5472113"/>
          <p14:tracePt t="88719" x="3536950" y="5472113"/>
          <p14:tracePt t="88727" x="3592513" y="5472113"/>
          <p14:tracePt t="88735" x="3636963" y="5472113"/>
          <p14:tracePt t="88743" x="3656013" y="5472113"/>
          <p14:tracePt t="88751" x="3683000" y="5472113"/>
          <p14:tracePt t="88759" x="3702050" y="5462588"/>
          <p14:tracePt t="88767" x="3709988" y="5453063"/>
          <p14:tracePt t="88775" x="3729038" y="5445125"/>
          <p14:tracePt t="88785" x="3738563" y="5445125"/>
          <p14:tracePt t="88791" x="3738563" y="5435600"/>
          <p14:tracePt t="88818" x="3765550" y="5426075"/>
          <p14:tracePt t="88834" x="3775075" y="5416550"/>
          <p14:tracePt t="89353" x="3765550" y="5426075"/>
          <p14:tracePt t="89385" x="3765550" y="5435600"/>
          <p14:tracePt t="89660" x="3756025" y="5435600"/>
          <p14:tracePt t="89667" x="3729038" y="5435600"/>
          <p14:tracePt t="89676" x="3683000" y="5435600"/>
          <p14:tracePt t="89680" x="3629025" y="5435600"/>
          <p14:tracePt t="89688" x="3592513" y="5435600"/>
          <p14:tracePt t="89696" x="3536950" y="5435600"/>
          <p14:tracePt t="89704" x="3509963" y="5435600"/>
          <p14:tracePt t="89712" x="3463925" y="5435600"/>
          <p14:tracePt t="89719" x="3427413" y="5435600"/>
          <p14:tracePt t="89727" x="3390900" y="5426075"/>
          <p14:tracePt t="89735" x="3363913" y="5399088"/>
          <p14:tracePt t="89743" x="3346450" y="5389563"/>
          <p14:tracePt t="89751" x="3327400" y="5380038"/>
          <p14:tracePt t="89759" x="3309938" y="5362575"/>
          <p14:tracePt t="89768" x="3273425" y="5343525"/>
          <p14:tracePt t="89775" x="3273425" y="5335588"/>
          <p14:tracePt t="89784" x="3244850" y="5307013"/>
          <p14:tracePt t="89793" x="3217863" y="5289550"/>
          <p14:tracePt t="89812" x="3163888" y="5233988"/>
          <p14:tracePt t="89817" x="3117850" y="5207000"/>
          <p14:tracePt t="89824" x="3035300" y="5153025"/>
          <p14:tracePt t="89833" x="2971800" y="5106988"/>
          <p14:tracePt t="89840" x="2852738" y="5053013"/>
          <p14:tracePt t="89847" x="2771775" y="5024438"/>
          <p14:tracePt t="89856" x="2708275" y="4987925"/>
          <p14:tracePt t="89863" x="2606675" y="4943475"/>
          <p14:tracePt t="89871" x="2570163" y="4924425"/>
          <p14:tracePt t="89879" x="2479675" y="4870450"/>
          <p14:tracePt t="89887" x="2443163" y="4841875"/>
          <p14:tracePt t="89895" x="2379663" y="4805363"/>
          <p14:tracePt t="89903" x="2343150" y="4787900"/>
          <p14:tracePt t="89911" x="2297113" y="4768850"/>
          <p14:tracePt t="89920" x="2251075" y="4741863"/>
          <p14:tracePt t="89927" x="2224088" y="4732338"/>
          <p14:tracePt t="89935" x="2179638" y="4697413"/>
          <p14:tracePt t="89944" x="2170113" y="4687888"/>
          <p14:tracePt t="89952" x="2160588" y="4687888"/>
          <p14:tracePt t="89959" x="2160588" y="4678363"/>
          <p14:tracePt t="89968" x="2133600" y="4651375"/>
          <p14:tracePt t="89975" x="2114550" y="4641850"/>
          <p14:tracePt t="89985" x="2078038" y="4595813"/>
          <p14:tracePt t="89991" x="2051050" y="4587875"/>
          <p14:tracePt t="90000" x="2005013" y="4541838"/>
          <p14:tracePt t="90008" x="1960563" y="4514850"/>
          <p14:tracePt t="90017" x="1924050" y="4495800"/>
          <p14:tracePt t="90023" x="1878013" y="4468813"/>
          <p14:tracePt t="90039" x="1860550" y="4459288"/>
          <p14:tracePt t="90047" x="1841500" y="4449763"/>
          <p14:tracePt t="90116" x="1831975" y="4449763"/>
          <p14:tracePt t="90121" x="1795463" y="4441825"/>
          <p14:tracePt t="90129" x="1758950" y="4422775"/>
          <p14:tracePt t="90138" x="1704975" y="4395788"/>
          <p14:tracePt t="90145" x="1631950" y="4376738"/>
          <p14:tracePt t="90152" x="1549400" y="4368800"/>
          <p14:tracePt t="90160" x="1468438" y="4322763"/>
          <p14:tracePt t="90168" x="1403350" y="4303713"/>
          <p14:tracePt t="90176" x="1312863" y="4276725"/>
          <p14:tracePt t="90184" x="1249363" y="4259263"/>
          <p14:tracePt t="90192" x="1157288" y="4232275"/>
          <p14:tracePt t="90200" x="1093788" y="4213225"/>
          <p14:tracePt t="90208" x="1066800" y="4195763"/>
          <p14:tracePt t="90219" x="1057275" y="4195763"/>
          <p14:tracePt t="90223" x="1039813" y="4195763"/>
          <p14:tracePt t="90337" x="1030288" y="4195763"/>
          <p14:tracePt t="90354" x="1020763" y="4195763"/>
          <p14:tracePt t="90361" x="1011238" y="4186238"/>
          <p14:tracePt t="90367" x="1003300" y="4186238"/>
          <p14:tracePt t="90375" x="984250" y="4186238"/>
          <p14:tracePt t="90383" x="957263" y="4167188"/>
          <p14:tracePt t="90391" x="930275" y="4149725"/>
          <p14:tracePt t="90407" x="903288" y="4140200"/>
          <p14:tracePt t="90416" x="884238" y="4130675"/>
          <p14:tracePt t="90425" x="866775" y="4113213"/>
          <p14:tracePt t="90433" x="857250" y="4103688"/>
          <p14:tracePt t="90439" x="847725" y="4103688"/>
          <p14:tracePt t="90447" x="838200" y="4094163"/>
          <p14:tracePt t="90455" x="830263" y="4086225"/>
          <p14:tracePt t="90463" x="801688" y="4067175"/>
          <p14:tracePt t="90479" x="801688" y="4057650"/>
          <p14:tracePt t="90503" x="793750" y="4057650"/>
          <p14:tracePt t="90528" x="793750" y="4040188"/>
          <p14:tracePt t="90544" x="793750" y="4030663"/>
          <p14:tracePt t="90553" x="793750" y="4013200"/>
          <p14:tracePt t="90561" x="793750" y="3994150"/>
          <p14:tracePt t="90569" x="793750" y="3984625"/>
          <p14:tracePt t="90586" x="793750" y="3976688"/>
          <p14:tracePt t="90698" x="784225" y="3976688"/>
          <p14:tracePt t="90705" x="774700" y="3976688"/>
          <p14:tracePt t="90713" x="765175" y="3976688"/>
          <p14:tracePt t="90720" x="757238" y="3976688"/>
          <p14:tracePt t="90728" x="747713" y="3976688"/>
          <p14:tracePt t="90735" x="747713" y="3994150"/>
          <p14:tracePt t="90743" x="747713" y="4013200"/>
          <p14:tracePt t="90751" x="747713" y="4040188"/>
          <p14:tracePt t="90759" x="728663" y="4103688"/>
          <p14:tracePt t="90767" x="728663" y="4140200"/>
          <p14:tracePt t="90775" x="728663" y="4186238"/>
          <p14:tracePt t="90784" x="728663" y="4240213"/>
          <p14:tracePt t="90791" x="728663" y="4276725"/>
          <p14:tracePt t="90802" x="728663" y="4332288"/>
          <p14:tracePt t="90807" x="728663" y="4359275"/>
          <p14:tracePt t="90817" x="720725" y="4395788"/>
          <p14:tracePt t="90823" x="720725" y="4405313"/>
          <p14:tracePt t="90832" x="711200" y="4441825"/>
          <p14:tracePt t="90839" x="711200" y="4459288"/>
          <p14:tracePt t="90847" x="711200" y="4486275"/>
          <p14:tracePt t="90855" x="711200" y="4495800"/>
          <p14:tracePt t="90863" x="701675" y="4505325"/>
          <p14:tracePt t="91041" x="701675" y="4478338"/>
          <p14:tracePt t="91056" x="701675" y="4432300"/>
          <p14:tracePt t="91058" x="720725" y="4405313"/>
          <p14:tracePt t="91067" x="728663" y="4376738"/>
          <p14:tracePt t="91072" x="728663" y="4340225"/>
          <p14:tracePt t="91080" x="738188" y="4303713"/>
          <p14:tracePt t="91087" x="757238" y="4268788"/>
          <p14:tracePt t="91097" x="765175" y="4232275"/>
          <p14:tracePt t="91103" x="774700" y="4203700"/>
          <p14:tracePt t="91113" x="784225" y="4167188"/>
          <p14:tracePt t="91119" x="784225" y="4130675"/>
          <p14:tracePt t="91127" x="784225" y="4086225"/>
          <p14:tracePt t="91135" x="784225" y="4067175"/>
          <p14:tracePt t="91144" x="793750" y="4030663"/>
          <p14:tracePt t="91151" x="793750" y="4021138"/>
          <p14:tracePt t="91159" x="793750" y="4003675"/>
          <p14:tracePt t="91175" x="793750" y="3994150"/>
          <p14:tracePt t="91280" x="801688" y="3984625"/>
          <p14:tracePt t="91303" x="801688" y="4003675"/>
          <p14:tracePt t="91311" x="801688" y="4030663"/>
          <p14:tracePt t="91319" x="801688" y="4076700"/>
          <p14:tracePt t="91327" x="801688" y="4094163"/>
          <p14:tracePt t="91335" x="801688" y="4130675"/>
          <p14:tracePt t="91343" x="801688" y="4149725"/>
          <p14:tracePt t="91351" x="801688" y="4176713"/>
          <p14:tracePt t="91359" x="801688" y="4222750"/>
          <p14:tracePt t="91367" x="801688" y="4240213"/>
          <p14:tracePt t="91375" x="801688" y="4276725"/>
          <p14:tracePt t="91383" x="801688" y="4295775"/>
          <p14:tracePt t="91393" x="801688" y="4322763"/>
          <p14:tracePt t="91404" x="801688" y="4340225"/>
          <p14:tracePt t="91410" x="801688" y="4368800"/>
          <p14:tracePt t="91420" x="801688" y="4376738"/>
          <p14:tracePt t="91425" x="801688" y="4386263"/>
          <p14:tracePt t="91432" x="801688" y="4405313"/>
          <p14:tracePt t="91440" x="801688" y="4413250"/>
          <p14:tracePt t="91455" x="811213" y="4441825"/>
          <p14:tracePt t="91471" x="820738" y="4449763"/>
          <p14:tracePt t="91503" x="820738" y="4459288"/>
          <p14:tracePt t="91650" x="820738" y="4432300"/>
          <p14:tracePt t="91661" x="820738" y="4413250"/>
          <p14:tracePt t="91666" x="820738" y="4376738"/>
          <p14:tracePt t="91673" x="820738" y="4349750"/>
          <p14:tracePt t="91679" x="830263" y="4313238"/>
          <p14:tracePt t="91687" x="838200" y="4276725"/>
          <p14:tracePt t="91695" x="847725" y="4249738"/>
          <p14:tracePt t="91703" x="866775" y="4203700"/>
          <p14:tracePt t="91711" x="884238" y="4167188"/>
          <p14:tracePt t="91719" x="884238" y="4122738"/>
          <p14:tracePt t="91727" x="903288" y="4094163"/>
          <p14:tracePt t="91736" x="903288" y="4067175"/>
          <p14:tracePt t="91743" x="920750" y="4030663"/>
          <p14:tracePt t="91751" x="920750" y="4013200"/>
          <p14:tracePt t="91759" x="930275" y="3994150"/>
          <p14:tracePt t="91767" x="930275" y="3967163"/>
          <p14:tracePt t="91775" x="939800" y="3948113"/>
          <p14:tracePt t="91791" x="939800" y="3930650"/>
          <p14:tracePt t="91807" x="947738" y="3921125"/>
          <p14:tracePt t="91915" x="947738" y="3930650"/>
          <p14:tracePt t="91925" x="947738" y="3967163"/>
          <p14:tracePt t="91927" x="947738" y="4013200"/>
          <p14:tracePt t="91935" x="947738" y="4057650"/>
          <p14:tracePt t="91943" x="947738" y="4113213"/>
          <p14:tracePt t="91951" x="947738" y="4167188"/>
          <p14:tracePt t="91959" x="947738" y="4222750"/>
          <p14:tracePt t="91967" x="947738" y="4276725"/>
          <p14:tracePt t="91975" x="947738" y="4313238"/>
          <p14:tracePt t="91985" x="947738" y="4349750"/>
          <p14:tracePt t="91991" x="947738" y="4405313"/>
          <p14:tracePt t="92000" x="1003300" y="4459288"/>
          <p14:tracePt t="92007" x="1030288" y="4505325"/>
          <p14:tracePt t="92017" x="1066800" y="4532313"/>
          <p14:tracePt t="92024" x="1084263" y="4568825"/>
          <p14:tracePt t="92035" x="1120775" y="4587875"/>
          <p14:tracePt t="92040" x="1157288" y="4624388"/>
          <p14:tracePt t="92055" x="1239838" y="4651375"/>
          <p14:tracePt t="92064" x="1312863" y="4678363"/>
          <p14:tracePt t="92072" x="1366838" y="4687888"/>
          <p14:tracePt t="92080" x="1449388" y="4705350"/>
          <p14:tracePt t="92088" x="1541463" y="4714875"/>
          <p14:tracePt t="92096" x="1649413" y="4741863"/>
          <p14:tracePt t="92104" x="1778000" y="4741863"/>
          <p14:tracePt t="92112" x="1931988" y="4768850"/>
          <p14:tracePt t="92120" x="2078038" y="4787900"/>
          <p14:tracePt t="92128" x="2243138" y="4814888"/>
          <p14:tracePt t="92136" x="2370138" y="4833938"/>
          <p14:tracePt t="92144" x="2516188" y="4841875"/>
          <p14:tracePt t="92153" x="2662238" y="4860925"/>
          <p14:tracePt t="92160" x="2798763" y="4887913"/>
          <p14:tracePt t="92168" x="2889250" y="4906963"/>
          <p14:tracePt t="92175" x="2962275" y="4914900"/>
          <p14:tracePt t="92183" x="3081338" y="4933950"/>
          <p14:tracePt t="92191" x="3171825" y="4960938"/>
          <p14:tracePt t="92200" x="3217863" y="4970463"/>
          <p14:tracePt t="92207" x="3290888" y="4979988"/>
          <p14:tracePt t="92215" x="3354388" y="4997450"/>
          <p14:tracePt t="92223" x="3409950" y="5016500"/>
          <p14:tracePt t="92233" x="3490913" y="5033963"/>
          <p14:tracePt t="92239" x="3527425" y="5033963"/>
          <p14:tracePt t="92247" x="3582988" y="5043488"/>
          <p14:tracePt t="92255" x="3629025" y="5043488"/>
          <p14:tracePt t="92263" x="3656013" y="5043488"/>
          <p14:tracePt t="92271" x="3673475" y="5053013"/>
          <p14:tracePt t="92280" x="3683000" y="5053013"/>
          <p14:tracePt t="92311" x="3702050" y="5053013"/>
          <p14:tracePt t="92352" x="3709988" y="5060950"/>
          <p14:tracePt t="92450" x="3709988" y="5080000"/>
          <p14:tracePt t="92465" x="3683000" y="5080000"/>
          <p14:tracePt t="92475" x="3673475" y="5080000"/>
          <p14:tracePt t="92481" x="3656013" y="5080000"/>
          <p14:tracePt t="92487" x="3629025" y="5080000"/>
          <p14:tracePt t="92495" x="3609975" y="5080000"/>
          <p14:tracePt t="92503" x="3573463" y="5097463"/>
          <p14:tracePt t="92519" x="3563938" y="5097463"/>
          <p14:tracePt t="92527" x="3546475" y="5097463"/>
          <p14:tracePt t="92543" x="3527425" y="5116513"/>
          <p14:tracePt t="92748" x="3536950" y="5116513"/>
          <p14:tracePt t="92778" x="3556000" y="5116513"/>
          <p14:tracePt t="92785" x="3563938" y="5116513"/>
          <p14:tracePt t="92792" x="3573463" y="5116513"/>
          <p14:tracePt t="92896" x="3582988" y="5126038"/>
          <p14:tracePt t="92960" x="3582988" y="5143500"/>
          <p14:tracePt t="92967" x="3582988" y="5153025"/>
          <p14:tracePt t="92991" x="3582988" y="5160963"/>
          <p14:tracePt t="92999" x="3582988" y="5170488"/>
          <p14:tracePt t="93007" x="3582988" y="5189538"/>
          <p14:tracePt t="93023" x="3582988" y="5197475"/>
          <p14:tracePt t="93032" x="3582988" y="5207000"/>
          <p14:tracePt t="93039" x="3582988" y="5233988"/>
          <p14:tracePt t="93050" x="3582988" y="5243513"/>
          <p14:tracePt t="93055" x="3582988" y="5253038"/>
          <p14:tracePt t="93069" x="3582988" y="5270500"/>
          <p14:tracePt t="93087" x="3573463" y="5289550"/>
          <p14:tracePt t="93103" x="3563938" y="5299075"/>
          <p14:tracePt t="93111" x="3536950" y="5316538"/>
          <p14:tracePt t="93119" x="3519488" y="5316538"/>
          <p14:tracePt t="93127" x="3500438" y="5316538"/>
          <p14:tracePt t="93135" x="3473450" y="5326063"/>
          <p14:tracePt t="93143" x="3446463" y="5326063"/>
          <p14:tracePt t="93151" x="3427413" y="5326063"/>
          <p14:tracePt t="93159" x="3400425" y="5326063"/>
          <p14:tracePt t="93167" x="3382963" y="5326063"/>
          <p14:tracePt t="93175" x="3373438" y="5326063"/>
          <p14:tracePt t="93191" x="3354388" y="5326063"/>
          <p14:tracePt t="93199" x="3346450" y="5326063"/>
          <p14:tracePt t="93434" x="3327400" y="5326063"/>
          <p14:tracePt t="93442" x="3273425" y="5326063"/>
          <p14:tracePt t="93450" x="3217863" y="5326063"/>
          <p14:tracePt t="93458" x="3154363" y="5316538"/>
          <p14:tracePt t="93464" x="3044825" y="5316538"/>
          <p14:tracePt t="93471" x="2954338" y="5289550"/>
          <p14:tracePt t="93480" x="2844800" y="5289550"/>
          <p14:tracePt t="93487" x="2762250" y="5243513"/>
          <p14:tracePt t="93495" x="2689225" y="5233988"/>
          <p14:tracePt t="93503" x="2643188" y="5233988"/>
          <p14:tracePt t="93511" x="2606675" y="5226050"/>
          <p14:tracePt t="93519" x="2562225" y="5197475"/>
          <p14:tracePt t="93527" x="2543175" y="5189538"/>
          <p14:tracePt t="93543" x="2533650" y="5180013"/>
          <p14:tracePt t="93562" x="2516188" y="5180013"/>
          <p14:tracePt t="93572" x="2506663" y="5180013"/>
          <p14:tracePt t="93587" x="2498725" y="5160963"/>
          <p14:tracePt t="93594" x="2489200" y="5153025"/>
          <p14:tracePt t="93605" x="2479675" y="5143500"/>
          <p14:tracePt t="93609" x="2470150" y="5143500"/>
          <p14:tracePt t="93617" x="2470150" y="5133975"/>
          <p14:tracePt t="93624" x="2462213" y="5126038"/>
          <p14:tracePt t="93633" x="2452688" y="5116513"/>
          <p14:tracePt t="93641" x="2443163" y="5116513"/>
          <p14:tracePt t="93647" x="2433638" y="5106988"/>
          <p14:tracePt t="93656" x="2425700" y="5106988"/>
          <p14:tracePt t="93663" x="2425700" y="5097463"/>
          <p14:tracePt t="93679" x="2406650" y="5080000"/>
          <p14:tracePt t="93695" x="2397125" y="5070475"/>
          <p14:tracePt t="93711" x="2389188" y="5060950"/>
          <p14:tracePt t="93736" x="2389188" y="5043488"/>
          <p14:tracePt t="93759" x="2389188" y="5033963"/>
          <p14:tracePt t="93767" x="2389188" y="5024438"/>
          <p14:tracePt t="93775" x="2389188" y="5006975"/>
          <p14:tracePt t="93783" x="2389188" y="4987925"/>
          <p14:tracePt t="93802" x="2389188" y="4979988"/>
          <p14:tracePt t="93807" x="2389188" y="4951413"/>
          <p14:tracePt t="93823" x="2389188" y="4933950"/>
          <p14:tracePt t="93833" x="2389188" y="4924425"/>
          <p14:tracePt t="93839" x="2397125" y="4897438"/>
          <p14:tracePt t="93847" x="2425700" y="4878388"/>
          <p14:tracePt t="93855" x="2452688" y="4860925"/>
          <p14:tracePt t="93863" x="2479675" y="4841875"/>
          <p14:tracePt t="93871" x="2506663" y="4824413"/>
          <p14:tracePt t="93879" x="2552700" y="4797425"/>
          <p14:tracePt t="93887" x="2616200" y="4768850"/>
          <p14:tracePt t="93896" x="2662238" y="4751388"/>
          <p14:tracePt t="93903" x="2689225" y="4741863"/>
          <p14:tracePt t="93911" x="2716213" y="4732338"/>
          <p14:tracePt t="93919" x="2762250" y="4732338"/>
          <p14:tracePt t="93927" x="2771775" y="4732338"/>
          <p14:tracePt t="93936" x="2789238" y="4732338"/>
          <p14:tracePt t="93951" x="2808288" y="4732338"/>
          <p14:tracePt t="93959" x="2835275" y="4732338"/>
          <p14:tracePt t="93968" x="2852738" y="4732338"/>
          <p14:tracePt t="93975" x="2889250" y="4732338"/>
          <p14:tracePt t="93984" x="2917825" y="4741863"/>
          <p14:tracePt t="93991" x="2935288" y="4751388"/>
          <p14:tracePt t="94000" x="2954338" y="4768850"/>
          <p14:tracePt t="94007" x="2981325" y="4787900"/>
          <p14:tracePt t="94016" x="3008313" y="4814888"/>
          <p14:tracePt t="94023" x="3035300" y="4814888"/>
          <p14:tracePt t="94032" x="3063875" y="4833938"/>
          <p14:tracePt t="94039" x="3081338" y="4841875"/>
          <p14:tracePt t="94047" x="3090863" y="4851400"/>
          <p14:tracePt t="94069" x="3144838" y="4870450"/>
          <p14:tracePt t="94071" x="3163888" y="4870450"/>
          <p14:tracePt t="94079" x="3171825" y="4870450"/>
          <p14:tracePt t="94087" x="3190875" y="4887913"/>
          <p14:tracePt t="94103" x="3208338" y="4887913"/>
          <p14:tracePt t="94111" x="3217863" y="4887913"/>
          <p14:tracePt t="94119" x="3227388" y="4887913"/>
          <p14:tracePt t="94135" x="3236913" y="4887913"/>
          <p14:tracePt t="94143" x="3254375" y="4887913"/>
          <p14:tracePt t="94151" x="3263900" y="4897438"/>
          <p14:tracePt t="94160" x="3273425" y="4897438"/>
          <p14:tracePt t="94168" x="3300413" y="4897438"/>
          <p14:tracePt t="94175" x="3317875" y="4906963"/>
          <p14:tracePt t="94184" x="3346450" y="4906963"/>
          <p14:tracePt t="94192" x="3382963" y="4906963"/>
          <p14:tracePt t="94199" x="3427413" y="4914900"/>
          <p14:tracePt t="94207" x="3455988" y="4914900"/>
          <p14:tracePt t="94216" x="3490913" y="4933950"/>
          <p14:tracePt t="94224" x="3509963" y="4933950"/>
          <p14:tracePt t="94235" x="3546475" y="4933950"/>
          <p14:tracePt t="94239" x="3556000" y="4933950"/>
          <p14:tracePt t="94250" x="3563938" y="4933950"/>
          <p14:tracePt t="94256" x="3582988" y="4933950"/>
          <p14:tracePt t="94272" x="3592513" y="4933950"/>
          <p14:tracePt t="94280" x="3600450" y="4933950"/>
          <p14:tracePt t="94287" x="3619500" y="4933950"/>
          <p14:tracePt t="94297" x="3629025" y="4933950"/>
          <p14:tracePt t="94313" x="3646488" y="4933950"/>
          <p14:tracePt t="94319" x="3656013" y="4933950"/>
          <p14:tracePt t="94335" x="3665538" y="4933950"/>
          <p14:tracePt t="94473" x="3673475" y="4943475"/>
          <p14:tracePt t="94487" x="3683000" y="4951413"/>
          <p14:tracePt t="94503" x="3692525" y="4951413"/>
          <p14:tracePt t="94511" x="3692525" y="4960938"/>
          <p14:tracePt t="94519" x="3709988" y="4979988"/>
          <p14:tracePt t="94581" x="3709988" y="4987925"/>
          <p14:tracePt t="94596" x="3709988" y="5006975"/>
          <p14:tracePt t="94603" x="3709988" y="5016500"/>
          <p14:tracePt t="94617" x="3709988" y="5024438"/>
          <p14:tracePt t="94642" x="3709988" y="5043488"/>
          <p14:tracePt t="94655" x="3709988" y="5053013"/>
          <p14:tracePt t="94663" x="3709988" y="5060950"/>
          <p14:tracePt t="94671" x="3709988" y="5070475"/>
          <p14:tracePt t="94679" x="3709988" y="5089525"/>
          <p14:tracePt t="94687" x="3709988" y="5097463"/>
          <p14:tracePt t="94703" x="3709988" y="5106988"/>
          <p14:tracePt t="94711" x="3709988" y="5126038"/>
          <p14:tracePt t="94720" x="3709988" y="5133975"/>
          <p14:tracePt t="94735" x="3709988" y="5143500"/>
          <p14:tracePt t="94743" x="3709988" y="5153025"/>
          <p14:tracePt t="94800" x="3719513" y="5153025"/>
          <p14:tracePt t="94850" x="3719513" y="5160963"/>
          <p14:tracePt t="94856" x="3719513" y="5170488"/>
          <p14:tracePt t="94871" x="3719513" y="5180013"/>
          <p14:tracePt t="94887" x="3719513" y="5189538"/>
          <p14:tracePt t="95026" x="3719513" y="5207000"/>
          <p14:tracePt t="95034" x="3719513" y="5216525"/>
          <p14:tracePt t="95299" x="3709988" y="5226050"/>
          <p14:tracePt t="95303" x="3709988" y="5243513"/>
          <p14:tracePt t="95312" x="3709988" y="5253038"/>
          <p14:tracePt t="95319" x="3709988" y="5270500"/>
          <p14:tracePt t="95328" x="3702050" y="5299075"/>
          <p14:tracePt t="95343" x="3702050" y="5307013"/>
          <p14:tracePt t="95351" x="3702050" y="5316538"/>
          <p14:tracePt t="95544" x="3702050" y="5335588"/>
          <p14:tracePt t="95770" x="3702050" y="5326063"/>
          <p14:tracePt t="95778" x="3709988" y="5316538"/>
          <p14:tracePt t="95786" x="3719513" y="5307013"/>
          <p14:tracePt t="95831" x="3719513" y="5299075"/>
          <p14:tracePt t="96137" x="3719513" y="5289550"/>
          <p14:tracePt t="96169" x="3729038" y="5280025"/>
          <p14:tracePt t="96201" x="3746500" y="5262563"/>
          <p14:tracePt t="96591" x="3746500" y="5253038"/>
          <p14:tracePt t="96599" x="3746500" y="5233988"/>
          <p14:tracePt t="96607" x="3746500" y="5226050"/>
          <p14:tracePt t="96626" x="3746500" y="5216525"/>
          <p14:tracePt t="97052" x="3738563" y="5226050"/>
          <p14:tracePt t="97059" x="3738563" y="5233988"/>
          <p14:tracePt t="97073" x="3729038" y="5243513"/>
          <p14:tracePt t="97088" x="3719513" y="5253038"/>
          <p14:tracePt t="97615" x="3719513" y="5243513"/>
          <p14:tracePt t="97623" x="3719513" y="5233988"/>
          <p14:tracePt t="97879" x="3729038" y="5226050"/>
          <p14:tracePt t="99257" x="3729038" y="5233988"/>
          <p14:tracePt t="99267" x="3738563" y="5233988"/>
          <p14:tracePt t="99274" x="3756025" y="5233988"/>
          <p14:tracePt t="99287" x="3765550" y="5233988"/>
          <p14:tracePt t="99490" x="3783013" y="5233988"/>
          <p14:tracePt t="99497" x="3802063" y="5226050"/>
          <p14:tracePt t="99521" x="3810000" y="5216525"/>
          <p14:tracePt t="99564" x="3829050" y="5207000"/>
          <p14:tracePt t="99615" x="3829050" y="5197475"/>
          <p14:tracePt t="99632" x="3838575" y="5189538"/>
          <p14:tracePt t="99648" x="3846513" y="5180013"/>
          <p14:tracePt t="99769" x="3856038" y="5170488"/>
          <p14:tracePt t="99777" x="3875088" y="5153025"/>
          <p14:tracePt t="99785" x="3883025" y="5133975"/>
          <p14:tracePt t="99793" x="3892550" y="5116513"/>
          <p14:tracePt t="99809" x="3902075" y="5089525"/>
          <p14:tracePt t="99816" x="3902075" y="5080000"/>
          <p14:tracePt t="99839" x="3911600" y="5070475"/>
          <p14:tracePt t="100283" x="3919538" y="5060950"/>
          <p14:tracePt t="100303" x="3929063" y="5060950"/>
          <p14:tracePt t="100311" x="3948113" y="5060950"/>
          <p14:tracePt t="100319" x="3965575" y="5060950"/>
          <p14:tracePt t="100327" x="3992563" y="5060950"/>
          <p14:tracePt t="100335" x="4002088" y="5060950"/>
          <p14:tracePt t="100344" x="4021138" y="5060950"/>
          <p14:tracePt t="100351" x="4038600" y="5060950"/>
          <p14:tracePt t="100359" x="4048125" y="5060950"/>
          <p14:tracePt t="100375" x="4057650" y="5060950"/>
          <p14:tracePt t="100408" x="4075113" y="5060950"/>
          <p14:tracePt t="100472" x="4084638" y="5053013"/>
          <p14:tracePt t="100800" x="4094163" y="5053013"/>
          <p14:tracePt t="100807" x="4102100" y="5053013"/>
          <p14:tracePt t="100816" x="4111625" y="5053013"/>
          <p14:tracePt t="100823" x="4121150" y="5043488"/>
          <p14:tracePt t="100832" x="4129088" y="5033963"/>
          <p14:tracePt t="100839" x="4138613" y="5016500"/>
          <p14:tracePt t="100855" x="4148138" y="4997450"/>
          <p14:tracePt t="100871" x="4157663" y="4987925"/>
          <p14:tracePt t="100879" x="4165600" y="4979988"/>
          <p14:tracePt t="100887" x="4175125" y="4970463"/>
          <p14:tracePt t="100903" x="4184650" y="4970463"/>
          <p14:tracePt t="100920" x="4194175" y="4960938"/>
          <p14:tracePt t="100927" x="4194175" y="4951413"/>
          <p14:tracePt t="100935" x="4221163" y="4924425"/>
          <p14:tracePt t="100943" x="4230688" y="4914900"/>
          <p14:tracePt t="100951" x="4248150" y="4914900"/>
          <p14:tracePt t="100959" x="4267200" y="4906963"/>
          <p14:tracePt t="100968" x="4330700" y="4870450"/>
          <p14:tracePt t="100975" x="4403725" y="4860925"/>
          <p14:tracePt t="100984" x="4494213" y="4841875"/>
          <p14:tracePt t="100991" x="4649788" y="4797425"/>
          <p14:tracePt t="101000" x="4813300" y="4741863"/>
          <p14:tracePt t="101008" x="4959350" y="4724400"/>
          <p14:tracePt t="101018" x="5195888" y="4687888"/>
          <p14:tracePt t="101024" x="5378450" y="4641850"/>
          <p14:tracePt t="101035" x="5607050" y="4624388"/>
          <p14:tracePt t="101040" x="5862638" y="4578350"/>
          <p14:tracePt t="101057" x="6445250" y="4514850"/>
          <p14:tracePt t="101068" x="6764338" y="4449763"/>
          <p14:tracePt t="101073" x="7010400" y="4413250"/>
          <p14:tracePt t="101080" x="7366000" y="4376738"/>
          <p14:tracePt t="101088" x="7712075" y="4332288"/>
          <p14:tracePt t="101096" x="8040688" y="4268788"/>
          <p14:tracePt t="101104" x="8396288" y="4232275"/>
          <p14:tracePt t="101114" x="8861425" y="4130675"/>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877AAA-339D-4E4A-A24D-752F12E2C4CD}"/>
              </a:ext>
            </a:extLst>
          </p:cNvPr>
          <p:cNvSpPr>
            <a:spLocks noGrp="1"/>
          </p:cNvSpPr>
          <p:nvPr>
            <p:ph type="title"/>
          </p:nvPr>
        </p:nvSpPr>
        <p:spPr>
          <a:xfrm>
            <a:off x="457200" y="277813"/>
            <a:ext cx="8229600" cy="846931"/>
          </a:xfrm>
        </p:spPr>
        <p:txBody>
          <a:bodyPr/>
          <a:lstStyle/>
          <a:p>
            <a:r>
              <a:rPr lang="en-US" altLang="ja-JP" dirty="0"/>
              <a:t>RISC-V</a:t>
            </a:r>
            <a:r>
              <a:rPr lang="ja-JP" altLang="en-US" dirty="0"/>
              <a:t>命令フォーマット</a:t>
            </a:r>
            <a:endParaRPr kumimoji="1" lang="ja-JP" altLang="en-US" dirty="0"/>
          </a:p>
        </p:txBody>
      </p:sp>
      <p:sp>
        <p:nvSpPr>
          <p:cNvPr id="3" name="コンテンツ プレースホルダー 2">
            <a:extLst>
              <a:ext uri="{FF2B5EF4-FFF2-40B4-BE49-F238E27FC236}">
                <a16:creationId xmlns:a16="http://schemas.microsoft.com/office/drawing/2014/main" id="{5F4E96FC-907A-4651-A29B-308E808C559F}"/>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5B4B4D53-0DDB-4B61-AD05-B85BAAE3AE7E}"/>
              </a:ext>
            </a:extLst>
          </p:cNvPr>
          <p:cNvPicPr>
            <a:picLocks noChangeAspect="1"/>
          </p:cNvPicPr>
          <p:nvPr/>
        </p:nvPicPr>
        <p:blipFill>
          <a:blip r:embed="rId5"/>
          <a:stretch>
            <a:fillRect/>
          </a:stretch>
        </p:blipFill>
        <p:spPr>
          <a:xfrm>
            <a:off x="-180528" y="1124744"/>
            <a:ext cx="9820583" cy="6244158"/>
          </a:xfrm>
          <a:prstGeom prst="rect">
            <a:avLst/>
          </a:prstGeom>
        </p:spPr>
      </p:pic>
      <p:pic>
        <p:nvPicPr>
          <p:cNvPr id="5" name="オーディオ 4">
            <a:hlinkClick r:id="" action="ppaction://media"/>
            <a:extLst>
              <a:ext uri="{FF2B5EF4-FFF2-40B4-BE49-F238E27FC236}">
                <a16:creationId xmlns:a16="http://schemas.microsoft.com/office/drawing/2014/main" id="{925DF587-C6B0-4A0E-9349-436DA540F9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15119907"/>
      </p:ext>
    </p:extLst>
  </p:cSld>
  <p:clrMapOvr>
    <a:masterClrMapping/>
  </p:clrMapOvr>
  <mc:AlternateContent xmlns:mc="http://schemas.openxmlformats.org/markup-compatibility/2006">
    <mc:Choice xmlns:p14="http://schemas.microsoft.com/office/powerpoint/2010/main" Requires="p14">
      <p:transition spd="slow" p14:dur="2000" advTm="13663"/>
    </mc:Choice>
    <mc:Fallback>
      <p:transition spd="slow" advTm="1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8734" x="9117013" y="3565525"/>
          <p14:tracePt t="8741" x="9090025" y="3565525"/>
          <p14:tracePt t="8749" x="9080500" y="3565525"/>
          <p14:tracePt t="8757" x="9043988" y="3556000"/>
          <p14:tracePt t="8765" x="9017000" y="3556000"/>
          <p14:tracePt t="8773" x="8988425" y="3556000"/>
          <p14:tracePt t="8781" x="8943975" y="3538538"/>
          <p14:tracePt t="8789" x="8907463" y="3538538"/>
          <p14:tracePt t="8797" x="8842375" y="3529013"/>
          <p14:tracePt t="8805" x="8807450" y="3529013"/>
          <p14:tracePt t="8813" x="8761413" y="3519488"/>
          <p14:tracePt t="8821" x="8724900" y="3519488"/>
          <p14:tracePt t="8829" x="8669338" y="3502025"/>
          <p14:tracePt t="8837" x="8588375" y="3492500"/>
          <p14:tracePt t="8846" x="8532813" y="3482975"/>
          <p14:tracePt t="8855" x="8459788" y="3482975"/>
          <p14:tracePt t="8863" x="8378825" y="3465513"/>
          <p14:tracePt t="8873" x="8323263" y="3465513"/>
          <p14:tracePt t="8879" x="8269288" y="3465513"/>
          <p14:tracePt t="8889" x="8213725" y="3465513"/>
          <p14:tracePt t="8894" x="8150225" y="3465513"/>
          <p14:tracePt t="8903" x="8113713" y="3465513"/>
          <p14:tracePt t="8909" x="8086725" y="3465513"/>
          <p14:tracePt t="8917" x="8059738" y="3465513"/>
          <p14:tracePt t="8925" x="8040688" y="3465513"/>
          <p14:tracePt t="8934" x="7994650" y="3465513"/>
          <p14:tracePt t="8941" x="7967663" y="3465513"/>
          <p14:tracePt t="8951" x="7940675" y="3465513"/>
          <p14:tracePt t="8957" x="7913688" y="3465513"/>
          <p14:tracePt t="8965" x="7894638" y="3465513"/>
          <p14:tracePt t="8973" x="7858125" y="3465513"/>
          <p14:tracePt t="8983" x="7840663" y="3465513"/>
          <p14:tracePt t="8991" x="7831138" y="3465513"/>
          <p14:tracePt t="8999" x="7821613" y="3465513"/>
          <p14:tracePt t="9006" x="7813675" y="3465513"/>
          <p14:tracePt t="9014" x="7804150" y="3465513"/>
          <p14:tracePt t="9022" x="7777163" y="3465513"/>
          <p14:tracePt t="9031" x="7767638" y="3465513"/>
          <p14:tracePt t="9037" x="7758113" y="3465513"/>
          <p14:tracePt t="9047" x="7740650" y="3475038"/>
          <p14:tracePt t="9067" x="7731125" y="3475038"/>
          <p14:tracePt t="9072" x="7721600" y="3482975"/>
          <p14:tracePt t="9085" x="7704138" y="3482975"/>
          <p14:tracePt t="9109" x="7694613" y="3482975"/>
          <p14:tracePt t="9181" x="7685088" y="3482975"/>
          <p14:tracePt t="9197" x="7667625" y="3482975"/>
          <p14:tracePt t="9205" x="7658100" y="3482975"/>
          <p14:tracePt t="9223" x="7648575" y="3482975"/>
          <p14:tracePt t="9283" x="7639050" y="3482975"/>
          <p14:tracePt t="9287" x="7631113" y="3455988"/>
          <p14:tracePt t="9296" x="7631113" y="3429000"/>
          <p14:tracePt t="9302" x="7631113" y="3411538"/>
          <p14:tracePt t="9311" x="7612063" y="3382963"/>
          <p14:tracePt t="9320" x="7612063" y="3375025"/>
          <p14:tracePt t="9329" x="7602538" y="3346450"/>
          <p14:tracePt t="9342" x="7602538" y="3338513"/>
          <p14:tracePt t="9398" x="7594600" y="3328988"/>
          <p14:tracePt t="9406" x="7585075" y="3328988"/>
          <p14:tracePt t="9415" x="7567613" y="3346450"/>
          <p14:tracePt t="9422" x="7558088" y="3346450"/>
          <p14:tracePt t="9429" x="7558088" y="3355975"/>
          <p14:tracePt t="9438" x="7539038" y="3375025"/>
          <p14:tracePt t="9445" x="7521575" y="3382963"/>
          <p14:tracePt t="9461" x="7502525" y="3402013"/>
          <p14:tracePt t="9471" x="7502525" y="3411538"/>
          <p14:tracePt t="9476" x="7494588" y="3429000"/>
          <p14:tracePt t="9815" x="7485063" y="3438525"/>
          <p14:tracePt t="9823" x="7485063" y="3446463"/>
          <p14:tracePt t="9832" x="7485063" y="3465513"/>
          <p14:tracePt t="9839" x="7485063" y="3502025"/>
          <p14:tracePt t="9847" x="7485063" y="3519488"/>
          <p14:tracePt t="9854" x="7485063" y="3548063"/>
          <p14:tracePt t="9863" x="7494588" y="3565525"/>
          <p14:tracePt t="9870" x="7494588" y="3592513"/>
          <p14:tracePt t="9877" x="7494588" y="3602038"/>
          <p14:tracePt t="9886" x="7502525" y="3629025"/>
          <p14:tracePt t="9905" x="7502525" y="3638550"/>
          <p14:tracePt t="10016" x="7502525" y="3648075"/>
          <p14:tracePt t="10039" x="7502525" y="3665538"/>
          <p14:tracePt t="10046" x="7485063" y="3675063"/>
          <p14:tracePt t="10054" x="7475538" y="3694113"/>
          <p14:tracePt t="10064" x="7458075" y="3702050"/>
          <p14:tracePt t="10070" x="7421563" y="3711575"/>
          <p14:tracePt t="10078" x="7421563" y="3721100"/>
          <p14:tracePt t="10085" x="7412038" y="3730625"/>
          <p14:tracePt t="10096" x="7392988" y="3738563"/>
          <p14:tracePt t="10109" x="7385050" y="3748088"/>
          <p14:tracePt t="10329" x="7375525" y="3748088"/>
          <p14:tracePt t="10346" x="7375525" y="3738563"/>
          <p14:tracePt t="10352" x="7375525" y="3730625"/>
          <p14:tracePt t="10359" x="7385050" y="3730625"/>
          <p14:tracePt t="10366" x="7402513" y="3730625"/>
          <p14:tracePt t="10373" x="7421563" y="3730625"/>
          <p14:tracePt t="10381" x="7439025" y="3721100"/>
          <p14:tracePt t="10389" x="7466013" y="3721100"/>
          <p14:tracePt t="10397" x="7485063" y="3721100"/>
          <p14:tracePt t="10405" x="7494588" y="3721100"/>
          <p14:tracePt t="10413" x="7521575" y="3721100"/>
          <p14:tracePt t="10429" x="7531100" y="3721100"/>
          <p14:tracePt t="10445" x="7548563" y="3721100"/>
          <p14:tracePt t="10461" x="7558088" y="3721100"/>
          <p14:tracePt t="10472" x="7567613" y="3721100"/>
          <p14:tracePt t="10476" x="7575550" y="3721100"/>
          <p14:tracePt t="10485" x="7585075" y="3721100"/>
          <p14:tracePt t="10492" x="7602538" y="3721100"/>
          <p14:tracePt t="10501" x="7648575" y="3721100"/>
          <p14:tracePt t="10509" x="7694613" y="3748088"/>
          <p14:tracePt t="10517" x="7721600" y="3757613"/>
          <p14:tracePt t="10525" x="7794625" y="3767138"/>
          <p14:tracePt t="10533" x="7850188" y="3784600"/>
          <p14:tracePt t="10541" x="7931150" y="3811588"/>
          <p14:tracePt t="10549" x="8004175" y="3811588"/>
          <p14:tracePt t="10557" x="8086725" y="3821113"/>
          <p14:tracePt t="10565" x="8159750" y="3821113"/>
          <p14:tracePt t="10573" x="8250238" y="3821113"/>
          <p14:tracePt t="10581" x="8342313" y="3821113"/>
          <p14:tracePt t="10589" x="8396288" y="3821113"/>
          <p14:tracePt t="10597" x="8469313" y="3821113"/>
          <p14:tracePt t="10605" x="8523288" y="3821113"/>
          <p14:tracePt t="10613" x="8569325" y="3821113"/>
          <p14:tracePt t="10621" x="8624888" y="3821113"/>
          <p14:tracePt t="10629" x="8678863" y="3821113"/>
          <p14:tracePt t="10637" x="8751888" y="3821113"/>
          <p14:tracePt t="10645" x="8842375" y="3840163"/>
          <p14:tracePt t="10655" x="8943975" y="3867150"/>
          <p14:tracePt t="10661" x="9017000" y="3875088"/>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C9D15BC-85D9-463A-AC30-957293537531}"/>
              </a:ext>
            </a:extLst>
          </p:cNvPr>
          <p:cNvSpPr>
            <a:spLocks noGrp="1"/>
          </p:cNvSpPr>
          <p:nvPr>
            <p:ph idx="1"/>
          </p:nvPr>
        </p:nvSpPr>
        <p:spPr>
          <a:xfrm>
            <a:off x="755576" y="188640"/>
            <a:ext cx="8229600" cy="4752528"/>
          </a:xfrm>
        </p:spPr>
        <p:txBody>
          <a:bodyPr/>
          <a:lstStyle/>
          <a:p>
            <a:pPr marL="0" indent="0">
              <a:buNone/>
            </a:pPr>
            <a:r>
              <a:rPr lang="en-US" altLang="ja-JP" sz="2000" dirty="0"/>
              <a:t>assign </a:t>
            </a:r>
            <a:r>
              <a:rPr lang="en-US" altLang="ja-JP" sz="2000" dirty="0" err="1"/>
              <a:t>sw_op</a:t>
            </a:r>
            <a:r>
              <a:rPr lang="en-US" altLang="ja-JP" sz="2000" dirty="0"/>
              <a:t> = (opcode == `OP_STORE) &amp; (funct3 == 3'b010);</a:t>
            </a:r>
          </a:p>
          <a:p>
            <a:pPr marL="0" indent="0">
              <a:buNone/>
            </a:pPr>
            <a:r>
              <a:rPr lang="en-US" altLang="ja-JP" sz="2000" dirty="0"/>
              <a:t>assign </a:t>
            </a:r>
            <a:r>
              <a:rPr lang="en-US" altLang="ja-JP" sz="2000" dirty="0" err="1"/>
              <a:t>lw_op</a:t>
            </a:r>
            <a:r>
              <a:rPr lang="en-US" altLang="ja-JP" sz="2000" dirty="0"/>
              <a:t> = (opcode == `OP_LOAD) &amp; (funct3 == 3'b010);</a:t>
            </a:r>
          </a:p>
          <a:p>
            <a:pPr marL="0" indent="0">
              <a:buNone/>
            </a:pPr>
            <a:r>
              <a:rPr lang="en-US" altLang="ja-JP" sz="2000" dirty="0"/>
              <a:t>assign </a:t>
            </a:r>
            <a:r>
              <a:rPr lang="en-US" altLang="ja-JP" sz="2000" dirty="0" err="1"/>
              <a:t>alu_op</a:t>
            </a:r>
            <a:r>
              <a:rPr lang="en-US" altLang="ja-JP" sz="2000" dirty="0"/>
              <a:t> = (opcode == `OP_REG) ;</a:t>
            </a:r>
          </a:p>
          <a:p>
            <a:pPr marL="0" indent="0">
              <a:buNone/>
            </a:pPr>
            <a:r>
              <a:rPr lang="en-US" altLang="ja-JP" sz="2000" dirty="0"/>
              <a:t>assign </a:t>
            </a:r>
            <a:r>
              <a:rPr lang="en-US" altLang="ja-JP" sz="2000" dirty="0" err="1"/>
              <a:t>imm_op</a:t>
            </a:r>
            <a:r>
              <a:rPr lang="en-US" altLang="ja-JP" sz="2000" dirty="0"/>
              <a:t> = (opcode == `OP_IMM) ;</a:t>
            </a:r>
          </a:p>
          <a:p>
            <a:pPr marL="0" indent="0">
              <a:buNone/>
            </a:pPr>
            <a:r>
              <a:rPr lang="en-US" altLang="ja-JP" sz="2000" dirty="0"/>
              <a:t>assign </a:t>
            </a:r>
            <a:r>
              <a:rPr lang="en-US" altLang="ja-JP" sz="2000" dirty="0" err="1"/>
              <a:t>bra_op</a:t>
            </a:r>
            <a:r>
              <a:rPr lang="en-US" altLang="ja-JP" sz="2000" dirty="0"/>
              <a:t> = (opcode == `OP_BRA) ;</a:t>
            </a:r>
          </a:p>
          <a:p>
            <a:pPr marL="0" indent="0">
              <a:buNone/>
            </a:pPr>
            <a:endParaRPr lang="en-US" altLang="ja-JP" sz="2000" dirty="0"/>
          </a:p>
          <a:p>
            <a:pPr marL="0" indent="0">
              <a:buNone/>
            </a:pPr>
            <a:r>
              <a:rPr lang="en-US" altLang="ja-JP" sz="2000" dirty="0"/>
              <a:t>assign </a:t>
            </a:r>
            <a:r>
              <a:rPr lang="en-US" altLang="ja-JP" sz="2000" dirty="0" err="1"/>
              <a:t>beq_op</a:t>
            </a:r>
            <a:r>
              <a:rPr lang="en-US" altLang="ja-JP" sz="2000" dirty="0"/>
              <a:t> = </a:t>
            </a:r>
            <a:r>
              <a:rPr lang="en-US" altLang="ja-JP" sz="2000" dirty="0" err="1"/>
              <a:t>bra_op</a:t>
            </a:r>
            <a:r>
              <a:rPr lang="en-US" altLang="ja-JP" sz="2000" dirty="0"/>
              <a:t> &amp; (funct3 == 3'b000);</a:t>
            </a:r>
          </a:p>
          <a:p>
            <a:pPr marL="0" indent="0">
              <a:buNone/>
            </a:pPr>
            <a:r>
              <a:rPr lang="en-US" altLang="ja-JP" sz="2000" dirty="0"/>
              <a:t>assign </a:t>
            </a:r>
            <a:r>
              <a:rPr lang="en-US" altLang="ja-JP" sz="2000" dirty="0" err="1"/>
              <a:t>bne_op</a:t>
            </a:r>
            <a:r>
              <a:rPr lang="en-US" altLang="ja-JP" sz="2000" dirty="0"/>
              <a:t> = </a:t>
            </a:r>
            <a:r>
              <a:rPr lang="en-US" altLang="ja-JP" sz="2000" dirty="0" err="1"/>
              <a:t>bra_op</a:t>
            </a:r>
            <a:r>
              <a:rPr lang="en-US" altLang="ja-JP" sz="2000" dirty="0"/>
              <a:t> &amp; (funct3 == 3'b001);</a:t>
            </a:r>
          </a:p>
          <a:p>
            <a:pPr marL="0" indent="0">
              <a:buNone/>
            </a:pPr>
            <a:r>
              <a:rPr lang="en-US" altLang="ja-JP" sz="2000" dirty="0"/>
              <a:t>assign </a:t>
            </a:r>
            <a:r>
              <a:rPr lang="en-US" altLang="ja-JP" sz="2000" dirty="0" err="1"/>
              <a:t>blt_op</a:t>
            </a:r>
            <a:r>
              <a:rPr lang="en-US" altLang="ja-JP" sz="2000" dirty="0"/>
              <a:t> = </a:t>
            </a:r>
            <a:r>
              <a:rPr lang="en-US" altLang="ja-JP" sz="2000" dirty="0" err="1"/>
              <a:t>bra_op</a:t>
            </a:r>
            <a:r>
              <a:rPr lang="en-US" altLang="ja-JP" sz="2000" dirty="0"/>
              <a:t> &amp; (funct3 == 3'b100);</a:t>
            </a:r>
          </a:p>
          <a:p>
            <a:pPr marL="0" indent="0">
              <a:buNone/>
            </a:pPr>
            <a:r>
              <a:rPr lang="en-US" altLang="ja-JP" sz="2000" dirty="0"/>
              <a:t>assign </a:t>
            </a:r>
            <a:r>
              <a:rPr lang="en-US" altLang="ja-JP" sz="2000" dirty="0" err="1"/>
              <a:t>bge_op</a:t>
            </a:r>
            <a:r>
              <a:rPr lang="en-US" altLang="ja-JP" sz="2000" dirty="0"/>
              <a:t> = </a:t>
            </a:r>
            <a:r>
              <a:rPr lang="en-US" altLang="ja-JP" sz="2000" dirty="0" err="1"/>
              <a:t>bra_op</a:t>
            </a:r>
            <a:r>
              <a:rPr lang="en-US" altLang="ja-JP" sz="2000" dirty="0"/>
              <a:t> &amp; (funct3 == 3'b101);</a:t>
            </a:r>
          </a:p>
          <a:p>
            <a:pPr marL="0" indent="0">
              <a:buNone/>
            </a:pPr>
            <a:r>
              <a:rPr lang="en-US" altLang="ja-JP" sz="2000" dirty="0"/>
              <a:t>assign </a:t>
            </a:r>
            <a:r>
              <a:rPr lang="en-US" altLang="ja-JP" sz="2000" dirty="0" err="1"/>
              <a:t>bltu_op</a:t>
            </a:r>
            <a:r>
              <a:rPr lang="en-US" altLang="ja-JP" sz="2000" dirty="0"/>
              <a:t> = </a:t>
            </a:r>
            <a:r>
              <a:rPr lang="en-US" altLang="ja-JP" sz="2000" dirty="0" err="1"/>
              <a:t>bra_op</a:t>
            </a:r>
            <a:r>
              <a:rPr lang="en-US" altLang="ja-JP" sz="2000" dirty="0"/>
              <a:t> &amp; (funct3 == 3'b110);</a:t>
            </a:r>
          </a:p>
          <a:p>
            <a:pPr marL="0" indent="0">
              <a:buNone/>
            </a:pPr>
            <a:r>
              <a:rPr lang="en-US" altLang="ja-JP" sz="2000" dirty="0"/>
              <a:t>assign </a:t>
            </a:r>
            <a:r>
              <a:rPr lang="en-US" altLang="ja-JP" sz="2000" dirty="0" err="1"/>
              <a:t>bgeu_op</a:t>
            </a:r>
            <a:r>
              <a:rPr lang="en-US" altLang="ja-JP" sz="2000" dirty="0"/>
              <a:t> = </a:t>
            </a:r>
            <a:r>
              <a:rPr lang="en-US" altLang="ja-JP" sz="2000" dirty="0" err="1"/>
              <a:t>bra_op</a:t>
            </a:r>
            <a:r>
              <a:rPr lang="en-US" altLang="ja-JP" sz="2000" dirty="0"/>
              <a:t> &amp; (funct3 == 3'b111);</a:t>
            </a:r>
          </a:p>
          <a:p>
            <a:pPr marL="0" indent="0">
              <a:buNone/>
            </a:pPr>
            <a:endParaRPr lang="en-US" altLang="ja-JP" sz="2000" dirty="0"/>
          </a:p>
          <a:p>
            <a:pPr marL="0" indent="0">
              <a:buNone/>
            </a:pPr>
            <a:r>
              <a:rPr lang="en-US" altLang="ja-JP" sz="2000" dirty="0"/>
              <a:t>assign </a:t>
            </a:r>
            <a:r>
              <a:rPr lang="en-US" altLang="ja-JP" sz="2000" dirty="0" err="1"/>
              <a:t>ext</a:t>
            </a:r>
            <a:r>
              <a:rPr lang="en-US" altLang="ja-JP" sz="2000" dirty="0"/>
              <a:t> = </a:t>
            </a:r>
            <a:r>
              <a:rPr lang="en-US" altLang="ja-JP" sz="2000" dirty="0" err="1"/>
              <a:t>alu_op</a:t>
            </a:r>
            <a:r>
              <a:rPr lang="en-US" altLang="ja-JP" sz="2000" dirty="0"/>
              <a:t>  &amp; funct7[5];</a:t>
            </a:r>
          </a:p>
          <a:p>
            <a:pPr marL="0" indent="0">
              <a:buNone/>
            </a:pPr>
            <a:endParaRPr lang="en-US" altLang="ja-JP" sz="2000" dirty="0"/>
          </a:p>
          <a:p>
            <a:endParaRPr kumimoji="1" lang="ja-JP" altLang="en-US" dirty="0"/>
          </a:p>
        </p:txBody>
      </p:sp>
      <p:sp>
        <p:nvSpPr>
          <p:cNvPr id="4" name="正方形/長方形 3">
            <a:extLst>
              <a:ext uri="{FF2B5EF4-FFF2-40B4-BE49-F238E27FC236}">
                <a16:creationId xmlns:a16="http://schemas.microsoft.com/office/drawing/2014/main" id="{70D1A02F-4844-4887-AE44-003C9B7234A4}"/>
              </a:ext>
            </a:extLst>
          </p:cNvPr>
          <p:cNvSpPr/>
          <p:nvPr/>
        </p:nvSpPr>
        <p:spPr>
          <a:xfrm>
            <a:off x="683568" y="116632"/>
            <a:ext cx="7920880" cy="5472608"/>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3E41AE5-8E6B-471C-B9F9-A28F41287C4A}"/>
              </a:ext>
            </a:extLst>
          </p:cNvPr>
          <p:cNvSpPr txBox="1"/>
          <p:nvPr/>
        </p:nvSpPr>
        <p:spPr>
          <a:xfrm>
            <a:off x="6835477" y="2598003"/>
            <a:ext cx="1723549" cy="830997"/>
          </a:xfrm>
          <a:prstGeom prst="rect">
            <a:avLst/>
          </a:prstGeom>
          <a:noFill/>
        </p:spPr>
        <p:txBody>
          <a:bodyPr wrap="none" rtlCol="0">
            <a:spAutoFit/>
          </a:bodyPr>
          <a:lstStyle/>
          <a:p>
            <a:r>
              <a:rPr lang="ja-JP" altLang="en-US" sz="2400" dirty="0"/>
              <a:t>分岐命令の</a:t>
            </a:r>
            <a:endParaRPr lang="en-US" altLang="ja-JP" sz="2400" dirty="0"/>
          </a:p>
          <a:p>
            <a:r>
              <a:rPr lang="ja-JP" altLang="en-US" sz="2400" dirty="0"/>
              <a:t>デコード</a:t>
            </a:r>
            <a:endParaRPr lang="en-US" altLang="ja-JP" sz="2400" dirty="0"/>
          </a:p>
        </p:txBody>
      </p:sp>
      <p:sp>
        <p:nvSpPr>
          <p:cNvPr id="8" name="テキスト ボックス 7">
            <a:extLst>
              <a:ext uri="{FF2B5EF4-FFF2-40B4-BE49-F238E27FC236}">
                <a16:creationId xmlns:a16="http://schemas.microsoft.com/office/drawing/2014/main" id="{5829393D-8C2E-43C4-B5E6-59FAB17D62D8}"/>
              </a:ext>
            </a:extLst>
          </p:cNvPr>
          <p:cNvSpPr txBox="1"/>
          <p:nvPr/>
        </p:nvSpPr>
        <p:spPr>
          <a:xfrm>
            <a:off x="6372200" y="1079470"/>
            <a:ext cx="1503938" cy="830997"/>
          </a:xfrm>
          <a:prstGeom prst="rect">
            <a:avLst/>
          </a:prstGeom>
          <a:noFill/>
        </p:spPr>
        <p:txBody>
          <a:bodyPr wrap="none" rtlCol="0">
            <a:spAutoFit/>
          </a:bodyPr>
          <a:lstStyle/>
          <a:p>
            <a:r>
              <a:rPr lang="en-US" altLang="ja-JP" sz="2400" dirty="0"/>
              <a:t>opcode</a:t>
            </a:r>
            <a:r>
              <a:rPr lang="ja-JP" altLang="en-US" sz="2400" dirty="0"/>
              <a:t>の</a:t>
            </a:r>
            <a:endParaRPr lang="en-US" altLang="ja-JP" sz="2400" dirty="0"/>
          </a:p>
          <a:p>
            <a:r>
              <a:rPr lang="ja-JP" altLang="en-US" sz="2400" dirty="0"/>
              <a:t>デコード</a:t>
            </a:r>
            <a:endParaRPr lang="en-US" altLang="ja-JP" sz="2400" dirty="0"/>
          </a:p>
        </p:txBody>
      </p:sp>
      <p:pic>
        <p:nvPicPr>
          <p:cNvPr id="2" name="オーディオ 1">
            <a:hlinkClick r:id="" action="ppaction://media"/>
            <a:extLst>
              <a:ext uri="{FF2B5EF4-FFF2-40B4-BE49-F238E27FC236}">
                <a16:creationId xmlns:a16="http://schemas.microsoft.com/office/drawing/2014/main" id="{7989E74D-EAE9-4EE0-91F0-2CBA67BE3D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99626484"/>
      </p:ext>
    </p:extLst>
  </p:cSld>
  <p:clrMapOvr>
    <a:masterClrMapping/>
  </p:clrMapOvr>
  <mc:AlternateContent xmlns:mc="http://schemas.openxmlformats.org/markup-compatibility/2006">
    <mc:Choice xmlns:p14="http://schemas.microsoft.com/office/powerpoint/2010/main" Requires="p14">
      <p:transition spd="slow" p14:dur="2000" advTm="81326"/>
    </mc:Choice>
    <mc:Fallback>
      <p:transition spd="slow" advTm="8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127" x="8980488" y="2216150"/>
          <p14:tracePt t="2135" x="8861425" y="2189163"/>
          <p14:tracePt t="2144" x="8788400" y="2160588"/>
          <p14:tracePt t="2151" x="8705850" y="2152650"/>
          <p14:tracePt t="2160" x="8632825" y="2125663"/>
          <p14:tracePt t="2168" x="8532813" y="2097088"/>
          <p14:tracePt t="2175" x="8442325" y="2070100"/>
          <p14:tracePt t="2183" x="8378825" y="2052638"/>
          <p14:tracePt t="2191" x="8296275" y="2033588"/>
          <p14:tracePt t="2199" x="8232775" y="1987550"/>
          <p14:tracePt t="2207" x="8159750" y="1979613"/>
          <p14:tracePt t="2216" x="8113713" y="1951038"/>
          <p14:tracePt t="2223" x="8059738" y="1943100"/>
          <p14:tracePt t="2231" x="8023225" y="1933575"/>
          <p14:tracePt t="2239" x="7967663" y="1914525"/>
          <p14:tracePt t="2247" x="7950200" y="1914525"/>
          <p14:tracePt t="2255" x="7921625" y="1897063"/>
          <p14:tracePt t="2263" x="7904163" y="1887538"/>
          <p14:tracePt t="2271" x="7867650" y="1878013"/>
          <p14:tracePt t="2287" x="7840663" y="1870075"/>
          <p14:tracePt t="2299" x="7821613" y="1851025"/>
          <p14:tracePt t="2303" x="7804150" y="1841500"/>
          <p14:tracePt t="2312" x="7748588" y="1833563"/>
          <p14:tracePt t="2327" x="7712075" y="1814513"/>
          <p14:tracePt t="2336" x="7712075" y="1804988"/>
          <p14:tracePt t="2344" x="7685088" y="1804988"/>
          <p14:tracePt t="2351" x="7675563" y="1804988"/>
          <p14:tracePt t="2359" x="7667625" y="1797050"/>
          <p14:tracePt t="2376" x="7658100" y="1797050"/>
          <p14:tracePt t="2392" x="7631113" y="1787525"/>
          <p14:tracePt t="2408" x="7612063" y="1787525"/>
          <p14:tracePt t="2416" x="7594600" y="1768475"/>
          <p14:tracePt t="2425" x="7585075" y="1768475"/>
          <p14:tracePt t="2431" x="7567613" y="1760538"/>
          <p14:tracePt t="2440" x="7539038" y="1751013"/>
          <p14:tracePt t="2447" x="7494588" y="1741488"/>
          <p14:tracePt t="2456" x="7466013" y="1714500"/>
          <p14:tracePt t="2463" x="7439025" y="1704975"/>
          <p14:tracePt t="2472" x="7392988" y="1697038"/>
          <p14:tracePt t="2480" x="7366000" y="1687513"/>
          <p14:tracePt t="2488" x="7319963" y="1668463"/>
          <p14:tracePt t="2496" x="7265988" y="1668463"/>
          <p14:tracePt t="2503" x="7202488" y="1651000"/>
          <p14:tracePt t="2511" x="7175500" y="1651000"/>
          <p14:tracePt t="2519" x="7119938" y="1641475"/>
          <p14:tracePt t="2527" x="7092950" y="1631950"/>
          <p14:tracePt t="2535" x="7037388" y="1631950"/>
          <p14:tracePt t="2543" x="6992938" y="1604963"/>
          <p14:tracePt t="2551" x="6946900" y="1604963"/>
          <p14:tracePt t="2560" x="6910388" y="1595438"/>
          <p14:tracePt t="2568" x="6883400" y="1595438"/>
          <p14:tracePt t="2579" x="6837363" y="1587500"/>
          <p14:tracePt t="2584" x="6810375" y="1587500"/>
          <p14:tracePt t="2594" x="6773863" y="1577975"/>
          <p14:tracePt t="2600" x="6737350" y="1558925"/>
          <p14:tracePt t="2611" x="6700838" y="1558925"/>
          <p14:tracePt t="2615" x="6673850" y="1550988"/>
          <p14:tracePt t="2623" x="6637338" y="1550988"/>
          <p14:tracePt t="2631" x="6591300" y="1550988"/>
          <p14:tracePt t="2639" x="6554788" y="1550988"/>
          <p14:tracePt t="2647" x="6527800" y="1550988"/>
          <p14:tracePt t="2655" x="6491288" y="1550988"/>
          <p14:tracePt t="2663" x="6472238" y="1550988"/>
          <p14:tracePt t="2671" x="6445250" y="1550988"/>
          <p14:tracePt t="2681" x="6427788" y="1550988"/>
          <p14:tracePt t="2687" x="6399213" y="1550988"/>
          <p14:tracePt t="2696" x="6381750" y="1550988"/>
          <p14:tracePt t="2703" x="6354763" y="1550988"/>
          <p14:tracePt t="2711" x="6335713" y="1550988"/>
          <p14:tracePt t="2720" x="6318250" y="1550988"/>
          <p14:tracePt t="2728" x="6299200" y="1550988"/>
          <p14:tracePt t="2735" x="6272213" y="1550988"/>
          <p14:tracePt t="2743" x="6262688" y="1550988"/>
          <p14:tracePt t="2751" x="6254750" y="1550988"/>
          <p14:tracePt t="2768" x="6245225" y="1550988"/>
          <p14:tracePt t="2800" x="6235700" y="1550988"/>
          <p14:tracePt t="2807" x="6226175" y="1550988"/>
          <p14:tracePt t="2823" x="6218238" y="1550988"/>
          <p14:tracePt t="2831" x="6208713" y="1550988"/>
          <p14:tracePt t="2839" x="6189663" y="1550988"/>
          <p14:tracePt t="2847" x="6181725" y="1550988"/>
          <p14:tracePt t="2863" x="6172200" y="1550988"/>
          <p14:tracePt t="2871" x="6153150" y="1550988"/>
          <p14:tracePt t="2880" x="6145213" y="1550988"/>
          <p14:tracePt t="2887" x="6126163" y="1558925"/>
          <p14:tracePt t="2904" x="6108700" y="1558925"/>
          <p14:tracePt t="2912" x="6089650" y="1558925"/>
          <p14:tracePt t="2919" x="6080125" y="1568450"/>
          <p14:tracePt t="2935" x="6072188" y="1568450"/>
          <p14:tracePt t="2943" x="6053138" y="1568450"/>
          <p14:tracePt t="2952" x="6043613" y="1577975"/>
          <p14:tracePt t="2959" x="6035675" y="1587500"/>
          <p14:tracePt t="2968" x="6026150" y="1587500"/>
          <p14:tracePt t="2975" x="6016625" y="1587500"/>
          <p14:tracePt t="2984" x="6007100" y="1595438"/>
          <p14:tracePt t="3002" x="5980113" y="1595438"/>
          <p14:tracePt t="3010" x="5962650" y="1595438"/>
          <p14:tracePt t="3017" x="5943600" y="1595438"/>
          <p14:tracePt t="3025" x="5926138" y="1595438"/>
          <p14:tracePt t="3033" x="5916613" y="1595438"/>
          <p14:tracePt t="3041" x="5889625" y="1595438"/>
          <p14:tracePt t="3052" x="5870575" y="1595438"/>
          <p14:tracePt t="3056" x="5843588" y="1595438"/>
          <p14:tracePt t="3069" x="5826125" y="1595438"/>
          <p14:tracePt t="3081" x="5807075" y="1595438"/>
          <p14:tracePt t="3088" x="5789613" y="1595438"/>
          <p14:tracePt t="3098" x="5780088" y="1595438"/>
          <p14:tracePt t="3111" x="5770563" y="1595438"/>
          <p14:tracePt t="3570" x="5753100" y="1595438"/>
          <p14:tracePt t="3579" x="5743575" y="1595438"/>
          <p14:tracePt t="3585" x="5716588" y="1587500"/>
          <p14:tracePt t="3595" x="5707063" y="1577975"/>
          <p14:tracePt t="3600" x="5697538" y="1577975"/>
          <p14:tracePt t="3611" x="5680075" y="1577975"/>
          <p14:tracePt t="3615" x="5680075" y="1568450"/>
          <p14:tracePt t="5041" x="5688013" y="1587500"/>
          <p14:tracePt t="5060" x="5707063" y="1604963"/>
          <p14:tracePt t="5072" x="5716588" y="1604963"/>
          <p14:tracePt t="5081" x="5724525" y="1614488"/>
          <p14:tracePt t="5104" x="5743575" y="1614488"/>
          <p14:tracePt t="6823" x="5753100" y="1624013"/>
          <p14:tracePt t="6831" x="5753100" y="1631950"/>
          <p14:tracePt t="6847" x="5753100" y="1641475"/>
          <p14:tracePt t="6879" x="5753100" y="1660525"/>
          <p14:tracePt t="6887" x="5753100" y="1668463"/>
          <p14:tracePt t="7146" x="5743575" y="1668463"/>
          <p14:tracePt t="7161" x="5734050" y="1668463"/>
          <p14:tracePt t="7482" x="5734050" y="1660525"/>
          <p14:tracePt t="7491" x="5734050" y="1651000"/>
          <p14:tracePt t="7501" x="5734050" y="1641475"/>
          <p14:tracePt t="7505" x="5734050" y="1631950"/>
          <p14:tracePt t="7514" x="5734050" y="1624013"/>
          <p14:tracePt t="7528" x="5724525" y="1595438"/>
          <p14:tracePt t="7535" x="5716588" y="1587500"/>
          <p14:tracePt t="7559" x="5716588" y="1577975"/>
          <p14:tracePt t="7567" x="5716588" y="1568450"/>
          <p14:tracePt t="7575" x="5716588" y="1558925"/>
          <p14:tracePt t="7583" x="5707063" y="1541463"/>
          <p14:tracePt t="7591" x="5707063" y="1522413"/>
          <p14:tracePt t="7600" x="5707063" y="1514475"/>
          <p14:tracePt t="7608" x="5697538" y="1495425"/>
          <p14:tracePt t="7615" x="5661025" y="1449388"/>
          <p14:tracePt t="7631" x="5653088" y="1422400"/>
          <p14:tracePt t="7640" x="5643563" y="1412875"/>
          <p14:tracePt t="7648" x="5643563" y="1395413"/>
          <p14:tracePt t="7656" x="5624513" y="1349375"/>
          <p14:tracePt t="7665" x="5616575" y="1349375"/>
          <p14:tracePt t="7681" x="5607050" y="1331913"/>
          <p14:tracePt t="7688" x="5597525" y="1322388"/>
          <p14:tracePt t="7696" x="5580063" y="1295400"/>
          <p14:tracePt t="7704" x="5570538" y="1276350"/>
          <p14:tracePt t="7713" x="5561013" y="1268413"/>
          <p14:tracePt t="7719" x="5551488" y="1258888"/>
          <p14:tracePt t="7727" x="5543550" y="1249363"/>
          <p14:tracePt t="7735" x="5534025" y="1231900"/>
          <p14:tracePt t="7745" x="5507038" y="1212850"/>
          <p14:tracePt t="7753" x="5478463" y="1195388"/>
          <p14:tracePt t="7761" x="5461000" y="1176338"/>
          <p14:tracePt t="7769" x="5441950" y="1166813"/>
          <p14:tracePt t="7777" x="5405438" y="1149350"/>
          <p14:tracePt t="7784" x="5378450" y="1112838"/>
          <p14:tracePt t="7791" x="5314950" y="1076325"/>
          <p14:tracePt t="7801" x="5287963" y="1057275"/>
          <p14:tracePt t="7808" x="5241925" y="1020763"/>
          <p14:tracePt t="7818" x="5187950" y="984250"/>
          <p14:tracePt t="7825" x="5141913" y="947738"/>
          <p14:tracePt t="7835" x="5095875" y="930275"/>
          <p14:tracePt t="7840" x="5032375" y="893763"/>
          <p14:tracePt t="7849" x="4978400" y="866775"/>
          <p14:tracePt t="7856" x="4932363" y="839788"/>
          <p14:tracePt t="7864" x="4868863" y="830263"/>
          <p14:tracePt t="7871" x="4822825" y="811213"/>
          <p14:tracePt t="7880" x="4740275" y="766763"/>
          <p14:tracePt t="7887" x="4713288" y="766763"/>
          <p14:tracePt t="7896" x="4659313" y="747713"/>
          <p14:tracePt t="7903" x="4576763" y="720725"/>
          <p14:tracePt t="7912" x="4530725" y="711200"/>
          <p14:tracePt t="7919" x="4476750" y="693738"/>
          <p14:tracePt t="7927" x="4384675" y="684213"/>
          <p14:tracePt t="7935" x="4303713" y="684213"/>
          <p14:tracePt t="7943" x="4230688" y="638175"/>
          <p14:tracePt t="7951" x="4165600" y="628650"/>
          <p14:tracePt t="7959" x="4111625" y="628650"/>
          <p14:tracePt t="7968" x="4048125" y="620713"/>
          <p14:tracePt t="7975" x="3975100" y="620713"/>
          <p14:tracePt t="7983" x="3919538" y="592138"/>
          <p14:tracePt t="7991" x="3856038" y="592138"/>
          <p14:tracePt t="8000" x="3765550" y="584200"/>
          <p14:tracePt t="8008" x="3738563" y="584200"/>
          <p14:tracePt t="8016" x="3683000" y="565150"/>
          <p14:tracePt t="8023" x="3636963" y="565150"/>
          <p14:tracePt t="8031" x="3600450" y="555625"/>
          <p14:tracePt t="8039" x="3536950" y="555625"/>
          <p14:tracePt t="8049" x="3490913" y="538163"/>
          <p14:tracePt t="8055" x="3463925" y="538163"/>
          <p14:tracePt t="8065" x="3427413" y="538163"/>
          <p14:tracePt t="8071" x="3390900" y="528638"/>
          <p14:tracePt t="8080" x="3363913" y="528638"/>
          <p14:tracePt t="8087" x="3327400" y="511175"/>
          <p14:tracePt t="8096" x="3290888" y="511175"/>
          <p14:tracePt t="8103" x="3263900" y="501650"/>
          <p14:tracePt t="8111" x="3227388" y="501650"/>
          <p14:tracePt t="8119" x="3181350" y="501650"/>
          <p14:tracePt t="8127" x="3154363" y="482600"/>
          <p14:tracePt t="8135" x="3108325" y="482600"/>
          <p14:tracePt t="8143" x="3071813" y="474663"/>
          <p14:tracePt t="8151" x="3027363" y="474663"/>
          <p14:tracePt t="8160" x="2990850" y="474663"/>
          <p14:tracePt t="8167" x="2944813" y="465138"/>
          <p14:tracePt t="8175" x="2889250" y="446088"/>
          <p14:tracePt t="8185" x="2852738" y="446088"/>
          <p14:tracePt t="8194" x="2817813" y="446088"/>
          <p14:tracePt t="8202" x="2798763" y="446088"/>
          <p14:tracePt t="8211" x="2744788" y="428625"/>
          <p14:tracePt t="8218" x="2725738" y="428625"/>
          <p14:tracePt t="8224" x="2708275" y="428625"/>
          <p14:tracePt t="8232" x="2679700" y="428625"/>
          <p14:tracePt t="8240" x="2662238" y="428625"/>
          <p14:tracePt t="8251" x="2652713" y="428625"/>
          <p14:tracePt t="8256" x="2625725" y="428625"/>
          <p14:tracePt t="8264" x="2616200" y="428625"/>
          <p14:tracePt t="8283" x="2606675" y="428625"/>
          <p14:tracePt t="8289" x="2589213" y="428625"/>
          <p14:tracePt t="8344" x="2579688" y="428625"/>
          <p14:tracePt t="8489" x="2570163" y="428625"/>
          <p14:tracePt t="8499" x="2543175" y="428625"/>
          <p14:tracePt t="8506" x="2533650" y="428625"/>
          <p14:tracePt t="8515" x="2506663" y="428625"/>
          <p14:tracePt t="8521" x="2489200" y="428625"/>
          <p14:tracePt t="8533" x="2452688" y="438150"/>
          <p14:tracePt t="8535" x="2406650" y="446088"/>
          <p14:tracePt t="8543" x="2360613" y="474663"/>
          <p14:tracePt t="8551" x="2333625" y="474663"/>
          <p14:tracePt t="8559" x="2287588" y="482600"/>
          <p14:tracePt t="8567" x="2260600" y="492125"/>
          <p14:tracePt t="8575" x="2233613" y="501650"/>
          <p14:tracePt t="8583" x="2224088" y="501650"/>
          <p14:tracePt t="8591" x="2197100" y="501650"/>
          <p14:tracePt t="8890" x="2187575" y="501650"/>
          <p14:tracePt t="8914" x="2187575" y="492125"/>
          <p14:tracePt t="8962" x="2187575" y="482600"/>
          <p14:tracePt t="8972" x="2197100" y="474663"/>
          <p14:tracePt t="8992" x="2197100" y="455613"/>
          <p14:tracePt t="9000" x="2197100" y="446088"/>
          <p14:tracePt t="9016" x="2197100" y="438150"/>
          <p14:tracePt t="9032" x="2197100" y="428625"/>
          <p14:tracePt t="9055" x="2197100" y="419100"/>
          <p14:tracePt t="9284" x="2187575" y="419100"/>
          <p14:tracePt t="9291" x="2187575" y="428625"/>
          <p14:tracePt t="9312" x="2187575" y="438150"/>
          <p14:tracePt t="9352" x="2179638" y="455613"/>
          <p14:tracePt t="9383" x="2179638" y="474663"/>
          <p14:tracePt t="9392" x="2179638" y="482600"/>
          <p14:tracePt t="9416" x="2179638" y="492125"/>
          <p14:tracePt t="9555" x="2179638" y="482600"/>
          <p14:tracePt t="9561" x="2179638" y="474663"/>
          <p14:tracePt t="9579" x="2179638" y="455613"/>
          <p14:tracePt t="10180" x="2179638" y="446088"/>
          <p14:tracePt t="10186" x="2224088" y="446088"/>
          <p14:tracePt t="10194" x="2324100" y="455613"/>
          <p14:tracePt t="10200" x="2433638" y="465138"/>
          <p14:tracePt t="10208" x="2525713" y="465138"/>
          <p14:tracePt t="10215" x="2635250" y="482600"/>
          <p14:tracePt t="10223" x="2735263" y="511175"/>
          <p14:tracePt t="10231" x="2808288" y="519113"/>
          <p14:tracePt t="10239" x="2862263" y="519113"/>
          <p14:tracePt t="10247" x="2917825" y="519113"/>
          <p14:tracePt t="10255" x="2954338" y="519113"/>
          <p14:tracePt t="10271" x="2962275" y="519113"/>
          <p14:tracePt t="10312" x="2981325" y="519113"/>
          <p14:tracePt t="10320" x="2990850" y="519113"/>
          <p14:tracePt t="10330" x="3008313" y="519113"/>
          <p14:tracePt t="10336" x="3035300" y="519113"/>
          <p14:tracePt t="10344" x="3081338" y="519113"/>
          <p14:tracePt t="10351" x="3108325" y="519113"/>
          <p14:tracePt t="10360" x="3136900" y="519113"/>
          <p14:tracePt t="10367" x="3190875" y="519113"/>
          <p14:tracePt t="10375" x="3208338" y="519113"/>
          <p14:tracePt t="10383" x="3244850" y="519113"/>
          <p14:tracePt t="10391" x="3281363" y="519113"/>
          <p14:tracePt t="10408" x="3290888" y="519113"/>
          <p14:tracePt t="10746" x="3300413" y="528638"/>
          <p14:tracePt t="10755" x="3300413" y="547688"/>
          <p14:tracePt t="10761" x="3290888" y="574675"/>
          <p14:tracePt t="10768" x="3290888" y="620713"/>
          <p14:tracePt t="10776" x="3281363" y="657225"/>
          <p14:tracePt t="10783" x="3273425" y="701675"/>
          <p14:tracePt t="10792" x="3254375" y="730250"/>
          <p14:tracePt t="10799" x="3254375" y="774700"/>
          <p14:tracePt t="10807" x="3254375" y="811213"/>
          <p14:tracePt t="10815" x="3254375" y="830263"/>
          <p14:tracePt t="10823" x="3254375" y="857250"/>
          <p14:tracePt t="10832" x="3254375" y="874713"/>
          <p14:tracePt t="10847" x="3254375" y="893763"/>
          <p14:tracePt t="11080" x="3254375" y="911225"/>
          <p14:tracePt t="11087" x="3254375" y="939800"/>
          <p14:tracePt t="11095" x="3254375" y="947738"/>
          <p14:tracePt t="11104" x="3254375" y="966788"/>
          <p14:tracePt t="11113" x="3254375" y="993775"/>
          <p14:tracePt t="11120" x="3254375" y="1012825"/>
          <p14:tracePt t="11128" x="3254375" y="1066800"/>
          <p14:tracePt t="11136" x="3254375" y="1093788"/>
          <p14:tracePt t="11144" x="3254375" y="1139825"/>
          <p14:tracePt t="11152" x="3254375" y="1166813"/>
          <p14:tracePt t="11160" x="3263900" y="1212850"/>
          <p14:tracePt t="11168" x="3263900" y="1249363"/>
          <p14:tracePt t="11176" x="3281363" y="1303338"/>
          <p14:tracePt t="11184" x="3281363" y="1368425"/>
          <p14:tracePt t="11192" x="3290888" y="1422400"/>
          <p14:tracePt t="11200" x="3309938" y="1504950"/>
          <p14:tracePt t="11208" x="3336925" y="1577975"/>
          <p14:tracePt t="11215" x="3354388" y="1641475"/>
          <p14:tracePt t="11224" x="3373438" y="1704975"/>
          <p14:tracePt t="11232" x="3373438" y="1741488"/>
          <p14:tracePt t="11239" x="3409950" y="1797050"/>
          <p14:tracePt t="11247" x="3409950" y="1833563"/>
          <p14:tracePt t="11255" x="3419475" y="1851025"/>
          <p14:tracePt t="11263" x="3419475" y="1878013"/>
          <p14:tracePt t="11272" x="3419475" y="1897063"/>
          <p14:tracePt t="11280" x="3419475" y="1906588"/>
          <p14:tracePt t="11351" x="3419475" y="1924050"/>
          <p14:tracePt t="11568" x="3419475" y="1933575"/>
          <p14:tracePt t="11583" x="3419475" y="1960563"/>
          <p14:tracePt t="11592" x="3419475" y="1970088"/>
          <p14:tracePt t="11600" x="3419475" y="1979613"/>
          <p14:tracePt t="11609" x="3419475" y="2006600"/>
          <p14:tracePt t="11615" x="3400425" y="2024063"/>
          <p14:tracePt t="11631" x="3390900" y="2043113"/>
          <p14:tracePt t="11639" x="3390900" y="2052638"/>
          <p14:tracePt t="11647" x="3390900" y="2060575"/>
          <p14:tracePt t="11721" x="3382963" y="2060575"/>
          <p14:tracePt t="11727" x="3373438" y="2060575"/>
          <p14:tracePt t="11735" x="3363913" y="2060575"/>
          <p14:tracePt t="11743" x="3354388" y="2060575"/>
          <p14:tracePt t="11751" x="3346450" y="2060575"/>
          <p14:tracePt t="11759" x="3346450" y="2024063"/>
          <p14:tracePt t="11767" x="3346450" y="2006600"/>
          <p14:tracePt t="11775" x="3336925" y="1970088"/>
          <p14:tracePt t="11783" x="3327400" y="1960563"/>
          <p14:tracePt t="11791" x="3317875" y="1924050"/>
          <p14:tracePt t="11799" x="3317875" y="1906588"/>
          <p14:tracePt t="11807" x="3309938" y="1878013"/>
          <p14:tracePt t="11815" x="3309938" y="1860550"/>
          <p14:tracePt t="11823" x="3309938" y="1814513"/>
          <p14:tracePt t="11831" x="3309938" y="1787525"/>
          <p14:tracePt t="11840" x="3300413" y="1760538"/>
          <p14:tracePt t="11847" x="3300413" y="1714500"/>
          <p14:tracePt t="11856" x="3300413" y="1660525"/>
          <p14:tracePt t="11863" x="3300413" y="1624013"/>
          <p14:tracePt t="11871" x="3300413" y="1568450"/>
          <p14:tracePt t="11880" x="3300413" y="1522413"/>
          <p14:tracePt t="11888" x="3300413" y="1468438"/>
          <p14:tracePt t="11896" x="3300413" y="1412875"/>
          <p14:tracePt t="11904" x="3300413" y="1385888"/>
          <p14:tracePt t="11913" x="3300413" y="1312863"/>
          <p14:tracePt t="11920" x="3300413" y="1276350"/>
          <p14:tracePt t="11931" x="3300413" y="1231900"/>
          <p14:tracePt t="11938" x="3300413" y="1195388"/>
          <p14:tracePt t="11946" x="3300413" y="1158875"/>
          <p14:tracePt t="11955" x="3300413" y="1112838"/>
          <p14:tracePt t="11960" x="3300413" y="1085850"/>
          <p14:tracePt t="11969" x="3300413" y="1039813"/>
          <p14:tracePt t="11975" x="3300413" y="1003300"/>
          <p14:tracePt t="11983" x="3300413" y="984250"/>
          <p14:tracePt t="11992" x="3300413" y="957263"/>
          <p14:tracePt t="11999" x="3300413" y="939800"/>
          <p14:tracePt t="12007" x="3309938" y="920750"/>
          <p14:tracePt t="12015" x="3327400" y="893763"/>
          <p14:tracePt t="12023" x="3336925" y="874713"/>
          <p14:tracePt t="12032" x="3346450" y="874713"/>
          <p14:tracePt t="12039" x="3354388" y="857250"/>
          <p14:tracePt t="12048" x="3373438" y="847725"/>
          <p14:tracePt t="12055" x="3382963" y="839788"/>
          <p14:tracePt t="12065" x="3400425" y="830263"/>
          <p14:tracePt t="12071" x="3427413" y="811213"/>
          <p14:tracePt t="12080" x="3436938" y="803275"/>
          <p14:tracePt t="12087" x="3455988" y="793750"/>
          <p14:tracePt t="12100" x="3482975" y="784225"/>
          <p14:tracePt t="12106" x="3519488" y="766763"/>
          <p14:tracePt t="12116" x="3573463" y="738188"/>
          <p14:tracePt t="12120" x="3629025" y="730250"/>
          <p14:tracePt t="12130" x="3692525" y="701675"/>
          <p14:tracePt t="12136" x="3775075" y="674688"/>
          <p14:tracePt t="12145" x="3829050" y="665163"/>
          <p14:tracePt t="12152" x="3875088" y="665163"/>
          <p14:tracePt t="12161" x="3948113" y="638175"/>
          <p14:tracePt t="12169" x="3965575" y="638175"/>
          <p14:tracePt t="12176" x="4002088" y="638175"/>
          <p14:tracePt t="12184" x="4029075" y="638175"/>
          <p14:tracePt t="12192" x="4075113" y="638175"/>
          <p14:tracePt t="12200" x="4129088" y="638175"/>
          <p14:tracePt t="12209" x="4194175" y="657225"/>
          <p14:tracePt t="12216" x="4221163" y="684213"/>
          <p14:tracePt t="12224" x="4267200" y="720725"/>
          <p14:tracePt t="12233" x="4311650" y="757238"/>
          <p14:tracePt t="12240" x="4384675" y="811213"/>
          <p14:tracePt t="12252" x="4413250" y="830263"/>
          <p14:tracePt t="12256" x="4457700" y="866775"/>
          <p14:tracePt t="12264" x="4494213" y="911225"/>
          <p14:tracePt t="12273" x="4521200" y="976313"/>
          <p14:tracePt t="12283" x="4557713" y="1020763"/>
          <p14:tracePt t="12288" x="4576763" y="1066800"/>
          <p14:tracePt t="12299" x="4613275" y="1130300"/>
          <p14:tracePt t="12303" x="4630738" y="1195388"/>
          <p14:tracePt t="12313" x="4640263" y="1268413"/>
          <p14:tracePt t="12319" x="4659313" y="1312863"/>
          <p14:tracePt t="12328" x="4659313" y="1368425"/>
          <p14:tracePt t="12335" x="4659313" y="1422400"/>
          <p14:tracePt t="12343" x="4659313" y="1468438"/>
          <p14:tracePt t="12351" x="4676775" y="1504950"/>
          <p14:tracePt t="12359" x="4676775" y="1550988"/>
          <p14:tracePt t="12367" x="4676775" y="1577975"/>
          <p14:tracePt t="12375" x="4676775" y="1624013"/>
          <p14:tracePt t="12383" x="4667250" y="1660525"/>
          <p14:tracePt t="12391" x="4649788" y="1704975"/>
          <p14:tracePt t="12399" x="4630738" y="1724025"/>
          <p14:tracePt t="12407" x="4622800" y="1760538"/>
          <p14:tracePt t="12415" x="4594225" y="1787525"/>
          <p14:tracePt t="12423" x="4576763" y="1814513"/>
          <p14:tracePt t="12431" x="4549775" y="1851025"/>
          <p14:tracePt t="12439" x="4513263" y="1878013"/>
          <p14:tracePt t="12447" x="4494213" y="1897063"/>
          <p14:tracePt t="12455" x="4448175" y="1924050"/>
          <p14:tracePt t="12465" x="4403725" y="1943100"/>
          <p14:tracePt t="12473" x="4367213" y="1951038"/>
          <p14:tracePt t="12482" x="4330700" y="1979613"/>
          <p14:tracePt t="12488" x="4294188" y="1987550"/>
          <p14:tracePt t="12497" x="4248150" y="1987550"/>
          <p14:tracePt t="12505" x="4194175" y="1997075"/>
          <p14:tracePt t="12513" x="4138613" y="1997075"/>
          <p14:tracePt t="12520" x="4084638" y="1997075"/>
          <p14:tracePt t="12528" x="4029075" y="1997075"/>
          <p14:tracePt t="12536" x="3948113" y="1997075"/>
          <p14:tracePt t="12544" x="3911600" y="1997075"/>
          <p14:tracePt t="12552" x="3838575" y="1979613"/>
          <p14:tracePt t="12560" x="3792538" y="1970088"/>
          <p14:tracePt t="12568" x="3738563" y="1943100"/>
          <p14:tracePt t="12576" x="3673475" y="1906588"/>
          <p14:tracePt t="12584" x="3656013" y="1887538"/>
          <p14:tracePt t="12593" x="3600450" y="1841500"/>
          <p14:tracePt t="12599" x="3556000" y="1797050"/>
          <p14:tracePt t="12607" x="3527425" y="1760538"/>
          <p14:tracePt t="12615" x="3500438" y="1714500"/>
          <p14:tracePt t="12623" x="3482975" y="1668463"/>
          <p14:tracePt t="12631" x="3436938" y="1604963"/>
          <p14:tracePt t="12639" x="3419475" y="1541463"/>
          <p14:tracePt t="12647" x="3419475" y="1514475"/>
          <p14:tracePt t="12655" x="3400425" y="1458913"/>
          <p14:tracePt t="12664" x="3382963" y="1395413"/>
          <p14:tracePt t="12671" x="3382963" y="1358900"/>
          <p14:tracePt t="12681" x="3382963" y="1303338"/>
          <p14:tracePt t="12687" x="3382963" y="1258888"/>
          <p14:tracePt t="12696" x="3382963" y="1222375"/>
          <p14:tracePt t="12703" x="3382963" y="1166813"/>
          <p14:tracePt t="12713" x="3382963" y="1112838"/>
          <p14:tracePt t="12719" x="3382963" y="1012825"/>
          <p14:tracePt t="12727" x="3409950" y="957263"/>
          <p14:tracePt t="12735" x="3463925" y="857250"/>
          <p14:tracePt t="12743" x="3500438" y="793750"/>
          <p14:tracePt t="12752" x="3563938" y="693738"/>
          <p14:tracePt t="12759" x="3619500" y="611188"/>
          <p14:tracePt t="12767" x="3665538" y="555625"/>
          <p14:tracePt t="12776" x="3729038" y="492125"/>
          <p14:tracePt t="12783" x="3802063" y="438150"/>
          <p14:tracePt t="12791" x="3875088" y="401638"/>
          <p14:tracePt t="12800" x="3956050" y="374650"/>
          <p14:tracePt t="12807" x="4021138" y="365125"/>
          <p14:tracePt t="12815" x="4094163" y="338138"/>
          <p14:tracePt t="12823" x="4165600" y="338138"/>
          <p14:tracePt t="12831" x="4275138" y="338138"/>
          <p14:tracePt t="12839" x="4384675" y="338138"/>
          <p14:tracePt t="12847" x="4513263" y="338138"/>
          <p14:tracePt t="12856" x="4640263" y="338138"/>
          <p14:tracePt t="12864" x="4767263" y="338138"/>
          <p14:tracePt t="12871" x="4849813" y="338138"/>
          <p14:tracePt t="12880" x="4941888" y="338138"/>
          <p14:tracePt t="12899" x="5049838" y="338138"/>
          <p14:tracePt t="12903" x="5114925" y="365125"/>
          <p14:tracePt t="12913" x="5141913" y="392113"/>
          <p14:tracePt t="12919" x="5195888" y="446088"/>
          <p14:tracePt t="12927" x="5214938" y="492125"/>
          <p14:tracePt t="12936" x="5232400" y="565150"/>
          <p14:tracePt t="12943" x="5241925" y="647700"/>
          <p14:tracePt t="12952" x="5241925" y="757238"/>
          <p14:tracePt t="12959" x="5241925" y="847725"/>
          <p14:tracePt t="12968" x="5241925" y="957263"/>
          <p14:tracePt t="12975" x="5241925" y="1049338"/>
          <p14:tracePt t="12983" x="5241925" y="1122363"/>
          <p14:tracePt t="12991" x="5224463" y="1231900"/>
          <p14:tracePt t="13000" x="5195888" y="1295400"/>
          <p14:tracePt t="13007" x="5168900" y="1376363"/>
          <p14:tracePt t="13015" x="5141913" y="1422400"/>
          <p14:tracePt t="13023" x="5114925" y="1485900"/>
          <p14:tracePt t="13032" x="5095875" y="1514475"/>
          <p14:tracePt t="13039" x="5086350" y="1531938"/>
          <p14:tracePt t="13050" x="5068888" y="1577975"/>
          <p14:tracePt t="13055" x="5059363" y="1595438"/>
          <p14:tracePt t="13063" x="5032375" y="1624013"/>
          <p14:tracePt t="13071" x="5014913" y="1641475"/>
          <p14:tracePt t="13080" x="4978400" y="1668463"/>
          <p14:tracePt t="13087" x="4959350" y="1687513"/>
          <p14:tracePt t="13096" x="4913313" y="1724025"/>
          <p14:tracePt t="13104" x="4868863" y="1741488"/>
          <p14:tracePt t="13113" x="4840288" y="1760538"/>
          <p14:tracePt t="13119" x="4795838" y="1768475"/>
          <p14:tracePt t="13127" x="4749800" y="1804988"/>
          <p14:tracePt t="13135" x="4659313" y="1824038"/>
          <p14:tracePt t="13144" x="4594225" y="1833563"/>
          <p14:tracePt t="13151" x="4540250" y="1860550"/>
          <p14:tracePt t="13159" x="4467225" y="1860550"/>
          <p14:tracePt t="13167" x="4421188" y="1870075"/>
          <p14:tracePt t="13177" x="4367213" y="1870075"/>
          <p14:tracePt t="13186" x="4340225" y="1870075"/>
          <p14:tracePt t="13193" x="4284663" y="1870075"/>
          <p14:tracePt t="13201" x="4184650" y="1870075"/>
          <p14:tracePt t="13209" x="4148138" y="1870075"/>
          <p14:tracePt t="13216" x="4102100" y="1870075"/>
          <p14:tracePt t="13225" x="4048125" y="1851025"/>
          <p14:tracePt t="13233" x="3992563" y="1841500"/>
          <p14:tracePt t="13241" x="3929063" y="1833563"/>
          <p14:tracePt t="13252" x="3883025" y="1797050"/>
          <p14:tracePt t="13255" x="3838575" y="1768475"/>
          <p14:tracePt t="13264" x="3792538" y="1741488"/>
          <p14:tracePt t="13271" x="3729038" y="1687513"/>
          <p14:tracePt t="13279" x="3673475" y="1651000"/>
          <p14:tracePt t="13287" x="3629025" y="1614488"/>
          <p14:tracePt t="13295" x="3600450" y="1595438"/>
          <p14:tracePt t="13303" x="3563938" y="1577975"/>
          <p14:tracePt t="13312" x="3536950" y="1531938"/>
          <p14:tracePt t="13319" x="3509963" y="1495425"/>
          <p14:tracePt t="13329" x="3490913" y="1477963"/>
          <p14:tracePt t="13335" x="3473450" y="1449388"/>
          <p14:tracePt t="13346" x="3463925" y="1431925"/>
          <p14:tracePt t="13351" x="3455988" y="1395413"/>
          <p14:tracePt t="13362" x="3436938" y="1368425"/>
          <p14:tracePt t="13367" x="3436938" y="1358900"/>
          <p14:tracePt t="13376" x="3427413" y="1322388"/>
          <p14:tracePt t="13383" x="3419475" y="1303338"/>
          <p14:tracePt t="13391" x="3382963" y="1258888"/>
          <p14:tracePt t="13399" x="3382963" y="1249363"/>
          <p14:tracePt t="13407" x="3363913" y="1203325"/>
          <p14:tracePt t="13415" x="3346450" y="1185863"/>
          <p14:tracePt t="13423" x="3336925" y="1149350"/>
          <p14:tracePt t="13431" x="3309938" y="1122363"/>
          <p14:tracePt t="13439" x="3281363" y="1076325"/>
          <p14:tracePt t="13447" x="3254375" y="1049338"/>
          <p14:tracePt t="13455" x="3227388" y="1012825"/>
          <p14:tracePt t="13463" x="3217863" y="993775"/>
          <p14:tracePt t="13472" x="3190875" y="947738"/>
          <p14:tracePt t="13489" x="3171825" y="920750"/>
          <p14:tracePt t="13505" x="3163888" y="911225"/>
          <p14:tracePt t="13515" x="3144838" y="884238"/>
          <p14:tracePt t="13522" x="3136900" y="874713"/>
          <p14:tracePt t="13537" x="3117850" y="839788"/>
          <p14:tracePt t="13544" x="3100388" y="820738"/>
          <p14:tracePt t="13551" x="3081338" y="803275"/>
          <p14:tracePt t="13559" x="3071813" y="784225"/>
          <p14:tracePt t="13567" x="3054350" y="766763"/>
          <p14:tracePt t="13575" x="3044825" y="747713"/>
          <p14:tracePt t="13583" x="3008313" y="711200"/>
          <p14:tracePt t="13592" x="2990850" y="693738"/>
          <p14:tracePt t="13599" x="2971800" y="674688"/>
          <p14:tracePt t="13608" x="2944813" y="657225"/>
          <p14:tracePt t="13615" x="2917825" y="638175"/>
          <p14:tracePt t="13624" x="2917825" y="628650"/>
          <p14:tracePt t="13631" x="2898775" y="611188"/>
          <p14:tracePt t="13640" x="2889250" y="601663"/>
          <p14:tracePt t="13647" x="2881313" y="592138"/>
          <p14:tracePt t="13655" x="2871788" y="584200"/>
          <p14:tracePt t="13664" x="2862263" y="574675"/>
          <p14:tracePt t="13673" x="2844800" y="565150"/>
          <p14:tracePt t="13689" x="2835275" y="565150"/>
          <p14:tracePt t="13698" x="2808288" y="538163"/>
          <p14:tracePt t="13716" x="2789238" y="538163"/>
          <p14:tracePt t="13721" x="2781300" y="538163"/>
          <p14:tracePt t="13731" x="2771775" y="528638"/>
          <p14:tracePt t="13743" x="2752725" y="511175"/>
          <p14:tracePt t="13751" x="2744788" y="501650"/>
          <p14:tracePt t="13767" x="2735263" y="492125"/>
          <p14:tracePt t="13831" x="2725738" y="482600"/>
          <p14:tracePt t="13848" x="2708275" y="465138"/>
          <p14:tracePt t="13856" x="2698750" y="465138"/>
          <p14:tracePt t="13864" x="2689225" y="455613"/>
          <p14:tracePt t="13945" x="2679700" y="455613"/>
          <p14:tracePt t="13957" x="2662238" y="455613"/>
          <p14:tracePt t="13992" x="2652713" y="455613"/>
          <p14:tracePt t="14217" x="2652713" y="438150"/>
          <p14:tracePt t="14237" x="2652713" y="428625"/>
          <p14:tracePt t="14247" x="2652713" y="419100"/>
          <p14:tracePt t="14263" x="2652713" y="411163"/>
          <p14:tracePt t="14271" x="2652713" y="392113"/>
          <p14:tracePt t="14300" x="2652713" y="382588"/>
          <p14:tracePt t="14522" x="2643188" y="374650"/>
          <p14:tracePt t="14535" x="2635250" y="374650"/>
          <p14:tracePt t="14537" x="2625725" y="382588"/>
          <p14:tracePt t="14544" x="2616200" y="382588"/>
          <p14:tracePt t="14559" x="2598738" y="382588"/>
          <p14:tracePt t="14608" x="2598738" y="392113"/>
          <p14:tracePt t="14615" x="2598738" y="411163"/>
          <p14:tracePt t="14623" x="2598738" y="419100"/>
          <p14:tracePt t="14632" x="2598738" y="428625"/>
          <p14:tracePt t="14641" x="2589213" y="438150"/>
          <p14:tracePt t="14660" x="2579688" y="446088"/>
          <p14:tracePt t="14681" x="2570163" y="446088"/>
          <p14:tracePt t="14863" x="2562225" y="446088"/>
          <p14:tracePt t="14879" x="2562225" y="438150"/>
          <p14:tracePt t="14929" x="2552700" y="428625"/>
          <p14:tracePt t="15088" x="2552700" y="438150"/>
          <p14:tracePt t="15096" x="2552700" y="446088"/>
          <p14:tracePt t="15103" x="2543175" y="474663"/>
          <p14:tracePt t="15119" x="2533650" y="474663"/>
          <p14:tracePt t="15312" x="2533650" y="482600"/>
          <p14:tracePt t="15328" x="2516188" y="501650"/>
          <p14:tracePt t="15345" x="2506663" y="511175"/>
          <p14:tracePt t="15365" x="2498725" y="519113"/>
          <p14:tracePt t="15410" x="2489200" y="528638"/>
          <p14:tracePt t="15417" x="2479675" y="538163"/>
          <p14:tracePt t="15428" x="2462213" y="547688"/>
          <p14:tracePt t="15433" x="2433638" y="565150"/>
          <p14:tracePt t="15440" x="2389188" y="574675"/>
          <p14:tracePt t="15449" x="2343150" y="611188"/>
          <p14:tracePt t="15457" x="2287588" y="620713"/>
          <p14:tracePt t="15465" x="2224088" y="657225"/>
          <p14:tracePt t="15472" x="2160588" y="684213"/>
          <p14:tracePt t="15481" x="2143125" y="693738"/>
          <p14:tracePt t="15488" x="2087563" y="711200"/>
          <p14:tracePt t="15497" x="2041525" y="738188"/>
          <p14:tracePt t="15503" x="2005013" y="747713"/>
          <p14:tracePt t="15513" x="1978025" y="774700"/>
          <p14:tracePt t="15520" x="1960563" y="774700"/>
          <p14:tracePt t="15528" x="1951038" y="784225"/>
          <p14:tracePt t="15554" x="1941513" y="793750"/>
          <p14:tracePt t="15825" x="1951038" y="811213"/>
          <p14:tracePt t="15841" x="1951038" y="820738"/>
          <p14:tracePt t="15857" x="1951038" y="839788"/>
          <p14:tracePt t="15867" x="1941513" y="847725"/>
          <p14:tracePt t="15872" x="1931988" y="847725"/>
          <p14:tracePt t="15880" x="1924050" y="857250"/>
          <p14:tracePt t="16401" x="1924050" y="847725"/>
          <p14:tracePt t="16408" x="1924050" y="830263"/>
          <p14:tracePt t="16417" x="1924050" y="820738"/>
          <p14:tracePt t="16429" x="1924050" y="803275"/>
          <p14:tracePt t="16433" x="1924050" y="774700"/>
          <p14:tracePt t="16441" x="1924050" y="766763"/>
          <p14:tracePt t="16449" x="1924050" y="738188"/>
          <p14:tracePt t="16457" x="1924050" y="730250"/>
          <p14:tracePt t="16465" x="1924050" y="720725"/>
          <p14:tracePt t="16472" x="1924050" y="701675"/>
          <p14:tracePt t="16480" x="1924050" y="693738"/>
          <p14:tracePt t="16487" x="1924050" y="674688"/>
          <p14:tracePt t="16496" x="1924050" y="657225"/>
          <p14:tracePt t="16503" x="1924050" y="647700"/>
          <p14:tracePt t="16512" x="1924050" y="638175"/>
          <p14:tracePt t="16519" x="1924050" y="628650"/>
          <p14:tracePt t="16529" x="1924050" y="611188"/>
          <p14:tracePt t="16535" x="1924050" y="601663"/>
          <p14:tracePt t="16543" x="1924050" y="574675"/>
          <p14:tracePt t="16551" x="1924050" y="565150"/>
          <p14:tracePt t="16559" x="1924050" y="547688"/>
          <p14:tracePt t="16567" x="1924050" y="519113"/>
          <p14:tracePt t="16575" x="1924050" y="511175"/>
          <p14:tracePt t="16583" x="1924050" y="501650"/>
          <p14:tracePt t="16599" x="1924050" y="474663"/>
          <p14:tracePt t="16607" x="1931988" y="465138"/>
          <p14:tracePt t="16615" x="1941513" y="465138"/>
          <p14:tracePt t="16639" x="1941513" y="446088"/>
          <p14:tracePt t="16647" x="1951038" y="438150"/>
          <p14:tracePt t="16745" x="1960563" y="428625"/>
          <p14:tracePt t="16769" x="1960563" y="419100"/>
          <p14:tracePt t="17017" x="1951038" y="446088"/>
          <p14:tracePt t="17025" x="1941513" y="474663"/>
          <p14:tracePt t="17032" x="1914525" y="519113"/>
          <p14:tracePt t="17040" x="1895475" y="555625"/>
          <p14:tracePt t="17051" x="1887538" y="611188"/>
          <p14:tracePt t="17055" x="1860550" y="657225"/>
          <p14:tracePt t="17063" x="1841500" y="701675"/>
          <p14:tracePt t="17071" x="1831975" y="738188"/>
          <p14:tracePt t="17080" x="1824038" y="774700"/>
          <p14:tracePt t="17087" x="1824038" y="803275"/>
          <p14:tracePt t="17095" x="1824038" y="811213"/>
          <p14:tracePt t="17103" x="1824038" y="847725"/>
          <p14:tracePt t="17128" x="1824038" y="857250"/>
          <p14:tracePt t="17135" x="1824038" y="884238"/>
          <p14:tracePt t="17465" x="1824038" y="893763"/>
          <p14:tracePt t="17473" x="1824038" y="903288"/>
          <p14:tracePt t="17480" x="1824038" y="920750"/>
          <p14:tracePt t="17497" x="1824038" y="930275"/>
          <p14:tracePt t="17505" x="1824038" y="939800"/>
          <p14:tracePt t="17515" x="1824038" y="957263"/>
          <p14:tracePt t="17532" x="1824038" y="966788"/>
          <p14:tracePt t="17617" x="1824038" y="976313"/>
          <p14:tracePt t="17660" x="1824038" y="966788"/>
          <p14:tracePt t="17738" x="1831975" y="957263"/>
          <p14:tracePt t="18257" x="1831975" y="939800"/>
          <p14:tracePt t="18265" x="1831975" y="930275"/>
          <p14:tracePt t="18464" x="1831975" y="903288"/>
          <p14:tracePt t="18471" x="1831975" y="893763"/>
          <p14:tracePt t="18480" x="1831975" y="884238"/>
          <p14:tracePt t="18489" x="1831975" y="857250"/>
          <p14:tracePt t="18498" x="1831975" y="830263"/>
          <p14:tracePt t="18506" x="1831975" y="784225"/>
          <p14:tracePt t="18514" x="1831975" y="757238"/>
          <p14:tracePt t="18521" x="1831975" y="738188"/>
          <p14:tracePt t="18533" x="1831975" y="701675"/>
          <p14:tracePt t="18536" x="1831975" y="684213"/>
          <p14:tracePt t="18550" x="1841500" y="657225"/>
          <p14:tracePt t="18553" x="1841500" y="638175"/>
          <p14:tracePt t="18560" x="1841500" y="611188"/>
          <p14:tracePt t="18568" x="1851025" y="584200"/>
          <p14:tracePt t="18576" x="1851025" y="574675"/>
          <p14:tracePt t="18584" x="1851025" y="555625"/>
          <p14:tracePt t="18592" x="1851025" y="547688"/>
          <p14:tracePt t="18600" x="1860550" y="519113"/>
          <p14:tracePt t="18608" x="1868488" y="511175"/>
          <p14:tracePt t="18615" x="1878013" y="492125"/>
          <p14:tracePt t="18625" x="1878013" y="482600"/>
          <p14:tracePt t="18634" x="1878013" y="474663"/>
          <p14:tracePt t="18649" x="1887538" y="465138"/>
          <p14:tracePt t="18675" x="1887538" y="446088"/>
          <p14:tracePt t="18697" x="1895475" y="438150"/>
          <p14:tracePt t="19041" x="1895475" y="465138"/>
          <p14:tracePt t="19051" x="1895475" y="492125"/>
          <p14:tracePt t="19057" x="1895475" y="519113"/>
          <p14:tracePt t="19065" x="1895475" y="565150"/>
          <p14:tracePt t="19084" x="1924050" y="638175"/>
          <p14:tracePt t="19088" x="1924050" y="674688"/>
          <p14:tracePt t="19096" x="1931988" y="693738"/>
          <p14:tracePt t="19104" x="1931988" y="730250"/>
          <p14:tracePt t="19128" x="1941513" y="747713"/>
          <p14:tracePt t="19730" x="1951038" y="766763"/>
          <p14:tracePt t="20194" x="1960563" y="774700"/>
          <p14:tracePt t="20937" x="1968500" y="784225"/>
          <p14:tracePt t="20972" x="1978025" y="793750"/>
          <p14:tracePt t="21216" x="2005013" y="793750"/>
          <p14:tracePt t="21257" x="2014538" y="793750"/>
          <p14:tracePt t="21511" x="2033588" y="793750"/>
          <p14:tracePt t="21520" x="2051050" y="793750"/>
          <p14:tracePt t="21535" x="2060575" y="793750"/>
          <p14:tracePt t="21544" x="2078038" y="793750"/>
          <p14:tracePt t="21551" x="2097088" y="774700"/>
          <p14:tracePt t="21656" x="2106613" y="774700"/>
          <p14:tracePt t="21672" x="2133600" y="774700"/>
          <p14:tracePt t="21687" x="2143125" y="774700"/>
          <p14:tracePt t="21695" x="2160588" y="784225"/>
          <p14:tracePt t="21703" x="2179638" y="793750"/>
          <p14:tracePt t="21719" x="2187575" y="803275"/>
          <p14:tracePt t="21729" x="2197100" y="811213"/>
          <p14:tracePt t="21792" x="2206625" y="811213"/>
          <p14:tracePt t="21800" x="2224088" y="820738"/>
          <p14:tracePt t="21808" x="2233613" y="820738"/>
          <p14:tracePt t="21816" x="2243138" y="820738"/>
          <p14:tracePt t="21823" x="2251075" y="820738"/>
          <p14:tracePt t="21831" x="2260600" y="820738"/>
          <p14:tracePt t="21840" x="2270125" y="820738"/>
          <p14:tracePt t="21848" x="2287588" y="820738"/>
          <p14:tracePt t="21855" x="2306638" y="820738"/>
          <p14:tracePt t="21864" x="2316163" y="820738"/>
          <p14:tracePt t="21880" x="2324100" y="820738"/>
          <p14:tracePt t="21897" x="2333625" y="820738"/>
          <p14:tracePt t="22112" x="2343150" y="820738"/>
          <p14:tracePt t="22191" x="2352675" y="820738"/>
          <p14:tracePt t="22200" x="2360613" y="820738"/>
          <p14:tracePt t="22207" x="2370138" y="820738"/>
          <p14:tracePt t="22215" x="2389188" y="811213"/>
          <p14:tracePt t="22223" x="2416175" y="811213"/>
          <p14:tracePt t="22235" x="2470150" y="811213"/>
          <p14:tracePt t="22241" x="2525713" y="803275"/>
          <p14:tracePt t="22253" x="2635250" y="803275"/>
          <p14:tracePt t="22257" x="2744788" y="803275"/>
          <p14:tracePt t="22266" x="2889250" y="803275"/>
          <p14:tracePt t="22273" x="3071813" y="803275"/>
          <p14:tracePt t="22281" x="3273425" y="803275"/>
          <p14:tracePt t="22290" x="3490913" y="803275"/>
          <p14:tracePt t="22296" x="3692525" y="803275"/>
          <p14:tracePt t="22303" x="3911600" y="803275"/>
          <p14:tracePt t="22312" x="4138613" y="803275"/>
          <p14:tracePt t="22319" x="4321175" y="803275"/>
          <p14:tracePt t="22328" x="4521200" y="803275"/>
          <p14:tracePt t="22335" x="4659313" y="803275"/>
          <p14:tracePt t="22345" x="4803775" y="803275"/>
          <p14:tracePt t="22351" x="4895850" y="803275"/>
          <p14:tracePt t="22362" x="5014913" y="803275"/>
          <p14:tracePt t="22367" x="5068888" y="803275"/>
          <p14:tracePt t="22376" x="5105400" y="803275"/>
          <p14:tracePt t="22383" x="5132388" y="803275"/>
          <p14:tracePt t="22391" x="5178425" y="803275"/>
          <p14:tracePt t="22399" x="5205413" y="803275"/>
          <p14:tracePt t="22407" x="5232400" y="803275"/>
          <p14:tracePt t="22416" x="5278438" y="803275"/>
          <p14:tracePt t="22423" x="5334000" y="803275"/>
          <p14:tracePt t="22432" x="5368925" y="803275"/>
          <p14:tracePt t="22439" x="5414963" y="803275"/>
          <p14:tracePt t="22448" x="5441950" y="803275"/>
          <p14:tracePt t="22455" x="5470525" y="803275"/>
          <p14:tracePt t="22464" x="5514975" y="803275"/>
          <p14:tracePt t="22480" x="5551488" y="803275"/>
          <p14:tracePt t="22487" x="5607050" y="803275"/>
          <p14:tracePt t="22497" x="5670550" y="803275"/>
          <p14:tracePt t="22504" x="5697538" y="803275"/>
          <p14:tracePt t="22511" x="5734050" y="803275"/>
          <p14:tracePt t="22519" x="5780088" y="803275"/>
          <p14:tracePt t="22528" x="5797550" y="803275"/>
          <p14:tracePt t="22536" x="5826125" y="803275"/>
          <p14:tracePt t="22544" x="5834063" y="793750"/>
          <p14:tracePt t="22994" x="5843588" y="784225"/>
          <p14:tracePt t="23002" x="5843588" y="766763"/>
          <p14:tracePt t="23010" x="5843588" y="757238"/>
          <p14:tracePt t="23017" x="5843588" y="738188"/>
          <p14:tracePt t="23024" x="5870575" y="711200"/>
          <p14:tracePt t="23031" x="5880100" y="693738"/>
          <p14:tracePt t="23039" x="5889625" y="674688"/>
          <p14:tracePt t="23048" x="5899150" y="665163"/>
          <p14:tracePt t="23064" x="5916613" y="620713"/>
          <p14:tracePt t="23071" x="5926138" y="611188"/>
          <p14:tracePt t="23080" x="5926138" y="601663"/>
          <p14:tracePt t="23087" x="5926138" y="584200"/>
          <p14:tracePt t="23096" x="5935663" y="584200"/>
          <p14:tracePt t="23106" x="5943600" y="555625"/>
          <p14:tracePt t="23116" x="5943600" y="547688"/>
          <p14:tracePt t="23121" x="5943600" y="538163"/>
          <p14:tracePt t="23132" x="5943600" y="519113"/>
          <p14:tracePt t="23137" x="5943600" y="511175"/>
          <p14:tracePt t="23148" x="5953125" y="492125"/>
          <p14:tracePt t="23152" x="5962650" y="492125"/>
          <p14:tracePt t="23160" x="5962650" y="482600"/>
          <p14:tracePt t="23168" x="5962650" y="474663"/>
          <p14:tracePt t="23183" x="5962650" y="465138"/>
          <p14:tracePt t="23192" x="5972175" y="455613"/>
          <p14:tracePt t="23199" x="5980113" y="428625"/>
          <p14:tracePt t="23224" x="5999163" y="411163"/>
          <p14:tracePt t="23376" x="5999163" y="392113"/>
          <p14:tracePt t="23383" x="6007100" y="382588"/>
          <p14:tracePt t="23399" x="6007100" y="374650"/>
          <p14:tracePt t="23423" x="6016625" y="365125"/>
          <p14:tracePt t="23456" x="6016625" y="355600"/>
          <p14:tracePt t="23471" x="6026150" y="346075"/>
          <p14:tracePt t="23568" x="6035675" y="346075"/>
          <p14:tracePt t="23575" x="6043613" y="346075"/>
          <p14:tracePt t="23628" x="6043613" y="355600"/>
          <p14:tracePt t="23642" x="6043613" y="374650"/>
          <p14:tracePt t="23675" x="6043613" y="382588"/>
          <p14:tracePt t="23679" x="6043613" y="392113"/>
          <p14:tracePt t="23687" x="6053138" y="411163"/>
          <p14:tracePt t="23695" x="6062663" y="428625"/>
          <p14:tracePt t="23711" x="6062663" y="438150"/>
          <p14:tracePt t="23720" x="6062663" y="446088"/>
          <p14:tracePt t="23744" x="6062663" y="455613"/>
          <p14:tracePt t="23913" x="6072188" y="455613"/>
          <p14:tracePt t="23921" x="6080125" y="446088"/>
          <p14:tracePt t="23946" x="6080125" y="438150"/>
          <p14:tracePt t="23956" x="6089650" y="428625"/>
          <p14:tracePt t="23960" x="6108700" y="411163"/>
          <p14:tracePt t="24258" x="6116638" y="401638"/>
          <p14:tracePt t="24290" x="6126163" y="401638"/>
          <p14:tracePt t="24312" x="6135688" y="419100"/>
          <p14:tracePt t="24335" x="6135688" y="428625"/>
          <p14:tracePt t="24362" x="6135688" y="438150"/>
          <p14:tracePt t="24367" x="6135688" y="455613"/>
          <p14:tracePt t="24695" x="6116638" y="428625"/>
          <p14:tracePt t="24703" x="6062663" y="428625"/>
          <p14:tracePt t="24712" x="5989638" y="411163"/>
          <p14:tracePt t="24719" x="5880100" y="401638"/>
          <p14:tracePt t="24729" x="5780088" y="401638"/>
          <p14:tracePt t="24735" x="5634038" y="374650"/>
          <p14:tracePt t="24744" x="5487988" y="338138"/>
          <p14:tracePt t="24751" x="5324475" y="328613"/>
          <p14:tracePt t="24759" x="5195888" y="309563"/>
          <p14:tracePt t="24768" x="5059363" y="282575"/>
          <p14:tracePt t="24775" x="4932363" y="265113"/>
          <p14:tracePt t="24783" x="4859338" y="255588"/>
          <p14:tracePt t="24791" x="4749800" y="236538"/>
          <p14:tracePt t="24800" x="4667250" y="236538"/>
          <p14:tracePt t="24807" x="4594225" y="236538"/>
          <p14:tracePt t="24815" x="4540250" y="236538"/>
          <p14:tracePt t="24823" x="4430713" y="236538"/>
          <p14:tracePt t="24831" x="4340225" y="236538"/>
          <p14:tracePt t="24839" x="4230688" y="236538"/>
          <p14:tracePt t="24847" x="4102100" y="265113"/>
          <p14:tracePt t="24855" x="3984625" y="301625"/>
          <p14:tracePt t="24864" x="3838575" y="346075"/>
          <p14:tracePt t="24871" x="3683000" y="374650"/>
          <p14:tracePt t="24879" x="3556000" y="392113"/>
          <p14:tracePt t="24887" x="3463925" y="419100"/>
          <p14:tracePt t="24896" x="3354388" y="419100"/>
          <p14:tracePt t="24903" x="3290888" y="428625"/>
          <p14:tracePt t="24912" x="3273425" y="428625"/>
          <p14:tracePt t="24919" x="3244850" y="428625"/>
          <p14:tracePt t="24928" x="3236913" y="428625"/>
          <p14:tracePt t="24936" x="3227388" y="428625"/>
          <p14:tracePt t="24952" x="3208338" y="428625"/>
          <p14:tracePt t="24960" x="3190875" y="428625"/>
          <p14:tracePt t="24976" x="3163888" y="428625"/>
          <p14:tracePt t="24985" x="3136900" y="428625"/>
          <p14:tracePt t="24992" x="3108325" y="428625"/>
          <p14:tracePt t="25001" x="3063875" y="428625"/>
          <p14:tracePt t="25009" x="3008313" y="428625"/>
          <p14:tracePt t="25017" x="2981325" y="428625"/>
          <p14:tracePt t="25024" x="2925763" y="428625"/>
          <p14:tracePt t="25033" x="2881313" y="446088"/>
          <p14:tracePt t="25039" x="2844800" y="446088"/>
          <p14:tracePt t="25048" x="2798763" y="455613"/>
          <p14:tracePt t="25055" x="2781300" y="465138"/>
          <p14:tracePt t="25064" x="2771775" y="474663"/>
          <p14:tracePt t="25071" x="2744788" y="482600"/>
          <p14:tracePt t="25087" x="2735263" y="482600"/>
          <p14:tracePt t="25152" x="2725738" y="482600"/>
          <p14:tracePt t="25175" x="2716213" y="482600"/>
          <p14:tracePt t="25183" x="2698750" y="482600"/>
          <p14:tracePt t="25191" x="2671763" y="482600"/>
          <p14:tracePt t="25199" x="2643188" y="482600"/>
          <p14:tracePt t="25207" x="2598738" y="482600"/>
          <p14:tracePt t="25215" x="2543175" y="482600"/>
          <p14:tracePt t="25224" x="2452688" y="482600"/>
          <p14:tracePt t="25232" x="2333625" y="519113"/>
          <p14:tracePt t="25240" x="2206625" y="565150"/>
          <p14:tracePt t="25247" x="2124075" y="584200"/>
          <p14:tracePt t="25256" x="2033588" y="628650"/>
          <p14:tracePt t="25263" x="1997075" y="638175"/>
          <p14:tracePt t="25271" x="1978025" y="657225"/>
          <p14:tracePt t="25280" x="1968500" y="665163"/>
          <p14:tracePt t="25288" x="1960563" y="674688"/>
          <p14:tracePt t="25344" x="1968500" y="684213"/>
          <p14:tracePt t="25351" x="2014538" y="684213"/>
          <p14:tracePt t="25361" x="2041525" y="684213"/>
          <p14:tracePt t="25370" x="2078038" y="657225"/>
          <p14:tracePt t="25380" x="2097088" y="647700"/>
          <p14:tracePt t="25392" x="2114550" y="628650"/>
          <p14:tracePt t="25408" x="2124075" y="620713"/>
          <p14:tracePt t="25513" x="2124075" y="628650"/>
          <p14:tracePt t="25521" x="2124075" y="647700"/>
          <p14:tracePt t="25529" x="2124075" y="657225"/>
          <p14:tracePt t="25537" x="2124075" y="665163"/>
          <p14:tracePt t="25553" x="2124075" y="674688"/>
          <p14:tracePt t="25690" x="2124075" y="665163"/>
          <p14:tracePt t="25696" x="2124075" y="647700"/>
          <p14:tracePt t="25707" x="2124075" y="620713"/>
          <p14:tracePt t="25715" x="2124075" y="601663"/>
          <p14:tracePt t="25721" x="2124075" y="584200"/>
          <p14:tracePt t="25730" x="2124075" y="574675"/>
          <p14:tracePt t="25737" x="2124075" y="547688"/>
          <p14:tracePt t="25744" x="2124075" y="528638"/>
          <p14:tracePt t="25754" x="2124075" y="519113"/>
          <p14:tracePt t="25779" x="2124075" y="501650"/>
          <p14:tracePt t="25881" x="2143125" y="482600"/>
          <p14:tracePt t="26057" x="2160588" y="482600"/>
          <p14:tracePt t="26065" x="2179638" y="482600"/>
          <p14:tracePt t="26072" x="2206625" y="482600"/>
          <p14:tracePt t="26079" x="2243138" y="482600"/>
          <p14:tracePt t="26087" x="2251075" y="482600"/>
          <p14:tracePt t="26095" x="2287588" y="482600"/>
          <p14:tracePt t="26103" x="2324100" y="482600"/>
          <p14:tracePt t="26112" x="2343150" y="482600"/>
          <p14:tracePt t="26120" x="2389188" y="482600"/>
          <p14:tracePt t="26128" x="2425700" y="492125"/>
          <p14:tracePt t="26135" x="2489200" y="501650"/>
          <p14:tracePt t="26145" x="2525713" y="501650"/>
          <p14:tracePt t="26152" x="2570163" y="511175"/>
          <p14:tracePt t="26160" x="2625725" y="511175"/>
          <p14:tracePt t="26167" x="2689225" y="538163"/>
          <p14:tracePt t="26175" x="2725738" y="538163"/>
          <p14:tracePt t="26183" x="2781300" y="538163"/>
          <p14:tracePt t="26191" x="2852738" y="538163"/>
          <p14:tracePt t="26199" x="2917825" y="538163"/>
          <p14:tracePt t="26207" x="2971800" y="538163"/>
          <p14:tracePt t="26215" x="3044825" y="538163"/>
          <p14:tracePt t="26224" x="3117850" y="538163"/>
          <p14:tracePt t="26232" x="3208338" y="538163"/>
          <p14:tracePt t="26239" x="3290888" y="519113"/>
          <p14:tracePt t="26247" x="3382963" y="511175"/>
          <p14:tracePt t="26255" x="3455988" y="511175"/>
          <p14:tracePt t="26264" x="3519488" y="482600"/>
          <p14:tracePt t="26272" x="3573463" y="482600"/>
          <p14:tracePt t="26280" x="3619500" y="474663"/>
          <p14:tracePt t="26287" x="3646488" y="474663"/>
          <p14:tracePt t="26299" x="3692525" y="474663"/>
          <p14:tracePt t="26303" x="3729038" y="474663"/>
          <p14:tracePt t="26313" x="3746500" y="474663"/>
          <p14:tracePt t="26319" x="3792538" y="474663"/>
          <p14:tracePt t="26329" x="3819525" y="474663"/>
          <p14:tracePt t="26335" x="3829050" y="474663"/>
          <p14:tracePt t="26351" x="3846513" y="474663"/>
          <p14:tracePt t="26359" x="3865563" y="474663"/>
          <p14:tracePt t="26375" x="3883025" y="482600"/>
          <p14:tracePt t="26400" x="3902075" y="482600"/>
          <p14:tracePt t="26643" x="3911600" y="482600"/>
          <p14:tracePt t="26649" x="3919538" y="482600"/>
          <p14:tracePt t="26661" x="3956050" y="482600"/>
          <p14:tracePt t="26665" x="4011613" y="492125"/>
          <p14:tracePt t="26674" x="4038600" y="492125"/>
          <p14:tracePt t="26679" x="4084638" y="501650"/>
          <p14:tracePt t="26690" x="4121150" y="501650"/>
          <p14:tracePt t="26696" x="4184650" y="528638"/>
          <p14:tracePt t="26706" x="4211638" y="528638"/>
          <p14:tracePt t="26715" x="4238625" y="528638"/>
          <p14:tracePt t="26720" x="4267200" y="528638"/>
          <p14:tracePt t="26729" x="4284663" y="528638"/>
          <p14:tracePt t="26735" x="4303713" y="528638"/>
          <p14:tracePt t="26745" x="4311650" y="528638"/>
          <p14:tracePt t="26752" x="4321175" y="528638"/>
          <p14:tracePt t="26759" x="4330700" y="528638"/>
          <p14:tracePt t="26767" x="4348163" y="528638"/>
          <p14:tracePt t="26775" x="4348163" y="538163"/>
          <p14:tracePt t="26783" x="4357688" y="538163"/>
          <p14:tracePt t="26792" x="4367213" y="538163"/>
          <p14:tracePt t="26800" x="4384675" y="538163"/>
          <p14:tracePt t="26809" x="4394200" y="538163"/>
          <p14:tracePt t="26818" x="4403725" y="538163"/>
          <p14:tracePt t="26841" x="4413250" y="538163"/>
          <p14:tracePt t="26849" x="4421188" y="538163"/>
          <p14:tracePt t="26866" x="4430713" y="538163"/>
          <p14:tracePt t="26891" x="4440238" y="538163"/>
          <p14:tracePt t="26897" x="4448175" y="538163"/>
          <p14:tracePt t="26920" x="4457700" y="528638"/>
          <p14:tracePt t="26975" x="4476750" y="511175"/>
          <p14:tracePt t="27096" x="4476750" y="501650"/>
          <p14:tracePt t="27105" x="4476750" y="492125"/>
          <p14:tracePt t="27113" x="4476750" y="474663"/>
          <p14:tracePt t="27120" x="4494213" y="465138"/>
          <p14:tracePt t="27131" x="4540250" y="446088"/>
          <p14:tracePt t="27137" x="4576763" y="438150"/>
          <p14:tracePt t="27147" x="4630738" y="428625"/>
          <p14:tracePt t="27152" x="4686300" y="411163"/>
          <p14:tracePt t="27161" x="4767263" y="392113"/>
          <p14:tracePt t="27168" x="4813300" y="374650"/>
          <p14:tracePt t="27175" x="4886325" y="374650"/>
          <p14:tracePt t="27183" x="4922838" y="365125"/>
          <p14:tracePt t="27191" x="4978400" y="365125"/>
          <p14:tracePt t="27199" x="5041900" y="365125"/>
          <p14:tracePt t="27207" x="5078413" y="365125"/>
          <p14:tracePt t="27215" x="5132388" y="365125"/>
          <p14:tracePt t="27223" x="5187950" y="365125"/>
          <p14:tracePt t="27231" x="5205413" y="365125"/>
          <p14:tracePt t="27239" x="5251450" y="382588"/>
          <p14:tracePt t="27247" x="5297488" y="392113"/>
          <p14:tracePt t="27257" x="5314950" y="411163"/>
          <p14:tracePt t="27267" x="5334000" y="428625"/>
          <p14:tracePt t="27280" x="5351463" y="446088"/>
          <p14:tracePt t="27560" x="5341938" y="446088"/>
          <p14:tracePt t="27567" x="5260975" y="446088"/>
          <p14:tracePt t="27575" x="5205413" y="446088"/>
          <p14:tracePt t="27585" x="5114925" y="446088"/>
          <p14:tracePt t="27593" x="5049838" y="446088"/>
          <p14:tracePt t="27601" x="4941888" y="446088"/>
          <p14:tracePt t="27616" x="4776788" y="428625"/>
          <p14:tracePt t="27627" x="4667250" y="428625"/>
          <p14:tracePt t="27634" x="4594225" y="428625"/>
          <p14:tracePt t="27641" x="4513263" y="428625"/>
          <p14:tracePt t="27650" x="4421188" y="428625"/>
          <p14:tracePt t="27658" x="4348163" y="428625"/>
          <p14:tracePt t="27664" x="4275138" y="428625"/>
          <p14:tracePt t="27673" x="4221163" y="428625"/>
          <p14:tracePt t="27679" x="4165600" y="428625"/>
          <p14:tracePt t="27687" x="4121150" y="428625"/>
          <p14:tracePt t="27696" x="4084638" y="428625"/>
          <p14:tracePt t="27703" x="4057650" y="428625"/>
          <p14:tracePt t="27712" x="4011613" y="428625"/>
          <p14:tracePt t="27720" x="3975100" y="428625"/>
          <p14:tracePt t="27728" x="3911600" y="419100"/>
          <p14:tracePt t="27735" x="3856038" y="419100"/>
          <p14:tracePt t="27745" x="3802063" y="411163"/>
          <p14:tracePt t="27751" x="3756025" y="392113"/>
          <p14:tracePt t="27759" x="3692525" y="374650"/>
          <p14:tracePt t="27767" x="3636963" y="355600"/>
          <p14:tracePt t="27775" x="3573463" y="346075"/>
          <p14:tracePt t="27783" x="3519488" y="338138"/>
          <p14:tracePt t="27791" x="3455988" y="301625"/>
          <p14:tracePt t="27802" x="3390900" y="282575"/>
          <p14:tracePt t="27807" x="3346450" y="246063"/>
          <p14:tracePt t="27815" x="3309938" y="246063"/>
          <p14:tracePt t="27823" x="3290888" y="246063"/>
          <p14:tracePt t="27831" x="3273425" y="246063"/>
          <p14:tracePt t="27839" x="3263900" y="246063"/>
          <p14:tracePt t="28058" x="3290888" y="246063"/>
          <p14:tracePt t="28065" x="3373438" y="246063"/>
          <p14:tracePt t="28073" x="3463925" y="246063"/>
          <p14:tracePt t="28080" x="3556000" y="246063"/>
          <p14:tracePt t="28088" x="3665538" y="246063"/>
          <p14:tracePt t="28096" x="3810000" y="246063"/>
          <p14:tracePt t="28104" x="3938588" y="246063"/>
          <p14:tracePt t="28114" x="4029075" y="246063"/>
          <p14:tracePt t="28119" x="4157663" y="246063"/>
          <p14:tracePt t="28128" x="4257675" y="265113"/>
          <p14:tracePt t="28135" x="4348163" y="273050"/>
          <p14:tracePt t="28144" x="4421188" y="273050"/>
          <p14:tracePt t="28151" x="4494213" y="292100"/>
          <p14:tracePt t="28160" x="4576763" y="309563"/>
          <p14:tracePt t="28167" x="4622800" y="309563"/>
          <p14:tracePt t="28175" x="4676775" y="309563"/>
          <p14:tracePt t="28183" x="4730750" y="309563"/>
          <p14:tracePt t="28191" x="4759325" y="309563"/>
          <p14:tracePt t="28199" x="4795838" y="309563"/>
          <p14:tracePt t="28207" x="4832350" y="309563"/>
          <p14:tracePt t="28215" x="4868863" y="309563"/>
          <p14:tracePt t="28223" x="4895850" y="309563"/>
          <p14:tracePt t="28231" x="4922838" y="309563"/>
          <p14:tracePt t="28239" x="4978400" y="309563"/>
          <p14:tracePt t="28247" x="5022850" y="309563"/>
          <p14:tracePt t="28255" x="5049838" y="309563"/>
          <p14:tracePt t="28263" x="5078413" y="309563"/>
          <p14:tracePt t="28271" x="5132388" y="309563"/>
          <p14:tracePt t="28281" x="5195888" y="309563"/>
          <p14:tracePt t="28288" x="5232400" y="309563"/>
          <p14:tracePt t="28298" x="5268913" y="309563"/>
          <p14:tracePt t="28303" x="5324475" y="309563"/>
          <p14:tracePt t="28313" x="5341938" y="309563"/>
          <p14:tracePt t="28319" x="5387975" y="328613"/>
          <p14:tracePt t="28328" x="5414963" y="328613"/>
          <p14:tracePt t="28335" x="5434013" y="338138"/>
          <p14:tracePt t="28344" x="5461000" y="338138"/>
          <p14:tracePt t="28351" x="5478463" y="346075"/>
          <p14:tracePt t="28490" x="5487988" y="346075"/>
          <p14:tracePt t="28522" x="5470525" y="374650"/>
          <p14:tracePt t="28530" x="5461000" y="382588"/>
          <p14:tracePt t="28538" x="5424488" y="401638"/>
          <p14:tracePt t="28548" x="5397500" y="419100"/>
          <p14:tracePt t="28552" x="5368925" y="428625"/>
          <p14:tracePt t="28561" x="5305425" y="455613"/>
          <p14:tracePt t="28567" x="5278438" y="474663"/>
          <p14:tracePt t="28576" x="5232400" y="474663"/>
          <p14:tracePt t="28592" x="5224463" y="474663"/>
          <p14:tracePt t="28599" x="5214938" y="474663"/>
          <p14:tracePt t="28607" x="5195888" y="474663"/>
          <p14:tracePt t="28793" x="5214938" y="474663"/>
          <p14:tracePt t="28803" x="5251450" y="492125"/>
          <p14:tracePt t="28807" x="5278438" y="492125"/>
          <p14:tracePt t="28815" x="5297488" y="492125"/>
          <p14:tracePt t="28824" x="5334000" y="501650"/>
          <p14:tracePt t="28831" x="5341938" y="511175"/>
          <p14:tracePt t="28839" x="5368925" y="511175"/>
          <p14:tracePt t="28847" x="5387975" y="511175"/>
          <p14:tracePt t="28855" x="5414963" y="511175"/>
          <p14:tracePt t="28863" x="5461000" y="511175"/>
          <p14:tracePt t="28871" x="5478463" y="511175"/>
          <p14:tracePt t="28880" x="5514975" y="511175"/>
          <p14:tracePt t="28887" x="5534025" y="511175"/>
          <p14:tracePt t="28895" x="5570538" y="511175"/>
          <p14:tracePt t="28903" x="5624513" y="511175"/>
          <p14:tracePt t="28912" x="5688013" y="511175"/>
          <p14:tracePt t="28919" x="5761038" y="511175"/>
          <p14:tracePt t="28927" x="5816600" y="511175"/>
          <p14:tracePt t="28935" x="5907088" y="511175"/>
          <p14:tracePt t="28944" x="5999163" y="519113"/>
          <p14:tracePt t="28952" x="6062663" y="519113"/>
          <p14:tracePt t="28960" x="6172200" y="538163"/>
          <p14:tracePt t="28969" x="6262688" y="547688"/>
          <p14:tracePt t="28975" x="6291263" y="547688"/>
          <p14:tracePt t="28984" x="6362700" y="547688"/>
          <p14:tracePt t="28991" x="6435725" y="547688"/>
          <p14:tracePt t="28999" x="6491288" y="547688"/>
          <p14:tracePt t="29007" x="6545263" y="547688"/>
          <p14:tracePt t="29016" x="6610350" y="547688"/>
          <p14:tracePt t="29023" x="6637338" y="547688"/>
          <p14:tracePt t="29031" x="6654800" y="547688"/>
          <p14:tracePt t="29039" x="6664325" y="547688"/>
          <p14:tracePt t="29063" x="6673850" y="547688"/>
          <p14:tracePt t="29079" x="6681788" y="547688"/>
          <p14:tracePt t="29097" x="6691313" y="547688"/>
          <p14:tracePt t="29113" x="6700838" y="547688"/>
          <p14:tracePt t="29119" x="6710363" y="538163"/>
          <p14:tracePt t="29127" x="6718300" y="528638"/>
          <p14:tracePt t="29530" x="6773863" y="528638"/>
          <p14:tracePt t="29539" x="6864350" y="528638"/>
          <p14:tracePt t="29551" x="6992938" y="528638"/>
          <p14:tracePt t="29555" x="7119938" y="528638"/>
          <p14:tracePt t="29561" x="7248525" y="528638"/>
          <p14:tracePt t="29568" x="7339013" y="528638"/>
          <p14:tracePt t="29576" x="7429500" y="528638"/>
          <p14:tracePt t="29584" x="7502525" y="528638"/>
          <p14:tracePt t="29592" x="7531100" y="528638"/>
          <p14:tracePt t="29600" x="7575550" y="528638"/>
          <p14:tracePt t="29609" x="7602538" y="528638"/>
          <p14:tracePt t="29615" x="7621588" y="528638"/>
          <p14:tracePt t="29631" x="7631113" y="528638"/>
          <p14:tracePt t="29639" x="7639050" y="528638"/>
          <p14:tracePt t="29899" x="7648575" y="528638"/>
          <p14:tracePt t="29914" x="7658100" y="528638"/>
          <p14:tracePt t="29921" x="7667625" y="528638"/>
          <p14:tracePt t="29927" x="7685088" y="528638"/>
          <p14:tracePt t="29944" x="7694613" y="528638"/>
          <p14:tracePt t="29960" x="7721600" y="528638"/>
          <p14:tracePt t="29967" x="7740650" y="528638"/>
          <p14:tracePt t="29975" x="7767638" y="528638"/>
          <p14:tracePt t="29985" x="7785100" y="528638"/>
          <p14:tracePt t="29991" x="7794625" y="528638"/>
          <p14:tracePt t="30000" x="7821613" y="528638"/>
          <p14:tracePt t="30007" x="7831138" y="528638"/>
          <p14:tracePt t="30015" x="7840663" y="528638"/>
          <p14:tracePt t="30023" x="7858125" y="528638"/>
          <p14:tracePt t="30031" x="7867650" y="538163"/>
          <p14:tracePt t="30226" x="7877175" y="547688"/>
          <p14:tracePt t="30251" x="7867650" y="555625"/>
          <p14:tracePt t="30257" x="7858125" y="565150"/>
          <p14:tracePt t="30273" x="7850188" y="574675"/>
          <p14:tracePt t="30295" x="7840663" y="574675"/>
          <p14:tracePt t="30538" x="7831138" y="574675"/>
          <p14:tracePt t="30583" x="7831138" y="565150"/>
          <p14:tracePt t="30779" x="7813675" y="555625"/>
          <p14:tracePt t="30788" x="7794625" y="555625"/>
          <p14:tracePt t="30793" x="7767638" y="547688"/>
          <p14:tracePt t="30803" x="7721600" y="538163"/>
          <p14:tracePt t="30807" x="7712075" y="528638"/>
          <p14:tracePt t="30815" x="7685088" y="528638"/>
          <p14:tracePt t="30823" x="7639050" y="519113"/>
          <p14:tracePt t="30831" x="7621588" y="519113"/>
          <p14:tracePt t="30839" x="7585075" y="519113"/>
          <p14:tracePt t="30847" x="7548563" y="519113"/>
          <p14:tracePt t="30855" x="7539038" y="519113"/>
          <p14:tracePt t="30863" x="7531100" y="519113"/>
          <p14:tracePt t="30871" x="7494588" y="519113"/>
          <p14:tracePt t="30887" x="7485063" y="519113"/>
          <p14:tracePt t="30896" x="7466013" y="519113"/>
          <p14:tracePt t="30903" x="7458075" y="519113"/>
          <p14:tracePt t="30912" x="7448550" y="519113"/>
          <p14:tracePt t="30927" x="7439025" y="519113"/>
          <p14:tracePt t="31263" x="7439025" y="528638"/>
          <p14:tracePt t="31273" x="7494588" y="528638"/>
          <p14:tracePt t="31283" x="7558088" y="547688"/>
          <p14:tracePt t="31289" x="7612063" y="547688"/>
          <p14:tracePt t="31298" x="7658100" y="565150"/>
          <p14:tracePt t="31303" x="7704138" y="565150"/>
          <p14:tracePt t="31312" x="7758113" y="574675"/>
          <p14:tracePt t="31319" x="7794625" y="574675"/>
          <p14:tracePt t="31328" x="7821613" y="574675"/>
          <p14:tracePt t="31335" x="7831138" y="574675"/>
          <p14:tracePt t="31346" x="7840663" y="574675"/>
          <p14:tracePt t="31640" x="7785100" y="574675"/>
          <p14:tracePt t="31647" x="7694613" y="574675"/>
          <p14:tracePt t="31655" x="7585075" y="574675"/>
          <p14:tracePt t="31663" x="7439025" y="574675"/>
          <p14:tracePt t="31671" x="7312025" y="574675"/>
          <p14:tracePt t="31679" x="7183438" y="574675"/>
          <p14:tracePt t="31687" x="7073900" y="574675"/>
          <p14:tracePt t="31695" x="6929438" y="574675"/>
          <p14:tracePt t="31703" x="6800850" y="574675"/>
          <p14:tracePt t="31712" x="6710363" y="574675"/>
          <p14:tracePt t="31720" x="6618288" y="574675"/>
          <p14:tracePt t="31728" x="6527800" y="574675"/>
          <p14:tracePt t="31735" x="6418263" y="574675"/>
          <p14:tracePt t="31744" x="6308725" y="574675"/>
          <p14:tracePt t="31751" x="6199188" y="574675"/>
          <p14:tracePt t="31761" x="6072188" y="574675"/>
          <p14:tracePt t="31767" x="5962650" y="574675"/>
          <p14:tracePt t="31776" x="5853113" y="574675"/>
          <p14:tracePt t="31784" x="5707063" y="574675"/>
          <p14:tracePt t="31792" x="5561013" y="574675"/>
          <p14:tracePt t="31801" x="5397500" y="574675"/>
          <p14:tracePt t="31809" x="5251450" y="574675"/>
          <p14:tracePt t="31817" x="5086350" y="574675"/>
          <p14:tracePt t="31825" x="4913313" y="574675"/>
          <p14:tracePt t="31833" x="4749800" y="574675"/>
          <p14:tracePt t="31841" x="4603750" y="574675"/>
          <p14:tracePt t="31849" x="4457700" y="574675"/>
          <p14:tracePt t="31856" x="4330700" y="574675"/>
          <p14:tracePt t="31864" x="4238625" y="574675"/>
          <p14:tracePt t="31872" x="4165600" y="574675"/>
          <p14:tracePt t="31879" x="4102100" y="574675"/>
          <p14:tracePt t="31887" x="4048125" y="592138"/>
          <p14:tracePt t="31895" x="3992563" y="592138"/>
          <p14:tracePt t="31903" x="3938588" y="592138"/>
          <p14:tracePt t="31911" x="3892550" y="601663"/>
          <p14:tracePt t="31919" x="3838575" y="601663"/>
          <p14:tracePt t="31927" x="3775075" y="620713"/>
          <p14:tracePt t="31935" x="3709988" y="638175"/>
          <p14:tracePt t="31944" x="3636963" y="638175"/>
          <p14:tracePt t="31951" x="3546475" y="638175"/>
          <p14:tracePt t="31960" x="3455988" y="638175"/>
          <p14:tracePt t="31968" x="3346450" y="638175"/>
          <p14:tracePt t="31975" x="3273425" y="638175"/>
          <p14:tracePt t="31983" x="3181350" y="638175"/>
          <p14:tracePt t="31991" x="3071813" y="638175"/>
          <p14:tracePt t="31999" x="3017838" y="638175"/>
          <p14:tracePt t="32007" x="2944813" y="638175"/>
          <p14:tracePt t="32016" x="2881313" y="638175"/>
          <p14:tracePt t="32023" x="2844800" y="638175"/>
          <p14:tracePt t="32032" x="2798763" y="638175"/>
          <p14:tracePt t="32039" x="2781300" y="638175"/>
          <p14:tracePt t="32063" x="2752725" y="638175"/>
          <p14:tracePt t="32064" x="2744788" y="638175"/>
          <p14:tracePt t="32071" x="2716213" y="628650"/>
          <p14:tracePt t="32079" x="2689225" y="628650"/>
          <p14:tracePt t="32087" x="2671763" y="620713"/>
          <p14:tracePt t="32095" x="2635250" y="620713"/>
          <p14:tracePt t="32103" x="2598738" y="620713"/>
          <p14:tracePt t="32112" x="2552700" y="611188"/>
          <p14:tracePt t="32119" x="2516188" y="611188"/>
          <p14:tracePt t="32128" x="2498725" y="611188"/>
          <p14:tracePt t="32135" x="2470150" y="592138"/>
          <p14:tracePt t="32145" x="2452688" y="592138"/>
          <p14:tracePt t="32151" x="2443163" y="592138"/>
          <p14:tracePt t="32160" x="2425700" y="592138"/>
          <p14:tracePt t="32167" x="2416175" y="592138"/>
          <p14:tracePt t="32192" x="2406650" y="592138"/>
          <p14:tracePt t="32242" x="2379663" y="592138"/>
          <p14:tracePt t="32257" x="2360613" y="592138"/>
          <p14:tracePt t="32265" x="2333625" y="592138"/>
          <p14:tracePt t="32274" x="2324100" y="592138"/>
          <p14:tracePt t="32282" x="2297113" y="584200"/>
          <p14:tracePt t="32288" x="2287588" y="584200"/>
          <p14:tracePt t="32298" x="2270125" y="584200"/>
          <p14:tracePt t="32303" x="2251075" y="584200"/>
          <p14:tracePt t="32312" x="2243138" y="574675"/>
          <p14:tracePt t="32319" x="2233613" y="574675"/>
          <p14:tracePt t="32399" x="2206625" y="574675"/>
          <p14:tracePt t="32407" x="2197100" y="574675"/>
          <p14:tracePt t="32415" x="2170113" y="574675"/>
          <p14:tracePt t="32424" x="2160588" y="574675"/>
          <p14:tracePt t="32431" x="2151063" y="574675"/>
          <p14:tracePt t="32439" x="2143125" y="574675"/>
          <p14:tracePt t="32783" x="2151063" y="565150"/>
          <p14:tracePt t="32935" x="2160588" y="565150"/>
          <p14:tracePt t="32943" x="2160588" y="574675"/>
          <p14:tracePt t="32953" x="2160588" y="584200"/>
          <p14:tracePt t="32960" x="2160588" y="620713"/>
          <p14:tracePt t="32967" x="2160588" y="638175"/>
          <p14:tracePt t="32976" x="2160588" y="665163"/>
          <p14:tracePt t="32983" x="2160588" y="674688"/>
          <p14:tracePt t="32991" x="2160588" y="684213"/>
          <p14:tracePt t="33000" x="2160588" y="701675"/>
          <p14:tracePt t="33007" x="2160588" y="711200"/>
          <p14:tracePt t="33015" x="2160588" y="730250"/>
          <p14:tracePt t="33031" x="2160588" y="747713"/>
          <p14:tracePt t="33040" x="2160588" y="757238"/>
          <p14:tracePt t="33064" x="2151063" y="766763"/>
          <p14:tracePt t="33284" x="2151063" y="774700"/>
          <p14:tracePt t="33296" x="2143125" y="774700"/>
          <p14:tracePt t="33312" x="2143125" y="784225"/>
          <p14:tracePt t="33810" x="2160588" y="738188"/>
          <p14:tracePt t="33815" x="2160588" y="720725"/>
          <p14:tracePt t="33823" x="2160588" y="711200"/>
          <p14:tracePt t="33831" x="2170113" y="693738"/>
          <p14:tracePt t="33839" x="2179638" y="665163"/>
          <p14:tracePt t="33847" x="2187575" y="647700"/>
          <p14:tracePt t="33855" x="2206625" y="628650"/>
          <p14:tracePt t="33863" x="2214563" y="620713"/>
          <p14:tracePt t="33872" x="2224088" y="611188"/>
          <p14:tracePt t="33879" x="2224088" y="601663"/>
          <p14:tracePt t="33887" x="2243138" y="584200"/>
          <p14:tracePt t="33895" x="2251075" y="574675"/>
          <p14:tracePt t="33903" x="2260600" y="574675"/>
          <p14:tracePt t="33922" x="2270125" y="565150"/>
          <p14:tracePt t="33952" x="2279650" y="555625"/>
          <p14:tracePt t="34225" x="2287588" y="555625"/>
          <p14:tracePt t="34242" x="2287588" y="565150"/>
          <p14:tracePt t="34284" x="2287588" y="574675"/>
          <p14:tracePt t="34300" x="2279650" y="584200"/>
          <p14:tracePt t="34311" x="2270125" y="601663"/>
          <p14:tracePt t="34327" x="2270125" y="611188"/>
          <p14:tracePt t="34335" x="2260600" y="628650"/>
          <p14:tracePt t="34344" x="2251075" y="647700"/>
          <p14:tracePt t="34351" x="2243138" y="657225"/>
          <p14:tracePt t="34361" x="2243138" y="665163"/>
          <p14:tracePt t="34377" x="2243138" y="684213"/>
          <p14:tracePt t="34391" x="2243138" y="693738"/>
          <p14:tracePt t="34401" x="2243138" y="701675"/>
          <p14:tracePt t="34410" x="2243138" y="711200"/>
          <p14:tracePt t="34425" x="2243138" y="730250"/>
          <p14:tracePt t="34442" x="2243138" y="738188"/>
          <p14:tracePt t="34449" x="2243138" y="747713"/>
          <p14:tracePt t="34457" x="2243138" y="766763"/>
          <p14:tracePt t="34465" x="2243138" y="784225"/>
          <p14:tracePt t="34481" x="2243138" y="793750"/>
          <p14:tracePt t="34753" x="2243138" y="811213"/>
          <p14:tracePt t="34760" x="2243138" y="820738"/>
          <p14:tracePt t="34768" x="2243138" y="830263"/>
          <p14:tracePt t="34776" x="2243138" y="857250"/>
          <p14:tracePt t="34792" x="2243138" y="874713"/>
          <p14:tracePt t="34890" x="2243138" y="857250"/>
          <p14:tracePt t="34897" x="2243138" y="839788"/>
          <p14:tracePt t="34908" x="2243138" y="830263"/>
          <p14:tracePt t="34913" x="2251075" y="820738"/>
          <p14:tracePt t="34921" x="2251075" y="811213"/>
          <p14:tracePt t="34930" x="2260600" y="803275"/>
          <p14:tracePt t="34936" x="2260600" y="784225"/>
          <p14:tracePt t="34946" x="2260600" y="774700"/>
          <p14:tracePt t="34962" x="2270125" y="766763"/>
          <p14:tracePt t="35368" x="2279650" y="766763"/>
          <p14:tracePt t="35441" x="2287588" y="766763"/>
          <p14:tracePt t="35458" x="2297113" y="766763"/>
          <p14:tracePt t="35466" x="2316163" y="766763"/>
          <p14:tracePt t="35474" x="2324100" y="766763"/>
          <p14:tracePt t="35481" x="2343150" y="766763"/>
          <p14:tracePt t="35488" x="2370138" y="766763"/>
          <p14:tracePt t="35496" x="2389188" y="766763"/>
          <p14:tracePt t="35504" x="2406650" y="766763"/>
          <p14:tracePt t="35512" x="2425700" y="766763"/>
          <p14:tracePt t="35528" x="2443163" y="766763"/>
          <p14:tracePt t="35535" x="2452688" y="766763"/>
          <p14:tracePt t="35544" x="2462213" y="766763"/>
          <p14:tracePt t="35562" x="2470150" y="766763"/>
          <p14:tracePt t="35627" x="2489200" y="774700"/>
          <p14:tracePt t="35633" x="2498725" y="784225"/>
          <p14:tracePt t="35641" x="2498725" y="793750"/>
          <p14:tracePt t="35649" x="2506663" y="803275"/>
          <p14:tracePt t="35658" x="2516188" y="820738"/>
          <p14:tracePt t="35665" x="2533650" y="839788"/>
          <p14:tracePt t="35674" x="2543175" y="847725"/>
          <p14:tracePt t="35687" x="2562225" y="866775"/>
          <p14:tracePt t="35695" x="2562225" y="874713"/>
          <p14:tracePt t="35831" x="2562225" y="893763"/>
          <p14:tracePt t="35839" x="2562225" y="903288"/>
          <p14:tracePt t="35847" x="2562225" y="911225"/>
          <p14:tracePt t="35855" x="2562225" y="920750"/>
          <p14:tracePt t="35863" x="2562225" y="947738"/>
          <p14:tracePt t="35871" x="2562225" y="966788"/>
          <p14:tracePt t="35879" x="2562225" y="984250"/>
          <p14:tracePt t="35887" x="2562225" y="1003300"/>
          <p14:tracePt t="35895" x="2562225" y="1030288"/>
          <p14:tracePt t="35904" x="2552700" y="1049338"/>
          <p14:tracePt t="35912" x="2543175" y="1057275"/>
          <p14:tracePt t="35944" x="2543175" y="1066800"/>
          <p14:tracePt t="36073" x="2533650" y="1076325"/>
          <p14:tracePt t="36088" x="2525713" y="1076325"/>
          <p14:tracePt t="36104" x="2506663" y="1085850"/>
          <p14:tracePt t="36113" x="2498725" y="1093788"/>
          <p14:tracePt t="36120" x="2489200" y="1103313"/>
          <p14:tracePt t="36751" x="2470150" y="1122363"/>
          <p14:tracePt t="36759" x="2462213" y="1130300"/>
          <p14:tracePt t="36767" x="2452688" y="1139825"/>
          <p14:tracePt t="37522" x="2443163" y="1149350"/>
          <p14:tracePt t="37538" x="2443163" y="1158875"/>
          <p14:tracePt t="37550" x="2443163" y="1166813"/>
          <p14:tracePt t="37938" x="2443163" y="1158875"/>
          <p14:tracePt t="38225" x="2443163" y="1166813"/>
          <p14:tracePt t="38233" x="2443163" y="1185863"/>
          <p14:tracePt t="38242" x="2443163" y="1203325"/>
          <p14:tracePt t="38250" x="2443163" y="1222375"/>
          <p14:tracePt t="38255" x="2443163" y="1249363"/>
          <p14:tracePt t="38263" x="2443163" y="1258888"/>
          <p14:tracePt t="38279" x="2443163" y="1268413"/>
          <p14:tracePt t="38305" x="2443163" y="1285875"/>
          <p14:tracePt t="38346" x="2443163" y="1295400"/>
          <p14:tracePt t="38353" x="2425700" y="1312863"/>
          <p14:tracePt t="38368" x="2425700" y="1322388"/>
          <p14:tracePt t="38376" x="2425700" y="1339850"/>
          <p14:tracePt t="38383" x="2425700" y="1349375"/>
          <p14:tracePt t="38391" x="2416175" y="1376363"/>
          <p14:tracePt t="38399" x="2416175" y="1385888"/>
          <p14:tracePt t="38407" x="2406650" y="1395413"/>
          <p14:tracePt t="38415" x="2406650" y="1412875"/>
          <p14:tracePt t="38430" x="2406650" y="1422400"/>
          <p14:tracePt t="38432" x="2397125" y="1422400"/>
          <p14:tracePt t="38642" x="2397125" y="1431925"/>
          <p14:tracePt t="38664" x="2397125" y="1449388"/>
          <p14:tracePt t="38680" x="2397125" y="1458913"/>
          <p14:tracePt t="39066" x="2416175" y="1477963"/>
          <p14:tracePt t="39089" x="2416175" y="1495425"/>
          <p14:tracePt t="39105" x="2416175" y="1504950"/>
          <p14:tracePt t="39116" x="2416175" y="1514475"/>
          <p14:tracePt t="39439" x="2425700" y="1514475"/>
          <p14:tracePt t="39742" x="2433638" y="1514475"/>
          <p14:tracePt t="39779" x="2443163" y="1514475"/>
          <p14:tracePt t="39812" x="2452688" y="1522413"/>
          <p14:tracePt t="39815" x="2452688" y="1531938"/>
          <p14:tracePt t="39824" x="2452688" y="1541463"/>
          <p14:tracePt t="39839" x="2452688" y="1550988"/>
          <p14:tracePt t="39855" x="2452688" y="1558925"/>
          <p14:tracePt t="39863" x="2452688" y="1568450"/>
          <p14:tracePt t="39871" x="2452688" y="1577975"/>
          <p14:tracePt t="39887" x="2452688" y="1595438"/>
          <p14:tracePt t="39895" x="2452688" y="1614488"/>
          <p14:tracePt t="39904" x="2452688" y="1624013"/>
          <p14:tracePt t="39912" x="2452688" y="1641475"/>
          <p14:tracePt t="39920" x="2452688" y="1668463"/>
          <p14:tracePt t="39927" x="2452688" y="1687513"/>
          <p14:tracePt t="39935" x="2452688" y="1714500"/>
          <p14:tracePt t="39943" x="2452688" y="1741488"/>
          <p14:tracePt t="39953" x="2452688" y="1778000"/>
          <p14:tracePt t="39960" x="2443163" y="1814513"/>
          <p14:tracePt t="39968" x="2443163" y="1833563"/>
          <p14:tracePt t="39977" x="2443163" y="1860550"/>
          <p14:tracePt t="39984" x="2443163" y="1878013"/>
          <p14:tracePt t="39991" x="2433638" y="1906588"/>
          <p14:tracePt t="40000" x="2433638" y="1914525"/>
          <p14:tracePt t="40008" x="2433638" y="1924050"/>
          <p14:tracePt t="40023" x="2425700" y="1933575"/>
          <p14:tracePt t="40210" x="2416175" y="1933575"/>
          <p14:tracePt t="40537" x="2443163" y="1933575"/>
          <p14:tracePt t="40545" x="2452688" y="1933575"/>
          <p14:tracePt t="40554" x="2470150" y="1933575"/>
          <p14:tracePt t="40562" x="2506663" y="1933575"/>
          <p14:tracePt t="40568" x="2552700" y="1933575"/>
          <p14:tracePt t="40580" x="2606675" y="1933575"/>
          <p14:tracePt t="40584" x="2679700" y="1943100"/>
          <p14:tracePt t="40594" x="2752725" y="1943100"/>
          <p14:tracePt t="40600" x="2835275" y="1960563"/>
          <p14:tracePt t="40613" x="2925763" y="1960563"/>
          <p14:tracePt t="40615" x="2998788" y="1960563"/>
          <p14:tracePt t="40628" x="3071813" y="1960563"/>
          <p14:tracePt t="40633" x="3163888" y="1960563"/>
          <p14:tracePt t="40646" x="3190875" y="1960563"/>
          <p14:tracePt t="40648" x="3236913" y="1960563"/>
          <p14:tracePt t="40657" x="3273425" y="1960563"/>
          <p14:tracePt t="40663" x="3290888" y="1960563"/>
          <p14:tracePt t="40672" x="3309938" y="1960563"/>
          <p14:tracePt t="40679" x="3346450" y="1960563"/>
          <p14:tracePt t="40687" x="3354388" y="1960563"/>
          <p14:tracePt t="40695" x="3373438" y="1960563"/>
          <p14:tracePt t="40703" x="3382963" y="1960563"/>
          <p14:tracePt t="40711" x="3409950" y="1960563"/>
          <p14:tracePt t="40720" x="3419475" y="1960563"/>
          <p14:tracePt t="40929" x="3419475" y="1951038"/>
          <p14:tracePt t="40937" x="3409950" y="1933575"/>
          <p14:tracePt t="40945" x="3363913" y="1924050"/>
          <p14:tracePt t="40956" x="3336925" y="1906588"/>
          <p14:tracePt t="40961" x="3309938" y="1897063"/>
          <p14:tracePt t="40968" x="3273425" y="1878013"/>
          <p14:tracePt t="40980" x="3254375" y="1870075"/>
          <p14:tracePt t="40990" x="3227388" y="1860550"/>
          <p14:tracePt t="40992" x="3217863" y="1851025"/>
          <p14:tracePt t="41001" x="3190875" y="1833563"/>
          <p14:tracePt t="41007" x="3163888" y="1814513"/>
          <p14:tracePt t="41016" x="3154363" y="1804988"/>
          <p14:tracePt t="41023" x="3136900" y="1787525"/>
          <p14:tracePt t="41031" x="3117850" y="1768475"/>
          <p14:tracePt t="41039" x="3108325" y="1751013"/>
          <p14:tracePt t="41049" x="3100388" y="1731963"/>
          <p14:tracePt t="41055" x="3081338" y="1704975"/>
          <p14:tracePt t="41064" x="3063875" y="1668463"/>
          <p14:tracePt t="41071" x="3044825" y="1631950"/>
          <p14:tracePt t="41079" x="3027363" y="1604963"/>
          <p14:tracePt t="41087" x="3017838" y="1568450"/>
          <p14:tracePt t="41095" x="3017838" y="1550988"/>
          <p14:tracePt t="41103" x="3008313" y="1531938"/>
          <p14:tracePt t="41111" x="3008313" y="1522413"/>
          <p14:tracePt t="41121" x="3008313" y="1495425"/>
          <p14:tracePt t="41129" x="2998788" y="1477963"/>
          <p14:tracePt t="41137" x="2998788" y="1449388"/>
          <p14:tracePt t="41146" x="2998788" y="1431925"/>
          <p14:tracePt t="41153" x="2998788" y="1404938"/>
          <p14:tracePt t="41162" x="2998788" y="1385888"/>
          <p14:tracePt t="41169" x="2998788" y="1368425"/>
          <p14:tracePt t="41179" x="2998788" y="1349375"/>
          <p14:tracePt t="41185" x="2998788" y="1339850"/>
          <p14:tracePt t="41195" x="2998788" y="1312863"/>
          <p14:tracePt t="41201" x="3017838" y="1285875"/>
          <p14:tracePt t="41209" x="3035300" y="1268413"/>
          <p14:tracePt t="41217" x="3044825" y="1258888"/>
          <p14:tracePt t="41225" x="3063875" y="1239838"/>
          <p14:tracePt t="41233" x="3100388" y="1212850"/>
          <p14:tracePt t="41241" x="3117850" y="1203325"/>
          <p14:tracePt t="41249" x="3144838" y="1176338"/>
          <p14:tracePt t="41256" x="3163888" y="1158875"/>
          <p14:tracePt t="41264" x="3190875" y="1149350"/>
          <p14:tracePt t="41272" x="3236913" y="1139825"/>
          <p14:tracePt t="41281" x="3254375" y="1122363"/>
          <p14:tracePt t="41288" x="3273425" y="1112838"/>
          <p14:tracePt t="41296" x="3281363" y="1112838"/>
          <p14:tracePt t="41303" x="3309938" y="1103313"/>
          <p14:tracePt t="41312" x="3327400" y="1103313"/>
          <p14:tracePt t="41319" x="3346450" y="1093788"/>
          <p14:tracePt t="41327" x="3373438" y="1093788"/>
          <p14:tracePt t="41335" x="3390900" y="1093788"/>
          <p14:tracePt t="41345" x="3419475" y="1093788"/>
          <p14:tracePt t="41351" x="3463925" y="1093788"/>
          <p14:tracePt t="41360" x="3519488" y="1093788"/>
          <p14:tracePt t="41367" x="3573463" y="1093788"/>
          <p14:tracePt t="41376" x="3629025" y="1093788"/>
          <p14:tracePt t="41383" x="3683000" y="1093788"/>
          <p14:tracePt t="41392" x="3765550" y="1093788"/>
          <p14:tracePt t="41400" x="3856038" y="1139825"/>
          <p14:tracePt t="41408" x="3938588" y="1149350"/>
          <p14:tracePt t="41415" x="3992563" y="1158875"/>
          <p14:tracePt t="41423" x="4075113" y="1203325"/>
          <p14:tracePt t="41431" x="4121150" y="1212850"/>
          <p14:tracePt t="41439" x="4157663" y="1222375"/>
          <p14:tracePt t="41447" x="4165600" y="1222375"/>
          <p14:tracePt t="41456" x="4211638" y="1239838"/>
          <p14:tracePt t="41464" x="4211638" y="1249363"/>
          <p14:tracePt t="41479" x="4230688" y="1268413"/>
          <p14:tracePt t="41495" x="4267200" y="1295400"/>
          <p14:tracePt t="41503" x="4275138" y="1303338"/>
          <p14:tracePt t="41511" x="4275138" y="1322388"/>
          <p14:tracePt t="41519" x="4284663" y="1349375"/>
          <p14:tracePt t="41527" x="4294188" y="1385888"/>
          <p14:tracePt t="41535" x="4311650" y="1404938"/>
          <p14:tracePt t="41545" x="4321175" y="1431925"/>
          <p14:tracePt t="41551" x="4330700" y="1449388"/>
          <p14:tracePt t="41560" x="4330700" y="1477963"/>
          <p14:tracePt t="41568" x="4340225" y="1495425"/>
          <p14:tracePt t="41578" x="4340225" y="1531938"/>
          <p14:tracePt t="41583" x="4357688" y="1558925"/>
          <p14:tracePt t="41591" x="4357688" y="1587500"/>
          <p14:tracePt t="41600" x="4357688" y="1614488"/>
          <p14:tracePt t="41608" x="4367213" y="1660525"/>
          <p14:tracePt t="41616" x="4367213" y="1677988"/>
          <p14:tracePt t="41626" x="4367213" y="1714500"/>
          <p14:tracePt t="41631" x="4367213" y="1751013"/>
          <p14:tracePt t="41639" x="4367213" y="1778000"/>
          <p14:tracePt t="41647" x="4367213" y="1814513"/>
          <p14:tracePt t="41656" x="4367213" y="1833563"/>
          <p14:tracePt t="41663" x="4367213" y="1878013"/>
          <p14:tracePt t="41681" x="4367213" y="1914525"/>
          <p14:tracePt t="41691" x="4357688" y="1933575"/>
          <p14:tracePt t="41697" x="4348163" y="1933575"/>
          <p14:tracePt t="41703" x="4340225" y="1943100"/>
          <p14:tracePt t="41711" x="4330700" y="1951038"/>
          <p14:tracePt t="41720" x="4321175" y="1960563"/>
          <p14:tracePt t="41728" x="4311650" y="1970088"/>
          <p14:tracePt t="41744" x="4294188" y="1979613"/>
          <p14:tracePt t="41751" x="4294188" y="1987550"/>
          <p14:tracePt t="41760" x="4284663" y="1987550"/>
          <p14:tracePt t="41767" x="4248150" y="2006600"/>
          <p14:tracePt t="41776" x="4238625" y="2006600"/>
          <p14:tracePt t="41783" x="4211638" y="2016125"/>
          <p14:tracePt t="41793" x="4194175" y="2016125"/>
          <p14:tracePt t="41799" x="4165600" y="2016125"/>
          <p14:tracePt t="41807" x="4129088" y="2016125"/>
          <p14:tracePt t="41815" x="4094163" y="2024063"/>
          <p14:tracePt t="41823" x="4048125" y="2024063"/>
          <p14:tracePt t="41831" x="4011613" y="2024063"/>
          <p14:tracePt t="41839" x="3956050" y="2024063"/>
          <p14:tracePt t="41847" x="3929063" y="2024063"/>
          <p14:tracePt t="41855" x="3883025" y="2024063"/>
          <p14:tracePt t="41863" x="3846513" y="2024063"/>
          <p14:tracePt t="41871" x="3802063" y="2024063"/>
          <p14:tracePt t="41879" x="3783013" y="2024063"/>
          <p14:tracePt t="41887" x="3746500" y="2024063"/>
          <p14:tracePt t="41895" x="3729038" y="2024063"/>
          <p14:tracePt t="41903" x="3673475" y="2006600"/>
          <p14:tracePt t="41911" x="3656013" y="1997075"/>
          <p14:tracePt t="41919" x="3636963" y="1987550"/>
          <p14:tracePt t="41927" x="3600450" y="1979613"/>
          <p14:tracePt t="41936" x="3573463" y="1951038"/>
          <p14:tracePt t="41944" x="3536950" y="1943100"/>
          <p14:tracePt t="41960" x="3519488" y="1933575"/>
          <p14:tracePt t="41968" x="3490913" y="1906588"/>
          <p14:tracePt t="41976" x="3473450" y="1897063"/>
          <p14:tracePt t="41984" x="3455988" y="1887538"/>
          <p14:tracePt t="41993" x="3436938" y="1878013"/>
          <p14:tracePt t="42000" x="3419475" y="1860550"/>
          <p14:tracePt t="42007" x="3400425" y="1851025"/>
          <p14:tracePt t="42016" x="3382963" y="1841500"/>
          <p14:tracePt t="42023" x="3373438" y="1833563"/>
          <p14:tracePt t="42031" x="3354388" y="1833563"/>
          <p14:tracePt t="42039" x="3346450" y="1824038"/>
          <p14:tracePt t="42048" x="3336925" y="1824038"/>
          <p14:tracePt t="42055" x="3327400" y="1814513"/>
          <p14:tracePt t="42078" x="3327400" y="1804988"/>
          <p14:tracePt t="42080" x="3317875" y="1797050"/>
          <p14:tracePt t="42087" x="3309938" y="1787525"/>
          <p14:tracePt t="42095" x="3300413" y="1778000"/>
          <p14:tracePt t="42104" x="3300413" y="1768475"/>
          <p14:tracePt t="42113" x="3290888" y="1741488"/>
          <p14:tracePt t="42119" x="3273425" y="1724025"/>
          <p14:tracePt t="42127" x="3263900" y="1704975"/>
          <p14:tracePt t="42135" x="3254375" y="1677988"/>
          <p14:tracePt t="42144" x="3244850" y="1651000"/>
          <p14:tracePt t="42151" x="3217863" y="1614488"/>
          <p14:tracePt t="42159" x="3217863" y="1595438"/>
          <p14:tracePt t="42167" x="3208338" y="1577975"/>
          <p14:tracePt t="42176" x="3208338" y="1550988"/>
          <p14:tracePt t="42183" x="3208338" y="1522413"/>
          <p14:tracePt t="42192" x="3200400" y="1495425"/>
          <p14:tracePt t="42199" x="3200400" y="1449388"/>
          <p14:tracePt t="42208" x="3200400" y="1441450"/>
          <p14:tracePt t="42215" x="3200400" y="1412875"/>
          <p14:tracePt t="42223" x="3200400" y="1404938"/>
          <p14:tracePt t="42232" x="3200400" y="1368425"/>
          <p14:tracePt t="42239" x="3227388" y="1349375"/>
          <p14:tracePt t="42247" x="3227388" y="1339850"/>
          <p14:tracePt t="42255" x="3236913" y="1312863"/>
          <p14:tracePt t="42263" x="3263900" y="1295400"/>
          <p14:tracePt t="42271" x="3263900" y="1285875"/>
          <p14:tracePt t="42280" x="3309938" y="1268413"/>
          <p14:tracePt t="42287" x="3327400" y="1249363"/>
          <p14:tracePt t="42296" x="3363913" y="1231900"/>
          <p14:tracePt t="42303" x="3400425" y="1203325"/>
          <p14:tracePt t="42312" x="3427413" y="1185863"/>
          <p14:tracePt t="42319" x="3500438" y="1176338"/>
          <p14:tracePt t="42329" x="3546475" y="1139825"/>
          <p14:tracePt t="42335" x="3609975" y="1130300"/>
          <p14:tracePt t="42343" x="3665538" y="1103313"/>
          <p14:tracePt t="42351" x="3709988" y="1093788"/>
          <p14:tracePt t="42361" x="3756025" y="1085850"/>
          <p14:tracePt t="42367" x="3775075" y="1085850"/>
          <p14:tracePt t="42376" x="3810000" y="1085850"/>
          <p14:tracePt t="42384" x="3838575" y="1085850"/>
          <p14:tracePt t="42391" x="3875088" y="1076325"/>
          <p14:tracePt t="42399" x="3902075" y="1076325"/>
          <p14:tracePt t="42408" x="3919538" y="1076325"/>
          <p14:tracePt t="42416" x="3948113" y="1076325"/>
          <p14:tracePt t="42426" x="3965575" y="1076325"/>
          <p14:tracePt t="42432" x="3992563" y="1076325"/>
          <p14:tracePt t="42440" x="4011613" y="1076325"/>
          <p14:tracePt t="42448" x="4029075" y="1076325"/>
          <p14:tracePt t="42456" x="4057650" y="1093788"/>
          <p14:tracePt t="42464" x="4094163" y="1112838"/>
          <p14:tracePt t="42473" x="4102100" y="1122363"/>
          <p14:tracePt t="42480" x="4121150" y="1139825"/>
          <p14:tracePt t="42487" x="4148138" y="1176338"/>
          <p14:tracePt t="42501" x="4157663" y="1195388"/>
          <p14:tracePt t="42503" x="4184650" y="1222375"/>
          <p14:tracePt t="42511" x="4194175" y="1239838"/>
          <p14:tracePt t="42519" x="4221163" y="1285875"/>
          <p14:tracePt t="42527" x="4238625" y="1312863"/>
          <p14:tracePt t="42535" x="4238625" y="1331913"/>
          <p14:tracePt t="42544" x="4238625" y="1349375"/>
          <p14:tracePt t="42551" x="4248150" y="1376363"/>
          <p14:tracePt t="42561" x="4248150" y="1385888"/>
          <p14:tracePt t="42567" x="4248150" y="1395413"/>
          <p14:tracePt t="42578" x="4248150" y="1422400"/>
          <p14:tracePt t="42583" x="4248150" y="1431925"/>
          <p14:tracePt t="42592" x="4248150" y="1441450"/>
          <p14:tracePt t="42599" x="4248150" y="1449388"/>
          <p14:tracePt t="42608" x="4248150" y="1468438"/>
          <p14:tracePt t="42615" x="4248150" y="1477963"/>
          <p14:tracePt t="42623" x="4238625" y="1495425"/>
          <p14:tracePt t="42631" x="4230688" y="1514475"/>
          <p14:tracePt t="42639" x="4230688" y="1522413"/>
          <p14:tracePt t="42648" x="4221163" y="1550988"/>
          <p14:tracePt t="42655" x="4202113" y="1568450"/>
          <p14:tracePt t="42664" x="4194175" y="1577975"/>
          <p14:tracePt t="42672" x="4175125" y="1604963"/>
          <p14:tracePt t="42679" x="4157663" y="1624013"/>
          <p14:tracePt t="42688" x="4138613" y="1651000"/>
          <p14:tracePt t="42695" x="4121150" y="1677988"/>
          <p14:tracePt t="42704" x="4084638" y="1704975"/>
          <p14:tracePt t="42711" x="4057650" y="1731963"/>
          <p14:tracePt t="42719" x="4038600" y="1768475"/>
          <p14:tracePt t="42727" x="4029075" y="1787525"/>
          <p14:tracePt t="42735" x="3992563" y="1814513"/>
          <p14:tracePt t="42744" x="3975100" y="1833563"/>
          <p14:tracePt t="42751" x="3956050" y="1860550"/>
          <p14:tracePt t="42760" x="3948113" y="1860550"/>
          <p14:tracePt t="42767" x="3938588" y="1870075"/>
          <p14:tracePt t="42776" x="3919538" y="1887538"/>
          <p14:tracePt t="42792" x="3911600" y="1887538"/>
          <p14:tracePt t="42802" x="3902075" y="1897063"/>
          <p14:tracePt t="42914" x="3892550" y="1897063"/>
          <p14:tracePt t="42925" x="3892550" y="1878013"/>
          <p14:tracePt t="42928" x="3892550" y="1851025"/>
          <p14:tracePt t="42937" x="3892550" y="1814513"/>
          <p14:tracePt t="42945" x="3892550" y="1768475"/>
          <p14:tracePt t="42952" x="3919538" y="1687513"/>
          <p14:tracePt t="42959" x="3929063" y="1631950"/>
          <p14:tracePt t="42967" x="3938588" y="1604963"/>
          <p14:tracePt t="42976" x="3938588" y="1514475"/>
          <p14:tracePt t="42983" x="3956050" y="1485900"/>
          <p14:tracePt t="42993" x="3975100" y="1431925"/>
          <p14:tracePt t="43000" x="3984625" y="1385888"/>
          <p14:tracePt t="43008" x="3984625" y="1349375"/>
          <p14:tracePt t="43017" x="3992563" y="1303338"/>
          <p14:tracePt t="43023" x="3992563" y="1285875"/>
          <p14:tracePt t="43032" x="3992563" y="1249363"/>
          <p14:tracePt t="43039" x="3992563" y="1239838"/>
          <p14:tracePt t="43047" x="3992563" y="1212850"/>
          <p14:tracePt t="43055" x="3992563" y="1203325"/>
          <p14:tracePt t="43079" x="4002088" y="1195388"/>
          <p14:tracePt t="43194" x="4002088" y="1185863"/>
          <p14:tracePt t="43367" x="4002088" y="1176338"/>
          <p14:tracePt t="43376" x="4002088" y="1166813"/>
          <p14:tracePt t="43383" x="4002088" y="1149350"/>
          <p14:tracePt t="43392" x="4002088" y="1122363"/>
          <p14:tracePt t="43399" x="4002088" y="1112838"/>
          <p14:tracePt t="43409" x="4002088" y="1085850"/>
          <p14:tracePt t="43415" x="4002088" y="1076325"/>
          <p14:tracePt t="43424" x="4002088" y="1057275"/>
          <p14:tracePt t="43431" x="3965575" y="1049338"/>
          <p14:tracePt t="43439" x="3902075" y="1039813"/>
          <p14:tracePt t="43447" x="3846513" y="1020763"/>
          <p14:tracePt t="43455" x="3746500" y="1012825"/>
          <p14:tracePt t="43463" x="3656013" y="1003300"/>
          <p14:tracePt t="43471" x="3582988" y="984250"/>
          <p14:tracePt t="43479" x="3482975" y="947738"/>
          <p14:tracePt t="43487" x="3400425" y="930275"/>
          <p14:tracePt t="43495" x="3327400" y="920750"/>
          <p14:tracePt t="43503" x="3263900" y="893763"/>
          <p14:tracePt t="43511" x="3208338" y="884238"/>
          <p14:tracePt t="43519" x="3171825" y="874713"/>
          <p14:tracePt t="43527" x="3144838" y="866775"/>
          <p14:tracePt t="43536" x="3127375" y="866775"/>
          <p14:tracePt t="43544" x="3117850" y="866775"/>
          <p14:tracePt t="43561" x="3108325" y="866775"/>
          <p14:tracePt t="43567" x="3100388" y="866775"/>
          <p14:tracePt t="43577" x="3071813" y="866775"/>
          <p14:tracePt t="43584" x="3027363" y="866775"/>
          <p14:tracePt t="43591" x="2990850" y="866775"/>
          <p14:tracePt t="43599" x="2935288" y="866775"/>
          <p14:tracePt t="43607" x="2889250" y="866775"/>
          <p14:tracePt t="43615" x="2835275" y="884238"/>
          <p14:tracePt t="43623" x="2752725" y="884238"/>
          <p14:tracePt t="43632" x="2735263" y="893763"/>
          <p14:tracePt t="43639" x="2708275" y="893763"/>
          <p14:tracePt t="43647" x="2689225" y="893763"/>
          <p14:tracePt t="43793" x="2679700" y="903288"/>
          <p14:tracePt t="43824" x="2679700" y="920750"/>
          <p14:tracePt t="43831" x="2679700" y="930275"/>
          <p14:tracePt t="43847" x="2679700" y="939800"/>
          <p14:tracePt t="43856" x="2679700" y="947738"/>
          <p14:tracePt t="43864" x="2698750" y="957263"/>
          <p14:tracePt t="43872" x="2725738" y="957263"/>
          <p14:tracePt t="43880" x="2762250" y="957263"/>
          <p14:tracePt t="43888" x="2798763" y="976313"/>
          <p14:tracePt t="43896" x="2881313" y="984250"/>
          <p14:tracePt t="43904" x="2935288" y="984250"/>
          <p14:tracePt t="43912" x="3027363" y="1003300"/>
          <p14:tracePt t="43921" x="3127375" y="1012825"/>
          <p14:tracePt t="43928" x="3181350" y="1012825"/>
          <p14:tracePt t="43937" x="3244850" y="1039813"/>
          <p14:tracePt t="43944" x="3281363" y="1039813"/>
          <p14:tracePt t="43953" x="3327400" y="1049338"/>
          <p14:tracePt t="43968" x="3336925" y="1057275"/>
          <p14:tracePt t="43983" x="3346450" y="1066800"/>
          <p14:tracePt t="44000" x="3346450" y="1076325"/>
          <p14:tracePt t="44007" x="3346450" y="1085850"/>
          <p14:tracePt t="44032" x="3346450" y="1093788"/>
          <p14:tracePt t="44056" x="3346450" y="1112838"/>
          <p14:tracePt t="44175" x="3346450" y="1122363"/>
          <p14:tracePt t="44183" x="3336925" y="1122363"/>
          <p14:tracePt t="44192" x="3336925" y="1130300"/>
          <p14:tracePt t="44208" x="3327400" y="1130300"/>
          <p14:tracePt t="44216" x="3300413" y="1139825"/>
          <p14:tracePt t="44224" x="3290888" y="1139825"/>
          <p14:tracePt t="44232" x="3281363" y="1149350"/>
          <p14:tracePt t="44240" x="3254375" y="1158875"/>
          <p14:tracePt t="44248" x="3236913" y="1176338"/>
          <p14:tracePt t="44255" x="3190875" y="1185863"/>
          <p14:tracePt t="44271" x="3163888" y="1195388"/>
          <p14:tracePt t="44279" x="3127375" y="1212850"/>
          <p14:tracePt t="44287" x="3108325" y="1222375"/>
          <p14:tracePt t="44297" x="3100388" y="1222375"/>
          <p14:tracePt t="44303" x="3081338" y="1231900"/>
          <p14:tracePt t="44311" x="3071813" y="1231900"/>
          <p14:tracePt t="44319" x="3063875" y="1239838"/>
          <p14:tracePt t="44328" x="3044825" y="1258888"/>
          <p14:tracePt t="44335" x="3035300" y="1258888"/>
          <p14:tracePt t="44344" x="3017838" y="1276350"/>
          <p14:tracePt t="44351" x="3008313" y="1285875"/>
          <p14:tracePt t="44362" x="2998788" y="1303338"/>
          <p14:tracePt t="44513" x="2998788" y="1312863"/>
          <p14:tracePt t="44529" x="2998788" y="1339850"/>
          <p14:tracePt t="44537" x="2998788" y="1349375"/>
          <p14:tracePt t="44545" x="3008313" y="1385888"/>
          <p14:tracePt t="44551" x="3035300" y="1404938"/>
          <p14:tracePt t="44559" x="3044825" y="1422400"/>
          <p14:tracePt t="44567" x="3054350" y="1441450"/>
          <p14:tracePt t="44578" x="3063875" y="1458913"/>
          <p14:tracePt t="44583" x="3081338" y="1485900"/>
          <p14:tracePt t="44892" x="3090863" y="1495425"/>
          <p14:tracePt t="45089" x="3090863" y="1485900"/>
          <p14:tracePt t="45097" x="3090863" y="1477963"/>
          <p14:tracePt t="45104" x="3090863" y="1458913"/>
          <p14:tracePt t="45113" x="3090863" y="1441450"/>
          <p14:tracePt t="45119" x="3090863" y="1431925"/>
          <p14:tracePt t="45128" x="3090863" y="1422400"/>
          <p14:tracePt t="45135" x="3090863" y="1412875"/>
          <p14:tracePt t="45144" x="3090863" y="1404938"/>
          <p14:tracePt t="45160" x="3090863" y="1395413"/>
          <p14:tracePt t="45208" x="3090863" y="1376363"/>
          <p14:tracePt t="45353" x="3090863" y="1395413"/>
          <p14:tracePt t="45361" x="3071813" y="1431925"/>
          <p14:tracePt t="45367" x="3063875" y="1458913"/>
          <p14:tracePt t="45384" x="3063875" y="1468438"/>
          <p14:tracePt t="45393" x="3063875" y="1477963"/>
          <p14:tracePt t="45399" x="3063875" y="1495425"/>
          <p14:tracePt t="45480" x="3063875" y="1504950"/>
          <p14:tracePt t="45488" x="3063875" y="1514475"/>
          <p14:tracePt t="45496" x="3063875" y="1541463"/>
          <p14:tracePt t="45504" x="3063875" y="1558925"/>
          <p14:tracePt t="45512" x="3063875" y="1587500"/>
          <p14:tracePt t="45520" x="3063875" y="1595438"/>
          <p14:tracePt t="45528" x="3071813" y="1604963"/>
          <p14:tracePt t="45536" x="3071813" y="1631950"/>
          <p14:tracePt t="45544" x="3081338" y="1651000"/>
          <p14:tracePt t="45551" x="3090863" y="1677988"/>
          <p14:tracePt t="45560" x="3090863" y="1687513"/>
          <p14:tracePt t="45567" x="3090863" y="1697038"/>
          <p14:tracePt t="45576" x="3090863" y="1714500"/>
          <p14:tracePt t="45583" x="3108325" y="1741488"/>
          <p14:tracePt t="45592" x="3117850" y="1751013"/>
          <p14:tracePt t="45599" x="3117850" y="1760538"/>
          <p14:tracePt t="45608" x="3127375" y="1778000"/>
          <p14:tracePt t="45615" x="3136900" y="1804988"/>
          <p14:tracePt t="45624" x="3154363" y="1833563"/>
          <p14:tracePt t="45631" x="3171825" y="1851025"/>
          <p14:tracePt t="45639" x="3181350" y="1887538"/>
          <p14:tracePt t="45647" x="3190875" y="1924050"/>
          <p14:tracePt t="45656" x="3227388" y="1970088"/>
          <p14:tracePt t="45663" x="3244850" y="2016125"/>
          <p14:tracePt t="45672" x="3300413" y="2089150"/>
          <p14:tracePt t="45679" x="3336925" y="2133600"/>
          <p14:tracePt t="45687" x="3390900" y="2197100"/>
          <p14:tracePt t="45695" x="3436938" y="2243138"/>
          <p14:tracePt t="45704" x="3490913" y="2316163"/>
          <p14:tracePt t="45711" x="3509963" y="2362200"/>
          <p14:tracePt t="45720" x="3563938" y="2425700"/>
          <p14:tracePt t="45728" x="3600450" y="2471738"/>
          <p14:tracePt t="45735" x="3646488" y="2517775"/>
          <p14:tracePt t="45745" x="3683000" y="2571750"/>
          <p14:tracePt t="45751" x="3702050" y="2598738"/>
          <p14:tracePt t="45760" x="3738563" y="2625725"/>
          <p14:tracePt t="45767" x="3765550" y="2662238"/>
          <p14:tracePt t="45776" x="3775075" y="2671763"/>
          <p14:tracePt t="45783" x="3792538" y="2690813"/>
          <p14:tracePt t="45792" x="3802063" y="2698750"/>
          <p14:tracePt t="45801" x="3810000" y="2698750"/>
          <p14:tracePt t="46009" x="3810000" y="2717800"/>
          <p14:tracePt t="46027" x="3810000" y="2727325"/>
          <p14:tracePt t="46345" x="3829050" y="2727325"/>
          <p14:tracePt t="46354" x="3838575" y="2727325"/>
          <p14:tracePt t="46366" x="3846513" y="2717800"/>
          <p14:tracePt t="46368" x="3856038" y="2708275"/>
          <p14:tracePt t="46378" x="3865563" y="2698750"/>
          <p14:tracePt t="46385" x="3875088" y="2690813"/>
          <p14:tracePt t="46396" x="3883025" y="2681288"/>
          <p14:tracePt t="46401" x="3892550" y="2662238"/>
          <p14:tracePt t="46411" x="3902075" y="2654300"/>
          <p14:tracePt t="46416" x="3911600" y="2644775"/>
          <p14:tracePt t="46426" x="3919538" y="2625725"/>
          <p14:tracePt t="46431" x="3938588" y="2608263"/>
          <p14:tracePt t="46439" x="3948113" y="2589213"/>
          <p14:tracePt t="46447" x="3948113" y="2581275"/>
          <p14:tracePt t="46463" x="3965575" y="2562225"/>
          <p14:tracePt t="46479" x="3975100" y="2554288"/>
          <p14:tracePt t="46633" x="3984625" y="2535238"/>
          <p14:tracePt t="46650" x="3992563" y="2525713"/>
          <p14:tracePt t="46681" x="4002088" y="2508250"/>
          <p14:tracePt t="46706" x="4011613" y="2498725"/>
          <p14:tracePt t="46722" x="4011613" y="2489200"/>
          <p14:tracePt t="46744" x="4011613" y="2481263"/>
          <p14:tracePt t="46752" x="4021138" y="2471738"/>
          <p14:tracePt t="46761" x="4021138" y="2452688"/>
          <p14:tracePt t="46768" x="4021138" y="2444750"/>
          <p14:tracePt t="46778" x="4021138" y="2425700"/>
          <p14:tracePt t="46784" x="4021138" y="2398713"/>
          <p14:tracePt t="46794" x="4021138" y="2389188"/>
          <p14:tracePt t="46800" x="4021138" y="2379663"/>
          <p14:tracePt t="46807" x="4021138" y="2362200"/>
          <p14:tracePt t="46815" x="4021138" y="2352675"/>
          <p14:tracePt t="46823" x="4021138" y="2325688"/>
          <p14:tracePt t="46831" x="4021138" y="2316163"/>
          <p14:tracePt t="46839" x="4021138" y="2298700"/>
          <p14:tracePt t="46847" x="4002088" y="2279650"/>
          <p14:tracePt t="46855" x="3992563" y="2270125"/>
          <p14:tracePt t="46863" x="3975100" y="2252663"/>
          <p14:tracePt t="46871" x="3956050" y="2243138"/>
          <p14:tracePt t="46880" x="3892550" y="2206625"/>
          <p14:tracePt t="46887" x="3838575" y="2197100"/>
          <p14:tracePt t="46896" x="3775075" y="2160588"/>
          <p14:tracePt t="46905" x="3709988" y="2133600"/>
          <p14:tracePt t="46912" x="3629025" y="2097088"/>
          <p14:tracePt t="46920" x="3563938" y="2070100"/>
          <p14:tracePt t="46928" x="3536950" y="2060575"/>
          <p14:tracePt t="46936" x="3490913" y="2033588"/>
          <p14:tracePt t="46945" x="3455988" y="2024063"/>
          <p14:tracePt t="46952" x="3419475" y="2006600"/>
          <p14:tracePt t="46960" x="3373438" y="1970088"/>
          <p14:tracePt t="46968" x="3336925" y="1960563"/>
          <p14:tracePt t="46976" x="3317875" y="1951038"/>
          <p14:tracePt t="46984" x="3254375" y="1933575"/>
          <p14:tracePt t="46992" x="3227388" y="1924050"/>
          <p14:tracePt t="47000" x="3181350" y="1924050"/>
          <p14:tracePt t="47008" x="3154363" y="1906588"/>
          <p14:tracePt t="47015" x="3100388" y="1906588"/>
          <p14:tracePt t="47024" x="3044825" y="1906588"/>
          <p14:tracePt t="47032" x="2990850" y="1906588"/>
          <p14:tracePt t="47039" x="2935288" y="1906588"/>
          <p14:tracePt t="47047" x="2871788" y="1906588"/>
          <p14:tracePt t="47055" x="2817813" y="1906588"/>
          <p14:tracePt t="47078" x="2735263" y="1906588"/>
          <p14:tracePt t="47079" x="2716213" y="1906588"/>
          <p14:tracePt t="47087" x="2679700" y="1906588"/>
          <p14:tracePt t="47095" x="2635250" y="1897063"/>
          <p14:tracePt t="47104" x="2616200" y="1887538"/>
          <p14:tracePt t="47111" x="2598738" y="1878013"/>
          <p14:tracePt t="47119" x="2589213" y="1878013"/>
          <p14:tracePt t="47143" x="2579688" y="1878013"/>
          <p14:tracePt t="47159" x="2562225" y="1878013"/>
          <p14:tracePt t="47167" x="2552700" y="1878013"/>
          <p14:tracePt t="47183" x="2533650" y="1878013"/>
          <p14:tracePt t="47200" x="2516188" y="1887538"/>
          <p14:tracePt t="47208" x="2506663" y="1897063"/>
          <p14:tracePt t="47216" x="2489200" y="1924050"/>
          <p14:tracePt t="47231" x="2489200" y="1951038"/>
          <p14:tracePt t="47239" x="2479675" y="1970088"/>
          <p14:tracePt t="47247" x="2479675" y="1997075"/>
          <p14:tracePt t="47255" x="2479675" y="2006600"/>
          <p14:tracePt t="47263" x="2479675" y="2033588"/>
          <p14:tracePt t="47272" x="2479675" y="2060575"/>
          <p14:tracePt t="47280" x="2479675" y="2070100"/>
          <p14:tracePt t="47287" x="2479675" y="2089150"/>
          <p14:tracePt t="47298" x="2489200" y="2116138"/>
          <p14:tracePt t="47303" x="2525713" y="2143125"/>
          <p14:tracePt t="47311" x="2570163" y="2160588"/>
          <p14:tracePt t="47319" x="2589213" y="2170113"/>
          <p14:tracePt t="47330" x="2606675" y="2170113"/>
          <p14:tracePt t="47335" x="2625725" y="2179638"/>
          <p14:tracePt t="47521" x="2589213" y="2179638"/>
          <p14:tracePt t="47527" x="2506663" y="2152650"/>
          <p14:tracePt t="47535" x="2470150" y="2143125"/>
          <p14:tracePt t="47543" x="2389188" y="2133600"/>
          <p14:tracePt t="47551" x="2316163" y="2133600"/>
          <p14:tracePt t="47559" x="2260600" y="2116138"/>
          <p14:tracePt t="47568" x="2197100" y="2079625"/>
          <p14:tracePt t="47576" x="2160588" y="2079625"/>
          <p14:tracePt t="47583" x="2133600" y="2079625"/>
          <p14:tracePt t="47592" x="2097088" y="2070100"/>
          <p14:tracePt t="47600" x="2087563" y="2070100"/>
          <p14:tracePt t="47612" x="2078038" y="2060575"/>
          <p14:tracePt t="47626" x="2060575" y="2043113"/>
          <p14:tracePt t="47648" x="2041525" y="2024063"/>
          <p14:tracePt t="47656" x="2041525" y="2006600"/>
          <p14:tracePt t="47664" x="2041525" y="1997075"/>
          <p14:tracePt t="47672" x="2041525" y="1987550"/>
          <p14:tracePt t="47680" x="2041525" y="1979613"/>
          <p14:tracePt t="47688" x="2041525" y="1970088"/>
          <p14:tracePt t="47696" x="2041525" y="1960563"/>
          <p14:tracePt t="47705" x="2041525" y="1951038"/>
          <p14:tracePt t="47712" x="2033588" y="1933575"/>
          <p14:tracePt t="47721" x="2033588" y="1914525"/>
          <p14:tracePt t="47729" x="2033588" y="1897063"/>
          <p14:tracePt t="47739" x="2033588" y="1878013"/>
          <p14:tracePt t="47744" x="2033588" y="1860550"/>
          <p14:tracePt t="47760" x="2041525" y="1833563"/>
          <p14:tracePt t="47767" x="2051050" y="1824038"/>
          <p14:tracePt t="47776" x="2060575" y="1814513"/>
          <p14:tracePt t="47783" x="2087563" y="1787525"/>
          <p14:tracePt t="47792" x="2097088" y="1778000"/>
          <p14:tracePt t="47801" x="2097088" y="1768475"/>
          <p14:tracePt t="47807" x="2114550" y="1760538"/>
          <p14:tracePt t="47815" x="2133600" y="1760538"/>
          <p14:tracePt t="47823" x="2160588" y="1760538"/>
          <p14:tracePt t="47831" x="2206625" y="1760538"/>
          <p14:tracePt t="47839" x="2224088" y="1760538"/>
          <p14:tracePt t="47847" x="2251075" y="1760538"/>
          <p14:tracePt t="47855" x="2270125" y="1760538"/>
          <p14:tracePt t="47863" x="2297113" y="1797050"/>
          <p14:tracePt t="47871" x="2324100" y="1814513"/>
          <p14:tracePt t="47880" x="2343150" y="1833563"/>
          <p14:tracePt t="47887" x="2343150" y="1851025"/>
          <p14:tracePt t="47895" x="2360613" y="1870075"/>
          <p14:tracePt t="47903" x="2360613" y="1878013"/>
          <p14:tracePt t="47919" x="2360613" y="1887538"/>
          <p14:tracePt t="48122" x="2360613" y="1906588"/>
          <p14:tracePt t="48128" x="2370138" y="1933575"/>
          <p14:tracePt t="48137" x="2370138" y="1943100"/>
          <p14:tracePt t="48146" x="2389188" y="1970088"/>
          <p14:tracePt t="48153" x="2406650" y="1997075"/>
          <p14:tracePt t="48162" x="2425700" y="2024063"/>
          <p14:tracePt t="48169" x="2479675" y="2070100"/>
          <p14:tracePt t="48178" x="2525713" y="2143125"/>
          <p14:tracePt t="48185" x="2579688" y="2206625"/>
          <p14:tracePt t="48195" x="2635250" y="2270125"/>
          <p14:tracePt t="48201" x="2698750" y="2335213"/>
          <p14:tracePt t="48210" x="2752725" y="2389188"/>
          <p14:tracePt t="48216" x="2835275" y="2471738"/>
          <p14:tracePt t="48227" x="2889250" y="2535238"/>
          <p14:tracePt t="48234" x="2935288" y="2589213"/>
          <p14:tracePt t="48239" x="2990850" y="2635250"/>
          <p14:tracePt t="48247" x="3017838" y="2671763"/>
          <p14:tracePt t="48255" x="3044825" y="2690813"/>
          <p14:tracePt t="48263" x="3071813" y="2708275"/>
          <p14:tracePt t="48271" x="3071813" y="2717800"/>
          <p14:tracePt t="48279" x="3081338" y="2727325"/>
          <p14:tracePt t="48287" x="3090863" y="2727325"/>
          <p14:tracePt t="48504" x="3100388" y="2727325"/>
          <p14:tracePt t="48512" x="3127375" y="2727325"/>
          <p14:tracePt t="48520" x="3144838" y="2727325"/>
          <p14:tracePt t="48528" x="3163888" y="2727325"/>
          <p14:tracePt t="48535" x="3171825" y="2727325"/>
          <p14:tracePt t="48551" x="3200400" y="2727325"/>
          <p14:tracePt t="48560" x="3217863" y="2727325"/>
          <p14:tracePt t="48567" x="3227388" y="2717800"/>
          <p14:tracePt t="48576" x="3254375" y="2717800"/>
          <p14:tracePt t="48583" x="3273425" y="2717800"/>
          <p14:tracePt t="48592" x="3309938" y="2717800"/>
          <p14:tracePt t="48599" x="3354388" y="2717800"/>
          <p14:tracePt t="48611" x="3409950" y="2717800"/>
          <p14:tracePt t="48615" x="3446463" y="2717800"/>
          <p14:tracePt t="48623" x="3500438" y="2717800"/>
          <p14:tracePt t="48631" x="3563938" y="2717800"/>
          <p14:tracePt t="48640" x="3619500" y="2717800"/>
          <p14:tracePt t="48647" x="3709988" y="2717800"/>
          <p14:tracePt t="48656" x="3783013" y="2717800"/>
          <p14:tracePt t="48663" x="3892550" y="2717800"/>
          <p14:tracePt t="48673" x="3948113" y="2717800"/>
          <p14:tracePt t="48679" x="4029075" y="2698750"/>
          <p14:tracePt t="48687" x="4102100" y="2690813"/>
          <p14:tracePt t="48695" x="4165600" y="2681288"/>
          <p14:tracePt t="48704" x="4202113" y="2654300"/>
          <p14:tracePt t="48711" x="4248150" y="2654300"/>
          <p14:tracePt t="48720" x="4267200" y="2654300"/>
          <p14:tracePt t="48727" x="4284663" y="2644775"/>
          <p14:tracePt t="48736" x="4294188" y="2644775"/>
          <p14:tracePt t="48744" x="4311650" y="2644775"/>
          <p14:tracePt t="48751" x="4330700" y="2644775"/>
          <p14:tracePt t="48806" x="4340225" y="2644775"/>
          <p14:tracePt t="48807" x="4348163" y="2644775"/>
          <p14:tracePt t="48815" x="4367213" y="2644775"/>
          <p14:tracePt t="48823" x="4376738" y="2644775"/>
          <p14:tracePt t="48839" x="4384675" y="2644775"/>
          <p14:tracePt t="49096" x="4403725" y="2644775"/>
          <p14:tracePt t="49183" x="4413250" y="2644775"/>
          <p14:tracePt t="49192" x="4421188" y="2644775"/>
          <p14:tracePt t="49250" x="4430713" y="2644775"/>
          <p14:tracePt t="49256" x="4448175" y="2644775"/>
          <p14:tracePt t="49433" x="4457700" y="2644775"/>
          <p14:tracePt t="49449" x="4467225" y="2644775"/>
          <p14:tracePt t="49464" x="4494213" y="2644775"/>
          <p14:tracePt t="49479" x="4503738" y="2654300"/>
          <p14:tracePt t="49495" x="4513263" y="2662238"/>
          <p14:tracePt t="49511" x="4521200" y="2690813"/>
          <p14:tracePt t="49519" x="4540250" y="2708275"/>
          <p14:tracePt t="49527" x="4549775" y="2735263"/>
          <p14:tracePt t="49536" x="4557713" y="2744788"/>
          <p14:tracePt t="49553" x="4586288" y="2817813"/>
          <p14:tracePt t="49570" x="4594225" y="2836863"/>
          <p14:tracePt t="49584" x="4594225" y="2844800"/>
          <p14:tracePt t="49594" x="4594225" y="2863850"/>
          <p14:tracePt t="49611" x="4594225" y="2873375"/>
          <p14:tracePt t="49631" x="4603750" y="2881313"/>
          <p14:tracePt t="49655" x="4603750" y="2890838"/>
          <p14:tracePt t="49794" x="4613275" y="2909888"/>
          <p14:tracePt t="49806" x="4622800" y="2917825"/>
          <p14:tracePt t="49807" x="4630738" y="2927350"/>
          <p14:tracePt t="49831" x="4630738" y="2946400"/>
          <p14:tracePt t="49847" x="4630738" y="2954338"/>
          <p14:tracePt t="49863" x="4630738" y="2963863"/>
          <p14:tracePt t="49887" x="4630738" y="2973388"/>
          <p14:tracePt t="49895" x="4630738" y="2982913"/>
          <p14:tracePt t="50154" x="4630738" y="2990850"/>
          <p14:tracePt t="50160" x="4630738" y="3009900"/>
          <p14:tracePt t="50169" x="4630738" y="3036888"/>
          <p14:tracePt t="50179" x="4630738" y="3082925"/>
          <p14:tracePt t="50185" x="4630738" y="3100388"/>
          <p14:tracePt t="50195" x="4630738" y="3127375"/>
          <p14:tracePt t="50201" x="4630738" y="3155950"/>
          <p14:tracePt t="50211" x="4640263" y="3200400"/>
          <p14:tracePt t="50217" x="4649788" y="3228975"/>
          <p14:tracePt t="50225" x="4649788" y="3236913"/>
          <p14:tracePt t="50234" x="4659313" y="3265488"/>
          <p14:tracePt t="50240" x="4659313" y="3273425"/>
          <p14:tracePt t="50248" x="4667250" y="3282950"/>
          <p14:tracePt t="50264" x="4676775" y="3292475"/>
          <p14:tracePt t="50280" x="4676775" y="3302000"/>
          <p14:tracePt t="50288" x="4676775" y="3309938"/>
          <p14:tracePt t="50296" x="4676775" y="3319463"/>
          <p14:tracePt t="50303" x="4676775" y="3328988"/>
          <p14:tracePt t="50311" x="4676775" y="3338513"/>
          <p14:tracePt t="50320" x="4676775" y="3346450"/>
          <p14:tracePt t="50335" x="4676775" y="3355975"/>
          <p14:tracePt t="50528" x="4686300" y="3365500"/>
          <p14:tracePt t="50651" x="4703763" y="3365500"/>
          <p14:tracePt t="50661" x="4713288" y="3365500"/>
          <p14:tracePt t="50666" x="4722813" y="3365500"/>
          <p14:tracePt t="50672" x="4740275" y="3392488"/>
          <p14:tracePt t="50680" x="4759325" y="3419475"/>
          <p14:tracePt t="50687" x="4795838" y="3455988"/>
          <p14:tracePt t="50695" x="4813300" y="3482975"/>
          <p14:tracePt t="50704" x="4832350" y="3519488"/>
          <p14:tracePt t="50711" x="4840288" y="3556000"/>
          <p14:tracePt t="50719" x="4876800" y="3602038"/>
          <p14:tracePt t="50728" x="4905375" y="3648075"/>
          <p14:tracePt t="50735" x="4922838" y="3694113"/>
          <p14:tracePt t="50744" x="4932363" y="3730625"/>
          <p14:tracePt t="50751" x="4941888" y="3767138"/>
          <p14:tracePt t="50762" x="4941888" y="3784600"/>
          <p14:tracePt t="50767" x="4941888" y="3811588"/>
          <p14:tracePt t="50776" x="4941888" y="3830638"/>
          <p14:tracePt t="50783" x="4941888" y="3840163"/>
          <p14:tracePt t="50799" x="4941888" y="3857625"/>
          <p14:tracePt t="50971" x="4949825" y="3875088"/>
          <p14:tracePt t="50978" x="4959350" y="3875088"/>
          <p14:tracePt t="50994" x="4978400" y="3884613"/>
          <p14:tracePt t="51011" x="4995863" y="3903663"/>
          <p14:tracePt t="51018" x="4995863" y="3911600"/>
          <p14:tracePt t="51033" x="4995863" y="3921125"/>
          <p14:tracePt t="51050" x="4995863" y="3930650"/>
          <p14:tracePt t="51061" x="4995863" y="3940175"/>
          <p14:tracePt t="51071" x="4995863" y="3948113"/>
          <p14:tracePt t="51079" x="4995863" y="3957638"/>
          <p14:tracePt t="51088" x="4995863" y="3967163"/>
          <p14:tracePt t="51095" x="4986338" y="3994150"/>
          <p14:tracePt t="51103" x="4968875" y="4013200"/>
          <p14:tracePt t="51111" x="4959350" y="4021138"/>
          <p14:tracePt t="51121" x="4949825" y="4049713"/>
          <p14:tracePt t="51128" x="4932363" y="4067175"/>
          <p14:tracePt t="51138" x="4913313" y="4086225"/>
          <p14:tracePt t="51146" x="4905375" y="4103688"/>
          <p14:tracePt t="51152" x="4895850" y="4130675"/>
          <p14:tracePt t="51160" x="4876800" y="4159250"/>
          <p14:tracePt t="51167" x="4868863" y="4176713"/>
          <p14:tracePt t="51175" x="4859338" y="4195763"/>
          <p14:tracePt t="51183" x="4840288" y="4213225"/>
          <p14:tracePt t="51193" x="4840288" y="4222750"/>
          <p14:tracePt t="51199" x="4832350" y="4232275"/>
          <p14:tracePt t="51208" x="4822825" y="4240213"/>
          <p14:tracePt t="51215" x="4776788" y="4276725"/>
          <p14:tracePt t="51223" x="4767263" y="4286250"/>
          <p14:tracePt t="51231" x="4749800" y="4295775"/>
          <p14:tracePt t="51239" x="4730750" y="4303713"/>
          <p14:tracePt t="51247" x="4722813" y="4303713"/>
          <p14:tracePt t="51255" x="4686300" y="4322763"/>
          <p14:tracePt t="51263" x="4659313" y="4332288"/>
          <p14:tracePt t="51271" x="4622800" y="4340225"/>
          <p14:tracePt t="51280" x="4557713" y="4340225"/>
          <p14:tracePt t="51287" x="4484688" y="4340225"/>
          <p14:tracePt t="51298" x="4421188" y="4340225"/>
          <p14:tracePt t="51303" x="4348163" y="4340225"/>
          <p14:tracePt t="51311" x="4257675" y="4340225"/>
          <p14:tracePt t="51319" x="4129088" y="4340225"/>
          <p14:tracePt t="51328" x="3984625" y="4340225"/>
          <p14:tracePt t="51335" x="3875088" y="4340225"/>
          <p14:tracePt t="51347" x="3765550" y="4340225"/>
          <p14:tracePt t="51353" x="3673475" y="4340225"/>
          <p14:tracePt t="51365" x="3600450" y="4340225"/>
          <p14:tracePt t="51368" x="3527425" y="4340225"/>
          <p14:tracePt t="51377" x="3473450" y="4340225"/>
          <p14:tracePt t="51384" x="3427413" y="4340225"/>
          <p14:tracePt t="51393" x="3390900" y="4340225"/>
          <p14:tracePt t="51400" x="3336925" y="4340225"/>
          <p14:tracePt t="51409" x="3309938" y="4340225"/>
          <p14:tracePt t="51416" x="3263900" y="4340225"/>
          <p14:tracePt t="51423" x="3254375" y="4340225"/>
          <p14:tracePt t="51431" x="3227388" y="4340225"/>
          <p14:tracePt t="51440" x="3208338" y="4340225"/>
          <p14:tracePt t="51447" x="3190875" y="4340225"/>
          <p14:tracePt t="51463" x="3181350" y="4340225"/>
          <p14:tracePt t="51471" x="3171825" y="4349750"/>
          <p14:tracePt t="51495" x="3154363" y="4349750"/>
          <p14:tracePt t="51503" x="3136900" y="4359275"/>
          <p14:tracePt t="51520" x="3127375" y="4368800"/>
          <p14:tracePt t="51527" x="3117850" y="4376738"/>
          <p14:tracePt t="51536" x="3108325" y="4376738"/>
          <p14:tracePt t="51592" x="3108325" y="4386263"/>
          <p14:tracePt t="51614" x="3090863" y="4386263"/>
          <p14:tracePt t="51616" x="3071813" y="4395788"/>
          <p14:tracePt t="51624" x="3054350" y="4405313"/>
          <p14:tracePt t="51631" x="3044825" y="4413250"/>
          <p14:tracePt t="51647" x="3035300" y="4413250"/>
          <p14:tracePt t="51656" x="3017838" y="4422775"/>
          <p14:tracePt t="51671" x="3008313" y="4432300"/>
          <p14:tracePt t="51679" x="2990850" y="4449763"/>
          <p14:tracePt t="51687" x="2971800" y="4468813"/>
          <p14:tracePt t="51695" x="2962275" y="4478338"/>
          <p14:tracePt t="51704" x="2954338" y="4495800"/>
          <p14:tracePt t="51712" x="2925763" y="4522788"/>
          <p14:tracePt t="51720" x="2917825" y="4559300"/>
          <p14:tracePt t="51727" x="2908300" y="4568825"/>
          <p14:tracePt t="51736" x="2881313" y="4605338"/>
          <p14:tracePt t="51744" x="2862263" y="4624388"/>
          <p14:tracePt t="51751" x="2825750" y="4651375"/>
          <p14:tracePt t="51761" x="2798763" y="4678363"/>
          <p14:tracePt t="51767" x="2762250" y="4697413"/>
          <p14:tracePt t="51775" x="2735263" y="4705350"/>
          <p14:tracePt t="51783" x="2708275" y="4724400"/>
          <p14:tracePt t="51792" x="2679700" y="4724400"/>
          <p14:tracePt t="51801" x="2662238" y="4724400"/>
          <p14:tracePt t="51808" x="2616200" y="4724400"/>
          <p14:tracePt t="51815" x="2589213" y="4724400"/>
          <p14:tracePt t="51823" x="2562225" y="4724400"/>
          <p14:tracePt t="51831" x="2516188" y="4724400"/>
          <p14:tracePt t="51839" x="2479675" y="4724400"/>
          <p14:tracePt t="51847" x="2425700" y="4724400"/>
          <p14:tracePt t="51855" x="2370138" y="4724400"/>
          <p14:tracePt t="51863" x="2306638" y="4724400"/>
          <p14:tracePt t="51872" x="2297113" y="4724400"/>
          <p14:tracePt t="51879" x="2233613" y="4724400"/>
          <p14:tracePt t="51888" x="2187575" y="4705350"/>
          <p14:tracePt t="51896" x="2160588" y="4697413"/>
          <p14:tracePt t="51904" x="2143125" y="4678363"/>
          <p14:tracePt t="51912" x="2097088" y="4668838"/>
          <p14:tracePt t="51920" x="2078038" y="4651375"/>
          <p14:tracePt t="51927" x="2070100" y="4632325"/>
          <p14:tracePt t="51935" x="2041525" y="4605338"/>
          <p14:tracePt t="51943" x="2033588" y="4568825"/>
          <p14:tracePt t="51952" x="2024063" y="4551363"/>
          <p14:tracePt t="51962" x="2005013" y="4522788"/>
          <p14:tracePt t="51970" x="1987550" y="4495800"/>
          <p14:tracePt t="51977" x="1987550" y="4486275"/>
          <p14:tracePt t="51985" x="1978025" y="4459288"/>
          <p14:tracePt t="51994" x="1951038" y="4432300"/>
          <p14:tracePt t="52003" x="1931988" y="4395788"/>
          <p14:tracePt t="52011" x="1924050" y="4386263"/>
          <p14:tracePt t="52017" x="1905000" y="4359275"/>
          <p14:tracePt t="52024" x="1895475" y="4340225"/>
          <p14:tracePt t="52032" x="1887538" y="4313238"/>
          <p14:tracePt t="52040" x="1868488" y="4286250"/>
          <p14:tracePt t="52048" x="1851025" y="4268788"/>
          <p14:tracePt t="52061" x="1824038" y="4222750"/>
          <p14:tracePt t="52063" x="1804988" y="4203700"/>
          <p14:tracePt t="52071" x="1795463" y="4140200"/>
          <p14:tracePt t="52080" x="1787525" y="4103688"/>
          <p14:tracePt t="52087" x="1778000" y="4040188"/>
          <p14:tracePt t="52095" x="1751013" y="3984625"/>
          <p14:tracePt t="52103" x="1751013" y="3921125"/>
          <p14:tracePt t="52111" x="1741488" y="3867150"/>
          <p14:tracePt t="52120" x="1722438" y="3784600"/>
          <p14:tracePt t="52127" x="1722438" y="3711575"/>
          <p14:tracePt t="52135" x="1722438" y="3638550"/>
          <p14:tracePt t="52144" x="1722438" y="3548063"/>
          <p14:tracePt t="52151" x="1722438" y="3475038"/>
          <p14:tracePt t="52160" x="1722438" y="3402013"/>
          <p14:tracePt t="52167" x="1722438" y="3346450"/>
          <p14:tracePt t="52176" x="1722438" y="3246438"/>
          <p14:tracePt t="52184" x="1722438" y="3173413"/>
          <p14:tracePt t="52192" x="1722438" y="3136900"/>
          <p14:tracePt t="52199" x="1741488" y="3082925"/>
          <p14:tracePt t="52208" x="1741488" y="3036888"/>
          <p14:tracePt t="52215" x="1741488" y="3000375"/>
          <p14:tracePt t="52224" x="1751013" y="2954338"/>
          <p14:tracePt t="52232" x="1758950" y="2927350"/>
          <p14:tracePt t="52239" x="1768475" y="2890838"/>
          <p14:tracePt t="52247" x="1787525" y="2854325"/>
          <p14:tracePt t="52264" x="1804988" y="2808288"/>
          <p14:tracePt t="52272" x="1814513" y="2790825"/>
          <p14:tracePt t="52280" x="1814513" y="2771775"/>
          <p14:tracePt t="52288" x="1814513" y="2763838"/>
          <p14:tracePt t="52298" x="1841500" y="2735263"/>
          <p14:tracePt t="52303" x="1841500" y="2717800"/>
          <p14:tracePt t="52311" x="1851025" y="2708275"/>
          <p14:tracePt t="52319" x="1860550" y="2681288"/>
          <p14:tracePt t="52335" x="1860550" y="2662238"/>
          <p14:tracePt t="52345" x="1868488" y="2644775"/>
          <p14:tracePt t="52351" x="1878013" y="2644775"/>
          <p14:tracePt t="52359" x="1887538" y="2635250"/>
          <p14:tracePt t="52368" x="1887538" y="2625725"/>
          <p14:tracePt t="52375" x="1895475" y="2617788"/>
          <p14:tracePt t="52392" x="1905000" y="2598738"/>
          <p14:tracePt t="52400" x="1924050" y="2571750"/>
          <p14:tracePt t="52408" x="1931988" y="2562225"/>
          <p14:tracePt t="52415" x="1941513" y="2554288"/>
          <p14:tracePt t="52423" x="1968500" y="2525713"/>
          <p14:tracePt t="52431" x="1987550" y="2498725"/>
          <p14:tracePt t="52439" x="2005013" y="2489200"/>
          <p14:tracePt t="52447" x="2033588" y="2462213"/>
          <p14:tracePt t="52455" x="2070100" y="2444750"/>
          <p14:tracePt t="52463" x="2078038" y="2435225"/>
          <p14:tracePt t="52496" x="2097088" y="2435225"/>
          <p14:tracePt t="52503" x="2106613" y="2435225"/>
          <p14:tracePt t="52511" x="2114550" y="2435225"/>
          <p14:tracePt t="52520" x="2133600" y="2435225"/>
          <p14:tracePt t="52528" x="2151063" y="2452688"/>
          <p14:tracePt t="52535" x="2179638" y="2489200"/>
          <p14:tracePt t="52544" x="2233613" y="2535238"/>
          <p14:tracePt t="52551" x="2279650" y="2589213"/>
          <p14:tracePt t="52560" x="2333625" y="2635250"/>
          <p14:tracePt t="52567" x="2352675" y="2662238"/>
          <p14:tracePt t="52575" x="2379663" y="2698750"/>
          <p14:tracePt t="52583" x="2406650" y="2717800"/>
          <p14:tracePt t="52592" x="2433638" y="2735263"/>
          <p14:tracePt t="52600" x="2462213" y="2771775"/>
          <p14:tracePt t="52609" x="2489200" y="2790825"/>
          <p14:tracePt t="52615" x="2489200" y="2800350"/>
          <p14:tracePt t="52627" x="2498725" y="2817813"/>
          <p14:tracePt t="52631" x="2506663" y="2836863"/>
          <p14:tracePt t="52640" x="2525713" y="2854325"/>
          <p14:tracePt t="52649" x="2525713" y="2873375"/>
          <p14:tracePt t="52658" x="2525713" y="2900363"/>
          <p14:tracePt t="52663" x="2543175" y="2917825"/>
          <p14:tracePt t="52673" x="2552700" y="2963863"/>
          <p14:tracePt t="52679" x="2562225" y="2990850"/>
          <p14:tracePt t="52688" x="2562225" y="3009900"/>
          <p14:tracePt t="52695" x="2589213" y="3054350"/>
          <p14:tracePt t="52703" x="2606675" y="3082925"/>
          <p14:tracePt t="52711" x="2616200" y="3127375"/>
          <p14:tracePt t="52720" x="2635250" y="3182938"/>
          <p14:tracePt t="52729" x="2652713" y="3219450"/>
          <p14:tracePt t="52736" x="2671763" y="3273425"/>
          <p14:tracePt t="52743" x="2698750" y="3319463"/>
          <p14:tracePt t="52751" x="2708275" y="3365500"/>
          <p14:tracePt t="52760" x="2708275" y="3419475"/>
          <p14:tracePt t="52767" x="2708275" y="3511550"/>
          <p14:tracePt t="52775" x="2708275" y="3584575"/>
          <p14:tracePt t="52784" x="2708275" y="3657600"/>
          <p14:tracePt t="52792" x="2708275" y="3767138"/>
          <p14:tracePt t="52801" x="2698750" y="3867150"/>
          <p14:tracePt t="52808" x="2689225" y="3940175"/>
          <p14:tracePt t="52816" x="2662238" y="4049713"/>
          <p14:tracePt t="52823" x="2616200" y="4130675"/>
          <p14:tracePt t="52831" x="2606675" y="4195763"/>
          <p14:tracePt t="52840" x="2598738" y="4232275"/>
          <p14:tracePt t="52848" x="2598738" y="4240213"/>
          <p14:tracePt t="52856" x="2589213" y="4259263"/>
          <p14:tracePt t="52863" x="2579688" y="4268788"/>
          <p14:tracePt t="53290" x="2579688" y="4276725"/>
          <p14:tracePt t="53300" x="2579688" y="4295775"/>
          <p14:tracePt t="53304" x="2562225" y="4322763"/>
          <p14:tracePt t="53312" x="2552700" y="4340225"/>
          <p14:tracePt t="53319" x="2516188" y="4368800"/>
          <p14:tracePt t="53328" x="2498725" y="4395788"/>
          <p14:tracePt t="53336" x="2470150" y="4422775"/>
          <p14:tracePt t="53345" x="2433638" y="4441825"/>
          <p14:tracePt t="53352" x="2406650" y="4468813"/>
          <p14:tracePt t="53359" x="2379663" y="4486275"/>
          <p14:tracePt t="53367" x="2333625" y="4495800"/>
          <p14:tracePt t="53378" x="2306638" y="4514850"/>
          <p14:tracePt t="53385" x="2260600" y="4541838"/>
          <p14:tracePt t="53396" x="2233613" y="4541838"/>
          <p14:tracePt t="53401" x="2214563" y="4551363"/>
          <p14:tracePt t="53412" x="2206625" y="4551363"/>
          <p14:tracePt t="53417" x="2187575" y="4551363"/>
          <p14:tracePt t="53429" x="2170113" y="4551363"/>
          <p14:tracePt t="53432" x="2160588" y="4551363"/>
          <p14:tracePt t="53448" x="2143125" y="4551363"/>
          <p14:tracePt t="53463" x="2124075" y="4551363"/>
          <p14:tracePt t="53471" x="2114550" y="4541838"/>
          <p14:tracePt t="53479" x="2106613" y="4532313"/>
          <p14:tracePt t="53488" x="2097088" y="4522788"/>
          <p14:tracePt t="53495" x="2087563" y="4514850"/>
          <p14:tracePt t="53506" x="2078038" y="4505325"/>
          <p14:tracePt t="53522" x="2060575" y="4486275"/>
          <p14:tracePt t="53536" x="2051050" y="4478338"/>
          <p14:tracePt t="53544" x="2041525" y="4459288"/>
          <p14:tracePt t="53552" x="2033588" y="4449763"/>
          <p14:tracePt t="53560" x="2024063" y="4441825"/>
          <p14:tracePt t="53568" x="2014538" y="4422775"/>
          <p14:tracePt t="53576" x="1997075" y="4395788"/>
          <p14:tracePt t="53583" x="1987550" y="4386263"/>
          <p14:tracePt t="53591" x="1968500" y="4359275"/>
          <p14:tracePt t="53599" x="1941513" y="4332288"/>
          <p14:tracePt t="53608" x="1914525" y="4295775"/>
          <p14:tracePt t="53615" x="1905000" y="4276725"/>
          <p14:tracePt t="53623" x="1887538" y="4249738"/>
          <p14:tracePt t="53631" x="1868488" y="4203700"/>
          <p14:tracePt t="53639" x="1860550" y="4176713"/>
          <p14:tracePt t="53647" x="1831975" y="4140200"/>
          <p14:tracePt t="53655" x="1804988" y="4086225"/>
          <p14:tracePt t="53663" x="1787525" y="4021138"/>
          <p14:tracePt t="53673" x="1778000" y="3948113"/>
          <p14:tracePt t="53684" x="1751013" y="3867150"/>
          <p14:tracePt t="53691" x="1731963" y="3775075"/>
          <p14:tracePt t="53697" x="1722438" y="3684588"/>
          <p14:tracePt t="53706" x="1722438" y="3592513"/>
          <p14:tracePt t="53716" x="1714500" y="3492500"/>
          <p14:tracePt t="53722" x="1714500" y="3402013"/>
          <p14:tracePt t="53729" x="1714500" y="3309938"/>
          <p14:tracePt t="53737" x="1714500" y="3236913"/>
          <p14:tracePt t="53744" x="1714500" y="3163888"/>
          <p14:tracePt t="53751" x="1714500" y="3090863"/>
          <p14:tracePt t="53760" x="1714500" y="3036888"/>
          <p14:tracePt t="53768" x="1714500" y="3000375"/>
          <p14:tracePt t="53777" x="1714500" y="2963863"/>
          <p14:tracePt t="53784" x="1714500" y="2917825"/>
          <p14:tracePt t="53793" x="1714500" y="2900363"/>
          <p14:tracePt t="53800" x="1731963" y="2844800"/>
          <p14:tracePt t="53811" x="1741488" y="2817813"/>
          <p14:tracePt t="53817" x="1751013" y="2771775"/>
          <p14:tracePt t="53829" x="1751013" y="2754313"/>
          <p14:tracePt t="53833" x="1758950" y="2717800"/>
          <p14:tracePt t="53841" x="1778000" y="2681288"/>
          <p14:tracePt t="53851" x="1787525" y="2662238"/>
          <p14:tracePt t="53857" x="1795463" y="2644775"/>
          <p14:tracePt t="53867" x="1795463" y="2617788"/>
          <p14:tracePt t="53873" x="1804988" y="2598738"/>
          <p14:tracePt t="53889" x="1814513" y="2581275"/>
          <p14:tracePt t="53897" x="1824038" y="2562225"/>
          <p14:tracePt t="53906" x="1831975" y="2554288"/>
          <p14:tracePt t="53925" x="1831975" y="2535238"/>
          <p14:tracePt t="53930" x="1841500" y="2525713"/>
          <p14:tracePt t="53937" x="1851025" y="2517775"/>
          <p14:tracePt t="53944" x="1868488" y="2489200"/>
          <p14:tracePt t="53953" x="1878013" y="2489200"/>
          <p14:tracePt t="53960" x="1887538" y="2481263"/>
          <p14:tracePt t="53968" x="1895475" y="2471738"/>
          <p14:tracePt t="53984" x="1905000" y="2462213"/>
          <p14:tracePt t="54031" x="1924050" y="2462213"/>
          <p14:tracePt t="54039" x="1951038" y="2462213"/>
          <p14:tracePt t="54047" x="1968500" y="2462213"/>
          <p14:tracePt t="54061" x="2005013" y="2462213"/>
          <p14:tracePt t="54063" x="2014538" y="2462213"/>
          <p14:tracePt t="54071" x="2033588" y="2462213"/>
          <p14:tracePt t="54079" x="2051050" y="2462213"/>
          <p14:tracePt t="54088" x="2087563" y="2471738"/>
          <p14:tracePt t="54096" x="2097088" y="2481263"/>
          <p14:tracePt t="54120" x="2106613" y="2481263"/>
          <p14:tracePt t="54128" x="2114550" y="2489200"/>
          <p14:tracePt t="54136" x="2124075" y="2508250"/>
          <p14:tracePt t="54145" x="2133600" y="2517775"/>
          <p14:tracePt t="54152" x="2143125" y="2517775"/>
          <p14:tracePt t="54161" x="2143125" y="2525713"/>
          <p14:tracePt t="54167" x="2151063" y="2535238"/>
          <p14:tracePt t="54175" x="2160588" y="2554288"/>
          <p14:tracePt t="54183" x="2179638" y="2571750"/>
          <p14:tracePt t="54192" x="2197100" y="2589213"/>
          <p14:tracePt t="54200" x="2206625" y="2598738"/>
          <p14:tracePt t="54208" x="2233613" y="2617788"/>
          <p14:tracePt t="54215" x="2243138" y="2625725"/>
          <p14:tracePt t="54223" x="2279650" y="2654300"/>
          <p14:tracePt t="54231" x="2306638" y="2690813"/>
          <p14:tracePt t="54239" x="2360613" y="2735263"/>
          <p14:tracePt t="54247" x="2389188" y="2771775"/>
          <p14:tracePt t="54255" x="2416175" y="2817813"/>
          <p14:tracePt t="54263" x="2443163" y="2844800"/>
          <p14:tracePt t="54271" x="2470150" y="2890838"/>
          <p14:tracePt t="54280" x="2506663" y="2954338"/>
          <p14:tracePt t="54287" x="2516188" y="2982913"/>
          <p14:tracePt t="54297" x="2525713" y="3017838"/>
          <p14:tracePt t="54303" x="2543175" y="3046413"/>
          <p14:tracePt t="54312" x="2543175" y="3082925"/>
          <p14:tracePt t="54319" x="2552700" y="3119438"/>
          <p14:tracePt t="54329" x="2552700" y="3146425"/>
          <p14:tracePt t="54335" x="2552700" y="3182938"/>
          <p14:tracePt t="54344" x="2552700" y="3200400"/>
          <p14:tracePt t="54351" x="2552700" y="3209925"/>
          <p14:tracePt t="54360" x="2552700" y="3236913"/>
          <p14:tracePt t="54367" x="2552700" y="3255963"/>
          <p14:tracePt t="54375" x="2552700" y="3282950"/>
          <p14:tracePt t="54384" x="2552700" y="3292475"/>
          <p14:tracePt t="54392" x="2552700" y="3302000"/>
          <p14:tracePt t="54399" x="2552700" y="3328988"/>
          <p14:tracePt t="54409" x="2552700" y="3338513"/>
          <p14:tracePt t="54416" x="2552700" y="3365500"/>
          <p14:tracePt t="54431" x="2552700" y="3375025"/>
          <p14:tracePt t="54440" x="2552700" y="3402013"/>
          <p14:tracePt t="54447" x="2552700" y="3419475"/>
          <p14:tracePt t="54455" x="2552700" y="3446463"/>
          <p14:tracePt t="54465" x="2552700" y="3465513"/>
          <p14:tracePt t="54473" x="2552700" y="3511550"/>
          <p14:tracePt t="54481" x="2552700" y="3548063"/>
          <p14:tracePt t="54489" x="2552700" y="3602038"/>
          <p14:tracePt t="54497" x="2552700" y="3629025"/>
          <p14:tracePt t="54504" x="2570163" y="3702050"/>
          <p14:tracePt t="54512" x="2579688" y="3748088"/>
          <p14:tracePt t="54520" x="2606675" y="3811588"/>
          <p14:tracePt t="54528" x="2616200" y="3884613"/>
          <p14:tracePt t="54536" x="2616200" y="3930650"/>
          <p14:tracePt t="54544" x="2616200" y="3967163"/>
          <p14:tracePt t="54552" x="2616200" y="4021138"/>
          <p14:tracePt t="54560" x="2616200" y="4049713"/>
          <p14:tracePt t="54568" x="2616200" y="4067175"/>
          <p14:tracePt t="54576" x="2616200" y="4086225"/>
          <p14:tracePt t="54584" x="2606675" y="4103688"/>
          <p14:tracePt t="54593" x="2606675" y="4113213"/>
          <p14:tracePt t="54599" x="2606675" y="4140200"/>
          <p14:tracePt t="54611" x="2598738" y="4159250"/>
          <p14:tracePt t="54615" x="2589213" y="4167188"/>
          <p14:tracePt t="54623" x="2579688" y="4195763"/>
          <p14:tracePt t="54631" x="2552700" y="4222750"/>
          <p14:tracePt t="54640" x="2552700" y="4232275"/>
          <p14:tracePt t="54647" x="2543175" y="4249738"/>
          <p14:tracePt t="54656" x="2525713" y="4268788"/>
          <p14:tracePt t="54663" x="2516188" y="4276725"/>
          <p14:tracePt t="54676" x="2516188" y="4286250"/>
          <p14:tracePt t="54682" x="2516188" y="4295775"/>
          <p14:tracePt t="54690" x="2506663" y="4303713"/>
          <p14:tracePt t="54697" x="2498725" y="4303713"/>
          <p14:tracePt t="54705" x="2489200" y="4322763"/>
          <p14:tracePt t="54713" x="2489200" y="4332288"/>
          <p14:tracePt t="54722" x="2479675" y="4340225"/>
          <p14:tracePt t="54731" x="2470150" y="4349750"/>
          <p14:tracePt t="54736" x="2462213" y="4359275"/>
          <p14:tracePt t="54744" x="2452688" y="4376738"/>
          <p14:tracePt t="54751" x="2443163" y="4376738"/>
          <p14:tracePt t="54759" x="2425700" y="4395788"/>
          <p14:tracePt t="54767" x="2406650" y="4413250"/>
          <p14:tracePt t="54775" x="2389188" y="4441825"/>
          <p14:tracePt t="54783" x="2379663" y="4459288"/>
          <p14:tracePt t="54792" x="2352675" y="4478338"/>
          <p14:tracePt t="54803" x="2333625" y="4486275"/>
          <p14:tracePt t="54811" x="2297113" y="4486275"/>
          <p14:tracePt t="54817" x="2279650" y="4505325"/>
          <p14:tracePt t="54831" x="2260600" y="4505325"/>
          <p14:tracePt t="54834" x="2243138" y="4505325"/>
          <p14:tracePt t="54841" x="2206625" y="4514850"/>
          <p14:tracePt t="54848" x="2187575" y="4514850"/>
          <p14:tracePt t="54856" x="2170113" y="4514850"/>
          <p14:tracePt t="54863" x="2151063" y="4514850"/>
          <p14:tracePt t="54871" x="2124075" y="4514850"/>
          <p14:tracePt t="54879" x="2114550" y="4514850"/>
          <p14:tracePt t="54887" x="2106613" y="4514850"/>
          <p14:tracePt t="54895" x="2097088" y="4514850"/>
          <p14:tracePt t="54903" x="2078038" y="4514850"/>
          <p14:tracePt t="54921" x="2060575" y="4514850"/>
          <p14:tracePt t="54927" x="2024063" y="4486275"/>
          <p14:tracePt t="54935" x="2014538" y="4468813"/>
          <p14:tracePt t="54943" x="2005013" y="4422775"/>
          <p14:tracePt t="54951" x="1997075" y="4405313"/>
          <p14:tracePt t="54960" x="1960563" y="4359275"/>
          <p14:tracePt t="54968" x="1951038" y="4340225"/>
          <p14:tracePt t="54976" x="1941513" y="4313238"/>
          <p14:tracePt t="54983" x="1924050" y="4286250"/>
          <p14:tracePt t="54994" x="1914525" y="4249738"/>
          <p14:tracePt t="55000" x="1905000" y="4232275"/>
          <p14:tracePt t="55010" x="1905000" y="4222750"/>
          <p14:tracePt t="55017" x="1895475" y="4203700"/>
          <p14:tracePt t="55026" x="1878013" y="4176713"/>
          <p14:tracePt t="55033" x="1868488" y="4159250"/>
          <p14:tracePt t="55041" x="1860550" y="4130675"/>
          <p14:tracePt t="55050" x="1851025" y="4113213"/>
          <p14:tracePt t="55061" x="1824038" y="4076700"/>
          <p14:tracePt t="55063" x="1804988" y="4049713"/>
          <p14:tracePt t="55071" x="1795463" y="4021138"/>
          <p14:tracePt t="55079" x="1778000" y="3976688"/>
          <p14:tracePt t="55087" x="1751013" y="3911600"/>
          <p14:tracePt t="55095" x="1741488" y="3867150"/>
          <p14:tracePt t="55103" x="1695450" y="3794125"/>
          <p14:tracePt t="55111" x="1677988" y="3748088"/>
          <p14:tracePt t="55119" x="1677988" y="3702050"/>
          <p14:tracePt t="55127" x="1641475" y="3657600"/>
          <p14:tracePt t="55135" x="1631950" y="3584575"/>
          <p14:tracePt t="55143" x="1631950" y="3538538"/>
          <p14:tracePt t="55151" x="1622425" y="3502025"/>
          <p14:tracePt t="55159" x="1595438" y="3455988"/>
          <p14:tracePt t="55167" x="1595438" y="3429000"/>
          <p14:tracePt t="55176" x="1595438" y="3392488"/>
          <p14:tracePt t="55183" x="1585913" y="3375025"/>
          <p14:tracePt t="55192" x="1585913" y="3338513"/>
          <p14:tracePt t="55199" x="1585913" y="3309938"/>
          <p14:tracePt t="55208" x="1585913" y="3273425"/>
          <p14:tracePt t="55215" x="1585913" y="3246438"/>
          <p14:tracePt t="55224" x="1585913" y="3219450"/>
          <p14:tracePt t="55232" x="1585913" y="3192463"/>
          <p14:tracePt t="55239" x="1585913" y="3163888"/>
          <p14:tracePt t="55247" x="1585913" y="3146425"/>
          <p14:tracePt t="55255" x="1585913" y="3100388"/>
          <p14:tracePt t="55263" x="1585913" y="3082925"/>
          <p14:tracePt t="55271" x="1585913" y="3046413"/>
          <p14:tracePt t="55280" x="1585913" y="3017838"/>
          <p14:tracePt t="55287" x="1585913" y="2982913"/>
          <p14:tracePt t="55295" x="1585913" y="2946400"/>
          <p14:tracePt t="55303" x="1585913" y="2917825"/>
          <p14:tracePt t="55311" x="1585913" y="2881313"/>
          <p14:tracePt t="55321" x="1585913" y="2854325"/>
          <p14:tracePt t="55331" x="1585913" y="2800350"/>
          <p14:tracePt t="55337" x="1585913" y="2781300"/>
          <p14:tracePt t="55348" x="1585913" y="2744788"/>
          <p14:tracePt t="55353" x="1585913" y="2698750"/>
          <p14:tracePt t="55362" x="1585913" y="2681288"/>
          <p14:tracePt t="55367" x="1585913" y="2635250"/>
          <p14:tracePt t="55376" x="1585913" y="2598738"/>
          <p14:tracePt t="55383" x="1585913" y="2581275"/>
          <p14:tracePt t="55392" x="1595438" y="2554288"/>
          <p14:tracePt t="55399" x="1604963" y="2535238"/>
          <p14:tracePt t="55408" x="1612900" y="2508250"/>
          <p14:tracePt t="55415" x="1649413" y="2471738"/>
          <p14:tracePt t="55423" x="1649413" y="2435225"/>
          <p14:tracePt t="55431" x="1668463" y="2398713"/>
          <p14:tracePt t="55439" x="1685925" y="2371725"/>
          <p14:tracePt t="55447" x="1704975" y="2352675"/>
          <p14:tracePt t="55455" x="1714500" y="2335213"/>
          <p14:tracePt t="55464" x="1751013" y="2316163"/>
          <p14:tracePt t="55472" x="1768475" y="2289175"/>
          <p14:tracePt t="55481" x="1787525" y="2270125"/>
          <p14:tracePt t="55488" x="1804988" y="2252663"/>
          <p14:tracePt t="55497" x="1851025" y="2233613"/>
          <p14:tracePt t="55505" x="1860550" y="2225675"/>
          <p14:tracePt t="55513" x="1887538" y="2225675"/>
          <p14:tracePt t="55521" x="1905000" y="2206625"/>
          <p14:tracePt t="55531" x="1914525" y="2197100"/>
          <p14:tracePt t="55536" x="1924050" y="2197100"/>
          <p14:tracePt t="55545" x="1951038" y="2189163"/>
          <p14:tracePt t="55552" x="1960563" y="2189163"/>
          <p14:tracePt t="55559" x="1968500" y="2189163"/>
          <p14:tracePt t="55577" x="1978025" y="2189163"/>
          <p14:tracePt t="55596" x="1987550" y="2189163"/>
          <p14:tracePt t="55601" x="2005013" y="2189163"/>
          <p14:tracePt t="55660" x="2014538" y="2189163"/>
          <p14:tracePt t="55665" x="2024063" y="2189163"/>
          <p14:tracePt t="55677" x="2041525" y="2197100"/>
          <p14:tracePt t="55680" x="2051050" y="2206625"/>
          <p14:tracePt t="55689" x="2087563" y="2206625"/>
          <p14:tracePt t="55696" x="2106613" y="2216150"/>
          <p14:tracePt t="55705" x="2151063" y="2225675"/>
          <p14:tracePt t="55712" x="2187575" y="2225675"/>
          <p14:tracePt t="55720" x="2224088" y="2243138"/>
          <p14:tracePt t="55728" x="2279650" y="2243138"/>
          <p14:tracePt t="55736" x="2316163" y="2252663"/>
          <p14:tracePt t="55744" x="2379663" y="2252663"/>
          <p14:tracePt t="55752" x="2416175" y="2262188"/>
          <p14:tracePt t="55760" x="2462213" y="2279650"/>
          <p14:tracePt t="55768" x="2489200" y="2306638"/>
          <p14:tracePt t="55775" x="2525713" y="2316163"/>
          <p14:tracePt t="55784" x="2552700" y="2352675"/>
          <p14:tracePt t="55792" x="2562225" y="2352675"/>
          <p14:tracePt t="55801" x="2579688" y="2371725"/>
          <p14:tracePt t="55808" x="2606675" y="2408238"/>
          <p14:tracePt t="55815" x="2625725" y="2425700"/>
          <p14:tracePt t="55823" x="2635250" y="2444750"/>
          <p14:tracePt t="55831" x="2635250" y="2452688"/>
          <p14:tracePt t="55839" x="2643188" y="2481263"/>
          <p14:tracePt t="55847" x="2643188" y="2498725"/>
          <p14:tracePt t="55855" x="2671763" y="2517775"/>
          <p14:tracePt t="55863" x="2671763" y="2535238"/>
          <p14:tracePt t="55871" x="2671763" y="2544763"/>
          <p14:tracePt t="55887" x="2671763" y="2571750"/>
          <p14:tracePt t="55896" x="2671763" y="2581275"/>
          <p14:tracePt t="55904" x="2671763" y="2608263"/>
          <p14:tracePt t="55912" x="2671763" y="2617788"/>
          <p14:tracePt t="55920" x="2671763" y="2625725"/>
          <p14:tracePt t="55928" x="2671763" y="2654300"/>
          <p14:tracePt t="55936" x="2671763" y="2662238"/>
          <p14:tracePt t="55945" x="2679700" y="2671763"/>
          <p14:tracePt t="55968" x="2679700" y="2690813"/>
          <p14:tracePt t="55978" x="2679700" y="2698750"/>
          <p14:tracePt t="55987" x="2679700" y="2708275"/>
          <p14:tracePt t="55994" x="2679700" y="2717800"/>
          <p14:tracePt t="56001" x="2689225" y="2754313"/>
          <p14:tracePt t="56017" x="2698750" y="2800350"/>
          <p14:tracePt t="56027" x="2716213" y="2836863"/>
          <p14:tracePt t="56032" x="2725738" y="2873375"/>
          <p14:tracePt t="56040" x="2735263" y="2927350"/>
          <p14:tracePt t="56048" x="2752725" y="2982913"/>
          <p14:tracePt t="56061" x="2781300" y="3063875"/>
          <p14:tracePt t="56063" x="2781300" y="3119438"/>
          <p14:tracePt t="56071" x="2789238" y="3163888"/>
          <p14:tracePt t="56079" x="2789238" y="3219450"/>
          <p14:tracePt t="56087" x="2789238" y="3273425"/>
          <p14:tracePt t="56095" x="2789238" y="3319463"/>
          <p14:tracePt t="56103" x="2789238" y="3355975"/>
          <p14:tracePt t="56112" x="2789238" y="3402013"/>
          <p14:tracePt t="56119" x="2789238" y="3419475"/>
          <p14:tracePt t="56127" x="2789238" y="3446463"/>
          <p14:tracePt t="56135" x="2789238" y="3465513"/>
          <p14:tracePt t="56143" x="2789238" y="3492500"/>
          <p14:tracePt t="56151" x="2781300" y="3511550"/>
          <p14:tracePt t="56159" x="2781300" y="3538538"/>
          <p14:tracePt t="56168" x="2781300" y="3548063"/>
          <p14:tracePt t="56176" x="2771775" y="3565525"/>
          <p14:tracePt t="56184" x="2771775" y="3592513"/>
          <p14:tracePt t="56193" x="2771775" y="3611563"/>
          <p14:tracePt t="56200" x="2762250" y="3629025"/>
          <p14:tracePt t="56209" x="2762250" y="3648075"/>
          <p14:tracePt t="56216" x="2744788" y="3665538"/>
          <p14:tracePt t="56225" x="2744788" y="3675063"/>
          <p14:tracePt t="56232" x="2744788" y="3694113"/>
          <p14:tracePt t="56239" x="2744788" y="3702050"/>
          <p14:tracePt t="56247" x="2735263" y="3721100"/>
          <p14:tracePt t="56255" x="2735263" y="3738563"/>
          <p14:tracePt t="56263" x="2735263" y="3767138"/>
          <p14:tracePt t="56271" x="2735263" y="3784600"/>
          <p14:tracePt t="56279" x="2735263" y="3811588"/>
          <p14:tracePt t="56288" x="2735263" y="3821113"/>
          <p14:tracePt t="56297" x="2735263" y="3867150"/>
          <p14:tracePt t="56303" x="2735263" y="3894138"/>
          <p14:tracePt t="56311" x="2735263" y="3940175"/>
          <p14:tracePt t="56319" x="2725738" y="3976688"/>
          <p14:tracePt t="56328" x="2708275" y="4021138"/>
          <p14:tracePt t="56335" x="2708275" y="4040188"/>
          <p14:tracePt t="56345" x="2708275" y="4067175"/>
          <p14:tracePt t="56351" x="2689225" y="4086225"/>
          <p14:tracePt t="56361" x="2679700" y="4094163"/>
          <p14:tracePt t="56367" x="2671763" y="4113213"/>
          <p14:tracePt t="56383" x="2662238" y="4130675"/>
          <p14:tracePt t="56392" x="2643188" y="4140200"/>
          <p14:tracePt t="56400" x="2643188" y="4149725"/>
          <p14:tracePt t="56409" x="2643188" y="4159250"/>
          <p14:tracePt t="56415" x="2635250" y="4167188"/>
          <p14:tracePt t="56431" x="2625725" y="4167188"/>
          <p14:tracePt t="56785" x="2625725" y="4159250"/>
          <p14:tracePt t="56793" x="2625725" y="4149725"/>
          <p14:tracePt t="56804" x="2625725" y="4140200"/>
          <p14:tracePt t="56921" x="2616200" y="4159250"/>
          <p14:tracePt t="56928" x="2598738" y="4176713"/>
          <p14:tracePt t="57025" x="2598738" y="4167188"/>
          <p14:tracePt t="57033" x="2598738" y="4159250"/>
          <p14:tracePt t="57114" x="2598738" y="4149725"/>
          <p14:tracePt t="57153" x="2598738" y="4159250"/>
          <p14:tracePt t="57169" x="2598738" y="4167188"/>
          <p14:tracePt t="57179" x="2598738" y="4186238"/>
          <p14:tracePt t="57345" x="2625725" y="4186238"/>
          <p14:tracePt t="57351" x="2635250" y="4186238"/>
          <p14:tracePt t="57361" x="2643188" y="4186238"/>
          <p14:tracePt t="57367" x="2652713" y="4186238"/>
          <p14:tracePt t="57383" x="2671763" y="4186238"/>
          <p14:tracePt t="57498" x="2679700" y="4186238"/>
          <p14:tracePt t="57551" x="2689225" y="4186238"/>
          <p14:tracePt t="57552" x="2708275" y="4186238"/>
          <p14:tracePt t="57569" x="2725738" y="4167188"/>
          <p14:tracePt t="57585" x="2735263" y="4159250"/>
          <p14:tracePt t="57611" x="2744788" y="4149725"/>
          <p14:tracePt t="57615" x="2752725" y="4149725"/>
          <p14:tracePt t="57826" x="2762250" y="4140200"/>
          <p14:tracePt t="57833" x="2771775" y="4130675"/>
          <p14:tracePt t="57842" x="2781300" y="4122738"/>
          <p14:tracePt t="57851" x="2789238" y="4122738"/>
          <p14:tracePt t="57861" x="2798763" y="4113213"/>
          <p14:tracePt t="58004" x="2808288" y="4113213"/>
          <p14:tracePt t="58072" x="2808288" y="4122738"/>
          <p14:tracePt t="58079" x="2817813" y="4122738"/>
          <p14:tracePt t="58087" x="2835275" y="4122738"/>
          <p14:tracePt t="58095" x="2844800" y="4122738"/>
          <p14:tracePt t="58119" x="2852738" y="4122738"/>
          <p14:tracePt t="58283" x="2871788" y="4122738"/>
          <p14:tracePt t="58307" x="2889250" y="4122738"/>
          <p14:tracePt t="58314" x="2898775" y="4113213"/>
          <p14:tracePt t="58331" x="2908300" y="4113213"/>
          <p14:tracePt t="58371" x="2917825" y="4113213"/>
          <p14:tracePt t="59054" x="2925763" y="4103688"/>
          <p14:tracePt t="59059" x="2925763" y="4094163"/>
          <p14:tracePt t="59081" x="2925763" y="4086225"/>
          <p14:tracePt t="59097" x="2925763" y="4076700"/>
          <p14:tracePt t="59400" x="2925763" y="4057650"/>
          <p14:tracePt t="59841" x="2925763" y="4040188"/>
          <p14:tracePt t="59850" x="2935288" y="4030663"/>
          <p14:tracePt t="59857" x="2935288" y="4013200"/>
          <p14:tracePt t="59871" x="2935288" y="4003675"/>
          <p14:tracePt t="59879" x="2935288" y="3994150"/>
          <p14:tracePt t="59887" x="2944813" y="3976688"/>
          <p14:tracePt t="61011" x="2944813" y="3967163"/>
          <p14:tracePt t="61018" x="2954338" y="3957638"/>
          <p14:tracePt t="61274" x="2962275" y="3957638"/>
          <p14:tracePt t="61283" x="2971800" y="3957638"/>
          <p14:tracePt t="61532" x="2971800" y="3967163"/>
          <p14:tracePt t="61537" x="2971800" y="3976688"/>
          <p14:tracePt t="61553" x="2971800" y="3994150"/>
          <p14:tracePt t="61569" x="2971800" y="4003675"/>
          <p14:tracePt t="61599" x="2971800" y="4013200"/>
          <p14:tracePt t="61815" x="2971800" y="4030663"/>
          <p14:tracePt t="61824" x="2971800" y="4040188"/>
          <p14:tracePt t="61847" x="2971800" y="4049713"/>
          <p14:tracePt t="62152" x="2971800" y="4057650"/>
          <p14:tracePt t="62319" x="2971800" y="4067175"/>
          <p14:tracePt t="62328" x="2962275" y="4076700"/>
          <p14:tracePt t="62344" x="2954338" y="4086225"/>
          <p14:tracePt t="62367" x="2944813" y="4094163"/>
          <p14:tracePt t="62490" x="2944813" y="4113213"/>
          <p14:tracePt t="62506" x="2944813" y="4122738"/>
          <p14:tracePt t="62521" x="2935288" y="4130675"/>
          <p14:tracePt t="62553" x="2935288" y="4140200"/>
          <p14:tracePt t="62618" x="2935288" y="4149725"/>
          <p14:tracePt t="62713" x="2935288" y="4159250"/>
          <p14:tracePt t="62742" x="2917825" y="4176713"/>
          <p14:tracePt t="62896" x="2917825" y="4186238"/>
          <p14:tracePt t="62903" x="2917825" y="4203700"/>
          <p14:tracePt t="62911" x="2917825" y="4213225"/>
          <p14:tracePt t="62927" x="2908300" y="4232275"/>
          <p14:tracePt t="62935" x="2908300" y="4240213"/>
          <p14:tracePt t="62952" x="2898775" y="4259263"/>
          <p14:tracePt t="63002" x="2889250" y="4268788"/>
          <p14:tracePt t="63034" x="2871788" y="4276725"/>
          <p14:tracePt t="63041" x="2862263" y="4286250"/>
          <p14:tracePt t="63051" x="2835275" y="4295775"/>
          <p14:tracePt t="63064" x="2817813" y="4303713"/>
          <p14:tracePt t="63079" x="2798763" y="4313238"/>
          <p14:tracePt t="63087" x="2781300" y="4332288"/>
          <p14:tracePt t="63103" x="2762250" y="4340225"/>
          <p14:tracePt t="63119" x="2752725" y="4349750"/>
          <p14:tracePt t="63127" x="2744788" y="4359275"/>
          <p14:tracePt t="63137" x="2735263" y="4359275"/>
          <p14:tracePt t="63144" x="2735263" y="4368800"/>
          <p14:tracePt t="63153" x="2735263" y="4376738"/>
          <p14:tracePt t="63180" x="2725738" y="4386263"/>
          <p14:tracePt t="63416" x="2725738" y="4405313"/>
          <p14:tracePt t="63448" x="2725738" y="4413250"/>
          <p14:tracePt t="63559" x="2708275" y="4432300"/>
          <p14:tracePt t="63567" x="2698750" y="4432300"/>
          <p14:tracePt t="63583" x="2689225" y="4432300"/>
          <p14:tracePt t="63591" x="2662238" y="4441825"/>
          <p14:tracePt t="63599" x="2652713" y="4449763"/>
          <p14:tracePt t="63615" x="2643188" y="4459288"/>
          <p14:tracePt t="63626" x="2635250" y="4468813"/>
          <p14:tracePt t="63639" x="2625725" y="4478338"/>
          <p14:tracePt t="63648" x="2616200" y="4478338"/>
          <p14:tracePt t="63655" x="2598738" y="4486275"/>
          <p14:tracePt t="63679" x="2589213" y="4495800"/>
          <p14:tracePt t="63687" x="2579688" y="4505325"/>
          <p14:tracePt t="63769" x="2570163" y="4505325"/>
          <p14:tracePt t="63783" x="2570163" y="4514850"/>
          <p14:tracePt t="63807" x="2552700" y="4532313"/>
          <p14:tracePt t="63824" x="2533650" y="4541838"/>
          <p14:tracePt t="63848" x="2525713" y="4551363"/>
          <p14:tracePt t="63864" x="2498725" y="4559300"/>
          <p14:tracePt t="63880" x="2489200" y="4568825"/>
          <p14:tracePt t="63888" x="2479675" y="4578350"/>
          <p14:tracePt t="63896" x="2470150" y="4587875"/>
          <p14:tracePt t="63904" x="2452688" y="4595813"/>
          <p14:tracePt t="63912" x="2452688" y="4605338"/>
          <p14:tracePt t="63920" x="2433638" y="4624388"/>
          <p14:tracePt t="63927" x="2425700" y="4632325"/>
          <p14:tracePt t="63935" x="2379663" y="4660900"/>
          <p14:tracePt t="63943" x="2360613" y="4678363"/>
          <p14:tracePt t="63952" x="2343150" y="4705350"/>
          <p14:tracePt t="63959" x="2333625" y="4724400"/>
          <p14:tracePt t="63968" x="2297113" y="4768850"/>
          <p14:tracePt t="63985" x="2287588" y="4787900"/>
          <p14:tracePt t="63993" x="2260600" y="4824413"/>
          <p14:tracePt t="63999" x="2260600" y="4833938"/>
          <p14:tracePt t="64008" x="2251075" y="4841875"/>
          <p14:tracePt t="64015" x="2251075" y="4860925"/>
          <p14:tracePt t="64025" x="2243138" y="4870450"/>
          <p14:tracePt t="64041" x="2224088" y="4887913"/>
          <p14:tracePt t="64095" x="2224088" y="4897438"/>
          <p14:tracePt t="64120" x="2214563" y="4906963"/>
          <p14:tracePt t="64153" x="2214563" y="4914900"/>
          <p14:tracePt t="64168" x="2206625" y="4924425"/>
          <p14:tracePt t="64191" x="2197100" y="4933950"/>
          <p14:tracePt t="64208" x="2187575" y="4943475"/>
          <p14:tracePt t="64215" x="2187575" y="4951413"/>
          <p14:tracePt t="64224" x="2170113" y="4970463"/>
          <p14:tracePt t="64232" x="2170113" y="4979988"/>
          <p14:tracePt t="64239" x="2160588" y="4987925"/>
          <p14:tracePt t="64247" x="2143125" y="5016500"/>
          <p14:tracePt t="64255" x="2133600" y="5016500"/>
          <p14:tracePt t="64263" x="2114550" y="5043488"/>
          <p14:tracePt t="64271" x="2097088" y="5080000"/>
          <p14:tracePt t="64279" x="2087563" y="5089525"/>
          <p14:tracePt t="64287" x="2078038" y="5097463"/>
          <p14:tracePt t="64303" x="2060575" y="5133975"/>
          <p14:tracePt t="64319" x="2051050" y="5143500"/>
          <p14:tracePt t="64529" x="2033588" y="5160963"/>
          <p14:tracePt t="64545" x="2024063" y="5160963"/>
          <p14:tracePt t="64554" x="2014538" y="5160963"/>
          <p14:tracePt t="64571" x="2005013" y="5170488"/>
          <p14:tracePt t="64602" x="1987550" y="5180013"/>
          <p14:tracePt t="64614" x="1968500" y="5189538"/>
          <p14:tracePt t="64627" x="1968500" y="5197475"/>
          <p14:tracePt t="64632" x="1960563" y="5207000"/>
          <p14:tracePt t="64648" x="1951038" y="5216525"/>
          <p14:tracePt t="64664" x="1951038" y="5233988"/>
          <p14:tracePt t="64672" x="1941513" y="5233988"/>
          <p14:tracePt t="64688" x="1941513" y="5243513"/>
          <p14:tracePt t="64704" x="1931988" y="5253038"/>
          <p14:tracePt t="64713" x="1924050" y="5262563"/>
          <p14:tracePt t="64736" x="1924050" y="5270500"/>
          <p14:tracePt t="64783" x="1924050" y="5280025"/>
          <p14:tracePt t="64815" x="1924050" y="5289550"/>
          <p14:tracePt t="64840" x="1914525" y="5299075"/>
          <p14:tracePt t="64857" x="1914525" y="5307013"/>
          <p14:tracePt t="65079" x="1914525" y="5316538"/>
          <p14:tracePt t="65088" x="1924050" y="5335588"/>
          <p14:tracePt t="65119" x="1931988" y="5353050"/>
          <p14:tracePt t="65202" x="1931988" y="5362575"/>
          <p14:tracePt t="65218" x="1931988" y="5372100"/>
          <p14:tracePt t="65302" x="1941513" y="5372100"/>
          <p14:tracePt t="65305" x="1951038" y="5362575"/>
          <p14:tracePt t="65319" x="1960563" y="5362575"/>
          <p14:tracePt t="65328" x="1968500" y="5362575"/>
          <p14:tracePt t="65338" x="1978025" y="5362575"/>
          <p14:tracePt t="65345" x="1997075" y="5362575"/>
          <p14:tracePt t="65354" x="2005013" y="5362575"/>
          <p14:tracePt t="65362" x="2041525" y="5362575"/>
          <p14:tracePt t="65367" x="2060575" y="5362575"/>
          <p14:tracePt t="65383" x="2087563" y="5362575"/>
          <p14:tracePt t="65391" x="2106613" y="5362575"/>
          <p14:tracePt t="65399" x="2124075" y="5362575"/>
          <p14:tracePt t="65411" x="2133600" y="5362575"/>
          <p14:tracePt t="65442" x="2143125" y="5353050"/>
          <p14:tracePt t="65561" x="2151063" y="5353050"/>
          <p14:tracePt t="65571" x="2170113" y="5343525"/>
          <p14:tracePt t="65585" x="2179638" y="5335588"/>
          <p14:tracePt t="65601" x="2187575" y="5326063"/>
          <p14:tracePt t="66457" x="2187575" y="5335588"/>
          <p14:tracePt t="66466" x="2187575" y="5353050"/>
          <p14:tracePt t="66474" x="2187575" y="5362575"/>
          <p14:tracePt t="66481" x="2187575" y="5380038"/>
          <p14:tracePt t="66490" x="2187575" y="5399088"/>
          <p14:tracePt t="66503" x="2187575" y="5408613"/>
          <p14:tracePt t="67392" x="2206625" y="5416550"/>
          <p14:tracePt t="67400" x="2214563" y="5416550"/>
          <p14:tracePt t="67407" x="2233613" y="5416550"/>
          <p14:tracePt t="67416" x="2260600" y="5416550"/>
          <p14:tracePt t="67426" x="2270125" y="5426075"/>
          <p14:tracePt t="67432" x="2297113" y="5426075"/>
          <p14:tracePt t="67442" x="2316163" y="5426075"/>
          <p14:tracePt t="67448" x="2343150" y="5426075"/>
          <p14:tracePt t="67456" x="2360613" y="5426075"/>
          <p14:tracePt t="67464" x="2379663" y="5426075"/>
          <p14:tracePt t="67472" x="2397125" y="5426075"/>
          <p14:tracePt t="67480" x="2406650" y="5426075"/>
          <p14:tracePt t="67489" x="2425700" y="5426075"/>
          <p14:tracePt t="67504" x="2433638" y="5426075"/>
          <p14:tracePt t="67650" x="2443163" y="5435600"/>
          <p14:tracePt t="67688" x="2452688" y="5445125"/>
          <p14:tracePt t="67703" x="2479675" y="5445125"/>
          <p14:tracePt t="67719" x="2498725" y="5445125"/>
          <p14:tracePt t="67735" x="2506663" y="5435600"/>
          <p14:tracePt t="67806" x="2516188" y="5435600"/>
          <p14:tracePt t="67815" x="2525713" y="5435600"/>
          <p14:tracePt t="67824" x="2533650" y="5435600"/>
          <p14:tracePt t="67831" x="2562225" y="5435600"/>
          <p14:tracePt t="67840" x="2616200" y="5445125"/>
          <p14:tracePt t="67847" x="2662238" y="5462588"/>
          <p14:tracePt t="67855" x="2689225" y="5462588"/>
          <p14:tracePt t="67863" x="2735263" y="5472113"/>
          <p14:tracePt t="67871" x="2762250" y="5481638"/>
          <p14:tracePt t="67881" x="2781300" y="5481638"/>
          <p14:tracePt t="67890" x="2789238" y="5481638"/>
          <p14:tracePt t="68251" x="2817813" y="5481638"/>
          <p14:tracePt t="68259" x="2825750" y="5481638"/>
          <p14:tracePt t="68266" x="2835275" y="5481638"/>
          <p14:tracePt t="68275" x="2844800" y="5481638"/>
          <p14:tracePt t="68282" x="2862263" y="5481638"/>
          <p14:tracePt t="68288" x="2871788" y="5481638"/>
          <p14:tracePt t="68297" x="2898775" y="5481638"/>
          <p14:tracePt t="68304" x="2908300" y="5481638"/>
          <p14:tracePt t="68311" x="2935288" y="5481638"/>
          <p14:tracePt t="68319" x="2962275" y="5481638"/>
          <p14:tracePt t="68328" x="2990850" y="5481638"/>
          <p14:tracePt t="68335" x="2998788" y="5481638"/>
          <p14:tracePt t="68343" x="3027363" y="5481638"/>
          <p14:tracePt t="68351" x="3035300" y="5481638"/>
          <p14:tracePt t="68361" x="3054350" y="5481638"/>
          <p14:tracePt t="68369" x="3081338" y="5481638"/>
          <p14:tracePt t="68377" x="3090863" y="5481638"/>
          <p14:tracePt t="68385" x="3117850" y="5481638"/>
          <p14:tracePt t="68395" x="3136900" y="5472113"/>
          <p14:tracePt t="68417" x="3136900" y="5462588"/>
          <p14:tracePt t="68458" x="3144838" y="5453063"/>
          <p14:tracePt t="68770" x="3136900" y="5453063"/>
          <p14:tracePt t="68776" x="3127375" y="5453063"/>
          <p14:tracePt t="68785" x="3117850" y="5453063"/>
          <p14:tracePt t="68793" x="3100388" y="5453063"/>
          <p14:tracePt t="68807" x="3090863" y="5453063"/>
          <p14:tracePt t="68824" x="3081338" y="5453063"/>
          <p14:tracePt t="68930" x="3063875" y="5453063"/>
          <p14:tracePt t="68938" x="3044825" y="5453063"/>
          <p14:tracePt t="68946" x="2998788" y="5453063"/>
          <p14:tracePt t="68970" x="2990850" y="5453063"/>
          <p14:tracePt t="68976" x="2962275" y="5453063"/>
          <p14:tracePt t="68993" x="2954338" y="5453063"/>
          <p14:tracePt t="69296" x="2944813" y="5453063"/>
          <p14:tracePt t="69303" x="2917825" y="5453063"/>
          <p14:tracePt t="69311" x="2908300" y="5453063"/>
          <p14:tracePt t="69319" x="2881313" y="5453063"/>
          <p14:tracePt t="69327" x="2871788" y="5453063"/>
          <p14:tracePt t="69335" x="2835275" y="5453063"/>
          <p14:tracePt t="69344" x="2808288" y="5462588"/>
          <p14:tracePt t="69351" x="2771775" y="5462588"/>
          <p14:tracePt t="69359" x="2735263" y="5462588"/>
          <p14:tracePt t="69367" x="2716213" y="5462588"/>
          <p14:tracePt t="69376" x="2689225" y="5462588"/>
          <p14:tracePt t="69383" x="2679700" y="5462588"/>
          <p14:tracePt t="69400" x="2671763" y="5462588"/>
          <p14:tracePt t="69408" x="2652713" y="5462588"/>
          <p14:tracePt t="69425" x="2643188" y="5462588"/>
          <p14:tracePt t="69447" x="2635250" y="5462588"/>
          <p14:tracePt t="69472" x="2625725" y="5462588"/>
          <p14:tracePt t="69489" x="2598738" y="5462588"/>
          <p14:tracePt t="69496" x="2579688" y="5453063"/>
          <p14:tracePt t="69504" x="2552700" y="5445125"/>
          <p14:tracePt t="69512" x="2533650" y="5445125"/>
          <p14:tracePt t="69520" x="2506663" y="5435600"/>
          <p14:tracePt t="69528" x="2489200" y="5435600"/>
          <p14:tracePt t="69536" x="2470150" y="5435600"/>
          <p14:tracePt t="69544" x="2452688" y="5426075"/>
          <p14:tracePt t="69552" x="2433638" y="5408613"/>
          <p14:tracePt t="69568" x="2425700" y="5399088"/>
          <p14:tracePt t="69580" x="2416175" y="5389563"/>
          <p14:tracePt t="69583" x="2397125" y="5372100"/>
          <p14:tracePt t="69592" x="2389188" y="5362575"/>
          <p14:tracePt t="69599" x="2370138" y="5343525"/>
          <p14:tracePt t="69607" x="2370138" y="5335588"/>
          <p14:tracePt t="69615" x="2360613" y="5326063"/>
          <p14:tracePt t="69624" x="2360613" y="5289550"/>
          <p14:tracePt t="69642" x="2352675" y="5270500"/>
          <p14:tracePt t="69647" x="2352675" y="5253038"/>
          <p14:tracePt t="69655" x="2333625" y="5233988"/>
          <p14:tracePt t="69663" x="2316163" y="5197475"/>
          <p14:tracePt t="69671" x="2316163" y="5189538"/>
          <p14:tracePt t="69688" x="2316163" y="5180013"/>
          <p14:tracePt t="69695" x="2306638" y="5153025"/>
          <p14:tracePt t="69703" x="2279650" y="5133975"/>
          <p14:tracePt t="69720" x="2279650" y="5116513"/>
          <p14:tracePt t="69727" x="2270125" y="5080000"/>
          <p14:tracePt t="69761" x="2260600" y="5060950"/>
          <p14:tracePt t="69777" x="2260600" y="5053013"/>
          <p14:tracePt t="69785" x="2260600" y="5024438"/>
          <p14:tracePt t="69792" x="2260600" y="5016500"/>
          <p14:tracePt t="69802" x="2260600" y="4997450"/>
          <p14:tracePt t="69807" x="2279650" y="4970463"/>
          <p14:tracePt t="69815" x="2279650" y="4960938"/>
          <p14:tracePt t="69826" x="2287588" y="4924425"/>
          <p14:tracePt t="69832" x="2324100" y="4887913"/>
          <p14:tracePt t="69841" x="2333625" y="4870450"/>
          <p14:tracePt t="69848" x="2352675" y="4851400"/>
          <p14:tracePt t="69855" x="2389188" y="4824413"/>
          <p14:tracePt t="69865" x="2389188" y="4814888"/>
          <p14:tracePt t="69872" x="2416175" y="4797425"/>
          <p14:tracePt t="69880" x="2452688" y="4778375"/>
          <p14:tracePt t="69889" x="2470150" y="4760913"/>
          <p14:tracePt t="69896" x="2506663" y="4741863"/>
          <p14:tracePt t="69905" x="2543175" y="4724400"/>
          <p14:tracePt t="69912" x="2552700" y="4714875"/>
          <p14:tracePt t="69926" x="2562225" y="4714875"/>
          <p14:tracePt t="69928" x="2570163" y="4714875"/>
          <p14:tracePt t="69936" x="2579688" y="4714875"/>
          <p14:tracePt t="69944" x="2598738" y="4714875"/>
          <p14:tracePt t="69954" x="2606675" y="4714875"/>
          <p14:tracePt t="69960" x="2616200" y="4714875"/>
          <p14:tracePt t="69970" x="2635250" y="4714875"/>
          <p14:tracePt t="69976" x="2643188" y="4714875"/>
          <p14:tracePt t="69988" x="2662238" y="4714875"/>
          <p14:tracePt t="69991" x="2708275" y="4732338"/>
          <p14:tracePt t="70000" x="2716213" y="4741863"/>
          <p14:tracePt t="70008" x="2771775" y="4760913"/>
          <p14:tracePt t="70016" x="2789238" y="4778375"/>
          <p14:tracePt t="70024" x="2817813" y="4797425"/>
          <p14:tracePt t="70032" x="2862263" y="4824413"/>
          <p14:tracePt t="70040" x="2898775" y="4833938"/>
          <p14:tracePt t="70048" x="2917825" y="4841875"/>
          <p14:tracePt t="70059" x="2962275" y="4851400"/>
          <p14:tracePt t="70079" x="2981325" y="4870450"/>
          <p14:tracePt t="70119" x="2990850" y="4887913"/>
          <p14:tracePt t="70128" x="2998788" y="4897438"/>
          <p14:tracePt t="70135" x="3008313" y="4906963"/>
          <p14:tracePt t="70143" x="3008313" y="4914900"/>
          <p14:tracePt t="70151" x="3017838" y="4933950"/>
          <p14:tracePt t="70159" x="3027363" y="4951413"/>
          <p14:tracePt t="70175" x="3044825" y="4970463"/>
          <p14:tracePt t="70184" x="3044825" y="5006975"/>
          <p14:tracePt t="70193" x="3054350" y="5006975"/>
          <p14:tracePt t="70200" x="3054350" y="5033963"/>
          <p14:tracePt t="70208" x="3054350" y="5053013"/>
          <p14:tracePt t="70216" x="3054350" y="5080000"/>
          <p14:tracePt t="70225" x="3054350" y="5097463"/>
          <p14:tracePt t="70234" x="3054350" y="5106988"/>
          <p14:tracePt t="70241" x="3054350" y="5133975"/>
          <p14:tracePt t="70247" x="3054350" y="5153025"/>
          <p14:tracePt t="70255" x="3054350" y="5180013"/>
          <p14:tracePt t="70263" x="3054350" y="5197475"/>
          <p14:tracePt t="70273" x="3054350" y="5226050"/>
          <p14:tracePt t="70279" x="3054350" y="5243513"/>
          <p14:tracePt t="70288" x="3054350" y="5280025"/>
          <p14:tracePt t="70295" x="3044825" y="5299075"/>
          <p14:tracePt t="70303" x="3017838" y="5326063"/>
          <p14:tracePt t="70311" x="2998788" y="5353050"/>
          <p14:tracePt t="70319" x="2990850" y="5372100"/>
          <p14:tracePt t="70328" x="2981325" y="5389563"/>
          <p14:tracePt t="70335" x="2971800" y="5408613"/>
          <p14:tracePt t="70343" x="2954338" y="5445125"/>
          <p14:tracePt t="70361" x="2944813" y="5453063"/>
          <p14:tracePt t="70367" x="2935288" y="5462588"/>
          <p14:tracePt t="70375" x="2925763" y="5462588"/>
          <p14:tracePt t="70393" x="2925763" y="5472113"/>
          <p14:tracePt t="70401" x="2917825" y="5481638"/>
          <p14:tracePt t="70409" x="2908300" y="5481638"/>
          <p14:tracePt t="70428" x="2908300" y="5489575"/>
          <p14:tracePt t="70549" x="2944813" y="5472113"/>
          <p14:tracePt t="70553" x="2971800" y="5462588"/>
          <p14:tracePt t="70561" x="2998788" y="5453063"/>
          <p14:tracePt t="70569" x="3063875" y="5435600"/>
          <p14:tracePt t="70580" x="3154363" y="5408613"/>
          <p14:tracePt t="70585" x="3200400" y="5408613"/>
          <p14:tracePt t="70594" x="3263900" y="5408613"/>
          <p14:tracePt t="70601" x="3354388" y="5408613"/>
          <p14:tracePt t="70614" x="3427413" y="5408613"/>
          <p14:tracePt t="70616" x="3490913" y="5408613"/>
          <p14:tracePt t="70626" x="3546475" y="5408613"/>
          <p14:tracePt t="70631" x="3563938" y="5408613"/>
          <p14:tracePt t="70640" x="3592513" y="5399088"/>
          <p14:tracePt t="70656" x="3600450" y="5399088"/>
          <p14:tracePt t="70721" x="3609975" y="5389563"/>
          <p14:tracePt t="70745" x="3629025" y="5389563"/>
          <p14:tracePt t="70847" x="3636963" y="5389563"/>
          <p14:tracePt t="70880" x="3646488" y="5389563"/>
          <p14:tracePt t="70896" x="3665538" y="5389563"/>
          <p14:tracePt t="70905" x="3673475" y="5389563"/>
          <p14:tracePt t="70920" x="3683000" y="5389563"/>
          <p14:tracePt t="70937" x="3702050" y="5389563"/>
          <p14:tracePt t="70945" x="3709988" y="5389563"/>
          <p14:tracePt t="70956" x="3719513" y="5389563"/>
          <p14:tracePt t="70962" x="3729038" y="5389563"/>
          <p14:tracePt t="70970" x="3746500" y="5389563"/>
          <p14:tracePt t="70978" x="3765550" y="5389563"/>
          <p14:tracePt t="70992" x="3783013" y="5389563"/>
          <p14:tracePt t="71000" x="3792538" y="5389563"/>
          <p14:tracePt t="71008" x="3802063" y="5389563"/>
          <p14:tracePt t="71025" x="3810000" y="5389563"/>
          <p14:tracePt t="71032" x="3829050" y="5389563"/>
          <p14:tracePt t="71049" x="3838575" y="5389563"/>
          <p14:tracePt t="71055" x="3865563" y="5389563"/>
          <p14:tracePt t="71075" x="3892550" y="5389563"/>
          <p14:tracePt t="71079" x="3911600" y="5389563"/>
          <p14:tracePt t="71087" x="3919538" y="5389563"/>
          <p14:tracePt t="71095" x="3929063" y="5389563"/>
          <p14:tracePt t="71103" x="3948113" y="5389563"/>
          <p14:tracePt t="71120" x="3956050" y="5389563"/>
          <p14:tracePt t="71481" x="3965575" y="5389563"/>
          <p14:tracePt t="71497" x="3975100" y="5389563"/>
          <p14:tracePt t="71513" x="3984625" y="5380038"/>
          <p14:tracePt t="71521" x="4002088" y="5380038"/>
          <p14:tracePt t="71537" x="4011613" y="5372100"/>
          <p14:tracePt t="71545" x="4011613" y="5362575"/>
          <p14:tracePt t="71561" x="4021138" y="5353050"/>
          <p14:tracePt t="71569" x="4038600" y="5335588"/>
          <p14:tracePt t="71580" x="4048125" y="5326063"/>
          <p14:tracePt t="71584" x="4057650" y="5316538"/>
          <p14:tracePt t="71615" x="4075113" y="5316538"/>
          <p14:tracePt t="71753" x="4084638" y="5316538"/>
          <p14:tracePt t="71761" x="4084638" y="5326063"/>
          <p14:tracePt t="71770" x="4084638" y="5335588"/>
          <p14:tracePt t="71777" x="4084638" y="5353050"/>
          <p14:tracePt t="71793" x="4084638" y="5362575"/>
          <p14:tracePt t="71864" x="4084638" y="5372100"/>
          <p14:tracePt t="71879" x="4084638" y="5389563"/>
          <p14:tracePt t="71895" x="4084638" y="5399088"/>
          <p14:tracePt t="71921" x="4084638" y="5416550"/>
          <p14:tracePt t="71976" x="4075113" y="5416550"/>
          <p14:tracePt t="71985" x="4057650" y="5416550"/>
          <p14:tracePt t="71991" x="4048125" y="5416550"/>
          <p14:tracePt t="71999" x="4011613" y="5416550"/>
          <p14:tracePt t="72008" x="3992563" y="5416550"/>
          <p14:tracePt t="72015" x="3984625" y="5416550"/>
          <p14:tracePt t="72025" x="3975100" y="5416550"/>
          <p14:tracePt t="72031" x="3965575" y="5416550"/>
          <p14:tracePt t="72041" x="3948113" y="5416550"/>
          <p14:tracePt t="72048" x="3929063" y="5416550"/>
          <p14:tracePt t="72060" x="3911600" y="5408613"/>
          <p14:tracePt t="72063" x="3902075" y="5399088"/>
          <p14:tracePt t="72072" x="3892550" y="5389563"/>
          <p14:tracePt t="72087" x="3883025" y="5380038"/>
          <p14:tracePt t="72095" x="3865563" y="5362575"/>
          <p14:tracePt t="72103" x="3856038" y="5353050"/>
          <p14:tracePt t="72127" x="3846513" y="5326063"/>
          <p14:tracePt t="72135" x="3838575" y="5316538"/>
          <p14:tracePt t="72151" x="3838575" y="5289550"/>
          <p14:tracePt t="72160" x="3838575" y="5280025"/>
          <p14:tracePt t="72168" x="3838575" y="5262563"/>
          <p14:tracePt t="72175" x="3838575" y="5243513"/>
          <p14:tracePt t="72185" x="3838575" y="5226050"/>
          <p14:tracePt t="72192" x="3838575" y="5216525"/>
          <p14:tracePt t="72200" x="3838575" y="5189538"/>
          <p14:tracePt t="72210" x="3846513" y="5143500"/>
          <p14:tracePt t="72216" x="3883025" y="5126038"/>
          <p14:tracePt t="72225" x="3911600" y="5089525"/>
          <p14:tracePt t="72233" x="3938588" y="5070475"/>
          <p14:tracePt t="72242" x="3984625" y="5060950"/>
          <p14:tracePt t="72248" x="4048125" y="5016500"/>
          <p14:tracePt t="72256" x="4094163" y="5006975"/>
          <p14:tracePt t="72264" x="4148138" y="4997450"/>
          <p14:tracePt t="72272" x="4211638" y="4970463"/>
          <p14:tracePt t="72281" x="4238625" y="4960938"/>
          <p14:tracePt t="72288" x="4284663" y="4960938"/>
          <p14:tracePt t="72298" x="4321175" y="4960938"/>
          <p14:tracePt t="72303" x="4330700" y="4960938"/>
          <p14:tracePt t="72312" x="4340225" y="4960938"/>
          <p14:tracePt t="72343" x="4367213" y="4970463"/>
          <p14:tracePt t="72359" x="4367213" y="4987925"/>
          <p14:tracePt t="72367" x="4367213" y="5006975"/>
          <p14:tracePt t="72375" x="4367213" y="5024438"/>
          <p14:tracePt t="72383" x="4367213" y="5043488"/>
          <p14:tracePt t="72392" x="4367213" y="5060950"/>
          <p14:tracePt t="72399" x="4367213" y="5089525"/>
          <p14:tracePt t="72408" x="4367213" y="5097463"/>
          <p14:tracePt t="72415" x="4367213" y="5116513"/>
          <p14:tracePt t="72425" x="4367213" y="5133975"/>
          <p14:tracePt t="72440" x="4357688" y="5153025"/>
          <p14:tracePt t="72447" x="4348163" y="5189538"/>
          <p14:tracePt t="72456" x="4340225" y="5189538"/>
          <p14:tracePt t="72465" x="4330700" y="5197475"/>
          <p14:tracePt t="72476" x="4311650" y="5226050"/>
          <p14:tracePt t="72490" x="4294188" y="5233988"/>
          <p14:tracePt t="72495" x="4284663" y="5243513"/>
          <p14:tracePt t="72511" x="4275138" y="5253038"/>
          <p14:tracePt t="72527" x="4275138" y="5262563"/>
          <p14:tracePt t="72543" x="4267200" y="5270500"/>
          <p14:tracePt t="72559" x="4248150" y="5280025"/>
          <p14:tracePt t="72695" x="4275138" y="5270500"/>
          <p14:tracePt t="72703" x="4275138" y="5262563"/>
          <p14:tracePt t="72712" x="4294188" y="5253038"/>
          <p14:tracePt t="72719" x="4330700" y="5243513"/>
          <p14:tracePt t="72727" x="4330700" y="5233988"/>
          <p14:tracePt t="72735" x="4357688" y="5226050"/>
          <p14:tracePt t="72743" x="4367213" y="5226050"/>
          <p14:tracePt t="72751" x="4384675" y="5226050"/>
          <p14:tracePt t="72759" x="4394200" y="5216525"/>
          <p14:tracePt t="72768" x="4403725" y="5216525"/>
          <p14:tracePt t="72776" x="4413250" y="5216525"/>
          <p14:tracePt t="72783" x="4413250" y="5207000"/>
          <p14:tracePt t="72801" x="4421188" y="5207000"/>
          <p14:tracePt t="72945" x="4413250" y="5207000"/>
          <p14:tracePt t="72957" x="4384675" y="5207000"/>
          <p14:tracePt t="72961" x="4376738" y="5207000"/>
          <p14:tracePt t="72971" x="4367213" y="5207000"/>
          <p14:tracePt t="72991" x="4357688" y="5207000"/>
          <p14:tracePt t="73008" x="4340225" y="5207000"/>
          <p14:tracePt t="73040" x="4321175" y="5226050"/>
          <p14:tracePt t="73129" x="4311650" y="5207000"/>
          <p14:tracePt t="73137" x="4311650" y="5197475"/>
          <p14:tracePt t="73145" x="4311650" y="5180013"/>
          <p14:tracePt t="73152" x="4311650" y="5160963"/>
          <p14:tracePt t="73160" x="4311650" y="5153025"/>
          <p14:tracePt t="73168" x="4311650" y="5143500"/>
          <p14:tracePt t="73176" x="4311650" y="5126038"/>
          <p14:tracePt t="73184" x="4311650" y="5116513"/>
          <p14:tracePt t="73193" x="4311650" y="5106988"/>
          <p14:tracePt t="73200" x="4311650" y="5097463"/>
          <p14:tracePt t="73216" x="4311650" y="5080000"/>
          <p14:tracePt t="73234" x="4311650" y="5070475"/>
          <p14:tracePt t="73353" x="4284663" y="5060950"/>
          <p14:tracePt t="73363" x="4257675" y="5060950"/>
          <p14:tracePt t="73368" x="4221163" y="5060950"/>
          <p14:tracePt t="73376" x="4165600" y="5060950"/>
          <p14:tracePt t="73384" x="4121150" y="5060950"/>
          <p14:tracePt t="73391" x="4065588" y="5043488"/>
          <p14:tracePt t="73400" x="4029075" y="5043488"/>
          <p14:tracePt t="73408" x="3984625" y="5024438"/>
          <p14:tracePt t="73416" x="3956050" y="5024438"/>
          <p14:tracePt t="73425" x="3919538" y="5016500"/>
          <p14:tracePt t="73431" x="3902075" y="5016500"/>
          <p14:tracePt t="73441" x="3892550" y="5016500"/>
          <p14:tracePt t="73447" x="3875088" y="5016500"/>
          <p14:tracePt t="73457" x="3865563" y="5016500"/>
          <p14:tracePt t="73463" x="3846513" y="5016500"/>
          <p14:tracePt t="73471" x="3819525" y="5006975"/>
          <p14:tracePt t="73488" x="3783013" y="5006975"/>
          <p14:tracePt t="73498" x="3783013" y="4997450"/>
          <p14:tracePt t="73506" x="3775075" y="4997450"/>
          <p14:tracePt t="73514" x="3746500" y="4997450"/>
          <p14:tracePt t="73522" x="3729038" y="4997450"/>
          <p14:tracePt t="73531" x="3702050" y="4997450"/>
          <p14:tracePt t="73536" x="3683000" y="4997450"/>
          <p14:tracePt t="73544" x="3656013" y="4997450"/>
          <p14:tracePt t="73551" x="3636963" y="4997450"/>
          <p14:tracePt t="73559" x="3619500" y="4997450"/>
          <p14:tracePt t="73567" x="3600450" y="4997450"/>
          <p14:tracePt t="73575" x="3573463" y="4997450"/>
          <p14:tracePt t="73583" x="3556000" y="4997450"/>
          <p14:tracePt t="73591" x="3527425" y="4997450"/>
          <p14:tracePt t="73600" x="3519488" y="4997450"/>
          <p14:tracePt t="73609" x="3509963" y="4997450"/>
          <p14:tracePt t="73615" x="3482975" y="4997450"/>
          <p14:tracePt t="73625" x="3473450" y="4997450"/>
          <p14:tracePt t="73631" x="3463925" y="4997450"/>
          <p14:tracePt t="73641" x="3455988" y="4997450"/>
          <p14:tracePt t="73648" x="3446463" y="4997450"/>
          <p14:tracePt t="73657" x="3427413" y="4997450"/>
          <p14:tracePt t="73676" x="3400425" y="5006975"/>
          <p14:tracePt t="73680" x="3382963" y="5024438"/>
          <p14:tracePt t="73688" x="3363913" y="5024438"/>
          <p14:tracePt t="73696" x="3363913" y="5033963"/>
          <p14:tracePt t="73704" x="3354388" y="5033963"/>
          <p14:tracePt t="73712" x="3336925" y="5043488"/>
          <p14:tracePt t="73728" x="3317875" y="5060950"/>
          <p14:tracePt t="73735" x="3309938" y="5060950"/>
          <p14:tracePt t="73743" x="3300413" y="5070475"/>
          <p14:tracePt t="73751" x="3290888" y="5080000"/>
          <p14:tracePt t="73759" x="3281363" y="5080000"/>
          <p14:tracePt t="73768" x="3263900" y="5089525"/>
          <p14:tracePt t="73775" x="3244850" y="5106988"/>
          <p14:tracePt t="73783" x="3236913" y="5116513"/>
          <p14:tracePt t="73800" x="3236913" y="5126038"/>
          <p14:tracePt t="73808" x="3227388" y="5126038"/>
          <p14:tracePt t="73815" x="3208338" y="5126038"/>
          <p14:tracePt t="73831" x="3200400" y="5133975"/>
          <p14:tracePt t="73847" x="3190875" y="5153025"/>
          <p14:tracePt t="73888" x="3171825" y="5170488"/>
          <p14:tracePt t="74074" x="3171825" y="5160963"/>
          <p14:tracePt t="74091" x="3171825" y="5143500"/>
          <p14:tracePt t="74098" x="3190875" y="5126038"/>
          <p14:tracePt t="74104" x="3217863" y="5089525"/>
          <p14:tracePt t="74111" x="3227388" y="5080000"/>
          <p14:tracePt t="74119" x="3263900" y="5060950"/>
          <p14:tracePt t="74127" x="3309938" y="5053013"/>
          <p14:tracePt t="74135" x="3336925" y="5043488"/>
          <p14:tracePt t="74143" x="3409950" y="5033963"/>
          <p14:tracePt t="74151" x="3463925" y="5033963"/>
          <p14:tracePt t="74159" x="3536950" y="5033963"/>
          <p14:tracePt t="74167" x="3619500" y="5033963"/>
          <p14:tracePt t="74175" x="3692525" y="5033963"/>
          <p14:tracePt t="74183" x="3746500" y="5033963"/>
          <p14:tracePt t="74192" x="3802063" y="5033963"/>
          <p14:tracePt t="74199" x="3846513" y="5033963"/>
          <p14:tracePt t="74208" x="3875088" y="5033963"/>
          <p14:tracePt t="74215" x="3892550" y="5033963"/>
          <p14:tracePt t="74224" x="3919538" y="5033963"/>
          <p14:tracePt t="74231" x="3929063" y="5033963"/>
          <p14:tracePt t="74240" x="3956050" y="5043488"/>
          <p14:tracePt t="74247" x="3965575" y="5053013"/>
          <p14:tracePt t="74257" x="3984625" y="5053013"/>
          <p14:tracePt t="74263" x="3984625" y="5060950"/>
          <p14:tracePt t="74271" x="4002088" y="5060950"/>
          <p14:tracePt t="74280" x="4038600" y="5070475"/>
          <p14:tracePt t="74287" x="4075113" y="5097463"/>
          <p14:tracePt t="74298" x="4084638" y="5106988"/>
          <p14:tracePt t="74305" x="4121150" y="5106988"/>
          <p14:tracePt t="74313" x="4129088" y="5116513"/>
          <p14:tracePt t="74321" x="4157663" y="5116513"/>
          <p14:tracePt t="74337" x="4175125" y="5143500"/>
          <p14:tracePt t="74480" x="4157663" y="5143500"/>
          <p14:tracePt t="74488" x="4121150" y="5143500"/>
          <p14:tracePt t="74496" x="4075113" y="5143500"/>
          <p14:tracePt t="74503" x="4021138" y="5143500"/>
          <p14:tracePt t="74511" x="3948113" y="5143500"/>
          <p14:tracePt t="74520" x="3875088" y="5143500"/>
          <p14:tracePt t="74527" x="3783013" y="5126038"/>
          <p14:tracePt t="74535" x="3665538" y="5106988"/>
          <p14:tracePt t="74543" x="3556000" y="5106988"/>
          <p14:tracePt t="74551" x="3446463" y="5080000"/>
          <p14:tracePt t="74559" x="3336925" y="5060950"/>
          <p14:tracePt t="74567" x="3217863" y="5053013"/>
          <p14:tracePt t="74575" x="3127375" y="5053013"/>
          <p14:tracePt t="74583" x="3054350" y="5053013"/>
          <p14:tracePt t="74592" x="2962275" y="5053013"/>
          <p14:tracePt t="74600" x="2871788" y="5053013"/>
          <p14:tracePt t="74609" x="2817813" y="5053013"/>
          <p14:tracePt t="74615" x="2762250" y="5053013"/>
          <p14:tracePt t="74624" x="2744788" y="5053013"/>
          <p14:tracePt t="74631" x="2725738" y="5053013"/>
          <p14:tracePt t="74647" x="2716213" y="5053013"/>
          <p14:tracePt t="74730" x="2708275" y="5053013"/>
          <p14:tracePt t="74864" x="2708275" y="5060950"/>
          <p14:tracePt t="74879" x="2698750" y="5060950"/>
          <p14:tracePt t="74887" x="2689225" y="5070475"/>
          <p14:tracePt t="74895" x="2671763" y="5089525"/>
          <p14:tracePt t="74903" x="2662238" y="5106988"/>
          <p14:tracePt t="74911" x="2652713" y="5126038"/>
          <p14:tracePt t="74919" x="2625725" y="5160963"/>
          <p14:tracePt t="74927" x="2606675" y="5180013"/>
          <p14:tracePt t="74935" x="2562225" y="5226050"/>
          <p14:tracePt t="74943" x="2498725" y="5262563"/>
          <p14:tracePt t="74951" x="2479675" y="5280025"/>
          <p14:tracePt t="74959" x="2433638" y="5289550"/>
          <p14:tracePt t="74969" x="2389188" y="5326063"/>
          <p14:tracePt t="74975" x="2343150" y="5343525"/>
          <p14:tracePt t="74983" x="2324100" y="5353050"/>
          <p14:tracePt t="74992" x="2316163" y="5353050"/>
          <p14:tracePt t="75000" x="2297113" y="5362575"/>
          <p14:tracePt t="75023" x="2287588" y="5362575"/>
          <p14:tracePt t="75064" x="2279650" y="5372100"/>
          <p14:tracePt t="75268" x="2251075" y="5372100"/>
          <p14:tracePt t="75275" x="2197100" y="5372100"/>
          <p14:tracePt t="75284" x="2143125" y="5372100"/>
          <p14:tracePt t="75289" x="2087563" y="5372100"/>
          <p14:tracePt t="75298" x="2024063" y="5372100"/>
          <p14:tracePt t="75303" x="1968500" y="5372100"/>
          <p14:tracePt t="75311" x="1931988" y="5372100"/>
          <p14:tracePt t="75319" x="1887538" y="5372100"/>
          <p14:tracePt t="75328" x="1868488" y="5372100"/>
          <p14:tracePt t="75335" x="1841500" y="5372100"/>
          <p14:tracePt t="75344" x="1831975" y="5372100"/>
          <p14:tracePt t="75351" x="1824038" y="5372100"/>
          <p14:tracePt t="75383" x="1804988" y="5372100"/>
          <p14:tracePt t="75400" x="1787525" y="5372100"/>
          <p14:tracePt t="75409" x="1778000" y="5362575"/>
          <p14:tracePt t="75425" x="1768475" y="5353050"/>
          <p14:tracePt t="75432" x="1758950" y="5353050"/>
          <p14:tracePt t="75441" x="1741488" y="5335588"/>
          <p14:tracePt t="75448" x="1731963" y="5326063"/>
          <p14:tracePt t="75457" x="1722438" y="5316538"/>
          <p14:tracePt t="75464" x="1714500" y="5299075"/>
          <p14:tracePt t="75473" x="1704975" y="5289550"/>
          <p14:tracePt t="75488" x="1695450" y="5280025"/>
          <p14:tracePt t="75505" x="1695450" y="5262563"/>
          <p14:tracePt t="75512" x="1695450" y="5243513"/>
          <p14:tracePt t="75528" x="1695450" y="5233988"/>
          <p14:tracePt t="75536" x="1685925" y="5216525"/>
          <p14:tracePt t="75544" x="1685925" y="5207000"/>
          <p14:tracePt t="75551" x="1685925" y="5197475"/>
          <p14:tracePt t="75559" x="1685925" y="5170488"/>
          <p14:tracePt t="75575" x="1685925" y="5160963"/>
          <p14:tracePt t="75583" x="1685925" y="5153025"/>
          <p14:tracePt t="75591" x="1685925" y="5126038"/>
          <p14:tracePt t="75599" x="1695450" y="5116513"/>
          <p14:tracePt t="75608" x="1704975" y="5106988"/>
          <p14:tracePt t="75615" x="1704975" y="5097463"/>
          <p14:tracePt t="75625" x="1714500" y="5089525"/>
          <p14:tracePt t="75631" x="1722438" y="5089525"/>
          <p14:tracePt t="75641" x="1731963" y="5089525"/>
          <p14:tracePt t="75713" x="1741488" y="5089525"/>
          <p14:tracePt t="75730" x="1751013" y="5089525"/>
          <p14:tracePt t="75742" x="1758950" y="5089525"/>
          <p14:tracePt t="75745" x="1768475" y="5089525"/>
          <p14:tracePt t="75752" x="1778000" y="5097463"/>
          <p14:tracePt t="75760" x="1787525" y="5106988"/>
          <p14:tracePt t="75769" x="1795463" y="5116513"/>
          <p14:tracePt t="75776" x="1804988" y="5126038"/>
          <p14:tracePt t="75792" x="1804988" y="5133975"/>
          <p14:tracePt t="75802" x="1804988" y="5153025"/>
          <p14:tracePt t="75808" x="1814513" y="5170488"/>
          <p14:tracePt t="75815" x="1824038" y="5170488"/>
          <p14:tracePt t="75831" x="1831975" y="5189538"/>
          <p14:tracePt t="75847" x="1841500" y="5197475"/>
          <p14:tracePt t="75857" x="1841500" y="5216525"/>
          <p14:tracePt t="75864" x="1841500" y="5233988"/>
          <p14:tracePt t="75881" x="1841500" y="5243513"/>
          <p14:tracePt t="75889" x="1851025" y="5262563"/>
          <p14:tracePt t="75927" x="1851025" y="5280025"/>
          <p14:tracePt t="75976" x="1851025" y="5289550"/>
          <p14:tracePt t="75992" x="1851025" y="5299075"/>
          <p14:tracePt t="76016" x="1851025" y="5316538"/>
          <p14:tracePt t="76041" x="1851025" y="5326063"/>
          <p14:tracePt t="76051" x="1851025" y="5335588"/>
          <p14:tracePt t="76063" x="1841500" y="5335588"/>
          <p14:tracePt t="76071" x="1831975" y="5335588"/>
          <p14:tracePt t="76095" x="1804988" y="5343525"/>
          <p14:tracePt t="76127" x="1795463" y="5343525"/>
          <p14:tracePt t="76144" x="1787525" y="5343525"/>
          <p14:tracePt t="76159" x="1778000" y="5343525"/>
          <p14:tracePt t="76191" x="1758950" y="5343525"/>
          <p14:tracePt t="76199" x="1751013" y="5343525"/>
          <p14:tracePt t="76207" x="1741488" y="5343525"/>
          <p14:tracePt t="76216" x="1731963" y="5343525"/>
          <p14:tracePt t="76224" x="1714500" y="5343525"/>
          <p14:tracePt t="76248" x="1704975" y="5343525"/>
          <p14:tracePt t="76823" x="1695450" y="5343525"/>
          <p14:tracePt t="76839" x="1677988" y="5343525"/>
          <p14:tracePt t="76847" x="1668463" y="5343525"/>
          <p14:tracePt t="76855" x="1658938" y="5335588"/>
          <p14:tracePt t="76864" x="1649413" y="5326063"/>
          <p14:tracePt t="76876" x="1649413" y="5316538"/>
          <p14:tracePt t="76881" x="1649413" y="5299075"/>
          <p14:tracePt t="76889" x="1649413" y="5280025"/>
          <p14:tracePt t="76897" x="1641475" y="5262563"/>
          <p14:tracePt t="76908" x="1641475" y="5253038"/>
          <p14:tracePt t="76920" x="1641475" y="5243513"/>
          <p14:tracePt t="76927" x="1641475" y="5233988"/>
          <p14:tracePt t="76935" x="1641475" y="5207000"/>
          <p14:tracePt t="76951" x="1641475" y="5197475"/>
          <p14:tracePt t="76967" x="1641475" y="5189538"/>
          <p14:tracePt t="76992" x="1641475" y="5170488"/>
          <p14:tracePt t="77040" x="1641475" y="5160963"/>
          <p14:tracePt t="77056" x="1641475" y="5153025"/>
          <p14:tracePt t="77063" x="1649413" y="5143500"/>
          <p14:tracePt t="77071" x="1668463" y="5133975"/>
          <p14:tracePt t="77079" x="1677988" y="5126038"/>
          <p14:tracePt t="77087" x="1685925" y="5116513"/>
          <p14:tracePt t="77095" x="1695450" y="5116513"/>
          <p14:tracePt t="77103" x="1704975" y="5106988"/>
          <p14:tracePt t="77111" x="1714500" y="5106988"/>
          <p14:tracePt t="77119" x="1741488" y="5089525"/>
          <p14:tracePt t="77127" x="1758950" y="5080000"/>
          <p14:tracePt t="77135" x="1787525" y="5080000"/>
          <p14:tracePt t="77143" x="1814513" y="5070475"/>
          <p14:tracePt t="77151" x="1824038" y="5070475"/>
          <p14:tracePt t="77160" x="1841500" y="5070475"/>
          <p14:tracePt t="77168" x="1878013" y="5070475"/>
          <p14:tracePt t="77176" x="1895475" y="5070475"/>
          <p14:tracePt t="77184" x="1924050" y="5070475"/>
          <p14:tracePt t="77192" x="1941513" y="5070475"/>
          <p14:tracePt t="77200" x="1960563" y="5070475"/>
          <p14:tracePt t="77208" x="1968500" y="5070475"/>
          <p14:tracePt t="77216" x="1987550" y="5070475"/>
          <p14:tracePt t="77224" x="2024063" y="5070475"/>
          <p14:tracePt t="77240" x="2051050" y="5070475"/>
          <p14:tracePt t="77247" x="2070100" y="5070475"/>
          <p14:tracePt t="77256" x="2078038" y="5070475"/>
          <p14:tracePt t="77263" x="2106613" y="5070475"/>
          <p14:tracePt t="77271" x="2114550" y="5070475"/>
          <p14:tracePt t="77280" x="2133600" y="5080000"/>
          <p14:tracePt t="77288" x="2143125" y="5080000"/>
          <p14:tracePt t="77295" x="2143125" y="5089525"/>
          <p14:tracePt t="77303" x="2160588" y="5106988"/>
          <p14:tracePt t="77312" x="2170113" y="5116513"/>
          <p14:tracePt t="77319" x="2179638" y="5133975"/>
          <p14:tracePt t="77328" x="2187575" y="5143500"/>
          <p14:tracePt t="77335" x="2187575" y="5160963"/>
          <p14:tracePt t="77343" x="2197100" y="5180013"/>
          <p14:tracePt t="77361" x="2197100" y="5197475"/>
          <p14:tracePt t="77367" x="2197100" y="5207000"/>
          <p14:tracePt t="77375" x="2197100" y="5216525"/>
          <p14:tracePt t="77383" x="2197100" y="5243513"/>
          <p14:tracePt t="77392" x="2197100" y="5253038"/>
          <p14:tracePt t="77400" x="2197100" y="5262563"/>
          <p14:tracePt t="77416" x="2197100" y="5270500"/>
          <p14:tracePt t="77424" x="2197100" y="5280025"/>
          <p14:tracePt t="77441" x="2197100" y="5289550"/>
          <p14:tracePt t="77447" x="2187575" y="5307013"/>
          <p14:tracePt t="77456" x="2179638" y="5316538"/>
          <p14:tracePt t="77463" x="2170113" y="5326063"/>
          <p14:tracePt t="77480" x="2151063" y="5335588"/>
          <p14:tracePt t="77504" x="2143125" y="5343525"/>
          <p14:tracePt t="77642" x="2124075" y="5343525"/>
          <p14:tracePt t="77649" x="2106613" y="5343525"/>
          <p14:tracePt t="77664" x="2078038" y="5343525"/>
          <p14:tracePt t="77681" x="2070100" y="5343525"/>
          <p14:tracePt t="77691" x="2060575" y="5343525"/>
          <p14:tracePt t="77698" x="2051050" y="5343525"/>
          <p14:tracePt t="77708" x="2041525" y="5343525"/>
          <p14:tracePt t="77713" x="2041525" y="5335588"/>
          <p14:tracePt t="77737" x="2033588" y="5335588"/>
          <p14:tracePt t="77856" x="2024063" y="5335588"/>
          <p14:tracePt t="77864" x="1997075" y="5335588"/>
          <p14:tracePt t="77873" x="1987550" y="5335588"/>
          <p14:tracePt t="77880" x="1978025" y="5335588"/>
          <p14:tracePt t="77888" x="1968500" y="5335588"/>
          <p14:tracePt t="77896" x="1951038" y="5335588"/>
          <p14:tracePt t="77905" x="1941513" y="5335588"/>
          <p14:tracePt t="77911" x="1931988" y="5335588"/>
          <p14:tracePt t="77927" x="1914525" y="5335588"/>
          <p14:tracePt t="77944" x="1905000" y="5335588"/>
          <p14:tracePt t="78058" x="1895475" y="5335588"/>
          <p14:tracePt t="78302" x="1895475" y="5326063"/>
          <p14:tracePt t="78367" x="1895475" y="5316538"/>
          <p14:tracePt t="78375" x="1895475" y="5299075"/>
          <p14:tracePt t="78391" x="1895475" y="5289550"/>
          <p14:tracePt t="78431" x="1895475" y="5280025"/>
          <p14:tracePt t="78440" x="1895475" y="5270500"/>
          <p14:tracePt t="78448" x="1895475" y="5262563"/>
          <p14:tracePt t="78472" x="1895475" y="5253038"/>
          <p14:tracePt t="78495" x="1895475" y="5243513"/>
          <p14:tracePt t="78512" x="1895475" y="5233988"/>
          <p14:tracePt t="78519" x="1905000" y="5226050"/>
          <p14:tracePt t="78527" x="1914525" y="5207000"/>
          <p14:tracePt t="78535" x="1924050" y="5197475"/>
          <p14:tracePt t="78544" x="1941513" y="5180013"/>
          <p14:tracePt t="78551" x="1951038" y="5160963"/>
          <p14:tracePt t="78559" x="1968500" y="5143500"/>
          <p14:tracePt t="78568" x="1978025" y="5126038"/>
          <p14:tracePt t="78576" x="1987550" y="5116513"/>
          <p14:tracePt t="78584" x="2005013" y="5097463"/>
          <p14:tracePt t="78591" x="2014538" y="5089525"/>
          <p14:tracePt t="78599" x="2033588" y="5070475"/>
          <p14:tracePt t="78608" x="2041525" y="5060950"/>
          <p14:tracePt t="78625" x="2041525" y="5053013"/>
          <p14:tracePt t="78647" x="2051050" y="5043488"/>
          <p14:tracePt t="78657" x="2060575" y="5043488"/>
          <p14:tracePt t="78727" x="2070100" y="5043488"/>
          <p14:tracePt t="78759" x="2078038" y="5043488"/>
          <p14:tracePt t="78768" x="2087563" y="5043488"/>
          <p14:tracePt t="78776" x="2114550" y="5043488"/>
          <p14:tracePt t="78792" x="2124075" y="5043488"/>
          <p14:tracePt t="78807" x="2143125" y="5043488"/>
          <p14:tracePt t="78815" x="2160588" y="5043488"/>
          <p14:tracePt t="78959" x="2170113" y="5043488"/>
          <p14:tracePt t="78969" x="2197100" y="5043488"/>
          <p14:tracePt t="78975" x="2251075" y="5043488"/>
          <p14:tracePt t="78988" x="2279650" y="5053013"/>
          <p14:tracePt t="78993" x="2306638" y="5053013"/>
          <p14:tracePt t="79000" x="2360613" y="5060950"/>
          <p14:tracePt t="79010" x="2443163" y="5097463"/>
          <p14:tracePt t="79017" x="2533650" y="5097463"/>
          <p14:tracePt t="79025" x="2570163" y="5097463"/>
          <p14:tracePt t="79033" x="2652713" y="5116513"/>
          <p14:tracePt t="79042" x="2725738" y="5126038"/>
          <p14:tracePt t="79050" x="2789238" y="5126038"/>
          <p14:tracePt t="79057" x="2825750" y="5126038"/>
          <p14:tracePt t="79078" x="2908300" y="5126038"/>
          <p14:tracePt t="79080" x="2962275" y="5126038"/>
          <p14:tracePt t="79090" x="2990850" y="5126038"/>
          <p14:tracePt t="79096" x="3035300" y="5126038"/>
          <p14:tracePt t="79104" x="3063875" y="5126038"/>
          <p14:tracePt t="79113" x="3108325" y="5106988"/>
          <p14:tracePt t="79122" x="3136900" y="5089525"/>
          <p14:tracePt t="79130" x="3154363" y="5080000"/>
          <p14:tracePt t="79136" x="3200400" y="5080000"/>
          <p14:tracePt t="79144" x="3208338" y="5080000"/>
          <p14:tracePt t="79152" x="3244850" y="5070475"/>
          <p14:tracePt t="79160" x="3254375" y="5060950"/>
          <p14:tracePt t="79167" x="3273425" y="5060950"/>
          <p14:tracePt t="79176" x="3281363" y="5053013"/>
          <p14:tracePt t="79184" x="3290888" y="5053013"/>
          <p14:tracePt t="79191" x="3300413" y="5053013"/>
          <p14:tracePt t="79200" x="3317875" y="5053013"/>
          <p14:tracePt t="79224" x="3327400" y="5053013"/>
          <p14:tracePt t="79232" x="3336925" y="5053013"/>
          <p14:tracePt t="79241" x="3363913" y="5043488"/>
          <p14:tracePt t="79247" x="3373438" y="5043488"/>
          <p14:tracePt t="79257" x="3419475" y="5043488"/>
          <p14:tracePt t="79263" x="3446463" y="5033963"/>
          <p14:tracePt t="79271" x="3473450" y="5033963"/>
          <p14:tracePt t="79279" x="3519488" y="5006975"/>
          <p14:tracePt t="79288" x="3536950" y="5006975"/>
          <p14:tracePt t="79296" x="3582988" y="4997450"/>
          <p14:tracePt t="79303" x="3619500" y="4987925"/>
          <p14:tracePt t="79311" x="3665538" y="4979988"/>
          <p14:tracePt t="79322" x="3709988" y="4951413"/>
          <p14:tracePt t="79333" x="3756025" y="4943475"/>
          <p14:tracePt t="79337" x="3792538" y="4933950"/>
          <p14:tracePt t="79346" x="3856038" y="4924425"/>
          <p14:tracePt t="79352" x="3911600" y="4897438"/>
          <p14:tracePt t="79362" x="3992563" y="4887913"/>
          <p14:tracePt t="79367" x="4048125" y="4887913"/>
          <p14:tracePt t="79375" x="4157663" y="4887913"/>
          <p14:tracePt t="79383" x="4175125" y="4887913"/>
          <p14:tracePt t="79391" x="4230688" y="4887913"/>
          <p14:tracePt t="79399" x="4303713" y="4887913"/>
          <p14:tracePt t="79407" x="4394200" y="4887913"/>
          <p14:tracePt t="79415" x="4467225" y="4887913"/>
          <p14:tracePt t="79425" x="4530725" y="4887913"/>
          <p14:tracePt t="79431" x="4586288" y="4887913"/>
          <p14:tracePt t="79440" x="4659313" y="4887913"/>
          <p14:tracePt t="79447" x="4749800" y="4887913"/>
          <p14:tracePt t="79456" x="4822825" y="4887913"/>
          <p14:tracePt t="79463" x="4905375" y="4906963"/>
          <p14:tracePt t="79472" x="4978400" y="4914900"/>
          <p14:tracePt t="79480" x="5041900" y="4951413"/>
          <p14:tracePt t="79487" x="5105400" y="4960938"/>
          <p14:tracePt t="79495" x="5159375" y="4979988"/>
          <p14:tracePt t="79503" x="5195888" y="4987925"/>
          <p14:tracePt t="79511" x="5224463" y="4997450"/>
          <p14:tracePt t="79519" x="5241925" y="5006975"/>
          <p14:tracePt t="79527" x="5251450" y="5006975"/>
          <p14:tracePt t="79711" x="5260975" y="5006975"/>
          <p14:tracePt t="79720" x="5297488" y="5016500"/>
          <p14:tracePt t="79727" x="5351463" y="5016500"/>
          <p14:tracePt t="79735" x="5424488" y="5016500"/>
          <p14:tracePt t="79743" x="5514975" y="5016500"/>
          <p14:tracePt t="79751" x="5607050" y="5016500"/>
          <p14:tracePt t="79759" x="5716588" y="5016500"/>
          <p14:tracePt t="79767" x="5862638" y="5016500"/>
          <p14:tracePt t="79775" x="6026150" y="5016500"/>
          <p14:tracePt t="79783" x="6172200" y="5016500"/>
          <p14:tracePt t="79791" x="6335713" y="5016500"/>
          <p14:tracePt t="79800" x="6481763" y="5016500"/>
          <p14:tracePt t="79808" x="6645275" y="5016500"/>
          <p14:tracePt t="79815" x="6819900" y="5016500"/>
          <p14:tracePt t="79823" x="6983413" y="5016500"/>
          <p14:tracePt t="79831" x="7129463" y="5016500"/>
          <p14:tracePt t="79840" x="7275513" y="5016500"/>
          <p14:tracePt t="79848" x="7439025" y="5006975"/>
          <p14:tracePt t="79858" x="7567613" y="4997450"/>
          <p14:tracePt t="79863" x="7721600" y="4979988"/>
          <p14:tracePt t="79874" x="7831138" y="4970463"/>
          <p14:tracePt t="79879" x="7921625" y="4943475"/>
          <p14:tracePt t="79888" x="8067675" y="4924425"/>
          <p14:tracePt t="79895" x="8113713" y="4914900"/>
          <p14:tracePt t="79903" x="8204200" y="4897438"/>
          <p14:tracePt t="79911" x="8269288" y="4878388"/>
          <p14:tracePt t="79920" x="8350250" y="4860925"/>
          <p14:tracePt t="79927" x="8405813" y="4851400"/>
          <p14:tracePt t="79935" x="8469313" y="4841875"/>
          <p14:tracePt t="79943" x="8559800" y="4797425"/>
          <p14:tracePt t="79952" x="8642350" y="4787900"/>
          <p14:tracePt t="79959" x="8734425" y="4741863"/>
          <p14:tracePt t="79968" x="8851900" y="4714875"/>
          <p14:tracePt t="79975" x="8934450" y="4678363"/>
          <p14:tracePt t="79984" x="9080500" y="4632325"/>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H="1" flipV="1">
            <a:off x="6516688" y="1700213"/>
            <a:ext cx="0" cy="11525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608888" y="6235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421438"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91388" y="637540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12677" name="Text Box 37"/>
          <p:cNvSpPr txBox="1">
            <a:spLocks noChangeArrowheads="1"/>
          </p:cNvSpPr>
          <p:nvPr/>
        </p:nvSpPr>
        <p:spPr bwMode="auto">
          <a:xfrm>
            <a:off x="684213" y="163513"/>
            <a:ext cx="25314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a:t>データパスの記述</a:t>
            </a:r>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2938" y="2441368"/>
            <a:ext cx="3174" cy="316727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35550" y="6375400"/>
            <a:ext cx="1336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40" name="Line 100"/>
          <p:cNvSpPr>
            <a:spLocks noChangeShapeType="1"/>
          </p:cNvSpPr>
          <p:nvPr/>
        </p:nvSpPr>
        <p:spPr bwMode="auto">
          <a:xfrm>
            <a:off x="3348038" y="2924175"/>
            <a:ext cx="30241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722938" y="5586412"/>
            <a:ext cx="282575" cy="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2" name="Line 112"/>
          <p:cNvSpPr>
            <a:spLocks noChangeShapeType="1"/>
          </p:cNvSpPr>
          <p:nvPr/>
        </p:nvSpPr>
        <p:spPr bwMode="auto">
          <a:xfrm>
            <a:off x="3490913" y="2708275"/>
            <a:ext cx="4394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235825" y="363855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rwe</a:t>
            </a:r>
          </a:p>
        </p:txBody>
      </p:sp>
      <p:sp>
        <p:nvSpPr>
          <p:cNvPr id="112764" name="Line 124"/>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316913" y="2781300"/>
            <a:ext cx="0" cy="29527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812088" y="5734050"/>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71" name="Text Box 131"/>
          <p:cNvSpPr txBox="1">
            <a:spLocks noChangeArrowheads="1"/>
          </p:cNvSpPr>
          <p:nvPr/>
        </p:nvSpPr>
        <p:spPr bwMode="auto">
          <a:xfrm>
            <a:off x="7524750" y="29241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5218112" y="557450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endParaRPr lang="en-US" altLang="ja-JP" sz="1200" b="1" dirty="0"/>
          </a:p>
        </p:txBody>
      </p:sp>
      <p:sp>
        <p:nvSpPr>
          <p:cNvPr id="112776" name="Text Box 136"/>
          <p:cNvSpPr txBox="1">
            <a:spLocks noChangeArrowheads="1"/>
          </p:cNvSpPr>
          <p:nvPr/>
        </p:nvSpPr>
        <p:spPr bwMode="auto">
          <a:xfrm>
            <a:off x="7810500" y="576183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7092950" y="436562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704199" y="22434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3924300" y="242093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859338" y="141287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38156" y="3498851"/>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6183312" y="3489723"/>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24" name="テキスト ボックス 123">
            <a:extLst>
              <a:ext uri="{FF2B5EF4-FFF2-40B4-BE49-F238E27FC236}">
                <a16:creationId xmlns:a16="http://schemas.microsoft.com/office/drawing/2014/main" id="{BBDBDF73-0F85-4CB3-8C0A-C00024BBB8A7}"/>
              </a:ext>
            </a:extLst>
          </p:cNvPr>
          <p:cNvSpPr txBox="1"/>
          <p:nvPr/>
        </p:nvSpPr>
        <p:spPr>
          <a:xfrm>
            <a:off x="2583657" y="4925834"/>
            <a:ext cx="2428873" cy="1200329"/>
          </a:xfrm>
          <a:prstGeom prst="rect">
            <a:avLst/>
          </a:prstGeom>
          <a:noFill/>
          <a:ln>
            <a:solidFill>
              <a:schemeClr val="tx1"/>
            </a:solidFill>
          </a:ln>
        </p:spPr>
        <p:txBody>
          <a:bodyPr wrap="square" rtlCol="0">
            <a:spAutoFit/>
          </a:bodyPr>
          <a:lstStyle/>
          <a:p>
            <a:r>
              <a:rPr lang="en-US" altLang="ja-JP" dirty="0"/>
              <a:t>assign</a:t>
            </a:r>
            <a:r>
              <a:rPr lang="ja-JP" altLang="en-US" dirty="0"/>
              <a:t>　</a:t>
            </a:r>
            <a:r>
              <a:rPr lang="en-US" altLang="ja-JP" dirty="0"/>
              <a:t>we = </a:t>
            </a:r>
            <a:r>
              <a:rPr lang="en-US" altLang="ja-JP" dirty="0" err="1"/>
              <a:t>sw_op</a:t>
            </a:r>
            <a:r>
              <a:rPr lang="en-US" altLang="ja-JP" dirty="0"/>
              <a:t>;</a:t>
            </a:r>
          </a:p>
          <a:p>
            <a:r>
              <a:rPr lang="en-US" altLang="ja-JP" dirty="0"/>
              <a:t>assign </a:t>
            </a:r>
            <a:r>
              <a:rPr lang="en-US" altLang="ja-JP" dirty="0" err="1"/>
              <a:t>writedata</a:t>
            </a:r>
            <a:r>
              <a:rPr lang="en-US" altLang="ja-JP" dirty="0"/>
              <a:t> =  </a:t>
            </a:r>
          </a:p>
          <a:p>
            <a:r>
              <a:rPr lang="en-US" altLang="ja-JP" dirty="0"/>
              <a:t>                          reg2;</a:t>
            </a:r>
          </a:p>
          <a:p>
            <a:endParaRPr lang="en-US" altLang="ja-JP" dirty="0"/>
          </a:p>
        </p:txBody>
      </p:sp>
      <p:sp>
        <p:nvSpPr>
          <p:cNvPr id="3" name="テキスト ボックス 2">
            <a:extLst>
              <a:ext uri="{FF2B5EF4-FFF2-40B4-BE49-F238E27FC236}">
                <a16:creationId xmlns:a16="http://schemas.microsoft.com/office/drawing/2014/main" id="{1FE4D826-11E6-45DE-AADD-28FF78EA5FE2}"/>
              </a:ext>
            </a:extLst>
          </p:cNvPr>
          <p:cNvSpPr txBox="1"/>
          <p:nvPr/>
        </p:nvSpPr>
        <p:spPr>
          <a:xfrm>
            <a:off x="42190" y="1188408"/>
            <a:ext cx="4365016" cy="1200329"/>
          </a:xfrm>
          <a:prstGeom prst="rect">
            <a:avLst/>
          </a:prstGeom>
          <a:noFill/>
          <a:ln>
            <a:solidFill>
              <a:schemeClr val="tx1"/>
            </a:solidFill>
          </a:ln>
        </p:spPr>
        <p:txBody>
          <a:bodyPr wrap="square" rtlCol="0">
            <a:spAutoFit/>
          </a:bodyPr>
          <a:lstStyle/>
          <a:p>
            <a:r>
              <a:rPr lang="en-US" altLang="ja-JP" dirty="0"/>
              <a:t>assign </a:t>
            </a:r>
            <a:r>
              <a:rPr lang="en-US" altLang="ja-JP" dirty="0" err="1"/>
              <a:t>srcb</a:t>
            </a:r>
            <a:r>
              <a:rPr lang="en-US" altLang="ja-JP" dirty="0"/>
              <a:t> = </a:t>
            </a:r>
            <a:r>
              <a:rPr lang="en-US" altLang="ja-JP" dirty="0" err="1"/>
              <a:t>imm_op</a:t>
            </a:r>
            <a:r>
              <a:rPr lang="en-US" altLang="ja-JP" dirty="0"/>
              <a:t> | </a:t>
            </a:r>
            <a:r>
              <a:rPr lang="en-US" altLang="ja-JP" dirty="0" err="1"/>
              <a:t>lw_op</a:t>
            </a:r>
            <a:r>
              <a:rPr lang="en-US" altLang="ja-JP" dirty="0"/>
              <a:t>  ?</a:t>
            </a:r>
          </a:p>
          <a:p>
            <a:r>
              <a:rPr lang="en-US" altLang="ja-JP" dirty="0"/>
              <a:t>                                       {sext, </a:t>
            </a:r>
            <a:r>
              <a:rPr lang="en-US" altLang="ja-JP" dirty="0" err="1"/>
              <a:t>imm_i</a:t>
            </a:r>
            <a:r>
              <a:rPr lang="en-US" altLang="ja-JP" dirty="0"/>
              <a:t>}: </a:t>
            </a:r>
          </a:p>
          <a:p>
            <a:r>
              <a:rPr lang="en-US" altLang="ja-JP" dirty="0"/>
              <a:t>              </a:t>
            </a:r>
            <a:r>
              <a:rPr lang="en-US" altLang="ja-JP" dirty="0" err="1"/>
              <a:t>bra_op</a:t>
            </a:r>
            <a:r>
              <a:rPr lang="en-US" altLang="ja-JP" dirty="0"/>
              <a:t> ? {sext[18:0],</a:t>
            </a:r>
            <a:r>
              <a:rPr lang="en-US" altLang="ja-JP" dirty="0" err="1"/>
              <a:t>imm_b</a:t>
            </a:r>
            <a:r>
              <a:rPr lang="en-US" altLang="ja-JP" dirty="0"/>
              <a:t>}: </a:t>
            </a:r>
          </a:p>
          <a:p>
            <a:r>
              <a:rPr lang="en-US" altLang="ja-JP" dirty="0"/>
              <a:t>              </a:t>
            </a:r>
            <a:r>
              <a:rPr lang="en-US" altLang="ja-JP" dirty="0" err="1"/>
              <a:t>sw_op</a:t>
            </a:r>
            <a:r>
              <a:rPr lang="en-US" altLang="ja-JP" dirty="0"/>
              <a:t> ? {sext, </a:t>
            </a:r>
            <a:r>
              <a:rPr lang="en-US" altLang="ja-JP" dirty="0" err="1"/>
              <a:t>imm_s</a:t>
            </a:r>
            <a:r>
              <a:rPr lang="en-US" altLang="ja-JP" dirty="0"/>
              <a:t>}: reg2;</a:t>
            </a:r>
          </a:p>
        </p:txBody>
      </p:sp>
      <p:cxnSp>
        <p:nvCxnSpPr>
          <p:cNvPr id="5" name="直線矢印コネクタ 4">
            <a:extLst>
              <a:ext uri="{FF2B5EF4-FFF2-40B4-BE49-F238E27FC236}">
                <a16:creationId xmlns:a16="http://schemas.microsoft.com/office/drawing/2014/main" id="{83E26731-AE20-4A93-83B9-B095251281CA}"/>
              </a:ext>
            </a:extLst>
          </p:cNvPr>
          <p:cNvCxnSpPr>
            <a:cxnSpLocks/>
            <a:stCxn id="3" idx="3"/>
          </p:cNvCxnSpPr>
          <p:nvPr/>
        </p:nvCxnSpPr>
        <p:spPr>
          <a:xfrm>
            <a:off x="4407206" y="1788573"/>
            <a:ext cx="2899262" cy="2053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9" name="テキスト ボックス 128">
            <a:extLst>
              <a:ext uri="{FF2B5EF4-FFF2-40B4-BE49-F238E27FC236}">
                <a16:creationId xmlns:a16="http://schemas.microsoft.com/office/drawing/2014/main" id="{D1C8D8A8-0035-41BD-AE82-C4F71F10D313}"/>
              </a:ext>
            </a:extLst>
          </p:cNvPr>
          <p:cNvSpPr txBox="1"/>
          <p:nvPr/>
        </p:nvSpPr>
        <p:spPr>
          <a:xfrm>
            <a:off x="169114" y="3459738"/>
            <a:ext cx="4825970" cy="646331"/>
          </a:xfrm>
          <a:prstGeom prst="rect">
            <a:avLst/>
          </a:prstGeom>
          <a:solidFill>
            <a:schemeClr val="bg1"/>
          </a:solidFill>
          <a:ln>
            <a:solidFill>
              <a:schemeClr val="tx1"/>
            </a:solidFill>
          </a:ln>
        </p:spPr>
        <p:txBody>
          <a:bodyPr wrap="square" rtlCol="0">
            <a:spAutoFit/>
          </a:bodyPr>
          <a:lstStyle/>
          <a:p>
            <a:r>
              <a:rPr lang="en-US" altLang="ja-JP" dirty="0"/>
              <a:t>assign result = </a:t>
            </a:r>
            <a:r>
              <a:rPr lang="en-US" altLang="ja-JP" dirty="0" err="1"/>
              <a:t>lw_op</a:t>
            </a:r>
            <a:r>
              <a:rPr lang="en-US" altLang="ja-JP" dirty="0"/>
              <a:t> ? </a:t>
            </a:r>
            <a:r>
              <a:rPr lang="en-US" altLang="ja-JP" dirty="0" err="1"/>
              <a:t>readdata</a:t>
            </a:r>
            <a:r>
              <a:rPr lang="en-US" altLang="ja-JP" dirty="0"/>
              <a:t> : </a:t>
            </a:r>
            <a:r>
              <a:rPr lang="en-US" altLang="ja-JP" dirty="0" err="1"/>
              <a:t>aluresult</a:t>
            </a:r>
            <a:r>
              <a:rPr lang="en-US" altLang="ja-JP" dirty="0"/>
              <a:t> ;</a:t>
            </a:r>
          </a:p>
          <a:p>
            <a:endParaRPr lang="en-US" altLang="ja-JP" dirty="0"/>
          </a:p>
        </p:txBody>
      </p:sp>
      <p:cxnSp>
        <p:nvCxnSpPr>
          <p:cNvPr id="130" name="直線矢印コネクタ 129">
            <a:extLst>
              <a:ext uri="{FF2B5EF4-FFF2-40B4-BE49-F238E27FC236}">
                <a16:creationId xmlns:a16="http://schemas.microsoft.com/office/drawing/2014/main" id="{FEC53D64-A49D-4BD9-8990-057D8AFFBAC0}"/>
              </a:ext>
            </a:extLst>
          </p:cNvPr>
          <p:cNvCxnSpPr>
            <a:cxnSpLocks/>
          </p:cNvCxnSpPr>
          <p:nvPr/>
        </p:nvCxnSpPr>
        <p:spPr>
          <a:xfrm>
            <a:off x="4976966" y="3732070"/>
            <a:ext cx="1806421" cy="914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テキスト ボックス 131">
            <a:extLst>
              <a:ext uri="{FF2B5EF4-FFF2-40B4-BE49-F238E27FC236}">
                <a16:creationId xmlns:a16="http://schemas.microsoft.com/office/drawing/2014/main" id="{E8675299-9D7B-44B6-980C-C08D08C9FFF2}"/>
              </a:ext>
            </a:extLst>
          </p:cNvPr>
          <p:cNvSpPr txBox="1"/>
          <p:nvPr/>
        </p:nvSpPr>
        <p:spPr>
          <a:xfrm>
            <a:off x="169114" y="4107801"/>
            <a:ext cx="4825970" cy="369332"/>
          </a:xfrm>
          <a:prstGeom prst="rect">
            <a:avLst/>
          </a:prstGeom>
          <a:solidFill>
            <a:schemeClr val="bg1"/>
          </a:solidFill>
          <a:ln>
            <a:solidFill>
              <a:schemeClr val="tx1"/>
            </a:solidFill>
          </a:ln>
        </p:spPr>
        <p:txBody>
          <a:bodyPr wrap="square" rtlCol="0">
            <a:spAutoFit/>
          </a:bodyPr>
          <a:lstStyle/>
          <a:p>
            <a:r>
              <a:rPr lang="nl-NL" altLang="ja-JP"/>
              <a:t>assign rwe = lw_op | alu_op | imm_op </a:t>
            </a:r>
            <a:endParaRPr lang="en-US" altLang="ja-JP" dirty="0"/>
          </a:p>
        </p:txBody>
      </p:sp>
      <p:cxnSp>
        <p:nvCxnSpPr>
          <p:cNvPr id="133" name="直線矢印コネクタ 132">
            <a:extLst>
              <a:ext uri="{FF2B5EF4-FFF2-40B4-BE49-F238E27FC236}">
                <a16:creationId xmlns:a16="http://schemas.microsoft.com/office/drawing/2014/main" id="{9337E67A-6E2C-4837-A08B-C236CB8BD3A2}"/>
              </a:ext>
            </a:extLst>
          </p:cNvPr>
          <p:cNvCxnSpPr>
            <a:cxnSpLocks/>
            <a:endCxn id="112759" idx="2"/>
          </p:cNvCxnSpPr>
          <p:nvPr/>
        </p:nvCxnSpPr>
        <p:spPr>
          <a:xfrm flipV="1">
            <a:off x="4990382" y="4005263"/>
            <a:ext cx="2542306" cy="3227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a:extLst>
              <a:ext uri="{FF2B5EF4-FFF2-40B4-BE49-F238E27FC236}">
                <a16:creationId xmlns:a16="http://schemas.microsoft.com/office/drawing/2014/main" id="{B4A6AEC0-1F06-4D21-9F06-1FECEA7455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60462630"/>
      </p:ext>
    </p:extLst>
  </p:cSld>
  <p:clrMapOvr>
    <a:masterClrMapping/>
  </p:clrMapOvr>
  <mc:AlternateContent xmlns:mc="http://schemas.openxmlformats.org/markup-compatibility/2006">
    <mc:Choice xmlns:p14="http://schemas.microsoft.com/office/powerpoint/2010/main" Requires="p14">
      <p:transition spd="slow" p14:dur="2000" advTm="220134"/>
    </mc:Choice>
    <mc:Fallback>
      <p:transition spd="slow" advTm="220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187" x="8934450" y="3346450"/>
          <p14:tracePt t="4194" x="8824913" y="3346450"/>
          <p14:tracePt t="4202" x="8661400" y="3338513"/>
          <p14:tracePt t="4210" x="8515350" y="3309938"/>
          <p14:tracePt t="4220" x="8378825" y="3282950"/>
          <p14:tracePt t="4229" x="8250238" y="3236913"/>
          <p14:tracePt t="4236" x="8096250" y="3192463"/>
          <p14:tracePt t="4244" x="7967663" y="3146425"/>
          <p14:tracePt t="4250" x="7831138" y="3119438"/>
          <p14:tracePt t="4258" x="7721600" y="3100388"/>
          <p14:tracePt t="4266" x="7612063" y="3073400"/>
          <p14:tracePt t="4276" x="7531100" y="3046413"/>
          <p14:tracePt t="4283" x="7448550" y="3017838"/>
          <p14:tracePt t="4293" x="7375525" y="3000375"/>
          <p14:tracePt t="4299" x="7329488" y="2982913"/>
          <p14:tracePt t="4309" x="7265988" y="2963863"/>
          <p14:tracePt t="4315" x="7248525" y="2963863"/>
          <p14:tracePt t="4326" x="7229475" y="2954338"/>
          <p14:tracePt t="4331" x="7175500" y="2927350"/>
          <p14:tracePt t="4343" x="7129463" y="2909888"/>
          <p14:tracePt t="4346" x="7110413" y="2909888"/>
          <p14:tracePt t="4357" x="7073900" y="2909888"/>
          <p14:tracePt t="4363" x="7029450" y="2900363"/>
          <p14:tracePt t="4371" x="6973888" y="2900363"/>
          <p14:tracePt t="4378" x="6929438" y="2900363"/>
          <p14:tracePt t="4386" x="6873875" y="2900363"/>
          <p14:tracePt t="4394" x="6837363" y="2881313"/>
          <p14:tracePt t="4402" x="6783388" y="2881313"/>
          <p14:tracePt t="4410" x="6737350" y="2881313"/>
          <p14:tracePt t="4419" x="6700838" y="2881313"/>
          <p14:tracePt t="4426" x="6654800" y="2881313"/>
          <p14:tracePt t="4434" x="6645275" y="2881313"/>
          <p14:tracePt t="4442" x="6618288" y="2881313"/>
          <p14:tracePt t="4626" x="6581775" y="2881313"/>
          <p14:tracePt t="4634" x="6545263" y="2873375"/>
          <p14:tracePt t="4642" x="6508750" y="2854325"/>
          <p14:tracePt t="4652" x="6445250" y="2854325"/>
          <p14:tracePt t="4658" x="6391275" y="2844800"/>
          <p14:tracePt t="4667" x="6318250" y="2844800"/>
          <p14:tracePt t="4675" x="6199188" y="2827338"/>
          <p14:tracePt t="4682" x="6126163" y="2817813"/>
          <p14:tracePt t="4691" x="6043613" y="2790825"/>
          <p14:tracePt t="4698" x="5953125" y="2790825"/>
          <p14:tracePt t="4706" x="5880100" y="2771775"/>
          <p14:tracePt t="4714" x="5816600" y="2763838"/>
          <p14:tracePt t="4723" x="5761038" y="2754313"/>
          <p14:tracePt t="4730" x="5734050" y="2735263"/>
          <p14:tracePt t="4740" x="5697538" y="2717800"/>
          <p14:tracePt t="4746" x="5688013" y="2717800"/>
          <p14:tracePt t="4754" x="5661025" y="2708275"/>
          <p14:tracePt t="4778" x="5653088" y="2708275"/>
          <p14:tracePt t="4794" x="5634038" y="2708275"/>
          <p14:tracePt t="4802" x="5624513" y="2698750"/>
          <p14:tracePt t="4810" x="5616575" y="2690813"/>
          <p14:tracePt t="4818" x="5607050" y="2681288"/>
          <p14:tracePt t="4826" x="5597525" y="2681288"/>
          <p14:tracePt t="4834" x="5588000" y="2681288"/>
          <p14:tracePt t="4842" x="5570538" y="2671763"/>
          <p14:tracePt t="4850" x="5551488" y="2671763"/>
          <p14:tracePt t="4858" x="5534025" y="2662238"/>
          <p14:tracePt t="4866" x="5514975" y="2644775"/>
          <p14:tracePt t="4875" x="5497513" y="2635250"/>
          <p14:tracePt t="4906" x="5451475" y="2617788"/>
          <p14:tracePt t="4909" x="5434013" y="2598738"/>
          <p14:tracePt t="4916" x="5405438" y="2589213"/>
          <p14:tracePt t="4923" x="5387975" y="2581275"/>
          <p14:tracePt t="4930" x="5351463" y="2581275"/>
          <p14:tracePt t="4940" x="5305425" y="2544763"/>
          <p14:tracePt t="4947" x="5287963" y="2535238"/>
          <p14:tracePt t="4957" x="5232400" y="2535238"/>
          <p14:tracePt t="4963" x="5178425" y="2525713"/>
          <p14:tracePt t="4970" x="5095875" y="2481263"/>
          <p14:tracePt t="4978" x="5022850" y="2471738"/>
          <p14:tracePt t="4986" x="4941888" y="2462213"/>
          <p14:tracePt t="4995" x="4849813" y="2444750"/>
          <p14:tracePt t="5002" x="4776788" y="2444750"/>
          <p14:tracePt t="5011" x="4659313" y="2416175"/>
          <p14:tracePt t="5018" x="4567238" y="2408238"/>
          <p14:tracePt t="5027" x="4476750" y="2389188"/>
          <p14:tracePt t="5034" x="4376738" y="2379663"/>
          <p14:tracePt t="5043" x="4303713" y="2379663"/>
          <p14:tracePt t="5050" x="4211638" y="2352675"/>
          <p14:tracePt t="5058" x="4129088" y="2335213"/>
          <p14:tracePt t="5066" x="4075113" y="2335213"/>
          <p14:tracePt t="5074" x="4021138" y="2325688"/>
          <p14:tracePt t="5082" x="3956050" y="2298700"/>
          <p14:tracePt t="5090" x="3938588" y="2289175"/>
          <p14:tracePt t="5098" x="3911600" y="2289175"/>
          <p14:tracePt t="5106" x="3892550" y="2289175"/>
          <p14:tracePt t="5114" x="3875088" y="2279650"/>
          <p14:tracePt t="5123" x="3865563" y="2279650"/>
          <p14:tracePt t="5130" x="3856038" y="2279650"/>
          <p14:tracePt t="5140" x="3846513" y="2279650"/>
          <p14:tracePt t="5154" x="3829050" y="2270125"/>
          <p14:tracePt t="5178" x="3819525" y="2262188"/>
          <p14:tracePt t="5195" x="3802063" y="2252663"/>
          <p14:tracePt t="5218" x="3802063" y="2243138"/>
          <p14:tracePt t="5250" x="3802063" y="2233613"/>
          <p14:tracePt t="5268" x="3802063" y="2216150"/>
          <p14:tracePt t="5293" x="3802063" y="2206625"/>
          <p14:tracePt t="5564" x="3783013" y="2197100"/>
          <p14:tracePt t="5576" x="3775075" y="2197100"/>
          <p14:tracePt t="5593" x="3765550" y="2197100"/>
          <p14:tracePt t="5595" x="3746500" y="2197100"/>
          <p14:tracePt t="5603" x="3738563" y="2197100"/>
          <p14:tracePt t="5610" x="3729038" y="2206625"/>
          <p14:tracePt t="5618" x="3719513" y="2216150"/>
          <p14:tracePt t="5626" x="3692525" y="2225675"/>
          <p14:tracePt t="5634" x="3673475" y="2243138"/>
          <p14:tracePt t="5642" x="3656013" y="2252663"/>
          <p14:tracePt t="5651" x="3636963" y="2262188"/>
          <p14:tracePt t="5658" x="3609975" y="2270125"/>
          <p14:tracePt t="5666" x="3592513" y="2289175"/>
          <p14:tracePt t="5674" x="3556000" y="2298700"/>
          <p14:tracePt t="5682" x="3527425" y="2325688"/>
          <p14:tracePt t="5691" x="3500438" y="2325688"/>
          <p14:tracePt t="5698" x="3482975" y="2343150"/>
          <p14:tracePt t="5707" x="3446463" y="2352675"/>
          <p14:tracePt t="5715" x="3427413" y="2362200"/>
          <p14:tracePt t="5724" x="3390900" y="2371725"/>
          <p14:tracePt t="5730" x="3382963" y="2371725"/>
          <p14:tracePt t="5739" x="3346450" y="2379663"/>
          <p14:tracePt t="5746" x="3336925" y="2389188"/>
          <p14:tracePt t="5754" x="3300413" y="2389188"/>
          <p14:tracePt t="5762" x="3273425" y="2398713"/>
          <p14:tracePt t="5770" x="3254375" y="2398713"/>
          <p14:tracePt t="5778" x="3208338" y="2398713"/>
          <p14:tracePt t="5789" x="3190875" y="2408238"/>
          <p14:tracePt t="5795" x="3154363" y="2408238"/>
          <p14:tracePt t="5811" x="3100388" y="2408238"/>
          <p14:tracePt t="5819" x="3054350" y="2416175"/>
          <p14:tracePt t="5827" x="3008313" y="2444750"/>
          <p14:tracePt t="5835" x="2990850" y="2444750"/>
          <p14:tracePt t="5842" x="2954338" y="2444750"/>
          <p14:tracePt t="5851" x="2908300" y="2452688"/>
          <p14:tracePt t="5859" x="2852738" y="2452688"/>
          <p14:tracePt t="5868" x="2808288" y="2452688"/>
          <p14:tracePt t="5876" x="2752725" y="2452688"/>
          <p14:tracePt t="5892" x="2689225" y="2452688"/>
          <p14:tracePt t="5899" x="2643188" y="2452688"/>
          <p14:tracePt t="5909" x="2625725" y="2452688"/>
          <p14:tracePt t="5915" x="2589213" y="2452688"/>
          <p14:tracePt t="5925" x="2570163" y="2452688"/>
          <p14:tracePt t="5932" x="2552700" y="2452688"/>
          <p14:tracePt t="5942" x="2543175" y="2452688"/>
          <p14:tracePt t="5949" x="2533650" y="2452688"/>
          <p14:tracePt t="5959" x="2516188" y="2452688"/>
          <p14:tracePt t="5979" x="2498725" y="2444750"/>
          <p14:tracePt t="5995" x="2452688" y="2435225"/>
          <p14:tracePt t="6011" x="2443163" y="2425700"/>
          <p14:tracePt t="6018" x="2416175" y="2408238"/>
          <p14:tracePt t="6026" x="2397125" y="2398713"/>
          <p14:tracePt t="6034" x="2379663" y="2379663"/>
          <p14:tracePt t="6042" x="2370138" y="2379663"/>
          <p14:tracePt t="6050" x="2343150" y="2352675"/>
          <p14:tracePt t="6058" x="2333625" y="2343150"/>
          <p14:tracePt t="6066" x="2324100" y="2335213"/>
          <p14:tracePt t="6075" x="2316163" y="2316163"/>
          <p14:tracePt t="6082" x="2287588" y="2298700"/>
          <p14:tracePt t="6090" x="2287588" y="2289175"/>
          <p14:tracePt t="6099" x="2270125" y="2270125"/>
          <p14:tracePt t="6106" x="2243138" y="2243138"/>
          <p14:tracePt t="6114" x="2224088" y="2225675"/>
          <p14:tracePt t="6123" x="2214563" y="2206625"/>
          <p14:tracePt t="6130" x="2206625" y="2189163"/>
          <p14:tracePt t="6139" x="2197100" y="2152650"/>
          <p14:tracePt t="6146" x="2179638" y="2125663"/>
          <p14:tracePt t="6155" x="2170113" y="2106613"/>
          <p14:tracePt t="6165" x="2170113" y="2089150"/>
          <p14:tracePt t="6177" x="2160588" y="2070100"/>
          <p14:tracePt t="6182" x="2160588" y="2060575"/>
          <p14:tracePt t="6189" x="2143125" y="2033588"/>
          <p14:tracePt t="6201" x="2143125" y="2024063"/>
          <p14:tracePt t="6202" x="2143125" y="2006600"/>
          <p14:tracePt t="6210" x="2133600" y="1979613"/>
          <p14:tracePt t="6234" x="2133600" y="1960563"/>
          <p14:tracePt t="6242" x="2133600" y="1933575"/>
          <p14:tracePt t="6250" x="2133600" y="1914525"/>
          <p14:tracePt t="6258" x="2133600" y="1897063"/>
          <p14:tracePt t="6266" x="2133600" y="1870075"/>
          <p14:tracePt t="6274" x="2133600" y="1851025"/>
          <p14:tracePt t="6282" x="2143125" y="1814513"/>
          <p14:tracePt t="6293" x="2160588" y="1760538"/>
          <p14:tracePt t="6298" x="2187575" y="1731963"/>
          <p14:tracePt t="6307" x="2206625" y="1697038"/>
          <p14:tracePt t="6315" x="2243138" y="1651000"/>
          <p14:tracePt t="6327" x="2251075" y="1631950"/>
          <p14:tracePt t="6331" x="2279650" y="1587500"/>
          <p14:tracePt t="6344" x="2306638" y="1568450"/>
          <p14:tracePt t="6347" x="2324100" y="1550988"/>
          <p14:tracePt t="6358" x="2343150" y="1531938"/>
          <p14:tracePt t="6363" x="2360613" y="1514475"/>
          <p14:tracePt t="6371" x="2389188" y="1485900"/>
          <p14:tracePt t="6379" x="2397125" y="1485900"/>
          <p14:tracePt t="6387" x="2416175" y="1477963"/>
          <p14:tracePt t="6395" x="2433638" y="1477963"/>
          <p14:tracePt t="6403" x="2443163" y="1468438"/>
          <p14:tracePt t="6410" x="2462213" y="1458913"/>
          <p14:tracePt t="6418" x="2479675" y="1449388"/>
          <p14:tracePt t="6426" x="2489200" y="1449388"/>
          <p14:tracePt t="6434" x="2516188" y="1441450"/>
          <p14:tracePt t="6442" x="2525713" y="1441450"/>
          <p14:tracePt t="6450" x="2570163" y="1431925"/>
          <p14:tracePt t="6458" x="2616200" y="1422400"/>
          <p14:tracePt t="6467" x="2643188" y="1422400"/>
          <p14:tracePt t="6474" x="2698750" y="1395413"/>
          <p14:tracePt t="6482" x="2744788" y="1395413"/>
          <p14:tracePt t="6490" x="2798763" y="1395413"/>
          <p14:tracePt t="6498" x="2835275" y="1395413"/>
          <p14:tracePt t="6507" x="2881313" y="1395413"/>
          <p14:tracePt t="6514" x="2908300" y="1395413"/>
          <p14:tracePt t="6523" x="2944813" y="1395413"/>
          <p14:tracePt t="6530" x="2998788" y="1395413"/>
          <p14:tracePt t="6542" x="3035300" y="1395413"/>
          <p14:tracePt t="6546" x="3063875" y="1395413"/>
          <p14:tracePt t="6556" x="3100388" y="1395413"/>
          <p14:tracePt t="6562" x="3127375" y="1395413"/>
          <p14:tracePt t="6570" x="3144838" y="1395413"/>
          <p14:tracePt t="6578" x="3181350" y="1395413"/>
          <p14:tracePt t="6586" x="3190875" y="1395413"/>
          <p14:tracePt t="6594" x="3227388" y="1395413"/>
          <p14:tracePt t="6602" x="3244850" y="1404938"/>
          <p14:tracePt t="6610" x="3254375" y="1404938"/>
          <p14:tracePt t="6618" x="3290888" y="1412875"/>
          <p14:tracePt t="6626" x="3309938" y="1431925"/>
          <p14:tracePt t="6634" x="3317875" y="1431925"/>
          <p14:tracePt t="6642" x="3346450" y="1449388"/>
          <p14:tracePt t="6658" x="3373438" y="1477963"/>
          <p14:tracePt t="6667" x="3390900" y="1495425"/>
          <p14:tracePt t="6674" x="3400425" y="1504950"/>
          <p14:tracePt t="6683" x="3427413" y="1531938"/>
          <p14:tracePt t="6691" x="3436938" y="1550988"/>
          <p14:tracePt t="6699" x="3446463" y="1577975"/>
          <p14:tracePt t="6707" x="3463925" y="1595438"/>
          <p14:tracePt t="6714" x="3490913" y="1641475"/>
          <p14:tracePt t="6723" x="3527425" y="1704975"/>
          <p14:tracePt t="6730" x="3536950" y="1731963"/>
          <p14:tracePt t="6739" x="3546475" y="1760538"/>
          <p14:tracePt t="6746" x="3546475" y="1804988"/>
          <p14:tracePt t="6756" x="3556000" y="1841500"/>
          <p14:tracePt t="6762" x="3556000" y="1878013"/>
          <p14:tracePt t="6770" x="3556000" y="1906588"/>
          <p14:tracePt t="6778" x="3556000" y="1933575"/>
          <p14:tracePt t="6786" x="3556000" y="1960563"/>
          <p14:tracePt t="6794" x="3556000" y="1997075"/>
          <p14:tracePt t="6802" x="3556000" y="2033588"/>
          <p14:tracePt t="6810" x="3556000" y="2052638"/>
          <p14:tracePt t="6818" x="3556000" y="2097088"/>
          <p14:tracePt t="6826" x="3519488" y="2160588"/>
          <p14:tracePt t="6834" x="3490913" y="2216150"/>
          <p14:tracePt t="6842" x="3473450" y="2262188"/>
          <p14:tracePt t="6850" x="3446463" y="2325688"/>
          <p14:tracePt t="6858" x="3419475" y="2408238"/>
          <p14:tracePt t="6866" x="3382963" y="2452688"/>
          <p14:tracePt t="6874" x="3346450" y="2498725"/>
          <p14:tracePt t="6892" x="3290888" y="2608263"/>
          <p14:tracePt t="6898" x="3263900" y="2635250"/>
          <p14:tracePt t="6907" x="3263900" y="2644775"/>
          <p14:tracePt t="6915" x="3236913" y="2671763"/>
          <p14:tracePt t="6927" x="3208338" y="2690813"/>
          <p14:tracePt t="6932" x="3190875" y="2698750"/>
          <p14:tracePt t="6949" x="3181350" y="2698750"/>
          <p14:tracePt t="7172" x="3171825" y="2727325"/>
          <p14:tracePt t="7183" x="3190875" y="2771775"/>
          <p14:tracePt t="7189" x="3227388" y="2817813"/>
          <p14:tracePt t="7198" x="3263900" y="2881313"/>
          <p14:tracePt t="7203" x="3317875" y="2963863"/>
          <p14:tracePt t="7210" x="3354388" y="3027363"/>
          <p14:tracePt t="7218" x="3427413" y="3119438"/>
          <p14:tracePt t="7226" x="3482975" y="3200400"/>
          <p14:tracePt t="7234" x="3536950" y="3282950"/>
          <p14:tracePt t="7242" x="3573463" y="3346450"/>
          <p14:tracePt t="7250" x="3609975" y="3392488"/>
          <p14:tracePt t="7258" x="3646488" y="3455988"/>
          <p14:tracePt t="7266" x="3673475" y="3502025"/>
          <p14:tracePt t="7274" x="3673475" y="3538538"/>
          <p14:tracePt t="7282" x="3673475" y="3575050"/>
          <p14:tracePt t="7293" x="3673475" y="3611563"/>
          <p14:tracePt t="7299" x="3673475" y="3638550"/>
          <p14:tracePt t="7311" x="3673475" y="3657600"/>
          <p14:tracePt t="7316" x="3673475" y="3702050"/>
          <p14:tracePt t="7326" x="3673475" y="3721100"/>
          <p14:tracePt t="7331" x="3673475" y="3757613"/>
          <p14:tracePt t="7341" x="3656013" y="3784600"/>
          <p14:tracePt t="7346" x="3646488" y="3821113"/>
          <p14:tracePt t="7357" x="3646488" y="3840163"/>
          <p14:tracePt t="7370" x="3646488" y="3848100"/>
          <p14:tracePt t="7378" x="3646488" y="3857625"/>
          <p14:tracePt t="7386" x="3646488" y="3875088"/>
          <p14:tracePt t="7607" x="3636963" y="3894138"/>
          <p14:tracePt t="7615" x="3609975" y="3911600"/>
          <p14:tracePt t="7625" x="3592513" y="3921125"/>
          <p14:tracePt t="7629" x="3573463" y="3930650"/>
          <p14:tracePt t="7634" x="3556000" y="3940175"/>
          <p14:tracePt t="7642" x="3527425" y="3940175"/>
          <p14:tracePt t="7650" x="3509963" y="3948113"/>
          <p14:tracePt t="7659" x="3463925" y="3948113"/>
          <p14:tracePt t="7666" x="3409950" y="3948113"/>
          <p14:tracePt t="7674" x="3373438" y="3948113"/>
          <p14:tracePt t="7682" x="3354388" y="3948113"/>
          <p14:tracePt t="7690" x="3309938" y="3948113"/>
          <p14:tracePt t="7698" x="3290888" y="3948113"/>
          <p14:tracePt t="7706" x="3254375" y="3948113"/>
          <p14:tracePt t="7715" x="3227388" y="3948113"/>
          <p14:tracePt t="7723" x="3190875" y="3940175"/>
          <p14:tracePt t="7730" x="3154363" y="3930650"/>
          <p14:tracePt t="7739" x="3108325" y="3921125"/>
          <p14:tracePt t="7746" x="3063875" y="3884613"/>
          <p14:tracePt t="7756" x="3044825" y="3867150"/>
          <p14:tracePt t="7762" x="2981325" y="3830638"/>
          <p14:tracePt t="7770" x="2935288" y="3803650"/>
          <p14:tracePt t="7778" x="2908300" y="3775075"/>
          <p14:tracePt t="7786" x="2871788" y="3757613"/>
          <p14:tracePt t="7794" x="2835275" y="3730625"/>
          <p14:tracePt t="7802" x="2808288" y="3711575"/>
          <p14:tracePt t="7810" x="2789238" y="3694113"/>
          <p14:tracePt t="7818" x="2762250" y="3665538"/>
          <p14:tracePt t="7826" x="2752725" y="3657600"/>
          <p14:tracePt t="7834" x="2725738" y="3629025"/>
          <p14:tracePt t="7842" x="2716213" y="3621088"/>
          <p14:tracePt t="7850" x="2708275" y="3602038"/>
          <p14:tracePt t="7858" x="2708275" y="3592513"/>
          <p14:tracePt t="7866" x="2698750" y="3584575"/>
          <p14:tracePt t="7874" x="2698750" y="3575050"/>
          <p14:tracePt t="7939" x="2698750" y="3556000"/>
          <p14:tracePt t="7946" x="2698750" y="3548063"/>
          <p14:tracePt t="7962" x="2708275" y="3519488"/>
          <p14:tracePt t="7970" x="2735263" y="3502025"/>
          <p14:tracePt t="7978" x="2789238" y="3475038"/>
          <p14:tracePt t="7986" x="2835275" y="3465513"/>
          <p14:tracePt t="7995" x="2898775" y="3429000"/>
          <p14:tracePt t="8002" x="2925763" y="3419475"/>
          <p14:tracePt t="8010" x="2981325" y="3419475"/>
          <p14:tracePt t="8018" x="3044825" y="3402013"/>
          <p14:tracePt t="8027" x="3100388" y="3402013"/>
          <p14:tracePt t="8034" x="3127375" y="3402013"/>
          <p14:tracePt t="8042" x="3144838" y="3402013"/>
          <p14:tracePt t="8050" x="3171825" y="3402013"/>
          <p14:tracePt t="8058" x="3190875" y="3402013"/>
          <p14:tracePt t="8066" x="3217863" y="3411538"/>
          <p14:tracePt t="8074" x="3236913" y="3419475"/>
          <p14:tracePt t="8082" x="3263900" y="3438525"/>
          <p14:tracePt t="8091" x="3281363" y="3446463"/>
          <p14:tracePt t="8098" x="3300413" y="3465513"/>
          <p14:tracePt t="8107" x="3327400" y="3492500"/>
          <p14:tracePt t="8114" x="3354388" y="3502025"/>
          <p14:tracePt t="8123" x="3390900" y="3529013"/>
          <p14:tracePt t="8130" x="3400425" y="3538538"/>
          <p14:tracePt t="8139" x="3427413" y="3565525"/>
          <p14:tracePt t="8146" x="3446463" y="3584575"/>
          <p14:tracePt t="8155" x="3463925" y="3602038"/>
          <p14:tracePt t="8162" x="3482975" y="3621088"/>
          <p14:tracePt t="8170" x="3490913" y="3629025"/>
          <p14:tracePt t="8178" x="3509963" y="3648075"/>
          <p14:tracePt t="8186" x="3519488" y="3665538"/>
          <p14:tracePt t="8194" x="3527425" y="3675063"/>
          <p14:tracePt t="8226" x="3536950" y="3694113"/>
          <p14:tracePt t="8234" x="3536950" y="3702050"/>
          <p14:tracePt t="8242" x="3536950" y="3711575"/>
          <p14:tracePt t="8250" x="3536950" y="3721100"/>
          <p14:tracePt t="8258" x="3536950" y="3738563"/>
          <p14:tracePt t="8266" x="3536950" y="3748088"/>
          <p14:tracePt t="8274" x="3536950" y="3757613"/>
          <p14:tracePt t="8282" x="3536950" y="3775075"/>
          <p14:tracePt t="8291" x="3536950" y="3794125"/>
          <p14:tracePt t="8298" x="3536950" y="3803650"/>
          <p14:tracePt t="8306" x="3536950" y="3821113"/>
          <p14:tracePt t="8314" x="3536950" y="3840163"/>
          <p14:tracePt t="8323" x="3536950" y="3848100"/>
          <p14:tracePt t="8330" x="3536950" y="3857625"/>
          <p14:tracePt t="8340" x="3536950" y="3867150"/>
          <p14:tracePt t="8346" x="3536950" y="3875088"/>
          <p14:tracePt t="8356" x="3536950" y="3884613"/>
          <p14:tracePt t="8362" x="3536950" y="3894138"/>
          <p14:tracePt t="8372" x="3527425" y="3894138"/>
          <p14:tracePt t="8378" x="3519488" y="3903663"/>
          <p14:tracePt t="8386" x="3509963" y="3911600"/>
          <p14:tracePt t="8395" x="3500438" y="3911600"/>
          <p14:tracePt t="8414" x="3473450" y="3930650"/>
          <p14:tracePt t="8420" x="3463925" y="3930650"/>
          <p14:tracePt t="8426" x="3446463" y="3948113"/>
          <p14:tracePt t="8434" x="3436938" y="3948113"/>
          <p14:tracePt t="8450" x="3427413" y="3948113"/>
          <p14:tracePt t="8701" x="3419475" y="3957638"/>
          <p14:tracePt t="8908" x="3409950" y="3967163"/>
          <p14:tracePt t="8939" x="3400425" y="3976688"/>
          <p14:tracePt t="8956" x="3390900" y="3976688"/>
          <p14:tracePt t="8963" x="3382963" y="3976688"/>
          <p14:tracePt t="8970" x="3363913" y="3976688"/>
          <p14:tracePt t="8978" x="3336925" y="3994150"/>
          <p14:tracePt t="8986" x="3317875" y="3994150"/>
          <p14:tracePt t="8995" x="3300413" y="3994150"/>
          <p14:tracePt t="9002" x="3281363" y="4003675"/>
          <p14:tracePt t="9011" x="3263900" y="4003675"/>
          <p14:tracePt t="9018" x="3244850" y="4003675"/>
          <p14:tracePt t="9026" x="3217863" y="4003675"/>
          <p14:tracePt t="9034" x="3200400" y="4003675"/>
          <p14:tracePt t="9042" x="3181350" y="4003675"/>
          <p14:tracePt t="9050" x="3163888" y="4003675"/>
          <p14:tracePt t="9058" x="3154363" y="4003675"/>
          <p14:tracePt t="9066" x="3144838" y="4003675"/>
          <p14:tracePt t="9074" x="3127375" y="4003675"/>
          <p14:tracePt t="9082" x="3117850" y="4003675"/>
          <p14:tracePt t="9090" x="3100388" y="4003675"/>
          <p14:tracePt t="9098" x="3090863" y="4003675"/>
          <p14:tracePt t="9114" x="3071813" y="4003675"/>
          <p14:tracePt t="9138" x="3054350" y="3994150"/>
          <p14:tracePt t="9154" x="3035300" y="3984625"/>
          <p14:tracePt t="9170" x="3027363" y="3976688"/>
          <p14:tracePt t="9186" x="3017838" y="3957638"/>
          <p14:tracePt t="9202" x="3017838" y="3948113"/>
          <p14:tracePt t="9211" x="3008313" y="3940175"/>
          <p14:tracePt t="9219" x="3008313" y="3930650"/>
          <p14:tracePt t="9227" x="3008313" y="3903663"/>
          <p14:tracePt t="9235" x="3008313" y="3884613"/>
          <p14:tracePt t="9245" x="3008313" y="3875088"/>
          <p14:tracePt t="9251" x="3008313" y="3867150"/>
          <p14:tracePt t="9278" x="3008313" y="3857625"/>
          <p14:tracePt t="9396" x="3027363" y="3857625"/>
          <p14:tracePt t="9407" x="3063875" y="3884613"/>
          <p14:tracePt t="9413" x="3071813" y="3930650"/>
          <p14:tracePt t="9419" x="3108325" y="3994150"/>
          <p14:tracePt t="9426" x="3127375" y="4030663"/>
          <p14:tracePt t="9434" x="3154363" y="4094163"/>
          <p14:tracePt t="9442" x="3163888" y="4130675"/>
          <p14:tracePt t="9450" x="3190875" y="4186238"/>
          <p14:tracePt t="9458" x="3190875" y="4203700"/>
          <p14:tracePt t="9467" x="3208338" y="4232275"/>
          <p14:tracePt t="9474" x="3217863" y="4259263"/>
          <p14:tracePt t="9482" x="3227388" y="4286250"/>
          <p14:tracePt t="9490" x="3227388" y="4295775"/>
          <p14:tracePt t="9498" x="3227388" y="4313238"/>
          <p14:tracePt t="9509" x="3227388" y="4322763"/>
          <p14:tracePt t="9517" x="3227388" y="4340225"/>
          <p14:tracePt t="9529" x="3227388" y="4349750"/>
          <p14:tracePt t="9530" x="3227388" y="4359275"/>
          <p14:tracePt t="9540" x="3227388" y="4368800"/>
          <p14:tracePt t="9556" x="3227388" y="4376738"/>
          <p14:tracePt t="9562" x="3227388" y="4386263"/>
          <p14:tracePt t="9578" x="3227388" y="4395788"/>
          <p14:tracePt t="9594" x="3227388" y="4405313"/>
          <p14:tracePt t="9602" x="3227388" y="4422775"/>
          <p14:tracePt t="9610" x="3227388" y="4432300"/>
          <p14:tracePt t="9626" x="3227388" y="4441825"/>
          <p14:tracePt t="9642" x="3227388" y="4459288"/>
          <p14:tracePt t="9666" x="3227388" y="4468813"/>
          <p14:tracePt t="9683" x="3227388" y="4478338"/>
          <p14:tracePt t="9699" x="3227388" y="4486275"/>
          <p14:tracePt t="9706" x="3217863" y="4495800"/>
          <p14:tracePt t="9730" x="3200400" y="4505325"/>
          <p14:tracePt t="9746" x="3200400" y="4514850"/>
          <p14:tracePt t="9756" x="3190875" y="4514850"/>
          <p14:tracePt t="9762" x="3181350" y="4514850"/>
          <p14:tracePt t="9770" x="3163888" y="4514850"/>
          <p14:tracePt t="9778" x="3136900" y="4514850"/>
          <p14:tracePt t="9786" x="3127375" y="4514850"/>
          <p14:tracePt t="9794" x="3100388" y="4514850"/>
          <p14:tracePt t="9802" x="3071813" y="4514850"/>
          <p14:tracePt t="9810" x="3027363" y="4514850"/>
          <p14:tracePt t="9818" x="2990850" y="4514850"/>
          <p14:tracePt t="9826" x="2971800" y="4514850"/>
          <p14:tracePt t="9834" x="2935288" y="4514850"/>
          <p14:tracePt t="9842" x="2925763" y="4514850"/>
          <p14:tracePt t="9850" x="2898775" y="4514850"/>
          <p14:tracePt t="9858" x="2889250" y="4514850"/>
          <p14:tracePt t="9866" x="2881313" y="4514850"/>
          <p14:tracePt t="9874" x="2862263" y="4505325"/>
          <p14:tracePt t="9891" x="2835275" y="4468813"/>
          <p14:tracePt t="9898" x="2825750" y="4441825"/>
          <p14:tracePt t="9914" x="2808288" y="4413250"/>
          <p14:tracePt t="9923" x="2808288" y="4405313"/>
          <p14:tracePt t="9930" x="2808288" y="4386263"/>
          <p14:tracePt t="9939" x="2798763" y="4368800"/>
          <p14:tracePt t="9946" x="2798763" y="4349750"/>
          <p14:tracePt t="9957" x="2798763" y="4332288"/>
          <p14:tracePt t="9970" x="2798763" y="4303713"/>
          <p14:tracePt t="9978" x="2798763" y="4295775"/>
          <p14:tracePt t="9986" x="2798763" y="4276725"/>
          <p14:tracePt t="9994" x="2817813" y="4268788"/>
          <p14:tracePt t="10002" x="2844800" y="4249738"/>
          <p14:tracePt t="10010" x="2881313" y="4232275"/>
          <p14:tracePt t="10018" x="2917825" y="4232275"/>
          <p14:tracePt t="10026" x="2971800" y="4213225"/>
          <p14:tracePt t="10036" x="3017838" y="4213225"/>
          <p14:tracePt t="10043" x="3071813" y="4213225"/>
          <p14:tracePt t="10052" x="3108325" y="4213225"/>
          <p14:tracePt t="10060" x="3127375" y="4213225"/>
          <p14:tracePt t="10066" x="3190875" y="4222750"/>
          <p14:tracePt t="10074" x="3217863" y="4240213"/>
          <p14:tracePt t="10084" x="3236913" y="4259263"/>
          <p14:tracePt t="10095" x="3244850" y="4276725"/>
          <p14:tracePt t="10099" x="3263900" y="4295775"/>
          <p14:tracePt t="10107" x="3273425" y="4303713"/>
          <p14:tracePt t="10114" x="3273425" y="4322763"/>
          <p14:tracePt t="10124" x="3273425" y="4332288"/>
          <p14:tracePt t="10130" x="3273425" y="4340225"/>
          <p14:tracePt t="10396" x="3290888" y="4386263"/>
          <p14:tracePt t="10407" x="3317875" y="4395788"/>
          <p14:tracePt t="10412" x="3390900" y="4432300"/>
          <p14:tracePt t="10420" x="3436938" y="4449763"/>
          <p14:tracePt t="10427" x="3536950" y="4495800"/>
          <p14:tracePt t="10435" x="3600450" y="4514850"/>
          <p14:tracePt t="10445" x="3702050" y="4578350"/>
          <p14:tracePt t="10451" x="3765550" y="4595813"/>
          <p14:tracePt t="10459" x="3838575" y="4641850"/>
          <p14:tracePt t="10466" x="3911600" y="4697413"/>
          <p14:tracePt t="10482" x="3956050" y="4724400"/>
          <p14:tracePt t="10490" x="3984625" y="4751388"/>
          <p14:tracePt t="10498" x="3992563" y="4760913"/>
          <p14:tracePt t="10507" x="4021138" y="4787900"/>
          <p14:tracePt t="10514" x="4029075" y="4797425"/>
          <p14:tracePt t="10523" x="4038600" y="4805363"/>
          <p14:tracePt t="10530" x="4048125" y="4814888"/>
          <p14:tracePt t="10539" x="4048125" y="4824413"/>
          <p14:tracePt t="10546" x="4057650" y="4841875"/>
          <p14:tracePt t="10555" x="4065588" y="4878388"/>
          <p14:tracePt t="10587" x="4084638" y="4897438"/>
          <p14:tracePt t="10594" x="4084638" y="4906963"/>
          <p14:tracePt t="10602" x="4084638" y="4914900"/>
          <p14:tracePt t="10610" x="4084638" y="4924425"/>
          <p14:tracePt t="10619" x="4084638" y="4933950"/>
          <p14:tracePt t="10642" x="4084638" y="4951413"/>
          <p14:tracePt t="10796" x="4094163" y="4951413"/>
          <p14:tracePt t="10810" x="4111625" y="4951413"/>
          <p14:tracePt t="10818" x="4129088" y="4951413"/>
          <p14:tracePt t="10826" x="4165600" y="4951413"/>
          <p14:tracePt t="10834" x="4211638" y="4951413"/>
          <p14:tracePt t="10842" x="4238625" y="4951413"/>
          <p14:tracePt t="10850" x="4294188" y="4951413"/>
          <p14:tracePt t="10858" x="4348163" y="4951413"/>
          <p14:tracePt t="10866" x="4413250" y="4951413"/>
          <p14:tracePt t="10874" x="4467225" y="4951413"/>
          <p14:tracePt t="10891" x="4540250" y="4979988"/>
          <p14:tracePt t="10899" x="4576763" y="4987925"/>
          <p14:tracePt t="10907" x="4613275" y="5006975"/>
          <p14:tracePt t="10914" x="4649788" y="5016500"/>
          <p14:tracePt t="10923" x="4667250" y="5024438"/>
          <p14:tracePt t="10939" x="4676775" y="5033963"/>
          <p14:tracePt t="10956" x="4686300" y="5053013"/>
          <p14:tracePt t="10962" x="4695825" y="5060950"/>
          <p14:tracePt t="10978" x="4713288" y="5080000"/>
          <p14:tracePt t="10986" x="4713288" y="5089525"/>
          <p14:tracePt t="10995" x="4713288" y="5097463"/>
          <p14:tracePt t="11004" x="4713288" y="5106988"/>
          <p14:tracePt t="11013" x="4722813" y="5143500"/>
          <p14:tracePt t="11019" x="4722813" y="5160963"/>
          <p14:tracePt t="11028" x="4749800" y="5197475"/>
          <p14:tracePt t="11036" x="4749800" y="5233988"/>
          <p14:tracePt t="11044" x="4749800" y="5262563"/>
          <p14:tracePt t="11051" x="4749800" y="5289550"/>
          <p14:tracePt t="11061" x="4749800" y="5326063"/>
          <p14:tracePt t="11067" x="4749800" y="5343525"/>
          <p14:tracePt t="11075" x="4749800" y="5389563"/>
          <p14:tracePt t="11083" x="4749800" y="5426075"/>
          <p14:tracePt t="11093" x="4749800" y="5445125"/>
          <p14:tracePt t="11098" x="4749800" y="5472113"/>
          <p14:tracePt t="11106" x="4749800" y="5489575"/>
          <p14:tracePt t="11114" x="4749800" y="5499100"/>
          <p14:tracePt t="11123" x="4749800" y="5526088"/>
          <p14:tracePt t="11130" x="4749800" y="5535613"/>
          <p14:tracePt t="11139" x="4749800" y="5545138"/>
          <p14:tracePt t="11147" x="4749800" y="5562600"/>
          <p14:tracePt t="11156" x="4749800" y="5572125"/>
          <p14:tracePt t="11178" x="4749800" y="5581650"/>
          <p14:tracePt t="11186" x="4749800" y="5599113"/>
          <p14:tracePt t="11194" x="4740275" y="5608638"/>
          <p14:tracePt t="11210" x="4730750" y="5618163"/>
          <p14:tracePt t="11226" x="4713288" y="5626100"/>
          <p14:tracePt t="11234" x="4703763" y="5635625"/>
          <p14:tracePt t="11242" x="4676775" y="5654675"/>
          <p14:tracePt t="11250" x="4659313" y="5662613"/>
          <p14:tracePt t="11258" x="4622800" y="5672138"/>
          <p14:tracePt t="11266" x="4594225" y="5681663"/>
          <p14:tracePt t="11275" x="4557713" y="5681663"/>
          <p14:tracePt t="11282" x="4521200" y="5699125"/>
          <p14:tracePt t="11291" x="4476750" y="5708650"/>
          <p14:tracePt t="11298" x="4448175" y="5708650"/>
          <p14:tracePt t="11307" x="4403725" y="5718175"/>
          <p14:tracePt t="11315" x="4394200" y="5718175"/>
          <p14:tracePt t="11324" x="4367213" y="5718175"/>
          <p14:tracePt t="11330" x="4348163" y="5718175"/>
          <p14:tracePt t="11342" x="4321175" y="5718175"/>
          <p14:tracePt t="11346" x="4303713" y="5718175"/>
          <p14:tracePt t="11357" x="4275138" y="5718175"/>
          <p14:tracePt t="11362" x="4257675" y="5718175"/>
          <p14:tracePt t="11372" x="4230688" y="5718175"/>
          <p14:tracePt t="11378" x="4194175" y="5718175"/>
          <p14:tracePt t="11386" x="4157663" y="5718175"/>
          <p14:tracePt t="11394" x="4129088" y="5718175"/>
          <p14:tracePt t="11402" x="4094163" y="5718175"/>
          <p14:tracePt t="11410" x="4075113" y="5718175"/>
          <p14:tracePt t="11418" x="4048125" y="5718175"/>
          <p14:tracePt t="11426" x="4029075" y="5718175"/>
          <p14:tracePt t="11434" x="3992563" y="5718175"/>
          <p14:tracePt t="11442" x="3975100" y="5718175"/>
          <p14:tracePt t="11451" x="3948113" y="5708650"/>
          <p14:tracePt t="11458" x="3929063" y="5699125"/>
          <p14:tracePt t="11467" x="3902075" y="5691188"/>
          <p14:tracePt t="11474" x="3875088" y="5691188"/>
          <p14:tracePt t="11482" x="3838575" y="5681663"/>
          <p14:tracePt t="11490" x="3792538" y="5662613"/>
          <p14:tracePt t="11498" x="3765550" y="5635625"/>
          <p14:tracePt t="11506" x="3738563" y="5626100"/>
          <p14:tracePt t="11514" x="3719513" y="5626100"/>
          <p14:tracePt t="11523" x="3692525" y="5608638"/>
          <p14:tracePt t="11530" x="3665538" y="5599113"/>
          <p14:tracePt t="11539" x="3636963" y="5589588"/>
          <p14:tracePt t="11546" x="3629025" y="5581650"/>
          <p14:tracePt t="11557" x="3619500" y="5581650"/>
          <p14:tracePt t="11562" x="3609975" y="5581650"/>
          <p14:tracePt t="11578" x="3592513" y="5562600"/>
          <p14:tracePt t="11642" x="3582988" y="5562600"/>
          <p14:tracePt t="11650" x="3563938" y="5562600"/>
          <p14:tracePt t="11658" x="3556000" y="5562600"/>
          <p14:tracePt t="11666" x="3546475" y="5554663"/>
          <p14:tracePt t="11674" x="3536950" y="5545138"/>
          <p14:tracePt t="11682" x="3509963" y="5535613"/>
          <p14:tracePt t="11690" x="3490913" y="5518150"/>
          <p14:tracePt t="11698" x="3473450" y="5508625"/>
          <p14:tracePt t="11707" x="3463925" y="5499100"/>
          <p14:tracePt t="11715" x="3455988" y="5489575"/>
          <p14:tracePt t="11722" x="3446463" y="5472113"/>
          <p14:tracePt t="11730" x="3436938" y="5472113"/>
          <p14:tracePt t="11739" x="3427413" y="5462588"/>
          <p14:tracePt t="11746" x="3419475" y="5453063"/>
          <p14:tracePt t="11756" x="3400425" y="5435600"/>
          <p14:tracePt t="11778" x="3382963" y="5416550"/>
          <p14:tracePt t="11805" x="3382963" y="5399088"/>
          <p14:tracePt t="11820" x="3382963" y="5389563"/>
          <p14:tracePt t="11828" x="3382963" y="5380038"/>
          <p14:tracePt t="11842" x="3382963" y="5372100"/>
          <p14:tracePt t="11866" x="3382963" y="5362575"/>
          <p14:tracePt t="11890" x="3382963" y="5353050"/>
          <p14:tracePt t="11906" x="3382963" y="5343525"/>
          <p14:tracePt t="11922" x="3382963" y="5335588"/>
          <p14:tracePt t="11938" x="3382963" y="5316538"/>
          <p14:tracePt t="11946" x="3382963" y="5307013"/>
          <p14:tracePt t="11956" x="3390900" y="5299075"/>
          <p14:tracePt t="11962" x="3400425" y="5299075"/>
          <p14:tracePt t="11978" x="3409950" y="5289550"/>
          <p14:tracePt t="11994" x="3427413" y="5270500"/>
          <p14:tracePt t="12002" x="3436938" y="5262563"/>
          <p14:tracePt t="12010" x="3455988" y="5253038"/>
          <p14:tracePt t="12026" x="3463925" y="5243513"/>
          <p14:tracePt t="12036" x="3482975" y="5233988"/>
          <p14:tracePt t="12052" x="3482975" y="5226050"/>
          <p14:tracePt t="12059" x="3490913" y="5216525"/>
          <p14:tracePt t="12067" x="3500438" y="5216525"/>
          <p14:tracePt t="12075" x="3509963" y="5207000"/>
          <p14:tracePt t="12090" x="3536950" y="5197475"/>
          <p14:tracePt t="12106" x="3546475" y="5189538"/>
          <p14:tracePt t="12114" x="3556000" y="5180013"/>
          <p14:tracePt t="12138" x="3573463" y="5180013"/>
          <p14:tracePt t="12155" x="3592513" y="5170488"/>
          <p14:tracePt t="12178" x="3609975" y="5170488"/>
          <p14:tracePt t="12186" x="3619500" y="5170488"/>
          <p14:tracePt t="12202" x="3629025" y="5170488"/>
          <p14:tracePt t="12210" x="3636963" y="5170488"/>
          <p14:tracePt t="12226" x="3656013" y="5170488"/>
          <p14:tracePt t="12242" x="3665538" y="5170488"/>
          <p14:tracePt t="12276" x="3673475" y="5170488"/>
          <p14:tracePt t="12282" x="3692525" y="5170488"/>
          <p14:tracePt t="12298" x="3702050" y="5170488"/>
          <p14:tracePt t="12307" x="3709988" y="5170488"/>
          <p14:tracePt t="12339" x="3719513" y="5180013"/>
          <p14:tracePt t="12477" x="3719513" y="5189538"/>
          <p14:tracePt t="12730" x="3719513" y="5197475"/>
          <p14:tracePt t="12754" x="3719513" y="5207000"/>
          <p14:tracePt t="12802" x="3719513" y="5216525"/>
          <p14:tracePt t="12877" x="3719513" y="5226050"/>
          <p14:tracePt t="12931" x="3719513" y="5233988"/>
          <p14:tracePt t="12955" x="3719513" y="5253038"/>
          <p14:tracePt t="12968" x="3719513" y="5262563"/>
          <p14:tracePt t="13180" x="3729038" y="5262563"/>
          <p14:tracePt t="13204" x="3738563" y="5262563"/>
          <p14:tracePt t="13250" x="3746500" y="5262563"/>
          <p14:tracePt t="13396" x="3756025" y="5262563"/>
          <p14:tracePt t="13402" x="3775075" y="5262563"/>
          <p14:tracePt t="13426" x="3783013" y="5270500"/>
          <p14:tracePt t="13434" x="3783013" y="5280025"/>
          <p14:tracePt t="13442" x="3783013" y="5289550"/>
          <p14:tracePt t="13466" x="3783013" y="5299075"/>
          <p14:tracePt t="13732" x="3792538" y="5307013"/>
          <p14:tracePt t="13836" x="3792538" y="5299075"/>
          <p14:tracePt t="13845" x="3792538" y="5289550"/>
          <p14:tracePt t="13858" x="3792538" y="5270500"/>
          <p14:tracePt t="13866" x="3792538" y="5262563"/>
          <p14:tracePt t="13890" x="3792538" y="5253038"/>
          <p14:tracePt t="13906" x="3792538" y="5233988"/>
          <p14:tracePt t="13914" x="3792538" y="5226050"/>
          <p14:tracePt t="13922" x="3792538" y="5216525"/>
          <p14:tracePt t="13930" x="3792538" y="5207000"/>
          <p14:tracePt t="13939" x="3792538" y="5197475"/>
          <p14:tracePt t="13946" x="3802063" y="5180013"/>
          <p14:tracePt t="13955" x="3819525" y="5153025"/>
          <p14:tracePt t="13962" x="3829050" y="5126038"/>
          <p14:tracePt t="13972" x="3829050" y="5116513"/>
          <p14:tracePt t="13978" x="3838575" y="5089525"/>
          <p14:tracePt t="13986" x="3856038" y="5053013"/>
          <p14:tracePt t="13995" x="3883025" y="5016500"/>
          <p14:tracePt t="14002" x="3892550" y="4987925"/>
          <p14:tracePt t="14011" x="3929063" y="4924425"/>
          <p14:tracePt t="14018" x="3956050" y="4870450"/>
          <p14:tracePt t="14026" x="3975100" y="4833938"/>
          <p14:tracePt t="14034" x="3992563" y="4797425"/>
          <p14:tracePt t="14042" x="4048125" y="4714875"/>
          <p14:tracePt t="14050" x="4065588" y="4678363"/>
          <p14:tracePt t="14059" x="4094163" y="4632325"/>
          <p14:tracePt t="14066" x="4175125" y="4595813"/>
          <p14:tracePt t="14074" x="4194175" y="4568825"/>
          <p14:tracePt t="14082" x="4211638" y="4541838"/>
          <p14:tracePt t="14091" x="4248150" y="4514850"/>
          <p14:tracePt t="14098" x="4275138" y="4495800"/>
          <p14:tracePt t="14107" x="4311650" y="4459288"/>
          <p14:tracePt t="14114" x="4330700" y="4449763"/>
          <p14:tracePt t="14122" x="4348163" y="4441825"/>
          <p14:tracePt t="14131" x="4376738" y="4422775"/>
          <p14:tracePt t="14142" x="4384675" y="4413250"/>
          <p14:tracePt t="14148" x="4394200" y="4413250"/>
          <p14:tracePt t="14163" x="4403725" y="4405313"/>
          <p14:tracePt t="15236" x="4403725" y="4413250"/>
          <p14:tracePt t="15252" x="4403725" y="4422775"/>
          <p14:tracePt t="15746" x="4413250" y="4432300"/>
          <p14:tracePt t="17978" x="4421188" y="4432300"/>
          <p14:tracePt t="17994" x="4421188" y="4422775"/>
          <p14:tracePt t="18002" x="4421188" y="4413250"/>
          <p14:tracePt t="18018" x="4421188" y="4405313"/>
          <p14:tracePt t="18045" x="4421188" y="4386263"/>
          <p14:tracePt t="18181" x="4430713" y="4386263"/>
          <p14:tracePt t="18917" x="4430713" y="4376738"/>
          <p14:tracePt t="18940" x="4430713" y="4368800"/>
          <p14:tracePt t="18947" x="4440238" y="4359275"/>
          <p14:tracePt t="18954" x="4457700" y="4349750"/>
          <p14:tracePt t="18964" x="4467225" y="4340225"/>
          <p14:tracePt t="18978" x="4476750" y="4332288"/>
          <p14:tracePt t="18995" x="4484688" y="4322763"/>
          <p14:tracePt t="19002" x="4503738" y="4303713"/>
          <p14:tracePt t="19011" x="4513263" y="4295775"/>
          <p14:tracePt t="19018" x="4521200" y="4286250"/>
          <p14:tracePt t="19026" x="4540250" y="4249738"/>
          <p14:tracePt t="19037" x="4567238" y="4203700"/>
          <p14:tracePt t="19045" x="4567238" y="4195763"/>
          <p14:tracePt t="19052" x="4586288" y="4159250"/>
          <p14:tracePt t="19060" x="4603750" y="4140200"/>
          <p14:tracePt t="19067" x="4613275" y="4094163"/>
          <p14:tracePt t="19074" x="4622800" y="4067175"/>
          <p14:tracePt t="19082" x="4640263" y="4021138"/>
          <p14:tracePt t="19091" x="4640263" y="4013200"/>
          <p14:tracePt t="19098" x="4640263" y="3994150"/>
          <p14:tracePt t="19106" x="4649788" y="3994150"/>
          <p14:tracePt t="19114" x="4659313" y="3976688"/>
          <p14:tracePt t="19122" x="4659313" y="3967163"/>
          <p14:tracePt t="19130" x="4659313" y="3957638"/>
          <p14:tracePt t="19139" x="4659313" y="3930650"/>
          <p14:tracePt t="19146" x="4667250" y="3921125"/>
          <p14:tracePt t="19154" x="4676775" y="3903663"/>
          <p14:tracePt t="19162" x="4686300" y="3894138"/>
          <p14:tracePt t="19178" x="4695825" y="3884613"/>
          <p14:tracePt t="19187" x="4703763" y="3867150"/>
          <p14:tracePt t="19194" x="4703763" y="3848100"/>
          <p14:tracePt t="19202" x="4703763" y="3840163"/>
          <p14:tracePt t="19210" x="4703763" y="3821113"/>
          <p14:tracePt t="19218" x="4703763" y="3803650"/>
          <p14:tracePt t="19234" x="4713288" y="3784600"/>
          <p14:tracePt t="19522" x="4749800" y="3775075"/>
          <p14:tracePt t="19530" x="4776788" y="3775075"/>
          <p14:tracePt t="19538" x="4832350" y="3775075"/>
          <p14:tracePt t="19546" x="4886325" y="3775075"/>
          <p14:tracePt t="19556" x="4959350" y="3775075"/>
          <p14:tracePt t="19562" x="5032375" y="3775075"/>
          <p14:tracePt t="19573" x="5122863" y="3775075"/>
          <p14:tracePt t="19578" x="5232400" y="3775075"/>
          <p14:tracePt t="19589" x="5334000" y="3775075"/>
          <p14:tracePt t="19594" x="5424488" y="3775075"/>
          <p14:tracePt t="19602" x="5497513" y="3775075"/>
          <p14:tracePt t="19610" x="5607050" y="3775075"/>
          <p14:tracePt t="19618" x="5697538" y="3775075"/>
          <p14:tracePt t="19626" x="5807075" y="3775075"/>
          <p14:tracePt t="19634" x="5899150" y="3775075"/>
          <p14:tracePt t="19642" x="6026150" y="3775075"/>
          <p14:tracePt t="19650" x="6189663" y="3775075"/>
          <p14:tracePt t="19658" x="6335713" y="3775075"/>
          <p14:tracePt t="19666" x="6481763" y="3775075"/>
          <p14:tracePt t="19674" x="6627813" y="3775075"/>
          <p14:tracePt t="19682" x="6773863" y="3775075"/>
          <p14:tracePt t="19690" x="6919913" y="3775075"/>
          <p14:tracePt t="19698" x="7046913" y="3775075"/>
          <p14:tracePt t="19706" x="7156450" y="3775075"/>
          <p14:tracePt t="19714" x="7229475" y="3775075"/>
          <p14:tracePt t="19722" x="7302500" y="3775075"/>
          <p14:tracePt t="19730" x="7339013" y="3775075"/>
          <p14:tracePt t="19739" x="7356475" y="3775075"/>
          <p14:tracePt t="19746" x="7385050" y="3775075"/>
          <p14:tracePt t="19762" x="7392988" y="3767138"/>
          <p14:tracePt t="19773" x="7402513" y="3757613"/>
          <p14:tracePt t="19995" x="7392988" y="3757613"/>
          <p14:tracePt t="20002" x="7339013" y="3757613"/>
          <p14:tracePt t="20010" x="7265988" y="3757613"/>
          <p14:tracePt t="20018" x="7212013" y="3757613"/>
          <p14:tracePt t="20028" x="7138988" y="3757613"/>
          <p14:tracePt t="20034" x="7046913" y="3757613"/>
          <p14:tracePt t="20042" x="6973888" y="3757613"/>
          <p14:tracePt t="20050" x="6900863" y="3757613"/>
          <p14:tracePt t="20058" x="6837363" y="3757613"/>
          <p14:tracePt t="20066" x="6783388" y="3757613"/>
          <p14:tracePt t="20074" x="6727825" y="3757613"/>
          <p14:tracePt t="20082" x="6673850" y="3757613"/>
          <p14:tracePt t="20091" x="6627813" y="3757613"/>
          <p14:tracePt t="20098" x="6573838" y="3757613"/>
          <p14:tracePt t="20106" x="6518275" y="3757613"/>
          <p14:tracePt t="20114" x="6464300" y="3757613"/>
          <p14:tracePt t="20123" x="6408738" y="3757613"/>
          <p14:tracePt t="20130" x="6335713" y="3757613"/>
          <p14:tracePt t="20139" x="6262688" y="3757613"/>
          <p14:tracePt t="20146" x="6145213" y="3757613"/>
          <p14:tracePt t="20155" x="6053138" y="3757613"/>
          <p14:tracePt t="20162" x="5943600" y="3757613"/>
          <p14:tracePt t="20172" x="5853113" y="3757613"/>
          <p14:tracePt t="20178" x="5743575" y="3757613"/>
          <p14:tracePt t="20187" x="5653088" y="3757613"/>
          <p14:tracePt t="20194" x="5524500" y="3730625"/>
          <p14:tracePt t="20202" x="5451475" y="3730625"/>
          <p14:tracePt t="20210" x="5351463" y="3711575"/>
          <p14:tracePt t="20218" x="5314950" y="3711575"/>
          <p14:tracePt t="20226" x="5268913" y="3711575"/>
          <p14:tracePt t="20235" x="5214938" y="3694113"/>
          <p14:tracePt t="20242" x="5159375" y="3675063"/>
          <p14:tracePt t="20250" x="5095875" y="3675063"/>
          <p14:tracePt t="20258" x="5059363" y="3675063"/>
          <p14:tracePt t="20266" x="5014913" y="3665538"/>
          <p14:tracePt t="20274" x="4978400" y="3657600"/>
          <p14:tracePt t="20282" x="4932363" y="3657600"/>
          <p14:tracePt t="20291" x="4895850" y="3657600"/>
          <p14:tracePt t="20298" x="4832350" y="3638550"/>
          <p14:tracePt t="20306" x="4803775" y="3638550"/>
          <p14:tracePt t="20314" x="4767263" y="3638550"/>
          <p14:tracePt t="20324" x="4730750" y="3638550"/>
          <p14:tracePt t="20330" x="4703763" y="3638550"/>
          <p14:tracePt t="20341" x="4667250" y="3638550"/>
          <p14:tracePt t="20346" x="4649788" y="3638550"/>
          <p14:tracePt t="20356" x="4622800" y="3638550"/>
          <p14:tracePt t="20362" x="4613275" y="3638550"/>
          <p14:tracePt t="20371" x="4603750" y="3638550"/>
          <p14:tracePt t="20388" x="4594225" y="3638550"/>
          <p14:tracePt t="20802" x="4576763" y="3638550"/>
          <p14:tracePt t="20866" x="4567238" y="3638550"/>
          <p14:tracePt t="21143" x="4557713" y="3638550"/>
          <p14:tracePt t="21157" x="4549775" y="3638550"/>
          <p14:tracePt t="21194" x="4540250" y="3648075"/>
          <p14:tracePt t="21203" x="4530725" y="3657600"/>
          <p14:tracePt t="21218" x="4530725" y="3665538"/>
          <p14:tracePt t="21226" x="4521200" y="3675063"/>
          <p14:tracePt t="21242" x="4513263" y="3675063"/>
          <p14:tracePt t="21258" x="4503738" y="3702050"/>
          <p14:tracePt t="21282" x="4503738" y="3711575"/>
          <p14:tracePt t="21315" x="4484688" y="3721100"/>
          <p14:tracePt t="21363" x="4476750" y="3730625"/>
          <p14:tracePt t="21395" x="4467225" y="3738563"/>
          <p14:tracePt t="21671" x="4467225" y="3711575"/>
          <p14:tracePt t="21678" x="4467225" y="3694113"/>
          <p14:tracePt t="21683" x="4467225" y="3665538"/>
          <p14:tracePt t="21690" x="4467225" y="3629025"/>
          <p14:tracePt t="21698" x="4467225" y="3592513"/>
          <p14:tracePt t="21706" x="4467225" y="3565525"/>
          <p14:tracePt t="21714" x="4467225" y="3529013"/>
          <p14:tracePt t="21722" x="4467225" y="3492500"/>
          <p14:tracePt t="21730" x="4467225" y="3455988"/>
          <p14:tracePt t="21740" x="4467225" y="3419475"/>
          <p14:tracePt t="21746" x="4467225" y="3375025"/>
          <p14:tracePt t="21755" x="4467225" y="3346450"/>
          <p14:tracePt t="21762" x="4430713" y="3282950"/>
          <p14:tracePt t="21772" x="4421188" y="3228975"/>
          <p14:tracePt t="21778" x="4413250" y="3182938"/>
          <p14:tracePt t="21788" x="4384675" y="3119438"/>
          <p14:tracePt t="21794" x="4367213" y="3100388"/>
          <p14:tracePt t="21802" x="4330700" y="3027363"/>
          <p14:tracePt t="21810" x="4321175" y="3009900"/>
          <p14:tracePt t="21818" x="4294188" y="2936875"/>
          <p14:tracePt t="21826" x="4257675" y="2890838"/>
          <p14:tracePt t="21834" x="4238625" y="2844800"/>
          <p14:tracePt t="21842" x="4211638" y="2781300"/>
          <p14:tracePt t="21851" x="4184650" y="2727325"/>
          <p14:tracePt t="21860" x="4165600" y="2681288"/>
          <p14:tracePt t="21868" x="4129088" y="2617788"/>
          <p14:tracePt t="21875" x="4102100" y="2571750"/>
          <p14:tracePt t="21890" x="4029075" y="2452688"/>
          <p14:tracePt t="21899" x="4011613" y="2416175"/>
          <p14:tracePt t="21907" x="3984625" y="2371725"/>
          <p14:tracePt t="21914" x="3965575" y="2335213"/>
          <p14:tracePt t="21922" x="3956050" y="2306638"/>
          <p14:tracePt t="21931" x="3919538" y="2270125"/>
          <p14:tracePt t="21938" x="3911600" y="2252663"/>
          <p14:tracePt t="21946" x="3902075" y="2225675"/>
          <p14:tracePt t="21955" x="3892550" y="2216150"/>
          <p14:tracePt t="21962" x="3875088" y="2189163"/>
          <p14:tracePt t="21971" x="3865563" y="2170113"/>
          <p14:tracePt t="21978" x="3856038" y="2152650"/>
          <p14:tracePt t="21988" x="3846513" y="2133600"/>
          <p14:tracePt t="21996" x="3838575" y="2116138"/>
          <p14:tracePt t="22002" x="3819525" y="2097088"/>
          <p14:tracePt t="22010" x="3810000" y="2089150"/>
          <p14:tracePt t="22018" x="3792538" y="2060575"/>
          <p14:tracePt t="22027" x="3783013" y="2052638"/>
          <p14:tracePt t="22034" x="3775075" y="2033588"/>
          <p14:tracePt t="22042" x="3765550" y="2033588"/>
          <p14:tracePt t="22050" x="3746500" y="2016125"/>
          <p14:tracePt t="22058" x="3738563" y="2006600"/>
          <p14:tracePt t="22066" x="3729038" y="1997075"/>
          <p14:tracePt t="22091" x="3719513" y="1987550"/>
          <p14:tracePt t="22114" x="3719513" y="1979613"/>
          <p14:tracePt t="22796" x="3719513" y="1987550"/>
          <p14:tracePt t="23443" x="3719513" y="1979613"/>
          <p14:tracePt t="23451" x="3719513" y="1951038"/>
          <p14:tracePt t="23459" x="3719513" y="1943100"/>
          <p14:tracePt t="23474" x="3719513" y="1933575"/>
          <p14:tracePt t="23482" x="3719513" y="1924050"/>
          <p14:tracePt t="23554" x="3719513" y="1943100"/>
          <p14:tracePt t="23562" x="3719513" y="1951038"/>
          <p14:tracePt t="23570" x="3719513" y="1960563"/>
          <p14:tracePt t="23578" x="3719513" y="1987550"/>
          <p14:tracePt t="23589" x="3709988" y="2006600"/>
          <p14:tracePt t="23594" x="3702050" y="2016125"/>
          <p14:tracePt t="23602" x="3692525" y="2033588"/>
          <p14:tracePt t="23610" x="3692525" y="2043113"/>
          <p14:tracePt t="23619" x="3683000" y="2052638"/>
          <p14:tracePt t="23642" x="3683000" y="2060575"/>
          <p14:tracePt t="24212" x="3683000" y="2052638"/>
          <p14:tracePt t="24223" x="3683000" y="2043113"/>
          <p14:tracePt t="24235" x="3683000" y="2033588"/>
          <p14:tracePt t="24341" x="3683000" y="2016125"/>
          <p14:tracePt t="24355" x="3692525" y="2006600"/>
          <p14:tracePt t="24444" x="3702050" y="2006600"/>
          <p14:tracePt t="24490" x="3702050" y="2024063"/>
          <p14:tracePt t="24506" x="3702050" y="2033588"/>
          <p14:tracePt t="24905" x="3709988" y="2033588"/>
          <p14:tracePt t="24912" x="3729038" y="2024063"/>
          <p14:tracePt t="24920" x="3738563" y="2024063"/>
          <p14:tracePt t="24923" x="3738563" y="2016125"/>
          <p14:tracePt t="24946" x="3746500" y="2016125"/>
          <p14:tracePt t="24995" x="3765550" y="2016125"/>
          <p14:tracePt t="25018" x="3775075" y="2006600"/>
          <p14:tracePt t="25300" x="3775075" y="2033588"/>
          <p14:tracePt t="25309" x="3775075" y="2052638"/>
          <p14:tracePt t="25315" x="3775075" y="2097088"/>
          <p14:tracePt t="25326" x="3775075" y="2125663"/>
          <p14:tracePt t="25330" x="3775075" y="2152650"/>
          <p14:tracePt t="25339" x="3765550" y="2197100"/>
          <p14:tracePt t="25346" x="3756025" y="2225675"/>
          <p14:tracePt t="25355" x="3756025" y="2243138"/>
          <p14:tracePt t="25362" x="3746500" y="2262188"/>
          <p14:tracePt t="25370" x="3738563" y="2270125"/>
          <p14:tracePt t="25427" x="3729038" y="2289175"/>
          <p14:tracePt t="25436" x="3719513" y="2325688"/>
          <p14:tracePt t="25444" x="3709988" y="2343150"/>
          <p14:tracePt t="25452" x="3683000" y="2408238"/>
          <p14:tracePt t="25459" x="3673475" y="2462213"/>
          <p14:tracePt t="25466" x="3656013" y="2562225"/>
          <p14:tracePt t="25474" x="3656013" y="2635250"/>
          <p14:tracePt t="25482" x="3656013" y="2727325"/>
          <p14:tracePt t="25490" x="3646488" y="2817813"/>
          <p14:tracePt t="25498" x="3600450" y="2900363"/>
          <p14:tracePt t="25506" x="3546475" y="3000375"/>
          <p14:tracePt t="25514" x="3509963" y="3109913"/>
          <p14:tracePt t="25522" x="3482975" y="3173413"/>
          <p14:tracePt t="25530" x="3463925" y="3209925"/>
          <p14:tracePt t="25539" x="3436938" y="3236913"/>
          <p14:tracePt t="25546" x="3419475" y="3246438"/>
          <p14:tracePt t="25554" x="3409950" y="3255963"/>
          <p14:tracePt t="25628" x="3455988" y="3255963"/>
          <p14:tracePt t="25638" x="3563938" y="3302000"/>
          <p14:tracePt t="25643" x="3683000" y="3309938"/>
          <p14:tracePt t="25650" x="3819525" y="3309938"/>
          <p14:tracePt t="25658" x="3919538" y="3309938"/>
          <p14:tracePt t="25667" x="4138613" y="3309938"/>
          <p14:tracePt t="25674" x="4430713" y="3236913"/>
          <p14:tracePt t="25682" x="4649788" y="3109913"/>
          <p14:tracePt t="25690" x="4840288" y="2973388"/>
          <p14:tracePt t="25698" x="4922838" y="2900363"/>
          <p14:tracePt t="25706" x="4949825" y="2863850"/>
          <p14:tracePt t="25868" x="4949825" y="2854325"/>
          <p14:tracePt t="25874" x="4886325" y="2854325"/>
          <p14:tracePt t="25882" x="4722813" y="2917825"/>
          <p14:tracePt t="25891" x="4484688" y="3082925"/>
          <p14:tracePt t="25898" x="4367213" y="3136900"/>
          <p14:tracePt t="25906" x="4294188" y="3163888"/>
          <p14:tracePt t="25914" x="4275138" y="3163888"/>
          <p14:tracePt t="25922" x="4267200" y="3163888"/>
          <p14:tracePt t="25930" x="4248150" y="3163888"/>
          <p14:tracePt t="25938" x="4238625" y="3163888"/>
          <p14:tracePt t="25946" x="4221163" y="3163888"/>
          <p14:tracePt t="25955" x="4184650" y="3173413"/>
          <p14:tracePt t="25964" x="4165600" y="3192463"/>
          <p14:tracePt t="25971" x="4148138" y="3209925"/>
          <p14:tracePt t="25987" x="4138613" y="3209925"/>
          <p14:tracePt t="26002" x="4138613" y="3219450"/>
          <p14:tracePt t="26018" x="4138613" y="3228975"/>
          <p14:tracePt t="26034" x="4138613" y="3236913"/>
          <p14:tracePt t="26042" x="4129088" y="3255963"/>
          <p14:tracePt t="26066" x="4121150" y="3273425"/>
          <p14:tracePt t="26074" x="4111625" y="3273425"/>
          <p14:tracePt t="26095" x="4102100" y="3273425"/>
          <p14:tracePt t="26099" x="4075113" y="3265488"/>
          <p14:tracePt t="26109" x="4065588" y="3236913"/>
          <p14:tracePt t="26116" x="4057650" y="3200400"/>
          <p14:tracePt t="26124" x="4048125" y="3163888"/>
          <p14:tracePt t="26131" x="4038600" y="3119438"/>
          <p14:tracePt t="26142" x="4038600" y="3063875"/>
          <p14:tracePt t="26147" x="3992563" y="3000375"/>
          <p14:tracePt t="26156" x="3984625" y="2954338"/>
          <p14:tracePt t="26162" x="3975100" y="2900363"/>
          <p14:tracePt t="26171" x="3965575" y="2854325"/>
          <p14:tracePt t="26178" x="3956050" y="2808288"/>
          <p14:tracePt t="26188" x="3948113" y="2781300"/>
          <p14:tracePt t="26194" x="3929063" y="2754313"/>
          <p14:tracePt t="26203" x="3919538" y="2735263"/>
          <p14:tracePt t="26210" x="3919538" y="2717800"/>
          <p14:tracePt t="26218" x="3911600" y="2690813"/>
          <p14:tracePt t="26226" x="3911600" y="2671763"/>
          <p14:tracePt t="26234" x="3902075" y="2635250"/>
          <p14:tracePt t="26242" x="3892550" y="2635250"/>
          <p14:tracePt t="26250" x="3892550" y="2608263"/>
          <p14:tracePt t="26258" x="3892550" y="2554288"/>
          <p14:tracePt t="26266" x="3883025" y="2535238"/>
          <p14:tracePt t="26274" x="3883025" y="2481263"/>
          <p14:tracePt t="26283" x="3875088" y="2435225"/>
          <p14:tracePt t="26293" x="3875088" y="2379663"/>
          <p14:tracePt t="26299" x="3875088" y="2325688"/>
          <p14:tracePt t="26308" x="3875088" y="2243138"/>
          <p14:tracePt t="26316" x="3875088" y="2189163"/>
          <p14:tracePt t="26326" x="3875088" y="2152650"/>
          <p14:tracePt t="26331" x="3875088" y="2106613"/>
          <p14:tracePt t="26343" x="3875088" y="2089150"/>
          <p14:tracePt t="26347" x="3875088" y="2070100"/>
          <p14:tracePt t="26362" x="3875088" y="2060575"/>
          <p14:tracePt t="26563" x="3875088" y="2052638"/>
          <p14:tracePt t="26670" x="3883025" y="2052638"/>
          <p14:tracePt t="26692" x="3892550" y="2052638"/>
          <p14:tracePt t="26701" x="3902075" y="2052638"/>
          <p14:tracePt t="26738" x="3902075" y="2043113"/>
          <p14:tracePt t="26746" x="3911600" y="2043113"/>
          <p14:tracePt t="26754" x="3919538" y="2033588"/>
          <p14:tracePt t="26762" x="3929063" y="2024063"/>
          <p14:tracePt t="26779" x="3938588" y="2024063"/>
          <p14:tracePt t="26789" x="3948113" y="2016125"/>
          <p14:tracePt t="26794" x="3956050" y="2006600"/>
          <p14:tracePt t="26804" x="3975100" y="1987550"/>
          <p14:tracePt t="26820" x="3975100" y="1979613"/>
          <p14:tracePt t="26827" x="3984625" y="1970088"/>
          <p14:tracePt t="26836" x="3992563" y="1970088"/>
          <p14:tracePt t="26845" x="4002088" y="1960563"/>
          <p14:tracePt t="26851" x="4021138" y="1943100"/>
          <p14:tracePt t="26860" x="4029075" y="1943100"/>
          <p14:tracePt t="26868" x="4029075" y="1933575"/>
          <p14:tracePt t="26875" x="4048125" y="1914525"/>
          <p14:tracePt t="26882" x="4057650" y="1897063"/>
          <p14:tracePt t="26891" x="4065588" y="1887538"/>
          <p14:tracePt t="26898" x="4075113" y="1860550"/>
          <p14:tracePt t="26906" x="4084638" y="1851025"/>
          <p14:tracePt t="26914" x="4094163" y="1841500"/>
          <p14:tracePt t="26923" x="4111625" y="1814513"/>
          <p14:tracePt t="26939" x="4121150" y="1804988"/>
          <p14:tracePt t="27388" x="4129088" y="1804988"/>
          <p14:tracePt t="27436" x="4129088" y="1814513"/>
          <p14:tracePt t="27477" x="4138613" y="1833563"/>
          <p14:tracePt t="27482" x="4148138" y="1841500"/>
          <p14:tracePt t="27498" x="4148138" y="1851025"/>
          <p14:tracePt t="27506" x="4165600" y="1870075"/>
          <p14:tracePt t="27514" x="4184650" y="1878013"/>
          <p14:tracePt t="27530" x="4211638" y="1897063"/>
          <p14:tracePt t="27545" x="4257675" y="1906588"/>
          <p14:tracePt t="27550" x="4284663" y="1914525"/>
          <p14:tracePt t="27559" x="4321175" y="1924050"/>
          <p14:tracePt t="27563" x="4348163" y="1933575"/>
          <p14:tracePt t="27572" x="4376738" y="1943100"/>
          <p14:tracePt t="27578" x="4403725" y="1943100"/>
          <p14:tracePt t="27590" x="4440238" y="1951038"/>
          <p14:tracePt t="27594" x="4467225" y="1951038"/>
          <p14:tracePt t="27605" x="4484688" y="1951038"/>
          <p14:tracePt t="27610" x="4521200" y="1951038"/>
          <p14:tracePt t="27618" x="4557713" y="1951038"/>
          <p14:tracePt t="27626" x="4567238" y="1951038"/>
          <p14:tracePt t="27634" x="4603750" y="1951038"/>
          <p14:tracePt t="27642" x="4630738" y="1951038"/>
          <p14:tracePt t="27650" x="4649788" y="1951038"/>
          <p14:tracePt t="27658" x="4667250" y="1951038"/>
          <p14:tracePt t="27666" x="4676775" y="1951038"/>
          <p14:tracePt t="27674" x="4686300" y="1951038"/>
          <p14:tracePt t="27682" x="4695825" y="1951038"/>
          <p14:tracePt t="27690" x="4703763" y="1951038"/>
          <p14:tracePt t="27698" x="4713288" y="1951038"/>
          <p14:tracePt t="27715" x="4730750" y="1951038"/>
          <p14:tracePt t="27723" x="4740275" y="1960563"/>
          <p14:tracePt t="27746" x="4749800" y="1960563"/>
          <p14:tracePt t="27755" x="4776788" y="1960563"/>
          <p14:tracePt t="27764" x="4813300" y="1970088"/>
          <p14:tracePt t="27776" x="4822825" y="1970088"/>
          <p14:tracePt t="27783" x="4840288" y="1970088"/>
          <p14:tracePt t="27792" x="4876800" y="1970088"/>
          <p14:tracePt t="27795" x="4913313" y="1970088"/>
          <p14:tracePt t="27805" x="4932363" y="1970088"/>
          <p14:tracePt t="27810" x="4968875" y="1970088"/>
          <p14:tracePt t="27818" x="5014913" y="1970088"/>
          <p14:tracePt t="27826" x="5041900" y="1970088"/>
          <p14:tracePt t="27834" x="5095875" y="1970088"/>
          <p14:tracePt t="27842" x="5151438" y="1970088"/>
          <p14:tracePt t="27850" x="5205413" y="1970088"/>
          <p14:tracePt t="27858" x="5287963" y="1970088"/>
          <p14:tracePt t="27866" x="5378450" y="1970088"/>
          <p14:tracePt t="27874" x="5451475" y="1970088"/>
          <p14:tracePt t="27890" x="5653088" y="1970088"/>
          <p14:tracePt t="27898" x="5780088" y="1970088"/>
          <p14:tracePt t="27906" x="5889625" y="1997075"/>
          <p14:tracePt t="27914" x="5999163" y="1997075"/>
          <p14:tracePt t="27922" x="6108700" y="1997075"/>
          <p14:tracePt t="27930" x="6208713" y="1997075"/>
          <p14:tracePt t="27938" x="6335713" y="1997075"/>
          <p14:tracePt t="27946" x="6427788" y="1997075"/>
          <p14:tracePt t="27955" x="6537325" y="1997075"/>
          <p14:tracePt t="27962" x="6591300" y="1997075"/>
          <p14:tracePt t="27971" x="6664325" y="1997075"/>
          <p14:tracePt t="27978" x="6737350" y="1997075"/>
          <p14:tracePt t="27988" x="6791325" y="1997075"/>
          <p14:tracePt t="27994" x="6837363" y="1997075"/>
          <p14:tracePt t="28003" x="6873875" y="1997075"/>
          <p14:tracePt t="28010" x="6919913" y="1997075"/>
          <p14:tracePt t="28018" x="6946900" y="1997075"/>
          <p14:tracePt t="28026" x="6973888" y="1997075"/>
          <p14:tracePt t="28036" x="6992938" y="1997075"/>
          <p14:tracePt t="28044" x="7019925" y="1997075"/>
          <p14:tracePt t="28052" x="7029450" y="1997075"/>
          <p14:tracePt t="28060" x="7046913" y="1987550"/>
          <p14:tracePt t="28066" x="7065963" y="1987550"/>
          <p14:tracePt t="28074" x="7073900" y="1979613"/>
          <p14:tracePt t="28082" x="7083425" y="1979613"/>
          <p14:tracePt t="28090" x="7119938" y="1960563"/>
          <p14:tracePt t="28106" x="7129463" y="1960563"/>
          <p14:tracePt t="28114" x="7156450" y="1960563"/>
          <p14:tracePt t="28122" x="7165975" y="1960563"/>
          <p14:tracePt t="28130" x="7175500" y="1951038"/>
          <p14:tracePt t="28138" x="7183438" y="1951038"/>
          <p14:tracePt t="28146" x="7202488" y="1951038"/>
          <p14:tracePt t="28155" x="7229475" y="1951038"/>
          <p14:tracePt t="28162" x="7248525" y="1943100"/>
          <p14:tracePt t="28171" x="7283450" y="1943100"/>
          <p14:tracePt t="28178" x="7312025" y="1943100"/>
          <p14:tracePt t="28188" x="7339013" y="1933575"/>
          <p14:tracePt t="28194" x="7348538" y="1933575"/>
          <p14:tracePt t="28206" x="7385050" y="1933575"/>
          <p14:tracePt t="28211" x="7392988" y="1933575"/>
          <p14:tracePt t="28219" x="7421563" y="1933575"/>
          <p14:tracePt t="28243" x="7429500" y="1933575"/>
          <p14:tracePt t="28282" x="7439025" y="1924050"/>
          <p14:tracePt t="28373" x="7421563" y="1943100"/>
          <p14:tracePt t="28382" x="7412038" y="1951038"/>
          <p14:tracePt t="28389" x="7402513" y="1960563"/>
          <p14:tracePt t="28395" x="7392988" y="1960563"/>
          <p14:tracePt t="28403" x="7375525" y="1970088"/>
          <p14:tracePt t="28410" x="7356475" y="1970088"/>
          <p14:tracePt t="28418" x="7348538" y="1970088"/>
          <p14:tracePt t="28426" x="7339013" y="1979613"/>
          <p14:tracePt t="28434" x="7329488" y="1979613"/>
          <p14:tracePt t="28442" x="7312025" y="1979613"/>
          <p14:tracePt t="28450" x="7302500" y="1979613"/>
          <p14:tracePt t="28466" x="7292975" y="1987550"/>
          <p14:tracePt t="28498" x="7292975" y="1997075"/>
          <p14:tracePt t="28522" x="7283450" y="1997075"/>
          <p14:tracePt t="28671" x="7275513" y="2006600"/>
          <p14:tracePt t="28678" x="7256463" y="2006600"/>
          <p14:tracePt t="28685" x="7202488" y="2024063"/>
          <p14:tracePt t="28691" x="7175500" y="2024063"/>
          <p14:tracePt t="28698" x="7119938" y="2024063"/>
          <p14:tracePt t="28706" x="7056438" y="2043113"/>
          <p14:tracePt t="28716" x="6983413" y="2043113"/>
          <p14:tracePt t="28722" x="6910388" y="2043113"/>
          <p14:tracePt t="28730" x="6846888" y="2060575"/>
          <p14:tracePt t="28738" x="6791325" y="2060575"/>
          <p14:tracePt t="28746" x="6746875" y="2060575"/>
          <p14:tracePt t="28755" x="6710363" y="2070100"/>
          <p14:tracePt t="28762" x="6691313" y="2079625"/>
          <p14:tracePt t="28786" x="6681788" y="2079625"/>
          <p14:tracePt t="28892" x="6691313" y="2079625"/>
          <p14:tracePt t="28908" x="6700838" y="2079625"/>
          <p14:tracePt t="28931" x="6718300" y="2079625"/>
          <p14:tracePt t="28939" x="6727825" y="2079625"/>
          <p14:tracePt t="28947" x="6737350" y="2079625"/>
          <p14:tracePt t="28955" x="6746875" y="2079625"/>
          <p14:tracePt t="28965" x="6764338" y="2079625"/>
          <p14:tracePt t="28978" x="6773863" y="2079625"/>
          <p14:tracePt t="28987" x="6800850" y="2079625"/>
          <p14:tracePt t="28995" x="6819900" y="2060575"/>
          <p14:tracePt t="29010" x="6827838" y="2052638"/>
          <p14:tracePt t="29018" x="6846888" y="2052638"/>
          <p14:tracePt t="29026" x="6856413" y="2043113"/>
          <p14:tracePt t="29042" x="6864350" y="2033588"/>
          <p14:tracePt t="29066" x="6873875" y="2024063"/>
          <p14:tracePt t="29108" x="6873875" y="2016125"/>
          <p14:tracePt t="29132" x="6883400" y="2016125"/>
          <p14:tracePt t="29140" x="6892925" y="2006600"/>
          <p14:tracePt t="29156" x="6910388" y="1987550"/>
          <p14:tracePt t="29162" x="6919913" y="1979613"/>
          <p14:tracePt t="29171" x="6929438" y="1979613"/>
          <p14:tracePt t="29178" x="6946900" y="1960563"/>
          <p14:tracePt t="29194" x="6946900" y="1951038"/>
          <p14:tracePt t="29204" x="6956425" y="1943100"/>
          <p14:tracePt t="29210" x="6973888" y="1924050"/>
          <p14:tracePt t="29226" x="6992938" y="1914525"/>
          <p14:tracePt t="29242" x="7000875" y="1914525"/>
          <p14:tracePt t="29250" x="7000875" y="1906588"/>
          <p14:tracePt t="29266" x="7010400" y="1897063"/>
          <p14:tracePt t="29274" x="7019925" y="1887538"/>
          <p14:tracePt t="29506" x="7037388" y="1887538"/>
          <p14:tracePt t="29514" x="7056438" y="1887538"/>
          <p14:tracePt t="29522" x="7073900" y="1887538"/>
          <p14:tracePt t="29530" x="7102475" y="1887538"/>
          <p14:tracePt t="29538" x="7129463" y="1887538"/>
          <p14:tracePt t="29546" x="7165975" y="1887538"/>
          <p14:tracePt t="29554" x="7212013" y="1887538"/>
          <p14:tracePt t="29562" x="7283450" y="1906588"/>
          <p14:tracePt t="29571" x="7348538" y="1906588"/>
          <p14:tracePt t="29578" x="7402513" y="1906588"/>
          <p14:tracePt t="29587" x="7458075" y="1906588"/>
          <p14:tracePt t="29594" x="7494588" y="1906588"/>
          <p14:tracePt t="29605" x="7539038" y="1906588"/>
          <p14:tracePt t="29610" x="7567613" y="1906588"/>
          <p14:tracePt t="29618" x="7594600" y="1906588"/>
          <p14:tracePt t="29626" x="7612063" y="1906588"/>
          <p14:tracePt t="29634" x="7639050" y="1906588"/>
          <p14:tracePt t="29642" x="7648575" y="1906588"/>
          <p14:tracePt t="29658" x="7658100" y="1906588"/>
          <p14:tracePt t="29682" x="7675563" y="1906588"/>
          <p14:tracePt t="29714" x="7685088" y="1906588"/>
          <p14:tracePt t="29763" x="7694613" y="1906588"/>
          <p14:tracePt t="29770" x="7704138" y="1906588"/>
          <p14:tracePt t="29778" x="7721600" y="1906588"/>
          <p14:tracePt t="29786" x="7740650" y="1906588"/>
          <p14:tracePt t="29794" x="7785100" y="1906588"/>
          <p14:tracePt t="29804" x="7821613" y="1914525"/>
          <p14:tracePt t="29810" x="7867650" y="1914525"/>
          <p14:tracePt t="29818" x="7894638" y="1924050"/>
          <p14:tracePt t="29827" x="7950200" y="1924050"/>
          <p14:tracePt t="29834" x="7994650" y="1924050"/>
          <p14:tracePt t="29842" x="8023225" y="1943100"/>
          <p14:tracePt t="29850" x="8067675" y="1951038"/>
          <p14:tracePt t="29858" x="8086725" y="1951038"/>
          <p14:tracePt t="29866" x="8104188" y="1960563"/>
          <p14:tracePt t="29874" x="8132763" y="1960563"/>
          <p14:tracePt t="29890" x="8159750" y="1970088"/>
          <p14:tracePt t="29898" x="8186738" y="1987550"/>
          <p14:tracePt t="29922" x="8196263" y="1987550"/>
          <p14:tracePt t="30083" x="8196263" y="1997075"/>
          <p14:tracePt t="30091" x="8204200" y="2006600"/>
          <p14:tracePt t="30099" x="8213725" y="2016125"/>
          <p14:tracePt t="30107" x="8223250" y="2043113"/>
          <p14:tracePt t="30123" x="8223250" y="2070100"/>
          <p14:tracePt t="30131" x="8232775" y="2079625"/>
          <p14:tracePt t="30139" x="8240713" y="2097088"/>
          <p14:tracePt t="30147" x="8259763" y="2116138"/>
          <p14:tracePt t="30156" x="8269288" y="2133600"/>
          <p14:tracePt t="30163" x="8277225" y="2143125"/>
          <p14:tracePt t="30179" x="8286750" y="2160588"/>
          <p14:tracePt t="30195" x="8296275" y="2179638"/>
          <p14:tracePt t="30227" x="8305800" y="2179638"/>
          <p14:tracePt t="30365" x="8296275" y="2189163"/>
          <p14:tracePt t="30375" x="8277225" y="2189163"/>
          <p14:tracePt t="30382" x="8259763" y="2189163"/>
          <p14:tracePt t="30389" x="8213725" y="2189163"/>
          <p14:tracePt t="30394" x="8204200" y="2189163"/>
          <p14:tracePt t="30405" x="8169275" y="2189163"/>
          <p14:tracePt t="30410" x="8113713" y="2189163"/>
          <p14:tracePt t="30418" x="8077200" y="2189163"/>
          <p14:tracePt t="30426" x="8023225" y="2189163"/>
          <p14:tracePt t="30434" x="7994650" y="2189163"/>
          <p14:tracePt t="30442" x="7940675" y="2189163"/>
          <p14:tracePt t="30450" x="7894638" y="2189163"/>
          <p14:tracePt t="30458" x="7858125" y="2189163"/>
          <p14:tracePt t="30466" x="7813675" y="2189163"/>
          <p14:tracePt t="30474" x="7785100" y="2189163"/>
          <p14:tracePt t="30482" x="7758113" y="2189163"/>
          <p14:tracePt t="30490" x="7740650" y="2189163"/>
          <p14:tracePt t="30498" x="7694613" y="2189163"/>
          <p14:tracePt t="30506" x="7667625" y="2189163"/>
          <p14:tracePt t="30514" x="7648575" y="2189163"/>
          <p14:tracePt t="30522" x="7639050" y="2189163"/>
          <p14:tracePt t="30530" x="7631113" y="2189163"/>
          <p14:tracePt t="30538" x="7612063" y="2189163"/>
          <p14:tracePt t="30546" x="7602538" y="2189163"/>
          <p14:tracePt t="30554" x="7585075" y="2189163"/>
          <p14:tracePt t="30562" x="7567613" y="2189163"/>
          <p14:tracePt t="30571" x="7539038" y="2189163"/>
          <p14:tracePt t="30578" x="7521575" y="2189163"/>
          <p14:tracePt t="30588" x="7485063" y="2189163"/>
          <p14:tracePt t="30594" x="7466013" y="2189163"/>
          <p14:tracePt t="30604" x="7421563" y="2189163"/>
          <p14:tracePt t="30610" x="7392988" y="2189163"/>
          <p14:tracePt t="30620" x="7339013" y="2170113"/>
          <p14:tracePt t="30626" x="7302500" y="2170113"/>
          <p14:tracePt t="30637" x="7248525" y="2152650"/>
          <p14:tracePt t="30642" x="7212013" y="2152650"/>
          <p14:tracePt t="30650" x="7165975" y="2143125"/>
          <p14:tracePt t="30658" x="7129463" y="2143125"/>
          <p14:tracePt t="30666" x="7119938" y="2143125"/>
          <p14:tracePt t="30674" x="7102475" y="2133600"/>
          <p14:tracePt t="30924" x="7192963" y="2133600"/>
          <p14:tracePt t="30933" x="7319963" y="2133600"/>
          <p14:tracePt t="30941" x="7448550" y="2133600"/>
          <p14:tracePt t="30950" x="7558088" y="2133600"/>
          <p14:tracePt t="30957" x="7685088" y="2133600"/>
          <p14:tracePt t="30962" x="7758113" y="2133600"/>
          <p14:tracePt t="30971" x="7831138" y="2125663"/>
          <p14:tracePt t="30978" x="7877175" y="2116138"/>
          <p14:tracePt t="30987" x="7904163" y="2106613"/>
          <p14:tracePt t="31189" x="7913688" y="2097088"/>
          <p14:tracePt t="31281" x="7913688" y="2079625"/>
          <p14:tracePt t="31288" x="7913688" y="2070100"/>
          <p14:tracePt t="31292" x="7913688" y="2060575"/>
          <p14:tracePt t="31298" x="7913688" y="2052638"/>
          <p14:tracePt t="31306" x="7921625" y="2033588"/>
          <p14:tracePt t="31314" x="7921625" y="2024063"/>
          <p14:tracePt t="31322" x="7921625" y="2016125"/>
          <p14:tracePt t="31330" x="7931150" y="1997075"/>
          <p14:tracePt t="31339" x="7931150" y="1987550"/>
          <p14:tracePt t="31361" x="7931150" y="1979613"/>
          <p14:tracePt t="31374" x="7931150" y="1970088"/>
          <p14:tracePt t="31474" x="7904163" y="1960563"/>
          <p14:tracePt t="31482" x="7894638" y="1951038"/>
          <p14:tracePt t="31490" x="7885113" y="1951038"/>
          <p14:tracePt t="31498" x="7867650" y="1951038"/>
          <p14:tracePt t="31506" x="7831138" y="1943100"/>
          <p14:tracePt t="31514" x="7813675" y="1943100"/>
          <p14:tracePt t="31522" x="7785100" y="1943100"/>
          <p14:tracePt t="31530" x="7767638" y="1943100"/>
          <p14:tracePt t="31538" x="7740650" y="1943100"/>
          <p14:tracePt t="31546" x="7731125" y="1943100"/>
          <p14:tracePt t="31555" x="7721600" y="1943100"/>
          <p14:tracePt t="31562" x="7712075" y="1943100"/>
          <p14:tracePt t="31685" x="7712075" y="1933575"/>
          <p14:tracePt t="31730" x="7694613" y="1924050"/>
          <p14:tracePt t="31754" x="7685088" y="1924050"/>
          <p14:tracePt t="31770" x="7675563" y="1924050"/>
          <p14:tracePt t="31778" x="7658100" y="1924050"/>
          <p14:tracePt t="31786" x="7639050" y="1924050"/>
          <p14:tracePt t="31794" x="7631113" y="1924050"/>
          <p14:tracePt t="31803" x="7621588" y="1924050"/>
          <p14:tracePt t="31810" x="7612063" y="1924050"/>
          <p14:tracePt t="31818" x="7602538" y="1924050"/>
          <p14:tracePt t="31826" x="7594600" y="1924050"/>
          <p14:tracePt t="31834" x="7575550" y="1924050"/>
          <p14:tracePt t="31842" x="7567613" y="1924050"/>
          <p14:tracePt t="31858" x="7539038" y="1906588"/>
          <p14:tracePt t="31889" x="7531100" y="1906588"/>
          <p14:tracePt t="31891" x="7521575" y="1906588"/>
          <p14:tracePt t="31898" x="7512050" y="1897063"/>
          <p14:tracePt t="31906" x="7494588" y="1897063"/>
          <p14:tracePt t="31914" x="7485063" y="1887538"/>
          <p14:tracePt t="32019" x="7475538" y="1878013"/>
          <p14:tracePt t="32029" x="7458075" y="1878013"/>
          <p14:tracePt t="32034" x="7439025" y="1878013"/>
          <p14:tracePt t="32042" x="7429500" y="1878013"/>
          <p14:tracePt t="32050" x="7412038" y="1878013"/>
          <p14:tracePt t="32058" x="7385050" y="1860550"/>
          <p14:tracePt t="32082" x="7366000" y="1860550"/>
          <p14:tracePt t="32204" x="7356475" y="1851025"/>
          <p14:tracePt t="32365" x="7366000" y="1841500"/>
          <p14:tracePt t="32375" x="7375525" y="1833563"/>
          <p14:tracePt t="32382" x="7385050" y="1824038"/>
          <p14:tracePt t="32394" x="7385050" y="1814513"/>
          <p14:tracePt t="32404" x="7392988" y="1804988"/>
          <p14:tracePt t="32418" x="7402513" y="1797050"/>
          <p14:tracePt t="32426" x="7412038" y="1787525"/>
          <p14:tracePt t="32442" x="7421563" y="1768475"/>
          <p14:tracePt t="32576" x="7429500" y="1768475"/>
          <p14:tracePt t="32596" x="7439025" y="1768475"/>
          <p14:tracePt t="32603" x="7448550" y="1768475"/>
          <p14:tracePt t="32610" x="7458075" y="1768475"/>
          <p14:tracePt t="32626" x="7466013" y="1768475"/>
          <p14:tracePt t="32635" x="7485063" y="1768475"/>
          <p14:tracePt t="32642" x="7502525" y="1778000"/>
          <p14:tracePt t="32650" x="7512050" y="1787525"/>
          <p14:tracePt t="32667" x="7521575" y="1797050"/>
          <p14:tracePt t="33170" x="7502525" y="1814513"/>
          <p14:tracePt t="33186" x="7485063" y="1814513"/>
          <p14:tracePt t="33194" x="7466013" y="1814513"/>
          <p14:tracePt t="33218" x="7458075" y="1814513"/>
          <p14:tracePt t="33323" x="7448550" y="1804988"/>
          <p14:tracePt t="33586" x="7448550" y="1824038"/>
          <p14:tracePt t="33594" x="7448550" y="1833563"/>
          <p14:tracePt t="33603" x="7448550" y="1851025"/>
          <p14:tracePt t="33620" x="7448550" y="1860550"/>
          <p14:tracePt t="33842" x="7458075" y="1870075"/>
          <p14:tracePt t="33850" x="7512050" y="1870075"/>
          <p14:tracePt t="33858" x="7567613" y="1870075"/>
          <p14:tracePt t="33866" x="7648575" y="1870075"/>
          <p14:tracePt t="33874" x="7704138" y="1870075"/>
          <p14:tracePt t="33889" x="7758113" y="1870075"/>
          <p14:tracePt t="33890" x="7831138" y="1870075"/>
          <p14:tracePt t="33898" x="7940675" y="1870075"/>
          <p14:tracePt t="33906" x="8013700" y="1870075"/>
          <p14:tracePt t="33914" x="8059738" y="1870075"/>
          <p14:tracePt t="33922" x="8077200" y="1870075"/>
          <p14:tracePt t="34229" x="8067675" y="1870075"/>
          <p14:tracePt t="34238" x="8059738" y="1878013"/>
          <p14:tracePt t="34246" x="8031163" y="1878013"/>
          <p14:tracePt t="34250" x="8013700" y="1878013"/>
          <p14:tracePt t="34258" x="7986713" y="1878013"/>
          <p14:tracePt t="34266" x="7967663" y="1878013"/>
          <p14:tracePt t="34275" x="7940675" y="1878013"/>
          <p14:tracePt t="34282" x="7913688" y="1878013"/>
          <p14:tracePt t="34290" x="7894638" y="1878013"/>
          <p14:tracePt t="34298" x="7877175" y="1878013"/>
          <p14:tracePt t="34306" x="7850188" y="1878013"/>
          <p14:tracePt t="34314" x="7831138" y="1878013"/>
          <p14:tracePt t="34323" x="7804150" y="1860550"/>
          <p14:tracePt t="34339" x="7785100" y="1841500"/>
          <p14:tracePt t="34355" x="7777163" y="1833563"/>
          <p14:tracePt t="34371" x="7748588" y="1824038"/>
          <p14:tracePt t="34378" x="7748588" y="1814513"/>
          <p14:tracePt t="34394" x="7740650" y="1804988"/>
          <p14:tracePt t="34410" x="7731125" y="1804988"/>
          <p14:tracePt t="34426" x="7704138" y="1787525"/>
          <p14:tracePt t="34442" x="7694613" y="1768475"/>
          <p14:tracePt t="34458" x="7685088" y="1760538"/>
          <p14:tracePt t="34466" x="7675563" y="1751013"/>
          <p14:tracePt t="34482" x="7667625" y="1741488"/>
          <p14:tracePt t="34514" x="7667625" y="1731963"/>
          <p14:tracePt t="34522" x="7667625" y="1724025"/>
          <p14:tracePt t="34538" x="7667625" y="1714500"/>
          <p14:tracePt t="34546" x="7667625" y="1704975"/>
          <p14:tracePt t="34554" x="7685088" y="1677988"/>
          <p14:tracePt t="34562" x="7712075" y="1668463"/>
          <p14:tracePt t="34571" x="7731125" y="1660525"/>
          <p14:tracePt t="34578" x="7758113" y="1641475"/>
          <p14:tracePt t="34593" x="7785100" y="1641475"/>
          <p14:tracePt t="34597" x="7831138" y="1631950"/>
          <p14:tracePt t="34608" x="7858125" y="1631950"/>
          <p14:tracePt t="34611" x="7894638" y="1631950"/>
          <p14:tracePt t="34622" x="7950200" y="1631950"/>
          <p14:tracePt t="34628" x="7967663" y="1631950"/>
          <p14:tracePt t="34636" x="8004175" y="1631950"/>
          <p14:tracePt t="34643" x="8031163" y="1631950"/>
          <p14:tracePt t="34656" x="8059738" y="1631950"/>
          <p14:tracePt t="34659" x="8067675" y="1631950"/>
          <p14:tracePt t="34669" x="8077200" y="1631950"/>
          <p14:tracePt t="34674" x="8104188" y="1631950"/>
          <p14:tracePt t="34690" x="8104188" y="1641475"/>
          <p14:tracePt t="34698" x="8123238" y="1651000"/>
          <p14:tracePt t="34706" x="8132763" y="1651000"/>
          <p14:tracePt t="34716" x="8140700" y="1660525"/>
          <p14:tracePt t="34722" x="8159750" y="1668463"/>
          <p14:tracePt t="34730" x="8177213" y="1687513"/>
          <p14:tracePt t="34739" x="8186738" y="1687513"/>
          <p14:tracePt t="34746" x="8204200" y="1697038"/>
          <p14:tracePt t="34755" x="8232775" y="1724025"/>
          <p14:tracePt t="34762" x="8250238" y="1741488"/>
          <p14:tracePt t="34778" x="8277225" y="1751013"/>
          <p14:tracePt t="34787" x="8286750" y="1760538"/>
          <p14:tracePt t="34794" x="8296275" y="1778000"/>
          <p14:tracePt t="34810" x="8305800" y="1778000"/>
          <p14:tracePt t="34895" x="8305800" y="1787525"/>
          <p14:tracePt t="34907" x="8305800" y="1814513"/>
          <p14:tracePt t="34914" x="8296275" y="1824038"/>
          <p14:tracePt t="34922" x="8277225" y="1833563"/>
          <p14:tracePt t="34930" x="8259763" y="1841500"/>
          <p14:tracePt t="34938" x="8232775" y="1860550"/>
          <p14:tracePt t="34946" x="8186738" y="1870075"/>
          <p14:tracePt t="34963" x="8150225" y="1870075"/>
          <p14:tracePt t="34971" x="8132763" y="1878013"/>
          <p14:tracePt t="34978" x="8113713" y="1878013"/>
          <p14:tracePt t="34988" x="8104188" y="1878013"/>
          <p14:tracePt t="34994" x="8096250" y="1878013"/>
          <p14:tracePt t="35004" x="8086725" y="1878013"/>
          <p14:tracePt t="35027" x="8067675" y="1878013"/>
          <p14:tracePt t="36204" x="8059738" y="1878013"/>
          <p14:tracePt t="36213" x="8050213" y="1860550"/>
          <p14:tracePt t="36227" x="8040688" y="1860550"/>
          <p14:tracePt t="36243" x="8023225" y="1841500"/>
          <p14:tracePt t="36259" x="8004175" y="1824038"/>
          <p14:tracePt t="36268" x="7994650" y="1814513"/>
          <p14:tracePt t="36275" x="7986713" y="1814513"/>
          <p14:tracePt t="36282" x="7977188" y="1804988"/>
          <p14:tracePt t="36298" x="7958138" y="1797050"/>
          <p14:tracePt t="36306" x="7940675" y="1797050"/>
          <p14:tracePt t="36314" x="7921625" y="1797050"/>
          <p14:tracePt t="36322" x="7894638" y="1778000"/>
          <p14:tracePt t="36330" x="7867650" y="1778000"/>
          <p14:tracePt t="36338" x="7831138" y="1768475"/>
          <p14:tracePt t="36346" x="7767638" y="1751013"/>
          <p14:tracePt t="36355" x="7712075" y="1751013"/>
          <p14:tracePt t="36362" x="7594600" y="1741488"/>
          <p14:tracePt t="36371" x="7485063" y="1741488"/>
          <p14:tracePt t="36378" x="7339013" y="1741488"/>
          <p14:tracePt t="36386" x="7192963" y="1741488"/>
          <p14:tracePt t="36394" x="7019925" y="1741488"/>
          <p14:tracePt t="36404" x="6819900" y="1741488"/>
          <p14:tracePt t="36410" x="6618288" y="1741488"/>
          <p14:tracePt t="36420" x="6435725" y="1741488"/>
          <p14:tracePt t="36426" x="6218238" y="1741488"/>
          <p14:tracePt t="36434" x="6016625" y="1741488"/>
          <p14:tracePt t="36442" x="5834063" y="1741488"/>
          <p14:tracePt t="36450" x="5670550" y="1741488"/>
          <p14:tracePt t="36458" x="5524500" y="1741488"/>
          <p14:tracePt t="36470" x="5387975" y="1741488"/>
          <p14:tracePt t="36474" x="5268913" y="1741488"/>
          <p14:tracePt t="36483" x="5159375" y="1741488"/>
          <p14:tracePt t="36491" x="5032375" y="1741488"/>
          <p14:tracePt t="36499" x="4905375" y="1741488"/>
          <p14:tracePt t="36507" x="4776788" y="1714500"/>
          <p14:tracePt t="36515" x="4667250" y="1697038"/>
          <p14:tracePt t="36523" x="4557713" y="1677988"/>
          <p14:tracePt t="36530" x="4421188" y="1668463"/>
          <p14:tracePt t="36538" x="4275138" y="1641475"/>
          <p14:tracePt t="36546" x="4148138" y="1624013"/>
          <p14:tracePt t="36555" x="4038600" y="1614488"/>
          <p14:tracePt t="36564" x="3883025" y="1550988"/>
          <p14:tracePt t="36574" x="3756025" y="1550988"/>
          <p14:tracePt t="36582" x="3629025" y="1531938"/>
          <p14:tracePt t="36594" x="3373438" y="1495425"/>
          <p14:tracePt t="36603" x="3263900" y="1495425"/>
          <p14:tracePt t="36610" x="3144838" y="1477963"/>
          <p14:tracePt t="36622" x="3071813" y="1477963"/>
          <p14:tracePt t="36626" x="3017838" y="1477963"/>
          <p14:tracePt t="36634" x="2944813" y="1477963"/>
          <p14:tracePt t="36642" x="2889250" y="1477963"/>
          <p14:tracePt t="36650" x="2825750" y="1477963"/>
          <p14:tracePt t="36658" x="2752725" y="1477963"/>
          <p14:tracePt t="36666" x="2662238" y="1477963"/>
          <p14:tracePt t="36674" x="2589213" y="1477963"/>
          <p14:tracePt t="36682" x="2516188" y="1477963"/>
          <p14:tracePt t="36690" x="2470150" y="1477963"/>
          <p14:tracePt t="36699" x="2406650" y="1477963"/>
          <p14:tracePt t="36706" x="2352675" y="1477963"/>
          <p14:tracePt t="36716" x="2306638" y="1477963"/>
          <p14:tracePt t="36722" x="2251075" y="1477963"/>
          <p14:tracePt t="36730" x="2197100" y="1477963"/>
          <p14:tracePt t="36738" x="2160588" y="1477963"/>
          <p14:tracePt t="36746" x="2106613" y="1477963"/>
          <p14:tracePt t="36754" x="2041525" y="1477963"/>
          <p14:tracePt t="36762" x="2014538" y="1477963"/>
          <p14:tracePt t="36771" x="1931988" y="1477963"/>
          <p14:tracePt t="36780" x="1860550" y="1477963"/>
          <p14:tracePt t="36787" x="1804988" y="1477963"/>
          <p14:tracePt t="36794" x="1722438" y="1477963"/>
          <p14:tracePt t="36803" x="1668463" y="1477963"/>
          <p14:tracePt t="36810" x="1612900" y="1477963"/>
          <p14:tracePt t="36822" x="1576388" y="1477963"/>
          <p14:tracePt t="36826" x="1531938" y="1477963"/>
          <p14:tracePt t="36834" x="1512888" y="1477963"/>
          <p14:tracePt t="36842" x="1485900" y="1477963"/>
          <p14:tracePt t="36850" x="1468438" y="1477963"/>
          <p14:tracePt t="36858" x="1458913" y="1477963"/>
          <p14:tracePt t="36866" x="1431925" y="1477963"/>
          <p14:tracePt t="37074" x="1422400" y="1477963"/>
          <p14:tracePt t="37082" x="1403350" y="1477963"/>
          <p14:tracePt t="37092" x="1385888" y="1477963"/>
          <p14:tracePt t="37098" x="1376363" y="1477963"/>
          <p14:tracePt t="37106" x="1339850" y="1485900"/>
          <p14:tracePt t="37114" x="1303338" y="1495425"/>
          <p14:tracePt t="37122" x="1293813" y="1495425"/>
          <p14:tracePt t="37130" x="1249363" y="1504950"/>
          <p14:tracePt t="37138" x="1239838" y="1504950"/>
          <p14:tracePt t="37146" x="1212850" y="1504950"/>
          <p14:tracePt t="37155" x="1203325" y="1504950"/>
          <p14:tracePt t="37211" x="1193800" y="1504950"/>
          <p14:tracePt t="37220" x="1185863" y="1495425"/>
          <p14:tracePt t="37235" x="1185863" y="1485900"/>
          <p14:tracePt t="37251" x="1185863" y="1477963"/>
          <p14:tracePt t="37259" x="1185863" y="1458913"/>
          <p14:tracePt t="37267" x="1185863" y="1449388"/>
          <p14:tracePt t="37282" x="1176338" y="1431925"/>
          <p14:tracePt t="37291" x="1166813" y="1422400"/>
          <p14:tracePt t="37307" x="1157288" y="1422400"/>
          <p14:tracePt t="37987" x="1157288" y="1431925"/>
          <p14:tracePt t="38097" x="1166813" y="1431925"/>
          <p14:tracePt t="38474" x="1193800" y="1431925"/>
          <p14:tracePt t="38482" x="1212850" y="1431925"/>
          <p14:tracePt t="38490" x="1266825" y="1431925"/>
          <p14:tracePt t="38498" x="1303338" y="1431925"/>
          <p14:tracePt t="38506" x="1330325" y="1431925"/>
          <p14:tracePt t="38514" x="1358900" y="1431925"/>
          <p14:tracePt t="38522" x="1412875" y="1431925"/>
          <p14:tracePt t="38530" x="1449388" y="1431925"/>
          <p14:tracePt t="38538" x="1476375" y="1431925"/>
          <p14:tracePt t="38546" x="1512888" y="1431925"/>
          <p14:tracePt t="38554" x="1549400" y="1431925"/>
          <p14:tracePt t="38562" x="1558925" y="1431925"/>
          <p14:tracePt t="38570" x="1604963" y="1431925"/>
          <p14:tracePt t="38578" x="1622425" y="1431925"/>
          <p14:tracePt t="38588" x="1641475" y="1431925"/>
          <p14:tracePt t="38594" x="1658938" y="1431925"/>
          <p14:tracePt t="38603" x="1685925" y="1431925"/>
          <p14:tracePt t="38610" x="1704975" y="1431925"/>
          <p14:tracePt t="38621" x="1731963" y="1431925"/>
          <p14:tracePt t="38626" x="1758950" y="1431925"/>
          <p14:tracePt t="38634" x="1787525" y="1431925"/>
          <p14:tracePt t="38642" x="1804988" y="1431925"/>
          <p14:tracePt t="38652" x="1851025" y="1431925"/>
          <p14:tracePt t="38658" x="1860550" y="1431925"/>
          <p14:tracePt t="38932" x="1878013" y="1431925"/>
          <p14:tracePt t="39242" x="1878013" y="1441450"/>
          <p14:tracePt t="39266" x="1878013" y="1449388"/>
          <p14:tracePt t="39476" x="1878013" y="1458913"/>
          <p14:tracePt t="39483" x="1878013" y="1468438"/>
          <p14:tracePt t="39498" x="1878013" y="1477963"/>
          <p14:tracePt t="39514" x="1878013" y="1495425"/>
          <p14:tracePt t="39530" x="1878013" y="1504950"/>
          <p14:tracePt t="39538" x="1851025" y="1522413"/>
          <p14:tracePt t="39547" x="1841500" y="1531938"/>
          <p14:tracePt t="39555" x="1831975" y="1541463"/>
          <p14:tracePt t="39570" x="1824038" y="1558925"/>
          <p14:tracePt t="39578" x="1804988" y="1577975"/>
          <p14:tracePt t="39588" x="1795463" y="1587500"/>
          <p14:tracePt t="39594" x="1787525" y="1587500"/>
          <p14:tracePt t="39603" x="1768475" y="1604963"/>
          <p14:tracePt t="39610" x="1758950" y="1614488"/>
          <p14:tracePt t="39621" x="1758950" y="1624013"/>
          <p14:tracePt t="39626" x="1751013" y="1631950"/>
          <p14:tracePt t="39636" x="1741488" y="1651000"/>
          <p14:tracePt t="40236" x="1741488" y="1641475"/>
          <p14:tracePt t="40246" x="1741488" y="1631950"/>
          <p14:tracePt t="40251" x="1741488" y="1614488"/>
          <p14:tracePt t="40258" x="1751013" y="1614488"/>
          <p14:tracePt t="40266" x="1751013" y="1604963"/>
          <p14:tracePt t="40282" x="1768475" y="1595438"/>
          <p14:tracePt t="40298" x="1778000" y="1587500"/>
          <p14:tracePt t="40314" x="1787525" y="1577975"/>
          <p14:tracePt t="40548" x="1787525" y="1587500"/>
          <p14:tracePt t="40557" x="1778000" y="1595438"/>
          <p14:tracePt t="40565" x="1778000" y="1614488"/>
          <p14:tracePt t="40579" x="1758950" y="1631950"/>
          <p14:tracePt t="40588" x="1751013" y="1651000"/>
          <p14:tracePt t="40619" x="1741488" y="1660525"/>
          <p14:tracePt t="40860" x="1731963" y="1660525"/>
          <p14:tracePt t="40884" x="1722438" y="1660525"/>
          <p14:tracePt t="40894" x="1714500" y="1660525"/>
          <p14:tracePt t="40899" x="1704975" y="1660525"/>
          <p14:tracePt t="40914" x="1685925" y="1660525"/>
          <p14:tracePt t="40931" x="1677988" y="1660525"/>
          <p14:tracePt t="41172" x="1668463" y="1651000"/>
          <p14:tracePt t="41194" x="1668463" y="1631950"/>
          <p14:tracePt t="41202" x="1668463" y="1614488"/>
          <p14:tracePt t="41210" x="1677988" y="1604963"/>
          <p14:tracePt t="41218" x="1677988" y="1595438"/>
          <p14:tracePt t="41226" x="1685925" y="1587500"/>
          <p14:tracePt t="41235" x="1695450" y="1568450"/>
          <p14:tracePt t="41242" x="1714500" y="1558925"/>
          <p14:tracePt t="41250" x="1722438" y="1558925"/>
          <p14:tracePt t="41258" x="1731963" y="1550988"/>
          <p14:tracePt t="41266" x="1741488" y="1541463"/>
          <p14:tracePt t="41282" x="1758950" y="1522413"/>
          <p14:tracePt t="41290" x="1768475" y="1514475"/>
          <p14:tracePt t="41298" x="1768475" y="1504950"/>
          <p14:tracePt t="41306" x="1795463" y="1485900"/>
          <p14:tracePt t="41314" x="1804988" y="1477963"/>
          <p14:tracePt t="41330" x="1814513" y="1477963"/>
          <p14:tracePt t="41346" x="1824038" y="1468438"/>
          <p14:tracePt t="41354" x="1831975" y="1458913"/>
          <p14:tracePt t="41362" x="1841500" y="1449388"/>
          <p14:tracePt t="41460" x="1851025" y="1449388"/>
          <p14:tracePt t="41909" x="1868488" y="1449388"/>
          <p14:tracePt t="41920" x="1878013" y="1449388"/>
          <p14:tracePt t="41925" x="1895475" y="1449388"/>
          <p14:tracePt t="41930" x="1914525" y="1449388"/>
          <p14:tracePt t="41938" x="1931988" y="1449388"/>
          <p14:tracePt t="41946" x="1960563" y="1449388"/>
          <p14:tracePt t="41954" x="1968500" y="1449388"/>
          <p14:tracePt t="41962" x="1987550" y="1449388"/>
          <p14:tracePt t="41970" x="2005013" y="1449388"/>
          <p14:tracePt t="41979" x="2024063" y="1449388"/>
          <p14:tracePt t="41987" x="2033588" y="1449388"/>
          <p14:tracePt t="41997" x="2041525" y="1449388"/>
          <p14:tracePt t="42007" x="2051050" y="1449388"/>
          <p14:tracePt t="42011" x="2070100" y="1449388"/>
          <p14:tracePt t="42021" x="2087563" y="1449388"/>
          <p14:tracePt t="42028" x="2106613" y="1449388"/>
          <p14:tracePt t="42036" x="2114550" y="1449388"/>
          <p14:tracePt t="42042" x="2143125" y="1449388"/>
          <p14:tracePt t="42050" x="2179638" y="1449388"/>
          <p14:tracePt t="42058" x="2197100" y="1449388"/>
          <p14:tracePt t="42066" x="2233613" y="1449388"/>
          <p14:tracePt t="42074" x="2279650" y="1449388"/>
          <p14:tracePt t="42082" x="2306638" y="1449388"/>
          <p14:tracePt t="42091" x="2352675" y="1449388"/>
          <p14:tracePt t="42098" x="2389188" y="1441450"/>
          <p14:tracePt t="42106" x="2425700" y="1431925"/>
          <p14:tracePt t="42114" x="2433638" y="1431925"/>
          <p14:tracePt t="42122" x="2470150" y="1431925"/>
          <p14:tracePt t="42130" x="2498725" y="1431925"/>
          <p14:tracePt t="42138" x="2506663" y="1431925"/>
          <p14:tracePt t="42146" x="2533650" y="1431925"/>
          <p14:tracePt t="42154" x="2552700" y="1431925"/>
          <p14:tracePt t="42162" x="2579688" y="1431925"/>
          <p14:tracePt t="42170" x="2598738" y="1431925"/>
          <p14:tracePt t="42178" x="2625725" y="1431925"/>
          <p14:tracePt t="42187" x="2652713" y="1431925"/>
          <p14:tracePt t="42194" x="2698750" y="1431925"/>
          <p14:tracePt t="42203" x="2735263" y="1431925"/>
          <p14:tracePt t="42210" x="2762250" y="1431925"/>
          <p14:tracePt t="42228" x="2808288" y="1431925"/>
          <p14:tracePt t="42240" x="2825750" y="1431925"/>
          <p14:tracePt t="42243" x="2835275" y="1431925"/>
          <p14:tracePt t="42258" x="2852738" y="1431925"/>
          <p14:tracePt t="42755" x="2862263" y="1422400"/>
          <p14:tracePt t="42762" x="2871788" y="1412875"/>
          <p14:tracePt t="42810" x="2871788" y="1404938"/>
          <p14:tracePt t="42843" x="2881313" y="1395413"/>
          <p14:tracePt t="42851" x="2889250" y="1395413"/>
          <p14:tracePt t="42867" x="2898775" y="1385888"/>
          <p14:tracePt t="42878" x="2908300" y="1385888"/>
          <p14:tracePt t="42884" x="2917825" y="1376363"/>
          <p14:tracePt t="42899" x="2925763" y="1368425"/>
          <p14:tracePt t="42914" x="2925763" y="1358900"/>
          <p14:tracePt t="42922" x="2935288" y="1349375"/>
          <p14:tracePt t="42930" x="2935288" y="1339850"/>
          <p14:tracePt t="42938" x="2944813" y="1331913"/>
          <p14:tracePt t="43044" x="2971800" y="1331913"/>
          <p14:tracePt t="43053" x="2981325" y="1331913"/>
          <p14:tracePt t="43061" x="2990850" y="1331913"/>
          <p14:tracePt t="43067" x="3017838" y="1331913"/>
          <p14:tracePt t="43082" x="3063875" y="1349375"/>
          <p14:tracePt t="43091" x="3090863" y="1358900"/>
          <p14:tracePt t="43098" x="3163888" y="1404938"/>
          <p14:tracePt t="43106" x="3227388" y="1431925"/>
          <p14:tracePt t="43114" x="3309938" y="1468438"/>
          <p14:tracePt t="43122" x="3390900" y="1514475"/>
          <p14:tracePt t="43130" x="3519488" y="1550988"/>
          <p14:tracePt t="43138" x="3619500" y="1577975"/>
          <p14:tracePt t="43146" x="3765550" y="1614488"/>
          <p14:tracePt t="43155" x="3911600" y="1660525"/>
          <p14:tracePt t="43165" x="4065588" y="1687513"/>
          <p14:tracePt t="43175" x="4211638" y="1697038"/>
          <p14:tracePt t="43180" x="4376738" y="1741488"/>
          <p14:tracePt t="43188" x="4521200" y="1760538"/>
          <p14:tracePt t="43195" x="4686300" y="1778000"/>
          <p14:tracePt t="43204" x="4868863" y="1804988"/>
          <p14:tracePt t="43210" x="5014913" y="1824038"/>
          <p14:tracePt t="43220" x="5168900" y="1851025"/>
          <p14:tracePt t="43226" x="5314950" y="1878013"/>
          <p14:tracePt t="43236" x="5461000" y="1897063"/>
          <p14:tracePt t="43242" x="5588000" y="1906588"/>
          <p14:tracePt t="43250" x="5697538" y="1924050"/>
          <p14:tracePt t="43258" x="5816600" y="1951038"/>
          <p14:tracePt t="43266" x="5926138" y="1970088"/>
          <p14:tracePt t="43274" x="5999163" y="1970088"/>
          <p14:tracePt t="43282" x="6062663" y="1979613"/>
          <p14:tracePt t="43290" x="6116638" y="1979613"/>
          <p14:tracePt t="43298" x="6162675" y="1987550"/>
          <p14:tracePt t="43306" x="6189663" y="1987550"/>
          <p14:tracePt t="43314" x="6226175" y="2006600"/>
          <p14:tracePt t="43322" x="6235700" y="2006600"/>
          <p14:tracePt t="43330" x="6262688" y="2006600"/>
          <p14:tracePt t="43338" x="6281738" y="2016125"/>
          <p14:tracePt t="43346" x="6291263" y="2016125"/>
          <p14:tracePt t="43354" x="6308725" y="2016125"/>
          <p14:tracePt t="43362" x="6326188" y="2024063"/>
          <p14:tracePt t="43370" x="6335713" y="2033588"/>
          <p14:tracePt t="43378" x="6372225" y="2052638"/>
          <p14:tracePt t="43389" x="6381750" y="2060575"/>
          <p14:tracePt t="43394" x="6408738" y="2060575"/>
          <p14:tracePt t="43403" x="6427788" y="2070100"/>
          <p14:tracePt t="43410" x="6464300" y="2079625"/>
          <p14:tracePt t="43419" x="6508750" y="2106613"/>
          <p14:tracePt t="43426" x="6545263" y="2116138"/>
          <p14:tracePt t="43436" x="6581775" y="2116138"/>
          <p14:tracePt t="43442" x="6627813" y="2125663"/>
          <p14:tracePt t="43450" x="6664325" y="2133600"/>
          <p14:tracePt t="43458" x="6710363" y="2160588"/>
          <p14:tracePt t="43469" x="6727825" y="2170113"/>
          <p14:tracePt t="43475" x="6764338" y="2170113"/>
          <p14:tracePt t="43484" x="6791325" y="2179638"/>
          <p14:tracePt t="43492" x="6819900" y="2189163"/>
          <p14:tracePt t="43499" x="6837363" y="2206625"/>
          <p14:tracePt t="43515" x="6873875" y="2206625"/>
          <p14:tracePt t="43523" x="6900863" y="2216150"/>
          <p14:tracePt t="43530" x="6929438" y="2225675"/>
          <p14:tracePt t="43543" x="6983413" y="2243138"/>
          <p14:tracePt t="43547" x="7065963" y="2262188"/>
          <p14:tracePt t="43554" x="7110413" y="2279650"/>
          <p14:tracePt t="43562" x="7146925" y="2289175"/>
          <p14:tracePt t="43570" x="7229475" y="2298700"/>
          <p14:tracePt t="43578" x="7283450" y="2325688"/>
          <p14:tracePt t="43589" x="7329488" y="2335213"/>
          <p14:tracePt t="43594" x="7392988" y="2343150"/>
          <p14:tracePt t="43603" x="7392988" y="2352675"/>
          <p14:tracePt t="43610" x="7421563" y="2371725"/>
          <p14:tracePt t="43621" x="7458075" y="2379663"/>
          <p14:tracePt t="43627" x="7485063" y="2379663"/>
          <p14:tracePt t="43639" x="7521575" y="2389188"/>
          <p14:tracePt t="43643" x="7558088" y="2408238"/>
          <p14:tracePt t="43654" x="7602538" y="2425700"/>
          <p14:tracePt t="43658" x="7639050" y="2435225"/>
          <p14:tracePt t="43674" x="7685088" y="2444750"/>
          <p14:tracePt t="43683" x="7704138" y="2452688"/>
          <p14:tracePt t="43690" x="7712075" y="2462213"/>
          <p14:tracePt t="43699" x="7721600" y="2471738"/>
          <p14:tracePt t="43706" x="7731125" y="2481263"/>
          <p14:tracePt t="43716" x="7748588" y="2489200"/>
          <p14:tracePt t="43722" x="7758113" y="2498725"/>
          <p14:tracePt t="43738" x="7777163" y="2517775"/>
          <p14:tracePt t="43762" x="7777163" y="2525713"/>
          <p14:tracePt t="43778" x="7777163" y="2544763"/>
          <p14:tracePt t="43786" x="7777163" y="2554288"/>
          <p14:tracePt t="43794" x="7777163" y="2571750"/>
          <p14:tracePt t="43803" x="7777163" y="2589213"/>
          <p14:tracePt t="43810" x="7777163" y="2598738"/>
          <p14:tracePt t="43819" x="7767638" y="2617788"/>
          <p14:tracePt t="43826" x="7748588" y="2625725"/>
          <p14:tracePt t="43835" x="7721600" y="2654300"/>
          <p14:tracePt t="43842" x="7685088" y="2671763"/>
          <p14:tracePt t="43850" x="7648575" y="2698750"/>
          <p14:tracePt t="43858" x="7602538" y="2717800"/>
          <p14:tracePt t="43866" x="7575550" y="2717800"/>
          <p14:tracePt t="43874" x="7539038" y="2727325"/>
          <p14:tracePt t="43882" x="7494588" y="2754313"/>
          <p14:tracePt t="43890" x="7485063" y="2754313"/>
          <p14:tracePt t="43898" x="7475538" y="2763838"/>
          <p14:tracePt t="43906" x="7439025" y="2771775"/>
          <p14:tracePt t="43914" x="7429500" y="2771775"/>
          <p14:tracePt t="43922" x="7402513" y="2790825"/>
          <p14:tracePt t="43930" x="7385050" y="2800350"/>
          <p14:tracePt t="43954" x="7319963" y="2817813"/>
          <p14:tracePt t="43962" x="7302500" y="2827338"/>
          <p14:tracePt t="43970" x="7292975" y="2827338"/>
          <p14:tracePt t="43978" x="7283450" y="2836863"/>
          <p14:tracePt t="43986" x="7275513" y="2844800"/>
          <p14:tracePt t="43995" x="7265988" y="2844800"/>
          <p14:tracePt t="44011" x="7256463" y="2854325"/>
          <p14:tracePt t="44019" x="7239000" y="2863850"/>
          <p14:tracePt t="44043" x="7239000" y="2873375"/>
          <p14:tracePt t="44058" x="7229475" y="2881313"/>
          <p14:tracePt t="44066" x="7219950" y="2881313"/>
          <p14:tracePt t="44098" x="7212013" y="2890838"/>
          <p14:tracePt t="44114" x="7192963" y="2900363"/>
          <p14:tracePt t="44130" x="7183438" y="2900363"/>
          <p14:tracePt t="44138" x="7165975" y="2909888"/>
          <p14:tracePt t="44154" x="7165975" y="2917825"/>
          <p14:tracePt t="44186" x="7156450" y="2927350"/>
          <p14:tracePt t="44514" x="7156450" y="2917825"/>
          <p14:tracePt t="44548" x="7156450" y="2909888"/>
          <p14:tracePt t="44564" x="7156450" y="2881313"/>
          <p14:tracePt t="44580" x="7156450" y="2873375"/>
          <p14:tracePt t="44589" x="7156450" y="2854325"/>
          <p14:tracePt t="44594" x="7156450" y="2844800"/>
          <p14:tracePt t="44603" x="7156450" y="2827338"/>
          <p14:tracePt t="44610" x="7156450" y="2808288"/>
          <p14:tracePt t="44620" x="7156450" y="2800350"/>
          <p14:tracePt t="44636" x="7156450" y="2771775"/>
          <p14:tracePt t="44642" x="7175500" y="2754313"/>
          <p14:tracePt t="44658" x="7183438" y="2744788"/>
          <p14:tracePt t="44804" x="7183438" y="2735263"/>
          <p14:tracePt t="44821" x="7202488" y="2735263"/>
          <p14:tracePt t="44831" x="7219950" y="2735263"/>
          <p14:tracePt t="44836" x="7239000" y="2735263"/>
          <p14:tracePt t="44842" x="7265988" y="2735263"/>
          <p14:tracePt t="44850" x="7292975" y="2735263"/>
          <p14:tracePt t="44858" x="7329488" y="2735263"/>
          <p14:tracePt t="44866" x="7375525" y="2754313"/>
          <p14:tracePt t="44888" x="7458075" y="2781300"/>
          <p14:tracePt t="44890" x="7485063" y="2781300"/>
          <p14:tracePt t="44898" x="7521575" y="2781300"/>
          <p14:tracePt t="44906" x="7567613" y="2790825"/>
          <p14:tracePt t="44914" x="7612063" y="2790825"/>
          <p14:tracePt t="44922" x="7639050" y="2790825"/>
          <p14:tracePt t="44931" x="7667625" y="2790825"/>
          <p14:tracePt t="44938" x="7685088" y="2790825"/>
          <p14:tracePt t="44947" x="7712075" y="2790825"/>
          <p14:tracePt t="44954" x="7731125" y="2790825"/>
          <p14:tracePt t="44963" x="7748588" y="2790825"/>
          <p14:tracePt t="44970" x="7767638" y="2790825"/>
          <p14:tracePt t="44978" x="7777163" y="2790825"/>
          <p14:tracePt t="44986" x="7794625" y="2790825"/>
          <p14:tracePt t="45002" x="7804150" y="2790825"/>
          <p14:tracePt t="45011" x="7813675" y="2790825"/>
          <p14:tracePt t="45031" x="7840663" y="2790825"/>
          <p14:tracePt t="45042" x="7850188" y="2790825"/>
          <p14:tracePt t="45074" x="7867650" y="2790825"/>
          <p14:tracePt t="45090" x="7877175" y="2790825"/>
          <p14:tracePt t="45106" x="7885113" y="2790825"/>
          <p14:tracePt t="45330" x="7894638" y="2790825"/>
          <p14:tracePt t="45339" x="7894638" y="2781300"/>
          <p14:tracePt t="45346" x="7894638" y="2771775"/>
          <p14:tracePt t="45370" x="7894638" y="2763838"/>
          <p14:tracePt t="45394" x="7894638" y="2744788"/>
          <p14:tracePt t="45405" x="7894638" y="2735263"/>
          <p14:tracePt t="45410" x="7885113" y="2727325"/>
          <p14:tracePt t="45426" x="7885113" y="2717800"/>
          <p14:tracePt t="45436" x="7885113" y="2698750"/>
          <p14:tracePt t="45450" x="7877175" y="2698750"/>
          <p14:tracePt t="45458" x="7877175" y="2690813"/>
          <p14:tracePt t="45474" x="7877175" y="2681288"/>
          <p14:tracePt t="45546" x="7877175" y="2654300"/>
          <p14:tracePt t="45562" x="7877175" y="2644775"/>
          <p14:tracePt t="45570" x="7877175" y="2635250"/>
          <p14:tracePt t="45594" x="7877175" y="2617788"/>
          <p14:tracePt t="45626" x="7877175" y="2608263"/>
          <p14:tracePt t="45652" x="7877175" y="2598738"/>
          <p14:tracePt t="45658" x="7877175" y="2581275"/>
          <p14:tracePt t="45674" x="7877175" y="2571750"/>
          <p14:tracePt t="45682" x="7877175" y="2562225"/>
          <p14:tracePt t="45690" x="7877175" y="2554288"/>
          <p14:tracePt t="45698" x="7877175" y="2544763"/>
          <p14:tracePt t="45706" x="7877175" y="2535238"/>
          <p14:tracePt t="45714" x="7877175" y="2525713"/>
          <p14:tracePt t="45722" x="7877175" y="2517775"/>
          <p14:tracePt t="45730" x="7877175" y="2498725"/>
          <p14:tracePt t="45738" x="7867650" y="2471738"/>
          <p14:tracePt t="45746" x="7867650" y="2444750"/>
          <p14:tracePt t="45754" x="7858125" y="2425700"/>
          <p14:tracePt t="45771" x="7858125" y="2408238"/>
          <p14:tracePt t="45778" x="7858125" y="2398713"/>
          <p14:tracePt t="45786" x="7858125" y="2379663"/>
          <p14:tracePt t="45803" x="7858125" y="2362200"/>
          <p14:tracePt t="45810" x="7840663" y="2343150"/>
          <p14:tracePt t="45858" x="7840663" y="2335213"/>
          <p14:tracePt t="45874" x="7840663" y="2316163"/>
          <p14:tracePt t="45890" x="7840663" y="2306638"/>
          <p14:tracePt t="45898" x="7831138" y="2298700"/>
          <p14:tracePt t="45906" x="7831138" y="2279650"/>
          <p14:tracePt t="45914" x="7831138" y="2270125"/>
          <p14:tracePt t="45922" x="7831138" y="2262188"/>
          <p14:tracePt t="45930" x="7831138" y="2233613"/>
          <p14:tracePt t="45946" x="7821613" y="2216150"/>
          <p14:tracePt t="45962" x="7821613" y="2197100"/>
          <p14:tracePt t="45970" x="7821613" y="2189163"/>
          <p14:tracePt t="45978" x="7821613" y="2179638"/>
          <p14:tracePt t="45986" x="7821613" y="2170113"/>
          <p14:tracePt t="46003" x="7821613" y="2152650"/>
          <p14:tracePt t="46132" x="7821613" y="2179638"/>
          <p14:tracePt t="46141" x="7821613" y="2189163"/>
          <p14:tracePt t="46148" x="7821613" y="2197100"/>
          <p14:tracePt t="46156" x="7821613" y="2225675"/>
          <p14:tracePt t="46162" x="7821613" y="2233613"/>
          <p14:tracePt t="46186" x="7821613" y="2252663"/>
          <p14:tracePt t="46194" x="7821613" y="2262188"/>
          <p14:tracePt t="46210" x="7821613" y="2270125"/>
          <p14:tracePt t="46235" x="7821613" y="2279650"/>
          <p14:tracePt t="46250" x="7821613" y="2298700"/>
          <p14:tracePt t="46266" x="7821613" y="2306638"/>
          <p14:tracePt t="46298" x="7821613" y="2316163"/>
          <p14:tracePt t="46314" x="7821613" y="2335213"/>
          <p14:tracePt t="46323" x="7821613" y="2343150"/>
          <p14:tracePt t="46339" x="7821613" y="2362200"/>
          <p14:tracePt t="46346" x="7821613" y="2379663"/>
          <p14:tracePt t="46362" x="7821613" y="2389188"/>
          <p14:tracePt t="46370" x="7821613" y="2416175"/>
          <p14:tracePt t="46378" x="7821613" y="2425700"/>
          <p14:tracePt t="46386" x="7821613" y="2435225"/>
          <p14:tracePt t="46394" x="7831138" y="2462213"/>
          <p14:tracePt t="46403" x="7831138" y="2471738"/>
          <p14:tracePt t="46410" x="7840663" y="2489200"/>
          <p14:tracePt t="46419" x="7850188" y="2517775"/>
          <p14:tracePt t="46426" x="7850188" y="2525713"/>
          <p14:tracePt t="46442" x="7858125" y="2535238"/>
          <p14:tracePt t="46450" x="7858125" y="2544763"/>
          <p14:tracePt t="46756" x="7850188" y="2554288"/>
          <p14:tracePt t="46764" x="7831138" y="2554288"/>
          <p14:tracePt t="46771" x="7794625" y="2554288"/>
          <p14:tracePt t="46779" x="7748588" y="2554288"/>
          <p14:tracePt t="46786" x="7694613" y="2554288"/>
          <p14:tracePt t="46794" x="7658100" y="2554288"/>
          <p14:tracePt t="46802" x="7612063" y="2554288"/>
          <p14:tracePt t="46810" x="7575550" y="2554288"/>
          <p14:tracePt t="46820" x="7521575" y="2554288"/>
          <p14:tracePt t="46826" x="7485063" y="2554288"/>
          <p14:tracePt t="46836" x="7458075" y="2554288"/>
          <p14:tracePt t="46844" x="7429500" y="2554288"/>
          <p14:tracePt t="46858" x="7421563" y="2554288"/>
          <p14:tracePt t="46859" x="7412038" y="2554288"/>
          <p14:tracePt t="46867" x="7402513" y="2554288"/>
          <p14:tracePt t="46890" x="7392988" y="2554288"/>
          <p14:tracePt t="47077" x="7385050" y="2562225"/>
          <p14:tracePt t="47099" x="7385050" y="2581275"/>
          <p14:tracePt t="47106" x="7385050" y="2589213"/>
          <p14:tracePt t="47114" x="7392988" y="2598738"/>
          <p14:tracePt t="47130" x="7402513" y="2617788"/>
          <p14:tracePt t="47138" x="7402513" y="2625725"/>
          <p14:tracePt t="47146" x="7421563" y="2654300"/>
          <p14:tracePt t="47170" x="7421563" y="2671763"/>
          <p14:tracePt t="47178" x="7421563" y="2681288"/>
          <p14:tracePt t="47194" x="7421563" y="2690813"/>
          <p14:tracePt t="47204" x="7421563" y="2698750"/>
          <p14:tracePt t="47219" x="7421563" y="2717800"/>
          <p14:tracePt t="47226" x="7421563" y="2735263"/>
          <p14:tracePt t="47242" x="7421563" y="2744788"/>
          <p14:tracePt t="47250" x="7421563" y="2754313"/>
          <p14:tracePt t="47266" x="7421563" y="2763838"/>
          <p14:tracePt t="47274" x="7412038" y="2771775"/>
          <p14:tracePt t="47282" x="7392988" y="2781300"/>
          <p14:tracePt t="47408" x="7429500" y="2781300"/>
          <p14:tracePt t="47413" x="7448550" y="2771775"/>
          <p14:tracePt t="47418" x="7485063" y="2771775"/>
          <p14:tracePt t="47426" x="7531100" y="2763838"/>
          <p14:tracePt t="47436" x="7567613" y="2763838"/>
          <p14:tracePt t="47442" x="7602538" y="2763838"/>
          <p14:tracePt t="47450" x="7639050" y="2763838"/>
          <p14:tracePt t="47458" x="7667625" y="2763838"/>
          <p14:tracePt t="47470" x="7685088" y="2763838"/>
          <p14:tracePt t="47474" x="7694613" y="2763838"/>
          <p14:tracePt t="47498" x="7712075" y="2763838"/>
          <p14:tracePt t="47506" x="7721600" y="2763838"/>
          <p14:tracePt t="47515" x="7731125" y="2763838"/>
          <p14:tracePt t="47522" x="7740650" y="2763838"/>
          <p14:tracePt t="47530" x="7748588" y="2763838"/>
          <p14:tracePt t="47538" x="7767638" y="2754313"/>
          <p14:tracePt t="47554" x="7804150" y="2754313"/>
          <p14:tracePt t="47570" x="7821613" y="2744788"/>
          <p14:tracePt t="47586" x="7840663" y="2744788"/>
          <p14:tracePt t="47594" x="7850188" y="2744788"/>
          <p14:tracePt t="47603" x="7858125" y="2744788"/>
          <p14:tracePt t="47621" x="7867650" y="2744788"/>
          <p14:tracePt t="47627" x="7894638" y="2735263"/>
          <p14:tracePt t="47668" x="7904163" y="2727325"/>
          <p14:tracePt t="47860" x="7913688" y="2717800"/>
          <p14:tracePt t="47871" x="7913688" y="2708275"/>
          <p14:tracePt t="47880" x="7913688" y="2690813"/>
          <p14:tracePt t="47883" x="7913688" y="2681288"/>
          <p14:tracePt t="47891" x="7913688" y="2644775"/>
          <p14:tracePt t="47906" x="7931150" y="2625725"/>
          <p14:tracePt t="47914" x="7931150" y="2608263"/>
          <p14:tracePt t="47922" x="7931150" y="2589213"/>
          <p14:tracePt t="47930" x="7931150" y="2581275"/>
          <p14:tracePt t="47938" x="7931150" y="2562225"/>
          <p14:tracePt t="47946" x="7931150" y="2554288"/>
          <p14:tracePt t="47954" x="7931150" y="2544763"/>
          <p14:tracePt t="47970" x="7931150" y="2525713"/>
          <p14:tracePt t="47981" x="7931150" y="2517775"/>
          <p14:tracePt t="47998" x="7931150" y="2508250"/>
          <p14:tracePt t="48013" x="7931150" y="2498725"/>
          <p14:tracePt t="48030" x="7931150" y="2481263"/>
          <p14:tracePt t="48035" x="7931150" y="2471738"/>
          <p14:tracePt t="48058" x="7931150" y="2462213"/>
          <p14:tracePt t="48066" x="7931150" y="2444750"/>
          <p14:tracePt t="48074" x="7931150" y="2435225"/>
          <p14:tracePt t="48082" x="7931150" y="2425700"/>
          <p14:tracePt t="48090" x="7931150" y="2398713"/>
          <p14:tracePt t="48106" x="7931150" y="2389188"/>
          <p14:tracePt t="48114" x="7931150" y="2379663"/>
          <p14:tracePt t="48122" x="7921625" y="2362200"/>
          <p14:tracePt t="48138" x="7904163" y="2343150"/>
          <p14:tracePt t="48154" x="7894638" y="2335213"/>
          <p14:tracePt t="48236" x="7894638" y="2316163"/>
          <p14:tracePt t="48253" x="7894638" y="2306638"/>
          <p14:tracePt t="48283" x="7894638" y="2298700"/>
          <p14:tracePt t="48331" x="7885113" y="2289175"/>
          <p14:tracePt t="48814" x="7894638" y="2289175"/>
          <p14:tracePt t="48826" x="7904163" y="2298700"/>
          <p14:tracePt t="48835" x="7904163" y="2306638"/>
          <p14:tracePt t="48866" x="7913688" y="2316163"/>
          <p14:tracePt t="49012" x="7913688" y="2306638"/>
          <p14:tracePt t="49018" x="7913688" y="2298700"/>
          <p14:tracePt t="49035" x="7913688" y="2289175"/>
          <p14:tracePt t="49050" x="7913688" y="2279650"/>
          <p14:tracePt t="49075" x="7931150" y="2252663"/>
          <p14:tracePt t="49115" x="7931150" y="2233613"/>
          <p14:tracePt t="49298" x="7931150" y="2243138"/>
          <p14:tracePt t="49314" x="7931150" y="2252663"/>
          <p14:tracePt t="49322" x="7931150" y="2262188"/>
          <p14:tracePt t="49330" x="7931150" y="2270125"/>
          <p14:tracePt t="49338" x="7931150" y="2279650"/>
          <p14:tracePt t="49346" x="7931150" y="2289175"/>
          <p14:tracePt t="49426" x="7931150" y="2298700"/>
          <p14:tracePt t="49692" x="7921625" y="2306638"/>
          <p14:tracePt t="49699" x="7913688" y="2306638"/>
          <p14:tracePt t="49707" x="7904163" y="2306638"/>
          <p14:tracePt t="49714" x="7894638" y="2306638"/>
          <p14:tracePt t="49722" x="7858125" y="2306638"/>
          <p14:tracePt t="49730" x="7840663" y="2316163"/>
          <p14:tracePt t="49738" x="7785100" y="2316163"/>
          <p14:tracePt t="49746" x="7748588" y="2316163"/>
          <p14:tracePt t="49754" x="7675563" y="2316163"/>
          <p14:tracePt t="49762" x="7621588" y="2316163"/>
          <p14:tracePt t="49770" x="7512050" y="2316163"/>
          <p14:tracePt t="49778" x="7421563" y="2316163"/>
          <p14:tracePt t="49786" x="7292975" y="2316163"/>
          <p14:tracePt t="49794" x="7146925" y="2316163"/>
          <p14:tracePt t="49802" x="7000875" y="2316163"/>
          <p14:tracePt t="49810" x="6873875" y="2316163"/>
          <p14:tracePt t="49819" x="6746875" y="2316163"/>
          <p14:tracePt t="49827" x="6637338" y="2316163"/>
          <p14:tracePt t="49835" x="6508750" y="2316163"/>
          <p14:tracePt t="49842" x="6435725" y="2316163"/>
          <p14:tracePt t="49852" x="6326188" y="2316163"/>
          <p14:tracePt t="49858" x="6254750" y="2316163"/>
          <p14:tracePt t="49866" x="6153150" y="2316163"/>
          <p14:tracePt t="49874" x="6043613" y="2316163"/>
          <p14:tracePt t="49886" x="5972175" y="2289175"/>
          <p14:tracePt t="49890" x="5853113" y="2270125"/>
          <p14:tracePt t="49898" x="5761038" y="2262188"/>
          <p14:tracePt t="49906" x="5653088" y="2243138"/>
          <p14:tracePt t="49914" x="5514975" y="2216150"/>
          <p14:tracePt t="49922" x="5405438" y="2206625"/>
          <p14:tracePt t="49930" x="5260975" y="2189163"/>
          <p14:tracePt t="49938" x="5132388" y="2170113"/>
          <p14:tracePt t="49946" x="5005388" y="2143125"/>
          <p14:tracePt t="49955" x="4905375" y="2133600"/>
          <p14:tracePt t="49962" x="4795838" y="2116138"/>
          <p14:tracePt t="49970" x="4722813" y="2116138"/>
          <p14:tracePt t="49978" x="4594225" y="2106613"/>
          <p14:tracePt t="49987" x="4513263" y="2079625"/>
          <p14:tracePt t="49994" x="4403725" y="2060575"/>
          <p14:tracePt t="50002" x="4330700" y="2060575"/>
          <p14:tracePt t="50010" x="4248150" y="2052638"/>
          <p14:tracePt t="50023" x="4194175" y="2052638"/>
          <p14:tracePt t="50030" x="4138613" y="2052638"/>
          <p14:tracePt t="50042" x="4094163" y="2043113"/>
          <p14:tracePt t="50044" x="4057650" y="2043113"/>
          <p14:tracePt t="50053" x="4038600" y="2043113"/>
          <p14:tracePt t="50058" x="4011613" y="2043113"/>
          <p14:tracePt t="50066" x="3992563" y="2043113"/>
          <p14:tracePt t="50074" x="3984625" y="2043113"/>
          <p14:tracePt t="50082" x="3965575" y="2043113"/>
          <p14:tracePt t="50172" x="3948113" y="2033588"/>
          <p14:tracePt t="50196" x="3948113" y="2024063"/>
          <p14:tracePt t="50204" x="3938588" y="2016125"/>
          <p14:tracePt t="50212" x="3929063" y="2006600"/>
          <p14:tracePt t="50219" x="3919538" y="2006600"/>
          <p14:tracePt t="50226" x="3919538" y="1997075"/>
          <p14:tracePt t="50236" x="3902075" y="1987550"/>
          <p14:tracePt t="50242" x="3883025" y="1979613"/>
          <p14:tracePt t="50252" x="3865563" y="1970088"/>
          <p14:tracePt t="50258" x="3856038" y="1960563"/>
          <p14:tracePt t="50266" x="3819525" y="1951038"/>
          <p14:tracePt t="50274" x="3810000" y="1951038"/>
          <p14:tracePt t="50282" x="3783013" y="1933575"/>
          <p14:tracePt t="50290" x="3775075" y="1924050"/>
          <p14:tracePt t="50298" x="3729038" y="1914525"/>
          <p14:tracePt t="50306" x="3709988" y="1906588"/>
          <p14:tracePt t="50314" x="3665538" y="1906588"/>
          <p14:tracePt t="50322" x="3619500" y="1887538"/>
          <p14:tracePt t="50330" x="3582988" y="1878013"/>
          <p14:tracePt t="50340" x="3519488" y="1851025"/>
          <p14:tracePt t="50346" x="3509963" y="1851025"/>
          <p14:tracePt t="50354" x="3473450" y="1841500"/>
          <p14:tracePt t="50362" x="3463925" y="1833563"/>
          <p14:tracePt t="50370" x="3455988" y="1824038"/>
          <p14:tracePt t="50378" x="3436938" y="1824038"/>
          <p14:tracePt t="50450" x="3427413" y="1824038"/>
          <p14:tracePt t="50470" x="3419475" y="1824038"/>
          <p14:tracePt t="50492" x="3400425" y="1824038"/>
          <p14:tracePt t="50518" x="3390900" y="1824038"/>
          <p14:tracePt t="50548" x="3382963" y="1824038"/>
          <p14:tracePt t="50565" x="3363913" y="1824038"/>
          <p14:tracePt t="50571" x="3346450" y="1824038"/>
          <p14:tracePt t="50578" x="3300413" y="1841500"/>
          <p14:tracePt t="50586" x="3244850" y="1841500"/>
          <p14:tracePt t="50594" x="3181350" y="1851025"/>
          <p14:tracePt t="50603" x="3108325" y="1851025"/>
          <p14:tracePt t="50610" x="3071813" y="1860550"/>
          <p14:tracePt t="50618" x="2998788" y="1860550"/>
          <p14:tracePt t="50626" x="2954338" y="1878013"/>
          <p14:tracePt t="50635" x="2908300" y="1878013"/>
          <p14:tracePt t="50642" x="2881313" y="1878013"/>
          <p14:tracePt t="50653" x="2862263" y="1878013"/>
          <p14:tracePt t="50659" x="2844800" y="1878013"/>
          <p14:tracePt t="50673" x="2835275" y="1878013"/>
          <p14:tracePt t="50811" x="2817813" y="1878013"/>
          <p14:tracePt t="50924" x="2817813" y="1870075"/>
          <p14:tracePt t="50940" x="2817813" y="1860550"/>
          <p14:tracePt t="50956" x="2817813" y="1851025"/>
          <p14:tracePt t="50970" x="2817813" y="1841500"/>
          <p14:tracePt t="50986" x="2817813" y="1833563"/>
          <p14:tracePt t="50994" x="2817813" y="1824038"/>
          <p14:tracePt t="51002" x="2817813" y="1814513"/>
          <p14:tracePt t="51027" x="2817813" y="1804988"/>
          <p14:tracePt t="51238" x="2817813" y="1797050"/>
          <p14:tracePt t="51248" x="2808288" y="1797050"/>
          <p14:tracePt t="51255" x="2798763" y="1797050"/>
          <p14:tracePt t="51482" x="2808288" y="1787525"/>
          <p14:tracePt t="51500" x="2817813" y="1787525"/>
          <p14:tracePt t="51563" x="2835275" y="1787525"/>
          <p14:tracePt t="51571" x="2844800" y="1787525"/>
          <p14:tracePt t="51579" x="2852738" y="1787525"/>
          <p14:tracePt t="51591" x="2871788" y="1768475"/>
          <p14:tracePt t="51602" x="2881313" y="1768475"/>
          <p14:tracePt t="51621" x="2889250" y="1768475"/>
          <p14:tracePt t="51719" x="2898775" y="1768475"/>
          <p14:tracePt t="51722" x="2917825" y="1768475"/>
          <p14:tracePt t="51730" x="2935288" y="1768475"/>
          <p14:tracePt t="51738" x="2944813" y="1768475"/>
          <p14:tracePt t="51746" x="2971800" y="1760538"/>
          <p14:tracePt t="51754" x="2990850" y="1760538"/>
          <p14:tracePt t="51762" x="3008313" y="1760538"/>
          <p14:tracePt t="51770" x="3027363" y="1760538"/>
          <p14:tracePt t="51860" x="3044825" y="1760538"/>
          <p14:tracePt t="51899" x="3063875" y="1760538"/>
          <p14:tracePt t="51920" x="3090863" y="1760538"/>
          <p14:tracePt t="51926" x="3100388" y="1760538"/>
          <p14:tracePt t="51930" x="3108325" y="1760538"/>
          <p14:tracePt t="51938" x="3117850" y="1760538"/>
          <p14:tracePt t="51946" x="3144838" y="1760538"/>
          <p14:tracePt t="51955" x="3154363" y="1760538"/>
          <p14:tracePt t="51970" x="3163888" y="1760538"/>
          <p14:tracePt t="52148" x="3163888" y="1768475"/>
          <p14:tracePt t="52158" x="3163888" y="1778000"/>
          <p14:tracePt t="52162" x="3144838" y="1778000"/>
          <p14:tracePt t="52170" x="3117850" y="1778000"/>
          <p14:tracePt t="52178" x="3100388" y="1778000"/>
          <p14:tracePt t="52186" x="3054350" y="1787525"/>
          <p14:tracePt t="52194" x="3044825" y="1787525"/>
          <p14:tracePt t="52203" x="3017838" y="1787525"/>
          <p14:tracePt t="52219" x="3008313" y="1787525"/>
          <p14:tracePt t="52241" x="2998788" y="1787525"/>
          <p14:tracePt t="52257" x="2981325" y="1787525"/>
          <p14:tracePt t="52269" x="2971800" y="1787525"/>
          <p14:tracePt t="52274" x="2962275" y="1787525"/>
          <p14:tracePt t="52291" x="2954338" y="1787525"/>
          <p14:tracePt t="52298" x="2944813" y="1787525"/>
          <p14:tracePt t="52314" x="2935288" y="1787525"/>
          <p14:tracePt t="52323" x="2925763" y="1787525"/>
          <p14:tracePt t="52330" x="2917825" y="1787525"/>
          <p14:tracePt t="52346" x="2898775" y="1787525"/>
          <p14:tracePt t="52434" x="2889250" y="1787525"/>
          <p14:tracePt t="52458" x="2881313" y="1787525"/>
          <p14:tracePt t="52490" x="2862263" y="1787525"/>
          <p14:tracePt t="52498" x="2852738" y="1787525"/>
          <p14:tracePt t="52506" x="2835275" y="1768475"/>
          <p14:tracePt t="52530" x="2817813" y="1768475"/>
          <p14:tracePt t="52538" x="2808288" y="1768475"/>
          <p14:tracePt t="52554" x="2798763" y="1768475"/>
          <p14:tracePt t="52571" x="2781300" y="1760538"/>
          <p14:tracePt t="52594" x="2771775" y="1760538"/>
          <p14:tracePt t="52690" x="2762250" y="1760538"/>
          <p14:tracePt t="52700" x="2752725" y="1760538"/>
          <p14:tracePt t="53130" x="2762250" y="1760538"/>
          <p14:tracePt t="53147" x="2771775" y="1760538"/>
          <p14:tracePt t="53154" x="2789238" y="1760538"/>
          <p14:tracePt t="53170" x="2808288" y="1760538"/>
          <p14:tracePt t="53179" x="2817813" y="1760538"/>
          <p14:tracePt t="53195" x="2835275" y="1760538"/>
          <p14:tracePt t="53210" x="2844800" y="1760538"/>
          <p14:tracePt t="53251" x="2852738" y="1751013"/>
          <p14:tracePt t="53534" x="2881313" y="1751013"/>
          <p14:tracePt t="53545" x="2898775" y="1751013"/>
          <p14:tracePt t="53550" x="2954338" y="1751013"/>
          <p14:tracePt t="53555" x="2981325" y="1751013"/>
          <p14:tracePt t="53562" x="2998788" y="1751013"/>
          <p14:tracePt t="53570" x="3044825" y="1751013"/>
          <p14:tracePt t="53578" x="3071813" y="1751013"/>
          <p14:tracePt t="53588" x="3100388" y="1751013"/>
          <p14:tracePt t="53594" x="3117850" y="1751013"/>
          <p14:tracePt t="53602" x="3136900" y="1751013"/>
          <p14:tracePt t="53610" x="3144838" y="1751013"/>
          <p14:tracePt t="53618" x="3171825" y="1751013"/>
          <p14:tracePt t="53626" x="3181350" y="1751013"/>
          <p14:tracePt t="53642" x="3208338" y="1751013"/>
          <p14:tracePt t="53652" x="3217863" y="1751013"/>
          <p14:tracePt t="53660" x="3254375" y="1751013"/>
          <p14:tracePt t="53672" x="3263900" y="1751013"/>
          <p14:tracePt t="53675" x="3290888" y="1751013"/>
          <p14:tracePt t="53688" x="3309938" y="1751013"/>
          <p14:tracePt t="53691" x="3336925" y="1751013"/>
          <p14:tracePt t="53699" x="3363913" y="1751013"/>
          <p14:tracePt t="53707" x="3390900" y="1751013"/>
          <p14:tracePt t="53717" x="3436938" y="1751013"/>
          <p14:tracePt t="53723" x="3455988" y="1751013"/>
          <p14:tracePt t="53730" x="3482975" y="1751013"/>
          <p14:tracePt t="53739" x="3509963" y="1741488"/>
          <p14:tracePt t="53746" x="3519488" y="1741488"/>
          <p14:tracePt t="53754" x="3536950" y="1741488"/>
          <p14:tracePt t="53762" x="3546475" y="1741488"/>
          <p14:tracePt t="53770" x="3556000" y="1741488"/>
          <p14:tracePt t="53794" x="3563938" y="1741488"/>
          <p14:tracePt t="54012" x="3573463" y="1741488"/>
          <p14:tracePt t="54019" x="3563938" y="1741488"/>
          <p14:tracePt t="54026" x="3527425" y="1760538"/>
          <p14:tracePt t="54034" x="3509963" y="1760538"/>
          <p14:tracePt t="54042" x="3482975" y="1760538"/>
          <p14:tracePt t="54052" x="3436938" y="1760538"/>
          <p14:tracePt t="54058" x="3419475" y="1768475"/>
          <p14:tracePt t="54066" x="3390900" y="1768475"/>
          <p14:tracePt t="54074" x="3373438" y="1768475"/>
          <p14:tracePt t="54082" x="3354388" y="1768475"/>
          <p14:tracePt t="54210" x="3346450" y="1768475"/>
          <p14:tracePt t="54242" x="3346450" y="1760538"/>
          <p14:tracePt t="54251" x="3354388" y="1751013"/>
          <p14:tracePt t="54258" x="3373438" y="1751013"/>
          <p14:tracePt t="54275" x="3409950" y="1751013"/>
          <p14:tracePt t="54282" x="3427413" y="1751013"/>
          <p14:tracePt t="54290" x="3463925" y="1751013"/>
          <p14:tracePt t="54298" x="3490913" y="1751013"/>
          <p14:tracePt t="54306" x="3519488" y="1751013"/>
          <p14:tracePt t="54314" x="3556000" y="1751013"/>
          <p14:tracePt t="54322" x="3600450" y="1751013"/>
          <p14:tracePt t="54330" x="3636963" y="1751013"/>
          <p14:tracePt t="54338" x="3673475" y="1751013"/>
          <p14:tracePt t="54346" x="3709988" y="1751013"/>
          <p14:tracePt t="54354" x="3738563" y="1751013"/>
          <p14:tracePt t="54362" x="3756025" y="1751013"/>
          <p14:tracePt t="54371" x="3765550" y="1751013"/>
          <p14:tracePt t="54380" x="3775075" y="1751013"/>
          <p14:tracePt t="54389" x="3783013" y="1751013"/>
          <p14:tracePt t="54435" x="3802063" y="1751013"/>
          <p14:tracePt t="54458" x="3810000" y="1751013"/>
          <p14:tracePt t="54923" x="3829050" y="1741488"/>
          <p14:tracePt t="54950" x="3838575" y="1724025"/>
          <p14:tracePt t="54966" x="3846513" y="1714500"/>
          <p14:tracePt t="54978" x="3856038" y="1704975"/>
          <p14:tracePt t="55124" x="3838575" y="1704975"/>
          <p14:tracePt t="55132" x="3810000" y="1704975"/>
          <p14:tracePt t="55140" x="3783013" y="1704975"/>
          <p14:tracePt t="55146" x="3738563" y="1704975"/>
          <p14:tracePt t="55155" x="3702050" y="1704975"/>
          <p14:tracePt t="55162" x="3673475" y="1704975"/>
          <p14:tracePt t="55170" x="3636963" y="1704975"/>
          <p14:tracePt t="55178" x="3609975" y="1704975"/>
          <p14:tracePt t="55186" x="3592513" y="1704975"/>
          <p14:tracePt t="55194" x="3563938" y="1704975"/>
          <p14:tracePt t="55202" x="3546475" y="1704975"/>
          <p14:tracePt t="55219" x="3527425" y="1704975"/>
          <p14:tracePt t="55226" x="3519488" y="1704975"/>
          <p14:tracePt t="55250" x="3509963" y="1704975"/>
          <p14:tracePt t="55258" x="3490913" y="1704975"/>
          <p14:tracePt t="55274" x="3482975" y="1704975"/>
          <p14:tracePt t="55656" x="3473450" y="1704975"/>
          <p14:tracePt t="55669" x="3473450" y="1697038"/>
          <p14:tracePt t="55684" x="3473450" y="1687513"/>
          <p14:tracePt t="55700" x="3473450" y="1677988"/>
          <p14:tracePt t="55707" x="3473450" y="1660525"/>
          <p14:tracePt t="55722" x="3473450" y="1651000"/>
          <p14:tracePt t="55730" x="3473450" y="1641475"/>
          <p14:tracePt t="55746" x="3473450" y="1624013"/>
          <p14:tracePt t="55754" x="3463925" y="1604963"/>
          <p14:tracePt t="55762" x="3463925" y="1595438"/>
          <p14:tracePt t="55778" x="3463925" y="1577975"/>
          <p14:tracePt t="55790" x="3463925" y="1558925"/>
          <p14:tracePt t="55796" x="3455988" y="1550988"/>
          <p14:tracePt t="55806" x="3455988" y="1531938"/>
          <p14:tracePt t="55811" x="3436938" y="1514475"/>
          <p14:tracePt t="55827" x="3436938" y="1504950"/>
          <p14:tracePt t="55837" x="3436938" y="1485900"/>
          <p14:tracePt t="55842" x="3427413" y="1477963"/>
          <p14:tracePt t="55851" x="3427413" y="1468438"/>
          <p14:tracePt t="55858" x="3427413" y="1449388"/>
          <p14:tracePt t="55866" x="3419475" y="1441450"/>
          <p14:tracePt t="55876" x="3419475" y="1431925"/>
          <p14:tracePt t="55893" x="3390900" y="1412875"/>
          <p14:tracePt t="55899" x="3382963" y="1404938"/>
          <p14:tracePt t="55915" x="3373438" y="1395413"/>
          <p14:tracePt t="55922" x="3354388" y="1376363"/>
          <p14:tracePt t="55931" x="3346450" y="1358900"/>
          <p14:tracePt t="55939" x="3336925" y="1349375"/>
          <p14:tracePt t="55955" x="3317875" y="1339850"/>
          <p14:tracePt t="55964" x="3309938" y="1331913"/>
          <p14:tracePt t="55970" x="3300413" y="1331913"/>
          <p14:tracePt t="55978" x="3281363" y="1312863"/>
          <p14:tracePt t="55986" x="3273425" y="1312863"/>
          <p14:tracePt t="55994" x="3263900" y="1312863"/>
          <p14:tracePt t="56002" x="3244850" y="1303338"/>
          <p14:tracePt t="56019" x="3236913" y="1303338"/>
          <p14:tracePt t="56026" x="3227388" y="1303338"/>
          <p14:tracePt t="56035" x="3217863" y="1303338"/>
          <p14:tracePt t="56042" x="3200400" y="1303338"/>
          <p14:tracePt t="56051" x="3181350" y="1303338"/>
          <p14:tracePt t="56058" x="3171825" y="1303338"/>
          <p14:tracePt t="56068" x="3163888" y="1303338"/>
          <p14:tracePt t="56074" x="3154363" y="1303338"/>
          <p14:tracePt t="56082" x="3144838" y="1303338"/>
          <p14:tracePt t="56098" x="3117850" y="1303338"/>
          <p14:tracePt t="56106" x="3100388" y="1303338"/>
          <p14:tracePt t="56114" x="3090863" y="1303338"/>
          <p14:tracePt t="56122" x="3063875" y="1303338"/>
          <p14:tracePt t="56130" x="3044825" y="1303338"/>
          <p14:tracePt t="56138" x="3035300" y="1303338"/>
          <p14:tracePt t="56146" x="3017838" y="1303338"/>
          <p14:tracePt t="56154" x="2981325" y="1303338"/>
          <p14:tracePt t="56162" x="2962275" y="1303338"/>
          <p14:tracePt t="56178" x="2944813" y="1303338"/>
          <p14:tracePt t="56186" x="2935288" y="1312863"/>
          <p14:tracePt t="56228" x="2925763" y="1312863"/>
          <p14:tracePt t="56612" x="2935288" y="1312863"/>
          <p14:tracePt t="56635" x="2944813" y="1312863"/>
          <p14:tracePt t="56683" x="2954338" y="1303338"/>
          <p14:tracePt t="56691" x="2981325" y="1295400"/>
          <p14:tracePt t="56706" x="2998788" y="1276350"/>
          <p14:tracePt t="56724" x="2998788" y="1268413"/>
          <p14:tracePt t="56731" x="3008313" y="1258888"/>
          <p14:tracePt t="56748" x="3017838" y="1249363"/>
          <p14:tracePt t="56986" x="3017838" y="1258888"/>
          <p14:tracePt t="56995" x="3017838" y="1268413"/>
          <p14:tracePt t="57011" x="3008313" y="1276350"/>
          <p14:tracePt t="57034" x="2990850" y="1285875"/>
          <p14:tracePt t="57042" x="2971800" y="1295400"/>
          <p14:tracePt t="57050" x="2962275" y="1303338"/>
          <p14:tracePt t="57058" x="2944813" y="1312863"/>
          <p14:tracePt t="57082" x="2935288" y="1312863"/>
          <p14:tracePt t="57114" x="2925763" y="1322388"/>
          <p14:tracePt t="57280" x="2935288" y="1322388"/>
          <p14:tracePt t="57283" x="2944813" y="1312863"/>
          <p14:tracePt t="57540" x="2962275" y="1312863"/>
          <p14:tracePt t="57548" x="2971800" y="1303338"/>
          <p14:tracePt t="57602" x="2981325" y="1303338"/>
          <p14:tracePt t="57626" x="2998788" y="1303338"/>
          <p14:tracePt t="57667" x="3008313" y="1303338"/>
          <p14:tracePt t="59693" x="2998788" y="1322388"/>
          <p14:tracePt t="59702" x="2962275" y="1358900"/>
          <p14:tracePt t="59710" x="2944813" y="1376363"/>
          <p14:tracePt t="59716" x="2925763" y="1404938"/>
          <p14:tracePt t="59722" x="2898775" y="1441450"/>
          <p14:tracePt t="59731" x="2825750" y="1504950"/>
          <p14:tracePt t="59738" x="2781300" y="1558925"/>
          <p14:tracePt t="59746" x="2716213" y="1604963"/>
          <p14:tracePt t="59754" x="2662238" y="1641475"/>
          <p14:tracePt t="59762" x="2635250" y="1677988"/>
          <p14:tracePt t="59770" x="2589213" y="1714500"/>
          <p14:tracePt t="59778" x="2533650" y="1778000"/>
          <p14:tracePt t="59786" x="2516188" y="1797050"/>
          <p14:tracePt t="59794" x="2479675" y="1824038"/>
          <p14:tracePt t="59802" x="2479675" y="1833563"/>
          <p14:tracePt t="59810" x="2462213" y="1841500"/>
          <p14:tracePt t="59819" x="2443163" y="1841500"/>
          <p14:tracePt t="60109" x="2433638" y="1851025"/>
          <p14:tracePt t="60117" x="2433638" y="1860550"/>
          <p14:tracePt t="60130" x="2433638" y="1870075"/>
          <p14:tracePt t="60146" x="2433638" y="1878013"/>
          <p14:tracePt t="60178" x="2433638" y="1897063"/>
          <p14:tracePt t="60194" x="2433638" y="1906588"/>
          <p14:tracePt t="60202" x="2433638" y="1914525"/>
          <p14:tracePt t="60210" x="2433638" y="1924050"/>
          <p14:tracePt t="60226" x="2433638" y="1943100"/>
          <p14:tracePt t="60250" x="2433638" y="1951038"/>
          <p14:tracePt t="60638" x="2425700" y="1951038"/>
          <p14:tracePt t="60652" x="2416175" y="1951038"/>
          <p14:tracePt t="60682" x="2406650" y="1960563"/>
          <p14:tracePt t="60893" x="2397125" y="1960563"/>
          <p14:tracePt t="61124" x="2406650" y="1960563"/>
          <p14:tracePt t="61133" x="2443163" y="1970088"/>
          <p14:tracePt t="61141" x="2489200" y="1970088"/>
          <p14:tracePt t="61147" x="2543175" y="1997075"/>
          <p14:tracePt t="61154" x="2570163" y="1997075"/>
          <p14:tracePt t="61162" x="2598738" y="1997075"/>
          <p14:tracePt t="61170" x="2643188" y="1997075"/>
          <p14:tracePt t="61178" x="2662238" y="1997075"/>
          <p14:tracePt t="61186" x="2689225" y="1997075"/>
          <p14:tracePt t="61194" x="2708275" y="1997075"/>
          <p14:tracePt t="61202" x="2735263" y="1997075"/>
          <p14:tracePt t="61210" x="2752725" y="2006600"/>
          <p14:tracePt t="61218" x="2762250" y="2006600"/>
          <p14:tracePt t="61226" x="2789238" y="2016125"/>
          <p14:tracePt t="61242" x="2808288" y="2033588"/>
          <p14:tracePt t="61250" x="2825750" y="2043113"/>
          <p14:tracePt t="61258" x="2835275" y="2052638"/>
          <p14:tracePt t="61268" x="2844800" y="2052638"/>
          <p14:tracePt t="61274" x="2871788" y="2052638"/>
          <p14:tracePt t="61282" x="2889250" y="2052638"/>
          <p14:tracePt t="61290" x="2898775" y="2052638"/>
          <p14:tracePt t="61298" x="2908300" y="2060575"/>
          <p14:tracePt t="61306" x="2917825" y="2060575"/>
          <p14:tracePt t="61314" x="2925763" y="2060575"/>
          <p14:tracePt t="61322" x="2935288" y="2060575"/>
          <p14:tracePt t="61330" x="2962275" y="2060575"/>
          <p14:tracePt t="61346" x="2971800" y="2060575"/>
          <p14:tracePt t="61354" x="2981325" y="2060575"/>
          <p14:tracePt t="61362" x="2990850" y="2060575"/>
          <p14:tracePt t="61370" x="2998788" y="2060575"/>
          <p14:tracePt t="61378" x="3008313" y="2060575"/>
          <p14:tracePt t="61386" x="3017838" y="2060575"/>
          <p14:tracePt t="61394" x="3027363" y="2060575"/>
          <p14:tracePt t="61402" x="3035300" y="2052638"/>
          <p14:tracePt t="61419" x="3044825" y="2043113"/>
          <p14:tracePt t="61426" x="3054350" y="2043113"/>
          <p14:tracePt t="61434" x="3071813" y="2043113"/>
          <p14:tracePt t="61442" x="3090863" y="2033588"/>
          <p14:tracePt t="61451" x="3100388" y="2033588"/>
          <p14:tracePt t="61458" x="3127375" y="2033588"/>
          <p14:tracePt t="61467" x="3144838" y="2033588"/>
          <p14:tracePt t="61474" x="3163888" y="2033588"/>
          <p14:tracePt t="61490" x="3171825" y="2033588"/>
          <p14:tracePt t="61498" x="3181350" y="2033588"/>
          <p14:tracePt t="61756" x="3208338" y="2033588"/>
          <p14:tracePt t="61765" x="3217863" y="2033588"/>
          <p14:tracePt t="61772" x="3227388" y="2024063"/>
          <p14:tracePt t="61778" x="3244850" y="2006600"/>
          <p14:tracePt t="61794" x="3254375" y="2006600"/>
          <p14:tracePt t="61810" x="3263900" y="1997075"/>
          <p14:tracePt t="61842" x="3281363" y="1997075"/>
          <p14:tracePt t="61850" x="3290888" y="1997075"/>
          <p14:tracePt t="61867" x="3300413" y="1997075"/>
          <p14:tracePt t="61874" x="3309938" y="1997075"/>
          <p14:tracePt t="61890" x="3327400" y="2006600"/>
          <p14:tracePt t="61922" x="3336925" y="2016125"/>
          <p14:tracePt t="62050" x="3346450" y="2024063"/>
          <p14:tracePt t="62067" x="3363913" y="2024063"/>
          <p14:tracePt t="62074" x="3382963" y="2043113"/>
          <p14:tracePt t="62082" x="3390900" y="2043113"/>
          <p14:tracePt t="62090" x="3409950" y="2043113"/>
          <p14:tracePt t="62098" x="3427413" y="2052638"/>
          <p14:tracePt t="62106" x="3436938" y="2052638"/>
          <p14:tracePt t="62114" x="3455988" y="2060575"/>
          <p14:tracePt t="62122" x="3463925" y="2060575"/>
          <p14:tracePt t="62146" x="3473450" y="2060575"/>
          <p14:tracePt t="62170" x="3490913" y="2060575"/>
          <p14:tracePt t="62186" x="3500438" y="2060575"/>
          <p14:tracePt t="62194" x="3509963" y="2060575"/>
          <p14:tracePt t="62210" x="3519488" y="2060575"/>
          <p14:tracePt t="62218" x="3527425" y="2060575"/>
          <p14:tracePt t="62226" x="3536950" y="2070100"/>
          <p14:tracePt t="62282" x="3546475" y="2070100"/>
          <p14:tracePt t="62514" x="3582988" y="2070100"/>
          <p14:tracePt t="62522" x="3619500" y="2089150"/>
          <p14:tracePt t="62530" x="3646488" y="2089150"/>
          <p14:tracePt t="62542" x="3683000" y="2089150"/>
          <p14:tracePt t="62547" x="3729038" y="2097088"/>
          <p14:tracePt t="62557" x="3746500" y="2097088"/>
          <p14:tracePt t="62564" x="3783013" y="2106613"/>
          <p14:tracePt t="62571" x="3802063" y="2106613"/>
          <p14:tracePt t="62578" x="3846513" y="2106613"/>
          <p14:tracePt t="62586" x="3875088" y="2106613"/>
          <p14:tracePt t="62594" x="3883025" y="2106613"/>
          <p14:tracePt t="62602" x="3892550" y="2106613"/>
          <p14:tracePt t="62626" x="3911600" y="2106613"/>
          <p14:tracePt t="63281" x="3919538" y="2106613"/>
          <p14:tracePt t="63443" x="3919538" y="2097088"/>
          <p14:tracePt t="63450" x="3892550" y="2097088"/>
          <p14:tracePt t="63458" x="3883025" y="2097088"/>
          <p14:tracePt t="63471" x="3846513" y="2097088"/>
          <p14:tracePt t="63474" x="3819525" y="2097088"/>
          <p14:tracePt t="63482" x="3792538" y="2097088"/>
          <p14:tracePt t="63490" x="3746500" y="2097088"/>
          <p14:tracePt t="63498" x="3719513" y="2097088"/>
          <p14:tracePt t="63506" x="3683000" y="2097088"/>
          <p14:tracePt t="63515" x="3636963" y="2097088"/>
          <p14:tracePt t="63522" x="3582988" y="2097088"/>
          <p14:tracePt t="63530" x="3556000" y="2097088"/>
          <p14:tracePt t="63538" x="3527425" y="2097088"/>
          <p14:tracePt t="63546" x="3482975" y="2097088"/>
          <p14:tracePt t="63554" x="3463925" y="2097088"/>
          <p14:tracePt t="63562" x="3436938" y="2097088"/>
          <p14:tracePt t="63570" x="3427413" y="2097088"/>
          <p14:tracePt t="63868" x="3400425" y="2097088"/>
          <p14:tracePt t="63877" x="3363913" y="2089150"/>
          <p14:tracePt t="63887" x="3346450" y="2089150"/>
          <p14:tracePt t="63890" x="3336925" y="2089150"/>
          <p14:tracePt t="63898" x="3300413" y="2079625"/>
          <p14:tracePt t="63906" x="3290888" y="2079625"/>
          <p14:tracePt t="63914" x="3254375" y="2070100"/>
          <p14:tracePt t="63922" x="3244850" y="2060575"/>
          <p14:tracePt t="63930" x="3236913" y="2052638"/>
          <p14:tracePt t="63986" x="3227388" y="2043113"/>
          <p14:tracePt t="64010" x="3217863" y="2033588"/>
          <p14:tracePt t="64018" x="3208338" y="2024063"/>
          <p14:tracePt t="64035" x="3200400" y="2016125"/>
          <p14:tracePt t="64179" x="3200400" y="2006600"/>
          <p14:tracePt t="64186" x="3200400" y="1987550"/>
          <p14:tracePt t="64194" x="3200400" y="1979613"/>
          <p14:tracePt t="64202" x="3208338" y="1970088"/>
          <p14:tracePt t="64210" x="3217863" y="1970088"/>
          <p14:tracePt t="64220" x="3236913" y="1960563"/>
          <p14:tracePt t="64226" x="3254375" y="1951038"/>
          <p14:tracePt t="64235" x="3273425" y="1943100"/>
          <p14:tracePt t="64242" x="3281363" y="1933575"/>
          <p14:tracePt t="64258" x="3300413" y="1924050"/>
          <p14:tracePt t="64268" x="3309938" y="1914525"/>
          <p14:tracePt t="64284" x="3327400" y="1897063"/>
          <p14:tracePt t="64298" x="3336925" y="1897063"/>
          <p14:tracePt t="64323" x="3346450" y="1887538"/>
          <p14:tracePt t="64362" x="3354388" y="1887538"/>
          <p14:tracePt t="64378" x="3363913" y="1887538"/>
          <p14:tracePt t="64386" x="3373438" y="1887538"/>
          <p14:tracePt t="64394" x="3382963" y="1887538"/>
          <p14:tracePt t="64402" x="3419475" y="1887538"/>
          <p14:tracePt t="64410" x="3427413" y="1887538"/>
          <p14:tracePt t="64418" x="3436938" y="1887538"/>
          <p14:tracePt t="64427" x="3463925" y="1887538"/>
          <p14:tracePt t="64435" x="3482975" y="1887538"/>
          <p14:tracePt t="64442" x="3519488" y="1887538"/>
          <p14:tracePt t="64451" x="3546475" y="1887538"/>
          <p14:tracePt t="64459" x="3563938" y="1887538"/>
          <p14:tracePt t="64469" x="3592513" y="1887538"/>
          <p14:tracePt t="64474" x="3609975" y="1887538"/>
          <p14:tracePt t="64485" x="3619500" y="1887538"/>
          <p14:tracePt t="64490" x="3646488" y="1887538"/>
          <p14:tracePt t="64504" x="3656013" y="1887538"/>
          <p14:tracePt t="64507" x="3665538" y="1887538"/>
          <p14:tracePt t="64518" x="3692525" y="1897063"/>
          <p14:tracePt t="64525" x="3702050" y="1897063"/>
          <p14:tracePt t="64538" x="3729038" y="1897063"/>
          <p14:tracePt t="64546" x="3746500" y="1906588"/>
          <p14:tracePt t="64554" x="3783013" y="1914525"/>
          <p14:tracePt t="64562" x="3802063" y="1914525"/>
          <p14:tracePt t="64570" x="3810000" y="1914525"/>
          <p14:tracePt t="64578" x="3856038" y="1933575"/>
          <p14:tracePt t="64586" x="3875088" y="1933575"/>
          <p14:tracePt t="64594" x="3892550" y="1943100"/>
          <p14:tracePt t="64602" x="3919538" y="1943100"/>
          <p14:tracePt t="64610" x="3938588" y="1951038"/>
          <p14:tracePt t="64618" x="3956050" y="1951038"/>
          <p14:tracePt t="64626" x="3975100" y="1951038"/>
          <p14:tracePt t="64635" x="3984625" y="1951038"/>
          <p14:tracePt t="64642" x="4002088" y="1951038"/>
          <p14:tracePt t="64748" x="4011613" y="1960563"/>
          <p14:tracePt t="64764" x="4011613" y="1970088"/>
          <p14:tracePt t="64774" x="4011613" y="1979613"/>
          <p14:tracePt t="64789" x="4011613" y="1987550"/>
          <p14:tracePt t="64811" x="4011613" y="1997075"/>
          <p14:tracePt t="64827" x="4011613" y="2016125"/>
          <p14:tracePt t="64842" x="4002088" y="2033588"/>
          <p14:tracePt t="64858" x="3992563" y="2043113"/>
          <p14:tracePt t="64867" x="3975100" y="2052638"/>
          <p14:tracePt t="64874" x="3965575" y="2060575"/>
          <p14:tracePt t="64884" x="3956050" y="2070100"/>
          <p14:tracePt t="64903" x="3948113" y="2070100"/>
          <p14:tracePt t="64922" x="3938588" y="2070100"/>
          <p14:tracePt t="64930" x="3929063" y="2070100"/>
          <p14:tracePt t="64938" x="3902075" y="2070100"/>
          <p14:tracePt t="64946" x="3892550" y="2070100"/>
          <p14:tracePt t="64954" x="3875088" y="2070100"/>
          <p14:tracePt t="64963" x="3846513" y="2070100"/>
          <p14:tracePt t="64970" x="3829050" y="2070100"/>
          <p14:tracePt t="64978" x="3810000" y="2070100"/>
          <p14:tracePt t="64995" x="3802063" y="2070100"/>
          <p14:tracePt t="65002" x="3792538" y="2070100"/>
          <p14:tracePt t="65010" x="3775075" y="2070100"/>
          <p14:tracePt t="65019" x="3765550" y="2070100"/>
          <p14:tracePt t="65178" x="3756025" y="2070100"/>
          <p14:tracePt t="65498" x="3756025" y="2060575"/>
          <p14:tracePt t="65506" x="3756025" y="2052638"/>
          <p14:tracePt t="65514" x="3756025" y="2033588"/>
          <p14:tracePt t="65530" x="3756025" y="2024063"/>
          <p14:tracePt t="65538" x="3756025" y="2016125"/>
          <p14:tracePt t="65546" x="3756025" y="1997075"/>
          <p14:tracePt t="65554" x="3756025" y="1987550"/>
          <p14:tracePt t="65562" x="3756025" y="1979613"/>
          <p14:tracePt t="65586" x="3756025" y="1960563"/>
          <p14:tracePt t="65602" x="3756025" y="1951038"/>
          <p14:tracePt t="65618" x="3756025" y="1943100"/>
          <p14:tracePt t="65634" x="3756025" y="1933575"/>
          <p14:tracePt t="65642" x="3756025" y="1914525"/>
          <p14:tracePt t="65660" x="3756025" y="1906588"/>
          <p14:tracePt t="65702" x="3756025" y="1897063"/>
          <p14:tracePt t="66090" x="3756025" y="1878013"/>
          <p14:tracePt t="66250" x="3746500" y="1878013"/>
          <p14:tracePt t="66258" x="3746500" y="1897063"/>
          <p14:tracePt t="66274" x="3738563" y="1914525"/>
          <p14:tracePt t="66283" x="3729038" y="1951038"/>
          <p14:tracePt t="66290" x="3729038" y="1960563"/>
          <p14:tracePt t="66306" x="3719513" y="1979613"/>
          <p14:tracePt t="66314" x="3719513" y="1987550"/>
          <p14:tracePt t="66322" x="3709988" y="2006600"/>
          <p14:tracePt t="66340" x="3702050" y="2024063"/>
          <p14:tracePt t="66356" x="3702050" y="2033588"/>
          <p14:tracePt t="66378" x="3702050" y="2043113"/>
          <p14:tracePt t="66700" x="3702050" y="2052638"/>
          <p14:tracePt t="66720" x="3709988" y="2052638"/>
          <p14:tracePt t="66731" x="3719513" y="2052638"/>
          <p14:tracePt t="66738" x="3729038" y="2052638"/>
          <p14:tracePt t="66746" x="3746500" y="2052638"/>
          <p14:tracePt t="66754" x="3765550" y="2033588"/>
          <p14:tracePt t="66762" x="3775075" y="2033588"/>
          <p14:tracePt t="66778" x="3802063" y="2024063"/>
          <p14:tracePt t="66786" x="3802063" y="2016125"/>
          <p14:tracePt t="66802" x="3819525" y="1997075"/>
          <p14:tracePt t="66818" x="3829050" y="1987550"/>
          <p14:tracePt t="66850" x="3838575" y="1979613"/>
          <p14:tracePt t="67028" x="3838575" y="1960563"/>
          <p14:tracePt t="67042" x="3838575" y="1943100"/>
          <p14:tracePt t="67050" x="3829050" y="1933575"/>
          <p14:tracePt t="67067" x="3819525" y="1933575"/>
          <p14:tracePt t="67410" x="3810000" y="1933575"/>
          <p14:tracePt t="67426" x="3802063" y="1933575"/>
          <p14:tracePt t="67442" x="3792538" y="1933575"/>
          <p14:tracePt t="67450" x="3783013" y="1933575"/>
          <p14:tracePt t="67469" x="3775075" y="1943100"/>
          <p14:tracePt t="67483" x="3765550" y="1951038"/>
          <p14:tracePt t="67852" x="3765550" y="1943100"/>
          <p14:tracePt t="67862" x="3765550" y="1933575"/>
          <p14:tracePt t="67870" x="3765550" y="1924050"/>
          <p14:tracePt t="67886" x="3765550" y="1906588"/>
          <p14:tracePt t="67890" x="3756025" y="1897063"/>
          <p14:tracePt t="67918" x="3756025" y="1878013"/>
          <p14:tracePt t="68172" x="3746500" y="1870075"/>
          <p14:tracePt t="68220" x="3746500" y="1887538"/>
          <p14:tracePt t="68227" x="3746500" y="1906588"/>
          <p14:tracePt t="68235" x="3746500" y="1914525"/>
          <p14:tracePt t="68250" x="3746500" y="1933575"/>
          <p14:tracePt t="68259" x="3746500" y="1943100"/>
          <p14:tracePt t="68269" x="3746500" y="1951038"/>
          <p14:tracePt t="68275" x="3746500" y="1960563"/>
          <p14:tracePt t="68285" x="3746500" y="1987550"/>
          <p14:tracePt t="68291" x="3746500" y="1997075"/>
          <p14:tracePt t="68307" x="3746500" y="2016125"/>
          <p14:tracePt t="68314" x="3746500" y="2024063"/>
          <p14:tracePt t="68323" x="3746500" y="2033588"/>
          <p14:tracePt t="68330" x="3746500" y="2043113"/>
          <p14:tracePt t="68820" x="3756025" y="2052638"/>
          <p14:tracePt t="68860" x="3765550" y="2052638"/>
          <p14:tracePt t="68884" x="3783013" y="2052638"/>
          <p14:tracePt t="68893" x="3792538" y="2052638"/>
          <p14:tracePt t="68906" x="3810000" y="2033588"/>
          <p14:tracePt t="68922" x="3819525" y="2024063"/>
          <p14:tracePt t="68938" x="3829050" y="2016125"/>
          <p14:tracePt t="68978" x="3829050" y="2006600"/>
          <p14:tracePt t="69326" x="3838575" y="1997075"/>
          <p14:tracePt t="69365" x="3838575" y="1987550"/>
          <p14:tracePt t="69371" x="3819525" y="1987550"/>
          <p14:tracePt t="69378" x="3810000" y="1979613"/>
          <p14:tracePt t="69394" x="3802063" y="1979613"/>
          <p14:tracePt t="69403" x="3792538" y="1979613"/>
          <p14:tracePt t="69410" x="3775075" y="1979613"/>
          <p14:tracePt t="69426" x="3756025" y="1970088"/>
          <p14:tracePt t="69738" x="3746500" y="1970088"/>
          <p14:tracePt t="69754" x="3738563" y="1970088"/>
          <p14:tracePt t="69762" x="3729038" y="1979613"/>
          <p14:tracePt t="69829" x="3719513" y="1979613"/>
          <p14:tracePt t="69852" x="3709988" y="1979613"/>
          <p14:tracePt t="69860" x="3702050" y="1979613"/>
          <p14:tracePt t="69883" x="3702050" y="1970088"/>
          <p14:tracePt t="70018" x="3692525" y="1960563"/>
          <p14:tracePt t="70042" x="3692525" y="1951038"/>
          <p14:tracePt t="70067" x="3683000" y="1943100"/>
          <p14:tracePt t="70332" x="3646488" y="1960563"/>
          <p14:tracePt t="70345" x="3573463" y="1960563"/>
          <p14:tracePt t="70351" x="3455988" y="1979613"/>
          <p14:tracePt t="70357" x="3346450" y="2006600"/>
          <p14:tracePt t="70362" x="3254375" y="2006600"/>
          <p14:tracePt t="70370" x="3144838" y="2006600"/>
          <p14:tracePt t="70378" x="3035300" y="2006600"/>
          <p14:tracePt t="70386" x="2962275" y="2006600"/>
          <p14:tracePt t="70394" x="2881313" y="2006600"/>
          <p14:tracePt t="70402" x="2852738" y="2006600"/>
          <p14:tracePt t="70410" x="2835275" y="2006600"/>
          <p14:tracePt t="70420" x="2817813" y="2016125"/>
          <p14:tracePt t="70426" x="2808288" y="2016125"/>
          <p14:tracePt t="71218" x="2808288" y="2024063"/>
          <p14:tracePt t="72327" x="2817813" y="2024063"/>
          <p14:tracePt t="72334" x="2825750" y="2033588"/>
          <p14:tracePt t="72343" x="2844800" y="2033588"/>
          <p14:tracePt t="72346" x="2852738" y="2043113"/>
          <p14:tracePt t="72355" x="2862263" y="2052638"/>
          <p14:tracePt t="72362" x="2862263" y="2060575"/>
          <p14:tracePt t="72484" x="2871788" y="2060575"/>
          <p14:tracePt t="72524" x="2881313" y="2060575"/>
          <p14:tracePt t="72539" x="2889250" y="2060575"/>
          <p14:tracePt t="72547" x="2898775" y="2060575"/>
          <p14:tracePt t="72554" x="2917825" y="2060575"/>
          <p14:tracePt t="72578" x="2925763" y="2060575"/>
          <p14:tracePt t="72586" x="2935288" y="2060575"/>
          <p14:tracePt t="72602" x="2954338" y="2060575"/>
          <p14:tracePt t="72610" x="2962275" y="2060575"/>
          <p14:tracePt t="73164" x="2971800" y="2070100"/>
          <p14:tracePt t="73180" x="2971800" y="2079625"/>
          <p14:tracePt t="73258" x="2971800" y="2089150"/>
          <p14:tracePt t="73324" x="2971800" y="2097088"/>
          <p14:tracePt t="73473" x="2971800" y="2106613"/>
          <p14:tracePt t="73669" x="2990850" y="2106613"/>
          <p14:tracePt t="73860" x="2998788" y="2097088"/>
          <p14:tracePt t="73924" x="3008313" y="2089150"/>
          <p14:tracePt t="74114" x="2998788" y="2089150"/>
          <p14:tracePt t="74122" x="2998788" y="2060575"/>
          <p14:tracePt t="74130" x="2998788" y="2052638"/>
          <p14:tracePt t="74138" x="2998788" y="2033588"/>
          <p14:tracePt t="74146" x="3008313" y="2006600"/>
          <p14:tracePt t="74162" x="3008313" y="1997075"/>
          <p14:tracePt t="74284" x="3008313" y="2016125"/>
          <p14:tracePt t="74301" x="3008313" y="2033588"/>
          <p14:tracePt t="75381" x="3017838" y="2033588"/>
          <p14:tracePt t="75389" x="3044825" y="2033588"/>
          <p14:tracePt t="75397" x="3071813" y="2033588"/>
          <p14:tracePt t="75404" x="3100388" y="2033588"/>
          <p14:tracePt t="75410" x="3136900" y="2033588"/>
          <p14:tracePt t="75418" x="3163888" y="2033588"/>
          <p14:tracePt t="75426" x="3200400" y="2033588"/>
          <p14:tracePt t="75434" x="3254375" y="2033588"/>
          <p14:tracePt t="75442" x="3281363" y="2033588"/>
          <p14:tracePt t="75450" x="3309938" y="2033588"/>
          <p14:tracePt t="75458" x="3346450" y="2033588"/>
          <p14:tracePt t="75467" x="3390900" y="2033588"/>
          <p14:tracePt t="75475" x="3409950" y="2033588"/>
          <p14:tracePt t="75487" x="3436938" y="2033588"/>
          <p14:tracePt t="75492" x="3446463" y="2033588"/>
          <p14:tracePt t="75501" x="3455988" y="2033588"/>
          <p14:tracePt t="75506" x="3463925" y="2033588"/>
          <p14:tracePt t="75516" x="3473450" y="2033588"/>
          <p14:tracePt t="75530" x="3482975" y="2033588"/>
          <p14:tracePt t="75546" x="3490913" y="2033588"/>
          <p14:tracePt t="75581" x="3500438" y="2033588"/>
          <p14:tracePt t="75612" x="3519488" y="2033588"/>
          <p14:tracePt t="75623" x="3527425" y="2033588"/>
          <p14:tracePt t="75635" x="3536950" y="2033588"/>
          <p14:tracePt t="75667" x="3556000" y="2033588"/>
          <p14:tracePt t="75682" x="3563938" y="2033588"/>
          <p14:tracePt t="75690" x="3573463" y="2033588"/>
          <p14:tracePt t="75699" x="3582988" y="2033588"/>
          <p14:tracePt t="75716" x="3600450" y="2033588"/>
          <p14:tracePt t="75738" x="3609975" y="2033588"/>
          <p14:tracePt t="75746" x="3619500" y="2033588"/>
          <p14:tracePt t="75754" x="3646488" y="2033588"/>
          <p14:tracePt t="75762" x="3656013" y="2033588"/>
          <p14:tracePt t="75770" x="3692525" y="2033588"/>
          <p14:tracePt t="75778" x="3709988" y="2033588"/>
          <p14:tracePt t="75786" x="3738563" y="2033588"/>
          <p14:tracePt t="75794" x="3775075" y="2033588"/>
          <p14:tracePt t="75802" x="3792538" y="2033588"/>
          <p14:tracePt t="75810" x="3838575" y="2033588"/>
          <p14:tracePt t="75818" x="3856038" y="2033588"/>
          <p14:tracePt t="75826" x="3883025" y="2033588"/>
          <p14:tracePt t="75834" x="3902075" y="2033588"/>
          <p14:tracePt t="75842" x="3919538" y="2033588"/>
          <p14:tracePt t="75853" x="3929063" y="2033588"/>
          <p14:tracePt t="75871" x="3938588" y="2033588"/>
          <p14:tracePt t="76613" x="3956050" y="2033588"/>
          <p14:tracePt t="77085" x="3965575" y="2033588"/>
          <p14:tracePt t="77124" x="3975100" y="2024063"/>
          <p14:tracePt t="77134" x="3984625" y="2006600"/>
          <p14:tracePt t="77147" x="3992563" y="1997075"/>
          <p14:tracePt t="77154" x="4002088" y="1997075"/>
          <p14:tracePt t="77299" x="4011613" y="1997075"/>
          <p14:tracePt t="77316" x="4021138" y="1997075"/>
          <p14:tracePt t="77506" x="4029075" y="1987550"/>
          <p14:tracePt t="77810" x="4029075" y="1979613"/>
          <p14:tracePt t="77826" x="4021138" y="1979613"/>
          <p14:tracePt t="77842" x="4011613" y="1979613"/>
          <p14:tracePt t="77850" x="4002088" y="1979613"/>
          <p14:tracePt t="77874" x="3984625" y="1997075"/>
          <p14:tracePt t="78281" x="3984625" y="1979613"/>
          <p14:tracePt t="78289" x="3984625" y="1970088"/>
          <p14:tracePt t="78556" x="3984625" y="1960563"/>
          <p14:tracePt t="78564" x="3965575" y="1960563"/>
          <p14:tracePt t="78575" x="3938588" y="1960563"/>
          <p14:tracePt t="78581" x="3919538" y="1960563"/>
          <p14:tracePt t="78586" x="3865563" y="1960563"/>
          <p14:tracePt t="78594" x="3819525" y="1970088"/>
          <p14:tracePt t="78602" x="3746500" y="1970088"/>
          <p14:tracePt t="78610" x="3683000" y="1987550"/>
          <p14:tracePt t="78619" x="3646488" y="1997075"/>
          <p14:tracePt t="78626" x="3582988" y="2016125"/>
          <p14:tracePt t="78634" x="3536950" y="2033588"/>
          <p14:tracePt t="78642" x="3509963" y="2033588"/>
          <p14:tracePt t="78651" x="3482975" y="2043113"/>
          <p14:tracePt t="78658" x="3463925" y="2043113"/>
          <p14:tracePt t="78666" x="3446463" y="2043113"/>
          <p14:tracePt t="78674" x="3427413" y="2043113"/>
          <p14:tracePt t="78683" x="3419475" y="2043113"/>
          <p14:tracePt t="78690" x="3400425" y="2043113"/>
          <p14:tracePt t="78700" x="3382963" y="2043113"/>
          <p14:tracePt t="78718" x="3336925" y="2033588"/>
          <p14:tracePt t="78730" x="3300413" y="2033588"/>
          <p14:tracePt t="78738" x="3263900" y="2024063"/>
          <p14:tracePt t="78746" x="3244850" y="2024063"/>
          <p14:tracePt t="78755" x="3208338" y="2006600"/>
          <p14:tracePt t="78762" x="3200400" y="2006600"/>
          <p14:tracePt t="78770" x="3190875" y="2006600"/>
          <p14:tracePt t="78779" x="3163888" y="2006600"/>
          <p14:tracePt t="78786" x="3144838" y="1997075"/>
          <p14:tracePt t="78802" x="3127375" y="1997075"/>
          <p14:tracePt t="78810" x="3117850" y="1987550"/>
          <p14:tracePt t="78818" x="3108325" y="1987550"/>
          <p14:tracePt t="78933" x="3081338" y="1987550"/>
          <p14:tracePt t="78940" x="3071813" y="1987550"/>
          <p14:tracePt t="78950" x="3063875" y="1987550"/>
          <p14:tracePt t="78956" x="3044825" y="1987550"/>
          <p14:tracePt t="78966" x="3027363" y="1987550"/>
          <p14:tracePt t="78970" x="2998788" y="1987550"/>
          <p14:tracePt t="78978" x="2971800" y="1987550"/>
          <p14:tracePt t="78986" x="2944813" y="1987550"/>
          <p14:tracePt t="78995" x="2889250" y="1987550"/>
          <p14:tracePt t="79002" x="2844800" y="1987550"/>
          <p14:tracePt t="79011" x="2817813" y="1987550"/>
          <p14:tracePt t="79018" x="2789238" y="1987550"/>
          <p14:tracePt t="79026" x="2744788" y="1987550"/>
          <p14:tracePt t="79034" x="2735263" y="1987550"/>
          <p14:tracePt t="79051" x="2725738" y="1987550"/>
          <p14:tracePt t="79058" x="2708275" y="1987550"/>
          <p14:tracePt t="79228" x="2698750" y="1979613"/>
          <p14:tracePt t="79474" x="2698750" y="1970088"/>
          <p14:tracePt t="79482" x="2708275" y="1960563"/>
          <p14:tracePt t="79490" x="2725738" y="1960563"/>
          <p14:tracePt t="79515" x="2735263" y="1951038"/>
          <p14:tracePt t="79522" x="2744788" y="1943100"/>
          <p14:tracePt t="79546" x="2762250" y="1943100"/>
          <p14:tracePt t="79570" x="2771775" y="1943100"/>
          <p14:tracePt t="79586" x="2781300" y="1943100"/>
          <p14:tracePt t="79594" x="2798763" y="1943100"/>
          <p14:tracePt t="79603" x="2808288" y="1943100"/>
          <p14:tracePt t="79610" x="2825750" y="1943100"/>
          <p14:tracePt t="79618" x="2862263" y="1943100"/>
          <p14:tracePt t="79634" x="2871788" y="1943100"/>
          <p14:tracePt t="79642" x="2889250" y="1943100"/>
          <p14:tracePt t="79652" x="2898775" y="1943100"/>
          <p14:tracePt t="79870" x="2889250" y="1943100"/>
          <p14:tracePt t="79877" x="2862263" y="1943100"/>
          <p14:tracePt t="79882" x="2844800" y="1943100"/>
          <p14:tracePt t="79890" x="2798763" y="1960563"/>
          <p14:tracePt t="79900" x="2771775" y="1960563"/>
          <p14:tracePt t="79906" x="2762250" y="1960563"/>
          <p14:tracePt t="79915" x="2735263" y="1960563"/>
          <p14:tracePt t="79922" x="2708275" y="1960563"/>
          <p14:tracePt t="79938" x="2698750" y="1960563"/>
          <p14:tracePt t="80246" x="2689225" y="1970088"/>
          <p14:tracePt t="80298" x="2689225" y="1979613"/>
          <p14:tracePt t="80575" x="2689225" y="1970088"/>
          <p14:tracePt t="80583" x="2708275" y="1943100"/>
          <p14:tracePt t="80596" x="2716213" y="1897063"/>
          <p14:tracePt t="80603" x="2716213" y="1887538"/>
          <p14:tracePt t="80610" x="2725738" y="1878013"/>
          <p14:tracePt t="80619" x="2725738" y="1870075"/>
          <p14:tracePt t="80626" x="2735263" y="1860550"/>
          <p14:tracePt t="80698" x="2752725" y="1860550"/>
          <p14:tracePt t="80706" x="2771775" y="1878013"/>
          <p14:tracePt t="80715" x="2817813" y="1914525"/>
          <p14:tracePt t="80722" x="2862263" y="1924050"/>
          <p14:tracePt t="80733" x="2908300" y="1960563"/>
          <p14:tracePt t="80738" x="2935288" y="1970088"/>
          <p14:tracePt t="80746" x="2962275" y="1970088"/>
          <p14:tracePt t="80754" x="2981325" y="1979613"/>
          <p14:tracePt t="80762" x="3027363" y="1979613"/>
          <p14:tracePt t="80770" x="3035300" y="1979613"/>
          <p14:tracePt t="80778" x="3054350" y="1979613"/>
          <p14:tracePt t="80802" x="3071813" y="1979613"/>
          <p14:tracePt t="80810" x="3081338" y="1970088"/>
          <p14:tracePt t="80874" x="3090863" y="1960563"/>
          <p14:tracePt t="80914" x="3108325" y="1951038"/>
          <p14:tracePt t="80930" x="3117850" y="1951038"/>
          <p14:tracePt t="80938" x="3136900" y="1951038"/>
          <p14:tracePt t="80954" x="3144838" y="1951038"/>
          <p14:tracePt t="80962" x="3154363" y="1951038"/>
          <p14:tracePt t="80970" x="3171825" y="1951038"/>
          <p14:tracePt t="80978" x="3181350" y="1951038"/>
          <p14:tracePt t="80986" x="3190875" y="1951038"/>
          <p14:tracePt t="81010" x="3208338" y="1951038"/>
          <p14:tracePt t="81027" x="3227388" y="1960563"/>
          <p14:tracePt t="81042" x="3236913" y="1970088"/>
          <p14:tracePt t="81074" x="3244850" y="1979613"/>
          <p14:tracePt t="81091" x="3244850" y="1997075"/>
          <p14:tracePt t="81106" x="3244850" y="2006600"/>
          <p14:tracePt t="81115" x="3244850" y="2016125"/>
          <p14:tracePt t="81146" x="3254375" y="2024063"/>
          <p14:tracePt t="81154" x="3263900" y="2033588"/>
          <p14:tracePt t="81178" x="3263900" y="2043113"/>
          <p14:tracePt t="81194" x="3263900" y="2052638"/>
          <p14:tracePt t="81210" x="3263900" y="2060575"/>
          <p14:tracePt t="81227" x="3263900" y="2079625"/>
          <p14:tracePt t="81258" x="3263900" y="2089150"/>
          <p14:tracePt t="81404" x="3263900" y="2097088"/>
          <p14:tracePt t="81532" x="3273425" y="2106613"/>
          <p14:tracePt t="81542" x="3281363" y="2106613"/>
          <p14:tracePt t="81550" x="3290888" y="2106613"/>
          <p14:tracePt t="81555" x="3300413" y="2106613"/>
          <p14:tracePt t="81563" x="3309938" y="2106613"/>
          <p14:tracePt t="81570" x="3327400" y="2106613"/>
          <p14:tracePt t="81578" x="3336925" y="2106613"/>
          <p14:tracePt t="81586" x="3354388" y="2097088"/>
          <p14:tracePt t="81594" x="3363913" y="2089150"/>
          <p14:tracePt t="81610" x="3363913" y="2079625"/>
          <p14:tracePt t="81635" x="3373438" y="2079625"/>
          <p14:tracePt t="81642" x="3382963" y="2070100"/>
          <p14:tracePt t="81667" x="3390900" y="2070100"/>
          <p14:tracePt t="81674" x="3390900" y="2060575"/>
          <p14:tracePt t="81690" x="3390900" y="2052638"/>
          <p14:tracePt t="81700" x="3400425" y="2043113"/>
          <p14:tracePt t="81722" x="3400425" y="2033588"/>
          <p14:tracePt t="82452" x="3390900" y="2016125"/>
          <p14:tracePt t="82470" x="3382963" y="1997075"/>
          <p14:tracePt t="82483" x="3373438" y="1987550"/>
          <p14:tracePt t="82490" x="3363913" y="1987550"/>
          <p14:tracePt t="82506" x="3363913" y="1979613"/>
          <p14:tracePt t="82514" x="3354388" y="1970088"/>
          <p14:tracePt t="82829" x="3346450" y="1970088"/>
          <p14:tracePt t="82835" x="3346450" y="1979613"/>
          <p14:tracePt t="82842" x="3346450" y="1987550"/>
          <p14:tracePt t="82850" x="3346450" y="2006600"/>
          <p14:tracePt t="82858" x="3346450" y="2016125"/>
          <p14:tracePt t="82866" x="3346450" y="2033588"/>
          <p14:tracePt t="82874" x="3346450" y="2043113"/>
          <p14:tracePt t="82884" x="3346450" y="2052638"/>
          <p14:tracePt t="82890" x="3354388" y="2052638"/>
          <p14:tracePt t="82970" x="3354388" y="2070100"/>
          <p14:tracePt t="82986" x="3354388" y="2079625"/>
          <p14:tracePt t="83252" x="3354388" y="2089150"/>
          <p14:tracePt t="83307" x="3346450" y="2089150"/>
          <p14:tracePt t="83322" x="3336925" y="2089150"/>
          <p14:tracePt t="83330" x="3300413" y="2089150"/>
          <p14:tracePt t="83338" x="3263900" y="2089150"/>
          <p14:tracePt t="83346" x="3236913" y="2097088"/>
          <p14:tracePt t="83354" x="3171825" y="2125663"/>
          <p14:tracePt t="83362" x="3127375" y="2143125"/>
          <p14:tracePt t="83370" x="3071813" y="2170113"/>
          <p14:tracePt t="83378" x="3027363" y="2197100"/>
          <p14:tracePt t="83386" x="2962275" y="2216150"/>
          <p14:tracePt t="83394" x="2925763" y="2243138"/>
          <p14:tracePt t="83402" x="2898775" y="2262188"/>
          <p14:tracePt t="83410" x="2881313" y="2270125"/>
          <p14:tracePt t="83418" x="2862263" y="2279650"/>
          <p14:tracePt t="83426" x="2852738" y="2289175"/>
          <p14:tracePt t="83434" x="2852738" y="2298700"/>
          <p14:tracePt t="83442" x="2844800" y="2298700"/>
          <p14:tracePt t="83700" x="2852738" y="2298700"/>
          <p14:tracePt t="83708" x="2862263" y="2306638"/>
          <p14:tracePt t="83721" x="2871788" y="2316163"/>
          <p14:tracePt t="83754" x="2881313" y="2325688"/>
          <p14:tracePt t="83922" x="2881313" y="2335213"/>
          <p14:tracePt t="83931" x="2881313" y="2343150"/>
          <p14:tracePt t="83938" x="2881313" y="2352675"/>
          <p14:tracePt t="83948" x="2889250" y="2362200"/>
          <p14:tracePt t="83955" x="2898775" y="2371725"/>
          <p14:tracePt t="83963" x="2908300" y="2379663"/>
          <p14:tracePt t="83970" x="2917825" y="2389188"/>
          <p14:tracePt t="83978" x="2925763" y="2398713"/>
          <p14:tracePt t="83994" x="2935288" y="2408238"/>
          <p14:tracePt t="84010" x="2944813" y="2416175"/>
          <p14:tracePt t="84228" x="2971800" y="2416175"/>
          <p14:tracePt t="84236" x="2990850" y="2425700"/>
          <p14:tracePt t="84245" x="3027363" y="2425700"/>
          <p14:tracePt t="84250" x="3027363" y="2435225"/>
          <p14:tracePt t="84258" x="3035300" y="2435225"/>
          <p14:tracePt t="84267" x="3054350" y="2435225"/>
          <p14:tracePt t="84274" x="3063875" y="2435225"/>
          <p14:tracePt t="84296" x="3071813" y="2435225"/>
          <p14:tracePt t="84301" x="3081338" y="2435225"/>
          <p14:tracePt t="84362" x="3090863" y="2435225"/>
          <p14:tracePt t="84386" x="3100388" y="2435225"/>
          <p14:tracePt t="84410" x="3108325" y="2435225"/>
          <p14:tracePt t="84418" x="3117850" y="2435225"/>
          <p14:tracePt t="84426" x="3127375" y="2425700"/>
          <p14:tracePt t="84566" x="3136900" y="2425700"/>
          <p14:tracePt t="84577" x="3144838" y="2425700"/>
          <p14:tracePt t="84588" x="3154363" y="2425700"/>
          <p14:tracePt t="84595" x="3171825" y="2425700"/>
          <p14:tracePt t="84602" x="3181350" y="2425700"/>
          <p14:tracePt t="84611" x="3190875" y="2425700"/>
          <p14:tracePt t="84626" x="3208338" y="2425700"/>
          <p14:tracePt t="84634" x="3227388" y="2425700"/>
          <p14:tracePt t="84651" x="3236913" y="2425700"/>
          <p14:tracePt t="84658" x="3244850" y="2416175"/>
          <p14:tracePt t="84666" x="3254375" y="2416175"/>
          <p14:tracePt t="84683" x="3263900" y="2416175"/>
          <p14:tracePt t="84690" x="3273425" y="2408238"/>
          <p14:tracePt t="85068" x="3273425" y="2416175"/>
          <p14:tracePt t="85076" x="3263900" y="2425700"/>
          <p14:tracePt t="85096" x="3254375" y="2435225"/>
          <p14:tracePt t="85373" x="3236913" y="2444750"/>
          <p14:tracePt t="85380" x="3227388" y="2444750"/>
          <p14:tracePt t="85389" x="3217863" y="2444750"/>
          <p14:tracePt t="85402" x="3200400" y="2444750"/>
          <p14:tracePt t="85410" x="3190875" y="2444750"/>
          <p14:tracePt t="85426" x="3181350" y="2444750"/>
          <p14:tracePt t="85434" x="3154363" y="2444750"/>
          <p14:tracePt t="85548" x="3144838" y="2444750"/>
          <p14:tracePt t="85556" x="3136900" y="2444750"/>
          <p14:tracePt t="85564" x="3127375" y="2444750"/>
          <p14:tracePt t="85573" x="3108325" y="2444750"/>
          <p14:tracePt t="85580" x="3090863" y="2444750"/>
          <p14:tracePt t="85587" x="3063875" y="2444750"/>
          <p14:tracePt t="85594" x="3017838" y="2444750"/>
          <p14:tracePt t="85602" x="2998788" y="2444750"/>
          <p14:tracePt t="85612" x="2971800" y="2444750"/>
          <p14:tracePt t="85623" x="2962275" y="2444750"/>
          <p14:tracePt t="85628" x="2954338" y="2444750"/>
          <p14:tracePt t="85638" x="2944813" y="2444750"/>
          <p14:tracePt t="85642" x="2935288" y="2444750"/>
          <p14:tracePt t="85658" x="2925763" y="2444750"/>
          <p14:tracePt t="85666" x="2917825" y="2444750"/>
          <p14:tracePt t="85683" x="2898775" y="2444750"/>
          <p14:tracePt t="85690" x="2889250" y="2444750"/>
          <p14:tracePt t="85699" x="2881313" y="2444750"/>
          <p14:tracePt t="85730" x="2871788" y="2444750"/>
          <p14:tracePt t="85746" x="2852738" y="2444750"/>
          <p14:tracePt t="85754" x="2844800" y="2444750"/>
          <p14:tracePt t="85763" x="2835275" y="2444750"/>
          <p14:tracePt t="85771" x="2825750" y="2444750"/>
          <p14:tracePt t="85787" x="2808288" y="2444750"/>
          <p14:tracePt t="86372" x="2781300" y="2425700"/>
          <p14:tracePt t="86379" x="2771775" y="2425700"/>
          <p14:tracePt t="86386" x="2762250" y="2425700"/>
          <p14:tracePt t="86394" x="2744788" y="2416175"/>
          <p14:tracePt t="86402" x="2735263" y="2416175"/>
          <p14:tracePt t="86410" x="2716213" y="2416175"/>
          <p14:tracePt t="86418" x="2716213" y="2408238"/>
          <p14:tracePt t="86434" x="2698750" y="2398713"/>
          <p14:tracePt t="86442" x="2689225" y="2398713"/>
          <p14:tracePt t="86458" x="2679700" y="2398713"/>
          <p14:tracePt t="86468" x="2671763" y="2398713"/>
          <p14:tracePt t="86483" x="2662238" y="2398713"/>
          <p14:tracePt t="86490" x="2652713" y="2389188"/>
          <p14:tracePt t="86499" x="2652713" y="2379663"/>
          <p14:tracePt t="86506" x="2643188" y="2371725"/>
          <p14:tracePt t="86538" x="2635250" y="2371725"/>
          <p14:tracePt t="86546" x="2625725" y="2371725"/>
          <p14:tracePt t="86570" x="2616200" y="2371725"/>
          <p14:tracePt t="86578" x="2589213" y="2352675"/>
          <p14:tracePt t="86594" x="2579688" y="2343150"/>
          <p14:tracePt t="86602" x="2570163" y="2335213"/>
          <p14:tracePt t="86610" x="2562225" y="2316163"/>
          <p14:tracePt t="86618" x="2562225" y="2306638"/>
          <p14:tracePt t="86635" x="2562225" y="2298700"/>
          <p14:tracePt t="86642" x="2552700" y="2289175"/>
          <p14:tracePt t="86666" x="2552700" y="2270125"/>
          <p14:tracePt t="86674" x="2543175" y="2262188"/>
          <p14:tracePt t="86690" x="2543175" y="2252663"/>
          <p14:tracePt t="86701" x="2543175" y="2243138"/>
          <p14:tracePt t="86706" x="2543175" y="2225675"/>
          <p14:tracePt t="86723" x="2543175" y="2216150"/>
          <p14:tracePt t="86739" x="2543175" y="2206625"/>
          <p14:tracePt t="86763" x="2543175" y="2189163"/>
          <p14:tracePt t="86804" x="2543175" y="2179638"/>
          <p14:tracePt t="86811" x="2543175" y="2170113"/>
          <p14:tracePt t="86827" x="2543175" y="2160588"/>
          <p14:tracePt t="86843" x="2552700" y="2160588"/>
          <p14:tracePt t="86851" x="2562225" y="2143125"/>
          <p14:tracePt t="86859" x="2579688" y="2143125"/>
          <p14:tracePt t="86867" x="2589213" y="2133600"/>
          <p14:tracePt t="86874" x="2625725" y="2133600"/>
          <p14:tracePt t="86883" x="2643188" y="2125663"/>
          <p14:tracePt t="86890" x="2652713" y="2125663"/>
          <p14:tracePt t="86901" x="2689225" y="2125663"/>
          <p14:tracePt t="86907" x="2716213" y="2125663"/>
          <p14:tracePt t="86918" x="2744788" y="2125663"/>
          <p14:tracePt t="86922" x="2789238" y="2125663"/>
          <p14:tracePt t="86932" x="2825750" y="2125663"/>
          <p14:tracePt t="86938" x="2898775" y="2125663"/>
          <p14:tracePt t="86946" x="2954338" y="2125663"/>
          <p14:tracePt t="86954" x="3008313" y="2125663"/>
          <p14:tracePt t="86962" x="3054350" y="2125663"/>
          <p14:tracePt t="86970" x="3108325" y="2125663"/>
          <p14:tracePt t="86980" x="3144838" y="2125663"/>
          <p14:tracePt t="86987" x="3181350" y="2125663"/>
          <p14:tracePt t="86996" x="3208338" y="2125663"/>
          <p14:tracePt t="87003" x="3217863" y="2125663"/>
          <p14:tracePt t="87034" x="3236913" y="2125663"/>
          <p14:tracePt t="87074" x="3244850" y="2125663"/>
          <p14:tracePt t="87100" x="3254375" y="2125663"/>
          <p14:tracePt t="87108" x="3263900" y="2125663"/>
          <p14:tracePt t="87116" x="3281363" y="2133600"/>
          <p14:tracePt t="87124" x="3290888" y="2143125"/>
          <p14:tracePt t="87139" x="3300413" y="2160588"/>
          <p14:tracePt t="87149" x="3327400" y="2197100"/>
          <p14:tracePt t="87154" x="3346450" y="2216150"/>
          <p14:tracePt t="87162" x="3354388" y="2225675"/>
          <p14:tracePt t="87170" x="3363913" y="2243138"/>
          <p14:tracePt t="87178" x="3363913" y="2252663"/>
          <p14:tracePt t="87186" x="3382963" y="2289175"/>
          <p14:tracePt t="87202" x="3390900" y="2306638"/>
          <p14:tracePt t="87210" x="3390900" y="2316163"/>
          <p14:tracePt t="87218" x="3390900" y="2325688"/>
          <p14:tracePt t="87234" x="3390900" y="2343150"/>
          <p14:tracePt t="87242" x="3390900" y="2352675"/>
          <p14:tracePt t="87250" x="3390900" y="2362200"/>
          <p14:tracePt t="87275" x="3390900" y="2371725"/>
          <p14:tracePt t="87294" x="3390900" y="2379663"/>
          <p14:tracePt t="87303" x="3382963" y="2398713"/>
          <p14:tracePt t="87310" x="3373438" y="2398713"/>
          <p14:tracePt t="87323" x="3354388" y="2408238"/>
          <p14:tracePt t="87333" x="3346450" y="2408238"/>
          <p14:tracePt t="87339" x="3336925" y="2408238"/>
          <p14:tracePt t="87346" x="3317875" y="2416175"/>
          <p14:tracePt t="87355" x="3309938" y="2416175"/>
          <p14:tracePt t="87362" x="3300413" y="2416175"/>
          <p14:tracePt t="87498" x="3290888" y="2416175"/>
          <p14:tracePt t="87507" x="3281363" y="2416175"/>
          <p14:tracePt t="87514" x="3263900" y="2416175"/>
          <p14:tracePt t="87522" x="3254375" y="2408238"/>
          <p14:tracePt t="87538" x="3254375" y="2398713"/>
          <p14:tracePt t="87546" x="3236913" y="2389188"/>
          <p14:tracePt t="87554" x="3227388" y="2389188"/>
          <p14:tracePt t="87562" x="3208338" y="2379663"/>
          <p14:tracePt t="87570" x="3190875" y="2379663"/>
          <p14:tracePt t="87578" x="3171825" y="2362200"/>
          <p14:tracePt t="87586" x="3163888" y="2362200"/>
          <p14:tracePt t="87594" x="3136900" y="2352675"/>
          <p14:tracePt t="87602" x="3117850" y="2343150"/>
          <p14:tracePt t="87610" x="3100388" y="2343150"/>
          <p14:tracePt t="87618" x="3090863" y="2335213"/>
          <p14:tracePt t="87626" x="3081338" y="2335213"/>
          <p14:tracePt t="87634" x="3063875" y="2335213"/>
          <p14:tracePt t="87651" x="3035300" y="2316163"/>
          <p14:tracePt t="87690" x="3008313" y="2306638"/>
          <p14:tracePt t="87813" x="2998788" y="2289175"/>
          <p14:tracePt t="88218" x="2990850" y="2289175"/>
          <p14:tracePt t="88226" x="2954338" y="2289175"/>
          <p14:tracePt t="88234" x="2908300" y="2289175"/>
          <p14:tracePt t="88242" x="2871788" y="2289175"/>
          <p14:tracePt t="88250" x="2825750" y="2289175"/>
          <p14:tracePt t="88258" x="2798763" y="2306638"/>
          <p14:tracePt t="88266" x="2752725" y="2306638"/>
          <p14:tracePt t="88276" x="2716213" y="2306638"/>
          <p14:tracePt t="88282" x="2698750" y="2316163"/>
          <p14:tracePt t="88290" x="2671763" y="2316163"/>
          <p14:tracePt t="88299" x="2652713" y="2316163"/>
          <p14:tracePt t="88306" x="2635250" y="2325688"/>
          <p14:tracePt t="88315" x="2616200" y="2325688"/>
          <p14:tracePt t="88322" x="2589213" y="2335213"/>
          <p14:tracePt t="88331" x="2552700" y="2335213"/>
          <p14:tracePt t="88339" x="2533650" y="2343150"/>
          <p14:tracePt t="88346" x="2516188" y="2352675"/>
          <p14:tracePt t="88354" x="2498725" y="2352675"/>
          <p14:tracePt t="88362" x="2470150" y="2352675"/>
          <p14:tracePt t="88370" x="2462213" y="2362200"/>
          <p14:tracePt t="88378" x="2452688" y="2362200"/>
          <p14:tracePt t="88386" x="2443163" y="2362200"/>
          <p14:tracePt t="88394" x="2433638" y="2362200"/>
          <p14:tracePt t="88402" x="2425700" y="2362200"/>
          <p14:tracePt t="88418" x="2416175" y="2362200"/>
          <p14:tracePt t="88498" x="2397125" y="2362200"/>
          <p14:tracePt t="88506" x="2379663" y="2371725"/>
          <p14:tracePt t="88514" x="2370138" y="2379663"/>
          <p14:tracePt t="88522" x="2343150" y="2379663"/>
          <p14:tracePt t="88533" x="2324100" y="2398713"/>
          <p14:tracePt t="88538" x="2316163" y="2408238"/>
          <p14:tracePt t="88554" x="2287588" y="2416175"/>
          <p14:tracePt t="88562" x="2270125" y="2416175"/>
          <p14:tracePt t="88570" x="2260600" y="2425700"/>
          <p14:tracePt t="88578" x="2251075" y="2425700"/>
          <p14:tracePt t="88586" x="2233613" y="2444750"/>
          <p14:tracePt t="88594" x="2224088" y="2444750"/>
          <p14:tracePt t="88602" x="2214563" y="2444750"/>
          <p14:tracePt t="88611" x="2206625" y="2452688"/>
          <p14:tracePt t="88634" x="2187575" y="2452688"/>
          <p14:tracePt t="88682" x="2179638" y="2452688"/>
          <p14:tracePt t="88724" x="2170113" y="2452688"/>
          <p14:tracePt t="88746" x="2170113" y="2444750"/>
          <p14:tracePt t="88786" x="2170113" y="2435225"/>
          <p14:tracePt t="89084" x="2170113" y="2408238"/>
          <p14:tracePt t="89258" x="2179638" y="2398713"/>
          <p14:tracePt t="93012" x="2179638" y="2379663"/>
          <p14:tracePt t="93018" x="2179638" y="2362200"/>
          <p14:tracePt t="93036" x="2179638" y="2335213"/>
          <p14:tracePt t="93044" x="2170113" y="2325688"/>
          <p14:tracePt t="93053" x="2170113" y="2316163"/>
          <p14:tracePt t="93172" x="2160588" y="2306638"/>
          <p14:tracePt t="93183" x="2151063" y="2298700"/>
          <p14:tracePt t="93195" x="2143125" y="2298700"/>
          <p14:tracePt t="93309" x="2133600" y="2298700"/>
          <p14:tracePt t="93533" x="2124075" y="2298700"/>
          <p14:tracePt t="93564" x="2106613" y="2298700"/>
          <p14:tracePt t="93580" x="2087563" y="2279650"/>
          <p14:tracePt t="93604" x="2087563" y="2270125"/>
          <p14:tracePt t="93637" x="2078038" y="2262188"/>
          <p14:tracePt t="93675" x="2078038" y="2243138"/>
          <p14:tracePt t="93706" x="2078038" y="2233613"/>
          <p14:tracePt t="93718" x="2078038" y="2225675"/>
          <p14:tracePt t="93722" x="2087563" y="2216150"/>
          <p14:tracePt t="93738" x="2106613" y="2197100"/>
          <p14:tracePt t="93746" x="2114550" y="2197100"/>
          <p14:tracePt t="93754" x="2133600" y="2189163"/>
          <p14:tracePt t="93762" x="2160588" y="2179638"/>
          <p14:tracePt t="93770" x="2170113" y="2179638"/>
          <p14:tracePt t="93778" x="2187575" y="2179638"/>
          <p14:tracePt t="93786" x="2206625" y="2179638"/>
          <p14:tracePt t="93794" x="2214563" y="2179638"/>
          <p14:tracePt t="93802" x="2224088" y="2179638"/>
          <p14:tracePt t="93810" x="2233613" y="2179638"/>
          <p14:tracePt t="93826" x="2243138" y="2179638"/>
          <p14:tracePt t="93850" x="2251075" y="2179638"/>
          <p14:tracePt t="93858" x="2260600" y="2179638"/>
          <p14:tracePt t="93866" x="2270125" y="2179638"/>
          <p14:tracePt t="93886" x="2287588" y="2179638"/>
          <p14:tracePt t="93891" x="2297113" y="2179638"/>
          <p14:tracePt t="93919" x="2306638" y="2179638"/>
          <p14:tracePt t="93956" x="2324100" y="2189163"/>
          <p14:tracePt t="93978" x="2333625" y="2197100"/>
          <p14:tracePt t="94002" x="2343150" y="2206625"/>
          <p14:tracePt t="94018" x="2352675" y="2216150"/>
          <p14:tracePt t="94050" x="2352675" y="2225675"/>
          <p14:tracePt t="94058" x="2352675" y="2233613"/>
          <p14:tracePt t="94066" x="2352675" y="2243138"/>
          <p14:tracePt t="94074" x="2352675" y="2262188"/>
          <p14:tracePt t="94083" x="2352675" y="2270125"/>
          <p14:tracePt t="94099" x="2352675" y="2279650"/>
          <p14:tracePt t="94197" x="2343150" y="2298700"/>
          <p14:tracePt t="94212" x="2333625" y="2306638"/>
          <p14:tracePt t="94224" x="2324100" y="2316163"/>
          <p14:tracePt t="94231" x="2316163" y="2325688"/>
          <p14:tracePt t="94242" x="2306638" y="2335213"/>
          <p14:tracePt t="94258" x="2287588" y="2343150"/>
          <p14:tracePt t="94266" x="2270125" y="2352675"/>
          <p14:tracePt t="94276" x="2260600" y="2362200"/>
          <p14:tracePt t="94282" x="2251075" y="2362200"/>
          <p14:tracePt t="94290" x="2224088" y="2362200"/>
          <p14:tracePt t="94303" x="2206625" y="2371725"/>
          <p14:tracePt t="94309" x="2197100" y="2371725"/>
          <p14:tracePt t="94320" x="2179638" y="2371725"/>
          <p14:tracePt t="94326" x="2160588" y="2371725"/>
          <p14:tracePt t="94346" x="2143125" y="2371725"/>
          <p14:tracePt t="94423" x="2133600" y="2371725"/>
          <p14:tracePt t="94437" x="2124075" y="2371725"/>
          <p14:tracePt t="94755" x="2133600" y="2362200"/>
          <p14:tracePt t="94820" x="2143125" y="2352675"/>
          <p14:tracePt t="94830" x="2151063" y="2343150"/>
          <p14:tracePt t="94842" x="2160588" y="2335213"/>
          <p14:tracePt t="94858" x="2179638" y="2325688"/>
          <p14:tracePt t="94866" x="2187575" y="2325688"/>
          <p14:tracePt t="94875" x="2197100" y="2325688"/>
          <p14:tracePt t="94889" x="2206625" y="2316163"/>
          <p14:tracePt t="94892" x="2214563" y="2316163"/>
          <p14:tracePt t="94903" x="2214563" y="2306638"/>
          <p14:tracePt t="94915" x="2243138" y="2298700"/>
          <p14:tracePt t="94938" x="2251075" y="2298700"/>
          <p14:tracePt t="94948" x="2260600" y="2298700"/>
          <p14:tracePt t="95834" x="2233613" y="2298700"/>
          <p14:tracePt t="95842" x="2160588" y="2298700"/>
          <p14:tracePt t="95850" x="2087563" y="2298700"/>
          <p14:tracePt t="95858" x="2051050" y="2298700"/>
          <p14:tracePt t="95866" x="2005013" y="2298700"/>
          <p14:tracePt t="95875" x="1960563" y="2298700"/>
          <p14:tracePt t="95883" x="1931988" y="2270125"/>
          <p14:tracePt t="95890" x="1895475" y="2262188"/>
          <p14:tracePt t="95898" x="1868488" y="2243138"/>
          <p14:tracePt t="95908" x="1831975" y="2225675"/>
          <p14:tracePt t="95920" x="1814513" y="2206625"/>
          <p14:tracePt t="95926" x="1804988" y="2197100"/>
          <p14:tracePt t="95939" x="1804988" y="2189163"/>
          <p14:tracePt t="96010" x="1795463" y="2179638"/>
          <p14:tracePt t="96034" x="1795463" y="2189163"/>
          <p14:tracePt t="96042" x="1795463" y="2206625"/>
          <p14:tracePt t="96050" x="1795463" y="2225675"/>
          <p14:tracePt t="96058" x="1795463" y="2243138"/>
          <p14:tracePt t="96066" x="1795463" y="2252663"/>
          <p14:tracePt t="96074" x="1795463" y="2262188"/>
          <p14:tracePt t="96082" x="1795463" y="2270125"/>
          <p14:tracePt t="96091" x="1804988" y="2270125"/>
          <p14:tracePt t="96102" x="1814513" y="2270125"/>
          <p14:tracePt t="96106" x="1824038" y="2279650"/>
          <p14:tracePt t="96116" x="1841500" y="2279650"/>
          <p14:tracePt t="96122" x="1851025" y="2279650"/>
          <p14:tracePt t="96132" x="1860550" y="2279650"/>
          <p14:tracePt t="96154" x="1878013" y="2279650"/>
          <p14:tracePt t="96168" x="1887538" y="2279650"/>
          <p14:tracePt t="96171" x="1895475" y="2279650"/>
          <p14:tracePt t="96187" x="1905000" y="2279650"/>
          <p14:tracePt t="96228" x="1914525" y="2279650"/>
          <p14:tracePt t="96238" x="1924050" y="2279650"/>
          <p14:tracePt t="96252" x="1931988" y="2262188"/>
          <p14:tracePt t="96269" x="1941513" y="2262188"/>
          <p14:tracePt t="96280" x="1960563" y="2262188"/>
          <p14:tracePt t="96283" x="1978025" y="2262188"/>
          <p14:tracePt t="96293" x="2024063" y="2262188"/>
          <p14:tracePt t="96300" x="2060575" y="2262188"/>
          <p14:tracePt t="96306" x="2087563" y="2262188"/>
          <p14:tracePt t="96315" x="2143125" y="2262188"/>
          <p14:tracePt t="96322" x="2187575" y="2262188"/>
          <p14:tracePt t="96331" x="2243138" y="2262188"/>
          <p14:tracePt t="96339" x="2287588" y="2279650"/>
          <p14:tracePt t="96353" x="2324100" y="2279650"/>
          <p14:tracePt t="96356" x="2352675" y="2279650"/>
          <p14:tracePt t="96374" x="2389188" y="2279650"/>
          <p14:tracePt t="96385" x="2397125" y="2279650"/>
          <p14:tracePt t="96390" x="2416175" y="2279650"/>
          <p14:tracePt t="96412" x="2425700" y="2279650"/>
          <p14:tracePt t="96480" x="2433638" y="2279650"/>
          <p14:tracePt t="97018" x="2443163" y="2279650"/>
          <p14:tracePt t="97027" x="2489200" y="2262188"/>
          <p14:tracePt t="97034" x="2533650" y="2262188"/>
          <p14:tracePt t="97043" x="2589213" y="2262188"/>
          <p14:tracePt t="97050" x="2643188" y="2262188"/>
          <p14:tracePt t="97058" x="2698750" y="2262188"/>
          <p14:tracePt t="97066" x="2752725" y="2262188"/>
          <p14:tracePt t="97074" x="2798763" y="2262188"/>
          <p14:tracePt t="97082" x="2835275" y="2262188"/>
          <p14:tracePt t="97091" x="2862263" y="2262188"/>
          <p14:tracePt t="97098" x="2881313" y="2262188"/>
          <p14:tracePt t="97106" x="2889250" y="2262188"/>
          <p14:tracePt t="97115" x="2908300" y="2262188"/>
          <p14:tracePt t="97122" x="2925763" y="2262188"/>
          <p14:tracePt t="97131" x="2935288" y="2262188"/>
          <p14:tracePt t="97138" x="2954338" y="2262188"/>
          <p14:tracePt t="97149" x="2981325" y="2262188"/>
          <p14:tracePt t="97154" x="2990850" y="2262188"/>
          <p14:tracePt t="97163" x="2998788" y="2262188"/>
          <p14:tracePt t="97186" x="3008313" y="2262188"/>
          <p14:tracePt t="97194" x="3017838" y="2262188"/>
          <p14:tracePt t="97210" x="3027363" y="2262188"/>
          <p14:tracePt t="97218" x="3035300" y="2262188"/>
          <p14:tracePt t="97226" x="3054350" y="2262188"/>
          <p14:tracePt t="97234" x="3063875" y="2262188"/>
          <p14:tracePt t="97242" x="3071813" y="2262188"/>
          <p14:tracePt t="97250" x="3090863" y="2262188"/>
          <p14:tracePt t="97258" x="3100388" y="2252663"/>
          <p14:tracePt t="97266" x="3108325" y="2252663"/>
          <p14:tracePt t="97274" x="3117850" y="2252663"/>
          <p14:tracePt t="97282" x="3136900" y="2252663"/>
          <p14:tracePt t="97291" x="3144838" y="2252663"/>
          <p14:tracePt t="97298" x="3154363" y="2252663"/>
          <p14:tracePt t="97306" x="3190875" y="2252663"/>
          <p14:tracePt t="97315" x="3227388" y="2252663"/>
          <p14:tracePt t="97323" x="3273425" y="2252663"/>
          <p14:tracePt t="97331" x="3309938" y="2252663"/>
          <p14:tracePt t="97339" x="3363913" y="2252663"/>
          <p14:tracePt t="97349" x="3409950" y="2252663"/>
          <p14:tracePt t="97354" x="3446463" y="2252663"/>
          <p14:tracePt t="97362" x="3490913" y="2252663"/>
          <p14:tracePt t="97371" x="3509963" y="2262188"/>
          <p14:tracePt t="97378" x="3527425" y="2270125"/>
          <p14:tracePt t="97387" x="3536950" y="2270125"/>
          <p14:tracePt t="97548" x="3536950" y="2279650"/>
          <p14:tracePt t="97564" x="3519488" y="2279650"/>
          <p14:tracePt t="97574" x="3482975" y="2279650"/>
          <p14:tracePt t="97579" x="3473450" y="2279650"/>
          <p14:tracePt t="97586" x="3436938" y="2279650"/>
          <p14:tracePt t="97594" x="3419475" y="2279650"/>
          <p14:tracePt t="97602" x="3409950" y="2279650"/>
          <p14:tracePt t="97618" x="3373438" y="2279650"/>
          <p14:tracePt t="97626" x="3363913" y="2279650"/>
          <p14:tracePt t="97635" x="3363913" y="2270125"/>
          <p14:tracePt t="97724" x="3363913" y="2252663"/>
          <p14:tracePt t="97733" x="3363913" y="2243138"/>
          <p14:tracePt t="97741" x="3400425" y="2233613"/>
          <p14:tracePt t="97749" x="3419475" y="2225675"/>
          <p14:tracePt t="97754" x="3482975" y="2216150"/>
          <p14:tracePt t="97764" x="3519488" y="2216150"/>
          <p14:tracePt t="97770" x="3563938" y="2216150"/>
          <p14:tracePt t="97780" x="3619500" y="2216150"/>
          <p14:tracePt t="97786" x="3656013" y="2216150"/>
          <p14:tracePt t="97794" x="3683000" y="2216150"/>
          <p14:tracePt t="97802" x="3709988" y="2216150"/>
          <p14:tracePt t="97810" x="3729038" y="2216150"/>
          <p14:tracePt t="97818" x="3746500" y="2216150"/>
          <p14:tracePt t="97826" x="3756025" y="2216150"/>
          <p14:tracePt t="97859" x="3765550" y="2225675"/>
          <p14:tracePt t="97890" x="3765550" y="2233613"/>
          <p14:tracePt t="97899" x="3765550" y="2243138"/>
          <p14:tracePt t="97906" x="3765550" y="2252663"/>
          <p14:tracePt t="97914" x="3775075" y="2262188"/>
          <p14:tracePt t="97922" x="3783013" y="2289175"/>
          <p14:tracePt t="97933" x="3802063" y="2306638"/>
          <p14:tracePt t="97938" x="3846513" y="2316163"/>
          <p14:tracePt t="97949" x="3892550" y="2352675"/>
          <p14:tracePt t="97954" x="3929063" y="2362200"/>
          <p14:tracePt t="97963" x="4029075" y="2379663"/>
          <p14:tracePt t="97970" x="4138613" y="2389188"/>
          <p14:tracePt t="97978" x="4267200" y="2425700"/>
          <p14:tracePt t="97986" x="4413250" y="2435225"/>
          <p14:tracePt t="97995" x="4603750" y="2471738"/>
          <p14:tracePt t="98002" x="4776788" y="2471738"/>
          <p14:tracePt t="98010" x="4949825" y="2498725"/>
          <p14:tracePt t="98018" x="5095875" y="2498725"/>
          <p14:tracePt t="98026" x="5251450" y="2498725"/>
          <p14:tracePt t="98034" x="5414963" y="2498725"/>
          <p14:tracePt t="98043" x="5561013" y="2498725"/>
          <p14:tracePt t="98050" x="5688013" y="2498725"/>
          <p14:tracePt t="98059" x="5816600" y="2498725"/>
          <p14:tracePt t="98066" x="5926138" y="2498725"/>
          <p14:tracePt t="98074" x="5999163" y="2498725"/>
          <p14:tracePt t="98082" x="6080125" y="2498725"/>
          <p14:tracePt t="98091" x="6135688" y="2498725"/>
          <p14:tracePt t="98098" x="6172200" y="2498725"/>
          <p14:tracePt t="98106" x="6218238" y="2498725"/>
          <p14:tracePt t="98115" x="6245225" y="2498725"/>
          <p14:tracePt t="98122" x="6272213" y="2498725"/>
          <p14:tracePt t="98131" x="6318250" y="2498725"/>
          <p14:tracePt t="98138" x="6345238" y="2498725"/>
          <p14:tracePt t="98148" x="6372225" y="2498725"/>
          <p14:tracePt t="98154" x="6427788" y="2498725"/>
          <p14:tracePt t="98164" x="6472238" y="2508250"/>
          <p14:tracePt t="98170" x="6527800" y="2508250"/>
          <p14:tracePt t="98178" x="6564313" y="2517775"/>
          <p14:tracePt t="98186" x="6645275" y="2535238"/>
          <p14:tracePt t="98194" x="6710363" y="2554288"/>
          <p14:tracePt t="98202" x="6737350" y="2562225"/>
          <p14:tracePt t="98210" x="6764338" y="2562225"/>
          <p14:tracePt t="98218" x="6810375" y="2562225"/>
          <p14:tracePt t="98226" x="6827838" y="2571750"/>
          <p14:tracePt t="98274" x="6837363" y="2571750"/>
          <p14:tracePt t="98282" x="6837363" y="2581275"/>
          <p14:tracePt t="98306" x="6846888" y="2581275"/>
          <p14:tracePt t="98315" x="6856413" y="2589213"/>
          <p14:tracePt t="98330" x="6856413" y="2598738"/>
          <p14:tracePt t="98346" x="6864350" y="2617788"/>
          <p14:tracePt t="98370" x="6873875" y="2625725"/>
          <p14:tracePt t="98380" x="6873875" y="2635250"/>
          <p14:tracePt t="98390" x="6883400" y="2635250"/>
          <p14:tracePt t="98407" x="6892925" y="2644775"/>
          <p14:tracePt t="98419" x="6900863" y="2654300"/>
          <p14:tracePt t="98427" x="6919913" y="2662238"/>
          <p14:tracePt t="98434" x="6946900" y="2671763"/>
          <p14:tracePt t="98442" x="6973888" y="2690813"/>
          <p14:tracePt t="98451" x="6973888" y="2698750"/>
          <p14:tracePt t="98458" x="6983413" y="2708275"/>
          <p14:tracePt t="98467" x="7010400" y="2735263"/>
          <p14:tracePt t="98474" x="7019925" y="2744788"/>
          <p14:tracePt t="98482" x="7029450" y="2754313"/>
          <p14:tracePt t="98490" x="7037388" y="2763838"/>
          <p14:tracePt t="98499" x="7046913" y="2763838"/>
          <p14:tracePt t="98506" x="7046913" y="2771775"/>
          <p14:tracePt t="98514" x="7056438" y="2781300"/>
          <p14:tracePt t="98522" x="7056438" y="2808288"/>
          <p14:tracePt t="98532" x="7073900" y="2827338"/>
          <p14:tracePt t="98547" x="7073900" y="2844800"/>
          <p14:tracePt t="98554" x="7083425" y="2863850"/>
          <p14:tracePt t="98563" x="7083425" y="2873375"/>
          <p14:tracePt t="98570" x="7083425" y="2900363"/>
          <p14:tracePt t="98578" x="7083425" y="2917825"/>
          <p14:tracePt t="98586" x="7092950" y="2946400"/>
          <p14:tracePt t="98594" x="7092950" y="2963863"/>
          <p14:tracePt t="98602" x="7092950" y="2982913"/>
          <p14:tracePt t="98610" x="7102475" y="3009900"/>
          <p14:tracePt t="98618" x="7102475" y="3027363"/>
          <p14:tracePt t="98626" x="7102475" y="3046413"/>
          <p14:tracePt t="98635" x="7110413" y="3063875"/>
          <p14:tracePt t="98642" x="7119938" y="3082925"/>
          <p14:tracePt t="98650" x="7119938" y="3090863"/>
          <p14:tracePt t="98658" x="7129463" y="3100388"/>
          <p14:tracePt t="98853" x="7129463" y="3090863"/>
          <p14:tracePt t="98862" x="7129463" y="3082925"/>
          <p14:tracePt t="98870" x="7129463" y="3054350"/>
          <p14:tracePt t="98875" x="7129463" y="3036888"/>
          <p14:tracePt t="98882" x="7129463" y="3027363"/>
          <p14:tracePt t="98899" x="7129463" y="2990850"/>
          <p14:tracePt t="98906" x="7119938" y="2954338"/>
          <p14:tracePt t="98915" x="7119938" y="2946400"/>
          <p14:tracePt t="98922" x="7110413" y="2936875"/>
          <p14:tracePt t="98930" x="7102475" y="2900363"/>
          <p14:tracePt t="98938" x="7083425" y="2881313"/>
          <p14:tracePt t="98948" x="7073900" y="2873375"/>
          <p14:tracePt t="98955" x="7073900" y="2863850"/>
          <p14:tracePt t="98967" x="7065963" y="2854325"/>
          <p14:tracePt t="98986" x="7056438" y="2817813"/>
          <p14:tracePt t="99010" x="7037388" y="2800350"/>
          <p14:tracePt t="99026" x="7019925" y="2771775"/>
          <p14:tracePt t="99034" x="7019925" y="2763838"/>
          <p14:tracePt t="99042" x="7010400" y="2735263"/>
          <p14:tracePt t="99050" x="7000875" y="2717800"/>
          <p14:tracePt t="99059" x="6992938" y="2708275"/>
          <p14:tracePt t="99066" x="6983413" y="2698750"/>
          <p14:tracePt t="99074" x="6973888" y="2690813"/>
          <p14:tracePt t="99091" x="6964363" y="2671763"/>
          <p14:tracePt t="99098" x="6946900" y="2654300"/>
          <p14:tracePt t="99106" x="6937375" y="2644775"/>
          <p14:tracePt t="99114" x="6929438" y="2625725"/>
          <p14:tracePt t="99122" x="6929438" y="2608263"/>
          <p14:tracePt t="99131" x="6919913" y="2598738"/>
          <p14:tracePt t="99138" x="6910388" y="2589213"/>
          <p14:tracePt t="99148" x="6910388" y="2581275"/>
          <p14:tracePt t="99169" x="6900863" y="2571750"/>
          <p14:tracePt t="99185" x="6892925" y="2571750"/>
          <p14:tracePt t="99205" x="6892925" y="2562225"/>
          <p14:tracePt t="99235" x="6892925" y="2554288"/>
          <p14:tracePt t="99267" x="6892925" y="2544763"/>
          <p14:tracePt t="99293" x="6892925" y="2525713"/>
          <p14:tracePt t="99298" x="6892925" y="2517775"/>
          <p14:tracePt t="99323" x="6892925" y="2508250"/>
          <p14:tracePt t="99330" x="6892925" y="2489200"/>
          <p14:tracePt t="99346" x="6892925" y="2481263"/>
          <p14:tracePt t="99354" x="6892925" y="2471738"/>
          <p14:tracePt t="99371" x="6892925" y="2462213"/>
          <p14:tracePt t="99394" x="6892925" y="2435225"/>
          <p14:tracePt t="99410" x="6900863" y="2435225"/>
          <p14:tracePt t="99426" x="6910388" y="2425700"/>
          <p14:tracePt t="99442" x="6910388" y="2416175"/>
          <p14:tracePt t="99450" x="6919913" y="2398713"/>
          <p14:tracePt t="99461" x="6929438" y="2389188"/>
          <p14:tracePt t="99470" x="6937375" y="2379663"/>
          <p14:tracePt t="99474" x="6946900" y="2362200"/>
          <p14:tracePt t="99482" x="6956425" y="2362200"/>
          <p14:tracePt t="99490" x="6964363" y="2352675"/>
          <p14:tracePt t="99499" x="6992938" y="2325688"/>
          <p14:tracePt t="99506" x="6992938" y="2316163"/>
          <p14:tracePt t="99514" x="7010400" y="2298700"/>
          <p14:tracePt t="99530" x="7010400" y="2289175"/>
          <p14:tracePt t="99538" x="7029450" y="2279650"/>
          <p14:tracePt t="99547" x="7037388" y="2270125"/>
          <p14:tracePt t="99566" x="7046913" y="2262188"/>
          <p14:tracePt t="99570" x="7065963" y="2262188"/>
          <p14:tracePt t="99578" x="7073900" y="2262188"/>
          <p14:tracePt t="99586" x="7083425" y="2262188"/>
          <p14:tracePt t="99594" x="7110413" y="2252663"/>
          <p14:tracePt t="99610" x="7146925" y="2252663"/>
          <p14:tracePt t="99618" x="7156450" y="2252663"/>
          <p14:tracePt t="99626" x="7192963" y="2252663"/>
          <p14:tracePt t="99634" x="7212013" y="2243138"/>
          <p14:tracePt t="99642" x="7239000" y="2243138"/>
          <p14:tracePt t="99650" x="7283450" y="2225675"/>
          <p14:tracePt t="99658" x="7302500" y="2225675"/>
          <p14:tracePt t="99666" x="7329488" y="2225675"/>
          <p14:tracePt t="99674" x="7339013" y="2225675"/>
          <p14:tracePt t="99682" x="7356475" y="2216150"/>
          <p14:tracePt t="99690" x="7385050" y="2216150"/>
          <p14:tracePt t="99698" x="7392988" y="2206625"/>
          <p14:tracePt t="99714" x="7402513" y="2206625"/>
          <p14:tracePt t="99738" x="7429500" y="2197100"/>
          <p14:tracePt t="99765" x="7448550" y="2179638"/>
          <p14:tracePt t="99787" x="7475538" y="2170113"/>
          <p14:tracePt t="99795" x="7485063" y="2160588"/>
          <p14:tracePt t="99802" x="7494588" y="2152650"/>
          <p14:tracePt t="99811" x="7502525" y="2125663"/>
          <p14:tracePt t="99818" x="7521575" y="2089150"/>
          <p14:tracePt t="99826" x="7539038" y="2043113"/>
          <p14:tracePt t="99834" x="7548563" y="1997075"/>
          <p14:tracePt t="99842" x="7548563" y="1943100"/>
          <p14:tracePt t="99850" x="7558088" y="1897063"/>
          <p14:tracePt t="99858" x="7558088" y="1841500"/>
          <p14:tracePt t="99866" x="7558088" y="1814513"/>
          <p14:tracePt t="99874" x="7575550" y="1768475"/>
          <p14:tracePt t="99883" x="7575550" y="1751013"/>
          <p14:tracePt t="99898" x="7575550" y="1731963"/>
          <p14:tracePt t="99906" x="7575550" y="1724025"/>
          <p14:tracePt t="100211" x="7575550" y="1714500"/>
          <p14:tracePt t="100218" x="7539038" y="1714500"/>
          <p14:tracePt t="100226" x="7531100" y="1731963"/>
          <p14:tracePt t="100234" x="7512050" y="1741488"/>
          <p14:tracePt t="100242" x="7502525" y="1760538"/>
          <p14:tracePt t="100252" x="7502525" y="1768475"/>
          <p14:tracePt t="100259" x="7475538" y="1804988"/>
          <p14:tracePt t="100266" x="7429500" y="1814513"/>
          <p14:tracePt t="100277" x="7385050" y="1841500"/>
          <p14:tracePt t="100282" x="7312025" y="1870075"/>
          <p14:tracePt t="100290" x="7229475" y="1878013"/>
          <p14:tracePt t="100299" x="7119938" y="1897063"/>
          <p14:tracePt t="100307" x="6992938" y="1906588"/>
          <p14:tracePt t="100314" x="6864350" y="1943100"/>
          <p14:tracePt t="100322" x="6681788" y="1943100"/>
          <p14:tracePt t="100331" x="6518275" y="1951038"/>
          <p14:tracePt t="100338" x="6354763" y="1970088"/>
          <p14:tracePt t="100351" x="6172200" y="1979613"/>
          <p14:tracePt t="100355" x="5989638" y="2016125"/>
          <p14:tracePt t="100367" x="5826125" y="2016125"/>
          <p14:tracePt t="100373" x="5624513" y="2016125"/>
          <p14:tracePt t="100379" x="5461000" y="2016125"/>
          <p14:tracePt t="100388" x="5297488" y="2016125"/>
          <p14:tracePt t="100396" x="5114925" y="2016125"/>
          <p14:tracePt t="100403" x="4949825" y="2016125"/>
          <p14:tracePt t="100410" x="4822825" y="2016125"/>
          <p14:tracePt t="100418" x="4713288" y="2016125"/>
          <p14:tracePt t="100426" x="4622800" y="2016125"/>
          <p14:tracePt t="100434" x="4549775" y="2016125"/>
          <p14:tracePt t="100442" x="4494213" y="2016125"/>
          <p14:tracePt t="100450" x="4440238" y="2016125"/>
          <p14:tracePt t="100458" x="4394200" y="2016125"/>
          <p14:tracePt t="100469" x="4376738" y="2016125"/>
          <p14:tracePt t="100473" x="4348163" y="2016125"/>
          <p14:tracePt t="100482" x="4330700" y="2016125"/>
          <p14:tracePt t="100490" x="4311650" y="2016125"/>
          <p14:tracePt t="100498" x="4294188" y="2016125"/>
          <p14:tracePt t="100506" x="4275138" y="2016125"/>
          <p14:tracePt t="100514" x="4257675" y="2016125"/>
          <p14:tracePt t="100523" x="4248150" y="2016125"/>
          <p14:tracePt t="100534" x="4211638" y="2006600"/>
          <p14:tracePt t="100540" x="4202113" y="2006600"/>
          <p14:tracePt t="100553" x="4194175" y="2006600"/>
          <p14:tracePt t="100556" x="4175125" y="2006600"/>
          <p14:tracePt t="100565" x="4157663" y="2006600"/>
          <p14:tracePt t="100570" x="4148138" y="2006600"/>
          <p14:tracePt t="100578" x="4129088" y="1997075"/>
          <p14:tracePt t="100602" x="4121150" y="1997075"/>
          <p14:tracePt t="100642" x="4102100" y="1979613"/>
          <p14:tracePt t="100658" x="4094163" y="1970088"/>
          <p14:tracePt t="100667" x="4075113" y="1951038"/>
          <p14:tracePt t="100674" x="4065588" y="1933575"/>
          <p14:tracePt t="100698" x="4065588" y="1924050"/>
          <p14:tracePt t="100789" x="4048125" y="1924050"/>
          <p14:tracePt t="100797" x="4038600" y="1924050"/>
          <p14:tracePt t="100802" x="4029075" y="1924050"/>
          <p14:tracePt t="100812" x="4021138" y="1924050"/>
          <p14:tracePt t="100819" x="4002088" y="1933575"/>
          <p14:tracePt t="100826" x="3992563" y="1933575"/>
          <p14:tracePt t="100834" x="3992563" y="1943100"/>
          <p14:tracePt t="100842" x="3984625" y="1943100"/>
          <p14:tracePt t="101311" x="3975100" y="1960563"/>
          <p14:tracePt t="101318" x="3975100" y="1970088"/>
          <p14:tracePt t="101322" x="3956050" y="1970088"/>
          <p14:tracePt t="101331" x="3948113" y="1979613"/>
          <p14:tracePt t="101338" x="3938588" y="1979613"/>
          <p14:tracePt t="101348" x="3929063" y="1987550"/>
          <p14:tracePt t="101951" x="3919538" y="1987550"/>
          <p14:tracePt t="102412" x="3965575" y="1970088"/>
          <p14:tracePt t="102421" x="3965575" y="1960563"/>
          <p14:tracePt t="102430" x="3992563" y="1943100"/>
          <p14:tracePt t="102439" x="4002088" y="1943100"/>
          <p14:tracePt t="102443" x="4021138" y="1924050"/>
          <p14:tracePt t="102450" x="4038600" y="1897063"/>
          <p14:tracePt t="102458" x="4057650" y="1878013"/>
          <p14:tracePt t="102470" x="4075113" y="1870075"/>
          <p14:tracePt t="102473" x="4084638" y="1860550"/>
          <p14:tracePt t="102482" x="4102100" y="1860550"/>
          <p14:tracePt t="102490" x="4121150" y="1833563"/>
          <p14:tracePt t="102498" x="4138613" y="1824038"/>
          <p14:tracePt t="102506" x="4148138" y="1824038"/>
          <p14:tracePt t="102530" x="4175125" y="1814513"/>
          <p14:tracePt t="102622" x="4184650" y="1814513"/>
          <p14:tracePt t="102636" x="4194175" y="1814513"/>
          <p14:tracePt t="102655" x="4211638" y="1814513"/>
          <p14:tracePt t="102668" x="4221163" y="1814513"/>
          <p14:tracePt t="103268" x="4221163" y="1824038"/>
          <p14:tracePt t="103282" x="4221163" y="1833563"/>
          <p14:tracePt t="103291" x="4221163" y="1841500"/>
          <p14:tracePt t="103306" x="4221163" y="1860550"/>
          <p14:tracePt t="103686" x="4221163" y="1841500"/>
          <p14:tracePt t="103695" x="4221163" y="1833563"/>
          <p14:tracePt t="103702" x="4221163" y="1824038"/>
          <p14:tracePt t="103709" x="4221163" y="1797050"/>
          <p14:tracePt t="103724" x="4221163" y="1787525"/>
          <p14:tracePt t="103732" x="4221163" y="1760538"/>
          <p14:tracePt t="103739" x="4221163" y="1751013"/>
          <p14:tracePt t="103748" x="4221163" y="1731963"/>
          <p14:tracePt t="103754" x="4221163" y="1704975"/>
          <p14:tracePt t="103764" x="4221163" y="1677988"/>
          <p14:tracePt t="103770" x="4221163" y="1651000"/>
          <p14:tracePt t="103778" x="4221163" y="1614488"/>
          <p14:tracePt t="103786" x="4221163" y="1595438"/>
          <p14:tracePt t="103794" x="4221163" y="1558925"/>
          <p14:tracePt t="103802" x="4211638" y="1550988"/>
          <p14:tracePt t="103810" x="4202113" y="1514475"/>
          <p14:tracePt t="103818" x="4194175" y="1485900"/>
          <p14:tracePt t="103826" x="4165600" y="1449388"/>
          <p14:tracePt t="103842" x="4165600" y="1422400"/>
          <p14:tracePt t="103850" x="4157663" y="1404938"/>
          <p14:tracePt t="103866" x="4157663" y="1395413"/>
          <p14:tracePt t="103890" x="4148138" y="1385888"/>
          <p14:tracePt t="103906" x="4129088" y="1385888"/>
          <p14:tracePt t="103923" x="4121150" y="1376363"/>
          <p14:tracePt t="103940" x="4102100" y="1376363"/>
          <p14:tracePt t="103952" x="4084638" y="1376363"/>
          <p14:tracePt t="103954" x="4075113" y="1376363"/>
          <p14:tracePt t="103965" x="4048125" y="1376363"/>
          <p14:tracePt t="103970" x="4011613" y="1376363"/>
          <p14:tracePt t="103978" x="3984625" y="1376363"/>
          <p14:tracePt t="103986" x="3929063" y="1376363"/>
          <p14:tracePt t="103994" x="3875088" y="1376363"/>
          <p14:tracePt t="104002" x="3783013" y="1376363"/>
          <p14:tracePt t="104011" x="3702050" y="1376363"/>
          <p14:tracePt t="104018" x="3609975" y="1376363"/>
          <p14:tracePt t="104026" x="3500438" y="1376363"/>
          <p14:tracePt t="104034" x="3409950" y="1376363"/>
          <p14:tracePt t="104042" x="3300413" y="1376363"/>
          <p14:tracePt t="104050" x="3208338" y="1376363"/>
          <p14:tracePt t="104058" x="3154363" y="1376363"/>
          <p14:tracePt t="104066" x="3100388" y="1376363"/>
          <p14:tracePt t="104074" x="3054350" y="1376363"/>
          <p14:tracePt t="104082" x="3017838" y="1376363"/>
          <p14:tracePt t="104091" x="2998788" y="1385888"/>
          <p14:tracePt t="104098" x="2981325" y="1385888"/>
          <p14:tracePt t="104106" x="2971800" y="1385888"/>
          <p14:tracePt t="104114" x="2954338" y="1395413"/>
          <p14:tracePt t="104131" x="2935288" y="1395413"/>
          <p14:tracePt t="104138" x="2925763" y="1404938"/>
          <p14:tracePt t="104147" x="2917825" y="1404938"/>
          <p14:tracePt t="104202" x="2908300" y="1404938"/>
          <p14:tracePt t="104428" x="2908300" y="1412875"/>
          <p14:tracePt t="104571" x="2908300" y="1422400"/>
          <p14:tracePt t="104622" x="2908300" y="1441450"/>
          <p14:tracePt t="104655" x="2908300" y="1458913"/>
          <p14:tracePt t="104658" x="2917825" y="1468438"/>
          <p14:tracePt t="104666" x="2925763" y="1468438"/>
          <p14:tracePt t="104682" x="2935288" y="1468438"/>
          <p14:tracePt t="104698" x="2944813" y="1477963"/>
          <p14:tracePt t="104706" x="2954338" y="1477963"/>
          <p14:tracePt t="104716" x="2962275" y="1477963"/>
          <p14:tracePt t="104722" x="2971800" y="1477963"/>
          <p14:tracePt t="104732" x="2990850" y="1495425"/>
          <p14:tracePt t="104738" x="3027363" y="1495425"/>
          <p14:tracePt t="104747" x="3054350" y="1495425"/>
          <p14:tracePt t="104755" x="3063875" y="1495425"/>
          <p14:tracePt t="104765" x="3100388" y="1495425"/>
          <p14:tracePt t="104770" x="3108325" y="1495425"/>
          <p14:tracePt t="104835" x="3117850" y="1495425"/>
          <p14:tracePt t="105364" x="3127375" y="1495425"/>
          <p14:tracePt t="105370" x="3136900" y="1485900"/>
          <p14:tracePt t="105394" x="3144838" y="1477963"/>
          <p14:tracePt t="105418" x="3144838" y="1468438"/>
          <p14:tracePt t="105450" x="3154363" y="1458913"/>
          <p14:tracePt t="107234" x="3144838" y="1449388"/>
          <p14:tracePt t="107243" x="3127375" y="1449388"/>
          <p14:tracePt t="107250" x="3100388" y="1449388"/>
          <p14:tracePt t="107258" x="3054350" y="1449388"/>
          <p14:tracePt t="107266" x="3027363" y="1449388"/>
          <p14:tracePt t="107274" x="2981325" y="1449388"/>
          <p14:tracePt t="107282" x="2944813" y="1449388"/>
          <p14:tracePt t="107290" x="2908300" y="1449388"/>
          <p14:tracePt t="107298" x="2889250" y="1449388"/>
          <p14:tracePt t="107306" x="2844800" y="1449388"/>
          <p14:tracePt t="107314" x="2825750" y="1449388"/>
          <p14:tracePt t="107322" x="2798763" y="1449388"/>
          <p14:tracePt t="107331" x="2781300" y="1449388"/>
          <p14:tracePt t="107339" x="2752725" y="1449388"/>
          <p14:tracePt t="107347" x="2735263" y="1449388"/>
          <p14:tracePt t="107354" x="2708275" y="1449388"/>
          <p14:tracePt t="107364" x="2689225" y="1449388"/>
          <p14:tracePt t="107371" x="2643188" y="1449388"/>
          <p14:tracePt t="107380" x="2616200" y="1449388"/>
          <p14:tracePt t="107387" x="2589213" y="1449388"/>
          <p14:tracePt t="107394" x="2543175" y="1449388"/>
          <p14:tracePt t="107402" x="2516188" y="1449388"/>
          <p14:tracePt t="107410" x="2489200" y="1449388"/>
          <p14:tracePt t="107418" x="2433638" y="1449388"/>
          <p14:tracePt t="107426" x="2397125" y="1449388"/>
          <p14:tracePt t="107434" x="2352675" y="1449388"/>
          <p14:tracePt t="107442" x="2297113" y="1449388"/>
          <p14:tracePt t="107450" x="2279650" y="1449388"/>
          <p14:tracePt t="107458" x="2243138" y="1449388"/>
          <p14:tracePt t="107466" x="2197100" y="1449388"/>
          <p14:tracePt t="107474" x="2179638" y="1449388"/>
          <p14:tracePt t="107482" x="2143125" y="1458913"/>
          <p14:tracePt t="107490" x="2133600" y="1458913"/>
          <p14:tracePt t="107498" x="2106613" y="1458913"/>
          <p14:tracePt t="107506" x="2097088" y="1458913"/>
          <p14:tracePt t="107515" x="2070100" y="1458913"/>
          <p14:tracePt t="107522" x="2051050" y="1458913"/>
          <p14:tracePt t="107530" x="2041525" y="1458913"/>
          <p14:tracePt t="107538" x="2014538" y="1458913"/>
          <p14:tracePt t="107554" x="2005013" y="1458913"/>
          <p14:tracePt t="107564" x="1968500" y="1458913"/>
          <p14:tracePt t="107570" x="1931988" y="1458913"/>
          <p14:tracePt t="107580" x="1914525" y="1449388"/>
          <p14:tracePt t="107586" x="1878013" y="1441450"/>
          <p14:tracePt t="107600" x="1860550" y="1422400"/>
          <p14:tracePt t="107604" x="1824038" y="1404938"/>
          <p14:tracePt t="107612" x="1804988" y="1395413"/>
          <p14:tracePt t="107623" x="1787525" y="1368425"/>
          <p14:tracePt t="107626" x="1778000" y="1368425"/>
          <p14:tracePt t="107634" x="1768475" y="1358900"/>
          <p14:tracePt t="107642" x="1768475" y="1349375"/>
          <p14:tracePt t="107651" x="1768475" y="1339850"/>
          <p14:tracePt t="107659" x="1768475" y="1322388"/>
          <p14:tracePt t="107669" x="1768475" y="1312863"/>
          <p14:tracePt t="107686" x="1768475" y="1303338"/>
          <p14:tracePt t="107692" x="1768475" y="1295400"/>
          <p14:tracePt t="107701" x="1778000" y="1268413"/>
          <p14:tracePt t="107708" x="1804988" y="1239838"/>
          <p14:tracePt t="107720" x="1851025" y="1222375"/>
          <p14:tracePt t="107723" x="1887538" y="1212850"/>
          <p14:tracePt t="107731" x="1951038" y="1176338"/>
          <p14:tracePt t="107738" x="2033588" y="1158875"/>
          <p14:tracePt t="107747" x="2087563" y="1149350"/>
          <p14:tracePt t="107755" x="2187575" y="1122363"/>
          <p14:tracePt t="107765" x="2243138" y="1112838"/>
          <p14:tracePt t="107770" x="2306638" y="1085850"/>
          <p14:tracePt t="107782" x="2333625" y="1085850"/>
          <p14:tracePt t="107786" x="2389188" y="1085850"/>
          <p14:tracePt t="107795" x="2452688" y="1057275"/>
          <p14:tracePt t="107803" x="2489200" y="1057275"/>
          <p14:tracePt t="107810" x="2533650" y="1057275"/>
          <p14:tracePt t="107819" x="2589213" y="1057275"/>
          <p14:tracePt t="107828" x="2625725" y="1057275"/>
          <p14:tracePt t="107834" x="2679700" y="1057275"/>
          <p14:tracePt t="107842" x="2744788" y="1057275"/>
          <p14:tracePt t="107850" x="2771775" y="1076325"/>
          <p14:tracePt t="107858" x="2825750" y="1085850"/>
          <p14:tracePt t="107866" x="2889250" y="1122363"/>
          <p14:tracePt t="107882" x="2998788" y="1166813"/>
          <p14:tracePt t="107890" x="3027363" y="1176338"/>
          <p14:tracePt t="107898" x="3044825" y="1185863"/>
          <p14:tracePt t="107906" x="3054350" y="1195388"/>
          <p14:tracePt t="107914" x="3063875" y="1203325"/>
          <p14:tracePt t="107924" x="3071813" y="1212850"/>
          <p14:tracePt t="108034" x="3071813" y="1222375"/>
          <p14:tracePt t="108050" x="3063875" y="1231900"/>
          <p14:tracePt t="108058" x="3054350" y="1231900"/>
          <p14:tracePt t="108066" x="3044825" y="1231900"/>
          <p14:tracePt t="108074" x="3027363" y="1249363"/>
          <p14:tracePt t="108082" x="3008313" y="1258888"/>
          <p14:tracePt t="108090" x="2981325" y="1258888"/>
          <p14:tracePt t="108098" x="2962275" y="1268413"/>
          <p14:tracePt t="108106" x="2944813" y="1268413"/>
          <p14:tracePt t="108115" x="2935288" y="1276350"/>
          <p14:tracePt t="108138" x="2925763" y="1276350"/>
          <p14:tracePt t="108228" x="2917825" y="1276350"/>
          <p14:tracePt t="108236" x="2898775" y="1285875"/>
          <p14:tracePt t="108242" x="2881313" y="1295400"/>
          <p14:tracePt t="108250" x="2862263" y="1295400"/>
          <p14:tracePt t="108258" x="2835275" y="1295400"/>
          <p14:tracePt t="108266" x="2798763" y="1295400"/>
          <p14:tracePt t="108275" x="2771775" y="1303338"/>
          <p14:tracePt t="108282" x="2716213" y="1303338"/>
          <p14:tracePt t="108290" x="2689225" y="1312863"/>
          <p14:tracePt t="108298" x="2662238" y="1312863"/>
          <p14:tracePt t="108306" x="2616200" y="1331913"/>
          <p14:tracePt t="108315" x="2606675" y="1331913"/>
          <p14:tracePt t="108322" x="2579688" y="1331913"/>
          <p14:tracePt t="108338" x="2570163" y="1331913"/>
          <p14:tracePt t="108461" x="2562225" y="1331913"/>
          <p14:tracePt t="108483" x="2562225" y="1339850"/>
          <p14:tracePt t="108498" x="2562225" y="1349375"/>
          <p14:tracePt t="108588" x="2570163" y="1368425"/>
          <p14:tracePt t="108636" x="2570163" y="1376363"/>
          <p14:tracePt t="108651" x="2570163" y="1385888"/>
          <p14:tracePt t="108658" x="2570163" y="1395413"/>
          <p14:tracePt t="108698" x="2562225" y="1412875"/>
          <p14:tracePt t="108716" x="2562225" y="1422400"/>
          <p14:tracePt t="108722" x="2552700" y="1441450"/>
          <p14:tracePt t="108739" x="2543175" y="1468438"/>
          <p14:tracePt t="108746" x="2533650" y="1477963"/>
          <p14:tracePt t="108755" x="2533650" y="1485900"/>
          <p14:tracePt t="108766" x="2533650" y="1504950"/>
          <p14:tracePt t="108770" x="2533650" y="1514475"/>
          <p14:tracePt t="108781" x="2533650" y="1531938"/>
          <p14:tracePt t="108786" x="2533650" y="1541463"/>
          <p14:tracePt t="108794" x="2533650" y="1550988"/>
          <p14:tracePt t="108802" x="2533650" y="1558925"/>
          <p14:tracePt t="108818" x="2533650" y="1568450"/>
          <p14:tracePt t="108836" x="2533650" y="1587500"/>
          <p14:tracePt t="108860" x="2543175" y="1595438"/>
          <p14:tracePt t="109020" x="2552700" y="1604963"/>
          <p14:tracePt t="109032" x="2562225" y="1604963"/>
          <p14:tracePt t="109034" x="2579688" y="1604963"/>
          <p14:tracePt t="109043" x="2625725" y="1604963"/>
          <p14:tracePt t="109050" x="2662238" y="1614488"/>
          <p14:tracePt t="109058" x="2679700" y="1614488"/>
          <p14:tracePt t="109066" x="2725738" y="1624013"/>
          <p14:tracePt t="109074" x="2752725" y="1624013"/>
          <p14:tracePt t="109082" x="2781300" y="1624013"/>
          <p14:tracePt t="109090" x="2817813" y="1624013"/>
          <p14:tracePt t="109106" x="2835275" y="1631950"/>
          <p14:tracePt t="109114" x="2844800" y="1641475"/>
          <p14:tracePt t="109122" x="2862263" y="1641475"/>
          <p14:tracePt t="109131" x="2871788" y="1641475"/>
          <p14:tracePt t="109138" x="2889250" y="1641475"/>
          <p14:tracePt t="109147" x="2908300" y="1641475"/>
          <p14:tracePt t="109154" x="2925763" y="1651000"/>
          <p14:tracePt t="109163" x="2935288" y="1651000"/>
          <p14:tracePt t="109171" x="2944813" y="1651000"/>
          <p14:tracePt t="109185" x="2954338" y="1651000"/>
          <p14:tracePt t="109189" x="2981325" y="1651000"/>
          <p14:tracePt t="109201" x="2990850" y="1651000"/>
          <p14:tracePt t="109205" x="2998788" y="1651000"/>
          <p14:tracePt t="109211" x="3017838" y="1651000"/>
          <p14:tracePt t="109445" x="3035300" y="1651000"/>
          <p14:tracePt t="109452" x="3081338" y="1651000"/>
          <p14:tracePt t="109460" x="3136900" y="1651000"/>
          <p14:tracePt t="109473" x="3181350" y="1641475"/>
          <p14:tracePt t="109474" x="3236913" y="1631950"/>
          <p14:tracePt t="109482" x="3254375" y="1631950"/>
          <p14:tracePt t="109490" x="3281363" y="1624013"/>
          <p14:tracePt t="109498" x="3300413" y="1624013"/>
          <p14:tracePt t="109506" x="3309938" y="1614488"/>
          <p14:tracePt t="109514" x="3317875" y="1614488"/>
          <p14:tracePt t="109970" x="3300413" y="1614488"/>
          <p14:tracePt t="109979" x="3244850" y="1614488"/>
          <p14:tracePt t="109986" x="3144838" y="1660525"/>
          <p14:tracePt t="109995" x="3035300" y="1687513"/>
          <p14:tracePt t="110002" x="2881313" y="1741488"/>
          <p14:tracePt t="110012" x="2735263" y="1787525"/>
          <p14:tracePt t="110018" x="2589213" y="1804988"/>
          <p14:tracePt t="110026" x="2443163" y="1824038"/>
          <p14:tracePt t="110034" x="2324100" y="1833563"/>
          <p14:tracePt t="110042" x="2179638" y="1878013"/>
          <p14:tracePt t="110050" x="2070100" y="1878013"/>
          <p14:tracePt t="110058" x="1987550" y="1887538"/>
          <p14:tracePt t="110066" x="1931988" y="1906588"/>
          <p14:tracePt t="110074" x="1905000" y="1906588"/>
          <p14:tracePt t="110082" x="1895475" y="1906588"/>
          <p14:tracePt t="110090" x="1887538" y="1906588"/>
          <p14:tracePt t="110164" x="1868488" y="1924050"/>
          <p14:tracePt t="110171" x="1860550" y="1924050"/>
          <p14:tracePt t="110188" x="1851025" y="1924050"/>
          <p14:tracePt t="110211" x="1831975" y="1933575"/>
          <p14:tracePt t="110220" x="1824038" y="1933575"/>
          <p14:tracePt t="110228" x="1804988" y="1943100"/>
          <p14:tracePt t="110246" x="1795463" y="1943100"/>
          <p14:tracePt t="110251" x="1758950" y="1960563"/>
          <p14:tracePt t="110274" x="1731963" y="1979613"/>
          <p14:tracePt t="110282" x="1722438" y="1979613"/>
          <p14:tracePt t="110290" x="1714500" y="1979613"/>
          <p14:tracePt t="110302" x="1685925" y="1987550"/>
          <p14:tracePt t="110309" x="1668463" y="1987550"/>
          <p14:tracePt t="110317" x="1649413" y="2006600"/>
          <p14:tracePt t="110324" x="1641475" y="2006600"/>
          <p14:tracePt t="110330" x="1631950" y="2006600"/>
          <p14:tracePt t="110339" x="1622425" y="2016125"/>
          <p14:tracePt t="110354" x="1604963" y="2016125"/>
          <p14:tracePt t="110363" x="1595438" y="2016125"/>
          <p14:tracePt t="110371" x="1585913" y="2016125"/>
          <p14:tracePt t="110818" x="1595438" y="2016125"/>
          <p14:tracePt t="110834" x="1604963" y="2016125"/>
          <p14:tracePt t="110843" x="1612900" y="2016125"/>
          <p14:tracePt t="110850" x="1622425" y="2006600"/>
          <p14:tracePt t="110858" x="1631950" y="1997075"/>
          <p14:tracePt t="110866" x="1668463" y="1987550"/>
          <p14:tracePt t="110874" x="1685925" y="1970088"/>
          <p14:tracePt t="110882" x="1722438" y="1970088"/>
          <p14:tracePt t="110890" x="1751013" y="1970088"/>
          <p14:tracePt t="110898" x="1778000" y="1960563"/>
          <p14:tracePt t="110906" x="1804988" y="1960563"/>
          <p14:tracePt t="110914" x="1824038" y="1943100"/>
          <p14:tracePt t="110922" x="1831975" y="1943100"/>
          <p14:tracePt t="110931" x="1851025" y="1933575"/>
          <p14:tracePt t="110938" x="1868488" y="1933575"/>
          <p14:tracePt t="110948" x="1878013" y="1933575"/>
          <p14:tracePt t="110954" x="1905000" y="1933575"/>
          <p14:tracePt t="110967" x="1914525" y="1933575"/>
          <p14:tracePt t="110970" x="1931988" y="1924050"/>
          <p14:tracePt t="110980" x="1951038" y="1924050"/>
          <p14:tracePt t="110988" x="1960563" y="1924050"/>
          <p14:tracePt t="110999" x="1997075" y="1924050"/>
          <p14:tracePt t="111002" x="2033588" y="1924050"/>
          <p14:tracePt t="111011" x="2060575" y="1924050"/>
          <p14:tracePt t="111018" x="2106613" y="1924050"/>
          <p14:tracePt t="111027" x="2143125" y="1924050"/>
          <p14:tracePt t="111034" x="2187575" y="1924050"/>
          <p14:tracePt t="111042" x="2214563" y="1924050"/>
          <p14:tracePt t="111050" x="2270125" y="1924050"/>
          <p14:tracePt t="111058" x="2316163" y="1924050"/>
          <p14:tracePt t="111066" x="2352675" y="1924050"/>
          <p14:tracePt t="111074" x="2370138" y="1924050"/>
          <p14:tracePt t="111082" x="2389188" y="1924050"/>
          <p14:tracePt t="111090" x="2397125" y="1924050"/>
          <p14:tracePt t="111131" x="2406650" y="1924050"/>
          <p14:tracePt t="111155" x="2416175" y="1933575"/>
          <p14:tracePt t="111163" x="2425700" y="1933575"/>
          <p14:tracePt t="111172" x="2433638" y="1943100"/>
          <p14:tracePt t="111187" x="2452688" y="1943100"/>
          <p14:tracePt t="111203" x="2462213" y="1951038"/>
          <p14:tracePt t="111211" x="2479675" y="1970088"/>
          <p14:tracePt t="111226" x="2498725" y="1987550"/>
          <p14:tracePt t="111242" x="2506663" y="1997075"/>
          <p14:tracePt t="111258" x="2525713" y="2016125"/>
          <p14:tracePt t="111266" x="2533650" y="2024063"/>
          <p14:tracePt t="111298" x="2543175" y="2033588"/>
          <p14:tracePt t="111306" x="2562225" y="2043113"/>
          <p14:tracePt t="111596" x="2570163" y="2052638"/>
          <p14:tracePt t="111624" x="2579688" y="2043113"/>
          <p14:tracePt t="111674" x="2579688" y="2024063"/>
          <p14:tracePt t="111682" x="2579688" y="2016125"/>
          <p14:tracePt t="111716" x="2579688" y="2006600"/>
          <p14:tracePt t="111730" x="2579688" y="1997075"/>
          <p14:tracePt t="111738" x="2570163" y="1987550"/>
          <p14:tracePt t="111754" x="2562225" y="1987550"/>
          <p14:tracePt t="111770" x="2543175" y="1987550"/>
          <p14:tracePt t="111779" x="2533650" y="1987550"/>
          <p14:tracePt t="111788" x="2516188" y="1987550"/>
          <p14:tracePt t="111800" x="2489200" y="1987550"/>
          <p14:tracePt t="111804" x="2470150" y="1970088"/>
          <p14:tracePt t="111811" x="2452688" y="1970088"/>
          <p14:tracePt t="111818" x="2433638" y="1970088"/>
          <p14:tracePt t="111827" x="2406650" y="1970088"/>
          <p14:tracePt t="111834" x="2389188" y="1970088"/>
          <p14:tracePt t="111842" x="2343150" y="1970088"/>
          <p14:tracePt t="111850" x="2306638" y="1970088"/>
          <p14:tracePt t="111858" x="2279650" y="1970088"/>
          <p14:tracePt t="111866" x="2233613" y="1970088"/>
          <p14:tracePt t="111874" x="2179638" y="1970088"/>
          <p14:tracePt t="111882" x="2143125" y="1970088"/>
          <p14:tracePt t="111890" x="2097088" y="1970088"/>
          <p14:tracePt t="111898" x="2070100" y="1970088"/>
          <p14:tracePt t="111906" x="2041525" y="1970088"/>
          <p14:tracePt t="111914" x="1997075" y="1970088"/>
          <p14:tracePt t="111922" x="1978025" y="1979613"/>
          <p14:tracePt t="111930" x="1951038" y="1979613"/>
          <p14:tracePt t="111939" x="1931988" y="1987550"/>
          <p14:tracePt t="111946" x="1895475" y="2016125"/>
          <p14:tracePt t="111954" x="1887538" y="2016125"/>
          <p14:tracePt t="111966" x="1851025" y="2016125"/>
          <p14:tracePt t="111969" x="1851025" y="2024063"/>
          <p14:tracePt t="111979" x="1831975" y="2033588"/>
          <p14:tracePt t="111986" x="1814513" y="2033588"/>
          <p14:tracePt t="111994" x="1787525" y="2033588"/>
          <p14:tracePt t="112002" x="1758950" y="2043113"/>
          <p14:tracePt t="112012" x="1751013" y="2043113"/>
          <p14:tracePt t="112018" x="1714500" y="2060575"/>
          <p14:tracePt t="112027" x="1704975" y="2060575"/>
          <p14:tracePt t="112034" x="1695450" y="2060575"/>
          <p14:tracePt t="112042" x="1677988" y="2070100"/>
          <p14:tracePt t="112050" x="1668463" y="2070100"/>
          <p14:tracePt t="112058" x="1658938" y="2070100"/>
          <p14:tracePt t="112066" x="1641475" y="2079625"/>
          <p14:tracePt t="112074" x="1622425" y="2079625"/>
          <p14:tracePt t="112082" x="1612900" y="2089150"/>
          <p14:tracePt t="112098" x="1595438" y="2097088"/>
          <p14:tracePt t="112106" x="1585913" y="2097088"/>
          <p14:tracePt t="112122" x="1576388" y="2097088"/>
          <p14:tracePt t="112130" x="1549400" y="2106613"/>
          <p14:tracePt t="112138" x="1541463" y="2116138"/>
          <p14:tracePt t="112154" x="1531938" y="2125663"/>
          <p14:tracePt t="112163" x="1522413" y="2125663"/>
          <p14:tracePt t="112170" x="1504950" y="2125663"/>
          <p14:tracePt t="112179" x="1485900" y="2133600"/>
          <p14:tracePt t="112196" x="1485900" y="2143125"/>
          <p14:tracePt t="112202" x="1485900" y="2152650"/>
          <p14:tracePt t="112210" x="1476375" y="2160588"/>
          <p14:tracePt t="112218" x="1468438" y="2160588"/>
          <p14:tracePt t="112226" x="1458913" y="2170113"/>
          <p14:tracePt t="112234" x="1449388" y="2179638"/>
          <p14:tracePt t="112250" x="1439863" y="2189163"/>
          <p14:tracePt t="112258" x="1431925" y="2197100"/>
          <p14:tracePt t="112282" x="1431925" y="2206625"/>
          <p14:tracePt t="112291" x="1422400" y="2216150"/>
          <p14:tracePt t="112348" x="1422400" y="2225675"/>
          <p14:tracePt t="112474" x="1412875" y="2233613"/>
          <p14:tracePt t="112556" x="1412875" y="2225675"/>
          <p14:tracePt t="112565" x="1422400" y="2225675"/>
          <p14:tracePt t="112575" x="1422400" y="2216150"/>
          <p14:tracePt t="112583" x="1431925" y="2206625"/>
          <p14:tracePt t="112586" x="1458913" y="2189163"/>
          <p14:tracePt t="112595" x="1468438" y="2179638"/>
          <p14:tracePt t="112602" x="1504950" y="2170113"/>
          <p14:tracePt t="112610" x="1568450" y="2160588"/>
          <p14:tracePt t="112618" x="1641475" y="2133600"/>
          <p14:tracePt t="112628" x="1704975" y="2125663"/>
          <p14:tracePt t="112639" x="1758950" y="2125663"/>
          <p14:tracePt t="112643" x="1804988" y="2106613"/>
          <p14:tracePt t="112650" x="1831975" y="2097088"/>
          <p14:tracePt t="112660" x="1887538" y="2097088"/>
          <p14:tracePt t="112668" x="1905000" y="2097088"/>
          <p14:tracePt t="112674" x="1914525" y="2097088"/>
          <p14:tracePt t="112683" x="1941513" y="2097088"/>
          <p14:tracePt t="112698" x="1951038" y="2097088"/>
          <p14:tracePt t="112708" x="1978025" y="2097088"/>
          <p14:tracePt t="112721" x="1997075" y="2097088"/>
          <p14:tracePt t="112724" x="2024063" y="2097088"/>
          <p14:tracePt t="112735" x="2070100" y="2097088"/>
          <p14:tracePt t="112739" x="2097088" y="2097088"/>
          <p14:tracePt t="112747" x="2151063" y="2106613"/>
          <p14:tracePt t="112754" x="2243138" y="2106613"/>
          <p14:tracePt t="112763" x="2324100" y="2125663"/>
          <p14:tracePt t="112770" x="2379663" y="2143125"/>
          <p14:tracePt t="112780" x="2443163" y="2143125"/>
          <p14:tracePt t="112786" x="2498725" y="2143125"/>
          <p14:tracePt t="112794" x="2516188" y="2152650"/>
          <p14:tracePt t="112802" x="2543175" y="2152650"/>
          <p14:tracePt t="112810" x="2552700" y="2160588"/>
          <p14:tracePt t="112826" x="2562225" y="2160588"/>
          <p14:tracePt t="112898" x="2570163" y="2160588"/>
          <p14:tracePt t="112906" x="2570163" y="2170113"/>
          <p14:tracePt t="112922" x="2570163" y="2179638"/>
          <p14:tracePt t="112930" x="2570163" y="2189163"/>
          <p14:tracePt t="112938" x="2570163" y="2206625"/>
          <p14:tracePt t="112955" x="2570163" y="2216150"/>
          <p14:tracePt t="112966" x="2570163" y="2225675"/>
          <p14:tracePt t="113018" x="2570163" y="2243138"/>
          <p14:tracePt t="113026" x="2570163" y="2252663"/>
          <p14:tracePt t="113034" x="2579688" y="2262188"/>
          <p14:tracePt t="113050" x="2589213" y="2270125"/>
          <p14:tracePt t="113066" x="2598738" y="2279650"/>
          <p14:tracePt t="113082" x="2606675" y="2279650"/>
          <p14:tracePt t="113098" x="2625725" y="2298700"/>
          <p14:tracePt t="113131" x="2625725" y="2306638"/>
          <p14:tracePt t="113378" x="2635250" y="2316163"/>
          <p14:tracePt t="113412" x="2635250" y="2306638"/>
          <p14:tracePt t="113419" x="2635250" y="2298700"/>
          <p14:tracePt t="113458" x="2643188" y="2298700"/>
          <p14:tracePt t="113484" x="2652713" y="2298700"/>
          <p14:tracePt t="113499" x="2662238" y="2298700"/>
          <p14:tracePt t="113507" x="2671763" y="2298700"/>
          <p14:tracePt t="113524" x="2698750" y="2298700"/>
          <p14:tracePt t="113532" x="2708275" y="2298700"/>
          <p14:tracePt t="113539" x="2716213" y="2298700"/>
          <p14:tracePt t="113547" x="2735263" y="2298700"/>
          <p14:tracePt t="113554" x="2752725" y="2298700"/>
          <p14:tracePt t="113563" x="2781300" y="2298700"/>
          <p14:tracePt t="113570" x="2798763" y="2298700"/>
          <p14:tracePt t="113580" x="2808288" y="2298700"/>
          <p14:tracePt t="113586" x="2835275" y="2298700"/>
          <p14:tracePt t="113596" x="2852738" y="2298700"/>
          <p14:tracePt t="113602" x="2881313" y="2298700"/>
          <p14:tracePt t="113610" x="2925763" y="2298700"/>
          <p14:tracePt t="113618" x="2954338" y="2306638"/>
          <p14:tracePt t="113626" x="2998788" y="2306638"/>
          <p14:tracePt t="113635" x="3035300" y="2316163"/>
          <p14:tracePt t="113642" x="3100388" y="2325688"/>
          <p14:tracePt t="113650" x="3144838" y="2352675"/>
          <p14:tracePt t="113658" x="3171825" y="2362200"/>
          <p14:tracePt t="113666" x="3217863" y="2371725"/>
          <p14:tracePt t="113674" x="3254375" y="2379663"/>
          <p14:tracePt t="113682" x="3273425" y="2379663"/>
          <p14:tracePt t="113690" x="3300413" y="2398713"/>
          <p14:tracePt t="113698" x="3327400" y="2408238"/>
          <p14:tracePt t="113706" x="3336925" y="2408238"/>
          <p14:tracePt t="113716" x="3363913" y="2425700"/>
          <p14:tracePt t="113722" x="3373438" y="2444750"/>
          <p14:tracePt t="113746" x="3390900" y="2462213"/>
          <p14:tracePt t="114034" x="3400425" y="2462213"/>
          <p14:tracePt t="114108" x="3409950" y="2462213"/>
          <p14:tracePt t="114148" x="3419475" y="2462213"/>
          <p14:tracePt t="114354" x="3427413" y="2452688"/>
          <p14:tracePt t="114362" x="3455988" y="2452688"/>
          <p14:tracePt t="114371" x="3509963" y="2452688"/>
          <p14:tracePt t="114378" x="3636963" y="2452688"/>
          <p14:tracePt t="114387" x="3802063" y="2452688"/>
          <p14:tracePt t="114396" x="4029075" y="2462213"/>
          <p14:tracePt t="114404" x="4376738" y="2498725"/>
          <p14:tracePt t="114410" x="4895850" y="2498725"/>
          <p14:tracePt t="114418" x="5378450" y="2498725"/>
          <p14:tracePt t="114426" x="5826125" y="2498725"/>
          <p14:tracePt t="114434" x="6272213" y="2498725"/>
          <p14:tracePt t="114442" x="6610350" y="2498725"/>
          <p14:tracePt t="114450" x="6810375" y="2498725"/>
          <p14:tracePt t="114458" x="7010400" y="2498725"/>
          <p14:tracePt t="114466" x="7138988" y="2498725"/>
          <p14:tracePt t="114474" x="7229475" y="2517775"/>
          <p14:tracePt t="114487" x="7283450" y="2517775"/>
          <p14:tracePt t="114492" x="7302500" y="2517775"/>
          <p14:tracePt t="114501" x="7319963" y="2517775"/>
          <p14:tracePt t="114588" x="7329488" y="2517775"/>
          <p14:tracePt t="114604" x="7329488" y="2525713"/>
          <p14:tracePt t="114623" x="7329488" y="2544763"/>
          <p14:tracePt t="114637" x="7319963" y="2554288"/>
          <p14:tracePt t="114667" x="7302500" y="2554288"/>
          <p14:tracePt t="114674" x="7292975" y="2562225"/>
          <p14:tracePt t="114682" x="7283450" y="2571750"/>
          <p14:tracePt t="114690" x="7283450" y="2581275"/>
          <p14:tracePt t="114699" x="7256463" y="2581275"/>
          <p14:tracePt t="114706" x="7239000" y="2598738"/>
          <p14:tracePt t="114714" x="7192963" y="2617788"/>
          <p14:tracePt t="114723" x="7175500" y="2635250"/>
          <p14:tracePt t="114732" x="7138988" y="2662238"/>
          <p14:tracePt t="114740" x="7129463" y="2690813"/>
          <p14:tracePt t="114750" x="7129463" y="2717800"/>
          <p14:tracePt t="114755" x="7119938" y="2735263"/>
          <p14:tracePt t="114764" x="7119938" y="2771775"/>
          <p14:tracePt t="114770" x="7119938" y="2800350"/>
          <p14:tracePt t="114779" x="7119938" y="2817813"/>
          <p14:tracePt t="114788" x="7119938" y="2854325"/>
          <p14:tracePt t="114803" x="7119938" y="2873375"/>
          <p14:tracePt t="114816" x="7119938" y="2890838"/>
          <p14:tracePt t="114819" x="7119938" y="2900363"/>
          <p14:tracePt t="114827" x="7119938" y="2909888"/>
          <p14:tracePt t="114843" x="7119938" y="2917825"/>
          <p14:tracePt t="114875" x="7119938" y="2936875"/>
          <p14:tracePt t="114891" x="7119938" y="2946400"/>
          <p14:tracePt t="114899" x="7138988" y="2963863"/>
          <p14:tracePt t="114906" x="7138988" y="2973388"/>
          <p14:tracePt t="115020" x="7146925" y="2973388"/>
          <p14:tracePt t="115031" x="7146925" y="2954338"/>
          <p14:tracePt t="115037" x="7146925" y="2936875"/>
          <p14:tracePt t="115043" x="7146925" y="2909888"/>
          <p14:tracePt t="115050" x="7146925" y="2890838"/>
          <p14:tracePt t="115058" x="7146925" y="2854325"/>
          <p14:tracePt t="115066" x="7146925" y="2836863"/>
          <p14:tracePt t="115074" x="7146925" y="2808288"/>
          <p14:tracePt t="115082" x="7146925" y="2790825"/>
          <p14:tracePt t="115090" x="7146925" y="2744788"/>
          <p14:tracePt t="115098" x="7146925" y="2717800"/>
          <p14:tracePt t="115106" x="7146925" y="2698750"/>
          <p14:tracePt t="115114" x="7146925" y="2662238"/>
          <p14:tracePt t="115122" x="7146925" y="2644775"/>
          <p14:tracePt t="115130" x="7146925" y="2598738"/>
          <p14:tracePt t="115138" x="7146925" y="2562225"/>
          <p14:tracePt t="115147" x="7146925" y="2544763"/>
          <p14:tracePt t="115154" x="7138988" y="2517775"/>
          <p14:tracePt t="115163" x="7138988" y="2498725"/>
          <p14:tracePt t="115170" x="7138988" y="2462213"/>
          <p14:tracePt t="115179" x="7129463" y="2444750"/>
          <p14:tracePt t="115186" x="7129463" y="2416175"/>
          <p14:tracePt t="115195" x="7119938" y="2398713"/>
          <p14:tracePt t="115202" x="7119938" y="2379663"/>
          <p14:tracePt t="115210" x="7119938" y="2371725"/>
          <p14:tracePt t="115219" x="7119938" y="2362200"/>
          <p14:tracePt t="115235" x="7119938" y="2343150"/>
          <p14:tracePt t="115246" x="7119938" y="2335213"/>
          <p14:tracePt t="115251" x="7119938" y="2325688"/>
          <p14:tracePt t="115259" x="7119938" y="2316163"/>
          <p14:tracePt t="115267" x="7119938" y="2298700"/>
          <p14:tracePt t="115282" x="7119938" y="2289175"/>
          <p14:tracePt t="115291" x="7119938" y="2279650"/>
          <p14:tracePt t="115314" x="7119938" y="2262188"/>
          <p14:tracePt t="115323" x="7119938" y="2252663"/>
          <p14:tracePt t="115332" x="7119938" y="2243138"/>
          <p14:tracePt t="115338" x="7119938" y="2225675"/>
          <p14:tracePt t="115346" x="7129463" y="2225675"/>
          <p14:tracePt t="115354" x="7138988" y="2216150"/>
          <p14:tracePt t="115363" x="7146925" y="2206625"/>
          <p14:tracePt t="115370" x="7156450" y="2189163"/>
          <p14:tracePt t="115379" x="7165975" y="2170113"/>
          <p14:tracePt t="115386" x="7183438" y="2160588"/>
          <p14:tracePt t="115395" x="7202488" y="2143125"/>
          <p14:tracePt t="115403" x="7229475" y="2133600"/>
          <p14:tracePt t="115410" x="7248525" y="2116138"/>
          <p14:tracePt t="115418" x="7265988" y="2106613"/>
          <p14:tracePt t="115434" x="7275513" y="2097088"/>
          <p14:tracePt t="115442" x="7283450" y="2089150"/>
          <p14:tracePt t="115450" x="7302500" y="2070100"/>
          <p14:tracePt t="115458" x="7319963" y="2060575"/>
          <p14:tracePt t="115466" x="7329488" y="2052638"/>
          <p14:tracePt t="115475" x="7356475" y="2043113"/>
          <p14:tracePt t="115483" x="7366000" y="2033588"/>
          <p14:tracePt t="115490" x="7385050" y="2016125"/>
          <p14:tracePt t="115498" x="7402513" y="2006600"/>
          <p14:tracePt t="115506" x="7421563" y="1987550"/>
          <p14:tracePt t="115514" x="7448550" y="1960563"/>
          <p14:tracePt t="115522" x="7466013" y="1943100"/>
          <p14:tracePt t="115530" x="7475538" y="1933575"/>
          <p14:tracePt t="115538" x="7502525" y="1906588"/>
          <p14:tracePt t="115546" x="7512050" y="1897063"/>
          <p14:tracePt t="115554" x="7521575" y="1878013"/>
          <p14:tracePt t="115563" x="7539038" y="1870075"/>
          <p14:tracePt t="115570" x="7548563" y="1860550"/>
          <p14:tracePt t="115584" x="7558088" y="1851025"/>
          <p14:tracePt t="115812" x="7548563" y="1851025"/>
          <p14:tracePt t="115823" x="7539038" y="1851025"/>
          <p14:tracePt t="115831" x="7521575" y="1860550"/>
          <p14:tracePt t="115842" x="7466013" y="1860550"/>
          <p14:tracePt t="115850" x="7429500" y="1870075"/>
          <p14:tracePt t="115858" x="7385050" y="1870075"/>
          <p14:tracePt t="115866" x="7312025" y="1897063"/>
          <p14:tracePt t="115874" x="7239000" y="1897063"/>
          <p14:tracePt t="115882" x="7183438" y="1897063"/>
          <p14:tracePt t="115890" x="7129463" y="1897063"/>
          <p14:tracePt t="115898" x="7102475" y="1897063"/>
          <p14:tracePt t="115906" x="7083425" y="1897063"/>
          <p14:tracePt t="115914" x="7065963" y="1897063"/>
          <p14:tracePt t="115930" x="7046913" y="1897063"/>
          <p14:tracePt t="115946" x="7029450" y="1878013"/>
          <p14:tracePt t="115954" x="7029450" y="1870075"/>
          <p14:tracePt t="115963" x="7029450" y="1860550"/>
          <p14:tracePt t="115970" x="7029450" y="1841500"/>
          <p14:tracePt t="115979" x="7029450" y="1824038"/>
          <p14:tracePt t="115986" x="7029450" y="1804988"/>
          <p14:tracePt t="115996" x="7029450" y="1787525"/>
          <p14:tracePt t="116002" x="7029450" y="1760538"/>
          <p14:tracePt t="116010" x="7029450" y="1751013"/>
          <p14:tracePt t="116018" x="7029450" y="1741488"/>
          <p14:tracePt t="116034" x="7029450" y="1731963"/>
          <p14:tracePt t="116042" x="7029450" y="1724025"/>
          <p14:tracePt t="116050" x="7029450" y="1714500"/>
          <p14:tracePt t="116058" x="7029450" y="1697038"/>
          <p14:tracePt t="116066" x="7029450" y="1687513"/>
          <p14:tracePt t="116074" x="7029450" y="1677988"/>
          <p14:tracePt t="116082" x="7037388" y="1677988"/>
          <p14:tracePt t="116090" x="7056438" y="1660525"/>
          <p14:tracePt t="116099" x="7073900" y="1631950"/>
          <p14:tracePt t="116108" x="7083425" y="1614488"/>
          <p14:tracePt t="116116" x="7102475" y="1595438"/>
          <p14:tracePt t="116123" x="7129463" y="1577975"/>
          <p14:tracePt t="116132" x="7156450" y="1568450"/>
          <p14:tracePt t="116139" x="7175500" y="1550988"/>
          <p14:tracePt t="116148" x="7183438" y="1541463"/>
          <p14:tracePt t="116154" x="7202488" y="1541463"/>
          <p14:tracePt t="116163" x="7212013" y="1531938"/>
          <p14:tracePt t="116170" x="7229475" y="1531938"/>
          <p14:tracePt t="116179" x="7256463" y="1522413"/>
          <p14:tracePt t="116186" x="7283450" y="1522413"/>
          <p14:tracePt t="116196" x="7312025" y="1522413"/>
          <p14:tracePt t="116202" x="7366000" y="1522413"/>
          <p14:tracePt t="116210" x="7421563" y="1522413"/>
          <p14:tracePt t="116218" x="7531100" y="1522413"/>
          <p14:tracePt t="116226" x="7585075" y="1522413"/>
          <p14:tracePt t="116234" x="7658100" y="1522413"/>
          <p14:tracePt t="116242" x="7740650" y="1522413"/>
          <p14:tracePt t="116250" x="7794625" y="1522413"/>
          <p14:tracePt t="116258" x="7858125" y="1550988"/>
          <p14:tracePt t="116266" x="7904163" y="1558925"/>
          <p14:tracePt t="116274" x="7931150" y="1568450"/>
          <p14:tracePt t="116282" x="7950200" y="1577975"/>
          <p14:tracePt t="116290" x="7958138" y="1587500"/>
          <p14:tracePt t="116307" x="7967663" y="1595438"/>
          <p14:tracePt t="116362" x="7967663" y="1604963"/>
          <p14:tracePt t="116388" x="7967663" y="1614488"/>
          <p14:tracePt t="116402" x="7967663" y="1631950"/>
          <p14:tracePt t="116410" x="7967663" y="1641475"/>
          <p14:tracePt t="116426" x="7967663" y="1651000"/>
          <p14:tracePt t="116434" x="7967663" y="1677988"/>
          <p14:tracePt t="116442" x="7958138" y="1687513"/>
          <p14:tracePt t="116450" x="7940675" y="1697038"/>
          <p14:tracePt t="116458" x="7931150" y="1704975"/>
          <p14:tracePt t="116466" x="7894638" y="1731963"/>
          <p14:tracePt t="116474" x="7885113" y="1741488"/>
          <p14:tracePt t="116483" x="7858125" y="1751013"/>
          <p14:tracePt t="116490" x="7813675" y="1768475"/>
          <p14:tracePt t="116498" x="7794625" y="1778000"/>
          <p14:tracePt t="116506" x="7748588" y="1804988"/>
          <p14:tracePt t="116515" x="7704138" y="1824038"/>
          <p14:tracePt t="116522" x="7675563" y="1833563"/>
          <p14:tracePt t="116530" x="7648575" y="1841500"/>
          <p14:tracePt t="116538" x="7602538" y="1860550"/>
          <p14:tracePt t="116546" x="7575550" y="1878013"/>
          <p14:tracePt t="116554" x="7531100" y="1887538"/>
          <p14:tracePt t="116562" x="7502525" y="1887538"/>
          <p14:tracePt t="116570" x="7485063" y="1897063"/>
          <p14:tracePt t="116579" x="7429500" y="1906588"/>
          <p14:tracePt t="116586" x="7412038" y="1906588"/>
          <p14:tracePt t="116595" x="7366000" y="1906588"/>
          <p14:tracePt t="116602" x="7339013" y="1906588"/>
          <p14:tracePt t="116610" x="7319963" y="1906588"/>
          <p14:tracePt t="116618" x="7292975" y="1924050"/>
          <p14:tracePt t="116626" x="7275513" y="1924050"/>
          <p14:tracePt t="116634" x="7256463" y="1924050"/>
          <p14:tracePt t="116642" x="7248525" y="1924050"/>
          <p14:tracePt t="116650" x="7229475" y="1924050"/>
          <p14:tracePt t="116667" x="7202488" y="1924050"/>
          <p14:tracePt t="116682" x="7192963" y="1914525"/>
          <p14:tracePt t="116690" x="7183438" y="1914525"/>
          <p14:tracePt t="116698" x="7183438" y="1906588"/>
          <p14:tracePt t="116714" x="7165975" y="1887538"/>
          <p14:tracePt t="116722" x="7156450" y="1878013"/>
          <p14:tracePt t="116730" x="7156450" y="1860550"/>
          <p14:tracePt t="116738" x="7146925" y="1841500"/>
          <p14:tracePt t="116746" x="7146925" y="1833563"/>
          <p14:tracePt t="116754" x="7138988" y="1804988"/>
          <p14:tracePt t="116763" x="7138988" y="1787525"/>
          <p14:tracePt t="116770" x="7138988" y="1768475"/>
          <p14:tracePt t="116780" x="7110413" y="1741488"/>
          <p14:tracePt t="116796" x="7110413" y="1704975"/>
          <p14:tracePt t="116802" x="7110413" y="1697038"/>
          <p14:tracePt t="116810" x="7110413" y="1668463"/>
          <p14:tracePt t="116818" x="7110413" y="1660525"/>
          <p14:tracePt t="116826" x="7110413" y="1631950"/>
          <p14:tracePt t="116834" x="7110413" y="1624013"/>
          <p14:tracePt t="116842" x="7110413" y="1614488"/>
          <p14:tracePt t="116858" x="7110413" y="1595438"/>
          <p14:tracePt t="116866" x="7110413" y="1587500"/>
          <p14:tracePt t="116874" x="7110413" y="1568450"/>
          <p14:tracePt t="116882" x="7110413" y="1558925"/>
          <p14:tracePt t="116890" x="7129463" y="1541463"/>
          <p14:tracePt t="116898" x="7138988" y="1541463"/>
          <p14:tracePt t="116908" x="7156450" y="1531938"/>
          <p14:tracePt t="116917" x="7192963" y="1531938"/>
          <p14:tracePt t="116923" x="7229475" y="1514475"/>
          <p14:tracePt t="116933" x="7265988" y="1514475"/>
          <p14:tracePt t="116939" x="7329488" y="1495425"/>
          <p14:tracePt t="116950" x="7385050" y="1495425"/>
          <p14:tracePt t="116956" x="7421563" y="1485900"/>
          <p14:tracePt t="116966" x="7485063" y="1485900"/>
          <p14:tracePt t="116970" x="7521575" y="1485900"/>
          <p14:tracePt t="116979" x="7539038" y="1477963"/>
          <p14:tracePt t="116986" x="7567613" y="1477963"/>
          <p14:tracePt t="116997" x="7585075" y="1477963"/>
          <p14:tracePt t="117002" x="7602538" y="1477963"/>
          <p14:tracePt t="117012" x="7621588" y="1477963"/>
          <p14:tracePt t="117018" x="7631113" y="1477963"/>
          <p14:tracePt t="117026" x="7648575" y="1477963"/>
          <p14:tracePt t="117042" x="7658100" y="1477963"/>
          <p14:tracePt t="117066" x="7667625" y="1485900"/>
          <p14:tracePt t="117082" x="7667625" y="1522413"/>
          <p14:tracePt t="117090" x="7667625" y="1531938"/>
          <p14:tracePt t="117106" x="7667625" y="1541463"/>
          <p14:tracePt t="117114" x="7667625" y="1568450"/>
          <p14:tracePt t="117122" x="7667625" y="1577975"/>
          <p14:tracePt t="117130" x="7667625" y="1587500"/>
          <p14:tracePt t="117139" x="7667625" y="1604963"/>
          <p14:tracePt t="117146" x="7658100" y="1631950"/>
          <p14:tracePt t="117154" x="7648575" y="1641475"/>
          <p14:tracePt t="117162" x="7631113" y="1660525"/>
          <p14:tracePt t="117170" x="7631113" y="1668463"/>
          <p14:tracePt t="117179" x="7621588" y="1668463"/>
          <p14:tracePt t="117186" x="7602538" y="1677988"/>
          <p14:tracePt t="117195" x="7594600" y="1687513"/>
          <p14:tracePt t="117202" x="7585075" y="1697038"/>
          <p14:tracePt t="117211" x="7567613" y="1704975"/>
          <p14:tracePt t="117218" x="7548563" y="1714500"/>
          <p14:tracePt t="117226" x="7521575" y="1724025"/>
          <p14:tracePt t="117234" x="7512050" y="1724025"/>
          <p14:tracePt t="117242" x="7485063" y="1741488"/>
          <p14:tracePt t="117250" x="7466013" y="1741488"/>
          <p14:tracePt t="117258" x="7439025" y="1741488"/>
          <p14:tracePt t="117266" x="7421563" y="1751013"/>
          <p14:tracePt t="117274" x="7392988" y="1751013"/>
          <p14:tracePt t="117282" x="7375525" y="1751013"/>
          <p14:tracePt t="117290" x="7348538" y="1751013"/>
          <p14:tracePt t="117298" x="7339013" y="1751013"/>
          <p14:tracePt t="117306" x="7329488" y="1751013"/>
          <p14:tracePt t="117314" x="7312025" y="1751013"/>
          <p14:tracePt t="117322" x="7302500" y="1751013"/>
          <p14:tracePt t="117339" x="7292975" y="1751013"/>
          <p14:tracePt t="117596" x="7256463" y="1751013"/>
          <p14:tracePt t="117604" x="7239000" y="1751013"/>
          <p14:tracePt t="117613" x="7212013" y="1741488"/>
          <p14:tracePt t="117621" x="7165975" y="1731963"/>
          <p14:tracePt t="117634" x="7146925" y="1724025"/>
          <p14:tracePt t="117642" x="7129463" y="1724025"/>
          <p14:tracePt t="117658" x="7119938" y="1724025"/>
          <p14:tracePt t="117740" x="7110413" y="1724025"/>
          <p14:tracePt t="117749" x="7102475" y="1714500"/>
          <p14:tracePt t="117795" x="7102475" y="1704975"/>
          <p14:tracePt t="117803" x="7102475" y="1697038"/>
          <p14:tracePt t="117819" x="7102475" y="1687513"/>
          <p14:tracePt t="117834" x="7119938" y="1660525"/>
          <p14:tracePt t="117850" x="7129463" y="1660525"/>
          <p14:tracePt t="117858" x="7138988" y="1641475"/>
          <p14:tracePt t="117866" x="7146925" y="1641475"/>
          <p14:tracePt t="117875" x="7165975" y="1624013"/>
          <p14:tracePt t="117882" x="7175500" y="1614488"/>
          <p14:tracePt t="117907" x="7212013" y="1604963"/>
          <p14:tracePt t="117915" x="7212013" y="1595438"/>
          <p14:tracePt t="117922" x="7248525" y="1587500"/>
          <p14:tracePt t="117931" x="7256463" y="1577975"/>
          <p14:tracePt t="117938" x="7275513" y="1577975"/>
          <p14:tracePt t="117948" x="7283450" y="1568450"/>
          <p14:tracePt t="117966" x="7292975" y="1568450"/>
          <p14:tracePt t="117970" x="7302500" y="1568450"/>
          <p14:tracePt t="117979" x="7312025" y="1568450"/>
          <p14:tracePt t="117987" x="7329488" y="1568450"/>
          <p14:tracePt t="117996" x="7339013" y="1568450"/>
          <p14:tracePt t="118002" x="7366000" y="1568450"/>
          <p14:tracePt t="118012" x="7385050" y="1568450"/>
          <p14:tracePt t="118018" x="7421563" y="1568450"/>
          <p14:tracePt t="118026" x="7458075" y="1568450"/>
          <p14:tracePt t="118034" x="7475538" y="1568450"/>
          <p14:tracePt t="118042" x="7502525" y="1568450"/>
          <p14:tracePt t="118050" x="7521575" y="1568450"/>
          <p14:tracePt t="118060" x="7531100" y="1568450"/>
          <p14:tracePt t="118078" x="7539038" y="1568450"/>
          <p14:tracePt t="118211" x="7548563" y="1568450"/>
          <p14:tracePt t="118242" x="7548563" y="1577975"/>
          <p14:tracePt t="118250" x="7548563" y="1587500"/>
          <p14:tracePt t="118258" x="7548563" y="1604963"/>
          <p14:tracePt t="118266" x="7548563" y="1614488"/>
          <p14:tracePt t="118274" x="7539038" y="1631950"/>
          <p14:tracePt t="118282" x="7531100" y="1631950"/>
          <p14:tracePt t="118290" x="7521575" y="1641475"/>
          <p14:tracePt t="118298" x="7512050" y="1651000"/>
          <p14:tracePt t="118307" x="7502525" y="1660525"/>
          <p14:tracePt t="118314" x="7494588" y="1668463"/>
          <p14:tracePt t="118322" x="7485063" y="1668463"/>
          <p14:tracePt t="118331" x="7475538" y="1677988"/>
          <p14:tracePt t="118941" x="7466013" y="1687513"/>
          <p14:tracePt t="118950" x="7466013" y="1697038"/>
          <p14:tracePt t="118957" x="7466013" y="1704975"/>
          <p14:tracePt t="119574" x="7466013" y="1714500"/>
          <p14:tracePt t="119596" x="7475538" y="1697038"/>
          <p14:tracePt t="119618" x="7485063" y="1687513"/>
          <p14:tracePt t="120124" x="7485063" y="1677988"/>
          <p14:tracePt t="120133" x="7475538" y="1677988"/>
          <p14:tracePt t="120252" x="7458075" y="1677988"/>
          <p14:tracePt t="120268" x="7448550" y="1677988"/>
          <p14:tracePt t="120282" x="7439025" y="1687513"/>
          <p14:tracePt t="120298" x="7429500" y="1687513"/>
          <p14:tracePt t="121052" x="7412038" y="1704975"/>
          <p14:tracePt t="121061" x="7385050" y="1741488"/>
          <p14:tracePt t="121068" x="7339013" y="1778000"/>
          <p14:tracePt t="121076" x="7265988" y="1824038"/>
          <p14:tracePt t="121082" x="7183438" y="1887538"/>
          <p14:tracePt t="121090" x="7073900" y="1943100"/>
          <p14:tracePt t="121099" x="6919913" y="2016125"/>
          <p14:tracePt t="121106" x="6727825" y="2097088"/>
          <p14:tracePt t="121114" x="6573838" y="2160588"/>
          <p14:tracePt t="121122" x="6427788" y="2216150"/>
          <p14:tracePt t="121130" x="6291263" y="2279650"/>
          <p14:tracePt t="121138" x="6172200" y="2352675"/>
          <p14:tracePt t="121146" x="6072188" y="2408238"/>
          <p14:tracePt t="121154" x="5972175" y="2481263"/>
          <p14:tracePt t="121162" x="5870575" y="2554288"/>
          <p14:tracePt t="121171" x="5789613" y="2617788"/>
          <p14:tracePt t="121182" x="5688013" y="2708275"/>
          <p14:tracePt t="121187" x="5616575" y="2771775"/>
          <p14:tracePt t="121198" x="5534025" y="2863850"/>
          <p14:tracePt t="121203" x="5478463" y="2946400"/>
          <p14:tracePt t="121218" x="5368925" y="3073400"/>
          <p14:tracePt t="121226" x="5334000" y="3155950"/>
          <p14:tracePt t="121234" x="5287963" y="3200400"/>
          <p14:tracePt t="121242" x="5232400" y="3255963"/>
          <p14:tracePt t="121251" x="5195888" y="3302000"/>
          <p14:tracePt t="121258" x="5168900" y="3338513"/>
          <p14:tracePt t="121266" x="5122863" y="3365500"/>
          <p14:tracePt t="121276" x="5095875" y="3402013"/>
          <p14:tracePt t="121282" x="5078413" y="3419475"/>
          <p14:tracePt t="121290" x="5059363" y="3438525"/>
          <p14:tracePt t="121298" x="5032375" y="3475038"/>
          <p14:tracePt t="121316" x="5014913" y="3492500"/>
          <p14:tracePt t="121332" x="5005388" y="3502025"/>
          <p14:tracePt t="121402" x="4995863" y="3502025"/>
          <p14:tracePt t="121418" x="4978400" y="3511550"/>
          <p14:tracePt t="121426" x="4968875" y="3519488"/>
          <p14:tracePt t="121442" x="4959350" y="3538538"/>
          <p14:tracePt t="121450" x="4949825" y="3548063"/>
          <p14:tracePt t="121458" x="4932363" y="3565525"/>
          <p14:tracePt t="121466" x="4932363" y="3575050"/>
          <p14:tracePt t="121474" x="4913313" y="3592513"/>
          <p14:tracePt t="121482" x="4886325" y="3621088"/>
          <p14:tracePt t="121490" x="4886325" y="3629025"/>
          <p14:tracePt t="121498" x="4876800" y="3638550"/>
          <p14:tracePt t="121506" x="4868863" y="3648075"/>
          <p14:tracePt t="121514" x="4849813" y="3657600"/>
          <p14:tracePt t="121522" x="4840288" y="3665538"/>
          <p14:tracePt t="121531" x="4840288" y="3675063"/>
          <p14:tracePt t="121538" x="4832350" y="3684588"/>
          <p14:tracePt t="121550" x="4832350" y="3694113"/>
          <p14:tracePt t="121558" x="4822825" y="3702050"/>
          <p14:tracePt t="121567" x="4813300" y="3711575"/>
          <p14:tracePt t="121605" x="4803775" y="3721100"/>
          <p14:tracePt t="121616" x="4803775" y="3730625"/>
          <p14:tracePt t="121627" x="4795838" y="3738563"/>
          <p14:tracePt t="122357" x="4795838" y="3748088"/>
          <p14:tracePt t="122402" x="4786313" y="3757613"/>
          <p14:tracePt t="122443" x="4776788" y="3767138"/>
          <p14:tracePt t="122708" x="4776788" y="3775075"/>
          <p14:tracePt t="122995" x="4776788" y="3784600"/>
          <p14:tracePt t="123002" x="4776788" y="3794125"/>
          <p14:tracePt t="123018" x="4776788" y="3811588"/>
          <p14:tracePt t="123026" x="4776788" y="3821113"/>
          <p14:tracePt t="124180" x="4767263" y="3840163"/>
          <p14:tracePt t="124253" x="4767263" y="3848100"/>
          <p14:tracePt t="124730" x="4767263" y="3857625"/>
          <p14:tracePt t="125050" x="4776788" y="3867150"/>
          <p14:tracePt t="125058" x="4832350" y="3867150"/>
          <p14:tracePt t="125066" x="4905375" y="3867150"/>
          <p14:tracePt t="125075" x="4978400" y="3867150"/>
          <p14:tracePt t="125082" x="5068888" y="3867150"/>
          <p14:tracePt t="125092" x="5151438" y="3867150"/>
          <p14:tracePt t="125098" x="5278438" y="3867150"/>
          <p14:tracePt t="125106" x="5405438" y="3867150"/>
          <p14:tracePt t="125114" x="5534025" y="3867150"/>
          <p14:tracePt t="125122" x="5661025" y="3867150"/>
          <p14:tracePt t="125130" x="5770563" y="3867150"/>
          <p14:tracePt t="125138" x="5862638" y="3867150"/>
          <p14:tracePt t="125146" x="5953125" y="3867150"/>
          <p14:tracePt t="125154" x="6062663" y="3867150"/>
          <p14:tracePt t="125162" x="6172200" y="3867150"/>
          <p14:tracePt t="125170" x="6245225" y="3867150"/>
          <p14:tracePt t="125179" x="6354763" y="3867150"/>
          <p14:tracePt t="125186" x="6408738" y="3867150"/>
          <p14:tracePt t="125194" x="6481763" y="3867150"/>
          <p14:tracePt t="125202" x="6545263" y="3867150"/>
          <p14:tracePt t="125212" x="6554788" y="3867150"/>
          <p14:tracePt t="125218" x="6591300" y="3867150"/>
          <p14:tracePt t="125231" x="6600825" y="3867150"/>
          <p14:tracePt t="125246" x="6618288" y="3867150"/>
          <p14:tracePt t="125546" x="6610350" y="3884613"/>
          <p14:tracePt t="125554" x="6591300" y="3894138"/>
          <p14:tracePt t="125562" x="6581775" y="3903663"/>
          <p14:tracePt t="125570" x="6573838" y="3911600"/>
          <p14:tracePt t="125578" x="6564313" y="3930650"/>
          <p14:tracePt t="125586" x="6554788" y="3930650"/>
          <p14:tracePt t="125595" x="6545263" y="3948113"/>
          <p14:tracePt t="125602" x="6537325" y="3957638"/>
          <p14:tracePt t="125618" x="6527800" y="3957638"/>
          <p14:tracePt t="125634" x="6518275" y="3957638"/>
          <p14:tracePt t="125844" x="6545263" y="3957638"/>
          <p14:tracePt t="125851" x="6554788" y="3957638"/>
          <p14:tracePt t="125860" x="6573838" y="3940175"/>
          <p14:tracePt t="125871" x="6591300" y="3930650"/>
          <p14:tracePt t="125880" x="6610350" y="3903663"/>
          <p14:tracePt t="125882" x="6618288" y="3903663"/>
          <p14:tracePt t="125890" x="6645275" y="3875088"/>
          <p14:tracePt t="125898" x="6645275" y="3867150"/>
          <p14:tracePt t="125906" x="6654800" y="3840163"/>
          <p14:tracePt t="125914" x="6681788" y="3803650"/>
          <p14:tracePt t="125922" x="6691313" y="3803650"/>
          <p14:tracePt t="125930" x="6700838" y="3775075"/>
          <p14:tracePt t="125946" x="6710363" y="3757613"/>
          <p14:tracePt t="126122" x="6710363" y="3748088"/>
          <p14:tracePt t="126146" x="6737350" y="3748088"/>
          <p14:tracePt t="126154" x="6764338" y="3748088"/>
          <p14:tracePt t="126162" x="6810375" y="3748088"/>
          <p14:tracePt t="126170" x="6864350" y="3748088"/>
          <p14:tracePt t="126179" x="6919913" y="3748088"/>
          <p14:tracePt t="126187" x="6992938" y="3748088"/>
          <p14:tracePt t="126195" x="7046913" y="3748088"/>
          <p14:tracePt t="126202" x="7110413" y="3748088"/>
          <p14:tracePt t="126213" x="7165975" y="3748088"/>
          <p14:tracePt t="126218" x="7202488" y="3748088"/>
          <p14:tracePt t="126229" x="7239000" y="3748088"/>
          <p14:tracePt t="126234" x="7275513" y="3748088"/>
          <p14:tracePt t="126242" x="7319963" y="3748088"/>
          <p14:tracePt t="126250" x="7329488" y="3748088"/>
          <p14:tracePt t="126258" x="7348538" y="3748088"/>
          <p14:tracePt t="126458" x="7356475" y="3748088"/>
          <p14:tracePt t="126490" x="7356475" y="3757613"/>
          <p14:tracePt t="126498" x="7356475" y="3767138"/>
          <p14:tracePt t="126506" x="7356475" y="3775075"/>
          <p14:tracePt t="126514" x="7356475" y="3794125"/>
          <p14:tracePt t="126522" x="7356475" y="3803650"/>
          <p14:tracePt t="126530" x="7356475" y="3821113"/>
          <p14:tracePt t="126538" x="7356475" y="3848100"/>
          <p14:tracePt t="126546" x="7356475" y="3867150"/>
          <p14:tracePt t="126554" x="7356475" y="3894138"/>
          <p14:tracePt t="126562" x="7356475" y="3903663"/>
          <p14:tracePt t="126571" x="7356475" y="3930650"/>
          <p14:tracePt t="126586" x="7366000" y="3948113"/>
          <p14:tracePt t="126618" x="7375525" y="3957638"/>
          <p14:tracePt t="126626" x="7375525" y="3967163"/>
          <p14:tracePt t="126851" x="7375525" y="3976688"/>
          <p14:tracePt t="126858" x="7356475" y="3976688"/>
          <p14:tracePt t="126866" x="7302500" y="3976688"/>
          <p14:tracePt t="126879" x="7265988" y="3976688"/>
          <p14:tracePt t="126882" x="7212013" y="3976688"/>
          <p14:tracePt t="126890" x="7138988" y="3976688"/>
          <p14:tracePt t="126898" x="7083425" y="3976688"/>
          <p14:tracePt t="126906" x="7010400" y="3976688"/>
          <p14:tracePt t="126914" x="6946900" y="3976688"/>
          <p14:tracePt t="126922" x="6910388" y="3976688"/>
          <p14:tracePt t="126930" x="6883400" y="3976688"/>
          <p14:tracePt t="126938" x="6864350" y="3976688"/>
          <p14:tracePt t="126947" x="6856413" y="3976688"/>
          <p14:tracePt t="126954" x="6837363" y="3976688"/>
          <p14:tracePt t="126963" x="6827838" y="3976688"/>
          <p14:tracePt t="126979" x="6819900" y="3976688"/>
          <p14:tracePt t="127250" x="6764338" y="3976688"/>
          <p14:tracePt t="127258" x="6618288" y="3976688"/>
          <p14:tracePt t="127266" x="6491288" y="3976688"/>
          <p14:tracePt t="127274" x="6326188" y="3976688"/>
          <p14:tracePt t="127282" x="6162675" y="3976688"/>
          <p14:tracePt t="127290" x="5980113" y="3976688"/>
          <p14:tracePt t="127298" x="5834063" y="3976688"/>
          <p14:tracePt t="127307" x="5670550" y="3976688"/>
          <p14:tracePt t="127314" x="5543550" y="3976688"/>
          <p14:tracePt t="127322" x="5414963" y="3976688"/>
          <p14:tracePt t="127330" x="5305425" y="3976688"/>
          <p14:tracePt t="127339" x="5251450" y="3976688"/>
          <p14:tracePt t="127346" x="5195888" y="3976688"/>
          <p14:tracePt t="127354" x="5141913" y="3976688"/>
          <p14:tracePt t="127362" x="5114925" y="3976688"/>
          <p14:tracePt t="127370" x="5095875" y="3976688"/>
          <p14:tracePt t="127378" x="5078413" y="3976688"/>
          <p14:tracePt t="127386" x="5068888" y="3976688"/>
          <p14:tracePt t="127395" x="5059363" y="3976688"/>
          <p14:tracePt t="127402" x="5032375" y="3976688"/>
          <p14:tracePt t="127412" x="5014913" y="3976688"/>
          <p14:tracePt t="127418" x="4986338" y="3976688"/>
          <p14:tracePt t="127428" x="4959350" y="3976688"/>
          <p14:tracePt t="127434" x="4932363" y="3976688"/>
          <p14:tracePt t="127442" x="4886325" y="3976688"/>
          <p14:tracePt t="127450" x="4868863" y="3976688"/>
          <p14:tracePt t="127458" x="4840288" y="3976688"/>
          <p14:tracePt t="127468" x="4822825" y="3976688"/>
          <p14:tracePt t="127474" x="4795838" y="3976688"/>
          <p14:tracePt t="127482" x="4776788" y="3976688"/>
          <p14:tracePt t="127490" x="4767263" y="3976688"/>
          <p14:tracePt t="127498" x="4749800" y="3976688"/>
          <p14:tracePt t="127514" x="4740275" y="3976688"/>
          <p14:tracePt t="127605" x="4730750" y="3976688"/>
          <p14:tracePt t="127612" x="4713288" y="3976688"/>
          <p14:tracePt t="127621" x="4695825" y="3976688"/>
          <p14:tracePt t="127629" x="4667250" y="3976688"/>
          <p14:tracePt t="127634" x="4640263" y="3976688"/>
          <p14:tracePt t="127642" x="4603750" y="3976688"/>
          <p14:tracePt t="127652" x="4567238" y="3976688"/>
          <p14:tracePt t="127658" x="4549775" y="3976688"/>
          <p14:tracePt t="127666" x="4521200" y="3976688"/>
          <p14:tracePt t="127674" x="4494213" y="3976688"/>
          <p14:tracePt t="127682" x="4457700" y="3976688"/>
          <p14:tracePt t="127698" x="4430713" y="3976688"/>
          <p14:tracePt t="127706" x="4413250" y="3976688"/>
          <p14:tracePt t="127714" x="4384675" y="3976688"/>
          <p14:tracePt t="127722" x="4348163" y="3976688"/>
          <p14:tracePt t="127730" x="4330700" y="3976688"/>
          <p14:tracePt t="127740" x="4303713" y="3976688"/>
          <p14:tracePt t="127750" x="4275138" y="3976688"/>
          <p14:tracePt t="127755" x="4257675" y="3967163"/>
          <p14:tracePt t="127765" x="4238625" y="3967163"/>
          <p14:tracePt t="127774" x="4230688" y="3967163"/>
          <p14:tracePt t="127783" x="4221163" y="3967163"/>
          <p14:tracePt t="127788" x="4211638" y="3957638"/>
          <p14:tracePt t="127931" x="4211638" y="3948113"/>
          <p14:tracePt t="127939" x="4211638" y="3940175"/>
          <p14:tracePt t="127955" x="4211638" y="3921125"/>
          <p14:tracePt t="127970" x="4230688" y="3911600"/>
          <p14:tracePt t="127979" x="4248150" y="3894138"/>
          <p14:tracePt t="127986" x="4267200" y="3894138"/>
          <p14:tracePt t="127996" x="4311650" y="3875088"/>
          <p14:tracePt t="128002" x="4367213" y="3867150"/>
          <p14:tracePt t="128012" x="4430713" y="3840163"/>
          <p14:tracePt t="128018" x="4521200" y="3840163"/>
          <p14:tracePt t="128030" x="4649788" y="3840163"/>
          <p14:tracePt t="128034" x="4795838" y="3840163"/>
          <p14:tracePt t="128042" x="4978400" y="3840163"/>
          <p14:tracePt t="128050" x="5178425" y="3840163"/>
          <p14:tracePt t="128058" x="5341938" y="3840163"/>
          <p14:tracePt t="128066" x="5507038" y="3840163"/>
          <p14:tracePt t="128074" x="5661025" y="3840163"/>
          <p14:tracePt t="128082" x="5789613" y="3840163"/>
          <p14:tracePt t="128090" x="5899150" y="3840163"/>
          <p14:tracePt t="128098" x="5999163" y="3840163"/>
          <p14:tracePt t="128107" x="6053138" y="3840163"/>
          <p14:tracePt t="128114" x="6089650" y="3840163"/>
          <p14:tracePt t="128122" x="6116638" y="3840163"/>
          <p14:tracePt t="128130" x="6135688" y="3840163"/>
          <p14:tracePt t="128138" x="6172200" y="3840163"/>
          <p14:tracePt t="128146" x="6181725" y="3840163"/>
          <p14:tracePt t="128154" x="6189663" y="3840163"/>
          <p14:tracePt t="128163" x="6208713" y="3840163"/>
          <p14:tracePt t="128170" x="6226175" y="3840163"/>
          <p14:tracePt t="128186" x="6235700" y="3848100"/>
          <p14:tracePt t="128202" x="6245225" y="3857625"/>
          <p14:tracePt t="128218" x="6262688" y="3867150"/>
          <p14:tracePt t="128229" x="6262688" y="3875088"/>
          <p14:tracePt t="128234" x="6262688" y="3884613"/>
          <p14:tracePt t="128241" x="6262688" y="3894138"/>
          <p14:tracePt t="128250" x="6262688" y="3911600"/>
          <p14:tracePt t="128258" x="6262688" y="3930650"/>
          <p14:tracePt t="128266" x="6272213" y="3948113"/>
          <p14:tracePt t="128274" x="6272213" y="3984625"/>
          <p14:tracePt t="128282" x="6281738" y="4013200"/>
          <p14:tracePt t="128290" x="6281738" y="4030663"/>
          <p14:tracePt t="128298" x="6291263" y="4057650"/>
          <p14:tracePt t="128307" x="6308725" y="4094163"/>
          <p14:tracePt t="128314" x="6318250" y="4113213"/>
          <p14:tracePt t="128322" x="6326188" y="4130675"/>
          <p14:tracePt t="128330" x="6335713" y="4140200"/>
          <p14:tracePt t="128346" x="6354763" y="4159250"/>
          <p14:tracePt t="128514" x="6372225" y="4159250"/>
          <p14:tracePt t="128522" x="6408738" y="4159250"/>
          <p14:tracePt t="128530" x="6454775" y="4159250"/>
          <p14:tracePt t="128538" x="6508750" y="4149725"/>
          <p14:tracePt t="128546" x="6573838" y="4130675"/>
          <p14:tracePt t="128554" x="6610350" y="4122738"/>
          <p14:tracePt t="128563" x="6645275" y="4103688"/>
          <p14:tracePt t="128570" x="6681788" y="4094163"/>
          <p14:tracePt t="128578" x="6691313" y="4094163"/>
          <p14:tracePt t="128586" x="6718300" y="4086225"/>
          <p14:tracePt t="128594" x="6737350" y="4076700"/>
          <p14:tracePt t="128602" x="6754813" y="4057650"/>
          <p14:tracePt t="128611" x="6764338" y="4049713"/>
          <p14:tracePt t="128618" x="6783388" y="4030663"/>
          <p14:tracePt t="128628" x="6791325" y="4021138"/>
          <p14:tracePt t="128634" x="6810375" y="4003675"/>
          <p14:tracePt t="128642" x="6819900" y="3994150"/>
          <p14:tracePt t="128650" x="6827838" y="3984625"/>
          <p14:tracePt t="128667" x="6827838" y="3967163"/>
          <p14:tracePt t="128674" x="6827838" y="3957638"/>
          <p14:tracePt t="128682" x="6837363" y="3940175"/>
          <p14:tracePt t="128690" x="6837363" y="3930650"/>
          <p14:tracePt t="128698" x="6837363" y="3921125"/>
          <p14:tracePt t="128714" x="6837363" y="3894138"/>
          <p14:tracePt t="128722" x="6837363" y="3875088"/>
          <p14:tracePt t="128730" x="6837363" y="3857625"/>
          <p14:tracePt t="128739" x="6837363" y="3848100"/>
          <p14:tracePt t="128746" x="6837363" y="3840163"/>
          <p14:tracePt t="128754" x="6837363" y="3811588"/>
          <p14:tracePt t="128771" x="6837363" y="3794125"/>
          <p14:tracePt t="128786" x="6837363" y="3767138"/>
          <p14:tracePt t="128795" x="6837363" y="3757613"/>
          <p14:tracePt t="128802" x="6837363" y="3748088"/>
          <p14:tracePt t="128826" x="6827838" y="3721100"/>
          <p14:tracePt t="128834" x="6819900" y="3711575"/>
          <p14:tracePt t="128874" x="6819900" y="3702050"/>
          <p14:tracePt t="128890" x="6819900" y="3684588"/>
          <p14:tracePt t="128898" x="6819900" y="3675063"/>
          <p14:tracePt t="128908" x="6819900" y="3665538"/>
          <p14:tracePt t="128923" x="6819900" y="3648075"/>
          <p14:tracePt t="128930" x="6819900" y="3638550"/>
          <p14:tracePt t="128947" x="6819900" y="3629025"/>
          <p14:tracePt t="128954" x="6819900" y="3621088"/>
          <p14:tracePt t="128970" x="6827838" y="3592513"/>
          <p14:tracePt t="128986" x="6837363" y="3584575"/>
          <p14:tracePt t="128995" x="6837363" y="3575050"/>
          <p14:tracePt t="129011" x="6846888" y="3548063"/>
          <p14:tracePt t="129018" x="6856413" y="3548063"/>
          <p14:tracePt t="129034" x="6864350" y="3529013"/>
          <p14:tracePt t="129042" x="6864350" y="3519488"/>
          <p14:tracePt t="129058" x="6864350" y="3511550"/>
          <p14:tracePt t="129066" x="6864350" y="3502025"/>
          <p14:tracePt t="129082" x="6864350" y="3492500"/>
          <p14:tracePt t="129234" x="6873875" y="3502025"/>
          <p14:tracePt t="129242" x="6873875" y="3519488"/>
          <p14:tracePt t="129250" x="6873875" y="3548063"/>
          <p14:tracePt t="129258" x="6873875" y="3556000"/>
          <p14:tracePt t="129266" x="6873875" y="3584575"/>
          <p14:tracePt t="129274" x="6873875" y="3602038"/>
          <p14:tracePt t="129282" x="6873875" y="3629025"/>
          <p14:tracePt t="129290" x="6873875" y="3648075"/>
          <p14:tracePt t="129298" x="6873875" y="3675063"/>
          <p14:tracePt t="129306" x="6873875" y="3694113"/>
          <p14:tracePt t="129314" x="6873875" y="3721100"/>
          <p14:tracePt t="129322" x="6873875" y="3730625"/>
          <p14:tracePt t="129330" x="6873875" y="3738563"/>
          <p14:tracePt t="129339" x="6873875" y="3748088"/>
          <p14:tracePt t="129346" x="6873875" y="3767138"/>
          <p14:tracePt t="129479" x="6883400" y="3775075"/>
          <p14:tracePt t="129548" x="6900863" y="3775075"/>
          <p14:tracePt t="129558" x="6929438" y="3784600"/>
          <p14:tracePt t="129565" x="6956425" y="3794125"/>
          <p14:tracePt t="129571" x="7000875" y="3794125"/>
          <p14:tracePt t="129579" x="7037388" y="3794125"/>
          <p14:tracePt t="129588" x="7110413" y="3803650"/>
          <p14:tracePt t="129594" x="7156450" y="3803650"/>
          <p14:tracePt t="129602" x="7192963" y="3803650"/>
          <p14:tracePt t="129611" x="7219950" y="3803650"/>
          <p14:tracePt t="129618" x="7256463" y="3803650"/>
          <p14:tracePt t="129628" x="7275513" y="3803650"/>
          <p14:tracePt t="129635" x="7283450" y="3803650"/>
          <p14:tracePt t="129706" x="7302500" y="3811588"/>
          <p14:tracePt t="129722" x="7302500" y="3821113"/>
          <p14:tracePt t="129730" x="7302500" y="3830638"/>
          <p14:tracePt t="129746" x="7302500" y="3840163"/>
          <p14:tracePt t="129754" x="7302500" y="3857625"/>
          <p14:tracePt t="129771" x="7302500" y="3867150"/>
          <p14:tracePt t="129778" x="7302500" y="3875088"/>
          <p14:tracePt t="129786" x="7302500" y="3894138"/>
          <p14:tracePt t="129802" x="7302500" y="3903663"/>
          <p14:tracePt t="129810" x="7302500" y="3911600"/>
          <p14:tracePt t="129818" x="7302500" y="3930650"/>
          <p14:tracePt t="129827" x="7302500" y="3940175"/>
          <p14:tracePt t="129834" x="7302500" y="3957638"/>
          <p14:tracePt t="129842" x="7302500" y="3976688"/>
          <p14:tracePt t="129850" x="7302500" y="3994150"/>
          <p14:tracePt t="129858" x="7302500" y="4021138"/>
          <p14:tracePt t="129866" x="7302500" y="4030663"/>
          <p14:tracePt t="129874" x="7312025" y="4049713"/>
          <p14:tracePt t="129895" x="7312025" y="4076700"/>
          <p14:tracePt t="129898" x="7312025" y="4086225"/>
          <p14:tracePt t="129923" x="7312025" y="4103688"/>
          <p14:tracePt t="130138" x="7312025" y="4076700"/>
          <p14:tracePt t="130146" x="7302500" y="4040188"/>
          <p14:tracePt t="130154" x="7292975" y="4021138"/>
          <p14:tracePt t="130162" x="7283450" y="3976688"/>
          <p14:tracePt t="130170" x="7248525" y="3948113"/>
          <p14:tracePt t="130179" x="7239000" y="3911600"/>
          <p14:tracePt t="130186" x="7219950" y="3875088"/>
          <p14:tracePt t="130195" x="7183438" y="3821113"/>
          <p14:tracePt t="130202" x="7146925" y="3775075"/>
          <p14:tracePt t="130212" x="7110413" y="3730625"/>
          <p14:tracePt t="130218" x="7073900" y="3665538"/>
          <p14:tracePt t="130229" x="7056438" y="3638550"/>
          <p14:tracePt t="130234" x="7046913" y="3611563"/>
          <p14:tracePt t="130242" x="7010400" y="3575050"/>
          <p14:tracePt t="130250" x="7000875" y="3565525"/>
          <p14:tracePt t="130258" x="6992938" y="3538538"/>
          <p14:tracePt t="130274" x="6973888" y="3519488"/>
          <p14:tracePt t="130282" x="6964363" y="3511550"/>
          <p14:tracePt t="130397" x="6956425" y="3511550"/>
          <p14:tracePt t="130413" x="6946900" y="3511550"/>
          <p14:tracePt t="130436" x="6937375" y="3511550"/>
          <p14:tracePt t="130452" x="6929438" y="3511550"/>
          <p14:tracePt t="130474" x="6919913" y="3511550"/>
          <p14:tracePt t="130500" x="6910388" y="3519488"/>
          <p14:tracePt t="130554" x="6900863" y="3529013"/>
          <p14:tracePt t="130843" x="6919913" y="3529013"/>
          <p14:tracePt t="130938" x="6929438" y="3538538"/>
          <p14:tracePt t="130966" x="6900863" y="3538538"/>
          <p14:tracePt t="130970" x="6883400" y="3538538"/>
          <p14:tracePt t="130980" x="6856413" y="3538538"/>
          <p14:tracePt t="130995" x="6810375" y="3538538"/>
          <p14:tracePt t="131002" x="6773863" y="3529013"/>
          <p14:tracePt t="131011" x="6764338" y="3529013"/>
          <p14:tracePt t="131018" x="6727825" y="3519488"/>
          <p14:tracePt t="131034" x="6710363" y="3519488"/>
          <p14:tracePt t="131107" x="6700838" y="3511550"/>
          <p14:tracePt t="131130" x="6700838" y="3502025"/>
          <p14:tracePt t="131138" x="6700838" y="3492500"/>
          <p14:tracePt t="131146" x="6700838" y="3482975"/>
          <p14:tracePt t="131154" x="6691313" y="3465513"/>
          <p14:tracePt t="131162" x="6691313" y="3446463"/>
          <p14:tracePt t="131170" x="6681788" y="3429000"/>
          <p14:tracePt t="131179" x="6681788" y="3411538"/>
          <p14:tracePt t="131186" x="6681788" y="3402013"/>
          <p14:tracePt t="131195" x="6681788" y="3382963"/>
          <p14:tracePt t="131202" x="6681788" y="3365500"/>
          <p14:tracePt t="131215" x="6681788" y="3355975"/>
          <p14:tracePt t="131228" x="6681788" y="3346450"/>
          <p14:tracePt t="131246" x="6681788" y="3338513"/>
          <p14:tracePt t="131250" x="6681788" y="3319463"/>
          <p14:tracePt t="131274" x="6691313" y="3302000"/>
          <p14:tracePt t="131282" x="6700838" y="3292475"/>
          <p14:tracePt t="131298" x="6718300" y="3273425"/>
          <p14:tracePt t="131306" x="6727825" y="3265488"/>
          <p14:tracePt t="131314" x="6737350" y="3255963"/>
          <p14:tracePt t="131322" x="6746875" y="3255963"/>
          <p14:tracePt t="131330" x="6754813" y="3246438"/>
          <p14:tracePt t="131340" x="6764338" y="3246438"/>
          <p14:tracePt t="131346" x="6773863" y="3246438"/>
          <p14:tracePt t="131354" x="6791325" y="3246438"/>
          <p14:tracePt t="131362" x="6819900" y="3246438"/>
          <p14:tracePt t="131370" x="6864350" y="3246438"/>
          <p14:tracePt t="131378" x="6892925" y="3246438"/>
          <p14:tracePt t="131386" x="6929438" y="3246438"/>
          <p14:tracePt t="131395" x="6983413" y="3246438"/>
          <p14:tracePt t="131402" x="7029450" y="3246438"/>
          <p14:tracePt t="131412" x="7083425" y="3246438"/>
          <p14:tracePt t="131418" x="7129463" y="3273425"/>
          <p14:tracePt t="131429" x="7175500" y="3292475"/>
          <p14:tracePt t="131434" x="7202488" y="3309938"/>
          <p14:tracePt t="131450" x="7239000" y="3338513"/>
          <p14:tracePt t="131460" x="7248525" y="3346450"/>
          <p14:tracePt t="131472" x="7248525" y="3355975"/>
          <p14:tracePt t="131490" x="7248525" y="3365500"/>
          <p14:tracePt t="131506" x="7248525" y="3375025"/>
          <p14:tracePt t="131514" x="7248525" y="3382963"/>
          <p14:tracePt t="131522" x="7248525" y="3402013"/>
          <p14:tracePt t="131530" x="7248525" y="3411538"/>
          <p14:tracePt t="131554" x="7248525" y="3429000"/>
          <p14:tracePt t="131562" x="7248525" y="3438525"/>
          <p14:tracePt t="131578" x="7239000" y="3446463"/>
          <p14:tracePt t="131586" x="7212013" y="3465513"/>
          <p14:tracePt t="131604" x="7183438" y="3475038"/>
          <p14:tracePt t="131615" x="7165975" y="3475038"/>
          <p14:tracePt t="131621" x="7129463" y="3502025"/>
          <p14:tracePt t="131628" x="7110413" y="3502025"/>
          <p14:tracePt t="131638" x="7092950" y="3502025"/>
          <p14:tracePt t="131647" x="7056438" y="3502025"/>
          <p14:tracePt t="131653" x="7029450" y="3502025"/>
          <p14:tracePt t="131658" x="7000875" y="3502025"/>
          <p14:tracePt t="131666" x="6964363" y="3502025"/>
          <p14:tracePt t="131674" x="6956425" y="3502025"/>
          <p14:tracePt t="131682" x="6937375" y="3502025"/>
          <p14:tracePt t="131690" x="6919913" y="3502025"/>
          <p14:tracePt t="131698" x="6910388" y="3502025"/>
          <p14:tracePt t="131706" x="6892925" y="3502025"/>
          <p14:tracePt t="131714" x="6873875" y="3502025"/>
          <p14:tracePt t="131730" x="6864350" y="3492500"/>
          <p14:tracePt t="131746" x="6856413" y="3482975"/>
          <p14:tracePt t="131763" x="6837363" y="3465513"/>
          <p14:tracePt t="131770" x="6827838" y="3455988"/>
          <p14:tracePt t="131794" x="6819900" y="3438525"/>
          <p14:tracePt t="131803" x="6819900" y="3429000"/>
          <p14:tracePt t="131819" x="6819900" y="3419475"/>
          <p14:tracePt t="131829" x="6800850" y="3402013"/>
          <p14:tracePt t="131950" x="6819900" y="3382963"/>
          <p14:tracePt t="131955" x="6837363" y="3375025"/>
          <p14:tracePt t="131964" x="6846888" y="3375025"/>
          <p14:tracePt t="131970" x="6873875" y="3365500"/>
          <p14:tracePt t="131978" x="6883400" y="3365500"/>
          <p14:tracePt t="131986" x="6900863" y="3355975"/>
          <p14:tracePt t="131994" x="6910388" y="3355975"/>
          <p14:tracePt t="132002" x="6919913" y="3355975"/>
          <p14:tracePt t="132012" x="6929438" y="3338513"/>
          <p14:tracePt t="132019" x="6964363" y="3328988"/>
          <p14:tracePt t="132034" x="6983413" y="3319463"/>
          <p14:tracePt t="132042" x="7019925" y="3309938"/>
          <p14:tracePt t="132058" x="7029450" y="3309938"/>
          <p14:tracePt t="132066" x="7046913" y="3292475"/>
          <p14:tracePt t="132082" x="7056438" y="3292475"/>
          <p14:tracePt t="132091" x="7065963" y="3282950"/>
          <p14:tracePt t="132106" x="7073900" y="3282950"/>
          <p14:tracePt t="132114" x="7092950" y="3282950"/>
          <p14:tracePt t="132138" x="7102475" y="3282950"/>
          <p14:tracePt t="132154" x="7110413" y="3282950"/>
          <p14:tracePt t="132162" x="7129463" y="3282950"/>
          <p14:tracePt t="132178" x="7138988" y="3282950"/>
          <p14:tracePt t="132202" x="7146925" y="3282950"/>
          <p14:tracePt t="132218" x="7146925" y="3292475"/>
          <p14:tracePt t="132228" x="7156450" y="3319463"/>
          <p14:tracePt t="132234" x="7156450" y="3328988"/>
          <p14:tracePt t="132242" x="7156450" y="3338513"/>
          <p14:tracePt t="132250" x="7156450" y="3365500"/>
          <p14:tracePt t="132258" x="7156450" y="3375025"/>
          <p14:tracePt t="132274" x="7156450" y="3382963"/>
          <p14:tracePt t="132282" x="7156450" y="3392488"/>
          <p14:tracePt t="132298" x="7156450" y="3402013"/>
          <p14:tracePt t="132315" x="7156450" y="3411538"/>
          <p14:tracePt t="132324" x="7156450" y="3419475"/>
          <p14:tracePt t="132330" x="7146925" y="3446463"/>
          <p14:tracePt t="132346" x="7138988" y="3455988"/>
          <p14:tracePt t="132354" x="7129463" y="3455988"/>
          <p14:tracePt t="132370" x="7110413" y="3455988"/>
          <p14:tracePt t="132378" x="7102475" y="3465513"/>
          <p14:tracePt t="132387" x="7092950" y="3465513"/>
          <p14:tracePt t="132594" x="7073900" y="3465513"/>
          <p14:tracePt t="132618" x="7056438" y="3465513"/>
          <p14:tracePt t="132626" x="7046913" y="3465513"/>
          <p14:tracePt t="132642" x="7029450" y="3465513"/>
          <p14:tracePt t="132650" x="7019925" y="3465513"/>
          <p14:tracePt t="132658" x="7010400" y="3465513"/>
          <p14:tracePt t="132698" x="6992938" y="3465513"/>
          <p14:tracePt t="132714" x="6983413" y="3465513"/>
          <p14:tracePt t="132754" x="6973888" y="3465513"/>
          <p14:tracePt t="132771" x="6964363" y="3465513"/>
          <p14:tracePt t="133164" x="6946900" y="3465513"/>
          <p14:tracePt t="133188" x="6937375" y="3465513"/>
          <p14:tracePt t="133203" x="6929438" y="3455988"/>
          <p14:tracePt t="133211" x="6929438" y="3438525"/>
          <p14:tracePt t="133219" x="6929438" y="3419475"/>
          <p14:tracePt t="133234" x="6919913" y="3375025"/>
          <p14:tracePt t="133245" x="6919913" y="3346450"/>
          <p14:tracePt t="133250" x="6919913" y="3302000"/>
          <p14:tracePt t="133258" x="6892925" y="3246438"/>
          <p14:tracePt t="133266" x="6892925" y="3155950"/>
          <p14:tracePt t="133274" x="6892925" y="3063875"/>
          <p14:tracePt t="133282" x="6892925" y="2990850"/>
          <p14:tracePt t="133291" x="6900863" y="2909888"/>
          <p14:tracePt t="133298" x="6910388" y="2800350"/>
          <p14:tracePt t="133306" x="6929438" y="2727325"/>
          <p14:tracePt t="133314" x="6937375" y="2625725"/>
          <p14:tracePt t="133322" x="6964363" y="2554288"/>
          <p14:tracePt t="133330" x="6973888" y="2489200"/>
          <p14:tracePt t="133338" x="6992938" y="2435225"/>
          <p14:tracePt t="133346" x="7010400" y="2389188"/>
          <p14:tracePt t="133354" x="7010400" y="2352675"/>
          <p14:tracePt t="133362" x="7010400" y="2316163"/>
          <p14:tracePt t="133370" x="7010400" y="2298700"/>
          <p14:tracePt t="133378" x="7010400" y="2270125"/>
          <p14:tracePt t="133386" x="7010400" y="2225675"/>
          <p14:tracePt t="133395" x="7010400" y="2206625"/>
          <p14:tracePt t="133402" x="7010400" y="2179638"/>
          <p14:tracePt t="133411" x="7010400" y="2160588"/>
          <p14:tracePt t="133418" x="7010400" y="2125663"/>
          <p14:tracePt t="133428" x="7010400" y="2106613"/>
          <p14:tracePt t="133434" x="7010400" y="2052638"/>
          <p14:tracePt t="133442" x="7010400" y="2006600"/>
          <p14:tracePt t="133450" x="7010400" y="1951038"/>
          <p14:tracePt t="133458" x="7010400" y="1914525"/>
          <p14:tracePt t="133466" x="7010400" y="1860550"/>
          <p14:tracePt t="133474" x="7019925" y="1833563"/>
          <p14:tracePt t="133482" x="7019925" y="1797050"/>
          <p14:tracePt t="133490" x="7019925" y="1768475"/>
          <p14:tracePt t="133500" x="7029450" y="1751013"/>
          <p14:tracePt t="133509" x="7029450" y="1741488"/>
          <p14:tracePt t="133516" x="7029450" y="1714500"/>
          <p14:tracePt t="133523" x="7037388" y="1697038"/>
          <p14:tracePt t="133539" x="7037388" y="1668463"/>
          <p14:tracePt t="133547" x="7037388" y="1651000"/>
          <p14:tracePt t="133554" x="7037388" y="1624013"/>
          <p14:tracePt t="133563" x="7037388" y="1604963"/>
          <p14:tracePt t="133571" x="7037388" y="1577975"/>
          <p14:tracePt t="133579" x="7037388" y="1531938"/>
          <p14:tracePt t="133587" x="7037388" y="1522413"/>
          <p14:tracePt t="133596" x="7037388" y="1514475"/>
          <p14:tracePt t="133602" x="7037388" y="1485900"/>
          <p14:tracePt t="133610" x="7037388" y="1468438"/>
          <p14:tracePt t="133618" x="7037388" y="1449388"/>
          <p14:tracePt t="133633" x="7037388" y="1431925"/>
          <p14:tracePt t="133638" x="7037388" y="1422400"/>
          <p14:tracePt t="133646" x="7037388" y="1395413"/>
          <p14:tracePt t="133652" x="7037388" y="1376363"/>
          <p14:tracePt t="133659" x="7037388" y="1349375"/>
          <p14:tracePt t="133668" x="7019925" y="1322388"/>
          <p14:tracePt t="133675" x="7019925" y="1312863"/>
          <p14:tracePt t="133683" x="7010400" y="1295400"/>
          <p14:tracePt t="133690" x="7010400" y="1268413"/>
          <p14:tracePt t="133699" x="7000875" y="1258888"/>
          <p14:tracePt t="133707" x="7000875" y="1249363"/>
          <p14:tracePt t="133714" x="7000875" y="1239838"/>
          <p14:tracePt t="133722" x="7000875" y="1222375"/>
          <p14:tracePt t="133730" x="6992938" y="1222375"/>
          <p14:tracePt t="133746" x="6992938" y="1212850"/>
          <p14:tracePt t="133892" x="6992938" y="1203325"/>
          <p14:tracePt t="133899" x="6992938" y="1185863"/>
          <p14:tracePt t="133907" x="6992938" y="1166813"/>
          <p14:tracePt t="133915" x="6992938" y="1139825"/>
          <p14:tracePt t="133922" x="6992938" y="1112838"/>
          <p14:tracePt t="133930" x="6992938" y="1076325"/>
          <p14:tracePt t="133938" x="6992938" y="1039813"/>
          <p14:tracePt t="133946" x="6992938" y="1020763"/>
          <p14:tracePt t="133954" x="6992938" y="966788"/>
          <p14:tracePt t="133964" x="6992938" y="939800"/>
          <p14:tracePt t="133969" x="6992938" y="920750"/>
          <p14:tracePt t="133979" x="6992938" y="893763"/>
          <p14:tracePt t="133986" x="6992938" y="874713"/>
          <p14:tracePt t="133994" x="6992938" y="866775"/>
          <p14:tracePt t="134002" x="6992938" y="847725"/>
          <p14:tracePt t="134013" x="6992938" y="839788"/>
          <p14:tracePt t="134018" x="6992938" y="830263"/>
          <p14:tracePt t="134042" x="6992938" y="811213"/>
          <p14:tracePt t="134050" x="6992938" y="803275"/>
          <p14:tracePt t="134058" x="6983413" y="784225"/>
          <p14:tracePt t="134066" x="6973888" y="774700"/>
          <p14:tracePt t="134082" x="6973888" y="766763"/>
          <p14:tracePt t="134098" x="6973888" y="757238"/>
          <p14:tracePt t="134106" x="6964363" y="757238"/>
          <p14:tracePt t="134130" x="6946900" y="757238"/>
          <p14:tracePt t="134138" x="6929438" y="757238"/>
          <p14:tracePt t="134146" x="6892925" y="757238"/>
          <p14:tracePt t="134154" x="6846888" y="738188"/>
          <p14:tracePt t="134162" x="6791325" y="738188"/>
          <p14:tracePt t="134170" x="6700838" y="738188"/>
          <p14:tracePt t="134178" x="6581775" y="730250"/>
          <p14:tracePt t="134186" x="6472238" y="730250"/>
          <p14:tracePt t="134195" x="6345238" y="730250"/>
          <p14:tracePt t="134202" x="6189663" y="730250"/>
          <p14:tracePt t="134210" x="6062663" y="730250"/>
          <p14:tracePt t="134218" x="5935663" y="730250"/>
          <p14:tracePt t="134228" x="5834063" y="730250"/>
          <p14:tracePt t="134233" x="5743575" y="730250"/>
          <p14:tracePt t="134242" x="5688013" y="730250"/>
          <p14:tracePt t="134250" x="5661025" y="730250"/>
          <p14:tracePt t="134258" x="5634038" y="730250"/>
          <p14:tracePt t="134266" x="5624513" y="730250"/>
          <p14:tracePt t="134355" x="5616575" y="730250"/>
          <p14:tracePt t="134362" x="5607050" y="738188"/>
          <p14:tracePt t="134370" x="5607050" y="747713"/>
          <p14:tracePt t="134378" x="5588000" y="774700"/>
          <p14:tracePt t="134386" x="5588000" y="803275"/>
          <p14:tracePt t="134394" x="5580063" y="830263"/>
          <p14:tracePt t="134401" x="5580063" y="884238"/>
          <p14:tracePt t="134410" x="5580063" y="939800"/>
          <p14:tracePt t="134418" x="5570538" y="984250"/>
          <p14:tracePt t="134427" x="5570538" y="1057275"/>
          <p14:tracePt t="134434" x="5570538" y="1149350"/>
          <p14:tracePt t="134442" x="5551488" y="1239838"/>
          <p14:tracePt t="134450" x="5551488" y="1339850"/>
          <p14:tracePt t="134479" x="5551488" y="1668463"/>
          <p14:tracePt t="134483" x="5551488" y="1814513"/>
          <p14:tracePt t="134490" x="5551488" y="1960563"/>
          <p14:tracePt t="134498" x="5551488" y="2089150"/>
          <p14:tracePt t="134506" x="5551488" y="2225675"/>
          <p14:tracePt t="134514" x="5551488" y="2352675"/>
          <p14:tracePt t="134522" x="5551488" y="2498725"/>
          <p14:tracePt t="134530" x="5551488" y="2608263"/>
          <p14:tracePt t="134538" x="5551488" y="2708275"/>
          <p14:tracePt t="134546" x="5551488" y="2817813"/>
          <p14:tracePt t="134554" x="5551488" y="2873375"/>
          <p14:tracePt t="134562" x="5551488" y="2927350"/>
          <p14:tracePt t="134570" x="5551488" y="2982913"/>
          <p14:tracePt t="134578" x="5551488" y="3036888"/>
          <p14:tracePt t="134586" x="5551488" y="3082925"/>
          <p14:tracePt t="134594" x="5551488" y="3109913"/>
          <p14:tracePt t="134602" x="5551488" y="3163888"/>
          <p14:tracePt t="134611" x="5551488" y="3192463"/>
          <p14:tracePt t="134618" x="5551488" y="3236913"/>
          <p14:tracePt t="134627" x="5551488" y="3292475"/>
          <p14:tracePt t="134634" x="5551488" y="3319463"/>
          <p14:tracePt t="134642" x="5551488" y="3375025"/>
          <p14:tracePt t="134650" x="5551488" y="3411538"/>
          <p14:tracePt t="134658" x="5551488" y="3455988"/>
          <p14:tracePt t="134666" x="5551488" y="3511550"/>
          <p14:tracePt t="134674" x="5551488" y="3548063"/>
          <p14:tracePt t="134683" x="5551488" y="3565525"/>
          <p14:tracePt t="134690" x="5551488" y="3611563"/>
          <p14:tracePt t="134698" x="5580063" y="3638550"/>
          <p14:tracePt t="134706" x="5597525" y="3657600"/>
          <p14:tracePt t="134714" x="5597525" y="3665538"/>
          <p14:tracePt t="134722" x="5597525" y="3675063"/>
          <p14:tracePt t="134730" x="5597525" y="3694113"/>
          <p14:tracePt t="134738" x="5597525" y="3702050"/>
          <p14:tracePt t="134746" x="5607050" y="3711575"/>
          <p14:tracePt t="134754" x="5624513" y="3721100"/>
          <p14:tracePt t="134770" x="5643563" y="3748088"/>
          <p14:tracePt t="134778" x="5653088" y="3748088"/>
          <p14:tracePt t="134785" x="5653088" y="3757613"/>
          <p14:tracePt t="134795" x="5661025" y="3767138"/>
          <p14:tracePt t="134802" x="5680075" y="3784600"/>
          <p14:tracePt t="134810" x="5697538" y="3794125"/>
          <p14:tracePt t="134818" x="5716588" y="3803650"/>
          <p14:tracePt t="134827" x="5724525" y="3803650"/>
          <p14:tracePt t="134834" x="5753100" y="3811588"/>
          <p14:tracePt t="134844" x="5770563" y="3811588"/>
          <p14:tracePt t="134850" x="5826125" y="3840163"/>
          <p14:tracePt t="134858" x="5862638" y="3840163"/>
          <p14:tracePt t="134866" x="5926138" y="3848100"/>
          <p14:tracePt t="134880" x="6016625" y="3848100"/>
          <p14:tracePt t="134882" x="6135688" y="3857625"/>
          <p14:tracePt t="134889" x="6262688" y="3875088"/>
          <p14:tracePt t="134898" x="6391275" y="3903663"/>
          <p14:tracePt t="134906" x="6500813" y="3921125"/>
          <p14:tracePt t="134914" x="6637338" y="3930650"/>
          <p14:tracePt t="134922" x="6746875" y="3930650"/>
          <p14:tracePt t="134930" x="6819900" y="3930650"/>
          <p14:tracePt t="134938" x="6856413" y="3930650"/>
          <p14:tracePt t="134946" x="6873875" y="3930650"/>
          <p14:tracePt t="135034" x="6883400" y="3930650"/>
          <p14:tracePt t="135042" x="6910388" y="3911600"/>
          <p14:tracePt t="135050" x="6919913" y="3903663"/>
          <p14:tracePt t="135058" x="6929438" y="3903663"/>
          <p14:tracePt t="135066" x="6937375" y="3875088"/>
          <p14:tracePt t="135074" x="6937375" y="3867150"/>
          <p14:tracePt t="135082" x="6937375" y="3840163"/>
          <p14:tracePt t="135091" x="6956425" y="3821113"/>
          <p14:tracePt t="135203" x="6956425" y="3848100"/>
          <p14:tracePt t="135215" x="6956425" y="3894138"/>
          <p14:tracePt t="135221" x="6956425" y="3957638"/>
          <p14:tracePt t="135231" x="6956425" y="4013200"/>
          <p14:tracePt t="135236" x="6964363" y="4067175"/>
          <p14:tracePt t="135245" x="6992938" y="4130675"/>
          <p14:tracePt t="135250" x="7029450" y="4213225"/>
          <p14:tracePt t="135258" x="7056438" y="4240213"/>
          <p14:tracePt t="135266" x="7102475" y="4313238"/>
          <p14:tracePt t="135274" x="7146925" y="4368800"/>
          <p14:tracePt t="135282" x="7202488" y="4413250"/>
          <p14:tracePt t="135291" x="7219950" y="4432300"/>
          <p14:tracePt t="135300" x="7265988" y="4449763"/>
          <p14:tracePt t="135310" x="7292975" y="4468813"/>
          <p14:tracePt t="135317" x="7312025" y="4486275"/>
          <p14:tracePt t="135324" x="7356475" y="4495800"/>
          <p14:tracePt t="135330" x="7375525" y="4514850"/>
          <p14:tracePt t="135339" x="7385050" y="4522788"/>
          <p14:tracePt t="135370" x="7392988" y="4541838"/>
          <p14:tracePt t="135378" x="7392988" y="4551363"/>
          <p14:tracePt t="135386" x="7392988" y="4559300"/>
          <p14:tracePt t="135395" x="7392988" y="4568825"/>
          <p14:tracePt t="135402" x="7392988" y="4587875"/>
          <p14:tracePt t="135411" x="7392988" y="4605338"/>
          <p14:tracePt t="135427" x="7412038" y="4641850"/>
          <p14:tracePt t="135434" x="7412038" y="4660900"/>
          <p14:tracePt t="135450" x="7412038" y="4678363"/>
          <p14:tracePt t="135458" x="7412038" y="4697413"/>
          <p14:tracePt t="135467" x="7412038" y="4705350"/>
          <p14:tracePt t="135475" x="7412038" y="4724400"/>
          <p14:tracePt t="135484" x="7412038" y="4732338"/>
          <p14:tracePt t="135492" x="7412038" y="4741863"/>
          <p14:tracePt t="135523" x="7412038" y="4760913"/>
          <p14:tracePt t="135531" x="7412038" y="4768850"/>
          <p14:tracePt t="135546" x="7412038" y="4778375"/>
          <p14:tracePt t="135554" x="7412038" y="4787900"/>
          <p14:tracePt t="135570" x="7412038" y="4805363"/>
          <p14:tracePt t="135578" x="7402513" y="4805363"/>
          <p14:tracePt t="135594" x="7402513" y="4824413"/>
          <p14:tracePt t="135602" x="7392988" y="4833938"/>
          <p14:tracePt t="135611" x="7392988" y="4851400"/>
          <p14:tracePt t="135618" x="7385050" y="4860925"/>
          <p14:tracePt t="135627" x="7385050" y="4870450"/>
          <p14:tracePt t="135635" x="7385050" y="4878388"/>
          <p14:tracePt t="135644" x="7385050" y="4887913"/>
          <p14:tracePt t="135650" x="7385050" y="4897438"/>
          <p14:tracePt t="135658" x="7385050" y="4906963"/>
          <p14:tracePt t="135666" x="7385050" y="4924425"/>
          <p14:tracePt t="135682" x="7385050" y="4933950"/>
          <p14:tracePt t="135690" x="7385050" y="4943475"/>
          <p14:tracePt t="135715" x="7366000" y="4960938"/>
          <p14:tracePt t="135722" x="7366000" y="4970463"/>
          <p14:tracePt t="135730" x="7366000" y="4979988"/>
          <p14:tracePt t="135738" x="7366000" y="4987925"/>
          <p14:tracePt t="135746" x="7366000" y="5006975"/>
          <p14:tracePt t="135754" x="7356475" y="5016500"/>
          <p14:tracePt t="135842" x="7329488" y="5016500"/>
          <p14:tracePt t="135850" x="7319963" y="5016500"/>
          <p14:tracePt t="135858" x="7312025" y="5016500"/>
          <p14:tracePt t="135866" x="7283450" y="5016500"/>
          <p14:tracePt t="135874" x="7275513" y="5016500"/>
          <p14:tracePt t="135882" x="7265988" y="5016500"/>
          <p14:tracePt t="135895" x="7256463" y="5016500"/>
          <p14:tracePt t="135898" x="7229475" y="5006975"/>
          <p14:tracePt t="135906" x="7202488" y="4997450"/>
          <p14:tracePt t="135914" x="7183438" y="4987925"/>
          <p14:tracePt t="135922" x="7175500" y="4979988"/>
          <p14:tracePt t="135930" x="7165975" y="4970463"/>
          <p14:tracePt t="135938" x="7146925" y="4951413"/>
          <p14:tracePt t="135946" x="7129463" y="4933950"/>
          <p14:tracePt t="135954" x="7110413" y="4914900"/>
          <p14:tracePt t="135964" x="7092950" y="4887913"/>
          <p14:tracePt t="135970" x="7083425" y="4870450"/>
          <p14:tracePt t="135978" x="7073900" y="4841875"/>
          <p14:tracePt t="135986" x="7065963" y="4824413"/>
          <p14:tracePt t="135996" x="7056438" y="4814888"/>
          <p14:tracePt t="136002" x="7056438" y="4787900"/>
          <p14:tracePt t="136011" x="7056438" y="4768850"/>
          <p14:tracePt t="136018" x="7046913" y="4732338"/>
          <p14:tracePt t="136028" x="7046913" y="4724400"/>
          <p14:tracePt t="136038" x="7046913" y="4687888"/>
          <p14:tracePt t="136051" x="7046913" y="4632325"/>
          <p14:tracePt t="136064" x="7046913" y="4587875"/>
          <p14:tracePt t="136066" x="7046913" y="4559300"/>
          <p14:tracePt t="136074" x="7046913" y="4505325"/>
          <p14:tracePt t="136082" x="7046913" y="4486275"/>
          <p14:tracePt t="136092" x="7046913" y="4459288"/>
          <p14:tracePt t="136099" x="7046913" y="4413250"/>
          <p14:tracePt t="136106" x="7046913" y="4395788"/>
          <p14:tracePt t="136114" x="7065963" y="4368800"/>
          <p14:tracePt t="136122" x="7065963" y="4349750"/>
          <p14:tracePt t="136130" x="7073900" y="4322763"/>
          <p14:tracePt t="136139" x="7073900" y="4303713"/>
          <p14:tracePt t="136146" x="7073900" y="4286250"/>
          <p14:tracePt t="136154" x="7102475" y="4268788"/>
          <p14:tracePt t="136164" x="7102475" y="4259263"/>
          <p14:tracePt t="136171" x="7102475" y="4249738"/>
          <p14:tracePt t="136185" x="7102475" y="4240213"/>
          <p14:tracePt t="136199" x="7102475" y="4222750"/>
          <p14:tracePt t="136251" x="7102475" y="4213225"/>
          <p14:tracePt t="136260" x="7102475" y="4203700"/>
          <p14:tracePt t="136277" x="7102475" y="4186238"/>
          <p14:tracePt t="136283" x="7102475" y="4176713"/>
          <p14:tracePt t="136298" x="7102475" y="4167188"/>
          <p14:tracePt t="136306" x="7102475" y="4159250"/>
          <p14:tracePt t="136314" x="7102475" y="4140200"/>
          <p14:tracePt t="136330" x="7102475" y="4130675"/>
          <p14:tracePt t="136349" x="7102475" y="4122738"/>
          <p14:tracePt t="136366" x="7102475" y="4094163"/>
          <p14:tracePt t="136668" x="7092950" y="4094163"/>
          <p14:tracePt t="136676" x="7065963" y="4094163"/>
          <p14:tracePt t="136684" x="7046913" y="4103688"/>
          <p14:tracePt t="136690" x="7019925" y="4130675"/>
          <p14:tracePt t="136698" x="7019925" y="4140200"/>
          <p14:tracePt t="136706" x="7000875" y="4159250"/>
          <p14:tracePt t="136722" x="6983413" y="4159250"/>
          <p14:tracePt t="136730" x="6973888" y="4167188"/>
          <p14:tracePt t="136886" x="6973888" y="4140200"/>
          <p14:tracePt t="136900" x="6983413" y="4130675"/>
          <p14:tracePt t="136915" x="6992938" y="4130675"/>
          <p14:tracePt t="136931" x="7000875" y="4122738"/>
          <p14:tracePt t="136946" x="7019925" y="4103688"/>
          <p14:tracePt t="136964" x="7037388" y="4103688"/>
          <p14:tracePt t="136970" x="7046913" y="4094163"/>
          <p14:tracePt t="136986" x="7056438" y="4086225"/>
          <p14:tracePt t="137018" x="7065963" y="4076700"/>
          <p14:tracePt t="137170" x="7083425" y="4076700"/>
          <p14:tracePt t="137178" x="7092950" y="4076700"/>
          <p14:tracePt t="137194" x="7129463" y="4076700"/>
          <p14:tracePt t="137202" x="7138988" y="4076700"/>
          <p14:tracePt t="137226" x="7146925" y="4076700"/>
          <p14:tracePt t="137266" x="7165975" y="4057650"/>
          <p14:tracePt t="137282" x="7175500" y="4049713"/>
          <p14:tracePt t="137354" x="7165975" y="4049713"/>
          <p14:tracePt t="137362" x="7138988" y="4049713"/>
          <p14:tracePt t="137370" x="7119938" y="4049713"/>
          <p14:tracePt t="137378" x="7092950" y="4049713"/>
          <p14:tracePt t="137386" x="7073900" y="4049713"/>
          <p14:tracePt t="137395" x="7046913" y="4049713"/>
          <p14:tracePt t="137403" x="7010400" y="4049713"/>
          <p14:tracePt t="137411" x="6992938" y="4049713"/>
          <p14:tracePt t="137418" x="6946900" y="4049713"/>
          <p14:tracePt t="137427" x="6929438" y="4049713"/>
          <p14:tracePt t="137434" x="6892925" y="4049713"/>
          <p14:tracePt t="137444" x="6846888" y="4049713"/>
          <p14:tracePt t="137458" x="6819900" y="4049713"/>
          <p14:tracePt t="137466" x="6810375" y="4049713"/>
          <p14:tracePt t="137475" x="6800850" y="4049713"/>
          <p14:tracePt t="137492" x="6791325" y="4049713"/>
          <p14:tracePt t="137612" x="6773863" y="4049713"/>
          <p14:tracePt t="137690" x="6754813" y="4049713"/>
          <p14:tracePt t="137699" x="6727825" y="4049713"/>
          <p14:tracePt t="137706" x="6710363" y="4049713"/>
          <p14:tracePt t="137715" x="6673850" y="4049713"/>
          <p14:tracePt t="137722" x="6618288" y="4049713"/>
          <p14:tracePt t="137730" x="6573838" y="4049713"/>
          <p14:tracePt t="137738" x="6518275" y="4057650"/>
          <p14:tracePt t="137746" x="6472238" y="4057650"/>
          <p14:tracePt t="137754" x="6445250" y="4057650"/>
          <p14:tracePt t="137762" x="6408738" y="4057650"/>
          <p14:tracePt t="137770" x="6391275" y="4057650"/>
          <p14:tracePt t="137778" x="6372225" y="4057650"/>
          <p14:tracePt t="137794" x="6362700" y="4057650"/>
          <p14:tracePt t="137889" x="6354763" y="4057650"/>
          <p14:tracePt t="137967" x="6391275" y="4057650"/>
          <p14:tracePt t="137970" x="6445250" y="4057650"/>
          <p14:tracePt t="137978" x="6500813" y="4057650"/>
          <p14:tracePt t="137986" x="6600825" y="4067175"/>
          <p14:tracePt t="137995" x="6710363" y="4076700"/>
          <p14:tracePt t="138002" x="6783388" y="4094163"/>
          <p14:tracePt t="138011" x="6873875" y="4103688"/>
          <p14:tracePt t="138022" x="6956425" y="4103688"/>
          <p14:tracePt t="138034" x="7037388" y="4130675"/>
          <p14:tracePt t="138046" x="7065963" y="4130675"/>
          <p14:tracePt t="138050" x="7073900" y="4130675"/>
          <p14:tracePt t="138060" x="7083425" y="4130675"/>
          <p14:tracePt t="138066" x="7092950" y="4130675"/>
          <p14:tracePt t="138074" x="7110413" y="4130675"/>
          <p14:tracePt t="138090" x="7119938" y="4130675"/>
          <p14:tracePt t="138098" x="7129463" y="4130675"/>
          <p14:tracePt t="138146" x="7146925" y="4130675"/>
          <p14:tracePt t="138154" x="7156450" y="4130675"/>
          <p14:tracePt t="138170" x="7165975" y="4122738"/>
          <p14:tracePt t="138202" x="7175500" y="4122738"/>
          <p14:tracePt t="138428" x="7183438" y="4113213"/>
          <p14:tracePt t="138440" x="7212013" y="4094163"/>
          <p14:tracePt t="138446" x="7229475" y="4086225"/>
          <p14:tracePt t="138452" x="7248525" y="4086225"/>
          <p14:tracePt t="138458" x="7265988" y="4076700"/>
          <p14:tracePt t="138467" x="7283450" y="4076700"/>
          <p14:tracePt t="138474" x="7312025" y="4067175"/>
          <p14:tracePt t="138482" x="7329488" y="4067175"/>
          <p14:tracePt t="138490" x="7348538" y="4049713"/>
          <p14:tracePt t="138498" x="7356475" y="4040188"/>
          <p14:tracePt t="138514" x="7366000" y="4030663"/>
          <p14:tracePt t="138530" x="7375525" y="4021138"/>
          <p14:tracePt t="138546" x="7385050" y="4013200"/>
          <p14:tracePt t="138717" x="7385050" y="4003675"/>
          <p14:tracePt t="138732" x="7375525" y="4003675"/>
          <p14:tracePt t="138741" x="7366000" y="3994150"/>
          <p14:tracePt t="138752" x="7356475" y="3994150"/>
          <p14:tracePt t="138757" x="7348538" y="3994150"/>
          <p14:tracePt t="138764" x="7339013" y="3994150"/>
          <p14:tracePt t="138802" x="7319963" y="3984625"/>
          <p14:tracePt t="138826" x="7312025" y="3984625"/>
          <p14:tracePt t="138834" x="7292975" y="3967163"/>
          <p14:tracePt t="138850" x="7283450" y="3957638"/>
          <p14:tracePt t="138866" x="7283450" y="3948113"/>
          <p14:tracePt t="138874" x="7275513" y="3948113"/>
          <p14:tracePt t="138898" x="7256463" y="3940175"/>
          <p14:tracePt t="138917" x="7248525" y="3921125"/>
          <p14:tracePt t="138952" x="7239000" y="3911600"/>
          <p14:tracePt t="138959" x="7229475" y="3911600"/>
          <p14:tracePt t="138979" x="7219950" y="3884613"/>
          <p14:tracePt t="138995" x="7212013" y="3875088"/>
          <p14:tracePt t="139004" x="7202488" y="3857625"/>
          <p14:tracePt t="139015" x="7192963" y="3830638"/>
          <p14:tracePt t="139020" x="7183438" y="3821113"/>
          <p14:tracePt t="139032" x="7175500" y="3803650"/>
          <p14:tracePt t="139037" x="7175500" y="3794125"/>
          <p14:tracePt t="139046" x="7165975" y="3784600"/>
          <p14:tracePt t="139050" x="7165975" y="3775075"/>
          <p14:tracePt t="139061" x="7165975" y="3757613"/>
          <p14:tracePt t="139066" x="7156450" y="3738563"/>
          <p14:tracePt t="139098" x="7138988" y="3721100"/>
          <p14:tracePt t="139122" x="7138988" y="3711575"/>
          <p14:tracePt t="139236" x="7129463" y="3711575"/>
          <p14:tracePt t="139453" x="7119938" y="3711575"/>
          <p14:tracePt t="139461" x="7102475" y="3711575"/>
          <p14:tracePt t="139478" x="7083425" y="3711575"/>
          <p14:tracePt t="139481" x="7046913" y="3711575"/>
          <p14:tracePt t="139492" x="7037388" y="3711575"/>
          <p14:tracePt t="139499" x="7000875" y="3721100"/>
          <p14:tracePt t="139507" x="6973888" y="3721100"/>
          <p14:tracePt t="139515" x="6946900" y="3721100"/>
          <p14:tracePt t="139523" x="6900863" y="3721100"/>
          <p14:tracePt t="139532" x="6846888" y="3721100"/>
          <p14:tracePt t="139538" x="6810375" y="3730625"/>
          <p14:tracePt t="139546" x="6754813" y="3730625"/>
          <p14:tracePt t="139554" x="6718300" y="3730625"/>
          <p14:tracePt t="139562" x="6681788" y="3730625"/>
          <p14:tracePt t="139570" x="6637338" y="3730625"/>
          <p14:tracePt t="139586" x="6610350" y="3730625"/>
          <p14:tracePt t="139611" x="6600825" y="3730625"/>
          <p14:tracePt t="140394" x="6600825" y="3738563"/>
          <p14:tracePt t="140418" x="6600825" y="3748088"/>
          <p14:tracePt t="140426" x="6600825" y="3757613"/>
          <p14:tracePt t="140434" x="6600825" y="3767138"/>
          <p14:tracePt t="140686" x="6600825" y="3775075"/>
          <p14:tracePt t="140909" x="6610350" y="3784600"/>
          <p14:tracePt t="140924" x="6610350" y="3794125"/>
          <p14:tracePt t="141034" x="6618288" y="3794125"/>
          <p14:tracePt t="141050" x="6627813" y="3794125"/>
          <p14:tracePt t="141412" x="6637338" y="3794125"/>
          <p14:tracePt t="141421" x="6645275" y="3794125"/>
          <p14:tracePt t="141434" x="6654800" y="3803650"/>
          <p14:tracePt t="141450" x="6664325" y="3811588"/>
          <p14:tracePt t="141571" x="6664325" y="3821113"/>
          <p14:tracePt t="141596" x="6664325" y="3830638"/>
          <p14:tracePt t="141605" x="6664325" y="3840163"/>
          <p14:tracePt t="141623" x="6664325" y="3857625"/>
          <p14:tracePt t="141653" x="6664325" y="3867150"/>
          <p14:tracePt t="141658" x="6664325" y="3875088"/>
          <p14:tracePt t="141674" x="6664325" y="3894138"/>
          <p14:tracePt t="141690" x="6664325" y="3903663"/>
          <p14:tracePt t="141706" x="6664325" y="3911600"/>
          <p14:tracePt t="141962" x="6610350" y="3930650"/>
          <p14:tracePt t="141969" x="6500813" y="3930650"/>
          <p14:tracePt t="141978" x="6372225" y="3930650"/>
          <p14:tracePt t="141986" x="6245225" y="3930650"/>
          <p14:tracePt t="141994" x="6062663" y="3930650"/>
          <p14:tracePt t="142002" x="5916613" y="3930650"/>
          <p14:tracePt t="142013" x="5770563" y="3930650"/>
          <p14:tracePt t="142019" x="5616575" y="3930650"/>
          <p14:tracePt t="142031" x="5451475" y="3930650"/>
          <p14:tracePt t="142035" x="5324475" y="3921125"/>
          <p14:tracePt t="142047" x="5187950" y="3894138"/>
          <p14:tracePt t="142051" x="5041900" y="3875088"/>
          <p14:tracePt t="142061" x="4949825" y="3867150"/>
          <p14:tracePt t="142066" x="4822825" y="3848100"/>
          <p14:tracePt t="142075" x="4740275" y="3821113"/>
          <p14:tracePt t="142082" x="4630738" y="3811588"/>
          <p14:tracePt t="142094" x="4530725" y="3794125"/>
          <p14:tracePt t="142100" x="4421188" y="3794125"/>
          <p14:tracePt t="142109" x="4311650" y="3784600"/>
          <p14:tracePt t="142115" x="4202113" y="3757613"/>
          <p14:tracePt t="142124" x="4084638" y="3738563"/>
          <p14:tracePt t="142132" x="3992563" y="3730625"/>
          <p14:tracePt t="142138" x="3919538" y="3730625"/>
          <p14:tracePt t="142146" x="3846513" y="3730625"/>
          <p14:tracePt t="142154" x="3775075" y="3730625"/>
          <p14:tracePt t="142162" x="3729038" y="3730625"/>
          <p14:tracePt t="142170" x="3702050" y="3730625"/>
          <p14:tracePt t="142178" x="3656013" y="3730625"/>
          <p14:tracePt t="142194" x="3646488" y="3730625"/>
          <p14:tracePt t="142202" x="3629025" y="3730625"/>
          <p14:tracePt t="142210" x="3619500" y="3730625"/>
          <p14:tracePt t="142218" x="3600450" y="3730625"/>
          <p14:tracePt t="142227" x="3582988" y="3730625"/>
          <p14:tracePt t="142234" x="3563938" y="3730625"/>
          <p14:tracePt t="142245" x="3536950" y="3730625"/>
          <p14:tracePt t="142250" x="3509963" y="3730625"/>
          <p14:tracePt t="142260" x="3455988" y="3730625"/>
          <p14:tracePt t="142266" x="3400425" y="3730625"/>
          <p14:tracePt t="142274" x="3346450" y="3730625"/>
          <p14:tracePt t="142282" x="3254375" y="3730625"/>
          <p14:tracePt t="142290" x="3171825" y="3730625"/>
          <p14:tracePt t="142298" x="3117850" y="3730625"/>
          <p14:tracePt t="142306" x="3044825" y="3730625"/>
          <p14:tracePt t="142314" x="2990850" y="3730625"/>
          <p14:tracePt t="142323" x="2898775" y="3730625"/>
          <p14:tracePt t="142330" x="2808288" y="3730625"/>
          <p14:tracePt t="142338" x="2735263" y="3730625"/>
          <p14:tracePt t="142346" x="2662238" y="3730625"/>
          <p14:tracePt t="142358" x="2598738" y="3730625"/>
          <p14:tracePt t="142364" x="2543175" y="3730625"/>
          <p14:tracePt t="142373" x="2489200" y="3730625"/>
          <p14:tracePt t="142378" x="2433638" y="3730625"/>
          <p14:tracePt t="142386" x="2379663" y="3730625"/>
          <p14:tracePt t="142395" x="2333625" y="3730625"/>
          <p14:tracePt t="142402" x="2279650" y="3730625"/>
          <p14:tracePt t="142411" x="2243138" y="3730625"/>
          <p14:tracePt t="142418" x="2224088" y="3730625"/>
          <p14:tracePt t="142427" x="2197100" y="3730625"/>
          <p14:tracePt t="142434" x="2179638" y="3730625"/>
          <p14:tracePt t="142443" x="2160588" y="3730625"/>
          <p14:tracePt t="142450" x="2151063" y="3730625"/>
          <p14:tracePt t="142460" x="2143125" y="3730625"/>
          <p14:tracePt t="142644" x="2133600" y="3730625"/>
          <p14:tracePt t="142657" x="2114550" y="3738563"/>
          <p14:tracePt t="142663" x="2106613" y="3738563"/>
          <p14:tracePt t="142667" x="2097088" y="3738563"/>
          <p14:tracePt t="142674" x="2087563" y="3738563"/>
          <p14:tracePt t="142682" x="2078038" y="3738563"/>
          <p14:tracePt t="142690" x="2070100" y="3738563"/>
          <p14:tracePt t="142698" x="2060575" y="3738563"/>
          <p14:tracePt t="142706" x="2051050" y="3738563"/>
          <p14:tracePt t="142714" x="2033588" y="3738563"/>
          <p14:tracePt t="142722" x="2033588" y="3748088"/>
          <p14:tracePt t="142738" x="2024063" y="3748088"/>
          <p14:tracePt t="143101" x="2033588" y="3757613"/>
          <p14:tracePt t="143116" x="2060575" y="3775075"/>
          <p14:tracePt t="143124" x="2078038" y="3784600"/>
          <p14:tracePt t="143132" x="2097088" y="3784600"/>
          <p14:tracePt t="143140" x="2133600" y="3794125"/>
          <p14:tracePt t="143146" x="2160588" y="3794125"/>
          <p14:tracePt t="143155" x="2170113" y="3803650"/>
          <p14:tracePt t="143162" x="2179638" y="3803650"/>
          <p14:tracePt t="143178" x="2187575" y="3803650"/>
          <p14:tracePt t="143194" x="2197100" y="3803650"/>
          <p14:tracePt t="143364" x="2187575" y="3803650"/>
          <p14:tracePt t="143373" x="2151063" y="3803650"/>
          <p14:tracePt t="143379" x="2124075" y="3803650"/>
          <p14:tracePt t="143386" x="2106613" y="3803650"/>
          <p14:tracePt t="143394" x="2097088" y="3803650"/>
          <p14:tracePt t="143403" x="2070100" y="3803650"/>
          <p14:tracePt t="143410" x="2060575" y="3803650"/>
          <p14:tracePt t="143427" x="2051050" y="3803650"/>
          <p14:tracePt t="143444" x="2033588" y="3803650"/>
          <p14:tracePt t="143450" x="2033588" y="3794125"/>
          <p14:tracePt t="143466" x="2024063" y="3775075"/>
          <p14:tracePt t="143474" x="2024063" y="3757613"/>
          <p14:tracePt t="143482" x="2014538" y="3721100"/>
          <p14:tracePt t="143498" x="2014538" y="3711575"/>
          <p14:tracePt t="143506" x="2014538" y="3702050"/>
          <p14:tracePt t="143514" x="2014538" y="3684588"/>
          <p14:tracePt t="143522" x="2014538" y="3657600"/>
          <p14:tracePt t="143530" x="2014538" y="3648075"/>
          <p14:tracePt t="143538" x="2014538" y="3621088"/>
          <p14:tracePt t="143546" x="2014538" y="3602038"/>
          <p14:tracePt t="143554" x="2014538" y="3575050"/>
          <p14:tracePt t="143562" x="2014538" y="3565525"/>
          <p14:tracePt t="143570" x="2014538" y="3548063"/>
          <p14:tracePt t="143578" x="2014538" y="3519488"/>
          <p14:tracePt t="143586" x="2014538" y="3502025"/>
          <p14:tracePt t="143594" x="2024063" y="3482975"/>
          <p14:tracePt t="143602" x="2041525" y="3465513"/>
          <p14:tracePt t="143611" x="2070100" y="3446463"/>
          <p14:tracePt t="143619" x="2106613" y="3419475"/>
          <p14:tracePt t="143626" x="2133600" y="3411538"/>
          <p14:tracePt t="143634" x="2160588" y="3411538"/>
          <p14:tracePt t="143643" x="2187575" y="3411538"/>
          <p14:tracePt t="143651" x="2233613" y="3411538"/>
          <p14:tracePt t="143659" x="2287588" y="3411538"/>
          <p14:tracePt t="143666" x="2343150" y="3411538"/>
          <p14:tracePt t="143674" x="2397125" y="3411538"/>
          <p14:tracePt t="143683" x="2452688" y="3446463"/>
          <p14:tracePt t="143690" x="2479675" y="3482975"/>
          <p14:tracePt t="143698" x="2498725" y="3502025"/>
          <p14:tracePt t="143706" x="2506663" y="3519488"/>
          <p14:tracePt t="143714" x="2506663" y="3538538"/>
          <p14:tracePt t="143722" x="2506663" y="3565525"/>
          <p14:tracePt t="143730" x="2506663" y="3575050"/>
          <p14:tracePt t="143738" x="2506663" y="3602038"/>
          <p14:tracePt t="143746" x="2506663" y="3611563"/>
          <p14:tracePt t="143754" x="2506663" y="3629025"/>
          <p14:tracePt t="143762" x="2498725" y="3648075"/>
          <p14:tracePt t="143770" x="2479675" y="3665538"/>
          <p14:tracePt t="143778" x="2462213" y="3675063"/>
          <p14:tracePt t="143796" x="2452688" y="3684588"/>
          <p14:tracePt t="143820" x="2443163" y="3684588"/>
          <p14:tracePt t="143876" x="2443163" y="3694113"/>
          <p14:tracePt t="143884" x="2452688" y="3702050"/>
          <p14:tracePt t="143891" x="2506663" y="3702050"/>
          <p14:tracePt t="143899" x="2598738" y="3711575"/>
          <p14:tracePt t="143906" x="2716213" y="3730625"/>
          <p14:tracePt t="143914" x="2898775" y="3738563"/>
          <p14:tracePt t="143922" x="3163888" y="3794125"/>
          <p14:tracePt t="143930" x="3509963" y="3830638"/>
          <p14:tracePt t="143938" x="4048125" y="3911600"/>
          <p14:tracePt t="143946" x="4476750" y="3948113"/>
          <p14:tracePt t="143955" x="4868863" y="4021138"/>
          <p14:tracePt t="143964" x="5287963" y="4067175"/>
          <p14:tracePt t="143970" x="5543550" y="4113213"/>
          <p14:tracePt t="143978" x="5780088" y="4130675"/>
          <p14:tracePt t="143986" x="5999163" y="4186238"/>
          <p14:tracePt t="143995" x="6162675" y="4203700"/>
          <p14:tracePt t="144002" x="6281738" y="4232275"/>
          <p14:tracePt t="144012" x="6372225" y="4232275"/>
          <p14:tracePt t="144018" x="6427788" y="4249738"/>
          <p14:tracePt t="144028" x="6464300" y="4259263"/>
          <p14:tracePt t="144034" x="6491288" y="4276725"/>
          <p14:tracePt t="144044" x="6518275" y="4303713"/>
          <p14:tracePt t="144050" x="6545263" y="4313238"/>
          <p14:tracePt t="144059" x="6573838" y="4332288"/>
          <p14:tracePt t="144066" x="6618288" y="4359275"/>
          <p14:tracePt t="144074" x="6664325" y="4376738"/>
          <p14:tracePt t="144082" x="6746875" y="4432300"/>
          <p14:tracePt t="144093" x="6819900" y="4459288"/>
          <p14:tracePt t="144098" x="6937375" y="4514850"/>
          <p14:tracePt t="144106" x="6983413" y="4551363"/>
          <p14:tracePt t="144114" x="7046913" y="4595813"/>
          <p14:tracePt t="144122" x="7110413" y="4632325"/>
          <p14:tracePt t="144130" x="7119938" y="4641850"/>
          <p14:tracePt t="144146" x="7129463" y="4641850"/>
          <p14:tracePt t="144186" x="7129463" y="4651375"/>
          <p14:tracePt t="144202" x="7129463" y="4660900"/>
          <p14:tracePt t="144210" x="7129463" y="4668838"/>
          <p14:tracePt t="144218" x="7129463" y="4678363"/>
          <p14:tracePt t="144227" x="7129463" y="4687888"/>
          <p14:tracePt t="144234" x="7138988" y="4705350"/>
          <p14:tracePt t="144250" x="7156450" y="4732338"/>
          <p14:tracePt t="144266" x="7165975" y="4751388"/>
          <p14:tracePt t="144274" x="7175500" y="4760913"/>
          <p14:tracePt t="144282" x="7183438" y="4768850"/>
          <p14:tracePt t="144298" x="7202488" y="4797425"/>
          <p14:tracePt t="144314" x="7212013" y="4814888"/>
          <p14:tracePt t="144330" x="7219950" y="4833938"/>
          <p14:tracePt t="144340" x="7229475" y="4841875"/>
          <p14:tracePt t="144356" x="7248525" y="4860925"/>
          <p14:tracePt t="144371" x="7256463" y="4860925"/>
          <p14:tracePt t="144387" x="7256463" y="4870450"/>
          <p14:tracePt t="144565" x="7256463" y="4851400"/>
          <p14:tracePt t="144577" x="7256463" y="4833938"/>
          <p14:tracePt t="144579" x="7248525" y="4805363"/>
          <p14:tracePt t="144590" x="7239000" y="4787900"/>
          <p14:tracePt t="144594" x="7229475" y="4741863"/>
          <p14:tracePt t="144610" x="7219950" y="4714875"/>
          <p14:tracePt t="144618" x="7219950" y="4678363"/>
          <p14:tracePt t="144627" x="7219950" y="4651375"/>
          <p14:tracePt t="144634" x="7202488" y="4632325"/>
          <p14:tracePt t="144643" x="7202488" y="4605338"/>
          <p14:tracePt t="144651" x="7202488" y="4587875"/>
          <p14:tracePt t="144659" x="7202488" y="4559300"/>
          <p14:tracePt t="144667" x="7202488" y="4514850"/>
          <p14:tracePt t="144677" x="7202488" y="4495800"/>
          <p14:tracePt t="144682" x="7202488" y="4459288"/>
          <p14:tracePt t="144690" x="7202488" y="4432300"/>
          <p14:tracePt t="144698" x="7202488" y="4395788"/>
          <p14:tracePt t="144706" x="7202488" y="4340225"/>
          <p14:tracePt t="144714" x="7202488" y="4303713"/>
          <p14:tracePt t="144722" x="7202488" y="4286250"/>
          <p14:tracePt t="144730" x="7202488" y="4249738"/>
          <p14:tracePt t="144738" x="7202488" y="4203700"/>
          <p14:tracePt t="144746" x="7202488" y="4186238"/>
          <p14:tracePt t="144754" x="7202488" y="4159250"/>
          <p14:tracePt t="144762" x="7202488" y="4149725"/>
          <p14:tracePt t="144770" x="7202488" y="4122738"/>
          <p14:tracePt t="144778" x="7192963" y="4113213"/>
          <p14:tracePt t="144810" x="7183438" y="4103688"/>
          <p14:tracePt t="144874" x="7183438" y="4086225"/>
          <p14:tracePt t="144882" x="7183438" y="4076700"/>
          <p14:tracePt t="144890" x="7183438" y="4067175"/>
          <p14:tracePt t="144898" x="7175500" y="4057650"/>
          <p14:tracePt t="144915" x="7165975" y="4040188"/>
          <p14:tracePt t="144921" x="7156450" y="4040188"/>
          <p14:tracePt t="144946" x="7156450" y="4030663"/>
          <p14:tracePt t="144963" x="7138988" y="4013200"/>
          <p14:tracePt t="144970" x="7138988" y="4003675"/>
          <p14:tracePt t="144978" x="7119938" y="3984625"/>
          <p14:tracePt t="144986" x="7110413" y="3976688"/>
          <p14:tracePt t="144995" x="7102475" y="3967163"/>
          <p14:tracePt t="145001" x="7065963" y="3948113"/>
          <p14:tracePt t="145012" x="7056438" y="3940175"/>
          <p14:tracePt t="145028" x="7019925" y="3921125"/>
          <p14:tracePt t="145091" x="7010400" y="3921125"/>
          <p14:tracePt t="145098" x="7000875" y="3911600"/>
          <p14:tracePt t="145107" x="6983413" y="3903663"/>
          <p14:tracePt t="145114" x="6973888" y="3867150"/>
          <p14:tracePt t="145121" x="6973888" y="3840163"/>
          <p14:tracePt t="145130" x="6964363" y="3794125"/>
          <p14:tracePt t="145138" x="6964363" y="3767138"/>
          <p14:tracePt t="145146" x="6956425" y="3738563"/>
          <p14:tracePt t="145154" x="6937375" y="3711575"/>
          <p14:tracePt t="145162" x="6937375" y="3675063"/>
          <p14:tracePt t="145170" x="6937375" y="3657600"/>
          <p14:tracePt t="145178" x="6937375" y="3648075"/>
          <p14:tracePt t="145186" x="6937375" y="3611563"/>
          <p14:tracePt t="145194" x="6937375" y="3602038"/>
          <p14:tracePt t="145226" x="6937375" y="3584575"/>
          <p14:tracePt t="145388" x="6929438" y="3584575"/>
          <p14:tracePt t="145397" x="6929438" y="3611563"/>
          <p14:tracePt t="145407" x="6919913" y="3648075"/>
          <p14:tracePt t="145412" x="6883400" y="3684588"/>
          <p14:tracePt t="145418" x="6846888" y="3748088"/>
          <p14:tracePt t="145426" x="6746875" y="3830638"/>
          <p14:tracePt t="145434" x="6645275" y="3884613"/>
          <p14:tracePt t="145443" x="6491288" y="3967163"/>
          <p14:tracePt t="145450" x="6308725" y="4013200"/>
          <p14:tracePt t="145459" x="6116638" y="4094163"/>
          <p14:tracePt t="145467" x="5834063" y="4130675"/>
          <p14:tracePt t="145474" x="5580063" y="4186238"/>
          <p14:tracePt t="145482" x="5341938" y="4203700"/>
          <p14:tracePt t="145490" x="5086350" y="4203700"/>
          <p14:tracePt t="145498" x="4886325" y="4203700"/>
          <p14:tracePt t="145505" x="4686300" y="4203700"/>
          <p14:tracePt t="145514" x="4521200" y="4203700"/>
          <p14:tracePt t="145522" x="4376738" y="4203700"/>
          <p14:tracePt t="145530" x="4267200" y="4176713"/>
          <p14:tracePt t="145538" x="4184650" y="4159250"/>
          <p14:tracePt t="145546" x="4138613" y="4130675"/>
          <p14:tracePt t="145554" x="4102100" y="4130675"/>
          <p14:tracePt t="145562" x="4065588" y="4122738"/>
          <p14:tracePt t="145570" x="4048125" y="4113213"/>
          <p14:tracePt t="145578" x="4021138" y="4113213"/>
          <p14:tracePt t="145586" x="4011613" y="4113213"/>
          <p14:tracePt t="145594" x="3984625" y="4113213"/>
          <p14:tracePt t="145602" x="3965575" y="4113213"/>
          <p14:tracePt t="145610" x="3938588" y="4113213"/>
          <p14:tracePt t="145618" x="3919538" y="4113213"/>
          <p14:tracePt t="145627" x="3902075" y="4103688"/>
          <p14:tracePt t="145635" x="3883025" y="4103688"/>
          <p14:tracePt t="145644" x="3875088" y="4103688"/>
          <p14:tracePt t="145651" x="3838575" y="4086225"/>
          <p14:tracePt t="145659" x="3829050" y="4076700"/>
          <p14:tracePt t="145674" x="3810000" y="4067175"/>
          <p14:tracePt t="145682" x="3775075" y="4040188"/>
          <p14:tracePt t="145690" x="3756025" y="4030663"/>
          <p14:tracePt t="145698" x="3746500" y="4021138"/>
          <p14:tracePt t="145706" x="3719513" y="3994150"/>
          <p14:tracePt t="145714" x="3692525" y="3984625"/>
          <p14:tracePt t="145722" x="3683000" y="3976688"/>
          <p14:tracePt t="145730" x="3656013" y="3948113"/>
          <p14:tracePt t="145738" x="3646488" y="3940175"/>
          <p14:tracePt t="145746" x="3636963" y="3930650"/>
          <p14:tracePt t="145754" x="3619500" y="3921125"/>
          <p14:tracePt t="145763" x="3600450" y="3903663"/>
          <p14:tracePt t="145770" x="3582988" y="3894138"/>
          <p14:tracePt t="145779" x="3556000" y="3884613"/>
          <p14:tracePt t="145786" x="3509963" y="3875088"/>
          <p14:tracePt t="145795" x="3455988" y="3848100"/>
          <p14:tracePt t="145802" x="3373438" y="3840163"/>
          <p14:tracePt t="145810" x="3263900" y="3821113"/>
          <p14:tracePt t="145818" x="3171825" y="3811588"/>
          <p14:tracePt t="145827" x="3063875" y="3811588"/>
          <p14:tracePt t="145834" x="2944813" y="3775075"/>
          <p14:tracePt t="145843" x="2852738" y="3767138"/>
          <p14:tracePt t="145850" x="2752725" y="3748088"/>
          <p14:tracePt t="145860" x="2716213" y="3748088"/>
          <p14:tracePt t="145868" x="2662238" y="3738563"/>
          <p14:tracePt t="145879" x="2616200" y="3738563"/>
          <p14:tracePt t="145901" x="2579688" y="3738563"/>
          <p14:tracePt t="146027" x="2598738" y="3738563"/>
          <p14:tracePt t="146034" x="2635250" y="3738563"/>
          <p14:tracePt t="146043" x="2643188" y="3738563"/>
          <p14:tracePt t="146050" x="2679700" y="3738563"/>
          <p14:tracePt t="146060" x="2708275" y="3738563"/>
          <p14:tracePt t="146066" x="2744788" y="3738563"/>
          <p14:tracePt t="146074" x="2762250" y="3738563"/>
          <p14:tracePt t="146082" x="2808288" y="3738563"/>
          <p14:tracePt t="146090" x="2825750" y="3738563"/>
          <p14:tracePt t="146098" x="2852738" y="3738563"/>
          <p14:tracePt t="146106" x="2871788" y="3738563"/>
          <p14:tracePt t="146114" x="2889250" y="3738563"/>
          <p14:tracePt t="146122" x="2898775" y="3738563"/>
          <p14:tracePt t="146310" x="2908300" y="3738563"/>
          <p14:tracePt t="146318" x="2962275" y="3738563"/>
          <p14:tracePt t="146327" x="3090863" y="3738563"/>
          <p14:tracePt t="146330" x="3236913" y="3738563"/>
          <p14:tracePt t="146339" x="3382963" y="3738563"/>
          <p14:tracePt t="146346" x="3546475" y="3775075"/>
          <p14:tracePt t="146354" x="3692525" y="3784600"/>
          <p14:tracePt t="146363" x="3838575" y="3803650"/>
          <p14:tracePt t="146370" x="3948113" y="3803650"/>
          <p14:tracePt t="146378" x="4048125" y="3803650"/>
          <p14:tracePt t="146386" x="4102100" y="3803650"/>
          <p14:tracePt t="146394" x="4138613" y="3811588"/>
          <p14:tracePt t="146401" x="4175125" y="3811588"/>
          <p14:tracePt t="146444" x="4184650" y="3811588"/>
          <p14:tracePt t="146482" x="4211638" y="3811588"/>
          <p14:tracePt t="146490" x="4238625" y="3811588"/>
          <p14:tracePt t="146498" x="4275138" y="3811588"/>
          <p14:tracePt t="146514" x="4303713" y="3811588"/>
          <p14:tracePt t="146522" x="4311650" y="3811588"/>
          <p14:tracePt t="146530" x="4321175" y="3811588"/>
          <p14:tracePt t="146637" x="4330700" y="3811588"/>
          <p14:tracePt t="146642" x="4348163" y="3811588"/>
          <p14:tracePt t="146651" x="4403725" y="3811588"/>
          <p14:tracePt t="146659" x="4513263" y="3811588"/>
          <p14:tracePt t="146666" x="4659313" y="3811588"/>
          <p14:tracePt t="146679" x="4849813" y="3811588"/>
          <p14:tracePt t="146685" x="5168900" y="3767138"/>
          <p14:tracePt t="146692" x="5524500" y="3702050"/>
          <p14:tracePt t="146699" x="6053138" y="3529013"/>
          <p14:tracePt t="146707" x="6610350" y="3375025"/>
          <p14:tracePt t="146716" x="7083425" y="3255963"/>
          <p14:tracePt t="146724" x="7439025" y="3100388"/>
          <p14:tracePt t="146731" x="7712075" y="2982913"/>
          <p14:tracePt t="146738" x="7867650" y="2873375"/>
          <p14:tracePt t="146746" x="8023225" y="2781300"/>
          <p14:tracePt t="146754" x="8104188" y="2727325"/>
          <p14:tracePt t="146763" x="8169275" y="2662238"/>
          <p14:tracePt t="146770" x="8213725" y="2617788"/>
          <p14:tracePt t="146778" x="8223250" y="2598738"/>
          <p14:tracePt t="146786" x="8250238" y="2562225"/>
          <p14:tracePt t="146795" x="8259763" y="2554288"/>
          <p14:tracePt t="146802" x="8269288" y="2535238"/>
          <p14:tracePt t="146827" x="8269288" y="2525713"/>
          <p14:tracePt t="146834" x="8269288" y="2517775"/>
          <p14:tracePt t="146843" x="8269288" y="2489200"/>
          <p14:tracePt t="146850" x="8269288" y="2471738"/>
          <p14:tracePt t="146860" x="8269288" y="2435225"/>
          <p14:tracePt t="146866" x="8296275" y="2408238"/>
          <p14:tracePt t="146874" x="8296275" y="2371725"/>
          <p14:tracePt t="146882" x="8305800" y="2325688"/>
          <p14:tracePt t="146896" x="8305800" y="2270125"/>
          <p14:tracePt t="146898" x="8313738" y="2233613"/>
          <p14:tracePt t="146906" x="8323263" y="2189163"/>
          <p14:tracePt t="146914" x="8323263" y="2160588"/>
          <p14:tracePt t="146922" x="8342313" y="2116138"/>
          <p14:tracePt t="146930" x="8359775" y="2052638"/>
          <p14:tracePt t="146938" x="8369300" y="2033588"/>
          <p14:tracePt t="146946" x="8369300" y="1997075"/>
          <p14:tracePt t="146954" x="8369300" y="1970088"/>
          <p14:tracePt t="146964" x="8369300" y="1933575"/>
          <p14:tracePt t="146969" x="8369300" y="1906588"/>
          <p14:tracePt t="146978" x="8350250" y="1860550"/>
          <p14:tracePt t="146986" x="8332788" y="1841500"/>
          <p14:tracePt t="146995" x="8305800" y="1814513"/>
          <p14:tracePt t="147002" x="8269288" y="1778000"/>
          <p14:tracePt t="147012" x="8240713" y="1768475"/>
          <p14:tracePt t="147018" x="8196263" y="1751013"/>
          <p14:tracePt t="147027" x="8140700" y="1751013"/>
          <p14:tracePt t="147034" x="8086725" y="1751013"/>
          <p14:tracePt t="147043" x="8031163" y="1751013"/>
          <p14:tracePt t="147050" x="7967663" y="1751013"/>
          <p14:tracePt t="147061" x="7894638" y="1751013"/>
          <p14:tracePt t="147066" x="7821613" y="1751013"/>
          <p14:tracePt t="147076" x="7731125" y="1768475"/>
          <p14:tracePt t="147082" x="7631113" y="1768475"/>
          <p14:tracePt t="147090" x="7521575" y="1768475"/>
          <p14:tracePt t="147098" x="7429500" y="1768475"/>
          <p14:tracePt t="147106" x="7319963" y="1768475"/>
          <p14:tracePt t="147114" x="7229475" y="1768475"/>
          <p14:tracePt t="147122" x="7156450" y="1768475"/>
          <p14:tracePt t="147130" x="7119938" y="1768475"/>
          <p14:tracePt t="147138" x="7073900" y="1768475"/>
          <p14:tracePt t="147146" x="7056438" y="1760538"/>
          <p14:tracePt t="147155" x="7029450" y="1751013"/>
          <p14:tracePt t="147162" x="7019925" y="1741488"/>
          <p14:tracePt t="147170" x="7010400" y="1731963"/>
          <p14:tracePt t="147186" x="7000875" y="1724025"/>
          <p14:tracePt t="147218" x="7000875" y="1714500"/>
          <p14:tracePt t="147226" x="7000875" y="1704975"/>
          <p14:tracePt t="147242" x="7000875" y="1697038"/>
          <p14:tracePt t="147250" x="7000875" y="1677988"/>
          <p14:tracePt t="147260" x="7000875" y="1668463"/>
          <p14:tracePt t="147276" x="7000875" y="1641475"/>
          <p14:tracePt t="147282" x="7000875" y="1631950"/>
          <p14:tracePt t="147291" x="7019925" y="1604963"/>
          <p14:tracePt t="147298" x="7019925" y="1587500"/>
          <p14:tracePt t="147306" x="7019925" y="1568450"/>
          <p14:tracePt t="147314" x="7037388" y="1522413"/>
          <p14:tracePt t="147330" x="7046913" y="1468438"/>
          <p14:tracePt t="147339" x="7046913" y="1449388"/>
          <p14:tracePt t="147346" x="7073900" y="1422400"/>
          <p14:tracePt t="147354" x="7083425" y="1376363"/>
          <p14:tracePt t="147362" x="7083425" y="1358900"/>
          <p14:tracePt t="147371" x="7083425" y="1331913"/>
          <p14:tracePt t="147378" x="7083425" y="1303338"/>
          <p14:tracePt t="147387" x="7083425" y="1285875"/>
          <p14:tracePt t="147394" x="7092950" y="1276350"/>
          <p14:tracePt t="147408" x="7092950" y="1239838"/>
          <p14:tracePt t="147418" x="7092950" y="1222375"/>
          <p14:tracePt t="147428" x="7092950" y="1203325"/>
          <p14:tracePt t="147434" x="7092950" y="1195388"/>
          <p14:tracePt t="147444" x="7092950" y="1166813"/>
          <p14:tracePt t="147450" x="7092950" y="1158875"/>
          <p14:tracePt t="147461" x="7092950" y="1130300"/>
          <p14:tracePt t="147467" x="7102475" y="1112838"/>
          <p14:tracePt t="147474" x="7102475" y="1085850"/>
          <p14:tracePt t="147482" x="7102475" y="1066800"/>
          <p14:tracePt t="147491" x="7102475" y="1039813"/>
          <p14:tracePt t="147498" x="7102475" y="1012825"/>
          <p14:tracePt t="147506" x="7102475" y="966788"/>
          <p14:tracePt t="147515" x="7102475" y="939800"/>
          <p14:tracePt t="147523" x="7102475" y="911225"/>
          <p14:tracePt t="147531" x="7102475" y="874713"/>
          <p14:tracePt t="147540" x="7102475" y="866775"/>
          <p14:tracePt t="147549" x="7102475" y="820738"/>
          <p14:tracePt t="147555" x="7102475" y="793750"/>
          <p14:tracePt t="147563" x="7102475" y="774700"/>
          <p14:tracePt t="147571" x="7102475" y="747713"/>
          <p14:tracePt t="147578" x="7102475" y="711200"/>
          <p14:tracePt t="147586" x="7073900" y="693738"/>
          <p14:tracePt t="147594" x="7065963" y="674688"/>
          <p14:tracePt t="147602" x="7056438" y="647700"/>
          <p14:tracePt t="147611" x="7037388" y="628650"/>
          <p14:tracePt t="147620" x="7029450" y="620713"/>
          <p14:tracePt t="147626" x="7010400" y="592138"/>
          <p14:tracePt t="147634" x="7010400" y="584200"/>
          <p14:tracePt t="147642" x="6992938" y="574675"/>
          <p14:tracePt t="147650" x="6946900" y="565150"/>
          <p14:tracePt t="147659" x="6900863" y="547688"/>
          <p14:tracePt t="147666" x="6827838" y="547688"/>
          <p14:tracePt t="147673" x="6737350" y="528638"/>
          <p14:tracePt t="147682" x="6618288" y="519113"/>
          <p14:tracePt t="147689" x="6454775" y="501650"/>
          <p14:tracePt t="147698" x="6308725" y="501650"/>
          <p14:tracePt t="147706" x="6145213" y="474663"/>
          <p14:tracePt t="147714" x="5962650" y="474663"/>
          <p14:tracePt t="147721" x="5816600" y="474663"/>
          <p14:tracePt t="147730" x="5688013" y="474663"/>
          <p14:tracePt t="147738" x="5580063" y="474663"/>
          <p14:tracePt t="147746" x="5507038" y="474663"/>
          <p14:tracePt t="147754" x="5470525" y="474663"/>
          <p14:tracePt t="147762" x="5451475" y="482600"/>
          <p14:tracePt t="147770" x="5414963" y="492125"/>
          <p14:tracePt t="147778" x="5405438" y="501650"/>
          <p14:tracePt t="147786" x="5405438" y="519113"/>
          <p14:tracePt t="147794" x="5397500" y="528638"/>
          <p14:tracePt t="147802" x="5397500" y="547688"/>
          <p14:tracePt t="147810" x="5397500" y="565150"/>
          <p14:tracePt t="147818" x="5368925" y="611188"/>
          <p14:tracePt t="147826" x="5368925" y="638175"/>
          <p14:tracePt t="147834" x="5368925" y="657225"/>
          <p14:tracePt t="147843" x="5360988" y="701675"/>
          <p14:tracePt t="147850" x="5360988" y="738188"/>
          <p14:tracePt t="147860" x="5360988" y="774700"/>
          <p14:tracePt t="147866" x="5351463" y="830263"/>
          <p14:tracePt t="147874" x="5351463" y="866775"/>
          <p14:tracePt t="147895" x="5341938" y="984250"/>
          <p14:tracePt t="147898" x="5314950" y="1039813"/>
          <p14:tracePt t="147906" x="5314950" y="1103313"/>
          <p14:tracePt t="147914" x="5314950" y="1176338"/>
          <p14:tracePt t="147922" x="5314950" y="1285875"/>
          <p14:tracePt t="147930" x="5314950" y="1376363"/>
          <p14:tracePt t="147938" x="5314950" y="1485900"/>
          <p14:tracePt t="147946" x="5314950" y="1631950"/>
          <p14:tracePt t="147954" x="5314950" y="1760538"/>
          <p14:tracePt t="147962" x="5314950" y="1924050"/>
          <p14:tracePt t="147970" x="5314950" y="2079625"/>
          <p14:tracePt t="147978" x="5334000" y="2252663"/>
          <p14:tracePt t="147986" x="5351463" y="2398713"/>
          <p14:tracePt t="147994" x="5397500" y="2544763"/>
          <p14:tracePt t="148002" x="5424488" y="2708275"/>
          <p14:tracePt t="148012" x="5470525" y="2844800"/>
          <p14:tracePt t="148019" x="5470525" y="2954338"/>
          <p14:tracePt t="148030" x="5497513" y="3046413"/>
          <p14:tracePt t="148035" x="5524500" y="3163888"/>
          <p14:tracePt t="148047" x="5543550" y="3255963"/>
          <p14:tracePt t="148051" x="5551488" y="3365500"/>
          <p14:tracePt t="148062" x="5551488" y="3446463"/>
          <p14:tracePt t="148067" x="5551488" y="3519488"/>
          <p14:tracePt t="148077" x="5551488" y="3575050"/>
          <p14:tracePt t="148082" x="5551488" y="3629025"/>
          <p14:tracePt t="148090" x="5551488" y="3684588"/>
          <p14:tracePt t="148098" x="5551488" y="3738563"/>
          <p14:tracePt t="148106" x="5551488" y="3803650"/>
          <p14:tracePt t="148114" x="5551488" y="3840163"/>
          <p14:tracePt t="148122" x="5551488" y="3894138"/>
          <p14:tracePt t="148130" x="5551488" y="3948113"/>
          <p14:tracePt t="148138" x="5551488" y="3994150"/>
          <p14:tracePt t="148146" x="5551488" y="4049713"/>
          <p14:tracePt t="148154" x="5551488" y="4103688"/>
          <p14:tracePt t="148162" x="5551488" y="4140200"/>
          <p14:tracePt t="148170" x="5551488" y="4176713"/>
          <p14:tracePt t="148178" x="5551488" y="4203700"/>
          <p14:tracePt t="148186" x="5551488" y="4222750"/>
          <p14:tracePt t="148194" x="5551488" y="4249738"/>
          <p14:tracePt t="148202" x="5551488" y="4268788"/>
          <p14:tracePt t="148227" x="5551488" y="4286250"/>
          <p14:tracePt t="148235" x="5561013" y="4295775"/>
          <p14:tracePt t="148293" x="5580063" y="4295775"/>
          <p14:tracePt t="148300" x="5588000" y="4295775"/>
          <p14:tracePt t="148308" x="5624513" y="4295775"/>
          <p14:tracePt t="148315" x="5661025" y="4295775"/>
          <p14:tracePt t="148325" x="5716588" y="4295775"/>
          <p14:tracePt t="148330" x="5789613" y="4303713"/>
          <p14:tracePt t="148338" x="5870575" y="4303713"/>
          <p14:tracePt t="148346" x="5999163" y="4303713"/>
          <p14:tracePt t="148354" x="6108700" y="4303713"/>
          <p14:tracePt t="148363" x="6235700" y="4303713"/>
          <p14:tracePt t="148371" x="6362700" y="4303713"/>
          <p14:tracePt t="148378" x="6472238" y="4303713"/>
          <p14:tracePt t="148387" x="6545263" y="4303713"/>
          <p14:tracePt t="148394" x="6600825" y="4303713"/>
          <p14:tracePt t="148402" x="6618288" y="4303713"/>
          <p14:tracePt t="148410" x="6637338" y="4303713"/>
          <p14:tracePt t="148612" x="6654800" y="4303713"/>
          <p14:tracePt t="148622" x="6664325" y="4295775"/>
          <p14:tracePt t="148629" x="6691313" y="4268788"/>
          <p14:tracePt t="148634" x="6691313" y="4259263"/>
          <p14:tracePt t="148644" x="6710363" y="4232275"/>
          <p14:tracePt t="148652" x="6737350" y="4203700"/>
          <p14:tracePt t="148659" x="6754813" y="4186238"/>
          <p14:tracePt t="148666" x="6783388" y="4149725"/>
          <p14:tracePt t="148680" x="6810375" y="4122738"/>
          <p14:tracePt t="148686" x="6837363" y="4094163"/>
          <p14:tracePt t="148691" x="6846888" y="4086225"/>
          <p14:tracePt t="148700" x="6856413" y="4067175"/>
          <p14:tracePt t="148706" x="6864350" y="4049713"/>
          <p14:tracePt t="148716" x="6883400" y="4030663"/>
          <p14:tracePt t="148722" x="6892925" y="4021138"/>
          <p14:tracePt t="148730" x="6900863" y="4013200"/>
          <p14:tracePt t="148738" x="6900863" y="4003675"/>
          <p14:tracePt t="148746" x="6910388" y="3984625"/>
          <p14:tracePt t="148754" x="6919913" y="3967163"/>
          <p14:tracePt t="148762" x="6919913" y="3957638"/>
          <p14:tracePt t="148770" x="6929438" y="3940175"/>
          <p14:tracePt t="148779" x="6929438" y="3930650"/>
          <p14:tracePt t="148785" x="6937375" y="3921125"/>
          <p14:tracePt t="148795" x="6937375" y="3903663"/>
          <p14:tracePt t="148802" x="6937375" y="3894138"/>
          <p14:tracePt t="148966" x="6946900" y="3884613"/>
          <p14:tracePt t="148969" x="6946900" y="3848100"/>
          <p14:tracePt t="148978" x="6964363" y="3830638"/>
          <p14:tracePt t="148986" x="6992938" y="3784600"/>
          <p14:tracePt t="148995" x="7000875" y="3748088"/>
          <p14:tracePt t="149002" x="7037388" y="3684588"/>
          <p14:tracePt t="149011" x="7065963" y="3621088"/>
          <p14:tracePt t="149018" x="7102475" y="3556000"/>
          <p14:tracePt t="149030" x="7119938" y="3511550"/>
          <p14:tracePt t="149033" x="7146925" y="3482975"/>
          <p14:tracePt t="149043" x="7156450" y="3446463"/>
          <p14:tracePt t="149050" x="7165975" y="3438525"/>
          <p14:tracePt t="149116" x="7156450" y="3438525"/>
          <p14:tracePt t="149124" x="7092950" y="3482975"/>
          <p14:tracePt t="149134" x="6973888" y="3538538"/>
          <p14:tracePt t="149139" x="6827838" y="3602038"/>
          <p14:tracePt t="149146" x="6654800" y="3675063"/>
          <p14:tracePt t="149154" x="6491288" y="3738563"/>
          <p14:tracePt t="149165" x="6254750" y="3784600"/>
          <p14:tracePt t="149172" x="6026150" y="3857625"/>
          <p14:tracePt t="149180" x="5734050" y="3911600"/>
          <p14:tracePt t="149186" x="5461000" y="3948113"/>
          <p14:tracePt t="149194" x="5260975" y="3967163"/>
          <p14:tracePt t="149202" x="5049838" y="4003675"/>
          <p14:tracePt t="149210" x="4868863" y="4003675"/>
          <p14:tracePt t="149218" x="4722813" y="4003675"/>
          <p14:tracePt t="149227" x="4567238" y="4003675"/>
          <p14:tracePt t="149234" x="4440238" y="4003675"/>
          <p14:tracePt t="149243" x="4340225" y="4003675"/>
          <p14:tracePt t="149250" x="4230688" y="4003675"/>
          <p14:tracePt t="149260" x="4138613" y="4003675"/>
          <p14:tracePt t="149266" x="4048125" y="4003675"/>
          <p14:tracePt t="149279" x="3975100" y="4003675"/>
          <p14:tracePt t="149282" x="3938588" y="4003675"/>
          <p14:tracePt t="149290" x="3883025" y="4003675"/>
          <p14:tracePt t="149298" x="3819525" y="4003675"/>
          <p14:tracePt t="149306" x="3792538" y="4003675"/>
          <p14:tracePt t="149314" x="3756025" y="4003675"/>
          <p14:tracePt t="149323" x="3729038" y="4003675"/>
          <p14:tracePt t="149330" x="3719513" y="4003675"/>
          <p14:tracePt t="149338" x="3702050" y="3984625"/>
          <p14:tracePt t="149346" x="3692525" y="3976688"/>
          <p14:tracePt t="149354" x="3692525" y="3957638"/>
          <p14:tracePt t="149362" x="3673475" y="3930650"/>
          <p14:tracePt t="149370" x="3673475" y="3921125"/>
          <p14:tracePt t="149378" x="3673475" y="3903663"/>
          <p14:tracePt t="149387" x="3673475" y="3884613"/>
          <p14:tracePt t="149394" x="3673475" y="3867150"/>
          <p14:tracePt t="149402" x="3673475" y="3857625"/>
          <p14:tracePt t="149411" x="3673475" y="3848100"/>
          <p14:tracePt t="149418" x="3673475" y="3840163"/>
          <p14:tracePt t="149426" x="3673475" y="3830638"/>
          <p14:tracePt t="149434" x="3673475" y="3821113"/>
          <p14:tracePt t="149443" x="3673475" y="3811588"/>
          <p14:tracePt t="149460" x="3692525" y="3811588"/>
          <p14:tracePt t="149466" x="3709988" y="3794125"/>
          <p14:tracePt t="149476" x="3719513" y="3784600"/>
          <p14:tracePt t="149482" x="3746500" y="3775075"/>
          <p14:tracePt t="149490" x="3765550" y="3775075"/>
          <p14:tracePt t="149498" x="3792538" y="3767138"/>
          <p14:tracePt t="149506" x="3810000" y="3748088"/>
          <p14:tracePt t="149514" x="3829050" y="3748088"/>
          <p14:tracePt t="149522" x="3838575" y="3738563"/>
          <p14:tracePt t="149530" x="3846513" y="3738563"/>
          <p14:tracePt t="149538" x="3856038" y="3730625"/>
          <p14:tracePt t="149554" x="3875088" y="3730625"/>
          <p14:tracePt t="149562" x="3883025" y="3721100"/>
          <p14:tracePt t="149700" x="3875088" y="3721100"/>
          <p14:tracePt t="149706" x="3846513" y="3721100"/>
          <p14:tracePt t="149714" x="3792538" y="3721100"/>
          <p14:tracePt t="149722" x="3729038" y="3767138"/>
          <p14:tracePt t="149730" x="3665538" y="3775075"/>
          <p14:tracePt t="149738" x="3592513" y="3784600"/>
          <p14:tracePt t="149746" x="3527425" y="3811588"/>
          <p14:tracePt t="149754" x="3473450" y="3811588"/>
          <p14:tracePt t="149762" x="3419475" y="3821113"/>
          <p14:tracePt t="149770" x="3354388" y="3821113"/>
          <p14:tracePt t="149778" x="3327400" y="3830638"/>
          <p14:tracePt t="149786" x="3300413" y="3830638"/>
          <p14:tracePt t="149794" x="3273425" y="3848100"/>
          <p14:tracePt t="149810" x="3263900" y="3848100"/>
          <p14:tracePt t="149869" x="3254375" y="3848100"/>
          <p14:tracePt t="150580" x="3244850" y="3857625"/>
          <p14:tracePt t="150677" x="3244850" y="3867150"/>
          <p14:tracePt t="150686" x="3254375" y="3867150"/>
          <p14:tracePt t="150692" x="3263900" y="3867150"/>
          <p14:tracePt t="150698" x="3273425" y="3867150"/>
          <p14:tracePt t="150706" x="3309938" y="3857625"/>
          <p14:tracePt t="150714" x="3346450" y="3848100"/>
          <p14:tracePt t="150722" x="3390900" y="3840163"/>
          <p14:tracePt t="150730" x="3473450" y="3811588"/>
          <p14:tracePt t="150738" x="3546475" y="3803650"/>
          <p14:tracePt t="150746" x="3692525" y="3803650"/>
          <p14:tracePt t="150754" x="3802063" y="3803650"/>
          <p14:tracePt t="150762" x="3929063" y="3803650"/>
          <p14:tracePt t="150770" x="4075113" y="3803650"/>
          <p14:tracePt t="150778" x="4184650" y="3803650"/>
          <p14:tracePt t="150785" x="4275138" y="3803650"/>
          <p14:tracePt t="150794" x="4348163" y="3803650"/>
          <p14:tracePt t="150801" x="4394200" y="3811588"/>
          <p14:tracePt t="150810" x="4440238" y="3840163"/>
          <p14:tracePt t="150826" x="4448175" y="3848100"/>
          <p14:tracePt t="151420" x="4448175" y="3857625"/>
          <p14:tracePt t="151428" x="4440238" y="3884613"/>
          <p14:tracePt t="151443" x="4430713" y="3884613"/>
          <p14:tracePt t="151451" x="4421188" y="3894138"/>
          <p14:tracePt t="151596" x="4413250" y="3903663"/>
          <p14:tracePt t="151678" x="4413250" y="3894138"/>
          <p14:tracePt t="151692" x="4413250" y="3875088"/>
          <p14:tracePt t="151698" x="4413250" y="3867150"/>
          <p14:tracePt t="151706" x="4413250" y="3857625"/>
          <p14:tracePt t="151714" x="4413250" y="3848100"/>
          <p14:tracePt t="151721" x="4413250" y="3830638"/>
          <p14:tracePt t="151746" x="4413250" y="3821113"/>
          <p14:tracePt t="152252" x="4430713" y="3803650"/>
          <p14:tracePt t="152264" x="4484688" y="3803650"/>
          <p14:tracePt t="152272" x="4576763" y="3803650"/>
          <p14:tracePt t="152280" x="4722813" y="3803650"/>
          <p14:tracePt t="152281" x="4941888" y="3803650"/>
          <p14:tracePt t="152292" x="5241925" y="3803650"/>
          <p14:tracePt t="152298" x="5616575" y="3803650"/>
          <p14:tracePt t="152306" x="6245225" y="3803650"/>
          <p14:tracePt t="152314" x="6764338" y="3803650"/>
          <p14:tracePt t="152322" x="7229475" y="3857625"/>
          <p14:tracePt t="152330" x="7658100" y="3903663"/>
          <p14:tracePt t="152338" x="7940675" y="3967163"/>
          <p14:tracePt t="152346" x="8096250" y="3994150"/>
          <p14:tracePt t="152355" x="8223250" y="4040188"/>
          <p14:tracePt t="152362" x="8286750" y="4057650"/>
          <p14:tracePt t="152370" x="8296275" y="4057650"/>
          <p14:tracePt t="152434" x="8305800" y="4057650"/>
          <p14:tracePt t="152451" x="8313738" y="4057650"/>
          <p14:tracePt t="152522" x="8323263" y="4057650"/>
          <p14:tracePt t="152637" x="8305800" y="4057650"/>
          <p14:tracePt t="152642" x="8296275" y="4057650"/>
          <p14:tracePt t="152652" x="8286750" y="4057650"/>
          <p14:tracePt t="152658" x="8269288" y="4067175"/>
          <p14:tracePt t="152666" x="8259763" y="4067175"/>
          <p14:tracePt t="152690" x="8250238" y="4067175"/>
          <p14:tracePt t="152698" x="8240713" y="4067175"/>
          <p14:tracePt t="152706" x="8213725" y="4086225"/>
          <p14:tracePt t="152715" x="8169275" y="4094163"/>
          <p14:tracePt t="152722" x="8150225" y="4094163"/>
          <p14:tracePt t="152730" x="8113713" y="4094163"/>
          <p14:tracePt t="152738" x="8067675" y="4094163"/>
          <p14:tracePt t="152746" x="8040688" y="4094163"/>
          <p14:tracePt t="152754" x="8004175" y="4094163"/>
          <p14:tracePt t="152762" x="7958138" y="4094163"/>
          <p14:tracePt t="152770" x="7921625" y="4094163"/>
          <p14:tracePt t="152778" x="7885113" y="4094163"/>
          <p14:tracePt t="152786" x="7850188" y="4094163"/>
          <p14:tracePt t="152794" x="7821613" y="4094163"/>
          <p14:tracePt t="152802" x="7804150" y="4094163"/>
          <p14:tracePt t="152810" x="7777163" y="4094163"/>
          <p14:tracePt t="152818" x="7758113" y="4094163"/>
          <p14:tracePt t="152834" x="7748588" y="4094163"/>
          <p14:tracePt t="152843" x="7731125" y="4094163"/>
          <p14:tracePt t="152850" x="7721600" y="4094163"/>
          <p14:tracePt t="152866" x="7712075" y="4094163"/>
          <p14:tracePt t="152877" x="7704138" y="4086225"/>
          <p14:tracePt t="152881" x="7694613" y="4086225"/>
          <p14:tracePt t="152898" x="7685088" y="4076700"/>
          <p14:tracePt t="152914" x="7667625" y="4057650"/>
          <p14:tracePt t="152938" x="7658100" y="4049713"/>
          <p14:tracePt t="152946" x="7658100" y="4040188"/>
          <p14:tracePt t="152965" x="7658100" y="4013200"/>
          <p14:tracePt t="152970" x="7658100" y="4003675"/>
          <p14:tracePt t="152986" x="7658100" y="3984625"/>
          <p14:tracePt t="152994" x="7658100" y="3967163"/>
          <p14:tracePt t="153002" x="7658100" y="3940175"/>
          <p14:tracePt t="153011" x="7658100" y="3930650"/>
          <p14:tracePt t="153018" x="7658100" y="3921125"/>
          <p14:tracePt t="153027" x="7658100" y="3911600"/>
          <p14:tracePt t="153034" x="7658100" y="3894138"/>
          <p14:tracePt t="153042" x="7658100" y="3884613"/>
          <p14:tracePt t="153060" x="7658100" y="3875088"/>
          <p14:tracePt t="153066" x="7658100" y="3857625"/>
          <p14:tracePt t="153331" x="7658100" y="3848100"/>
          <p14:tracePt t="153339" x="7658100" y="3840163"/>
          <p14:tracePt t="153347" x="7658100" y="3830638"/>
          <p14:tracePt t="153355" x="7658100" y="3803650"/>
          <p14:tracePt t="153363" x="7667625" y="3803650"/>
          <p14:tracePt t="153371" x="7675563" y="3803650"/>
          <p14:tracePt t="153395" x="7685088" y="3803650"/>
          <p14:tracePt t="153419" x="7704138" y="3803650"/>
          <p14:tracePt t="153427" x="7721600" y="3803650"/>
          <p14:tracePt t="153436" x="7731125" y="3803650"/>
          <p14:tracePt t="153444" x="7748588" y="3803650"/>
          <p14:tracePt t="153451" x="7767638" y="3803650"/>
          <p14:tracePt t="153461" x="7777163" y="3803650"/>
          <p14:tracePt t="153468" x="7804150" y="3821113"/>
          <p14:tracePt t="153475" x="7831138" y="3848100"/>
          <p14:tracePt t="153482" x="7850188" y="3867150"/>
          <p14:tracePt t="153490" x="7858125" y="3884613"/>
          <p14:tracePt t="153498" x="7867650" y="3894138"/>
          <p14:tracePt t="153506" x="7877175" y="3911600"/>
          <p14:tracePt t="153522" x="7877175" y="3921125"/>
          <p14:tracePt t="153530" x="7877175" y="3930650"/>
          <p14:tracePt t="153546" x="7877175" y="3940175"/>
          <p14:tracePt t="153562" x="7877175" y="3948113"/>
          <p14:tracePt t="153570" x="7877175" y="3967163"/>
          <p14:tracePt t="153578" x="7877175" y="3984625"/>
          <p14:tracePt t="153586" x="7850188" y="4003675"/>
          <p14:tracePt t="153594" x="7821613" y="4021138"/>
          <p14:tracePt t="153602" x="7794625" y="4030663"/>
          <p14:tracePt t="153611" x="7748588" y="4057650"/>
          <p14:tracePt t="153618" x="7721600" y="4086225"/>
          <p14:tracePt t="153626" x="7694613" y="4094163"/>
          <p14:tracePt t="153634" x="7648575" y="4113213"/>
          <p14:tracePt t="153642" x="7585075" y="4130675"/>
          <p14:tracePt t="153651" x="7531100" y="4149725"/>
          <p14:tracePt t="153659" x="7458075" y="4149725"/>
          <p14:tracePt t="153666" x="7375525" y="4149725"/>
          <p14:tracePt t="153676" x="7319963" y="4149725"/>
          <p14:tracePt t="153682" x="7265988" y="4149725"/>
          <p14:tracePt t="153690" x="7229475" y="4149725"/>
          <p14:tracePt t="153699" x="7183438" y="4140200"/>
          <p14:tracePt t="153706" x="7165975" y="4130675"/>
          <p14:tracePt t="153714" x="7119938" y="4130675"/>
          <p14:tracePt t="153721" x="7102475" y="4122738"/>
          <p14:tracePt t="153730" x="7083425" y="4113213"/>
          <p14:tracePt t="153738" x="7065963" y="4094163"/>
          <p14:tracePt t="153746" x="7056438" y="4086225"/>
          <p14:tracePt t="153754" x="7037388" y="4067175"/>
          <p14:tracePt t="153762" x="7019925" y="4049713"/>
          <p14:tracePt t="153778" x="7010400" y="4040188"/>
          <p14:tracePt t="153794" x="6992938" y="4013200"/>
          <p14:tracePt t="153802" x="6992938" y="4003675"/>
          <p14:tracePt t="153810" x="6983413" y="3976688"/>
          <p14:tracePt t="153818" x="6983413" y="3967163"/>
          <p14:tracePt t="153826" x="6983413" y="3948113"/>
          <p14:tracePt t="153834" x="6983413" y="3921125"/>
          <p14:tracePt t="153842" x="6983413" y="3911600"/>
          <p14:tracePt t="153850" x="6992938" y="3894138"/>
          <p14:tracePt t="153859" x="7000875" y="3875088"/>
          <p14:tracePt t="153866" x="7037388" y="3848100"/>
          <p14:tracePt t="153875" x="7056438" y="3830638"/>
          <p14:tracePt t="153882" x="7073900" y="3821113"/>
          <p14:tracePt t="153894" x="7102475" y="3794125"/>
          <p14:tracePt t="153898" x="7129463" y="3794125"/>
          <p14:tracePt t="153906" x="7175500" y="3794125"/>
          <p14:tracePt t="153914" x="7202488" y="3794125"/>
          <p14:tracePt t="153922" x="7256463" y="3794125"/>
          <p14:tracePt t="153930" x="7312025" y="3794125"/>
          <p14:tracePt t="153938" x="7375525" y="3794125"/>
          <p14:tracePt t="153946" x="7429500" y="3794125"/>
          <p14:tracePt t="153954" x="7485063" y="3794125"/>
          <p14:tracePt t="153962" x="7539038" y="3794125"/>
          <p14:tracePt t="153969" x="7585075" y="3794125"/>
          <p14:tracePt t="153978" x="7621588" y="3794125"/>
          <p14:tracePt t="153986" x="7639050" y="3821113"/>
          <p14:tracePt t="153995" x="7675563" y="3830638"/>
          <p14:tracePt t="154001" x="7675563" y="3840163"/>
          <p14:tracePt t="154011" x="7685088" y="3840163"/>
          <p14:tracePt t="154067" x="7694613" y="3848100"/>
          <p14:tracePt t="154091" x="7694613" y="3857625"/>
          <p14:tracePt t="154100" x="7694613" y="3867150"/>
          <p14:tracePt t="154108" x="7675563" y="3875088"/>
          <p14:tracePt t="154115" x="7675563" y="3884613"/>
          <p14:tracePt t="154130" x="7658100" y="3903663"/>
          <p14:tracePt t="154146" x="7648575" y="3903663"/>
          <p14:tracePt t="154154" x="7639050" y="3903663"/>
          <p14:tracePt t="154178" x="7631113" y="3911600"/>
          <p14:tracePt t="154345" x="7639050" y="3911600"/>
          <p14:tracePt t="154351" x="7648575" y="3903663"/>
          <p14:tracePt t="154356" x="7658100" y="3903663"/>
          <p14:tracePt t="154362" x="7675563" y="3903663"/>
          <p14:tracePt t="154371" x="7721600" y="3903663"/>
          <p14:tracePt t="154378" x="7748588" y="3903663"/>
          <p14:tracePt t="154386" x="7794625" y="3903663"/>
          <p14:tracePt t="154394" x="7821613" y="3903663"/>
          <p14:tracePt t="154402" x="7840663" y="3903663"/>
          <p14:tracePt t="154410" x="7877175" y="3903663"/>
          <p14:tracePt t="154418" x="7885113" y="3903663"/>
          <p14:tracePt t="154426" x="7904163" y="3921125"/>
          <p14:tracePt t="154434" x="7913688" y="3921125"/>
          <p14:tracePt t="154443" x="7913688" y="3930650"/>
          <p14:tracePt t="154450" x="7913688" y="3948113"/>
          <p14:tracePt t="154458" x="7913688" y="3957638"/>
          <p14:tracePt t="154467" x="7913688" y="3984625"/>
          <p14:tracePt t="154476" x="7904163" y="4003675"/>
          <p14:tracePt t="154482" x="7858125" y="4013200"/>
          <p14:tracePt t="154490" x="7813675" y="4049713"/>
          <p14:tracePt t="154498" x="7748588" y="4057650"/>
          <p14:tracePt t="154506" x="7675563" y="4076700"/>
          <p14:tracePt t="154514" x="7631113" y="4076700"/>
          <p14:tracePt t="154522" x="7567613" y="4076700"/>
          <p14:tracePt t="154530" x="7521575" y="4076700"/>
          <p14:tracePt t="154538" x="7485063" y="4076700"/>
          <p14:tracePt t="154546" x="7466013" y="4076700"/>
          <p14:tracePt t="154554" x="7458075" y="4076700"/>
          <p14:tracePt t="154562" x="7448550" y="4076700"/>
          <p14:tracePt t="154570" x="7429500" y="4057650"/>
          <p14:tracePt t="154586" x="7429500" y="4049713"/>
          <p14:tracePt t="154594" x="7429500" y="4040188"/>
          <p14:tracePt t="154602" x="7429500" y="4013200"/>
          <p14:tracePt t="154610" x="7429500" y="3994150"/>
          <p14:tracePt t="154618" x="7429500" y="3967163"/>
          <p14:tracePt t="154626" x="7429500" y="3957638"/>
          <p14:tracePt t="154634" x="7429500" y="3940175"/>
          <p14:tracePt t="154643" x="7429500" y="3930650"/>
          <p14:tracePt t="154651" x="7439025" y="3921125"/>
          <p14:tracePt t="154659" x="7448550" y="3911600"/>
          <p14:tracePt t="154666" x="7475538" y="3884613"/>
          <p14:tracePt t="154682" x="7485063" y="3875088"/>
          <p14:tracePt t="154690" x="7494588" y="3867150"/>
          <p14:tracePt t="154698" x="7494588" y="3857625"/>
          <p14:tracePt t="154706" x="7502525" y="3857625"/>
          <p14:tracePt t="154714" x="7521575" y="3840163"/>
          <p14:tracePt t="154730" x="7548563" y="3840163"/>
          <p14:tracePt t="154738" x="7567613" y="3840163"/>
          <p14:tracePt t="154746" x="7602538" y="3840163"/>
          <p14:tracePt t="154754" x="7612063" y="3840163"/>
          <p14:tracePt t="154762" x="7648575" y="3840163"/>
          <p14:tracePt t="154770" x="7667625" y="3840163"/>
          <p14:tracePt t="154778" x="7685088" y="3840163"/>
          <p14:tracePt t="154876" x="7658100" y="3840163"/>
          <p14:tracePt t="154891" x="7639050" y="3840163"/>
          <p14:tracePt t="154896" x="7612063" y="3840163"/>
          <p14:tracePt t="154899" x="7575550" y="3830638"/>
          <p14:tracePt t="154906" x="7558088" y="3821113"/>
          <p14:tracePt t="154914" x="7531100" y="3811588"/>
          <p14:tracePt t="154921" x="7502525" y="3794125"/>
          <p14:tracePt t="154929" x="7494588" y="3784600"/>
          <p14:tracePt t="154938" x="7475538" y="3767138"/>
          <p14:tracePt t="154946" x="7458075" y="3748088"/>
          <p14:tracePt t="154954" x="7448550" y="3730625"/>
          <p14:tracePt t="154962" x="7439025" y="3702050"/>
          <p14:tracePt t="154969" x="7439025" y="3684588"/>
          <p14:tracePt t="154978" x="7412038" y="3638550"/>
          <p14:tracePt t="154986" x="7402513" y="3611563"/>
          <p14:tracePt t="154994" x="7392988" y="3565525"/>
          <p14:tracePt t="155002" x="7392988" y="3548063"/>
          <p14:tracePt t="155010" x="7385050" y="3511550"/>
          <p14:tracePt t="155018" x="7375525" y="3475038"/>
          <p14:tracePt t="155027" x="7348538" y="3446463"/>
          <p14:tracePt t="155042" x="7348538" y="3438525"/>
          <p14:tracePt t="155050" x="7339013" y="3402013"/>
          <p14:tracePt t="155066" x="7329488" y="3392488"/>
          <p14:tracePt t="155082" x="7319963" y="3382963"/>
          <p14:tracePt t="155098" x="7312025" y="3382963"/>
          <p14:tracePt t="155106" x="7283450" y="3365500"/>
          <p14:tracePt t="155114" x="7275513" y="3365500"/>
          <p14:tracePt t="155122" x="7265988" y="3355975"/>
          <p14:tracePt t="155138" x="7265988" y="3346450"/>
          <p14:tracePt t="155154" x="7256463" y="3338513"/>
          <p14:tracePt t="155162" x="7248525" y="3338513"/>
          <p14:tracePt t="155170" x="7239000" y="3338513"/>
          <p14:tracePt t="155186" x="7229475" y="3328988"/>
          <p14:tracePt t="155250" x="7219950" y="3319463"/>
          <p14:tracePt t="155276" x="7202488" y="3319463"/>
          <p14:tracePt t="155301" x="7183438" y="3319463"/>
          <p14:tracePt t="155339" x="7183438" y="3328988"/>
          <p14:tracePt t="155362" x="7165975" y="3328988"/>
          <p14:tracePt t="155370" x="7156450" y="3338513"/>
          <p14:tracePt t="155378" x="7146925" y="3346450"/>
          <p14:tracePt t="155387" x="7138988" y="3355975"/>
          <p14:tracePt t="155394" x="7110413" y="3355975"/>
          <p14:tracePt t="155402" x="7102475" y="3365500"/>
          <p14:tracePt t="155410" x="7065963" y="3375025"/>
          <p14:tracePt t="155427" x="7037388" y="3375025"/>
          <p14:tracePt t="155434" x="7019925" y="3382963"/>
          <p14:tracePt t="155442" x="7010400" y="3382963"/>
          <p14:tracePt t="155450" x="6983413" y="3382963"/>
          <p14:tracePt t="155459" x="6956425" y="3382963"/>
          <p14:tracePt t="155466" x="6929438" y="3382963"/>
          <p14:tracePt t="155475" x="6910388" y="3382963"/>
          <p14:tracePt t="155482" x="6873875" y="3382963"/>
          <p14:tracePt t="155498" x="6856413" y="3382963"/>
          <p14:tracePt t="155506" x="6846888" y="3382963"/>
          <p14:tracePt t="155514" x="6827838" y="3365500"/>
          <p14:tracePt t="155522" x="6819900" y="3355975"/>
          <p14:tracePt t="155530" x="6810375" y="3338513"/>
          <p14:tracePt t="155538" x="6791325" y="3319463"/>
          <p14:tracePt t="155546" x="6783388" y="3292475"/>
          <p14:tracePt t="155554" x="6773863" y="3255963"/>
          <p14:tracePt t="155570" x="6754813" y="3209925"/>
          <p14:tracePt t="155586" x="6754813" y="3200400"/>
          <p14:tracePt t="155594" x="6754813" y="3192463"/>
          <p14:tracePt t="155610" x="6754813" y="3182938"/>
          <p14:tracePt t="155626" x="6754813" y="3173413"/>
          <p14:tracePt t="155658" x="6754813" y="3163888"/>
          <p14:tracePt t="155668" x="6754813" y="3146425"/>
          <p14:tracePt t="155676" x="6754813" y="3127375"/>
          <p14:tracePt t="155682" x="6764338" y="3119438"/>
          <p14:tracePt t="155693" x="6773863" y="3109913"/>
          <p14:tracePt t="155699" x="6800850" y="3100388"/>
          <p14:tracePt t="155706" x="6819900" y="3082925"/>
          <p14:tracePt t="155715" x="6837363" y="3082925"/>
          <p14:tracePt t="155721" x="6837363" y="3073400"/>
          <p14:tracePt t="155730" x="6864350" y="3073400"/>
          <p14:tracePt t="155738" x="6883400" y="3063875"/>
          <p14:tracePt t="155746" x="6892925" y="3063875"/>
          <p14:tracePt t="155754" x="6910388" y="3063875"/>
          <p14:tracePt t="155762" x="6929438" y="3063875"/>
          <p14:tracePt t="155770" x="6956425" y="3063875"/>
          <p14:tracePt t="155778" x="6973888" y="3063875"/>
          <p14:tracePt t="155785" x="7000875" y="3063875"/>
          <p14:tracePt t="155794" x="7029450" y="3063875"/>
          <p14:tracePt t="155802" x="7073900" y="3063875"/>
          <p14:tracePt t="155810" x="7102475" y="3063875"/>
          <p14:tracePt t="155817" x="7129463" y="3073400"/>
          <p14:tracePt t="155826" x="7165975" y="3082925"/>
          <p14:tracePt t="155834" x="7175500" y="3082925"/>
          <p14:tracePt t="155842" x="7175500" y="3090863"/>
          <p14:tracePt t="155850" x="7192963" y="3100388"/>
          <p14:tracePt t="155858" x="7202488" y="3109913"/>
          <p14:tracePt t="155866" x="7212013" y="3119438"/>
          <p14:tracePt t="155893" x="7212013" y="3136900"/>
          <p14:tracePt t="155898" x="7212013" y="3146425"/>
          <p14:tracePt t="155914" x="7212013" y="3155950"/>
          <p14:tracePt t="155930" x="7212013" y="3163888"/>
          <p14:tracePt t="155938" x="7212013" y="3173413"/>
          <p14:tracePt t="155954" x="7212013" y="3182938"/>
          <p14:tracePt t="155962" x="7212013" y="3200400"/>
          <p14:tracePt t="155970" x="7212013" y="3209925"/>
          <p14:tracePt t="155978" x="7212013" y="3219450"/>
          <p14:tracePt t="155986" x="7202488" y="3228975"/>
          <p14:tracePt t="155994" x="7192963" y="3236913"/>
          <p14:tracePt t="156002" x="7175500" y="3255963"/>
          <p14:tracePt t="156011" x="7156450" y="3265488"/>
          <p14:tracePt t="156031" x="7129463" y="3273425"/>
          <p14:tracePt t="156035" x="7092950" y="3292475"/>
          <p14:tracePt t="156045" x="7065963" y="3292475"/>
          <p14:tracePt t="156051" x="7037388" y="3302000"/>
          <p14:tracePt t="156061" x="7019925" y="3302000"/>
          <p14:tracePt t="156067" x="6973888" y="3319463"/>
          <p14:tracePt t="156078" x="6946900" y="3328988"/>
          <p14:tracePt t="156082" x="6919913" y="3328988"/>
          <p14:tracePt t="156091" x="6873875" y="3328988"/>
          <p14:tracePt t="156098" x="6856413" y="3328988"/>
          <p14:tracePt t="156107" x="6819900" y="3328988"/>
          <p14:tracePt t="156114" x="6773863" y="3328988"/>
          <p14:tracePt t="156122" x="6754813" y="3328988"/>
          <p14:tracePt t="156130" x="6718300" y="3328988"/>
          <p14:tracePt t="156138" x="6710363" y="3328988"/>
          <p14:tracePt t="156146" x="6681788" y="3328988"/>
          <p14:tracePt t="156178" x="6673850" y="3328988"/>
          <p14:tracePt t="156276" x="6673850" y="3319463"/>
          <p14:tracePt t="156300" x="6673850" y="3309938"/>
          <p14:tracePt t="157234" x="6673850" y="3302000"/>
          <p14:tracePt t="157267" x="6681788" y="3309938"/>
          <p14:tracePt t="157788" x="6681788" y="3319463"/>
          <p14:tracePt t="157802" x="6681788" y="3338513"/>
          <p14:tracePt t="158439" x="6681788" y="3355975"/>
          <p14:tracePt t="158874" x="6691313" y="3346450"/>
          <p14:tracePt t="158898" x="6700838" y="3328988"/>
          <p14:tracePt t="158906" x="6700838" y="3319463"/>
          <p14:tracePt t="158922" x="6700838" y="3309938"/>
          <p14:tracePt t="158938" x="6718300" y="3302000"/>
          <p14:tracePt t="158946" x="6727825" y="3292475"/>
          <p14:tracePt t="159548" x="6718300" y="3292475"/>
          <p14:tracePt t="159564" x="6710363" y="3302000"/>
          <p14:tracePt t="159828" x="6710363" y="3309938"/>
          <p14:tracePt t="159837" x="6727825" y="3309938"/>
          <p14:tracePt t="159847" x="6783388" y="3309938"/>
          <p14:tracePt t="159853" x="6819900" y="3309938"/>
          <p14:tracePt t="159860" x="6873875" y="3309938"/>
          <p14:tracePt t="159866" x="6929438" y="3309938"/>
          <p14:tracePt t="159875" x="6992938" y="3309938"/>
          <p14:tracePt t="159894" x="7056438" y="3309938"/>
          <p14:tracePt t="159898" x="7083425" y="3309938"/>
          <p14:tracePt t="159914" x="7092950" y="3309938"/>
          <p14:tracePt t="160540" x="7102475" y="3319463"/>
          <p14:tracePt t="160556" x="7092950" y="3346450"/>
          <p14:tracePt t="160564" x="7010400" y="3355975"/>
          <p14:tracePt t="160572" x="6910388" y="3382963"/>
          <p14:tracePt t="160578" x="6800850" y="3429000"/>
          <p14:tracePt t="160586" x="6654800" y="3446463"/>
          <p14:tracePt t="160595" x="6500813" y="3455988"/>
          <p14:tracePt t="160603" x="6318250" y="3482975"/>
          <p14:tracePt t="160610" x="6153150" y="3502025"/>
          <p14:tracePt t="160618" x="5972175" y="3519488"/>
          <p14:tracePt t="160626" x="5761038" y="3565525"/>
          <p14:tracePt t="160635" x="5597525" y="3565525"/>
          <p14:tracePt t="160642" x="5441950" y="3565525"/>
          <p14:tracePt t="160650" x="5278438" y="3565525"/>
          <p14:tracePt t="160659" x="5151438" y="3565525"/>
          <p14:tracePt t="160666" x="5022850" y="3565525"/>
          <p14:tracePt t="160675" x="4876800" y="3565525"/>
          <p14:tracePt t="160682" x="4749800" y="3565525"/>
          <p14:tracePt t="160691" x="4659313" y="3565525"/>
          <p14:tracePt t="160698" x="4567238" y="3565525"/>
          <p14:tracePt t="160706" x="4457700" y="3565525"/>
          <p14:tracePt t="160714" x="4340225" y="3565525"/>
          <p14:tracePt t="160722" x="4248150" y="3584575"/>
          <p14:tracePt t="160730" x="4121150" y="3592513"/>
          <p14:tracePt t="160737" x="4048125" y="3611563"/>
          <p14:tracePt t="160746" x="3938588" y="3611563"/>
          <p14:tracePt t="160754" x="3838575" y="3638550"/>
          <p14:tracePt t="160762" x="3765550" y="3648075"/>
          <p14:tracePt t="160770" x="3665538" y="3657600"/>
          <p14:tracePt t="160778" x="3609975" y="3657600"/>
          <p14:tracePt t="160786" x="3556000" y="3675063"/>
          <p14:tracePt t="160795" x="3509963" y="3675063"/>
          <p14:tracePt t="160801" x="3482975" y="3694113"/>
          <p14:tracePt t="160810" x="3436938" y="3694113"/>
          <p14:tracePt t="160818" x="3400425" y="3702050"/>
          <p14:tracePt t="160826" x="3390900" y="3702050"/>
          <p14:tracePt t="160834" x="3354388" y="3702050"/>
          <p14:tracePt t="160842" x="3336925" y="3711575"/>
          <p14:tracePt t="160850" x="3290888" y="3721100"/>
          <p14:tracePt t="160858" x="3263900" y="3721100"/>
          <p14:tracePt t="160867" x="3217863" y="3748088"/>
          <p14:tracePt t="160874" x="3190875" y="3757613"/>
          <p14:tracePt t="160894" x="3108325" y="3767138"/>
          <p14:tracePt t="160898" x="3044825" y="3775075"/>
          <p14:tracePt t="160906" x="2981325" y="3811588"/>
          <p14:tracePt t="160914" x="2925763" y="3830638"/>
          <p14:tracePt t="160922" x="2898775" y="3830638"/>
          <p14:tracePt t="160930" x="2825750" y="3867150"/>
          <p14:tracePt t="160938" x="2789238" y="3875088"/>
          <p14:tracePt t="160946" x="2762250" y="3875088"/>
          <p14:tracePt t="160954" x="2744788" y="3884613"/>
          <p14:tracePt t="160962" x="2716213" y="3894138"/>
          <p14:tracePt t="160970" x="2671763" y="3930650"/>
          <p14:tracePt t="160978" x="2635250" y="3940175"/>
          <p14:tracePt t="160986" x="2606675" y="3948113"/>
          <p14:tracePt t="160994" x="2579688" y="3976688"/>
          <p14:tracePt t="161002" x="2543175" y="4003675"/>
          <p14:tracePt t="161010" x="2525713" y="4013200"/>
          <p14:tracePt t="161018" x="2498725" y="4030663"/>
          <p14:tracePt t="161027" x="2479675" y="4040188"/>
          <p14:tracePt t="161034" x="2452688" y="4057650"/>
          <p14:tracePt t="161043" x="2425700" y="4076700"/>
          <p14:tracePt t="161050" x="2425700" y="4086225"/>
          <p14:tracePt t="161061" x="2397125" y="4113213"/>
          <p14:tracePt t="161066" x="2389188" y="4122738"/>
          <p14:tracePt t="161075" x="2379663" y="4130675"/>
          <p14:tracePt t="161082" x="2370138" y="4140200"/>
          <p14:tracePt t="161354" x="2352675" y="4167188"/>
          <p14:tracePt t="161362" x="2343150" y="4195763"/>
          <p14:tracePt t="161371" x="2306638" y="4222750"/>
          <p14:tracePt t="161378" x="2306638" y="4232275"/>
          <p14:tracePt t="161386" x="2297113" y="4259263"/>
          <p14:tracePt t="161394" x="2270125" y="4276725"/>
          <p14:tracePt t="161405" x="2251075" y="4295775"/>
          <p14:tracePt t="161410" x="2233613" y="4322763"/>
          <p14:tracePt t="161419" x="2214563" y="4340225"/>
          <p14:tracePt t="161428" x="2197100" y="4359275"/>
          <p14:tracePt t="161435" x="2187575" y="4368800"/>
          <p14:tracePt t="161444" x="2179638" y="4376738"/>
          <p14:tracePt t="161451" x="2151063" y="4395788"/>
          <p14:tracePt t="161461" x="2133600" y="4405313"/>
          <p14:tracePt t="161468" x="2114550" y="4413250"/>
          <p14:tracePt t="161478" x="2097088" y="4432300"/>
          <p14:tracePt t="161483" x="2078038" y="4441825"/>
          <p14:tracePt t="161497" x="2033588" y="4449763"/>
          <p14:tracePt t="161506" x="2014538" y="4449763"/>
          <p14:tracePt t="161514" x="2005013" y="4459288"/>
          <p14:tracePt t="161522" x="1978025" y="4459288"/>
          <p14:tracePt t="161530" x="1960563" y="4468813"/>
          <p14:tracePt t="161538" x="1951038" y="4468813"/>
          <p14:tracePt t="161546" x="1941513" y="4468813"/>
          <p14:tracePt t="161553" x="1931988" y="4468813"/>
          <p14:tracePt t="161562" x="1914525" y="4468813"/>
          <p14:tracePt t="161570" x="1905000" y="4468813"/>
          <p14:tracePt t="161586" x="1895475" y="4468813"/>
          <p14:tracePt t="161602" x="1887538" y="4468813"/>
          <p14:tracePt t="161619" x="1868488" y="4468813"/>
          <p14:tracePt t="161626" x="1860550" y="4468813"/>
          <p14:tracePt t="161638" x="1860550" y="4459288"/>
          <p14:tracePt t="161646" x="1860550" y="4441825"/>
          <p14:tracePt t="161655" x="1841500" y="4413250"/>
          <p14:tracePt t="161662" x="1841500" y="4395788"/>
          <p14:tracePt t="161667" x="1831975" y="4368800"/>
          <p14:tracePt t="161676" x="1831975" y="4349750"/>
          <p14:tracePt t="161683" x="1831975" y="4303713"/>
          <p14:tracePt t="161691" x="1814513" y="4286250"/>
          <p14:tracePt t="161698" x="1814513" y="4268788"/>
          <p14:tracePt t="161708" x="1814513" y="4240213"/>
          <p14:tracePt t="161715" x="1814513" y="4222750"/>
          <p14:tracePt t="161722" x="1814513" y="4203700"/>
          <p14:tracePt t="161730" x="1814513" y="4176713"/>
          <p14:tracePt t="161738" x="1814513" y="4159250"/>
          <p14:tracePt t="161746" x="1814513" y="4130675"/>
          <p14:tracePt t="161754" x="1814513" y="4113213"/>
          <p14:tracePt t="161763" x="1814513" y="4086225"/>
          <p14:tracePt t="161770" x="1814513" y="4067175"/>
          <p14:tracePt t="161778" x="1814513" y="4040188"/>
          <p14:tracePt t="161788" x="1814513" y="4030663"/>
          <p14:tracePt t="161795" x="1814513" y="4013200"/>
          <p14:tracePt t="161803" x="1831975" y="3967163"/>
          <p14:tracePt t="161812" x="1831975" y="3957638"/>
          <p14:tracePt t="161819" x="1851025" y="3940175"/>
          <p14:tracePt t="161828" x="1878013" y="3921125"/>
          <p14:tracePt t="161834" x="1895475" y="3911600"/>
          <p14:tracePt t="161843" x="1895475" y="3903663"/>
          <p14:tracePt t="161850" x="1924050" y="3884613"/>
          <p14:tracePt t="161859" x="1960563" y="3884613"/>
          <p14:tracePt t="161866" x="1978025" y="3884613"/>
          <p14:tracePt t="161876" x="1987550" y="3884613"/>
          <p14:tracePt t="161894" x="2041525" y="3884613"/>
          <p14:tracePt t="161907" x="2078038" y="3884613"/>
          <p14:tracePt t="161914" x="2097088" y="3884613"/>
          <p14:tracePt t="161922" x="2106613" y="3894138"/>
          <p14:tracePt t="161930" x="2133600" y="3921125"/>
          <p14:tracePt t="161938" x="2143125" y="3930650"/>
          <p14:tracePt t="161962" x="2151063" y="3967163"/>
          <p14:tracePt t="161978" x="2151063" y="3976688"/>
          <p14:tracePt t="161995" x="2170113" y="3994150"/>
          <p14:tracePt t="162011" x="2170113" y="4003675"/>
          <p14:tracePt t="162124" x="2179638" y="4013200"/>
          <p14:tracePt t="162132" x="2187575" y="4021138"/>
          <p14:tracePt t="162140" x="2233613" y="4030663"/>
          <p14:tracePt t="162146" x="2316163" y="4040188"/>
          <p14:tracePt t="162154" x="2360613" y="4057650"/>
          <p14:tracePt t="162162" x="2452688" y="4076700"/>
          <p14:tracePt t="162170" x="2552700" y="4130675"/>
          <p14:tracePt t="162178" x="2606675" y="4159250"/>
          <p14:tracePt t="162186" x="2708275" y="4213225"/>
          <p14:tracePt t="162194" x="2752725" y="4240213"/>
          <p14:tracePt t="162203" x="2825750" y="4286250"/>
          <p14:tracePt t="162210" x="2889250" y="4332288"/>
          <p14:tracePt t="162229" x="2908300" y="4349750"/>
          <p14:tracePt t="162236" x="2917825" y="4359275"/>
          <p14:tracePt t="162248" x="2925763" y="4376738"/>
          <p14:tracePt t="162250" x="2925763" y="4405313"/>
          <p14:tracePt t="162266" x="2925763" y="4413250"/>
          <p14:tracePt t="162282" x="2925763" y="4422775"/>
          <p14:tracePt t="162452" x="2925763" y="4432300"/>
          <p14:tracePt t="162460" x="2917825" y="4432300"/>
          <p14:tracePt t="162476" x="2898775" y="4432300"/>
          <p14:tracePt t="162482" x="2881313" y="4432300"/>
          <p14:tracePt t="162491" x="2871788" y="4432300"/>
          <p14:tracePt t="162498" x="2862263" y="4432300"/>
          <p14:tracePt t="162508" x="2844800" y="4413250"/>
          <p14:tracePt t="162515" x="2825750" y="4395788"/>
          <p14:tracePt t="162524" x="2808288" y="4376738"/>
          <p14:tracePt t="162533" x="2798763" y="4359275"/>
          <p14:tracePt t="162540" x="2762250" y="4322763"/>
          <p14:tracePt t="162546" x="2762250" y="4313238"/>
          <p14:tracePt t="162555" x="2744788" y="4286250"/>
          <p14:tracePt t="162562" x="2735263" y="4268788"/>
          <p14:tracePt t="162570" x="2716213" y="4240213"/>
          <p14:tracePt t="162578" x="2716213" y="4222750"/>
          <p14:tracePt t="162586" x="2708275" y="4195763"/>
          <p14:tracePt t="162594" x="2689225" y="4159250"/>
          <p14:tracePt t="162602" x="2689225" y="4149725"/>
          <p14:tracePt t="162610" x="2689225" y="4140200"/>
          <p14:tracePt t="162618" x="2689225" y="4122738"/>
          <p14:tracePt t="162626" x="2689225" y="4094163"/>
          <p14:tracePt t="162634" x="2689225" y="4086225"/>
          <p14:tracePt t="162642" x="2689225" y="4057650"/>
          <p14:tracePt t="162650" x="2689225" y="4040188"/>
          <p14:tracePt t="162658" x="2689225" y="4013200"/>
          <p14:tracePt t="162667" x="2689225" y="3994150"/>
          <p14:tracePt t="162675" x="2689225" y="3984625"/>
          <p14:tracePt t="162682" x="2689225" y="3957638"/>
          <p14:tracePt t="162691" x="2698750" y="3948113"/>
          <p14:tracePt t="162698" x="2708275" y="3940175"/>
          <p14:tracePt t="162707" x="2725738" y="3911600"/>
          <p14:tracePt t="162715" x="2735263" y="3911600"/>
          <p14:tracePt t="162722" x="2762250" y="3903663"/>
          <p14:tracePt t="162738" x="2781300" y="3903663"/>
          <p14:tracePt t="162746" x="2808288" y="3903663"/>
          <p14:tracePt t="162754" x="2844800" y="3903663"/>
          <p14:tracePt t="162762" x="2871788" y="3930650"/>
          <p14:tracePt t="162770" x="2898775" y="3940175"/>
          <p14:tracePt t="162778" x="2935288" y="3967163"/>
          <p14:tracePt t="162786" x="2962275" y="3984625"/>
          <p14:tracePt t="162794" x="2981325" y="4013200"/>
          <p14:tracePt t="162802" x="2990850" y="4049713"/>
          <p14:tracePt t="162810" x="2990850" y="4057650"/>
          <p14:tracePt t="162818" x="2998788" y="4076700"/>
          <p14:tracePt t="162826" x="3008313" y="4086225"/>
          <p14:tracePt t="162834" x="3008313" y="4094163"/>
          <p14:tracePt t="162859" x="3008313" y="4103688"/>
          <p14:tracePt t="162866" x="3008313" y="4113213"/>
          <p14:tracePt t="162877" x="3008313" y="4149725"/>
          <p14:tracePt t="162882" x="3008313" y="4159250"/>
          <p14:tracePt t="162892" x="2998788" y="4176713"/>
          <p14:tracePt t="162898" x="2971800" y="4195763"/>
          <p14:tracePt t="162912" x="2954338" y="4213225"/>
          <p14:tracePt t="162917" x="2944813" y="4232275"/>
          <p14:tracePt t="162929" x="2925763" y="4249738"/>
          <p14:tracePt t="162932" x="2917825" y="4259263"/>
          <p14:tracePt t="162939" x="2898775" y="4276725"/>
          <p14:tracePt t="162948" x="2881313" y="4286250"/>
          <p14:tracePt t="162954" x="2862263" y="4295775"/>
          <p14:tracePt t="162970" x="2852738" y="4303713"/>
          <p14:tracePt t="163148" x="2871788" y="4303713"/>
          <p14:tracePt t="163162" x="2889250" y="4286250"/>
          <p14:tracePt t="163163" x="2917825" y="4286250"/>
          <p14:tracePt t="163170" x="2962275" y="4286250"/>
          <p14:tracePt t="163178" x="3035300" y="4286250"/>
          <p14:tracePt t="163186" x="3090863" y="4286250"/>
          <p14:tracePt t="163194" x="3181350" y="4286250"/>
          <p14:tracePt t="163202" x="3290888" y="4286250"/>
          <p14:tracePt t="163210" x="3419475" y="4286250"/>
          <p14:tracePt t="163218" x="3527425" y="4286250"/>
          <p14:tracePt t="163226" x="3656013" y="4286250"/>
          <p14:tracePt t="163234" x="3783013" y="4286250"/>
          <p14:tracePt t="163242" x="3875088" y="4286250"/>
          <p14:tracePt t="163250" x="3984625" y="4286250"/>
          <p14:tracePt t="163258" x="4057650" y="4286250"/>
          <p14:tracePt t="163266" x="4102100" y="4303713"/>
          <p14:tracePt t="163277" x="4157663" y="4303713"/>
          <p14:tracePt t="163282" x="4184650" y="4313238"/>
          <p14:tracePt t="163292" x="4202113" y="4313238"/>
          <p14:tracePt t="163297" x="4248150" y="4332288"/>
          <p14:tracePt t="163308" x="4267200" y="4340225"/>
          <p14:tracePt t="163314" x="4275138" y="4340225"/>
          <p14:tracePt t="163322" x="4303713" y="4349750"/>
          <p14:tracePt t="163330" x="4321175" y="4349750"/>
          <p14:tracePt t="163338" x="4340225" y="4349750"/>
          <p14:tracePt t="163346" x="4357688" y="4359275"/>
          <p14:tracePt t="163354" x="4367213" y="4359275"/>
          <p14:tracePt t="163362" x="4384675" y="4359275"/>
          <p14:tracePt t="163436" x="4394200" y="4359275"/>
          <p14:tracePt t="163574" x="4384675" y="4359275"/>
          <p14:tracePt t="163580" x="4367213" y="4359275"/>
          <p14:tracePt t="163587" x="4348163" y="4359275"/>
          <p14:tracePt t="163596" x="4311650" y="4376738"/>
          <p14:tracePt t="163603" x="4303713" y="4376738"/>
          <p14:tracePt t="163610" x="4275138" y="4386263"/>
          <p14:tracePt t="163618" x="4267200" y="4386263"/>
          <p14:tracePt t="163627" x="4238625" y="4395788"/>
          <p14:tracePt t="163642" x="4230688" y="4395788"/>
          <p14:tracePt t="163707" x="4221163" y="4395788"/>
          <p14:tracePt t="163789" x="4211638" y="4395788"/>
          <p14:tracePt t="163797" x="4202113" y="4395788"/>
          <p14:tracePt t="163805" x="4184650" y="4395788"/>
          <p14:tracePt t="163813" x="4165600" y="4395788"/>
          <p14:tracePt t="163818" x="4138613" y="4405313"/>
          <p14:tracePt t="163826" x="4121150" y="4405313"/>
          <p14:tracePt t="163834" x="4094163" y="4432300"/>
          <p14:tracePt t="163842" x="4075113" y="4432300"/>
          <p14:tracePt t="163850" x="4029075" y="4432300"/>
          <p14:tracePt t="163858" x="3992563" y="4432300"/>
          <p14:tracePt t="163866" x="3965575" y="4432300"/>
          <p14:tracePt t="163874" x="3929063" y="4432300"/>
          <p14:tracePt t="163892" x="3919538" y="4432300"/>
          <p14:tracePt t="163898" x="3902075" y="4432300"/>
          <p14:tracePt t="163914" x="3892550" y="4432300"/>
          <p14:tracePt t="163922" x="3883025" y="4432300"/>
          <p14:tracePt t="163938" x="3875088" y="4432300"/>
          <p14:tracePt t="163946" x="3856038" y="4432300"/>
          <p14:tracePt t="163970" x="3838575" y="4432300"/>
          <p14:tracePt t="163994" x="3829050" y="4422775"/>
          <p14:tracePt t="164010" x="3819525" y="4422775"/>
          <p14:tracePt t="164027" x="3802063" y="4413250"/>
          <p14:tracePt t="164042" x="3783013" y="4395788"/>
          <p14:tracePt t="164058" x="3765550" y="4386263"/>
          <p14:tracePt t="164091" x="3756025" y="4376738"/>
          <p14:tracePt t="164131" x="3738563" y="4368800"/>
          <p14:tracePt t="164139" x="3729038" y="4368800"/>
          <p14:tracePt t="164156" x="3709988" y="4349750"/>
          <p14:tracePt t="164170" x="3709988" y="4340225"/>
          <p14:tracePt t="164178" x="3702050" y="4332288"/>
          <p14:tracePt t="164186" x="3692525" y="4332288"/>
          <p14:tracePt t="164194" x="3673475" y="4313238"/>
          <p14:tracePt t="164202" x="3665538" y="4303713"/>
          <p14:tracePt t="164210" x="3656013" y="4295775"/>
          <p14:tracePt t="164217" x="3646488" y="4286250"/>
          <p14:tracePt t="164226" x="3646488" y="4276725"/>
          <p14:tracePt t="164234" x="3636963" y="4268788"/>
          <p14:tracePt t="164250" x="3629025" y="4259263"/>
          <p14:tracePt t="164266" x="3629025" y="4240213"/>
          <p14:tracePt t="164275" x="3619500" y="4232275"/>
          <p14:tracePt t="164292" x="3619500" y="4222750"/>
          <p14:tracePt t="164298" x="3619500" y="4213225"/>
          <p14:tracePt t="164309" x="3619500" y="4195763"/>
          <p14:tracePt t="164338" x="3619500" y="4186238"/>
          <p14:tracePt t="164354" x="3619500" y="4176713"/>
          <p14:tracePt t="164370" x="3619500" y="4159250"/>
          <p14:tracePt t="164378" x="3619500" y="4149725"/>
          <p14:tracePt t="164402" x="3619500" y="4140200"/>
          <p14:tracePt t="164418" x="3636963" y="4113213"/>
          <p14:tracePt t="164434" x="3656013" y="4103688"/>
          <p14:tracePt t="164442" x="3702050" y="4103688"/>
          <p14:tracePt t="164450" x="3729038" y="4086225"/>
          <p14:tracePt t="164458" x="3783013" y="4076700"/>
          <p14:tracePt t="164465" x="3810000" y="4076700"/>
          <p14:tracePt t="164477" x="3865563" y="4076700"/>
          <p14:tracePt t="164483" x="3919538" y="4076700"/>
          <p14:tracePt t="164497" x="3965575" y="4076700"/>
          <p14:tracePt t="164499" x="4021138" y="4076700"/>
          <p14:tracePt t="164512" x="4048125" y="4076700"/>
          <p14:tracePt t="164515" x="4065588" y="4076700"/>
          <p14:tracePt t="164530" x="4094163" y="4076700"/>
          <p14:tracePt t="164554" x="4111625" y="4076700"/>
          <p14:tracePt t="164594" x="4111625" y="4086225"/>
          <p14:tracePt t="164602" x="4111625" y="4094163"/>
          <p14:tracePt t="164618" x="4111625" y="4103688"/>
          <p14:tracePt t="164626" x="4111625" y="4113213"/>
          <p14:tracePt t="164634" x="4111625" y="4122738"/>
          <p14:tracePt t="164642" x="4111625" y="4130675"/>
          <p14:tracePt t="164650" x="4111625" y="4140200"/>
          <p14:tracePt t="164658" x="4111625" y="4149725"/>
          <p14:tracePt t="164665" x="4111625" y="4176713"/>
          <p14:tracePt t="164675" x="4111625" y="4186238"/>
          <p14:tracePt t="164682" x="4111625" y="4213225"/>
          <p14:tracePt t="164691" x="4111625" y="4232275"/>
          <p14:tracePt t="164708" x="4111625" y="4259263"/>
          <p14:tracePt t="164714" x="4111625" y="4276725"/>
          <p14:tracePt t="164722" x="4102100" y="4313238"/>
          <p14:tracePt t="164730" x="4094163" y="4313238"/>
          <p14:tracePt t="164738" x="4094163" y="4322763"/>
          <p14:tracePt t="164746" x="4084638" y="4332288"/>
          <p14:tracePt t="164754" x="4084638" y="4340225"/>
          <p14:tracePt t="164771" x="4075113" y="4349750"/>
          <p14:tracePt t="164779" x="4065588" y="4359275"/>
          <p14:tracePt t="164794" x="4057650" y="4359275"/>
          <p14:tracePt t="164810" x="4038600" y="4359275"/>
          <p14:tracePt t="164818" x="4021138" y="4359275"/>
          <p14:tracePt t="164826" x="4011613" y="4368800"/>
          <p14:tracePt t="164834" x="3984625" y="4368800"/>
          <p14:tracePt t="164842" x="3965575" y="4386263"/>
          <p14:tracePt t="164850" x="3938588" y="4386263"/>
          <p14:tracePt t="164858" x="3919538" y="4386263"/>
          <p14:tracePt t="164866" x="3875088" y="4386263"/>
          <p14:tracePt t="164876" x="3846513" y="4386263"/>
          <p14:tracePt t="164893" x="3802063" y="4386263"/>
          <p14:tracePt t="164898" x="3783013" y="4386263"/>
          <p14:tracePt t="164908" x="3765550" y="4386263"/>
          <p14:tracePt t="164914" x="3746500" y="4386263"/>
          <p14:tracePt t="164995" x="3738563" y="4386263"/>
          <p14:tracePt t="165140" x="3738563" y="4368800"/>
          <p14:tracePt t="165148" x="3738563" y="4359275"/>
          <p14:tracePt t="165154" x="3756025" y="4340225"/>
          <p14:tracePt t="165170" x="3775075" y="4340225"/>
          <p14:tracePt t="165178" x="3802063" y="4340225"/>
          <p14:tracePt t="165186" x="3846513" y="4340225"/>
          <p14:tracePt t="165194" x="3919538" y="4340225"/>
          <p14:tracePt t="165202" x="4048125" y="4340225"/>
          <p14:tracePt t="165210" x="4184650" y="4340225"/>
          <p14:tracePt t="165219" x="4413250" y="4340225"/>
          <p14:tracePt t="165226" x="4630738" y="4340225"/>
          <p14:tracePt t="165234" x="4932363" y="4340225"/>
          <p14:tracePt t="165242" x="5268913" y="4340225"/>
          <p14:tracePt t="165250" x="5643563" y="4340225"/>
          <p14:tracePt t="165258" x="5907088" y="4340225"/>
          <p14:tracePt t="165266" x="6172200" y="4340225"/>
          <p14:tracePt t="165278" x="6326188" y="4340225"/>
          <p14:tracePt t="165282" x="6454775" y="4340225"/>
          <p14:tracePt t="165293" x="6537325" y="4340225"/>
          <p14:tracePt t="165298" x="6573838" y="4340225"/>
          <p14:tracePt t="165309" x="6581775" y="4340225"/>
          <p14:tracePt t="165354" x="6591300" y="4332288"/>
          <p14:tracePt t="165378" x="6600825" y="4322763"/>
          <p14:tracePt t="165402" x="6618288" y="4303713"/>
          <p14:tracePt t="165418" x="6618288" y="4286250"/>
          <p14:tracePt t="165426" x="6618288" y="4276725"/>
          <p14:tracePt t="165434" x="6618288" y="4268788"/>
          <p14:tracePt t="165450" x="6618288" y="4259263"/>
          <p14:tracePt t="165458" x="6618288" y="4240213"/>
          <p14:tracePt t="165622" x="6654800" y="4240213"/>
          <p14:tracePt t="165625" x="6700838" y="4240213"/>
          <p14:tracePt t="165633" x="6754813" y="4240213"/>
          <p14:tracePt t="165642" x="6810375" y="4240213"/>
          <p14:tracePt t="165650" x="6856413" y="4240213"/>
          <p14:tracePt t="165661" x="6892925" y="4240213"/>
          <p14:tracePt t="165669" x="6946900" y="4240213"/>
          <p14:tracePt t="165678" x="6992938" y="4213225"/>
          <p14:tracePt t="165683" x="7046913" y="4203700"/>
          <p14:tracePt t="165693" x="7102475" y="4167188"/>
          <p14:tracePt t="165699" x="7129463" y="4159250"/>
          <p14:tracePt t="165708" x="7146925" y="4149725"/>
          <p14:tracePt t="165714" x="7175500" y="4122738"/>
          <p14:tracePt t="165730" x="7183438" y="4122738"/>
          <p14:tracePt t="165738" x="7192963" y="4113213"/>
          <p14:tracePt t="166109" x="7202488" y="4113213"/>
          <p14:tracePt t="166115" x="7037388" y="4130675"/>
          <p14:tracePt t="166122" x="6610350" y="4167188"/>
          <p14:tracePt t="166130" x="6108700" y="4240213"/>
          <p14:tracePt t="166138" x="5405438" y="4240213"/>
          <p14:tracePt t="166146" x="4886325" y="4240213"/>
          <p14:tracePt t="166154" x="4394200" y="4268788"/>
          <p14:tracePt t="166162" x="3875088" y="4268788"/>
          <p14:tracePt t="166170" x="3536950" y="4268788"/>
          <p14:tracePt t="166178" x="3336925" y="4268788"/>
          <p14:tracePt t="166186" x="3163888" y="4268788"/>
          <p14:tracePt t="166194" x="3035300" y="4268788"/>
          <p14:tracePt t="166202" x="2971800" y="4268788"/>
          <p14:tracePt t="166210" x="2944813" y="4268788"/>
          <p14:tracePt t="166219" x="2935288" y="4268788"/>
          <p14:tracePt t="166283" x="2908300" y="4268788"/>
          <p14:tracePt t="166292" x="2898775" y="4268788"/>
          <p14:tracePt t="166299" x="2862263" y="4268788"/>
          <p14:tracePt t="166308" x="2852738" y="4276725"/>
          <p14:tracePt t="166314" x="2835275" y="4276725"/>
          <p14:tracePt t="166326" x="2817813" y="4276725"/>
          <p14:tracePt t="166330" x="2798763" y="4276725"/>
          <p14:tracePt t="166371" x="2781300" y="4276725"/>
          <p14:tracePt t="166500" x="2798763" y="4276725"/>
          <p14:tracePt t="166509" x="2817813" y="4276725"/>
          <p14:tracePt t="166517" x="2852738" y="4276725"/>
          <p14:tracePt t="166522" x="2862263" y="4276725"/>
          <p14:tracePt t="166530" x="2908300" y="4276725"/>
          <p14:tracePt t="166538" x="2944813" y="4276725"/>
          <p14:tracePt t="166546" x="2971800" y="4286250"/>
          <p14:tracePt t="166554" x="3027363" y="4303713"/>
          <p14:tracePt t="166562" x="3063875" y="4313238"/>
          <p14:tracePt t="166570" x="3108325" y="4332288"/>
          <p14:tracePt t="166578" x="3171825" y="4368800"/>
          <p14:tracePt t="166586" x="3190875" y="4376738"/>
          <p14:tracePt t="166594" x="3217863" y="4386263"/>
          <p14:tracePt t="166602" x="3244850" y="4405313"/>
          <p14:tracePt t="166610" x="3263900" y="4422775"/>
          <p14:tracePt t="166619" x="3273425" y="4432300"/>
          <p14:tracePt t="166634" x="3273425" y="4441825"/>
          <p14:tracePt t="166738" x="3273425" y="4449763"/>
          <p14:tracePt t="166762" x="3273425" y="4459288"/>
          <p14:tracePt t="166770" x="3217863" y="4459288"/>
          <p14:tracePt t="166779" x="3154363" y="4459288"/>
          <p14:tracePt t="166786" x="3081338" y="4459288"/>
          <p14:tracePt t="166794" x="3027363" y="4459288"/>
          <p14:tracePt t="166802" x="2971800" y="4459288"/>
          <p14:tracePt t="166810" x="2889250" y="4441825"/>
          <p14:tracePt t="166817" x="2852738" y="4441825"/>
          <p14:tracePt t="166826" x="2781300" y="4422775"/>
          <p14:tracePt t="166833" x="2752725" y="4422775"/>
          <p14:tracePt t="166842" x="2698750" y="4422775"/>
          <p14:tracePt t="166850" x="2671763" y="4422775"/>
          <p14:tracePt t="166859" x="2635250" y="4422775"/>
          <p14:tracePt t="166866" x="2598738" y="4422775"/>
          <p14:tracePt t="166875" x="2552700" y="4422775"/>
          <p14:tracePt t="166893" x="2489200" y="4422775"/>
          <p14:tracePt t="166898" x="2443163" y="4422775"/>
          <p14:tracePt t="166908" x="2406650" y="4422775"/>
          <p14:tracePt t="166914" x="2360613" y="4422775"/>
          <p14:tracePt t="166922" x="2333625" y="4422775"/>
          <p14:tracePt t="166930" x="2297113" y="4422775"/>
          <p14:tracePt t="166938" x="2260600" y="4422775"/>
          <p14:tracePt t="166954" x="2251075" y="4422775"/>
          <p14:tracePt t="166963" x="2243138" y="4422775"/>
          <p14:tracePt t="167108" x="2251075" y="4422775"/>
          <p14:tracePt t="167117" x="2333625" y="4422775"/>
          <p14:tracePt t="167124" x="2479675" y="4422775"/>
          <p14:tracePt t="167131" x="2698750" y="4422775"/>
          <p14:tracePt t="167139" x="2925763" y="4422775"/>
          <p14:tracePt t="167146" x="3263900" y="4422775"/>
          <p14:tracePt t="167154" x="3746500" y="4422775"/>
          <p14:tracePt t="167162" x="4148138" y="4422775"/>
          <p14:tracePt t="167170" x="4521200" y="4422775"/>
          <p14:tracePt t="167178" x="4822825" y="4422775"/>
          <p14:tracePt t="167186" x="5086350" y="4422775"/>
          <p14:tracePt t="167194" x="5351463" y="4422775"/>
          <p14:tracePt t="167202" x="5616575" y="4422775"/>
          <p14:tracePt t="167210" x="5789613" y="4422775"/>
          <p14:tracePt t="167217" x="5972175" y="4422775"/>
          <p14:tracePt t="167226" x="6116638" y="4422775"/>
          <p14:tracePt t="167234" x="6245225" y="4422775"/>
          <p14:tracePt t="167242" x="6362700" y="4395788"/>
          <p14:tracePt t="167250" x="6472238" y="4386263"/>
          <p14:tracePt t="167258" x="6527800" y="4376738"/>
          <p14:tracePt t="167266" x="6600825" y="4376738"/>
          <p14:tracePt t="167274" x="6645275" y="4359275"/>
          <p14:tracePt t="167282" x="6700838" y="4359275"/>
          <p14:tracePt t="167293" x="6737350" y="4340225"/>
          <p14:tracePt t="167298" x="6764338" y="4340225"/>
          <p14:tracePt t="167307" x="6791325" y="4332288"/>
          <p14:tracePt t="167314" x="6800850" y="4332288"/>
          <p14:tracePt t="167325" x="6819900" y="4322763"/>
          <p14:tracePt t="167338" x="6846888" y="4313238"/>
          <p14:tracePt t="167370" x="6856413" y="4313238"/>
          <p14:tracePt t="167446" x="6864350" y="4303713"/>
          <p14:tracePt t="167453" x="6864350" y="4295775"/>
          <p14:tracePt t="167476" x="6864350" y="4286250"/>
          <p14:tracePt t="167522" x="6864350" y="4268788"/>
          <p14:tracePt t="167538" x="6864350" y="4249738"/>
          <p14:tracePt t="167554" x="6864350" y="4240213"/>
          <p14:tracePt t="167562" x="6864350" y="4222750"/>
          <p14:tracePt t="167574" x="6864350" y="4213225"/>
          <p14:tracePt t="167588" x="6864350" y="4203700"/>
          <p14:tracePt t="167796" x="6883400" y="4195763"/>
          <p14:tracePt t="167812" x="6892925" y="4195763"/>
          <p14:tracePt t="167830" x="6900863" y="4195763"/>
          <p14:tracePt t="167835" x="6919913" y="4176713"/>
          <p14:tracePt t="167843" x="6937375" y="4167188"/>
          <p14:tracePt t="167850" x="6946900" y="4167188"/>
          <p14:tracePt t="167858" x="6964363" y="4159250"/>
          <p14:tracePt t="167866" x="6992938" y="4149725"/>
          <p14:tracePt t="167874" x="7010400" y="4149725"/>
          <p14:tracePt t="167892" x="7065963" y="4122738"/>
          <p14:tracePt t="167898" x="7073900" y="4122738"/>
          <p14:tracePt t="167908" x="7083425" y="4122738"/>
          <p14:tracePt t="167914" x="7102475" y="4122738"/>
          <p14:tracePt t="167924" x="7119938" y="4122738"/>
          <p14:tracePt t="167938" x="7129463" y="4122738"/>
          <p14:tracePt t="167946" x="7146925" y="4122738"/>
          <p14:tracePt t="168027" x="7156450" y="4122738"/>
          <p14:tracePt t="168242" x="7175500" y="4122738"/>
          <p14:tracePt t="168282" x="7183438" y="4122738"/>
          <p14:tracePt t="168290" x="7202488" y="4122738"/>
          <p14:tracePt t="168298" x="7239000" y="4122738"/>
          <p14:tracePt t="168307" x="7248525" y="4122738"/>
          <p14:tracePt t="168314" x="7292975" y="4122738"/>
          <p14:tracePt t="168325" x="7329488" y="4122738"/>
          <p14:tracePt t="168330" x="7366000" y="4113213"/>
          <p14:tracePt t="168342" x="7402513" y="4103688"/>
          <p14:tracePt t="168346" x="7448550" y="4103688"/>
          <p14:tracePt t="168354" x="7466013" y="4094163"/>
          <p14:tracePt t="168362" x="7485063" y="4094163"/>
          <p14:tracePt t="168370" x="7494588" y="4086225"/>
          <p14:tracePt t="168378" x="7494588" y="4076700"/>
          <p14:tracePt t="168473" x="7502525" y="4076700"/>
          <p14:tracePt t="169260" x="7531100" y="4076700"/>
          <p14:tracePt t="169269" x="7548563" y="4076700"/>
          <p14:tracePt t="169282" x="7585075" y="4076700"/>
          <p14:tracePt t="169291" x="7612063" y="4076700"/>
          <p14:tracePt t="169298" x="7621588" y="4076700"/>
          <p14:tracePt t="169308" x="7631113" y="4076700"/>
          <p14:tracePt t="169324" x="7639050" y="4076700"/>
          <p14:tracePt t="169330" x="7658100" y="4076700"/>
          <p14:tracePt t="169346" x="7675563" y="4067175"/>
          <p14:tracePt t="169362" x="7694613" y="4057650"/>
          <p14:tracePt t="169370" x="7704138" y="4057650"/>
          <p14:tracePt t="169404" x="7721600" y="4049713"/>
          <p14:tracePt t="169508" x="7721600" y="4040188"/>
          <p14:tracePt t="169668" x="7721600" y="4030663"/>
          <p14:tracePt t="169676" x="7731125" y="4013200"/>
          <p14:tracePt t="169685" x="7740650" y="3984625"/>
          <p14:tracePt t="169692" x="7748588" y="3976688"/>
          <p14:tracePt t="169698" x="7758113" y="3957638"/>
          <p14:tracePt t="169708" x="7767638" y="3940175"/>
          <p14:tracePt t="169716" x="7777163" y="3930650"/>
          <p14:tracePt t="169725" x="7785100" y="3903663"/>
          <p14:tracePt t="169730" x="7794625" y="3894138"/>
          <p14:tracePt t="169827" x="7794625" y="3875088"/>
          <p14:tracePt t="169844" x="7794625" y="3867150"/>
          <p14:tracePt t="169970" x="7794625" y="3884613"/>
          <p14:tracePt t="169978" x="7785100" y="3911600"/>
          <p14:tracePt t="169986" x="7767638" y="3957638"/>
          <p14:tracePt t="169994" x="7748588" y="3976688"/>
          <p14:tracePt t="170002" x="7740650" y="4013200"/>
          <p14:tracePt t="170010" x="7731125" y="4049713"/>
          <p14:tracePt t="170018" x="7721600" y="4067175"/>
          <p14:tracePt t="170026" x="7712075" y="4086225"/>
          <p14:tracePt t="170034" x="7704138" y="4094163"/>
          <p14:tracePt t="170172" x="7704138" y="4076700"/>
          <p14:tracePt t="170180" x="7704138" y="4067175"/>
          <p14:tracePt t="171253" x="7694613" y="4057650"/>
          <p14:tracePt t="171268" x="7685088" y="4049713"/>
          <p14:tracePt t="171333" x="7675563" y="4049713"/>
          <p14:tracePt t="171516" x="7667625" y="4049713"/>
          <p14:tracePt t="171529" x="7658100" y="4049713"/>
          <p14:tracePt t="171555" x="7648575" y="4049713"/>
          <p14:tracePt t="171720" x="7639050" y="4049713"/>
          <p14:tracePt t="171728" x="7631113" y="4057650"/>
          <p14:tracePt t="171739" x="7631113" y="4067175"/>
          <p14:tracePt t="171770" x="7621588" y="4076700"/>
          <p14:tracePt t="171810" x="7612063" y="4086225"/>
          <p14:tracePt t="171842" x="7612063" y="4094163"/>
          <p14:tracePt t="171858" x="7602538" y="4103688"/>
          <p14:tracePt t="171940" x="7594600" y="4113213"/>
          <p14:tracePt t="171964" x="7585075" y="4122738"/>
          <p14:tracePt t="172042" x="7585075" y="4130675"/>
          <p14:tracePt t="172058" x="7575550" y="4140200"/>
          <p14:tracePt t="172640" x="7575550" y="4167188"/>
          <p14:tracePt t="172647" x="7575550" y="4186238"/>
          <p14:tracePt t="172655" x="7585075" y="4213225"/>
          <p14:tracePt t="172658" x="7585075" y="4232275"/>
          <p14:tracePt t="172667" x="7585075" y="4286250"/>
          <p14:tracePt t="172674" x="7585075" y="4332288"/>
          <p14:tracePt t="172682" x="7585075" y="4386263"/>
          <p14:tracePt t="172691" x="7585075" y="4441825"/>
          <p14:tracePt t="172698" x="7585075" y="4495800"/>
          <p14:tracePt t="172708" x="7585075" y="4568825"/>
          <p14:tracePt t="172714" x="7585075" y="4651375"/>
          <p14:tracePt t="172724" x="7585075" y="4760913"/>
          <p14:tracePt t="172730" x="7585075" y="4833938"/>
          <p14:tracePt t="172738" x="7585075" y="4906963"/>
          <p14:tracePt t="172746" x="7585075" y="4997450"/>
          <p14:tracePt t="172754" x="7585075" y="5089525"/>
          <p14:tracePt t="172762" x="7567613" y="5170488"/>
          <p14:tracePt t="172770" x="7558088" y="5226050"/>
          <p14:tracePt t="172778" x="7558088" y="5316538"/>
          <p14:tracePt t="172786" x="7548563" y="5399088"/>
          <p14:tracePt t="172794" x="7548563" y="5472113"/>
          <p14:tracePt t="172802" x="7548563" y="5545138"/>
          <p14:tracePt t="172810" x="7548563" y="5635625"/>
          <p14:tracePt t="172818" x="7548563" y="5727700"/>
          <p14:tracePt t="172826" x="7548563" y="5800725"/>
          <p14:tracePt t="172833" x="7521575" y="5918200"/>
          <p14:tracePt t="172842" x="7521575" y="5991225"/>
          <p14:tracePt t="172849" x="7521575" y="6064250"/>
          <p14:tracePt t="172859" x="7521575" y="6156325"/>
          <p14:tracePt t="172866" x="7521575" y="6229350"/>
          <p14:tracePt t="172875" x="7502525" y="6292850"/>
          <p14:tracePt t="172891" x="7502525" y="6346825"/>
          <p14:tracePt t="172898" x="7502525" y="6375400"/>
          <p14:tracePt t="172914" x="7502525" y="6383338"/>
          <p14:tracePt t="173122" x="7502525" y="6392863"/>
          <p14:tracePt t="173130" x="7531100" y="6411913"/>
          <p14:tracePt t="173139" x="7567613" y="6429375"/>
          <p14:tracePt t="173147" x="7594600" y="6446838"/>
          <p14:tracePt t="173158" x="7621588" y="6475413"/>
          <p14:tracePt t="173162" x="7639050" y="6492875"/>
          <p14:tracePt t="173171" x="7658100" y="6502400"/>
          <p14:tracePt t="173182" x="7685088" y="6519863"/>
          <p14:tracePt t="173187" x="7704138" y="6538913"/>
          <p14:tracePt t="173198" x="7712075" y="6548438"/>
          <p14:tracePt t="173203" x="7712075" y="6556375"/>
          <p14:tracePt t="173211" x="7740650" y="6575425"/>
          <p14:tracePt t="173218" x="7758113" y="6584950"/>
          <p14:tracePt t="173250" x="7794625" y="6602413"/>
          <p14:tracePt t="173396" x="7785100" y="6602413"/>
          <p14:tracePt t="173408" x="7767638" y="6602413"/>
          <p14:tracePt t="173414" x="7748588" y="6611938"/>
          <p14:tracePt t="173419" x="7731125" y="6629400"/>
          <p14:tracePt t="173426" x="7721600" y="6629400"/>
          <p14:tracePt t="173434" x="7704138" y="6638925"/>
          <p14:tracePt t="173442" x="7685088" y="6648450"/>
          <p14:tracePt t="173450" x="7675563" y="6648450"/>
          <p14:tracePt t="173459" x="7658100" y="6648450"/>
          <p14:tracePt t="173466" x="7648575" y="6657975"/>
          <p14:tracePt t="173622" x="7648575" y="6665913"/>
          <p14:tracePt t="173630" x="7621588" y="6665913"/>
          <p14:tracePt t="173638" x="7602538" y="6675438"/>
          <p14:tracePt t="173642" x="7585075" y="6675438"/>
          <p14:tracePt t="173651" x="7539038" y="6675438"/>
          <p14:tracePt t="173658" x="7521575" y="6675438"/>
          <p14:tracePt t="173674" x="7494588" y="6675438"/>
          <p14:tracePt t="173682" x="7485063" y="6675438"/>
          <p14:tracePt t="173690" x="7448550" y="6675438"/>
          <p14:tracePt t="173698" x="7439025" y="6675438"/>
          <p14:tracePt t="173707" x="7421563" y="6665913"/>
          <p14:tracePt t="173715" x="7402513" y="6648450"/>
          <p14:tracePt t="173724" x="7385050" y="6629400"/>
          <p14:tracePt t="173730" x="7366000" y="6592888"/>
          <p14:tracePt t="173738" x="7339013" y="6575425"/>
          <p14:tracePt t="173746" x="7339013" y="6565900"/>
          <p14:tracePt t="173754" x="7312025" y="6538913"/>
          <p14:tracePt t="173762" x="7283450" y="6519863"/>
          <p14:tracePt t="173770" x="7283450" y="6511925"/>
          <p14:tracePt t="173778" x="7265988" y="6492875"/>
          <p14:tracePt t="173786" x="7256463" y="6492875"/>
          <p14:tracePt t="173834" x="7256463" y="6483350"/>
          <p14:tracePt t="173866" x="7256463" y="6475413"/>
          <p14:tracePt t="173874" x="7275513" y="6446838"/>
          <p14:tracePt t="173890" x="7302500" y="6446838"/>
          <p14:tracePt t="173898" x="7319963" y="6446838"/>
          <p14:tracePt t="173906" x="7348538" y="6446838"/>
          <p14:tracePt t="173914" x="7366000" y="6446838"/>
          <p14:tracePt t="173924" x="7385050" y="6446838"/>
          <p14:tracePt t="173930" x="7412038" y="6446838"/>
          <p14:tracePt t="173938" x="7429500" y="6446838"/>
          <p14:tracePt t="173946" x="7448550" y="6446838"/>
          <p14:tracePt t="173955" x="7466013" y="6446838"/>
          <p14:tracePt t="173964" x="7485063" y="6456363"/>
          <p14:tracePt t="173970" x="7494588" y="6465888"/>
          <p14:tracePt t="173978" x="7531100" y="6483350"/>
          <p14:tracePt t="173986" x="7539038" y="6492875"/>
          <p14:tracePt t="173994" x="7548563" y="6502400"/>
          <p14:tracePt t="174002" x="7585075" y="6529388"/>
          <p14:tracePt t="174010" x="7594600" y="6538913"/>
          <p14:tracePt t="174018" x="7612063" y="6548438"/>
          <p14:tracePt t="174026" x="7621588" y="6548438"/>
          <p14:tracePt t="174037" x="7639050" y="6556375"/>
          <p14:tracePt t="174044" x="7667625" y="6565900"/>
          <p14:tracePt t="174051" x="7685088" y="6584950"/>
          <p14:tracePt t="174060" x="7694613" y="6592888"/>
          <p14:tracePt t="174067" x="7712075" y="6602413"/>
          <p14:tracePt t="174075" x="7740650" y="6629400"/>
          <p14:tracePt t="174082" x="7758113" y="6638925"/>
          <p14:tracePt t="174091" x="7767638" y="6648450"/>
          <p14:tracePt t="174098" x="7785100" y="6665913"/>
          <p14:tracePt t="174122" x="7794625" y="6675438"/>
          <p14:tracePt t="174130" x="7804150" y="6684963"/>
          <p14:tracePt t="174170" x="7804150" y="6694488"/>
          <p14:tracePt t="174178" x="7804150" y="6702425"/>
          <p14:tracePt t="174186" x="7804150" y="6711950"/>
          <p14:tracePt t="174194" x="7804150" y="6721475"/>
          <p14:tracePt t="174202" x="7804150" y="6731000"/>
          <p14:tracePt t="174210" x="7804150" y="6748463"/>
          <p14:tracePt t="174234" x="7794625" y="6767513"/>
          <p14:tracePt t="174242" x="7794625" y="6775450"/>
          <p14:tracePt t="174250" x="7785100" y="6794500"/>
          <p14:tracePt t="174258" x="7767638" y="6804025"/>
          <p14:tracePt t="174274" x="7758113" y="6811963"/>
          <p14:tracePt t="174293" x="7748588" y="6811963"/>
          <p14:tracePt t="174297" x="7731125" y="6831013"/>
          <p14:tracePt t="174310" x="7721600" y="6831013"/>
          <p14:tracePt t="174331" x="7712075" y="6831013"/>
          <p14:tracePt t="174344" x="7685088" y="6831013"/>
          <p14:tracePt t="174347" x="7675563" y="6831013"/>
          <p14:tracePt t="174355" x="7667625" y="6831013"/>
          <p14:tracePt t="174363" x="7648575" y="6821488"/>
          <p14:tracePt t="174370" x="7631113" y="6821488"/>
          <p14:tracePt t="174378" x="7602538" y="6811963"/>
          <p14:tracePt t="174386" x="7575550" y="6794500"/>
          <p14:tracePt t="174404" x="7548563" y="6794500"/>
          <p14:tracePt t="174410" x="7521575" y="6784975"/>
          <p14:tracePt t="174418" x="7502525" y="6775450"/>
          <p14:tracePt t="174434" x="7494588" y="6767513"/>
          <p14:tracePt t="174442" x="7475538" y="6748463"/>
          <p14:tracePt t="174450" x="7466013" y="6738938"/>
          <p14:tracePt t="174458" x="7458075" y="6731000"/>
          <p14:tracePt t="174466" x="7448550" y="6721475"/>
          <p14:tracePt t="174482" x="7448550" y="6711950"/>
          <p14:tracePt t="174498" x="7448550" y="6694488"/>
          <p14:tracePt t="174506" x="7448550" y="6665913"/>
          <p14:tracePt t="174514" x="7448550" y="6657975"/>
          <p14:tracePt t="174523" x="7448550" y="6621463"/>
          <p14:tracePt t="174530" x="7448550" y="6602413"/>
          <p14:tracePt t="174543" x="7448550" y="6548438"/>
          <p14:tracePt t="174546" x="7448550" y="6502400"/>
          <p14:tracePt t="174554" x="7448550" y="6465888"/>
          <p14:tracePt t="174562" x="7439025" y="6419850"/>
          <p14:tracePt t="174570" x="7429500" y="6383338"/>
          <p14:tracePt t="174578" x="7385050" y="6329363"/>
          <p14:tracePt t="174586" x="7385050" y="6302375"/>
          <p14:tracePt t="174594" x="7329488" y="6237288"/>
          <p14:tracePt t="174602" x="7283450" y="6192838"/>
          <p14:tracePt t="174610" x="7219950" y="6137275"/>
          <p14:tracePt t="174619" x="7146925" y="6091238"/>
          <p14:tracePt t="174626" x="7065963" y="6037263"/>
          <p14:tracePt t="174634" x="6956425" y="5973763"/>
          <p14:tracePt t="174642" x="6837363" y="5918200"/>
          <p14:tracePt t="174650" x="6718300" y="5873750"/>
          <p14:tracePt t="174660" x="6591300" y="5818188"/>
          <p14:tracePt t="174669" x="6454775" y="5735638"/>
          <p14:tracePt t="174676" x="6318250" y="5691188"/>
          <p14:tracePt t="174683" x="6189663" y="5654675"/>
          <p14:tracePt t="174693" x="6072188" y="5589588"/>
          <p14:tracePt t="174699" x="5953125" y="5535613"/>
          <p14:tracePt t="174710" x="5826125" y="5489575"/>
          <p14:tracePt t="174718" x="5743575" y="5462588"/>
          <p14:tracePt t="174723" x="5634038" y="5435600"/>
          <p14:tracePt t="174730" x="5534025" y="5399088"/>
          <p14:tracePt t="174741" x="5441950" y="5380038"/>
          <p14:tracePt t="174746" x="5360988" y="5372100"/>
          <p14:tracePt t="174754" x="5287963" y="5326063"/>
          <p14:tracePt t="174762" x="5241925" y="5326063"/>
          <p14:tracePt t="174770" x="5224463" y="5316538"/>
          <p14:tracePt t="174778" x="5178425" y="5307013"/>
          <p14:tracePt t="174786" x="5141913" y="5299075"/>
          <p14:tracePt t="174794" x="5132388" y="5299075"/>
          <p14:tracePt t="174802" x="5105400" y="5299075"/>
          <p14:tracePt t="174810" x="5086350" y="5299075"/>
          <p14:tracePt t="174818" x="5068888" y="5289550"/>
          <p14:tracePt t="174826" x="5059363" y="5280025"/>
          <p14:tracePt t="174834" x="5049838" y="5280025"/>
          <p14:tracePt t="174842" x="5041900" y="5280025"/>
          <p14:tracePt t="174866" x="5022850" y="5280025"/>
          <p14:tracePt t="174874" x="5014913" y="5280025"/>
          <p14:tracePt t="174893" x="4995863" y="5280025"/>
          <p14:tracePt t="174898" x="4978400" y="5280025"/>
          <p14:tracePt t="174914" x="4959350" y="5280025"/>
          <p14:tracePt t="174924" x="4941888" y="5280025"/>
          <p14:tracePt t="174930" x="4922838" y="5280025"/>
          <p14:tracePt t="174939" x="4913313" y="5280025"/>
          <p14:tracePt t="174947" x="4895850" y="5280025"/>
          <p14:tracePt t="174954" x="4876800" y="5280025"/>
          <p14:tracePt t="174962" x="4868863" y="5280025"/>
          <p14:tracePt t="174970" x="4849813" y="5280025"/>
          <p14:tracePt t="174978" x="4840288" y="5280025"/>
          <p14:tracePt t="174986" x="4822825" y="5270500"/>
          <p14:tracePt t="174994" x="4813300" y="5270500"/>
          <p14:tracePt t="175002" x="4795838" y="5270500"/>
          <p14:tracePt t="175010" x="4767263" y="5262563"/>
          <p14:tracePt t="175018" x="4749800" y="5262563"/>
          <p14:tracePt t="175026" x="4722813" y="5262563"/>
          <p14:tracePt t="175036" x="4703763" y="5262563"/>
          <p14:tracePt t="175047" x="4686300" y="5253038"/>
          <p14:tracePt t="175049" x="4676775" y="5253038"/>
          <p14:tracePt t="175058" x="4667250" y="5253038"/>
          <p14:tracePt t="175065" x="4659313" y="5253038"/>
          <p14:tracePt t="175075" x="4649788" y="5243513"/>
          <p14:tracePt t="175091" x="4649788" y="5233988"/>
          <p14:tracePt t="175106" x="4640263" y="5216525"/>
          <p14:tracePt t="175114" x="4630738" y="5207000"/>
          <p14:tracePt t="175124" x="4622800" y="5207000"/>
          <p14:tracePt t="175130" x="4622800" y="5197475"/>
          <p14:tracePt t="175147" x="4622800" y="5189538"/>
          <p14:tracePt t="175155" x="4622800" y="5180013"/>
          <p14:tracePt t="175171" x="4613275" y="5160963"/>
          <p14:tracePt t="175187" x="4613275" y="5153025"/>
          <p14:tracePt t="175340" x="4613275" y="5143500"/>
          <p14:tracePt t="175548" x="4603750" y="5143500"/>
          <p14:tracePt t="175559" x="4586288" y="5143500"/>
          <p14:tracePt t="175567" x="4567238" y="5143500"/>
          <p14:tracePt t="175574" x="4530725" y="5143500"/>
          <p14:tracePt t="175580" x="4484688" y="5143500"/>
          <p14:tracePt t="175586" x="4467225" y="5143500"/>
          <p14:tracePt t="175593" x="4440238" y="5143500"/>
          <p14:tracePt t="175602" x="4403725" y="5143500"/>
          <p14:tracePt t="175610" x="4384675" y="5143500"/>
          <p14:tracePt t="175617" x="4357688" y="5143500"/>
          <p14:tracePt t="175626" x="4348163" y="5143500"/>
          <p14:tracePt t="175642" x="4340225" y="5143500"/>
          <p14:tracePt t="175658" x="4330700" y="5143500"/>
          <p14:tracePt t="175923" x="4340225" y="5143500"/>
          <p14:tracePt t="175931" x="4376738" y="5143500"/>
          <p14:tracePt t="175939" x="4413250" y="5133975"/>
          <p14:tracePt t="175947" x="4448175" y="5133975"/>
          <p14:tracePt t="175955" x="4503738" y="5116513"/>
          <p14:tracePt t="175962" x="4513263" y="5106988"/>
          <p14:tracePt t="175970" x="4549775" y="5097463"/>
          <p14:tracePt t="175986" x="4557713" y="5097463"/>
          <p14:tracePt t="176164" x="4549775" y="5097463"/>
          <p14:tracePt t="176181" x="4521200" y="5097463"/>
          <p14:tracePt t="176189" x="4503738" y="5097463"/>
          <p14:tracePt t="176196" x="4494213" y="5097463"/>
          <p14:tracePt t="176204" x="4457700" y="5097463"/>
          <p14:tracePt t="176210" x="4430713" y="5097463"/>
          <p14:tracePt t="176218" x="4413250" y="5097463"/>
          <p14:tracePt t="176226" x="4384675" y="5097463"/>
          <p14:tracePt t="176234" x="4376738" y="5097463"/>
          <p14:tracePt t="176242" x="4367213" y="5097463"/>
          <p14:tracePt t="176250" x="4357688" y="5097463"/>
          <p14:tracePt t="176258" x="4340225" y="5097463"/>
          <p14:tracePt t="176266" x="4330700" y="5097463"/>
          <p14:tracePt t="176274" x="4321175" y="5097463"/>
          <p14:tracePt t="176300" x="4311650" y="5097463"/>
          <p14:tracePt t="176311" x="4303713" y="5097463"/>
          <p14:tracePt t="176315" x="4294188" y="5097463"/>
          <p14:tracePt t="176325" x="4284663" y="5097463"/>
          <p14:tracePt t="176330" x="4275138" y="5097463"/>
          <p14:tracePt t="176346" x="4248150" y="5097463"/>
          <p14:tracePt t="176362" x="4238625" y="5097463"/>
          <p14:tracePt t="176370" x="4221163" y="5097463"/>
          <p14:tracePt t="176378" x="4211638" y="5106988"/>
          <p14:tracePt t="176531" x="4221163" y="5106988"/>
          <p14:tracePt t="176538" x="4248150" y="5106988"/>
          <p14:tracePt t="176546" x="4284663" y="5106988"/>
          <p14:tracePt t="176554" x="4303713" y="5106988"/>
          <p14:tracePt t="176562" x="4311650" y="5106988"/>
          <p14:tracePt t="176569" x="4340225" y="5106988"/>
          <p14:tracePt t="176578" x="4376738" y="5106988"/>
          <p14:tracePt t="176586" x="4394200" y="5106988"/>
          <p14:tracePt t="176593" x="4440238" y="5106988"/>
          <p14:tracePt t="176602" x="4476750" y="5106988"/>
          <p14:tracePt t="176610" x="4503738" y="5106988"/>
          <p14:tracePt t="176618" x="4540250" y="5106988"/>
          <p14:tracePt t="176626" x="4576763" y="5106988"/>
          <p14:tracePt t="176635" x="4594225" y="5106988"/>
          <p14:tracePt t="176642" x="4622800" y="5106988"/>
          <p14:tracePt t="176650" x="4640263" y="5106988"/>
          <p14:tracePt t="176658" x="4649788" y="5106988"/>
          <p14:tracePt t="176899" x="4659313" y="5106988"/>
          <p14:tracePt t="176924" x="4659313" y="5116513"/>
          <p14:tracePt t="176940" x="4659313" y="5133975"/>
          <p14:tracePt t="176949" x="4659313" y="5143500"/>
          <p14:tracePt t="177011" x="4649788" y="5153025"/>
          <p14:tracePt t="177018" x="4640263" y="5160963"/>
          <p14:tracePt t="177300" x="4640263" y="5170488"/>
          <p14:tracePt t="177310" x="4640263" y="5180013"/>
          <p14:tracePt t="177323" x="4640263" y="5189538"/>
          <p14:tracePt t="177474" x="4649788" y="5180013"/>
          <p14:tracePt t="177660" x="4667250" y="5180013"/>
          <p14:tracePt t="177676" x="4676775" y="5170488"/>
          <p14:tracePt t="177691" x="4686300" y="5170488"/>
          <p14:tracePt t="177700" x="4703763" y="5170488"/>
          <p14:tracePt t="177706" x="4722813" y="5160963"/>
          <p14:tracePt t="177715" x="4730750" y="5160963"/>
          <p14:tracePt t="177723" x="4759325" y="5160963"/>
          <p14:tracePt t="177731" x="4803775" y="5160963"/>
          <p14:tracePt t="177740" x="4832350" y="5160963"/>
          <p14:tracePt t="177746" x="4868863" y="5160963"/>
          <p14:tracePt t="177754" x="4922838" y="5160963"/>
          <p14:tracePt t="177762" x="4986338" y="5160963"/>
          <p14:tracePt t="177770" x="5078413" y="5160963"/>
          <p14:tracePt t="177778" x="5168900" y="5160963"/>
          <p14:tracePt t="177786" x="5297488" y="5170488"/>
          <p14:tracePt t="177794" x="5387975" y="5197475"/>
          <p14:tracePt t="177802" x="5524500" y="5216525"/>
          <p14:tracePt t="177810" x="5653088" y="5226050"/>
          <p14:tracePt t="177818" x="5743575" y="5243513"/>
          <p14:tracePt t="177826" x="5862638" y="5270500"/>
          <p14:tracePt t="177834" x="5972175" y="5270500"/>
          <p14:tracePt t="177842" x="6080125" y="5280025"/>
          <p14:tracePt t="177850" x="6172200" y="5299075"/>
          <p14:tracePt t="177858" x="6272213" y="5335588"/>
          <p14:tracePt t="177866" x="6345238" y="5353050"/>
          <p14:tracePt t="177874" x="6427788" y="5380038"/>
          <p14:tracePt t="177892" x="6545263" y="5416550"/>
          <p14:tracePt t="177898" x="6591300" y="5426075"/>
          <p14:tracePt t="177907" x="6654800" y="5462588"/>
          <p14:tracePt t="177914" x="6718300" y="5489575"/>
          <p14:tracePt t="177923" x="6791325" y="5526088"/>
          <p14:tracePt t="177930" x="6837363" y="5535613"/>
          <p14:tracePt t="177940" x="6883400" y="5562600"/>
          <p14:tracePt t="177946" x="6946900" y="5618163"/>
          <p14:tracePt t="177954" x="6964363" y="5626100"/>
          <p14:tracePt t="177962" x="7010400" y="5654675"/>
          <p14:tracePt t="177970" x="7046913" y="5662613"/>
          <p14:tracePt t="177986" x="7056438" y="5672138"/>
          <p14:tracePt t="178003" x="7065963" y="5672138"/>
          <p14:tracePt t="178010" x="7073900" y="5681663"/>
          <p14:tracePt t="178050" x="7083425" y="5691188"/>
          <p14:tracePt t="178058" x="7102475" y="5708650"/>
          <p14:tracePt t="178075" x="7119938" y="5718175"/>
          <p14:tracePt t="178082" x="7146925" y="5745163"/>
          <p14:tracePt t="178090" x="7156450" y="5754688"/>
          <p14:tracePt t="178098" x="7175500" y="5772150"/>
          <p14:tracePt t="178107" x="7183438" y="5800725"/>
          <p14:tracePt t="178114" x="7219950" y="5837238"/>
          <p14:tracePt t="178123" x="7248525" y="5864225"/>
          <p14:tracePt t="178130" x="7265988" y="5881688"/>
          <p14:tracePt t="178140" x="7302500" y="5927725"/>
          <p14:tracePt t="178146" x="7319963" y="5964238"/>
          <p14:tracePt t="178154" x="7339013" y="5991225"/>
          <p14:tracePt t="178162" x="7356475" y="6010275"/>
          <p14:tracePt t="178170" x="7356475" y="6027738"/>
          <p14:tracePt t="178178" x="7366000" y="6037263"/>
          <p14:tracePt t="178194" x="7366000" y="6046788"/>
          <p14:tracePt t="178426" x="7366000" y="6064250"/>
          <p14:tracePt t="178434" x="7366000" y="6091238"/>
          <p14:tracePt t="178442" x="7366000" y="6119813"/>
          <p14:tracePt t="178449" x="7366000" y="6146800"/>
          <p14:tracePt t="178458" x="7366000" y="6183313"/>
          <p14:tracePt t="178466" x="7366000" y="6192838"/>
          <p14:tracePt t="178474" x="7366000" y="6210300"/>
          <p14:tracePt t="178482" x="7366000" y="6219825"/>
          <p14:tracePt t="178490" x="7366000" y="6229350"/>
          <p14:tracePt t="178900" x="7366000" y="6256338"/>
          <p14:tracePt t="178919" x="7366000" y="6273800"/>
          <p14:tracePt t="178926" x="7366000" y="6283325"/>
          <p14:tracePt t="178931" x="7366000" y="6302375"/>
          <p14:tracePt t="178940" x="7366000" y="6310313"/>
          <p14:tracePt t="178947" x="7375525" y="6346825"/>
          <p14:tracePt t="178954" x="7402513" y="6375400"/>
          <p14:tracePt t="178962" x="7412038" y="6392863"/>
          <p14:tracePt t="178970" x="7421563" y="6411913"/>
          <p14:tracePt t="178978" x="7429500" y="6419850"/>
          <p14:tracePt t="178986" x="7448550" y="6456363"/>
          <p14:tracePt t="179142" x="7458075" y="6465888"/>
          <p14:tracePt t="179171" x="7458075" y="6475413"/>
          <p14:tracePt t="179268" x="7466013" y="6475413"/>
          <p14:tracePt t="179276" x="7466013" y="6465888"/>
          <p14:tracePt t="179284" x="7466013" y="6456363"/>
          <p14:tracePt t="179298" x="7485063" y="6438900"/>
          <p14:tracePt t="179330" x="7485063" y="6429375"/>
          <p14:tracePt t="179339" x="7485063" y="6419850"/>
          <p14:tracePt t="179346" x="7494588" y="6411913"/>
          <p14:tracePt t="179378" x="7502525" y="6402388"/>
          <p14:tracePt t="180002" x="7521575" y="6411913"/>
          <p14:tracePt t="180619" x="7531100" y="6419850"/>
          <p14:tracePt t="180667" x="7531100" y="6429375"/>
          <p14:tracePt t="180979" x="7539038" y="6419850"/>
          <p14:tracePt t="180986" x="7548563" y="6402388"/>
          <p14:tracePt t="180994" x="7575550" y="6383338"/>
          <p14:tracePt t="181001" x="7585075" y="6346825"/>
          <p14:tracePt t="181010" x="7594600" y="6319838"/>
          <p14:tracePt t="181018" x="7612063" y="6302375"/>
          <p14:tracePt t="181026" x="7639050" y="6283325"/>
          <p14:tracePt t="181034" x="7658100" y="6256338"/>
          <p14:tracePt t="181042" x="7694613" y="6237288"/>
          <p14:tracePt t="181050" x="7721600" y="6210300"/>
          <p14:tracePt t="181058" x="7740650" y="6200775"/>
          <p14:tracePt t="181066" x="7785100" y="6173788"/>
          <p14:tracePt t="181075" x="7794625" y="6156325"/>
          <p14:tracePt t="181082" x="7813675" y="6137275"/>
          <p14:tracePt t="181090" x="7821613" y="6127750"/>
          <p14:tracePt t="181098" x="7840663" y="6110288"/>
          <p14:tracePt t="181107" x="7850188" y="6110288"/>
          <p14:tracePt t="181114" x="7850188" y="6091238"/>
          <p14:tracePt t="181124" x="7867650" y="6073775"/>
          <p14:tracePt t="181131" x="7877175" y="6064250"/>
          <p14:tracePt t="181147" x="7885113" y="6046788"/>
          <p14:tracePt t="181161" x="7894638" y="6018213"/>
          <p14:tracePt t="181170" x="7904163" y="5983288"/>
          <p14:tracePt t="181178" x="7913688" y="5973763"/>
          <p14:tracePt t="181186" x="7921625" y="5973763"/>
          <p14:tracePt t="181196" x="7931150" y="5964238"/>
          <p14:tracePt t="181210" x="7940675" y="5964238"/>
          <p14:tracePt t="181348" x="7950200" y="5964238"/>
          <p14:tracePt t="181358" x="7958138" y="5964238"/>
          <p14:tracePt t="181366" x="7958138" y="5973763"/>
          <p14:tracePt t="181371" x="7967663" y="5991225"/>
          <p14:tracePt t="181394" x="7967663" y="6010275"/>
          <p14:tracePt t="181402" x="7967663" y="6018213"/>
          <p14:tracePt t="181500" x="7967663" y="6027738"/>
          <p14:tracePt t="181507" x="7958138" y="6027738"/>
          <p14:tracePt t="181517" x="7950200" y="6027738"/>
          <p14:tracePt t="181538" x="7931150" y="6027738"/>
          <p14:tracePt t="181554" x="7921625" y="6027738"/>
          <p14:tracePt t="181562" x="7904163" y="6027738"/>
          <p14:tracePt t="181570" x="7894638" y="6018213"/>
          <p14:tracePt t="181578" x="7877175" y="6000750"/>
          <p14:tracePt t="181586" x="7858125" y="5983288"/>
          <p14:tracePt t="181594" x="7850188" y="5973763"/>
          <p14:tracePt t="181602" x="7831138" y="5946775"/>
          <p14:tracePt t="181610" x="7821613" y="5937250"/>
          <p14:tracePt t="181618" x="7813675" y="5918200"/>
          <p14:tracePt t="181626" x="7804150" y="5891213"/>
          <p14:tracePt t="181635" x="7804150" y="5881688"/>
          <p14:tracePt t="181645" x="7804150" y="5873750"/>
          <p14:tracePt t="181661" x="7785100" y="5845175"/>
          <p14:tracePt t="181682" x="7785100" y="5837238"/>
          <p14:tracePt t="181691" x="7785100" y="5818188"/>
          <p14:tracePt t="181698" x="7785100" y="5808663"/>
          <p14:tracePt t="181708" x="7785100" y="5791200"/>
          <p14:tracePt t="181716" x="7804150" y="5781675"/>
          <p14:tracePt t="181722" x="7850188" y="5764213"/>
          <p14:tracePt t="181730" x="7913688" y="5745163"/>
          <p14:tracePt t="181739" x="7950200" y="5745163"/>
          <p14:tracePt t="181746" x="8023225" y="5745163"/>
          <p14:tracePt t="181754" x="8113713" y="5735638"/>
          <p14:tracePt t="181763" x="8186738" y="5735638"/>
          <p14:tracePt t="181772" x="8277225" y="5735638"/>
          <p14:tracePt t="181779" x="8386763" y="5735638"/>
          <p14:tracePt t="181785" x="8515350" y="5735638"/>
          <p14:tracePt t="181794" x="8624888" y="5735638"/>
          <p14:tracePt t="181801" x="8751888" y="5735638"/>
          <p14:tracePt t="181810" x="8861425" y="5735638"/>
          <p14:tracePt t="181817" x="8980488" y="5754688"/>
          <p14:tracePt t="181825" x="9090025" y="5772150"/>
          <p14:tracePt t="182034" x="9080500" y="6010275"/>
          <p14:tracePt t="182042" x="9024938" y="6010275"/>
          <p14:tracePt t="182050" x="8970963" y="6010275"/>
          <p14:tracePt t="182058" x="8897938" y="6010275"/>
          <p14:tracePt t="182066" x="8824913" y="6010275"/>
          <p14:tracePt t="182074" x="8715375" y="6010275"/>
          <p14:tracePt t="182082" x="8624888" y="6010275"/>
          <p14:tracePt t="182090" x="8515350" y="6010275"/>
          <p14:tracePt t="182098" x="8415338" y="6010275"/>
          <p14:tracePt t="182106" x="8359775" y="6010275"/>
          <p14:tracePt t="182114" x="8286750" y="6010275"/>
          <p14:tracePt t="182123" x="8250238" y="6010275"/>
          <p14:tracePt t="182130" x="8213725" y="6010275"/>
          <p14:tracePt t="182139" x="8213725" y="6000750"/>
          <p14:tracePt t="182146" x="8196263" y="5991225"/>
          <p14:tracePt t="182162" x="8186738" y="5991225"/>
          <p14:tracePt t="182170" x="8177213" y="5983288"/>
          <p14:tracePt t="182178" x="8169275" y="5964238"/>
          <p14:tracePt t="182194" x="8169275" y="5937250"/>
          <p14:tracePt t="182202" x="8169275" y="5918200"/>
          <p14:tracePt t="182210" x="8169275" y="5891213"/>
          <p14:tracePt t="182218" x="8169275" y="5873750"/>
          <p14:tracePt t="182226" x="8169275" y="5837238"/>
          <p14:tracePt t="182234" x="8169275" y="5818188"/>
          <p14:tracePt t="182242" x="8169275" y="5791200"/>
          <p14:tracePt t="182250" x="8177213" y="5772150"/>
          <p14:tracePt t="182258" x="8186738" y="5764213"/>
          <p14:tracePt t="182266" x="8204200" y="5735638"/>
          <p14:tracePt t="182276" x="8223250" y="5718175"/>
          <p14:tracePt t="182281" x="8240713" y="5691188"/>
          <p14:tracePt t="182291" x="8250238" y="5672138"/>
          <p14:tracePt t="182298" x="8269288" y="5654675"/>
          <p14:tracePt t="182306" x="8286750" y="5618163"/>
          <p14:tracePt t="182315" x="8296275" y="5581650"/>
          <p14:tracePt t="182325" x="8296275" y="5526088"/>
          <p14:tracePt t="182331" x="8296275" y="5445125"/>
          <p14:tracePt t="182344" x="8296275" y="5353050"/>
          <p14:tracePt t="182347" x="8296275" y="5280025"/>
          <p14:tracePt t="182357" x="8286750" y="5189538"/>
          <p14:tracePt t="182362" x="8250238" y="5070475"/>
          <p14:tracePt t="182370" x="8204200" y="4960938"/>
          <p14:tracePt t="182378" x="8159750" y="4860925"/>
          <p14:tracePt t="182386" x="8104188" y="4760913"/>
          <p14:tracePt t="182394" x="8077200" y="4651375"/>
          <p14:tracePt t="182403" x="8023225" y="4551363"/>
          <p14:tracePt t="182410" x="7977188" y="4449763"/>
          <p14:tracePt t="182417" x="7950200" y="4386263"/>
          <p14:tracePt t="182426" x="7940675" y="4349750"/>
          <p14:tracePt t="182434" x="7904163" y="4295775"/>
          <p14:tracePt t="182442" x="7894638" y="4259263"/>
          <p14:tracePt t="182450" x="7867650" y="4195763"/>
          <p14:tracePt t="182458" x="7850188" y="4167188"/>
          <p14:tracePt t="182465" x="7840663" y="4122738"/>
          <p14:tracePt t="182474" x="7831138" y="4076700"/>
          <p14:tracePt t="182482" x="7785100" y="3984625"/>
          <p14:tracePt t="182491" x="7777163" y="3921125"/>
          <p14:tracePt t="182498" x="7740650" y="3857625"/>
          <p14:tracePt t="182506" x="7740650" y="3803650"/>
          <p14:tracePt t="182514" x="7731125" y="3775075"/>
          <p14:tracePt t="182523" x="7712075" y="3721100"/>
          <p14:tracePt t="182530" x="7704138" y="3684588"/>
          <p14:tracePt t="182541" x="7704138" y="3648075"/>
          <p14:tracePt t="182547" x="7704138" y="3629025"/>
          <p14:tracePt t="182562" x="7685088" y="3611563"/>
          <p14:tracePt t="182568" x="7685088" y="3602038"/>
          <p14:tracePt t="182573" x="7685088" y="3592513"/>
          <p14:tracePt t="182579" x="7685088" y="3584575"/>
          <p14:tracePt t="182586" x="7685088" y="3575050"/>
          <p14:tracePt t="182602" x="7685088" y="3565525"/>
          <p14:tracePt t="182618" x="7685088" y="3556000"/>
          <p14:tracePt t="182634" x="7685088" y="3548063"/>
          <p14:tracePt t="182658" x="7685088" y="3538538"/>
          <p14:tracePt t="182667" x="7685088" y="3519488"/>
          <p14:tracePt t="182674" x="7685088" y="3511550"/>
          <p14:tracePt t="182682" x="7685088" y="3502025"/>
          <p14:tracePt t="182698" x="7685088" y="3482975"/>
          <p14:tracePt t="182714" x="7685088" y="3475038"/>
          <p14:tracePt t="182723" x="7685088" y="3465513"/>
          <p14:tracePt t="182730" x="7685088" y="3455988"/>
          <p14:tracePt t="182740" x="7685088" y="3438525"/>
          <p14:tracePt t="182755" x="7685088" y="3429000"/>
          <p14:tracePt t="182770" x="7675563" y="3392488"/>
          <p14:tracePt t="182778" x="7667625" y="3382963"/>
          <p14:tracePt t="182786" x="7658100" y="3365500"/>
          <p14:tracePt t="182794" x="7631113" y="3338513"/>
          <p14:tracePt t="182802" x="7602538" y="3309938"/>
          <p14:tracePt t="182810" x="7585075" y="3273425"/>
          <p14:tracePt t="182818" x="7567613" y="3255963"/>
          <p14:tracePt t="182826" x="7531100" y="3209925"/>
          <p14:tracePt t="182834" x="7521575" y="3200400"/>
          <p14:tracePt t="182842" x="7494588" y="3173413"/>
          <p14:tracePt t="182850" x="7475538" y="3163888"/>
          <p14:tracePt t="182858" x="7448550" y="3155950"/>
          <p14:tracePt t="182866" x="7429500" y="3146425"/>
          <p14:tracePt t="182890" x="7385050" y="3109913"/>
          <p14:tracePt t="182906" x="7375525" y="3090863"/>
          <p14:tracePt t="183011" x="7356475" y="3090863"/>
          <p14:tracePt t="183019" x="7348538" y="3090863"/>
          <p14:tracePt t="183027" x="7339013" y="3090863"/>
          <p14:tracePt t="183035" x="7302500" y="3090863"/>
          <p14:tracePt t="183042" x="7283450" y="3090863"/>
          <p14:tracePt t="183051" x="7256463" y="3090863"/>
          <p14:tracePt t="183058" x="7239000" y="3090863"/>
          <p14:tracePt t="183067" x="7212013" y="3090863"/>
          <p14:tracePt t="183075" x="7202488" y="3090863"/>
          <p14:tracePt t="183082" x="7192963" y="3090863"/>
          <p14:tracePt t="183092" x="7183438" y="3090863"/>
          <p14:tracePt t="183114" x="7175500" y="3090863"/>
          <p14:tracePt t="183130" x="7165975" y="3090863"/>
          <p14:tracePt t="183210" x="7165975" y="3100388"/>
          <p14:tracePt t="183218" x="7156450" y="3109913"/>
          <p14:tracePt t="183226" x="7146925" y="3119438"/>
          <p14:tracePt t="183234" x="7129463" y="3136900"/>
          <p14:tracePt t="183250" x="7119938" y="3136900"/>
          <p14:tracePt t="183258" x="7119938" y="3146425"/>
          <p14:tracePt t="183282" x="7110413" y="3155950"/>
          <p14:tracePt t="183387" x="7110413" y="3163888"/>
          <p14:tracePt t="183593" x="7110413" y="3155950"/>
          <p14:tracePt t="183601" x="7110413" y="3136900"/>
          <p14:tracePt t="183604" x="7110413" y="3119438"/>
          <p14:tracePt t="183610" x="7110413" y="3090863"/>
          <p14:tracePt t="183618" x="7110413" y="3073400"/>
          <p14:tracePt t="183626" x="7110413" y="3063875"/>
          <p14:tracePt t="183634" x="7110413" y="3027363"/>
          <p14:tracePt t="183642" x="7110413" y="3017838"/>
          <p14:tracePt t="183650" x="7110413" y="3009900"/>
          <p14:tracePt t="183658" x="7110413" y="3000375"/>
          <p14:tracePt t="183666" x="7110413" y="2990850"/>
          <p14:tracePt t="183674" x="7110413" y="2982913"/>
          <p14:tracePt t="183682" x="7110413" y="2963863"/>
          <p14:tracePt t="183690" x="7110413" y="2954338"/>
          <p14:tracePt t="183730" x="7110413" y="2946400"/>
          <p14:tracePt t="183770" x="7110413" y="2917825"/>
          <p14:tracePt t="183794" x="7119938" y="2909888"/>
          <p14:tracePt t="183818" x="7119938" y="2900363"/>
          <p14:tracePt t="183834" x="7119938" y="2881313"/>
          <p14:tracePt t="183850" x="7119938" y="2873375"/>
          <p14:tracePt t="183882" x="7119938" y="2863850"/>
          <p14:tracePt t="183919" x="7119938" y="2844800"/>
          <p14:tracePt t="183951" x="7129463" y="2836863"/>
          <p14:tracePt t="183970" x="7129463" y="2827338"/>
          <p14:tracePt t="183988" x="7129463" y="2817813"/>
          <p14:tracePt t="184004" x="7129463" y="2808288"/>
          <p14:tracePt t="184018" x="7129463" y="2800350"/>
          <p14:tracePt t="184026" x="7129463" y="2790825"/>
          <p14:tracePt t="184042" x="7129463" y="2781300"/>
          <p14:tracePt t="184059" x="7129463" y="2771775"/>
          <p14:tracePt t="184068" x="7129463" y="2763838"/>
          <p14:tracePt t="184084" x="7129463" y="2744788"/>
          <p14:tracePt t="184268" x="7129463" y="2754313"/>
          <p14:tracePt t="184284" x="7129463" y="2763838"/>
          <p14:tracePt t="184469" x="7129463" y="2771775"/>
          <p14:tracePt t="184473" x="7138988" y="2771775"/>
          <p14:tracePt t="184482" x="7156450" y="2771775"/>
          <p14:tracePt t="184490" x="7165975" y="2771775"/>
          <p14:tracePt t="184498" x="7175500" y="2771775"/>
          <p14:tracePt t="184506" x="7192963" y="2771775"/>
          <p14:tracePt t="184514" x="7212013" y="2771775"/>
          <p14:tracePt t="184522" x="7219950" y="2771775"/>
          <p14:tracePt t="184530" x="7248525" y="2771775"/>
          <p14:tracePt t="184540" x="7265988" y="2771775"/>
          <p14:tracePt t="184546" x="7302500" y="2771775"/>
          <p14:tracePt t="184555" x="7356475" y="2771775"/>
          <p14:tracePt t="184562" x="7402513" y="2771775"/>
          <p14:tracePt t="184570" x="7466013" y="2771775"/>
          <p14:tracePt t="184578" x="7531100" y="2771775"/>
          <p14:tracePt t="184586" x="7602538" y="2771775"/>
          <p14:tracePt t="184594" x="7675563" y="2771775"/>
          <p14:tracePt t="184602" x="7767638" y="2771775"/>
          <p14:tracePt t="184610" x="7840663" y="2771775"/>
          <p14:tracePt t="184618" x="7913688" y="2771775"/>
          <p14:tracePt t="184626" x="8004175" y="2771775"/>
          <p14:tracePt t="184634" x="8067675" y="2771775"/>
          <p14:tracePt t="184642" x="8096250" y="2771775"/>
          <p14:tracePt t="184651" x="8132763" y="2771775"/>
          <p14:tracePt t="184660" x="8159750" y="2771775"/>
          <p14:tracePt t="184671" x="8177213" y="2771775"/>
          <p14:tracePt t="184678" x="8186738" y="2771775"/>
          <p14:tracePt t="184685" x="8213725" y="2771775"/>
          <p14:tracePt t="184690" x="8223250" y="2771775"/>
          <p14:tracePt t="184714" x="8232775" y="2771775"/>
          <p14:tracePt t="184956" x="8259763" y="2771775"/>
          <p14:tracePt t="184970" x="8286750" y="2771775"/>
          <p14:tracePt t="184979" x="8305800" y="2771775"/>
          <p14:tracePt t="184986" x="8342313" y="2771775"/>
          <p14:tracePt t="184995" x="8359775" y="2790825"/>
          <p14:tracePt t="185002" x="8369300" y="2790825"/>
          <p14:tracePt t="185011" x="8378825" y="2790825"/>
          <p14:tracePt t="185158" x="8386763" y="2800350"/>
          <p14:tracePt t="185172" x="8386763" y="2808288"/>
          <p14:tracePt t="185179" x="8386763" y="2836863"/>
          <p14:tracePt t="185187" x="8386763" y="2844800"/>
          <p14:tracePt t="185194" x="8386763" y="2881313"/>
          <p14:tracePt t="185202" x="8386763" y="2917825"/>
          <p14:tracePt t="185210" x="8386763" y="2973388"/>
          <p14:tracePt t="185218" x="8386763" y="3027363"/>
          <p14:tracePt t="185226" x="8386763" y="3090863"/>
          <p14:tracePt t="185234" x="8386763" y="3146425"/>
          <p14:tracePt t="185242" x="8386763" y="3219450"/>
          <p14:tracePt t="185251" x="8386763" y="3292475"/>
          <p14:tracePt t="185258" x="8386763" y="3365500"/>
          <p14:tracePt t="185266" x="8386763" y="3475038"/>
          <p14:tracePt t="185275" x="8405813" y="3556000"/>
          <p14:tracePt t="185281" x="8415338" y="3665538"/>
          <p14:tracePt t="185290" x="8432800" y="3738563"/>
          <p14:tracePt t="185298" x="8459788" y="3857625"/>
          <p14:tracePt t="185306" x="8459788" y="3911600"/>
          <p14:tracePt t="185313" x="8469313" y="4003675"/>
          <p14:tracePt t="185323" x="8488363" y="4086225"/>
          <p14:tracePt t="185329" x="8488363" y="4140200"/>
          <p14:tracePt t="185339" x="8496300" y="4213225"/>
          <p14:tracePt t="185346" x="8496300" y="4268788"/>
          <p14:tracePt t="185355" x="8523288" y="4368800"/>
          <p14:tracePt t="185362" x="8523288" y="4422775"/>
          <p14:tracePt t="185370" x="8523288" y="4495800"/>
          <p14:tracePt t="185378" x="8523288" y="4551363"/>
          <p14:tracePt t="185386" x="8523288" y="4614863"/>
          <p14:tracePt t="185394" x="8523288" y="4668838"/>
          <p14:tracePt t="185402" x="8532813" y="4724400"/>
          <p14:tracePt t="185410" x="8532813" y="4778375"/>
          <p14:tracePt t="185418" x="8532813" y="4841875"/>
          <p14:tracePt t="185426" x="8532813" y="4878388"/>
          <p14:tracePt t="185434" x="8532813" y="4933950"/>
          <p14:tracePt t="185442" x="8532813" y="4987925"/>
          <p14:tracePt t="185450" x="8532813" y="5053013"/>
          <p14:tracePt t="185458" x="8532813" y="5080000"/>
          <p14:tracePt t="185468" x="8532813" y="5133975"/>
          <p14:tracePt t="185473" x="8532813" y="5170488"/>
          <p14:tracePt t="185483" x="8532813" y="5216525"/>
          <p14:tracePt t="185495" x="8532813" y="5253038"/>
          <p14:tracePt t="185497" x="8532813" y="5280025"/>
          <p14:tracePt t="185506" x="8532813" y="5326063"/>
          <p14:tracePt t="185514" x="8532813" y="5353050"/>
          <p14:tracePt t="185524" x="8532813" y="5380038"/>
          <p14:tracePt t="185530" x="8532813" y="5408613"/>
          <p14:tracePt t="185540" x="8532813" y="5453063"/>
          <p14:tracePt t="185546" x="8532813" y="5481638"/>
          <p14:tracePt t="185555" x="8532813" y="5508625"/>
          <p14:tracePt t="185562" x="8532813" y="5554663"/>
          <p14:tracePt t="185571" x="8532813" y="5572125"/>
          <p14:tracePt t="185578" x="8532813" y="5599113"/>
          <p14:tracePt t="185586" x="8532813" y="5608638"/>
          <p14:tracePt t="185602" x="8532813" y="5618163"/>
          <p14:tracePt t="185651" x="8532813" y="5626100"/>
          <p14:tracePt t="185659" x="8532813" y="5635625"/>
          <p14:tracePt t="185669" x="8523288" y="5645150"/>
          <p14:tracePt t="185685" x="8523288" y="5662613"/>
          <p14:tracePt t="185717" x="8515350" y="5672138"/>
          <p14:tracePt t="185762" x="8515350" y="5681663"/>
          <p14:tracePt t="185778" x="8515350" y="5691188"/>
          <p14:tracePt t="185786" x="8505825" y="5708650"/>
          <p14:tracePt t="185794" x="8488363" y="5727700"/>
          <p14:tracePt t="185802" x="8459788" y="5745163"/>
          <p14:tracePt t="185810" x="8442325" y="5764213"/>
          <p14:tracePt t="185818" x="8432800" y="5781675"/>
          <p14:tracePt t="185826" x="8423275" y="5791200"/>
          <p14:tracePt t="185834" x="8423275" y="5800725"/>
          <p14:tracePt t="185842" x="8415338" y="5808663"/>
          <p14:tracePt t="185850" x="8405813" y="5808663"/>
          <p14:tracePt t="185858" x="8396288" y="5818188"/>
          <p14:tracePt t="185866" x="8386763" y="5827713"/>
          <p14:tracePt t="185890" x="8359775" y="5827713"/>
          <p14:tracePt t="185898" x="8350250" y="5827713"/>
          <p14:tracePt t="185914" x="8332788" y="5827713"/>
          <p14:tracePt t="185922" x="8323263" y="5827713"/>
          <p14:tracePt t="185929" x="8286750" y="5827713"/>
          <p14:tracePt t="185940" x="8269288" y="5827713"/>
          <p14:tracePt t="185946" x="8232775" y="5827713"/>
          <p14:tracePt t="185956" x="8186738" y="5827713"/>
          <p14:tracePt t="185962" x="8159750" y="5818188"/>
          <p14:tracePt t="185970" x="8123238" y="5818188"/>
          <p14:tracePt t="185978" x="8104188" y="5808663"/>
          <p14:tracePt t="185985" x="8104188" y="5800725"/>
          <p14:tracePt t="185995" x="8096250" y="5800725"/>
          <p14:tracePt t="186001" x="8086725" y="5800725"/>
          <p14:tracePt t="186109" x="8077200" y="5800725"/>
          <p14:tracePt t="186117" x="8050213" y="5800725"/>
          <p14:tracePt t="186125" x="8013700" y="5800725"/>
          <p14:tracePt t="186132" x="7940675" y="5800725"/>
          <p14:tracePt t="186141" x="7850188" y="5800725"/>
          <p14:tracePt t="186146" x="7721600" y="5800725"/>
          <p14:tracePt t="186155" x="7558088" y="5772150"/>
          <p14:tracePt t="186161" x="7392988" y="5735638"/>
          <p14:tracePt t="186170" x="7165975" y="5727700"/>
          <p14:tracePt t="186178" x="6873875" y="5662613"/>
          <p14:tracePt t="186186" x="6564313" y="5645150"/>
          <p14:tracePt t="186194" x="6199188" y="5562600"/>
          <p14:tracePt t="186202" x="5816600" y="5518150"/>
          <p14:tracePt t="186210" x="5451475" y="5453063"/>
          <p14:tracePt t="186218" x="5141913" y="5435600"/>
          <p14:tracePt t="186226" x="4859338" y="5380038"/>
          <p14:tracePt t="186234" x="4586288" y="5362575"/>
          <p14:tracePt t="186242" x="4421188" y="5343525"/>
          <p14:tracePt t="186250" x="4211638" y="5299075"/>
          <p14:tracePt t="186258" x="4102100" y="5280025"/>
          <p14:tracePt t="186266" x="4002088" y="5280025"/>
          <p14:tracePt t="186274" x="3948113" y="5280025"/>
          <p14:tracePt t="186282" x="3919538" y="5280025"/>
          <p14:tracePt t="186291" x="3902075" y="5280025"/>
          <p14:tracePt t="186346" x="3892550" y="5280025"/>
          <p14:tracePt t="186370" x="3883025" y="5289550"/>
          <p14:tracePt t="186410" x="3883025" y="5307013"/>
          <p14:tracePt t="186418" x="3911600" y="5326063"/>
          <p14:tracePt t="186426" x="3911600" y="5335588"/>
          <p14:tracePt t="186434" x="3929063" y="5343525"/>
          <p14:tracePt t="186442" x="3948113" y="5353050"/>
          <p14:tracePt t="186450" x="3965575" y="5372100"/>
          <p14:tracePt t="186458" x="4002088" y="5399088"/>
          <p14:tracePt t="186466" x="4048125" y="5426075"/>
          <p14:tracePt t="186474" x="4102100" y="5435600"/>
          <p14:tracePt t="186482" x="4184650" y="5462588"/>
          <p14:tracePt t="186491" x="4248150" y="5489575"/>
          <p14:tracePt t="186498" x="4311650" y="5508625"/>
          <p14:tracePt t="186506" x="4348163" y="5518150"/>
          <p14:tracePt t="186513" x="4394200" y="5545138"/>
          <p14:tracePt t="186523" x="4430713" y="5562600"/>
          <p14:tracePt t="186539" x="4440238" y="5572125"/>
          <p14:tracePt t="186756" x="4440238" y="5581650"/>
          <p14:tracePt t="186767" x="4440238" y="5589588"/>
          <p14:tracePt t="186773" x="4440238" y="5608638"/>
          <p14:tracePt t="186780" x="4440238" y="5626100"/>
          <p14:tracePt t="186786" x="4440238" y="5635625"/>
          <p14:tracePt t="186794" x="4440238" y="5645150"/>
          <p14:tracePt t="186802" x="4448175" y="5672138"/>
          <p14:tracePt t="186810" x="4457700" y="5681663"/>
          <p14:tracePt t="186820" x="4467225" y="5699125"/>
          <p14:tracePt t="186827" x="4476750" y="5718175"/>
          <p14:tracePt t="186835" x="4484688" y="5727700"/>
          <p14:tracePt t="186843" x="4494213" y="5735638"/>
          <p14:tracePt t="186850" x="4503738" y="5745163"/>
          <p14:tracePt t="186858" x="4521200" y="5745163"/>
          <p14:tracePt t="186866" x="4549775" y="5764213"/>
          <p14:tracePt t="186874" x="4549775" y="5772150"/>
          <p14:tracePt t="186882" x="4557713" y="5772150"/>
          <p14:tracePt t="186892" x="4567238" y="5772150"/>
          <p14:tracePt t="186906" x="4576763" y="5772150"/>
          <p14:tracePt t="186914" x="4586288" y="5781675"/>
          <p14:tracePt t="186923" x="4603750" y="5800725"/>
          <p14:tracePt t="186930" x="4613275" y="5808663"/>
          <p14:tracePt t="186946" x="4622800" y="5818188"/>
          <p14:tracePt t="186956" x="4630738" y="5827713"/>
          <p14:tracePt t="186962" x="4640263" y="5845175"/>
          <p14:tracePt t="186975" x="4649788" y="5845175"/>
          <p14:tracePt t="186979" x="4659313" y="5854700"/>
          <p14:tracePt t="187003" x="4659313" y="5864225"/>
          <p14:tracePt t="187013" x="4659313" y="5873750"/>
          <p14:tracePt t="187148" x="4667250" y="5881688"/>
          <p14:tracePt t="187179" x="4686300" y="5881688"/>
          <p14:tracePt t="187194" x="4695825" y="5881688"/>
          <p14:tracePt t="187203" x="4722813" y="5881688"/>
          <p14:tracePt t="187210" x="4730750" y="5881688"/>
          <p14:tracePt t="187218" x="4740275" y="5873750"/>
          <p14:tracePt t="187226" x="4749800" y="5864225"/>
          <p14:tracePt t="187234" x="4759325" y="5854700"/>
          <p14:tracePt t="187242" x="4767263" y="5845175"/>
          <p14:tracePt t="187266" x="4776788" y="5837238"/>
          <p14:tracePt t="187282" x="4776788" y="5818188"/>
          <p14:tracePt t="187437" x="4776788" y="5808663"/>
          <p14:tracePt t="187445" x="4767263" y="5808663"/>
          <p14:tracePt t="187451" x="4730750" y="5808663"/>
          <p14:tracePt t="187458" x="4703763" y="5808663"/>
          <p14:tracePt t="187467" x="4676775" y="5808663"/>
          <p14:tracePt t="187473" x="4649788" y="5808663"/>
          <p14:tracePt t="187482" x="4630738" y="5808663"/>
          <p14:tracePt t="187490" x="4603750" y="5808663"/>
          <p14:tracePt t="187506" x="4594225" y="5808663"/>
          <p14:tracePt t="187563" x="4586288" y="5800725"/>
          <p14:tracePt t="187626" x="4586288" y="5791200"/>
          <p14:tracePt t="187635" x="4586288" y="5772150"/>
          <p14:tracePt t="187654" x="4586288" y="5754688"/>
          <p14:tracePt t="187659" x="4586288" y="5727700"/>
          <p14:tracePt t="187669" x="4586288" y="5718175"/>
          <p14:tracePt t="187674" x="4586288" y="5708650"/>
          <p14:tracePt t="187682" x="4586288" y="5681663"/>
          <p14:tracePt t="187690" x="4586288" y="5672138"/>
          <p14:tracePt t="187699" x="4594225" y="5662613"/>
          <p14:tracePt t="187707" x="4603750" y="5654675"/>
          <p14:tracePt t="188074" x="4567238" y="5654675"/>
          <p14:tracePt t="188083" x="4467225" y="5662613"/>
          <p14:tracePt t="188090" x="4376738" y="5662613"/>
          <p14:tracePt t="188098" x="4257675" y="5691188"/>
          <p14:tracePt t="188106" x="4129088" y="5708650"/>
          <p14:tracePt t="188114" x="4038600" y="5708650"/>
          <p14:tracePt t="188125" x="3948113" y="5708650"/>
          <p14:tracePt t="188130" x="3892550" y="5708650"/>
          <p14:tracePt t="188140" x="3865563" y="5708650"/>
          <p14:tracePt t="188146" x="3829050" y="5708650"/>
          <p14:tracePt t="188157" x="3819525" y="5708650"/>
          <p14:tracePt t="188282" x="3819525" y="5699125"/>
          <p14:tracePt t="188298" x="3819525" y="5691188"/>
          <p14:tracePt t="188323" x="3819525" y="5672138"/>
          <p14:tracePt t="188329" x="3819525" y="5662613"/>
          <p14:tracePt t="188341" x="3819525" y="5654675"/>
          <p14:tracePt t="188363" x="3819525" y="5635625"/>
          <p14:tracePt t="188378" x="3810000" y="5618163"/>
          <p14:tracePt t="188394" x="3810000" y="5608638"/>
          <p14:tracePt t="188411" x="3810000" y="5589588"/>
          <p14:tracePt t="188418" x="3802063" y="5572125"/>
          <p14:tracePt t="188426" x="3792538" y="5562600"/>
          <p14:tracePt t="188442" x="3792538" y="5535613"/>
          <p14:tracePt t="188450" x="3792538" y="5526088"/>
          <p14:tracePt t="188458" x="3792538" y="5508625"/>
          <p14:tracePt t="188467" x="3792538" y="5499100"/>
          <p14:tracePt t="188474" x="3792538" y="5481638"/>
          <p14:tracePt t="188482" x="3792538" y="5462588"/>
          <p14:tracePt t="188594" x="3802063" y="5481638"/>
          <p14:tracePt t="188602" x="3810000" y="5499100"/>
          <p14:tracePt t="188610" x="3819525" y="5518150"/>
          <p14:tracePt t="188618" x="3819525" y="5526088"/>
          <p14:tracePt t="188626" x="3829050" y="5526088"/>
          <p14:tracePt t="188634" x="3829050" y="5535613"/>
          <p14:tracePt t="188642" x="3838575" y="5545138"/>
          <p14:tracePt t="188964" x="3865563" y="5562600"/>
          <p14:tracePt t="188978" x="3875088" y="5572125"/>
          <p14:tracePt t="188986" x="3883025" y="5581650"/>
          <p14:tracePt t="189042" x="3902075" y="5581650"/>
          <p14:tracePt t="189066" x="3911600" y="5581650"/>
          <p14:tracePt t="189074" x="3919538" y="5581650"/>
          <p14:tracePt t="189091" x="3938588" y="5581650"/>
          <p14:tracePt t="189114" x="3948113" y="5581650"/>
          <p14:tracePt t="189124" x="3956050" y="5581650"/>
          <p14:tracePt t="189138" x="3965575" y="5572125"/>
          <p14:tracePt t="189155" x="3965575" y="5562600"/>
          <p14:tracePt t="189174" x="3975100" y="5562600"/>
          <p14:tracePt t="189190" x="3984625" y="5554663"/>
          <p14:tracePt t="189211" x="3992563" y="5554663"/>
          <p14:tracePt t="189236" x="4002088" y="5554663"/>
          <p14:tracePt t="189246" x="4011613" y="5545138"/>
          <p14:tracePt t="189258" x="4021138" y="5545138"/>
          <p14:tracePt t="189274" x="4048125" y="5535613"/>
          <p14:tracePt t="189282" x="4057650" y="5535613"/>
          <p14:tracePt t="189290" x="4075113" y="5535613"/>
          <p14:tracePt t="189298" x="4084638" y="5535613"/>
          <p14:tracePt t="189306" x="4121150" y="5535613"/>
          <p14:tracePt t="189314" x="4148138" y="5535613"/>
          <p14:tracePt t="189323" x="4165600" y="5535613"/>
          <p14:tracePt t="189330" x="4194175" y="5535613"/>
          <p14:tracePt t="189340" x="4221163" y="5535613"/>
          <p14:tracePt t="189346" x="4267200" y="5535613"/>
          <p14:tracePt t="189357" x="4303713" y="5535613"/>
          <p14:tracePt t="189362" x="4348163" y="5535613"/>
          <p14:tracePt t="189373" x="4367213" y="5535613"/>
          <p14:tracePt t="189378" x="4403725" y="5535613"/>
          <p14:tracePt t="189386" x="4421188" y="5526088"/>
          <p14:tracePt t="189402" x="4448175" y="5526088"/>
          <p14:tracePt t="189629" x="4457700" y="5526088"/>
          <p14:tracePt t="189640" x="4457700" y="5535613"/>
          <p14:tracePt t="189646" x="4467225" y="5572125"/>
          <p14:tracePt t="189653" x="4467225" y="5589588"/>
          <p14:tracePt t="189658" x="4467225" y="5626100"/>
          <p14:tracePt t="189667" x="4476750" y="5635625"/>
          <p14:tracePt t="189674" x="4476750" y="5662613"/>
          <p14:tracePt t="189682" x="4476750" y="5681663"/>
          <p14:tracePt t="189691" x="4476750" y="5691188"/>
          <p14:tracePt t="189698" x="4476750" y="5699125"/>
          <p14:tracePt t="189707" x="4476750" y="5708650"/>
          <p14:tracePt t="189714" x="4476750" y="5727700"/>
          <p14:tracePt t="189723" x="4476750" y="5745163"/>
          <p14:tracePt t="189730" x="4476750" y="5754688"/>
          <p14:tracePt t="189739" x="4484688" y="5764213"/>
          <p14:tracePt t="189746" x="4494213" y="5772150"/>
          <p14:tracePt t="189762" x="4503738" y="5772150"/>
          <p14:tracePt t="189778" x="4513263" y="5781675"/>
          <p14:tracePt t="189786" x="4521200" y="5800725"/>
          <p14:tracePt t="189794" x="4521200" y="5808663"/>
          <p14:tracePt t="189802" x="4530725" y="5818188"/>
          <p14:tracePt t="189810" x="4549775" y="5837238"/>
          <p14:tracePt t="189818" x="4557713" y="5854700"/>
          <p14:tracePt t="189825" x="4567238" y="5864225"/>
          <p14:tracePt t="189834" x="4594225" y="5891213"/>
          <p14:tracePt t="189842" x="4603750" y="5900738"/>
          <p14:tracePt t="189850" x="4613275" y="5900738"/>
          <p14:tracePt t="189858" x="4622800" y="5900738"/>
          <p14:tracePt t="189882" x="4622800" y="5910263"/>
          <p14:tracePt t="190074" x="4622800" y="5918200"/>
          <p14:tracePt t="190082" x="4613275" y="5918200"/>
          <p14:tracePt t="190090" x="4567238" y="5918200"/>
          <p14:tracePt t="190098" x="4540250" y="5918200"/>
          <p14:tracePt t="190106" x="4521200" y="5918200"/>
          <p14:tracePt t="190114" x="4494213" y="5918200"/>
          <p14:tracePt t="190123" x="4484688" y="5918200"/>
          <p14:tracePt t="190130" x="4476750" y="5918200"/>
          <p14:tracePt t="190139" x="4467225" y="5918200"/>
          <p14:tracePt t="190157" x="4457700" y="5910263"/>
          <p14:tracePt t="190172" x="4440238" y="5900738"/>
          <p14:tracePt t="190187" x="4413250" y="5881688"/>
          <p14:tracePt t="190202" x="4394200" y="5864225"/>
          <p14:tracePt t="190210" x="4384675" y="5854700"/>
          <p14:tracePt t="190218" x="4384675" y="5845175"/>
          <p14:tracePt t="190226" x="4376738" y="5827713"/>
          <p14:tracePt t="190242" x="4367213" y="5791200"/>
          <p14:tracePt t="190258" x="4367213" y="5754688"/>
          <p14:tracePt t="190266" x="4367213" y="5735638"/>
          <p14:tracePt t="190284" x="4367213" y="5708650"/>
          <p14:tracePt t="190295" x="4367213" y="5699125"/>
          <p14:tracePt t="190299" x="4367213" y="5672138"/>
          <p14:tracePt t="190308" x="4376738" y="5654675"/>
          <p14:tracePt t="190314" x="4384675" y="5645150"/>
          <p14:tracePt t="190325" x="4413250" y="5626100"/>
          <p14:tracePt t="190330" x="4430713" y="5618163"/>
          <p14:tracePt t="190339" x="4448175" y="5608638"/>
          <p14:tracePt t="190346" x="4484688" y="5599113"/>
          <p14:tracePt t="190355" x="4503738" y="5589588"/>
          <p14:tracePt t="190362" x="4540250" y="5589588"/>
          <p14:tracePt t="190373" x="4567238" y="5589588"/>
          <p14:tracePt t="190378" x="4586288" y="5589588"/>
          <p14:tracePt t="190386" x="4622800" y="5589588"/>
          <p14:tracePt t="190402" x="4630738" y="5589588"/>
          <p14:tracePt t="190410" x="4649788" y="5589588"/>
          <p14:tracePt t="190418" x="4667250" y="5589588"/>
          <p14:tracePt t="190426" x="4676775" y="5599113"/>
          <p14:tracePt t="190434" x="4676775" y="5608638"/>
          <p14:tracePt t="190450" x="4686300" y="5618163"/>
          <p14:tracePt t="190468" x="4686300" y="5635625"/>
          <p14:tracePt t="190498" x="4686300" y="5645150"/>
          <p14:tracePt t="190516" x="4676775" y="5662613"/>
          <p14:tracePt t="190531" x="4667250" y="5672138"/>
          <p14:tracePt t="190538" x="4667250" y="5681663"/>
          <p14:tracePt t="190546" x="4659313" y="5681663"/>
          <p14:tracePt t="190557" x="4649788" y="5699125"/>
          <p14:tracePt t="190563" x="4640263" y="5735638"/>
          <p14:tracePt t="190573" x="4630738" y="5745163"/>
          <p14:tracePt t="190577" x="4622800" y="5745163"/>
          <p14:tracePt t="190594" x="4613275" y="5764213"/>
          <p14:tracePt t="190601" x="4613275" y="5772150"/>
          <p14:tracePt t="190626" x="4603750" y="5781675"/>
          <p14:tracePt t="190772" x="4594225" y="5781675"/>
          <p14:tracePt t="190796" x="4586288" y="5764213"/>
          <p14:tracePt t="190804" x="4576763" y="5754688"/>
          <p14:tracePt t="190811" x="4567238" y="5754688"/>
          <p14:tracePt t="190819" x="4530725" y="5708650"/>
          <p14:tracePt t="190826" x="4503738" y="5691188"/>
          <p14:tracePt t="190834" x="4430713" y="5662613"/>
          <p14:tracePt t="190842" x="4294188" y="5654675"/>
          <p14:tracePt t="190850" x="4202113" y="5608638"/>
          <p14:tracePt t="190858" x="4084638" y="5581650"/>
          <p14:tracePt t="190866" x="4029075" y="5554663"/>
          <p14:tracePt t="190874" x="3929063" y="5526088"/>
          <p14:tracePt t="190892" x="3756025" y="5472113"/>
          <p14:tracePt t="190898" x="3692525" y="5462588"/>
          <p14:tracePt t="190906" x="3636963" y="5453063"/>
          <p14:tracePt t="190914" x="3592513" y="5426075"/>
          <p14:tracePt t="190922" x="3573463" y="5416550"/>
          <p14:tracePt t="190930" x="3527425" y="5408613"/>
          <p14:tracePt t="190938" x="3509963" y="5408613"/>
          <p14:tracePt t="190946" x="3473450" y="5399088"/>
          <p14:tracePt t="190955" x="3427413" y="5399088"/>
          <p14:tracePt t="190964" x="3373438" y="5372100"/>
          <p14:tracePt t="190973" x="3354388" y="5372100"/>
          <p14:tracePt t="190978" x="3281363" y="5372100"/>
          <p14:tracePt t="190988" x="3208338" y="5372100"/>
          <p14:tracePt t="190994" x="3136900" y="5372100"/>
          <p14:tracePt t="191002" x="3063875" y="5372100"/>
          <p14:tracePt t="191010" x="3008313" y="5372100"/>
          <p14:tracePt t="191018" x="2954338" y="5372100"/>
          <p14:tracePt t="191027" x="2889250" y="5372100"/>
          <p14:tracePt t="191034" x="2862263" y="5372100"/>
          <p14:tracePt t="191042" x="2852738" y="5372100"/>
          <p14:tracePt t="191058" x="2844800" y="5362575"/>
          <p14:tracePt t="191291" x="2862263" y="5372100"/>
          <p14:tracePt t="191298" x="2862263" y="5380038"/>
          <p14:tracePt t="191306" x="2898775" y="5426075"/>
          <p14:tracePt t="191314" x="2917825" y="5445125"/>
          <p14:tracePt t="191324" x="2925763" y="5462588"/>
          <p14:tracePt t="191330" x="2944813" y="5481638"/>
          <p14:tracePt t="191339" x="2954338" y="5489575"/>
          <p14:tracePt t="191474" x="2962275" y="5489575"/>
          <p14:tracePt t="191490" x="2990850" y="5489575"/>
          <p14:tracePt t="191515" x="2998788" y="5489575"/>
          <p14:tracePt t="191523" x="3017838" y="5489575"/>
          <p14:tracePt t="191554" x="3035300" y="5472113"/>
          <p14:tracePt t="192058" x="3044825" y="5472113"/>
          <p14:tracePt t="192092" x="3063875" y="5472113"/>
          <p14:tracePt t="192122" x="3081338" y="5472113"/>
          <p14:tracePt t="192130" x="3090863" y="5472113"/>
          <p14:tracePt t="192146" x="3108325" y="5472113"/>
          <p14:tracePt t="192155" x="3108325" y="5462588"/>
          <p14:tracePt t="192279" x="3127375" y="5462588"/>
          <p14:tracePt t="192289" x="3144838" y="5462588"/>
          <p14:tracePt t="192293" x="3154363" y="5462588"/>
          <p14:tracePt t="192314" x="3171825" y="5462588"/>
          <p14:tracePt t="192330" x="3181350" y="5472113"/>
          <p14:tracePt t="192338" x="3190875" y="5472113"/>
          <p14:tracePt t="192629" x="3200400" y="5472113"/>
          <p14:tracePt t="192639" x="3208338" y="5472113"/>
          <p14:tracePt t="192646" x="3236913" y="5472113"/>
          <p14:tracePt t="192653" x="3254375" y="5472113"/>
          <p14:tracePt t="192658" x="3273425" y="5472113"/>
          <p14:tracePt t="192667" x="3300413" y="5453063"/>
          <p14:tracePt t="192685" x="3317875" y="5453063"/>
          <p14:tracePt t="192692" x="3336925" y="5445125"/>
          <p14:tracePt t="192698" x="3346450" y="5445125"/>
          <p14:tracePt t="192707" x="3363913" y="5435600"/>
          <p14:tracePt t="192826" x="3373438" y="5435600"/>
          <p14:tracePt t="192834" x="3382963" y="5435600"/>
          <p14:tracePt t="192957" x="3400425" y="5435600"/>
          <p14:tracePt t="192978" x="3409950" y="5435600"/>
          <p14:tracePt t="192987" x="3419475" y="5435600"/>
          <p14:tracePt t="192995" x="3427413" y="5435600"/>
          <p14:tracePt t="193010" x="3446463" y="5416550"/>
          <p14:tracePt t="193389" x="3455988" y="5416550"/>
          <p14:tracePt t="193394" x="3500438" y="5426075"/>
          <p14:tracePt t="193403" x="3546475" y="5426075"/>
          <p14:tracePt t="193410" x="3582988" y="5435600"/>
          <p14:tracePt t="193418" x="3636963" y="5435600"/>
          <p14:tracePt t="193426" x="3683000" y="5445125"/>
          <p14:tracePt t="193434" x="3746500" y="5472113"/>
          <p14:tracePt t="193442" x="3802063" y="5481638"/>
          <p14:tracePt t="193450" x="3856038" y="5481638"/>
          <p14:tracePt t="193458" x="3919538" y="5481638"/>
          <p14:tracePt t="193466" x="4011613" y="5481638"/>
          <p14:tracePt t="193474" x="4084638" y="5481638"/>
          <p14:tracePt t="193482" x="4138613" y="5481638"/>
          <p14:tracePt t="193490" x="4221163" y="5462588"/>
          <p14:tracePt t="193498" x="4294188" y="5453063"/>
          <p14:tracePt t="193507" x="4357688" y="5435600"/>
          <p14:tracePt t="193513" x="4413250" y="5416550"/>
          <p14:tracePt t="193522" x="4476750" y="5389563"/>
          <p14:tracePt t="193530" x="4540250" y="5380038"/>
          <p14:tracePt t="193542" x="4586288" y="5353050"/>
          <p14:tracePt t="193548" x="4622800" y="5343525"/>
          <p14:tracePt t="193563" x="4695825" y="5299075"/>
          <p14:tracePt t="193572" x="4730750" y="5280025"/>
          <p14:tracePt t="193578" x="4740275" y="5270500"/>
          <p14:tracePt t="193586" x="4776788" y="5243513"/>
          <p14:tracePt t="193594" x="4822825" y="5233988"/>
          <p14:tracePt t="193602" x="4849813" y="5216525"/>
          <p14:tracePt t="193610" x="4913313" y="5160963"/>
          <p14:tracePt t="193618" x="4978400" y="5116513"/>
          <p14:tracePt t="193626" x="5041900" y="5070475"/>
          <p14:tracePt t="193635" x="5122863" y="5006975"/>
          <p14:tracePt t="193642" x="5224463" y="4943475"/>
          <p14:tracePt t="193650" x="5324475" y="4878388"/>
          <p14:tracePt t="193658" x="5387975" y="4824413"/>
          <p14:tracePt t="193666" x="5487988" y="4751388"/>
          <p14:tracePt t="193674" x="5570538" y="4678363"/>
          <p14:tracePt t="193682" x="5653088" y="4624388"/>
          <p14:tracePt t="193690" x="5734050" y="4587875"/>
          <p14:tracePt t="193698" x="5797550" y="4551363"/>
          <p14:tracePt t="193707" x="5862638" y="4505325"/>
          <p14:tracePt t="193713" x="5907088" y="4486275"/>
          <p14:tracePt t="193722" x="5972175" y="4449763"/>
          <p14:tracePt t="193729" x="6016625" y="4422775"/>
          <p14:tracePt t="193748" x="6126163" y="4368800"/>
          <p14:tracePt t="193760" x="6189663" y="4322763"/>
          <p14:tracePt t="193766" x="6254750" y="4303713"/>
          <p14:tracePt t="193777" x="6281738" y="4268788"/>
          <p14:tracePt t="193778" x="6345238" y="4240213"/>
          <p14:tracePt t="193786" x="6391275" y="4213225"/>
          <p14:tracePt t="193794" x="6435725" y="4195763"/>
          <p14:tracePt t="193802" x="6481763" y="4186238"/>
          <p14:tracePt t="193810" x="6500813" y="4167188"/>
          <p14:tracePt t="193818" x="6537325" y="4159250"/>
          <p14:tracePt t="193826" x="6554788" y="4149725"/>
          <p14:tracePt t="193833" x="6591300" y="4140200"/>
          <p14:tracePt t="193841" x="6618288" y="4130675"/>
          <p14:tracePt t="193850" x="6637338" y="4122738"/>
          <p14:tracePt t="193858" x="6654800" y="4113213"/>
          <p14:tracePt t="193866" x="6673850" y="4113213"/>
          <p14:tracePt t="193874" x="6681788" y="4113213"/>
          <p14:tracePt t="193892" x="6691313" y="4103688"/>
          <p14:tracePt t="193898" x="6700838" y="4094163"/>
          <p14:tracePt t="193907" x="6737350" y="4086225"/>
          <p14:tracePt t="193914" x="6746875" y="4076700"/>
          <p14:tracePt t="193922" x="6764338" y="4067175"/>
          <p14:tracePt t="193932" x="6764338" y="4057650"/>
          <p14:tracePt t="193943" x="6783388" y="4057650"/>
          <p14:tracePt t="193949" x="6810375" y="4049713"/>
          <p14:tracePt t="193958" x="6846888" y="4040188"/>
          <p14:tracePt t="193962" x="6864350" y="4030663"/>
          <p14:tracePt t="193972" x="6919913" y="4021138"/>
          <p14:tracePt t="193980" x="6929438" y="4021138"/>
          <p14:tracePt t="193993" x="6937375" y="4021138"/>
          <p14:tracePt t="193998" x="6956425" y="4013200"/>
          <p14:tracePt t="194002" x="6964363" y="4013200"/>
          <p14:tracePt t="194011" x="6973888" y="4003675"/>
          <p14:tracePt t="194034" x="6992938" y="3984625"/>
          <p14:tracePt t="194042" x="7010400" y="3976688"/>
          <p14:tracePt t="194050" x="7029450" y="3957638"/>
          <p14:tracePt t="194058" x="7065963" y="3948113"/>
          <p14:tracePt t="194066" x="7073900" y="3940175"/>
          <p14:tracePt t="194162" x="7073900" y="3930650"/>
          <p14:tracePt t="194170" x="7073900" y="3903663"/>
          <p14:tracePt t="194178" x="7073900" y="3875088"/>
          <p14:tracePt t="194186" x="7073900" y="3848100"/>
          <p14:tracePt t="194194" x="7073900" y="3803650"/>
          <p14:tracePt t="194202" x="7073900" y="3784600"/>
          <p14:tracePt t="194210" x="7073900" y="3748088"/>
          <p14:tracePt t="194218" x="7073900" y="3702050"/>
          <p14:tracePt t="194225" x="7073900" y="3665538"/>
          <p14:tracePt t="194234" x="7073900" y="3638550"/>
          <p14:tracePt t="194242" x="7073900" y="3592513"/>
          <p14:tracePt t="194250" x="7073900" y="3565525"/>
          <p14:tracePt t="194258" x="7073900" y="3538538"/>
          <p14:tracePt t="194266" x="7083425" y="3502025"/>
          <p14:tracePt t="194274" x="7083425" y="3492500"/>
          <p14:tracePt t="194282" x="7102475" y="3455988"/>
          <p14:tracePt t="194290" x="7102475" y="3438525"/>
          <p14:tracePt t="194298" x="7110413" y="3429000"/>
          <p14:tracePt t="194307" x="7110413" y="3411538"/>
          <p14:tracePt t="194315" x="7119938" y="3382963"/>
          <p14:tracePt t="194326" x="7119938" y="3375025"/>
          <p14:tracePt t="194331" x="7119938" y="3355975"/>
          <p14:tracePt t="194346" x="7129463" y="3302000"/>
          <p14:tracePt t="194355" x="7129463" y="3273425"/>
          <p14:tracePt t="194361" x="7129463" y="3255963"/>
          <p14:tracePt t="194372" x="7129463" y="3246438"/>
          <p14:tracePt t="194378" x="7138988" y="3219450"/>
          <p14:tracePt t="194388" x="7146925" y="3219450"/>
          <p14:tracePt t="194410" x="7146925" y="3209925"/>
          <p14:tracePt t="194419" x="7146925" y="3192463"/>
          <p14:tracePt t="194442" x="7156450" y="3182938"/>
          <p14:tracePt t="194466" x="7156450" y="3173413"/>
          <p14:tracePt t="194484" x="7165975" y="3163888"/>
          <p14:tracePt t="194493" x="7165975" y="3155950"/>
          <p14:tracePt t="194500" x="7183438" y="3127375"/>
          <p14:tracePt t="194507" x="7212013" y="3109913"/>
          <p14:tracePt t="194514" x="7212013" y="3100388"/>
          <p14:tracePt t="194522" x="7212013" y="3090863"/>
          <p14:tracePt t="194530" x="7212013" y="3082925"/>
          <p14:tracePt t="194539" x="7229475" y="3063875"/>
          <p14:tracePt t="194546" x="7229475" y="3046413"/>
          <p14:tracePt t="194554" x="7229475" y="3036888"/>
          <p14:tracePt t="194562" x="7239000" y="3017838"/>
          <p14:tracePt t="194586" x="7239000" y="3009900"/>
          <p14:tracePt t="194644" x="7239000" y="3000375"/>
          <p14:tracePt t="194692" x="7239000" y="2982913"/>
          <p14:tracePt t="194708" x="7239000" y="2963863"/>
          <p14:tracePt t="194723" x="7229475" y="2954338"/>
          <p14:tracePt t="194738" x="7229475" y="2936875"/>
          <p14:tracePt t="194746" x="7229475" y="2927350"/>
          <p14:tracePt t="194754" x="7219950" y="2909888"/>
          <p14:tracePt t="194762" x="7202488" y="2890838"/>
          <p14:tracePt t="194778" x="7192963" y="2881313"/>
          <p14:tracePt t="194793" x="7183438" y="2863850"/>
          <p14:tracePt t="194802" x="7183438" y="2854325"/>
          <p14:tracePt t="194810" x="7183438" y="2844800"/>
          <p14:tracePt t="194818" x="7183438" y="2836863"/>
          <p14:tracePt t="194834" x="7175500" y="2817813"/>
          <p14:tracePt t="195051" x="7219950" y="2817813"/>
          <p14:tracePt t="195060" x="7312025" y="2817813"/>
          <p14:tracePt t="195067" x="7402513" y="2817813"/>
          <p14:tracePt t="195074" x="7512050" y="2790825"/>
          <p14:tracePt t="195082" x="7621588" y="2790825"/>
          <p14:tracePt t="195091" x="7731125" y="2790825"/>
          <p14:tracePt t="195098" x="7831138" y="2790825"/>
          <p14:tracePt t="195106" x="7904163" y="2790825"/>
          <p14:tracePt t="195114" x="7994650" y="2790825"/>
          <p14:tracePt t="195123" x="8050213" y="2790825"/>
          <p14:tracePt t="195131" x="8086725" y="2790825"/>
          <p14:tracePt t="195142" x="8123238" y="2790825"/>
          <p14:tracePt t="195148" x="8140700" y="2790825"/>
          <p14:tracePt t="195268" x="8150225" y="2790825"/>
          <p14:tracePt t="195276" x="8159750" y="2790825"/>
          <p14:tracePt t="195283" x="8177213" y="2790825"/>
          <p14:tracePt t="195293" x="8186738" y="2790825"/>
          <p14:tracePt t="195297" x="8204200" y="2790825"/>
          <p14:tracePt t="195306" x="8232775" y="2800350"/>
          <p14:tracePt t="195314" x="8250238" y="2808288"/>
          <p14:tracePt t="195323" x="8277225" y="2808288"/>
          <p14:tracePt t="195330" x="8296275" y="2827338"/>
          <p14:tracePt t="195338" x="8313738" y="2827338"/>
          <p14:tracePt t="195346" x="8332788" y="2836863"/>
          <p14:tracePt t="195514" x="8332788" y="2844800"/>
          <p14:tracePt t="195522" x="8332788" y="2863850"/>
          <p14:tracePt t="195530" x="8332788" y="2881313"/>
          <p14:tracePt t="195538" x="8332788" y="2909888"/>
          <p14:tracePt t="195546" x="8332788" y="2917825"/>
          <p14:tracePt t="195554" x="8332788" y="2946400"/>
          <p14:tracePt t="195562" x="8332788" y="2973388"/>
          <p14:tracePt t="195573" x="8332788" y="3017838"/>
          <p14:tracePt t="195578" x="8332788" y="3027363"/>
          <p14:tracePt t="195586" x="8332788" y="3073400"/>
          <p14:tracePt t="195594" x="8332788" y="3109913"/>
          <p14:tracePt t="195601" x="8332788" y="3163888"/>
          <p14:tracePt t="195610" x="8332788" y="3228975"/>
          <p14:tracePt t="195618" x="8332788" y="3282950"/>
          <p14:tracePt t="195626" x="8305800" y="3382963"/>
          <p14:tracePt t="195634" x="8296275" y="3438525"/>
          <p14:tracePt t="195642" x="8269288" y="3502025"/>
          <p14:tracePt t="195650" x="8240713" y="3611563"/>
          <p14:tracePt t="195657" x="8223250" y="3711575"/>
          <p14:tracePt t="195667" x="8196263" y="3803650"/>
          <p14:tracePt t="195674" x="8186738" y="3867150"/>
          <p14:tracePt t="195682" x="8186738" y="3940175"/>
          <p14:tracePt t="195690" x="8186738" y="4013200"/>
          <p14:tracePt t="195698" x="8186738" y="4067175"/>
          <p14:tracePt t="195706" x="8186738" y="4122738"/>
          <p14:tracePt t="195713" x="8186738" y="4186238"/>
          <p14:tracePt t="195722" x="8186738" y="4240213"/>
          <p14:tracePt t="195730" x="8177213" y="4295775"/>
          <p14:tracePt t="195738" x="8177213" y="4349750"/>
          <p14:tracePt t="195746" x="8169275" y="4395788"/>
          <p14:tracePt t="195756" x="8169275" y="4449763"/>
          <p14:tracePt t="195762" x="8169275" y="4522788"/>
          <p14:tracePt t="195771" x="8169275" y="4587875"/>
          <p14:tracePt t="195778" x="8169275" y="4660900"/>
          <p14:tracePt t="195795" x="8132763" y="4778375"/>
          <p14:tracePt t="195804" x="8132763" y="4833938"/>
          <p14:tracePt t="195812" x="8113713" y="4878388"/>
          <p14:tracePt t="195819" x="8113713" y="4933950"/>
          <p14:tracePt t="195827" x="8104188" y="4997450"/>
          <p14:tracePt t="195835" x="8096250" y="5053013"/>
          <p14:tracePt t="195842" x="8086725" y="5097463"/>
          <p14:tracePt t="195851" x="8086725" y="5133975"/>
          <p14:tracePt t="195858" x="8077200" y="5160963"/>
          <p14:tracePt t="195866" x="8059738" y="5207000"/>
          <p14:tracePt t="195875" x="8050213" y="5233988"/>
          <p14:tracePt t="195891" x="8050213" y="5299075"/>
          <p14:tracePt t="195898" x="8050213" y="5307013"/>
          <p14:tracePt t="195906" x="8023225" y="5335588"/>
          <p14:tracePt t="195913" x="8013700" y="5353050"/>
          <p14:tracePt t="195922" x="8013700" y="5362575"/>
          <p14:tracePt t="195930" x="8013700" y="5372100"/>
          <p14:tracePt t="195938" x="8004175" y="5389563"/>
          <p14:tracePt t="195946" x="8004175" y="5426075"/>
          <p14:tracePt t="195956" x="7986713" y="5445125"/>
          <p14:tracePt t="195962" x="7986713" y="5453063"/>
          <p14:tracePt t="195972" x="7986713" y="5489575"/>
          <p14:tracePt t="195986" x="7977188" y="5526088"/>
          <p14:tracePt t="195995" x="7977188" y="5589588"/>
          <p14:tracePt t="196002" x="7977188" y="5645150"/>
          <p14:tracePt t="196010" x="7977188" y="5681663"/>
          <p14:tracePt t="196018" x="7977188" y="5727700"/>
          <p14:tracePt t="196026" x="7977188" y="5754688"/>
          <p14:tracePt t="196033" x="7977188" y="5791200"/>
          <p14:tracePt t="196042" x="7977188" y="5827713"/>
          <p14:tracePt t="196049" x="7977188" y="5845175"/>
          <p14:tracePt t="196059" x="7977188" y="5873750"/>
          <p14:tracePt t="196066" x="7977188" y="5881688"/>
          <p14:tracePt t="196106" x="7986713" y="5891213"/>
          <p14:tracePt t="196139" x="7994650" y="5918200"/>
          <p14:tracePt t="196155" x="8004175" y="5937250"/>
          <p14:tracePt t="196171" x="8023225" y="5973763"/>
          <p14:tracePt t="196179" x="8031163" y="5991225"/>
          <p14:tracePt t="196187" x="8031163" y="6010275"/>
          <p14:tracePt t="196195" x="8040688" y="6027738"/>
          <p14:tracePt t="196203" x="8050213" y="6054725"/>
          <p14:tracePt t="196211" x="8067675" y="6083300"/>
          <p14:tracePt t="196218" x="8067675" y="6119813"/>
          <p14:tracePt t="196226" x="8096250" y="6137275"/>
          <p14:tracePt t="196234" x="8096250" y="6156325"/>
          <p14:tracePt t="196242" x="8096250" y="6183313"/>
          <p14:tracePt t="196250" x="8096250" y="6200775"/>
          <p14:tracePt t="196258" x="8096250" y="6210300"/>
          <p14:tracePt t="196396" x="8086725" y="6200775"/>
          <p14:tracePt t="196407" x="8086725" y="6183313"/>
          <p14:tracePt t="196413" x="8077200" y="6146800"/>
          <p14:tracePt t="196418" x="8067675" y="6127750"/>
          <p14:tracePt t="196426" x="8059738" y="6110288"/>
          <p14:tracePt t="196434" x="8059738" y="6083300"/>
          <p14:tracePt t="196442" x="8031163" y="6064250"/>
          <p14:tracePt t="196450" x="8031163" y="6054725"/>
          <p14:tracePt t="196458" x="8023225" y="6037263"/>
          <p14:tracePt t="196474" x="8023225" y="6027738"/>
          <p14:tracePt t="196538" x="8023225" y="6018213"/>
          <p14:tracePt t="196556" x="8031163" y="6010275"/>
          <p14:tracePt t="196565" x="8050213" y="5991225"/>
          <p14:tracePt t="196575" x="8059738" y="5991225"/>
          <p14:tracePt t="196580" x="8067675" y="5991225"/>
          <p14:tracePt t="196591" x="8077200" y="5983288"/>
          <p14:tracePt t="196593" x="8086725" y="5973763"/>
          <p14:tracePt t="196608" x="8113713" y="5964238"/>
          <p14:tracePt t="196612" x="8132763" y="5954713"/>
          <p14:tracePt t="196618" x="8150225" y="5946775"/>
          <p14:tracePt t="196626" x="8169275" y="5937250"/>
          <p14:tracePt t="196635" x="8196263" y="5937250"/>
          <p14:tracePt t="196643" x="8223250" y="5937250"/>
          <p14:tracePt t="196655" x="8269288" y="5937250"/>
          <p14:tracePt t="196660" x="8305800" y="5937250"/>
          <p14:tracePt t="196667" x="8350250" y="5937250"/>
          <p14:tracePt t="196674" x="8378825" y="5946775"/>
          <p14:tracePt t="196682" x="8415338" y="5954713"/>
          <p14:tracePt t="196690" x="8488363" y="6000750"/>
          <p14:tracePt t="196698" x="8505825" y="6018213"/>
          <p14:tracePt t="196706" x="8523288" y="6027738"/>
          <p14:tracePt t="196714" x="8551863" y="6046788"/>
          <p14:tracePt t="196722" x="8569325" y="6064250"/>
          <p14:tracePt t="196730" x="8578850" y="6073775"/>
          <p14:tracePt t="196738" x="8605838" y="6091238"/>
          <p14:tracePt t="196746" x="8624888" y="6100763"/>
          <p14:tracePt t="196762" x="8632825" y="6110288"/>
          <p14:tracePt t="196845" x="8642350" y="6119813"/>
          <p14:tracePt t="196877" x="8642350" y="6127750"/>
          <p14:tracePt t="196891" x="8632825" y="6137275"/>
          <p14:tracePt t="196899" x="8615363" y="6146800"/>
          <p14:tracePt t="196907" x="8605838" y="6156325"/>
          <p14:tracePt t="196914" x="8596313" y="6156325"/>
          <p14:tracePt t="196923" x="8569325" y="6164263"/>
          <p14:tracePt t="196930" x="8569325" y="6173788"/>
          <p14:tracePt t="196939" x="8551863" y="6173788"/>
          <p14:tracePt t="196946" x="8542338" y="6183313"/>
          <p14:tracePt t="196956" x="8532813" y="6183313"/>
          <p14:tracePt t="196962" x="8523288" y="6183313"/>
          <p14:tracePt t="196971" x="8505825" y="6183313"/>
          <p14:tracePt t="196994" x="8496300" y="6183313"/>
          <p14:tracePt t="197018" x="8488363" y="6183313"/>
          <p14:tracePt t="197027" x="8478838" y="6192838"/>
          <p14:tracePt t="197034" x="8469313" y="6192838"/>
          <p14:tracePt t="197043" x="8459788" y="6192838"/>
          <p14:tracePt t="197050" x="8451850" y="6192838"/>
          <p14:tracePt t="197058" x="8432800" y="6192838"/>
          <p14:tracePt t="197066" x="8423275" y="6192838"/>
          <p14:tracePt t="197074" x="8415338" y="6192838"/>
          <p14:tracePt t="197082" x="8405813" y="6192838"/>
          <p14:tracePt t="197090" x="8386763" y="6192838"/>
          <p14:tracePt t="197098" x="8378825" y="6192838"/>
          <p14:tracePt t="197106" x="8369300" y="6192838"/>
          <p14:tracePt t="197122" x="8359775" y="6192838"/>
          <p14:tracePt t="197130" x="8350250" y="6192838"/>
          <p14:tracePt t="197138" x="8342313" y="6192838"/>
          <p14:tracePt t="197146" x="8332788" y="6192838"/>
          <p14:tracePt t="197155" x="8323263" y="6192838"/>
          <p14:tracePt t="197220" x="8323263" y="6200775"/>
          <p14:tracePt t="197514" x="8305800" y="6200775"/>
          <p14:tracePt t="197522" x="8296275" y="6200775"/>
          <p14:tracePt t="197579" x="8286750" y="6200775"/>
          <p14:tracePt t="197590" x="8277225" y="6200775"/>
          <p14:tracePt t="197594" x="8259763" y="6219825"/>
          <p14:tracePt t="197618" x="8250238" y="6229350"/>
          <p14:tracePt t="197626" x="8250238" y="6237288"/>
          <p14:tracePt t="197891" x="8240713" y="6256338"/>
          <p14:tracePt t="197919" x="8232775" y="6265863"/>
          <p14:tracePt t="198100" x="8223250" y="6273800"/>
          <p14:tracePt t="198317" x="8213725" y="6273800"/>
          <p14:tracePt t="198332" x="8204200" y="6273800"/>
          <p14:tracePt t="198482" x="8186738" y="6273800"/>
          <p14:tracePt t="198499" x="8177213" y="6273800"/>
          <p14:tracePt t="198532" x="8169275" y="6273800"/>
          <p14:tracePt t="198538" x="8159750" y="6273800"/>
          <p14:tracePt t="198546" x="8150225" y="6256338"/>
          <p14:tracePt t="198554" x="8140700" y="6246813"/>
          <p14:tracePt t="198570" x="8132763" y="6237288"/>
          <p14:tracePt t="198594" x="8132763" y="6229350"/>
          <p14:tracePt t="198626" x="8132763" y="6210300"/>
          <p14:tracePt t="198634" x="8123238" y="6210300"/>
          <p14:tracePt t="198642" x="8104188" y="6200775"/>
          <p14:tracePt t="198651" x="8067675" y="6173788"/>
          <p14:tracePt t="198658" x="8059738" y="6173788"/>
          <p14:tracePt t="198667" x="8040688" y="6164263"/>
          <p14:tracePt t="198684" x="8013700" y="6156325"/>
          <p14:tracePt t="198693" x="7977188" y="6146800"/>
          <p14:tracePt t="198701" x="7940675" y="6127750"/>
          <p14:tracePt t="198710" x="7904163" y="6110288"/>
          <p14:tracePt t="198715" x="7885113" y="6100763"/>
          <p14:tracePt t="198723" x="7858125" y="6064250"/>
          <p14:tracePt t="198731" x="7840663" y="6054725"/>
          <p14:tracePt t="198741" x="7804150" y="6037263"/>
          <p14:tracePt t="198747" x="7785100" y="6018213"/>
          <p14:tracePt t="198762" x="7777163" y="6000750"/>
          <p14:tracePt t="198773" x="7777163" y="5991225"/>
          <p14:tracePt t="198777" x="7777163" y="5983288"/>
          <p14:tracePt t="198789" x="7777163" y="5973763"/>
          <p14:tracePt t="198794" x="7777163" y="5964238"/>
          <p14:tracePt t="198810" x="7777163" y="5946775"/>
          <p14:tracePt t="198817" x="7777163" y="5937250"/>
          <p14:tracePt t="198834" x="7777163" y="5910263"/>
          <p14:tracePt t="198842" x="7785100" y="5900738"/>
          <p14:tracePt t="198850" x="7804150" y="5891213"/>
          <p14:tracePt t="198916" x="7813675" y="5881688"/>
          <p14:tracePt t="198931" x="7831138" y="5873750"/>
          <p14:tracePt t="198947" x="7850188" y="5873750"/>
          <p14:tracePt t="198957" x="7867650" y="5854700"/>
          <p14:tracePt t="198963" x="7877175" y="5845175"/>
          <p14:tracePt t="198971" x="7885113" y="5845175"/>
          <p14:tracePt t="198993" x="7904163" y="5845175"/>
          <p14:tracePt t="199007" x="7913688" y="5845175"/>
          <p14:tracePt t="199018" x="7921625" y="5845175"/>
          <p14:tracePt t="199027" x="7921625" y="5837238"/>
          <p14:tracePt t="199540" x="7931150" y="5837238"/>
          <p14:tracePt t="199548" x="7958138" y="5837238"/>
          <p14:tracePt t="199557" x="7977188" y="5837238"/>
          <p14:tracePt t="199563" x="8023225" y="5837238"/>
          <p14:tracePt t="199573" x="8050213" y="5808663"/>
          <p14:tracePt t="199578" x="8067675" y="5800725"/>
          <p14:tracePt t="199588" x="8096250" y="5800725"/>
          <p14:tracePt t="199593" x="8113713" y="5791200"/>
          <p14:tracePt t="199603" x="8123238" y="5791200"/>
          <p14:tracePt t="199609" x="8140700" y="5791200"/>
          <p14:tracePt t="199618" x="8150225" y="5791200"/>
          <p14:tracePt t="199626" x="8159750" y="5791200"/>
          <p14:tracePt t="199658" x="8169275" y="5791200"/>
          <p14:tracePt t="199682" x="8169275" y="5781675"/>
          <p14:tracePt t="200100" x="8169275" y="5772150"/>
          <p14:tracePt t="200108" x="8169275" y="5764213"/>
          <p14:tracePt t="200125" x="8169275" y="5754688"/>
          <p14:tracePt t="200595" x="8169275" y="5735638"/>
          <p14:tracePt t="200610" x="8169275" y="5727700"/>
          <p14:tracePt t="200969" x="8177213" y="5727700"/>
          <p14:tracePt t="200978" x="8186738" y="5727700"/>
          <p14:tracePt t="200994" x="8196263" y="5727700"/>
          <p14:tracePt t="201018" x="8204200" y="5727700"/>
          <p14:tracePt t="201066" x="8232775" y="5727700"/>
          <p14:tracePt t="202156" x="8232775" y="5718175"/>
          <p14:tracePt t="202164" x="8232775" y="5691188"/>
          <p14:tracePt t="202174" x="8232775" y="5681663"/>
          <p14:tracePt t="202179" x="8232775" y="5672138"/>
          <p14:tracePt t="202189" x="8232775" y="5654675"/>
          <p14:tracePt t="203172" x="8232775" y="5626100"/>
          <p14:tracePt t="203180" x="8223250" y="5572125"/>
          <p14:tracePt t="203190" x="8213725" y="5545138"/>
          <p14:tracePt t="203195" x="8186738" y="5481638"/>
          <p14:tracePt t="203205" x="8177213" y="5426075"/>
          <p14:tracePt t="203210" x="8159750" y="5362575"/>
          <p14:tracePt t="203218" x="8150225" y="5307013"/>
          <p14:tracePt t="203226" x="8132763" y="5262563"/>
          <p14:tracePt t="203234" x="8132763" y="5207000"/>
          <p14:tracePt t="203242" x="8123238" y="5170488"/>
          <p14:tracePt t="203250" x="8123238" y="5133975"/>
          <p14:tracePt t="203258" x="8123238" y="5097463"/>
          <p14:tracePt t="203266" x="8123238" y="5080000"/>
          <p14:tracePt t="203274" x="8104188" y="5033963"/>
          <p14:tracePt t="203282" x="8104188" y="5024438"/>
          <p14:tracePt t="203291" x="8104188" y="4997450"/>
          <p14:tracePt t="203298" x="8104188" y="4987925"/>
          <p14:tracePt t="203306" x="8096250" y="4979988"/>
          <p14:tracePt t="203313" x="8096250" y="4960938"/>
          <p14:tracePt t="203322" x="8096250" y="4951413"/>
          <p14:tracePt t="203330" x="8086725" y="4933950"/>
          <p14:tracePt t="203346" x="8086725" y="4924425"/>
          <p14:tracePt t="203355" x="8077200" y="4906963"/>
          <p14:tracePt t="203522" x="8067675" y="4897438"/>
          <p14:tracePt t="203563" x="8050213" y="4897438"/>
          <p14:tracePt t="203658" x="8031163" y="4897438"/>
          <p14:tracePt t="203674" x="8023225" y="4897438"/>
          <p14:tracePt t="203683" x="8004175" y="4897438"/>
          <p14:tracePt t="203698" x="7977188" y="4870450"/>
          <p14:tracePt t="203706" x="7950200" y="4851400"/>
          <p14:tracePt t="203714" x="7931150" y="4833938"/>
          <p14:tracePt t="203722" x="7921625" y="4814888"/>
          <p14:tracePt t="203730" x="7894638" y="4768850"/>
          <p14:tracePt t="203738" x="7885113" y="4760913"/>
          <p14:tracePt t="203746" x="7877175" y="4732338"/>
          <p14:tracePt t="203754" x="7858125" y="4714875"/>
          <p14:tracePt t="203762" x="7850188" y="4705350"/>
          <p14:tracePt t="203770" x="7840663" y="4678363"/>
          <p14:tracePt t="203779" x="7831138" y="4668838"/>
          <p14:tracePt t="203795" x="7813675" y="4660900"/>
          <p14:tracePt t="203808" x="7813675" y="4651375"/>
          <p14:tracePt t="203820" x="7804150" y="4641850"/>
          <p14:tracePt t="203835" x="7794625" y="4632325"/>
          <p14:tracePt t="203843" x="7794625" y="4624388"/>
          <p14:tracePt t="203851" x="7794625" y="4605338"/>
          <p14:tracePt t="203858" x="7785100" y="4595813"/>
          <p14:tracePt t="203874" x="7785100" y="4587875"/>
          <p14:tracePt t="204044" x="7785100" y="4595813"/>
          <p14:tracePt t="204052" x="7767638" y="4624388"/>
          <p14:tracePt t="204060" x="7767638" y="4651375"/>
          <p14:tracePt t="204066" x="7758113" y="4678363"/>
          <p14:tracePt t="204074" x="7758113" y="4714875"/>
          <p14:tracePt t="204082" x="7758113" y="4741863"/>
          <p14:tracePt t="204090" x="7758113" y="4768850"/>
          <p14:tracePt t="204098" x="7758113" y="4787900"/>
          <p14:tracePt t="204106" x="7758113" y="4824413"/>
          <p14:tracePt t="204114" x="7758113" y="4833938"/>
          <p14:tracePt t="204122" x="7758113" y="4851400"/>
          <p14:tracePt t="204138" x="7758113" y="4870450"/>
          <p14:tracePt t="204146" x="7758113" y="4878388"/>
          <p14:tracePt t="204154" x="7758113" y="4887913"/>
          <p14:tracePt t="204186" x="7758113" y="4897438"/>
          <p14:tracePt t="204218" x="7758113" y="4906963"/>
          <p14:tracePt t="204242" x="7758113" y="4914900"/>
          <p14:tracePt t="204252" x="7758113" y="4924425"/>
          <p14:tracePt t="204272" x="7758113" y="4933950"/>
          <p14:tracePt t="204278" x="7758113" y="4951413"/>
          <p14:tracePt t="204281" x="7758113" y="4970463"/>
          <p14:tracePt t="204290" x="7758113" y="4979988"/>
          <p14:tracePt t="204298" x="7758113" y="4997450"/>
          <p14:tracePt t="204306" x="7758113" y="5016500"/>
          <p14:tracePt t="204314" x="7758113" y="5033963"/>
          <p14:tracePt t="204322" x="7758113" y="5053013"/>
          <p14:tracePt t="204330" x="7758113" y="5089525"/>
          <p14:tracePt t="204338" x="7758113" y="5116513"/>
          <p14:tracePt t="204346" x="7758113" y="5133975"/>
          <p14:tracePt t="204355" x="7767638" y="5160963"/>
          <p14:tracePt t="204362" x="7767638" y="5180013"/>
          <p14:tracePt t="204372" x="7767638" y="5197475"/>
          <p14:tracePt t="204377" x="7777163" y="5233988"/>
          <p14:tracePt t="204388" x="7777163" y="5243513"/>
          <p14:tracePt t="204394" x="7777163" y="5270500"/>
          <p14:tracePt t="204403" x="7777163" y="5280025"/>
          <p14:tracePt t="204410" x="7777163" y="5289550"/>
          <p14:tracePt t="204418" x="7785100" y="5316538"/>
          <p14:tracePt t="204426" x="7785100" y="5326063"/>
          <p14:tracePt t="204434" x="7785100" y="5335588"/>
          <p14:tracePt t="204442" x="7785100" y="5372100"/>
          <p14:tracePt t="204450" x="7785100" y="5389563"/>
          <p14:tracePt t="204458" x="7785100" y="5399088"/>
          <p14:tracePt t="204468" x="7785100" y="5416550"/>
          <p14:tracePt t="204474" x="7785100" y="5462588"/>
          <p14:tracePt t="204483" x="7804150" y="5481638"/>
          <p14:tracePt t="204490" x="7804150" y="5508625"/>
          <p14:tracePt t="204498" x="7804150" y="5518150"/>
          <p14:tracePt t="204506" x="7813675" y="5545138"/>
          <p14:tracePt t="204514" x="7813675" y="5562600"/>
          <p14:tracePt t="204522" x="7813675" y="5572125"/>
          <p14:tracePt t="204530" x="7813675" y="5599113"/>
          <p14:tracePt t="204538" x="7813675" y="5618163"/>
          <p14:tracePt t="204546" x="7821613" y="5635625"/>
          <p14:tracePt t="204554" x="7821613" y="5654675"/>
          <p14:tracePt t="204562" x="7821613" y="5681663"/>
          <p14:tracePt t="204570" x="7821613" y="5691188"/>
          <p14:tracePt t="204578" x="7831138" y="5718175"/>
          <p14:tracePt t="204589" x="7831138" y="5727700"/>
          <p14:tracePt t="204595" x="7831138" y="5745163"/>
          <p14:tracePt t="204608" x="7831138" y="5764213"/>
          <p14:tracePt t="204613" x="7858125" y="5800725"/>
          <p14:tracePt t="204627" x="7858125" y="5827713"/>
          <p14:tracePt t="204643" x="7858125" y="5845175"/>
          <p14:tracePt t="204660" x="7867650" y="5873750"/>
          <p14:tracePt t="204668" x="7867650" y="5881688"/>
          <p14:tracePt t="204674" x="7867650" y="5900738"/>
          <p14:tracePt t="204682" x="7867650" y="5910263"/>
          <p14:tracePt t="204690" x="7867650" y="5927725"/>
          <p14:tracePt t="204698" x="7877175" y="5946775"/>
          <p14:tracePt t="204706" x="7877175" y="5954713"/>
          <p14:tracePt t="204714" x="7877175" y="5964238"/>
          <p14:tracePt t="204722" x="7877175" y="6000750"/>
          <p14:tracePt t="204730" x="7877175" y="6010275"/>
          <p14:tracePt t="204738" x="7885113" y="6027738"/>
          <p14:tracePt t="204746" x="7885113" y="6037263"/>
          <p14:tracePt t="204754" x="7885113" y="6046788"/>
          <p14:tracePt t="204762" x="7885113" y="6073775"/>
          <p14:tracePt t="204771" x="7885113" y="6091238"/>
          <p14:tracePt t="204779" x="7894638" y="6110288"/>
          <p14:tracePt t="204788" x="7904163" y="6127750"/>
          <p14:tracePt t="204794" x="7904163" y="6146800"/>
          <p14:tracePt t="204802" x="7904163" y="6164263"/>
          <p14:tracePt t="204810" x="7913688" y="6183313"/>
          <p14:tracePt t="204819" x="7913688" y="6200775"/>
          <p14:tracePt t="204826" x="7913688" y="6229350"/>
          <p14:tracePt t="204834" x="7913688" y="6237288"/>
          <p14:tracePt t="204842" x="7913688" y="6256338"/>
          <p14:tracePt t="204850" x="7921625" y="6265863"/>
          <p14:tracePt t="205228" x="7921625" y="6273800"/>
          <p14:tracePt t="205268" x="7921625" y="6292850"/>
          <p14:tracePt t="205596" x="7921625" y="6302375"/>
          <p14:tracePt t="205624" x="7904163" y="6310313"/>
          <p14:tracePt t="205631" x="7894638" y="6310313"/>
          <p14:tracePt t="205637" x="7867650" y="6310313"/>
          <p14:tracePt t="205642" x="7850188" y="6310313"/>
          <p14:tracePt t="205654" x="7813675" y="6319838"/>
          <p14:tracePt t="205667" x="7777163" y="6319838"/>
          <p14:tracePt t="205674" x="7748588" y="6329363"/>
          <p14:tracePt t="205690" x="7731125" y="6329363"/>
          <p14:tracePt t="205698" x="7721600" y="6329363"/>
          <p14:tracePt t="205715" x="7712075" y="6329363"/>
          <p14:tracePt t="205722" x="7694613" y="6329363"/>
          <p14:tracePt t="205738" x="7685088" y="6329363"/>
          <p14:tracePt t="205762" x="7675563" y="6329363"/>
          <p14:tracePt t="205885" x="7667625" y="6329363"/>
          <p14:tracePt t="205894" x="7667625" y="6319838"/>
          <p14:tracePt t="205908" x="7675563" y="6292850"/>
          <p14:tracePt t="205917" x="7685088" y="6273800"/>
          <p14:tracePt t="205922" x="7694613" y="6265863"/>
          <p14:tracePt t="205930" x="7704138" y="6237288"/>
          <p14:tracePt t="205938" x="7721600" y="6219825"/>
          <p14:tracePt t="205946" x="7731125" y="6200775"/>
          <p14:tracePt t="205955" x="7731125" y="6164263"/>
          <p14:tracePt t="205962" x="7740650" y="6164263"/>
          <p14:tracePt t="205970" x="7748588" y="6146800"/>
          <p14:tracePt t="205978" x="7748588" y="6137275"/>
          <p14:tracePt t="205987" x="7758113" y="6119813"/>
          <p14:tracePt t="205994" x="7767638" y="6110288"/>
          <p14:tracePt t="206004" x="7777163" y="6091238"/>
          <p14:tracePt t="206010" x="7785100" y="6083300"/>
          <p14:tracePt t="206034" x="7794625" y="6083300"/>
          <p14:tracePt t="206050" x="7794625" y="6064250"/>
          <p14:tracePt t="206066" x="7813675" y="6046788"/>
          <p14:tracePt t="206074" x="7821613" y="6037263"/>
          <p14:tracePt t="206082" x="7821613" y="6018213"/>
          <p14:tracePt t="206090" x="7831138" y="6000750"/>
          <p14:tracePt t="206098" x="7831138" y="5991225"/>
          <p14:tracePt t="206106" x="7840663" y="5964238"/>
          <p14:tracePt t="206114" x="7840663" y="5946775"/>
          <p14:tracePt t="206122" x="7840663" y="5927725"/>
          <p14:tracePt t="206129" x="7858125" y="5910263"/>
          <p14:tracePt t="206139" x="7858125" y="5900738"/>
          <p14:tracePt t="206146" x="7858125" y="5881688"/>
          <p14:tracePt t="206156" x="7867650" y="5881688"/>
          <p14:tracePt t="206171" x="7867650" y="5873750"/>
          <p14:tracePt t="206178" x="7867650" y="5864225"/>
          <p14:tracePt t="206194" x="7867650" y="5845175"/>
          <p14:tracePt t="206210" x="7877175" y="5827713"/>
          <p14:tracePt t="206234" x="7877175" y="5818188"/>
          <p14:tracePt t="206420" x="7877175" y="5808663"/>
          <p14:tracePt t="206432" x="7877175" y="5800725"/>
          <p14:tracePt t="206444" x="7885113" y="5791200"/>
          <p14:tracePt t="206458" x="7894638" y="5791200"/>
          <p14:tracePt t="206466" x="7904163" y="5781675"/>
          <p14:tracePt t="206482" x="7913688" y="5764213"/>
          <p14:tracePt t="206499" x="7913688" y="5754688"/>
          <p14:tracePt t="206508" x="7921625" y="5745163"/>
          <p14:tracePt t="206516" x="7940675" y="5727700"/>
          <p14:tracePt t="206531" x="7940675" y="5718175"/>
          <p14:tracePt t="206542" x="7950200" y="5708650"/>
          <p14:tracePt t="206562" x="7950200" y="5699125"/>
          <p14:tracePt t="206571" x="7950200" y="5691188"/>
          <p14:tracePt t="206578" x="7950200" y="5681663"/>
          <p14:tracePt t="206594" x="7950200" y="5672138"/>
          <p14:tracePt t="206603" x="7958138" y="5662613"/>
          <p14:tracePt t="206724" x="7977188" y="5645150"/>
          <p14:tracePt t="206749" x="7986713" y="5635625"/>
          <p14:tracePt t="206836" x="7994650" y="5618163"/>
          <p14:tracePt t="206882" x="7994650" y="5599113"/>
          <p14:tracePt t="206899" x="8004175" y="5589588"/>
          <p14:tracePt t="206946" x="8004175" y="5581650"/>
          <p14:tracePt t="206964" x="8023225" y="5562600"/>
          <p14:tracePt t="206994" x="8023225" y="5554663"/>
          <p14:tracePt t="207036" x="8023225" y="5545138"/>
          <p14:tracePt t="207602" x="8031163" y="5535613"/>
          <p14:tracePt t="207610" x="8040688" y="5535613"/>
          <p14:tracePt t="207618" x="8077200" y="5545138"/>
          <p14:tracePt t="207626" x="8086725" y="5554663"/>
          <p14:tracePt t="207634" x="8104188" y="5562600"/>
          <p14:tracePt t="207642" x="8140700" y="5581650"/>
          <p14:tracePt t="207651" x="8169275" y="5618163"/>
          <p14:tracePt t="207658" x="8213725" y="5635625"/>
          <p14:tracePt t="207667" x="8232775" y="5654675"/>
          <p14:tracePt t="207674" x="8269288" y="5691188"/>
          <p14:tracePt t="207681" x="8296275" y="5718175"/>
          <p14:tracePt t="207690" x="8305800" y="5745163"/>
          <p14:tracePt t="207697" x="8332788" y="5764213"/>
          <p14:tracePt t="207706" x="8359775" y="5800725"/>
          <p14:tracePt t="207714" x="8378825" y="5808663"/>
          <p14:tracePt t="207728" x="8386763" y="5818188"/>
          <p14:tracePt t="207732" x="8396288" y="5827713"/>
          <p14:tracePt t="207742" x="8396288" y="5837238"/>
          <p14:tracePt t="207747" x="8415338" y="5845175"/>
          <p14:tracePt t="207770" x="8423275" y="5854700"/>
          <p14:tracePt t="207779" x="8423275" y="5864225"/>
          <p14:tracePt t="207867" x="8423275" y="5873750"/>
          <p14:tracePt t="207882" x="8423275" y="5881688"/>
          <p14:tracePt t="207890" x="8423275" y="5891213"/>
          <p14:tracePt t="207898" x="8415338" y="5910263"/>
          <p14:tracePt t="207914" x="8396288" y="5927725"/>
          <p14:tracePt t="207922" x="8378825" y="5937250"/>
          <p14:tracePt t="207930" x="8342313" y="5946775"/>
          <p14:tracePt t="207938" x="8323263" y="5946775"/>
          <p14:tracePt t="207946" x="8323263" y="5954713"/>
          <p14:tracePt t="207954" x="8296275" y="5964238"/>
          <p14:tracePt t="207963" x="8277225" y="5964238"/>
          <p14:tracePt t="207970" x="8269288" y="5973763"/>
          <p14:tracePt t="207978" x="8250238" y="5973763"/>
          <p14:tracePt t="207987" x="8240713" y="5973763"/>
          <p14:tracePt t="208003" x="8232775" y="5973763"/>
          <p14:tracePt t="208019" x="8223250" y="5973763"/>
          <p14:tracePt t="208026" x="8213725" y="5973763"/>
          <p14:tracePt t="208034" x="8204200" y="5973763"/>
          <p14:tracePt t="208042" x="8196263" y="5973763"/>
          <p14:tracePt t="208050" x="8186738" y="5973763"/>
          <p14:tracePt t="208058" x="8169275" y="5973763"/>
          <p14:tracePt t="208066" x="8150225" y="5964238"/>
          <p14:tracePt t="208074" x="8140700" y="5954713"/>
          <p14:tracePt t="208082" x="8104188" y="5937250"/>
          <p14:tracePt t="208091" x="8096250" y="5927725"/>
          <p14:tracePt t="208098" x="8067675" y="5918200"/>
          <p14:tracePt t="208114" x="8050213" y="5910263"/>
          <p14:tracePt t="208121" x="8040688" y="5910263"/>
          <p14:tracePt t="208129" x="8023225" y="5891213"/>
          <p14:tracePt t="208146" x="8013700" y="5881688"/>
          <p14:tracePt t="208155" x="8004175" y="5873750"/>
          <p14:tracePt t="208162" x="7994650" y="5864225"/>
          <p14:tracePt t="208170" x="7986713" y="5864225"/>
          <p14:tracePt t="208178" x="7977188" y="5845175"/>
          <p14:tracePt t="208194" x="7967663" y="5837238"/>
          <p14:tracePt t="208204" x="7958138" y="5837238"/>
          <p14:tracePt t="208210" x="7950200" y="5827713"/>
          <p14:tracePt t="208218" x="7931150" y="5818188"/>
          <p14:tracePt t="208234" x="7921625" y="5808663"/>
          <p14:tracePt t="208250" x="7913688" y="5808663"/>
          <p14:tracePt t="208307" x="7904163" y="5808663"/>
          <p14:tracePt t="208325" x="7894638" y="5808663"/>
          <p14:tracePt t="208330" x="7877175" y="5808663"/>
          <p14:tracePt t="208355" x="7867650" y="5808663"/>
          <p14:tracePt t="208363" x="7858125" y="5808663"/>
          <p14:tracePt t="208412" x="7850188" y="5818188"/>
          <p14:tracePt t="208482" x="7850188" y="5827713"/>
          <p14:tracePt t="208506" x="7840663" y="5827713"/>
          <p14:tracePt t="208658" x="7850188" y="5827713"/>
          <p14:tracePt t="208667" x="7867650" y="5827713"/>
          <p14:tracePt t="208674" x="7877175" y="5827713"/>
          <p14:tracePt t="208685" x="7913688" y="5808663"/>
          <p14:tracePt t="208690" x="7921625" y="5808663"/>
          <p14:tracePt t="208700" x="7950200" y="5808663"/>
          <p14:tracePt t="208706" x="7967663" y="5800725"/>
          <p14:tracePt t="208718" x="7994650" y="5791200"/>
          <p14:tracePt t="208724" x="8031163" y="5791200"/>
          <p14:tracePt t="208731" x="8059738" y="5781675"/>
          <p14:tracePt t="208739" x="8086725" y="5781675"/>
          <p14:tracePt t="208747" x="8132763" y="5764213"/>
          <p14:tracePt t="208755" x="8159750" y="5754688"/>
          <p14:tracePt t="208763" x="8204200" y="5754688"/>
          <p14:tracePt t="208775" x="8240713" y="5754688"/>
          <p14:tracePt t="208780" x="8269288" y="5745163"/>
          <p14:tracePt t="208788" x="8286750" y="5745163"/>
          <p14:tracePt t="208794" x="8305800" y="5745163"/>
          <p14:tracePt t="208804" x="8313738" y="5745163"/>
          <p14:tracePt t="208810" x="8342313" y="5745163"/>
          <p14:tracePt t="208818" x="8359775" y="5745163"/>
          <p14:tracePt t="208826" x="8378825" y="5745163"/>
          <p14:tracePt t="208834" x="8386763" y="5745163"/>
          <p14:tracePt t="208842" x="8396288" y="5745163"/>
          <p14:tracePt t="208850" x="8432800" y="5745163"/>
          <p14:tracePt t="208866" x="8459788" y="5754688"/>
          <p14:tracePt t="208874" x="8478838" y="5754688"/>
          <p14:tracePt t="208889" x="8515350" y="5754688"/>
          <p14:tracePt t="208890" x="8532813" y="5764213"/>
          <p14:tracePt t="208914" x="8551863" y="5764213"/>
          <p14:tracePt t="208930" x="8559800" y="5764213"/>
          <p14:tracePt t="208946" x="8569325" y="5764213"/>
          <p14:tracePt t="208954" x="8578850" y="5764213"/>
          <p14:tracePt t="208962" x="8596313" y="5764213"/>
          <p14:tracePt t="208979" x="8605838" y="5764213"/>
          <p14:tracePt t="208987" x="8615363" y="5764213"/>
          <p14:tracePt t="209003" x="8632825" y="5764213"/>
          <p14:tracePt t="209010" x="8642350" y="5764213"/>
          <p14:tracePt t="209018" x="8651875" y="5764213"/>
          <p14:tracePt t="209042" x="8661400" y="5772150"/>
          <p14:tracePt t="209068" x="8661400" y="5781675"/>
          <p14:tracePt t="209084" x="8661400" y="5791200"/>
          <p14:tracePt t="209096" x="8669338" y="5800725"/>
          <p14:tracePt t="209097" x="8678863" y="5808663"/>
          <p14:tracePt t="209106" x="8688388" y="5827713"/>
          <p14:tracePt t="209114" x="8688388" y="5837238"/>
          <p14:tracePt t="209122" x="8688388" y="5845175"/>
          <p14:tracePt t="209130" x="8697913" y="5873750"/>
          <p14:tracePt t="209138" x="8697913" y="5881688"/>
          <p14:tracePt t="209146" x="8697913" y="5891213"/>
          <p14:tracePt t="209154" x="8697913" y="5910263"/>
          <p14:tracePt t="209162" x="8697913" y="5927725"/>
          <p14:tracePt t="209170" x="8697913" y="5946775"/>
          <p14:tracePt t="209178" x="8697913" y="5954713"/>
          <p14:tracePt t="209187" x="8697913" y="5964238"/>
          <p14:tracePt t="209194" x="8697913" y="5991225"/>
          <p14:tracePt t="209210" x="8697913" y="6000750"/>
          <p14:tracePt t="209284" x="8697913" y="6010275"/>
          <p14:tracePt t="209314" x="8697913" y="6027738"/>
          <p14:tracePt t="209323" x="8697913" y="6037263"/>
          <p14:tracePt t="209329" x="8697913" y="6046788"/>
          <p14:tracePt t="209338" x="8697913" y="6054725"/>
          <p14:tracePt t="209346" x="8688388" y="6064250"/>
          <p14:tracePt t="209354" x="8669338" y="6083300"/>
          <p14:tracePt t="209378" x="8661400" y="6083300"/>
          <p14:tracePt t="209388" x="8651875" y="6091238"/>
          <p14:tracePt t="209394" x="8632825" y="6100763"/>
          <p14:tracePt t="209410" x="8605838" y="6100763"/>
          <p14:tracePt t="209418" x="8588375" y="6119813"/>
          <p14:tracePt t="209426" x="8551863" y="6119813"/>
          <p14:tracePt t="209434" x="8523288" y="6127750"/>
          <p14:tracePt t="209442" x="8496300" y="6127750"/>
          <p14:tracePt t="209450" x="8442325" y="6127750"/>
          <p14:tracePt t="209458" x="8405813" y="6127750"/>
          <p14:tracePt t="209466" x="8350250" y="6127750"/>
          <p14:tracePt t="209474" x="8305800" y="6127750"/>
          <p14:tracePt t="209482" x="8277225" y="6127750"/>
          <p14:tracePt t="209490" x="8232775" y="6127750"/>
          <p14:tracePt t="209498" x="8196263" y="6127750"/>
          <p14:tracePt t="209506" x="8177213" y="6127750"/>
          <p14:tracePt t="209514" x="8150225" y="6127750"/>
          <p14:tracePt t="209522" x="8140700" y="6127750"/>
          <p14:tracePt t="209529" x="8113713" y="6127750"/>
          <p14:tracePt t="209543" x="8104188" y="6127750"/>
          <p14:tracePt t="209547" x="8096250" y="6127750"/>
          <p14:tracePt t="209558" x="8086725" y="6127750"/>
          <p14:tracePt t="209563" x="8077200" y="6127750"/>
          <p14:tracePt t="209573" x="8067675" y="6127750"/>
          <p14:tracePt t="209578" x="8050213" y="6127750"/>
          <p14:tracePt t="209588" x="8031163" y="6127750"/>
          <p14:tracePt t="209593" x="8023225" y="6127750"/>
          <p14:tracePt t="209603" x="8013700" y="6127750"/>
          <p14:tracePt t="209610" x="7986713" y="6127750"/>
          <p14:tracePt t="209626" x="7977188" y="6127750"/>
          <p14:tracePt t="209636" x="7950200" y="6127750"/>
          <p14:tracePt t="209642" x="7940675" y="6127750"/>
          <p14:tracePt t="209651" x="7931150" y="6127750"/>
          <p14:tracePt t="209658" x="7921625" y="6127750"/>
          <p14:tracePt t="209666" x="7913688" y="6127750"/>
          <p14:tracePt t="209683" x="7885113" y="6119813"/>
          <p14:tracePt t="209754" x="7867650" y="6119813"/>
          <p14:tracePt t="209795" x="7850188" y="6110288"/>
          <p14:tracePt t="209811" x="7840663" y="6100763"/>
          <p14:tracePt t="209819" x="7831138" y="6091238"/>
          <p14:tracePt t="209829" x="7821613" y="6091238"/>
          <p14:tracePt t="209835" x="7813675" y="6091238"/>
          <p14:tracePt t="209841" x="7804150" y="6083300"/>
          <p14:tracePt t="209850" x="7804150" y="6073775"/>
          <p14:tracePt t="209858" x="7794625" y="6064250"/>
          <p14:tracePt t="209866" x="7785100" y="6064250"/>
          <p14:tracePt t="209874" x="7777163" y="6064250"/>
          <p14:tracePt t="209891" x="7758113" y="6046788"/>
          <p14:tracePt t="209905" x="7758113" y="6037263"/>
          <p14:tracePt t="209914" x="7758113" y="6027738"/>
          <p14:tracePt t="209922" x="7758113" y="6018213"/>
          <p14:tracePt t="209930" x="7748588" y="6000750"/>
          <p14:tracePt t="209938" x="7740650" y="6000750"/>
          <p14:tracePt t="209946" x="7731125" y="5991225"/>
          <p14:tracePt t="209954" x="7731125" y="5973763"/>
          <p14:tracePt t="209964" x="7731125" y="5964238"/>
          <p14:tracePt t="209971" x="7731125" y="5937250"/>
          <p14:tracePt t="209978" x="7731125" y="5927725"/>
          <p14:tracePt t="209987" x="7731125" y="5918200"/>
          <p14:tracePt t="210004" x="7731125" y="5900738"/>
          <p14:tracePt t="210009" x="7731125" y="5891213"/>
          <p14:tracePt t="210018" x="7731125" y="5881688"/>
          <p14:tracePt t="210026" x="7731125" y="5873750"/>
          <p14:tracePt t="210042" x="7731125" y="5854700"/>
          <p14:tracePt t="210058" x="7731125" y="5845175"/>
          <p14:tracePt t="210082" x="7740650" y="5837238"/>
          <p14:tracePt t="210098" x="7740650" y="5827713"/>
          <p14:tracePt t="210114" x="7740650" y="5818188"/>
          <p14:tracePt t="210122" x="7748588" y="5808663"/>
          <p14:tracePt t="210138" x="7758113" y="5800725"/>
          <p14:tracePt t="210145" x="7767638" y="5800725"/>
          <p14:tracePt t="210162" x="7785100" y="5791200"/>
          <p14:tracePt t="210171" x="7804150" y="5772150"/>
          <p14:tracePt t="210178" x="7821613" y="5764213"/>
          <p14:tracePt t="210188" x="7831138" y="5764213"/>
          <p14:tracePt t="210194" x="7867650" y="5754688"/>
          <p14:tracePt t="210204" x="7894638" y="5735638"/>
          <p14:tracePt t="210210" x="7931150" y="5718175"/>
          <p14:tracePt t="210218" x="7967663" y="5708650"/>
          <p14:tracePt t="210226" x="8013700" y="5708650"/>
          <p14:tracePt t="210234" x="8050213" y="5699125"/>
          <p14:tracePt t="210242" x="8104188" y="5699125"/>
          <p14:tracePt t="210249" x="8140700" y="5691188"/>
          <p14:tracePt t="210258" x="8196263" y="5691188"/>
          <p14:tracePt t="210266" x="8232775" y="5691188"/>
          <p14:tracePt t="210274" x="8286750" y="5691188"/>
          <p14:tracePt t="210282" x="8332788" y="5691188"/>
          <p14:tracePt t="210290" x="8369300" y="5691188"/>
          <p14:tracePt t="210298" x="8386763" y="5691188"/>
          <p14:tracePt t="210306" x="8415338" y="5691188"/>
          <p14:tracePt t="210314" x="8432800" y="5691188"/>
          <p14:tracePt t="210323" x="8442325" y="5691188"/>
          <p14:tracePt t="210332" x="8459788" y="5691188"/>
          <p14:tracePt t="210345" x="8478838" y="5691188"/>
          <p14:tracePt t="210347" x="8488363" y="5691188"/>
          <p14:tracePt t="210356" x="8515350" y="5691188"/>
          <p14:tracePt t="210362" x="8532813" y="5691188"/>
          <p14:tracePt t="210379" x="8559800" y="5691188"/>
          <p14:tracePt t="210388" x="8569325" y="5691188"/>
          <p14:tracePt t="210395" x="8588375" y="5708650"/>
          <p14:tracePt t="210420" x="8596313" y="5708650"/>
          <p14:tracePt t="210498" x="8605838" y="5718175"/>
          <p14:tracePt t="210523" x="8615363" y="5718175"/>
          <p14:tracePt t="210554" x="8615363" y="5735638"/>
          <p14:tracePt t="210570" x="8615363" y="5745163"/>
          <p14:tracePt t="210586" x="8615363" y="5754688"/>
          <p14:tracePt t="210594" x="8615363" y="5764213"/>
          <p14:tracePt t="210626" x="8615363" y="5781675"/>
          <p14:tracePt t="210844" x="8615363" y="5791200"/>
          <p14:tracePt t="210868" x="8624888" y="5808663"/>
          <p14:tracePt t="210876" x="8624888" y="5818188"/>
          <p14:tracePt t="210906" x="8624888" y="5827713"/>
          <p14:tracePt t="210922" x="8624888" y="5837238"/>
          <p14:tracePt t="210931" x="8624888" y="5845175"/>
          <p14:tracePt t="210938" x="8632825" y="5845175"/>
          <p14:tracePt t="210946" x="8642350" y="5854700"/>
          <p14:tracePt t="210970" x="8642350" y="5864225"/>
          <p14:tracePt t="210978" x="8642350" y="5873750"/>
          <p14:tracePt t="211066" x="8642350" y="5881688"/>
          <p14:tracePt t="211082" x="8642350" y="5900738"/>
          <p14:tracePt t="211106" x="8642350" y="5910263"/>
          <p14:tracePt t="211186" x="8642350" y="5927725"/>
          <p14:tracePt t="211195" x="8642350" y="5937250"/>
          <p14:tracePt t="211203" x="8642350" y="5946775"/>
          <p14:tracePt t="211210" x="8632825" y="5954713"/>
          <p14:tracePt t="211226" x="8632825" y="5964238"/>
          <p14:tracePt t="211236" x="8632825" y="5973763"/>
          <p14:tracePt t="211243" x="8624888" y="6000750"/>
          <p14:tracePt t="211258" x="8605838" y="6018213"/>
          <p14:tracePt t="211266" x="8596313" y="6037263"/>
          <p14:tracePt t="211290" x="8588375" y="6054725"/>
          <p14:tracePt t="211405" x="8578850" y="6064250"/>
          <p14:tracePt t="211434" x="8569325" y="6064250"/>
          <p14:tracePt t="211506" x="8559800" y="6064250"/>
          <p14:tracePt t="211522" x="8551863" y="6064250"/>
          <p14:tracePt t="211546" x="8542338" y="6073775"/>
          <p14:tracePt t="211596" x="8515350" y="6083300"/>
          <p14:tracePt t="211620" x="8515350" y="6091238"/>
          <p14:tracePt t="211650" x="8505825" y="6100763"/>
          <p14:tracePt t="212309" x="8496300" y="6110288"/>
          <p14:tracePt t="212314" x="8488363" y="6119813"/>
          <p14:tracePt t="212322" x="8478838" y="6127750"/>
          <p14:tracePt t="212347" x="8459788" y="6137275"/>
          <p14:tracePt t="212708" x="8451850" y="6119813"/>
          <p14:tracePt t="212732" x="8451850" y="6110288"/>
          <p14:tracePt t="212860" x="8442325" y="6100763"/>
          <p14:tracePt t="213070" x="8423275" y="6100763"/>
          <p14:tracePt t="213078" x="8369300" y="6100763"/>
          <p14:tracePt t="213084" x="8269288" y="6127750"/>
          <p14:tracePt t="213091" x="8177213" y="6146800"/>
          <p14:tracePt t="213098" x="8013700" y="6156325"/>
          <p14:tracePt t="213106" x="7831138" y="6173788"/>
          <p14:tracePt t="213114" x="7621588" y="6200775"/>
          <p14:tracePt t="213121" x="7421563" y="6200775"/>
          <p14:tracePt t="213129" x="7202488" y="6200775"/>
          <p14:tracePt t="213139" x="7019925" y="6200775"/>
          <p14:tracePt t="213146" x="6873875" y="6200775"/>
          <p14:tracePt t="213154" x="6710363" y="6200775"/>
          <p14:tracePt t="213162" x="6600825" y="6200775"/>
          <p14:tracePt t="213169" x="6508750" y="6183313"/>
          <p14:tracePt t="213178" x="6399213" y="6173788"/>
          <p14:tracePt t="213186" x="6318250" y="6146800"/>
          <p14:tracePt t="213194" x="6262688" y="6137275"/>
          <p14:tracePt t="213203" x="6199188" y="6137275"/>
          <p14:tracePt t="213210" x="6145213" y="6119813"/>
          <p14:tracePt t="213220" x="6099175" y="6119813"/>
          <p14:tracePt t="213225" x="6062663" y="6119813"/>
          <p14:tracePt t="213234" x="6016625" y="6119813"/>
          <p14:tracePt t="213242" x="5980113" y="6119813"/>
          <p14:tracePt t="213250" x="5935663" y="6119813"/>
          <p14:tracePt t="213258" x="5899150" y="6119813"/>
          <p14:tracePt t="213266" x="5843588" y="6119813"/>
          <p14:tracePt t="213274" x="5797550" y="6119813"/>
          <p14:tracePt t="213281" x="5734050" y="6110288"/>
          <p14:tracePt t="213290" x="5697538" y="6091238"/>
          <p14:tracePt t="213299" x="5680075" y="6091238"/>
          <p14:tracePt t="213389" x="5680075" y="6083300"/>
          <p14:tracePt t="213413" x="5680075" y="6073775"/>
          <p14:tracePt t="213421" x="5680075" y="6064250"/>
          <p14:tracePt t="213628" x="5661025" y="6046788"/>
          <p14:tracePt t="213636" x="5607050" y="6037263"/>
          <p14:tracePt t="213642" x="5551488" y="6027738"/>
          <p14:tracePt t="213650" x="5487988" y="6010275"/>
          <p14:tracePt t="213658" x="5461000" y="6010275"/>
          <p14:tracePt t="213666" x="5434013" y="5991225"/>
          <p14:tracePt t="213682" x="5424488" y="5991225"/>
          <p14:tracePt t="213698" x="5414963" y="5983288"/>
          <p14:tracePt t="213722" x="5405438" y="5983288"/>
          <p14:tracePt t="213746" x="5405438" y="5964238"/>
          <p14:tracePt t="213754" x="5405438" y="5954713"/>
          <p14:tracePt t="213761" x="5405438" y="5946775"/>
          <p14:tracePt t="213770" x="5405438" y="5937250"/>
          <p14:tracePt t="213778" x="5405438" y="5918200"/>
          <p14:tracePt t="213786" x="5397500" y="5910263"/>
          <p14:tracePt t="213810" x="5387975" y="5891213"/>
          <p14:tracePt t="213820" x="5387975" y="5881688"/>
          <p14:tracePt t="213826" x="5387975" y="5873750"/>
          <p14:tracePt t="213833" x="5387975" y="5864225"/>
          <p14:tracePt t="213841" x="5387975" y="5854700"/>
          <p14:tracePt t="213850" x="5387975" y="5845175"/>
          <p14:tracePt t="213859" x="5378450" y="5837238"/>
          <p14:tracePt t="213867" x="5368925" y="5827713"/>
          <p14:tracePt t="213899" x="5368925" y="5818188"/>
          <p14:tracePt t="213915" x="5368925" y="5800725"/>
          <p14:tracePt t="213923" x="5368925" y="5791200"/>
          <p14:tracePt t="213939" x="5368925" y="5781675"/>
          <p14:tracePt t="213965" x="5368925" y="5764213"/>
          <p14:tracePt t="213978" x="5368925" y="5754688"/>
          <p14:tracePt t="213986" x="5368925" y="5745163"/>
          <p14:tracePt t="214002" x="5368925" y="5735638"/>
          <p14:tracePt t="214018" x="5368925" y="5718175"/>
          <p14:tracePt t="214034" x="5368925" y="5699125"/>
          <p14:tracePt t="214050" x="5378450" y="5691188"/>
          <p14:tracePt t="214058" x="5397500" y="5691188"/>
          <p14:tracePt t="214066" x="5414963" y="5681663"/>
          <p14:tracePt t="214074" x="5451475" y="5662613"/>
          <p14:tracePt t="214082" x="5470525" y="5654675"/>
          <p14:tracePt t="214090" x="5497513" y="5645150"/>
          <p14:tracePt t="214098" x="5514975" y="5645150"/>
          <p14:tracePt t="214106" x="5551488" y="5635625"/>
          <p14:tracePt t="214114" x="5570538" y="5635625"/>
          <p14:tracePt t="214122" x="5616575" y="5635625"/>
          <p14:tracePt t="214129" x="5653088" y="5635625"/>
          <p14:tracePt t="214138" x="5670550" y="5635625"/>
          <p14:tracePt t="214146" x="5724525" y="5635625"/>
          <p14:tracePt t="214154" x="5753100" y="5635625"/>
          <p14:tracePt t="214162" x="5797550" y="5635625"/>
          <p14:tracePt t="214170" x="5826125" y="5635625"/>
          <p14:tracePt t="214178" x="5853113" y="5635625"/>
          <p14:tracePt t="214186" x="5899150" y="5635625"/>
          <p14:tracePt t="214194" x="5926138" y="5635625"/>
          <p14:tracePt t="214202" x="5962650" y="5635625"/>
          <p14:tracePt t="214210" x="6007100" y="5635625"/>
          <p14:tracePt t="214223" x="6035675" y="5635625"/>
          <p14:tracePt t="214227" x="6062663" y="5635625"/>
          <p14:tracePt t="214241" x="6072188" y="5635625"/>
          <p14:tracePt t="214243" x="6099175" y="5635625"/>
          <p14:tracePt t="214251" x="6126163" y="5645150"/>
          <p14:tracePt t="214259" x="6135688" y="5654675"/>
          <p14:tracePt t="214267" x="6153150" y="5662613"/>
          <p14:tracePt t="214299" x="6162675" y="5672138"/>
          <p14:tracePt t="214315" x="6172200" y="5681663"/>
          <p14:tracePt t="214324" x="6172200" y="5691188"/>
          <p14:tracePt t="214370" x="6172200" y="5699125"/>
          <p14:tracePt t="214386" x="6172200" y="5708650"/>
          <p14:tracePt t="214402" x="6172200" y="5727700"/>
          <p14:tracePt t="214409" x="6172200" y="5735638"/>
          <p14:tracePt t="214418" x="6172200" y="5745163"/>
          <p14:tracePt t="214426" x="6172200" y="5754688"/>
          <p14:tracePt t="214442" x="6162675" y="5772150"/>
          <p14:tracePt t="214450" x="6145213" y="5781675"/>
          <p14:tracePt t="214467" x="6135688" y="5791200"/>
          <p14:tracePt t="214474" x="6116638" y="5791200"/>
          <p14:tracePt t="214481" x="6099175" y="5800725"/>
          <p14:tracePt t="214490" x="6089650" y="5800725"/>
          <p14:tracePt t="214498" x="6080125" y="5818188"/>
          <p14:tracePt t="214506" x="6043613" y="5827713"/>
          <p14:tracePt t="214522" x="6016625" y="5837238"/>
          <p14:tracePt t="214530" x="5999163" y="5837238"/>
          <p14:tracePt t="214538" x="5980113" y="5845175"/>
          <p14:tracePt t="214546" x="5953125" y="5845175"/>
          <p14:tracePt t="214554" x="5935663" y="5864225"/>
          <p14:tracePt t="214562" x="5916613" y="5864225"/>
          <p14:tracePt t="214575" x="5907088" y="5864225"/>
          <p14:tracePt t="214578" x="5880100" y="5864225"/>
          <p14:tracePt t="214587" x="5862638" y="5864225"/>
          <p14:tracePt t="214596" x="5843588" y="5864225"/>
          <p14:tracePt t="214609" x="5826125" y="5864225"/>
          <p14:tracePt t="214612" x="5807075" y="5864225"/>
          <p14:tracePt t="214624" x="5780088" y="5864225"/>
          <p14:tracePt t="214626" x="5743575" y="5864225"/>
          <p14:tracePt t="214636" x="5724525" y="5864225"/>
          <p14:tracePt t="214642" x="5680075" y="5864225"/>
          <p14:tracePt t="214654" x="5653088" y="5864225"/>
          <p14:tracePt t="214657" x="5624513" y="5864225"/>
          <p14:tracePt t="214667" x="5597525" y="5864225"/>
          <p14:tracePt t="214674" x="5580063" y="5864225"/>
          <p14:tracePt t="214682" x="5561013" y="5864225"/>
          <p14:tracePt t="214690" x="5551488" y="5864225"/>
          <p14:tracePt t="214698" x="5543550" y="5864225"/>
          <p14:tracePt t="214706" x="5534025" y="5864225"/>
          <p14:tracePt t="214725" x="5514975" y="5864225"/>
          <p14:tracePt t="214748" x="5507038" y="5864225"/>
          <p14:tracePt t="214763" x="5497513" y="5864225"/>
          <p14:tracePt t="214771" x="5478463" y="5864225"/>
          <p14:tracePt t="214779" x="5470525" y="5864225"/>
          <p14:tracePt t="214794" x="5461000" y="5864225"/>
          <p14:tracePt t="214893" x="5451475" y="5864225"/>
          <p14:tracePt t="215247" x="5470525" y="5837238"/>
          <p14:tracePt t="215253" x="5497513" y="5827713"/>
          <p14:tracePt t="215263" x="5534025" y="5818188"/>
          <p14:tracePt t="215266" x="5597525" y="5800725"/>
          <p14:tracePt t="215274" x="5697538" y="5745163"/>
          <p14:tracePt t="215283" x="5789613" y="5699125"/>
          <p14:tracePt t="215294" x="5943600" y="5654675"/>
          <p14:tracePt t="215298" x="6053138" y="5599113"/>
          <p14:tracePt t="215306" x="6226175" y="5526088"/>
          <p14:tracePt t="215314" x="6381750" y="5445125"/>
          <p14:tracePt t="215322" x="6527800" y="5353050"/>
          <p14:tracePt t="215329" x="6700838" y="5262563"/>
          <p14:tracePt t="215341" x="6837363" y="5153025"/>
          <p14:tracePt t="215345" x="6956425" y="5070475"/>
          <p14:tracePt t="215355" x="7073900" y="4979988"/>
          <p14:tracePt t="215361" x="7212013" y="4906963"/>
          <p14:tracePt t="215370" x="7329488" y="4814888"/>
          <p14:tracePt t="215379" x="7466013" y="4705350"/>
          <p14:tracePt t="215390" x="7602538" y="4614863"/>
          <p14:tracePt t="215395" x="7685088" y="4532313"/>
          <p14:tracePt t="215407" x="7777163" y="4449763"/>
          <p14:tracePt t="215411" x="7858125" y="4340225"/>
          <p14:tracePt t="215423" x="7913688" y="4259263"/>
          <p14:tracePt t="215426" x="7958138" y="4167188"/>
          <p14:tracePt t="215438" x="7986713" y="4103688"/>
          <p14:tracePt t="215443" x="8023225" y="4040188"/>
          <p14:tracePt t="215451" x="8031163" y="3976688"/>
          <p14:tracePt t="215458" x="8040688" y="3921125"/>
          <p14:tracePt t="215471" x="8040688" y="3848100"/>
          <p14:tracePt t="215473" x="8067675" y="3803650"/>
          <p14:tracePt t="215482" x="8067675" y="3748088"/>
          <p14:tracePt t="215490" x="8077200" y="3711575"/>
          <p14:tracePt t="215498" x="8077200" y="3657600"/>
          <p14:tracePt t="215506" x="8077200" y="3621088"/>
          <p14:tracePt t="215514" x="8077200" y="3592513"/>
          <p14:tracePt t="215522" x="8086725" y="3529013"/>
          <p14:tracePt t="215530" x="8096250" y="3511550"/>
          <p14:tracePt t="215538" x="8096250" y="3475038"/>
          <p14:tracePt t="215546" x="8096250" y="3429000"/>
          <p14:tracePt t="215554" x="8096250" y="3419475"/>
          <p14:tracePt t="215561" x="8096250" y="3375025"/>
          <p14:tracePt t="215570" x="8096250" y="3355975"/>
          <p14:tracePt t="215578" x="8096250" y="3328988"/>
          <p14:tracePt t="215587" x="8096250" y="3282950"/>
          <p14:tracePt t="215593" x="8086725" y="3255963"/>
          <p14:tracePt t="215603" x="8067675" y="3246438"/>
          <p14:tracePt t="215610" x="8023225" y="3200400"/>
          <p14:tracePt t="215621" x="8004175" y="3192463"/>
          <p14:tracePt t="215626" x="7958138" y="3173413"/>
          <p14:tracePt t="215634" x="7904163" y="3155950"/>
          <p14:tracePt t="215642" x="7840663" y="3155950"/>
          <p14:tracePt t="215649" x="7767638" y="3155950"/>
          <p14:tracePt t="215658" x="7675563" y="3155950"/>
          <p14:tracePt t="215667" x="7602538" y="3155950"/>
          <p14:tracePt t="215674" x="7512050" y="3155950"/>
          <p14:tracePt t="215682" x="7421563" y="3155950"/>
          <p14:tracePt t="215690" x="7348538" y="3155950"/>
          <p14:tracePt t="215699" x="7256463" y="3155950"/>
          <p14:tracePt t="215706" x="7156450" y="3155950"/>
          <p14:tracePt t="215715" x="7083425" y="3155950"/>
          <p14:tracePt t="215722" x="7029450" y="3155950"/>
          <p14:tracePt t="215730" x="6973888" y="3155950"/>
          <p14:tracePt t="215738" x="6919913" y="3155950"/>
          <p14:tracePt t="215746" x="6864350" y="3155950"/>
          <p14:tracePt t="215754" x="6846888" y="3155950"/>
          <p14:tracePt t="215762" x="6800850" y="3155950"/>
          <p14:tracePt t="215770" x="6773863" y="3155950"/>
          <p14:tracePt t="215778" x="6764338" y="3155950"/>
          <p14:tracePt t="215787" x="6754813" y="3155950"/>
          <p14:tracePt t="215794" x="6746875" y="3155950"/>
          <p14:tracePt t="215802" x="6746875" y="3146425"/>
          <p14:tracePt t="215810" x="6737350" y="3146425"/>
          <p14:tracePt t="215922" x="6764338" y="3127375"/>
          <p14:tracePt t="215930" x="6773863" y="3127375"/>
          <p14:tracePt t="215938" x="6810375" y="3127375"/>
          <p14:tracePt t="215946" x="6827838" y="3119438"/>
          <p14:tracePt t="215953" x="6864350" y="3119438"/>
          <p14:tracePt t="215962" x="6910388" y="3100388"/>
          <p14:tracePt t="215971" x="6946900" y="3100388"/>
          <p14:tracePt t="215978" x="6973888" y="3100388"/>
          <p14:tracePt t="215986" x="7019925" y="3100388"/>
          <p14:tracePt t="215994" x="7065963" y="3090863"/>
          <p14:tracePt t="216003" x="7119938" y="3073400"/>
          <p14:tracePt t="216010" x="7165975" y="3073400"/>
          <p14:tracePt t="216020" x="7192963" y="3054350"/>
          <p14:tracePt t="216027" x="7239000" y="3046413"/>
          <p14:tracePt t="216034" x="7265988" y="3036888"/>
          <p14:tracePt t="216042" x="7292975" y="3036888"/>
          <p14:tracePt t="216050" x="7329488" y="3017838"/>
          <p14:tracePt t="216058" x="7366000" y="3009900"/>
          <p14:tracePt t="216066" x="7412038" y="3000375"/>
          <p14:tracePt t="216074" x="7485063" y="2982913"/>
          <p14:tracePt t="216082" x="7539038" y="2982913"/>
          <p14:tracePt t="216090" x="7602538" y="2963863"/>
          <p14:tracePt t="216097" x="7675563" y="2963863"/>
          <p14:tracePt t="216106" x="7721600" y="2946400"/>
          <p14:tracePt t="216114" x="7777163" y="2936875"/>
          <p14:tracePt t="216122" x="7813675" y="2927350"/>
          <p14:tracePt t="216130" x="7850188" y="2927350"/>
          <p14:tracePt t="216138" x="7894638" y="2890838"/>
          <p14:tracePt t="216146" x="7913688" y="2890838"/>
          <p14:tracePt t="216155" x="7940675" y="2881313"/>
          <p14:tracePt t="216162" x="7958138" y="2881313"/>
          <p14:tracePt t="216170" x="7994650" y="2873375"/>
          <p14:tracePt t="216178" x="8013700" y="2873375"/>
          <p14:tracePt t="216186" x="8050213" y="2854325"/>
          <p14:tracePt t="216194" x="8059738" y="2854325"/>
          <p14:tracePt t="216202" x="8096250" y="2854325"/>
          <p14:tracePt t="216210" x="8140700" y="2854325"/>
          <p14:tracePt t="216219" x="8159750" y="2854325"/>
          <p14:tracePt t="216225" x="8186738" y="2854325"/>
          <p14:tracePt t="216234" x="8223250" y="2854325"/>
          <p14:tracePt t="216242" x="8232775" y="2854325"/>
          <p14:tracePt t="216250" x="8269288" y="2854325"/>
          <p14:tracePt t="216258" x="8277225" y="2854325"/>
          <p14:tracePt t="216274" x="8286750" y="2854325"/>
          <p14:tracePt t="216344" x="8296275" y="2854325"/>
          <p14:tracePt t="216364" x="8296275" y="2873375"/>
          <p14:tracePt t="216372" x="8296275" y="2890838"/>
          <p14:tracePt t="216380" x="8296275" y="2900363"/>
          <p14:tracePt t="216390" x="8296275" y="2927350"/>
          <p14:tracePt t="216394" x="8296275" y="2946400"/>
          <p14:tracePt t="216404" x="8296275" y="2973388"/>
          <p14:tracePt t="216410" x="8296275" y="2990850"/>
          <p14:tracePt t="216419" x="8296275" y="3017838"/>
          <p14:tracePt t="216426" x="8296275" y="3063875"/>
          <p14:tracePt t="216434" x="8277225" y="3090863"/>
          <p14:tracePt t="216442" x="8269288" y="3119438"/>
          <p14:tracePt t="216451" x="8269288" y="3163888"/>
          <p14:tracePt t="216461" x="8269288" y="3192463"/>
          <p14:tracePt t="216476" x="8269288" y="3282950"/>
          <p14:tracePt t="216482" x="8269288" y="3328988"/>
          <p14:tracePt t="216490" x="8269288" y="3382963"/>
          <p14:tracePt t="216498" x="8269288" y="3419475"/>
          <p14:tracePt t="216506" x="8269288" y="3455988"/>
          <p14:tracePt t="216513" x="8269288" y="3538538"/>
          <p14:tracePt t="216521" x="8269288" y="3592513"/>
          <p14:tracePt t="216530" x="8269288" y="3684588"/>
          <p14:tracePt t="216538" x="8269288" y="3757613"/>
          <p14:tracePt t="216546" x="8269288" y="3884613"/>
          <p14:tracePt t="216554" x="8269288" y="3994150"/>
          <p14:tracePt t="216562" x="8269288" y="4103688"/>
          <p14:tracePt t="216571" x="8269288" y="4249738"/>
          <p14:tracePt t="216578" x="8269288" y="4395788"/>
          <p14:tracePt t="216587" x="8269288" y="4541838"/>
          <p14:tracePt t="216594" x="8269288" y="4668838"/>
          <p14:tracePt t="216603" x="8269288" y="4797425"/>
          <p14:tracePt t="216610" x="8269288" y="4906963"/>
          <p14:tracePt t="216621" x="8269288" y="5016500"/>
          <p14:tracePt t="216626" x="8269288" y="5070475"/>
          <p14:tracePt t="216634" x="8269288" y="5143500"/>
          <p14:tracePt t="216642" x="8269288" y="5207000"/>
          <p14:tracePt t="216652" x="8269288" y="5262563"/>
          <p14:tracePt t="216658" x="8269288" y="5299075"/>
          <p14:tracePt t="216667" x="8269288" y="5343525"/>
          <p14:tracePt t="216674" x="8269288" y="5362575"/>
          <p14:tracePt t="216683" x="8269288" y="5399088"/>
          <p14:tracePt t="216690" x="8269288" y="5426075"/>
          <p14:tracePt t="216698" x="8269288" y="5445125"/>
          <p14:tracePt t="216706" x="8269288" y="5472113"/>
          <p14:tracePt t="216715" x="8269288" y="5508625"/>
          <p14:tracePt t="216722" x="8269288" y="5535613"/>
          <p14:tracePt t="216730" x="8269288" y="5554663"/>
          <p14:tracePt t="216738" x="8269288" y="5581650"/>
          <p14:tracePt t="216746" x="8269288" y="5599113"/>
          <p14:tracePt t="216754" x="8259763" y="5618163"/>
          <p14:tracePt t="216762" x="8259763" y="5626100"/>
          <p14:tracePt t="217204" x="8240713" y="5645150"/>
          <p14:tracePt t="217218" x="8232775" y="5645150"/>
          <p14:tracePt t="217224" x="8223250" y="5654675"/>
          <p14:tracePt t="217226" x="8204200" y="5654675"/>
          <p14:tracePt t="217242" x="8196263" y="5654675"/>
          <p14:tracePt t="217674" x="8177213" y="5654675"/>
          <p14:tracePt t="217683" x="8150225" y="5654675"/>
          <p14:tracePt t="217690" x="8140700" y="5654675"/>
          <p14:tracePt t="217698" x="8113713" y="5654675"/>
          <p14:tracePt t="217706" x="8096250" y="5654675"/>
          <p14:tracePt t="217715" x="8059738" y="5654675"/>
          <p14:tracePt t="217722" x="8031163" y="5645150"/>
          <p14:tracePt t="217729" x="8013700" y="5635625"/>
          <p14:tracePt t="217746" x="8004175" y="5635625"/>
          <p14:tracePt t="217754" x="7977188" y="5635625"/>
          <p14:tracePt t="217761" x="7967663" y="5635625"/>
          <p14:tracePt t="217771" x="7958138" y="5635625"/>
          <p14:tracePt t="217779" x="7950200" y="5635625"/>
          <p14:tracePt t="217787" x="7931150" y="5635625"/>
          <p14:tracePt t="217802" x="7921625" y="5635625"/>
          <p14:tracePt t="217820" x="7913688" y="5635625"/>
          <p14:tracePt t="217875" x="7894638" y="5635625"/>
          <p14:tracePt t="217884" x="7885113" y="5635625"/>
          <p14:tracePt t="217908" x="7877175" y="5635625"/>
          <p14:tracePt t="217923" x="7877175" y="5626100"/>
          <p14:tracePt t="217939" x="7877175" y="5618163"/>
          <p14:tracePt t="218034" x="7877175" y="5608638"/>
          <p14:tracePt t="218042" x="7885113" y="5608638"/>
          <p14:tracePt t="218069" x="7894638" y="5608638"/>
          <p14:tracePt t="218077" x="7913688" y="5608638"/>
          <p14:tracePt t="218116" x="7921625" y="5608638"/>
          <p14:tracePt t="218142" x="7931150" y="5599113"/>
          <p14:tracePt t="218152" x="7940675" y="5589588"/>
          <p14:tracePt t="218163" x="7958138" y="5572125"/>
          <p14:tracePt t="218178" x="7967663" y="5572125"/>
          <p14:tracePt t="218507" x="7967663" y="5562600"/>
          <p14:tracePt t="218515" x="7967663" y="5554663"/>
          <p14:tracePt t="218522" x="7977188" y="5535613"/>
          <p14:tracePt t="218530" x="7986713" y="5518150"/>
          <p14:tracePt t="218538" x="8004175" y="5489575"/>
          <p14:tracePt t="218546" x="8004175" y="5472113"/>
          <p14:tracePt t="218554" x="8013700" y="5453063"/>
          <p14:tracePt t="218578" x="8013700" y="5445125"/>
          <p14:tracePt t="218594" x="8023225" y="5435600"/>
          <p14:tracePt t="218763" x="8023225" y="5426075"/>
          <p14:tracePt t="218771" x="8023225" y="5408613"/>
          <p14:tracePt t="218779" x="8023225" y="5399088"/>
          <p14:tracePt t="218788" x="8023225" y="5389563"/>
          <p14:tracePt t="218795" x="8023225" y="5380038"/>
          <p14:tracePt t="218806" x="8023225" y="5362575"/>
          <p14:tracePt t="218810" x="8023225" y="5343525"/>
          <p14:tracePt t="218820" x="8023225" y="5335588"/>
          <p14:tracePt t="218826" x="8023225" y="5326063"/>
          <p14:tracePt t="218834" x="8023225" y="5316538"/>
          <p14:tracePt t="218842" x="8031163" y="5299075"/>
          <p14:tracePt t="218850" x="8040688" y="5289550"/>
          <p14:tracePt t="218858" x="8067675" y="5270500"/>
          <p14:tracePt t="218866" x="8096250" y="5233988"/>
          <p14:tracePt t="218874" x="8159750" y="5216525"/>
          <p14:tracePt t="218887" x="8240713" y="5160963"/>
          <p14:tracePt t="218891" x="8305800" y="5133975"/>
          <p14:tracePt t="218898" x="8369300" y="5080000"/>
          <p14:tracePt t="218906" x="8488363" y="5033963"/>
          <p14:tracePt t="218914" x="8588375" y="4979988"/>
          <p14:tracePt t="218922" x="8642350" y="4951413"/>
          <p14:tracePt t="218930" x="8761413" y="4897438"/>
          <p14:tracePt t="218938" x="8861425" y="4870450"/>
          <p14:tracePt t="218946" x="8970963" y="4814888"/>
          <p14:tracePt t="218955" x="9107488" y="4751388"/>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H="1" flipV="1">
            <a:off x="6516688" y="1700213"/>
            <a:ext cx="0" cy="11525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608888" y="6235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421438"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91388" y="637540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12677" name="Text Box 37"/>
          <p:cNvSpPr txBox="1">
            <a:spLocks noChangeArrowheads="1"/>
          </p:cNvSpPr>
          <p:nvPr/>
        </p:nvSpPr>
        <p:spPr bwMode="auto">
          <a:xfrm>
            <a:off x="684213" y="163513"/>
            <a:ext cx="32832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dirty="0"/>
              <a:t>ALU</a:t>
            </a:r>
            <a:r>
              <a:rPr lang="ja-JP" altLang="en-US" sz="2400" b="1" dirty="0"/>
              <a:t>とレジスタファイル</a:t>
            </a:r>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2938" y="2441368"/>
            <a:ext cx="3174" cy="316727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35550" y="6375400"/>
            <a:ext cx="1336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40" name="Line 100"/>
          <p:cNvSpPr>
            <a:spLocks noChangeShapeType="1"/>
          </p:cNvSpPr>
          <p:nvPr/>
        </p:nvSpPr>
        <p:spPr bwMode="auto">
          <a:xfrm>
            <a:off x="3348038" y="2924175"/>
            <a:ext cx="30241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722938" y="5586412"/>
            <a:ext cx="282575" cy="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2" name="Line 112"/>
          <p:cNvSpPr>
            <a:spLocks noChangeShapeType="1"/>
          </p:cNvSpPr>
          <p:nvPr/>
        </p:nvSpPr>
        <p:spPr bwMode="auto">
          <a:xfrm>
            <a:off x="3490913" y="2708275"/>
            <a:ext cx="4394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235825" y="363855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rwe</a:t>
            </a:r>
          </a:p>
        </p:txBody>
      </p:sp>
      <p:sp>
        <p:nvSpPr>
          <p:cNvPr id="112764" name="Line 124"/>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316913" y="2781300"/>
            <a:ext cx="0" cy="29527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812088" y="5734050"/>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71" name="Text Box 131"/>
          <p:cNvSpPr txBox="1">
            <a:spLocks noChangeArrowheads="1"/>
          </p:cNvSpPr>
          <p:nvPr/>
        </p:nvSpPr>
        <p:spPr bwMode="auto">
          <a:xfrm>
            <a:off x="7524750" y="29241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5218112" y="557450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endParaRPr lang="en-US" altLang="ja-JP" sz="1200" b="1" dirty="0"/>
          </a:p>
        </p:txBody>
      </p:sp>
      <p:sp>
        <p:nvSpPr>
          <p:cNvPr id="112776" name="Text Box 136"/>
          <p:cNvSpPr txBox="1">
            <a:spLocks noChangeArrowheads="1"/>
          </p:cNvSpPr>
          <p:nvPr/>
        </p:nvSpPr>
        <p:spPr bwMode="auto">
          <a:xfrm>
            <a:off x="7810500" y="576183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7092950" y="436562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704199" y="22434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3924300" y="242093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859338" y="141287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38156" y="3498851"/>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6183312" y="3489723"/>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24" name="テキスト ボックス 123">
            <a:extLst>
              <a:ext uri="{FF2B5EF4-FFF2-40B4-BE49-F238E27FC236}">
                <a16:creationId xmlns:a16="http://schemas.microsoft.com/office/drawing/2014/main" id="{BBDBDF73-0F85-4CB3-8C0A-C00024BBB8A7}"/>
              </a:ext>
            </a:extLst>
          </p:cNvPr>
          <p:cNvSpPr txBox="1"/>
          <p:nvPr/>
        </p:nvSpPr>
        <p:spPr>
          <a:xfrm>
            <a:off x="67328" y="1068169"/>
            <a:ext cx="2879554" cy="646331"/>
          </a:xfrm>
          <a:prstGeom prst="rect">
            <a:avLst/>
          </a:prstGeom>
          <a:noFill/>
          <a:ln>
            <a:solidFill>
              <a:schemeClr val="tx1"/>
            </a:solidFill>
          </a:ln>
        </p:spPr>
        <p:txBody>
          <a:bodyPr wrap="square" rtlCol="0">
            <a:spAutoFit/>
          </a:bodyPr>
          <a:lstStyle/>
          <a:p>
            <a:r>
              <a:rPr lang="en-US" altLang="ja-JP" dirty="0"/>
              <a:t>assign </a:t>
            </a:r>
            <a:r>
              <a:rPr lang="en-US" altLang="ja-JP" dirty="0" err="1"/>
              <a:t>addcom</a:t>
            </a:r>
            <a:r>
              <a:rPr lang="en-US" altLang="ja-JP" dirty="0"/>
              <a:t> = (</a:t>
            </a:r>
            <a:r>
              <a:rPr lang="en-US" altLang="ja-JP" dirty="0" err="1"/>
              <a:t>lw_op|sw_op|bra_op</a:t>
            </a:r>
            <a:r>
              <a:rPr lang="en-US" altLang="ja-JP" dirty="0"/>
              <a:t>);</a:t>
            </a:r>
          </a:p>
        </p:txBody>
      </p:sp>
      <p:sp>
        <p:nvSpPr>
          <p:cNvPr id="3" name="テキスト ボックス 2">
            <a:extLst>
              <a:ext uri="{FF2B5EF4-FFF2-40B4-BE49-F238E27FC236}">
                <a16:creationId xmlns:a16="http://schemas.microsoft.com/office/drawing/2014/main" id="{1FE4D826-11E6-45DE-AADD-28FF78EA5FE2}"/>
              </a:ext>
            </a:extLst>
          </p:cNvPr>
          <p:cNvSpPr txBox="1"/>
          <p:nvPr/>
        </p:nvSpPr>
        <p:spPr>
          <a:xfrm>
            <a:off x="51261" y="2318611"/>
            <a:ext cx="4288506" cy="942907"/>
          </a:xfrm>
          <a:prstGeom prst="rect">
            <a:avLst/>
          </a:prstGeom>
          <a:solidFill>
            <a:schemeClr val="bg1"/>
          </a:solidFill>
          <a:ln>
            <a:solidFill>
              <a:schemeClr val="tx1"/>
            </a:solidFill>
          </a:ln>
        </p:spPr>
        <p:txBody>
          <a:bodyPr wrap="square" rtlCol="0">
            <a:spAutoFit/>
          </a:bodyPr>
          <a:lstStyle/>
          <a:p>
            <a:r>
              <a:rPr lang="en-US" altLang="ja-JP"/>
              <a:t>alu alu_1(.a(srca), .b(srcb), .s(funct3), .ext(ext), .addcom(addcom),  .y(aluresult));</a:t>
            </a:r>
            <a:endParaRPr lang="en-US" altLang="ja-JP" dirty="0"/>
          </a:p>
        </p:txBody>
      </p:sp>
      <p:cxnSp>
        <p:nvCxnSpPr>
          <p:cNvPr id="5" name="直線矢印コネクタ 4">
            <a:extLst>
              <a:ext uri="{FF2B5EF4-FFF2-40B4-BE49-F238E27FC236}">
                <a16:creationId xmlns:a16="http://schemas.microsoft.com/office/drawing/2014/main" id="{83E26731-AE20-4A93-83B9-B095251281CA}"/>
              </a:ext>
            </a:extLst>
          </p:cNvPr>
          <p:cNvCxnSpPr>
            <a:cxnSpLocks/>
            <a:stCxn id="3" idx="3"/>
          </p:cNvCxnSpPr>
          <p:nvPr/>
        </p:nvCxnSpPr>
        <p:spPr>
          <a:xfrm flipV="1">
            <a:off x="4339767" y="1664033"/>
            <a:ext cx="2022138" cy="11260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9" name="テキスト ボックス 128">
            <a:extLst>
              <a:ext uri="{FF2B5EF4-FFF2-40B4-BE49-F238E27FC236}">
                <a16:creationId xmlns:a16="http://schemas.microsoft.com/office/drawing/2014/main" id="{D1C8D8A8-0035-41BD-AE82-C4F71F10D313}"/>
              </a:ext>
            </a:extLst>
          </p:cNvPr>
          <p:cNvSpPr txBox="1"/>
          <p:nvPr/>
        </p:nvSpPr>
        <p:spPr>
          <a:xfrm>
            <a:off x="276466" y="3428822"/>
            <a:ext cx="4704360" cy="1200329"/>
          </a:xfrm>
          <a:prstGeom prst="rect">
            <a:avLst/>
          </a:prstGeom>
          <a:solidFill>
            <a:schemeClr val="bg1"/>
          </a:solidFill>
          <a:ln>
            <a:solidFill>
              <a:schemeClr val="tx1"/>
            </a:solidFill>
          </a:ln>
        </p:spPr>
        <p:txBody>
          <a:bodyPr wrap="square" rtlCol="0">
            <a:spAutoFit/>
          </a:bodyPr>
          <a:lstStyle/>
          <a:p>
            <a:r>
              <a:rPr lang="en-US" altLang="ja-JP" dirty="0" err="1"/>
              <a:t>rfile</a:t>
            </a:r>
            <a:r>
              <a:rPr lang="en-US" altLang="ja-JP" dirty="0"/>
              <a:t> rfile_1(.</a:t>
            </a:r>
            <a:r>
              <a:rPr lang="en-US" altLang="ja-JP" dirty="0" err="1"/>
              <a:t>clk</a:t>
            </a:r>
            <a:r>
              <a:rPr lang="en-US" altLang="ja-JP" dirty="0"/>
              <a:t>(</a:t>
            </a:r>
            <a:r>
              <a:rPr lang="en-US" altLang="ja-JP" dirty="0" err="1"/>
              <a:t>clk</a:t>
            </a:r>
            <a:r>
              <a:rPr lang="en-US" altLang="ja-JP" dirty="0"/>
              <a:t>), .rd1(reg1), .a1(rs1), </a:t>
            </a:r>
          </a:p>
          <a:p>
            <a:r>
              <a:rPr lang="ja-JP" altLang="en-US" dirty="0"/>
              <a:t>　　　　　　　　　　　　　　</a:t>
            </a:r>
            <a:r>
              <a:rPr lang="en-US" altLang="ja-JP" dirty="0"/>
              <a:t>.rd2(reg2), .a2(rs2), </a:t>
            </a:r>
          </a:p>
          <a:p>
            <a:r>
              <a:rPr lang="en-US" altLang="ja-JP" dirty="0"/>
              <a:t>	.wd3(result), .a3(</a:t>
            </a:r>
            <a:r>
              <a:rPr lang="en-US" altLang="ja-JP" dirty="0" err="1"/>
              <a:t>rd</a:t>
            </a:r>
            <a:r>
              <a:rPr lang="en-US" altLang="ja-JP" dirty="0"/>
              <a:t>), .we3(</a:t>
            </a:r>
            <a:r>
              <a:rPr lang="en-US" altLang="ja-JP" dirty="0" err="1"/>
              <a:t>rwe</a:t>
            </a:r>
            <a:r>
              <a:rPr lang="en-US" altLang="ja-JP" dirty="0"/>
              <a:t>));</a:t>
            </a:r>
          </a:p>
          <a:p>
            <a:endParaRPr lang="en-US" altLang="ja-JP" dirty="0"/>
          </a:p>
        </p:txBody>
      </p:sp>
      <p:cxnSp>
        <p:nvCxnSpPr>
          <p:cNvPr id="130" name="直線矢印コネクタ 129">
            <a:extLst>
              <a:ext uri="{FF2B5EF4-FFF2-40B4-BE49-F238E27FC236}">
                <a16:creationId xmlns:a16="http://schemas.microsoft.com/office/drawing/2014/main" id="{FEC53D64-A49D-4BD9-8990-057D8AFFBAC0}"/>
              </a:ext>
            </a:extLst>
          </p:cNvPr>
          <p:cNvCxnSpPr>
            <a:cxnSpLocks/>
            <a:stCxn id="129" idx="3"/>
          </p:cNvCxnSpPr>
          <p:nvPr/>
        </p:nvCxnSpPr>
        <p:spPr>
          <a:xfrm flipV="1">
            <a:off x="4980826" y="3238499"/>
            <a:ext cx="1678737" cy="7904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矢印コネクタ 101">
            <a:extLst>
              <a:ext uri="{FF2B5EF4-FFF2-40B4-BE49-F238E27FC236}">
                <a16:creationId xmlns:a16="http://schemas.microsoft.com/office/drawing/2014/main" id="{80D94AB6-A594-4955-A715-CE599A1F69E7}"/>
              </a:ext>
            </a:extLst>
          </p:cNvPr>
          <p:cNvCxnSpPr>
            <a:cxnSpLocks/>
          </p:cNvCxnSpPr>
          <p:nvPr/>
        </p:nvCxnSpPr>
        <p:spPr>
          <a:xfrm flipV="1">
            <a:off x="2894755" y="1179012"/>
            <a:ext cx="1913050" cy="2635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a:extLst>
              <a:ext uri="{FF2B5EF4-FFF2-40B4-BE49-F238E27FC236}">
                <a16:creationId xmlns:a16="http://schemas.microsoft.com/office/drawing/2014/main" id="{59759026-A2C6-46BD-BA1C-89F9B63DDE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10051681"/>
      </p:ext>
    </p:extLst>
  </p:cSld>
  <p:clrMapOvr>
    <a:masterClrMapping/>
  </p:clrMapOvr>
  <mc:AlternateContent xmlns:mc="http://schemas.openxmlformats.org/markup-compatibility/2006">
    <mc:Choice xmlns:p14="http://schemas.microsoft.com/office/powerpoint/2010/main" Requires="p14">
      <p:transition spd="slow" p14:dur="2000" advTm="104708"/>
    </mc:Choice>
    <mc:Fallback>
      <p:transition spd="slow" advTm="104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324" x="9061450" y="3621088"/>
          <p14:tracePt t="2332" x="9007475" y="3621088"/>
          <p14:tracePt t="2340" x="8961438" y="3621088"/>
          <p14:tracePt t="2348" x="8924925" y="3621088"/>
          <p14:tracePt t="2356" x="8907463" y="3621088"/>
          <p14:tracePt t="2364" x="8861425" y="3621088"/>
          <p14:tracePt t="2372" x="8851900" y="3621088"/>
          <p14:tracePt t="2380" x="8788400" y="3629025"/>
          <p14:tracePt t="2396" x="8761413" y="3629025"/>
          <p14:tracePt t="2405" x="8751888" y="3629025"/>
          <p14:tracePt t="2412" x="8724900" y="3629025"/>
          <p14:tracePt t="2420" x="8724900" y="3638550"/>
          <p14:tracePt t="2428" x="8705850" y="3638550"/>
          <p14:tracePt t="2437" x="8688388" y="3638550"/>
          <p14:tracePt t="2444" x="8669338" y="3638550"/>
          <p14:tracePt t="2454" x="8661400" y="3638550"/>
          <p14:tracePt t="2460" x="8642350" y="3638550"/>
          <p14:tracePt t="2470" x="8632825" y="3638550"/>
          <p14:tracePt t="2476" x="8624888" y="3638550"/>
          <p14:tracePt t="2484" x="8605838" y="3638550"/>
          <p14:tracePt t="2492" x="8596313" y="3638550"/>
          <p14:tracePt t="2500" x="8588375" y="3638550"/>
          <p14:tracePt t="2508" x="8578850" y="3638550"/>
          <p14:tracePt t="2516" x="8559800" y="3638550"/>
          <p14:tracePt t="2524" x="8551863" y="3638550"/>
          <p14:tracePt t="2700" x="8542338" y="3638550"/>
          <p14:tracePt t="2733" x="8523288" y="3638550"/>
          <p14:tracePt t="2740" x="8515350" y="3638550"/>
          <p14:tracePt t="2748" x="8505825" y="3638550"/>
          <p14:tracePt t="2756" x="8496300" y="3638550"/>
          <p14:tracePt t="2764" x="8488363" y="3638550"/>
          <p14:tracePt t="2836" x="8478838" y="3638550"/>
          <p14:tracePt t="2845" x="8469313" y="3638550"/>
          <p14:tracePt t="2853" x="8459788" y="3638550"/>
          <p14:tracePt t="2861" x="8432800" y="3638550"/>
          <p14:tracePt t="2877" x="8423275" y="3638550"/>
          <p14:tracePt t="2885" x="8396288" y="3638550"/>
          <p14:tracePt t="2906" x="8359775" y="3638550"/>
          <p14:tracePt t="2908" x="8342313" y="3638550"/>
          <p14:tracePt t="2916" x="8296275" y="3638550"/>
          <p14:tracePt t="2924" x="8259763" y="3638550"/>
          <p14:tracePt t="2933" x="8204200" y="3638550"/>
          <p14:tracePt t="2940" x="8086725" y="3657600"/>
          <p14:tracePt t="2948" x="7977188" y="3675063"/>
          <p14:tracePt t="2956" x="7813675" y="3675063"/>
          <p14:tracePt t="2964" x="7667625" y="3675063"/>
          <p14:tracePt t="2973" x="7539038" y="3657600"/>
          <p14:tracePt t="2980" x="7402513" y="3565525"/>
          <p14:tracePt t="2988" x="7248525" y="3438525"/>
          <p14:tracePt t="2996" x="7119938" y="3319463"/>
          <p14:tracePt t="3004" x="7000875" y="3155950"/>
          <p14:tracePt t="3012" x="6910388" y="2917825"/>
          <p14:tracePt t="3020" x="6791325" y="2644775"/>
          <p14:tracePt t="3028" x="6654800" y="2298700"/>
          <p14:tracePt t="3037" x="6545263" y="1897063"/>
          <p14:tracePt t="3044" x="6427788" y="1412875"/>
          <p14:tracePt t="3054" x="6326188" y="1149350"/>
          <p14:tracePt t="3060" x="6254750" y="884238"/>
          <p14:tracePt t="3069" x="6135688" y="601663"/>
          <p14:tracePt t="3076" x="5972175" y="319088"/>
          <p14:tracePt t="3084" x="5853113" y="127000"/>
          <p14:tracePt t="3492" x="3919538" y="73025"/>
          <p14:tracePt t="3501" x="3919538" y="127000"/>
          <p14:tracePt t="3508" x="3919538" y="182563"/>
          <p14:tracePt t="3516" x="3919538" y="236538"/>
          <p14:tracePt t="3524" x="3919538" y="282575"/>
          <p14:tracePt t="3532" x="3919538" y="355600"/>
          <p14:tracePt t="3540" x="3919538" y="392113"/>
          <p14:tracePt t="3549" x="3919538" y="419100"/>
          <p14:tracePt t="3556" x="3919538" y="465138"/>
          <p14:tracePt t="3564" x="3919538" y="492125"/>
          <p14:tracePt t="3572" x="3919538" y="519113"/>
          <p14:tracePt t="3581" x="3919538" y="547688"/>
          <p14:tracePt t="3588" x="3911600" y="565150"/>
          <p14:tracePt t="3596" x="3911600" y="601663"/>
          <p14:tracePt t="3604" x="3892550" y="620713"/>
          <p14:tracePt t="3612" x="3883025" y="647700"/>
          <p14:tracePt t="3622" x="3875088" y="665163"/>
          <p14:tracePt t="3628" x="3875088" y="684213"/>
          <p14:tracePt t="3637" x="3865563" y="693738"/>
          <p14:tracePt t="3644" x="3838575" y="720725"/>
          <p14:tracePt t="3653" x="3819525" y="747713"/>
          <p14:tracePt t="3660" x="3792538" y="766763"/>
          <p14:tracePt t="3680" x="3702050" y="830263"/>
          <p14:tracePt t="3684" x="3646488" y="866775"/>
          <p14:tracePt t="3693" x="3619500" y="884238"/>
          <p14:tracePt t="3701" x="3563938" y="920750"/>
          <p14:tracePt t="3708" x="3463925" y="957263"/>
          <p14:tracePt t="3716" x="3382963" y="1003300"/>
          <p14:tracePt t="3724" x="3300413" y="1039813"/>
          <p14:tracePt t="3737" x="3227388" y="1066800"/>
          <p14:tracePt t="3743" x="3144838" y="1103313"/>
          <p14:tracePt t="3753" x="3081338" y="1130300"/>
          <p14:tracePt t="3758" x="2971800" y="1149350"/>
          <p14:tracePt t="3765" x="2889250" y="1176338"/>
          <p14:tracePt t="3775" x="2825750" y="1195388"/>
          <p14:tracePt t="3781" x="2698750" y="1222375"/>
          <p14:tracePt t="3789" x="2625725" y="1239838"/>
          <p14:tracePt t="3799" x="2525713" y="1249363"/>
          <p14:tracePt t="3804" x="2416175" y="1249363"/>
          <p14:tracePt t="3814" x="2306638" y="1268413"/>
          <p14:tracePt t="3824" x="2197100" y="1268413"/>
          <p14:tracePt t="3831" x="2070100" y="1268413"/>
          <p14:tracePt t="3837" x="1960563" y="1268413"/>
          <p14:tracePt t="3845" x="1868488" y="1268413"/>
          <p14:tracePt t="3857" x="1758950" y="1268413"/>
          <p14:tracePt t="3864" x="1685925" y="1268413"/>
          <p14:tracePt t="3870" x="1622425" y="1268413"/>
          <p14:tracePt t="3876" x="1585913" y="1268413"/>
          <p14:tracePt t="3886" x="1568450" y="1268413"/>
          <p14:tracePt t="3906" x="1504950" y="1285875"/>
          <p14:tracePt t="3909" x="1485900" y="1295400"/>
          <p14:tracePt t="3916" x="1476375" y="1303338"/>
          <p14:tracePt t="3999" x="1476375" y="1312863"/>
          <p14:tracePt t="4039" x="1476375" y="1331913"/>
          <p14:tracePt t="4047" x="1476375" y="1339850"/>
          <p14:tracePt t="4055" x="1504950" y="1339850"/>
          <p14:tracePt t="4062" x="1522413" y="1358900"/>
          <p14:tracePt t="4071" x="1558925" y="1368425"/>
          <p14:tracePt t="4077" x="1568450" y="1368425"/>
          <p14:tracePt t="4087" x="1576388" y="1385888"/>
          <p14:tracePt t="4093" x="1612900" y="1385888"/>
          <p14:tracePt t="4101" x="1641475" y="1395413"/>
          <p14:tracePt t="4109" x="1649413" y="1395413"/>
          <p14:tracePt t="4117" x="1658938" y="1395413"/>
          <p14:tracePt t="4126" x="1668463" y="1395413"/>
          <p14:tracePt t="4160" x="1685925" y="1395413"/>
          <p14:tracePt t="4168" x="1695450" y="1395413"/>
          <p14:tracePt t="4180" x="1704975" y="1395413"/>
          <p14:tracePt t="4182" x="1714500" y="1395413"/>
          <p14:tracePt t="4189" x="1722438" y="1404938"/>
          <p14:tracePt t="4197" x="1731963" y="1404938"/>
          <p14:tracePt t="4205" x="1758950" y="1422400"/>
          <p14:tracePt t="4212" x="1787525" y="1449388"/>
          <p14:tracePt t="4220" x="1795463" y="1458913"/>
          <p14:tracePt t="4229" x="1824038" y="1477963"/>
          <p14:tracePt t="4237" x="1831975" y="1477963"/>
          <p14:tracePt t="4244" x="1868488" y="1485900"/>
          <p14:tracePt t="4253" x="1914525" y="1514475"/>
          <p14:tracePt t="4260" x="1960563" y="1550988"/>
          <p14:tracePt t="4271" x="1987550" y="1558925"/>
          <p14:tracePt t="4276" x="2060575" y="1595438"/>
          <p14:tracePt t="4284" x="2124075" y="1624013"/>
          <p14:tracePt t="4292" x="2206625" y="1660525"/>
          <p14:tracePt t="4300" x="2297113" y="1677988"/>
          <p14:tracePt t="4308" x="2360613" y="1687513"/>
          <p14:tracePt t="4339" x="2479675" y="1724025"/>
          <p14:tracePt t="4341" x="2489200" y="1724025"/>
          <p14:tracePt t="4438" x="2479675" y="1724025"/>
          <p14:tracePt t="4446" x="2470150" y="1724025"/>
          <p14:tracePt t="4457" x="2443163" y="1731963"/>
          <p14:tracePt t="4460" x="2425700" y="1731963"/>
          <p14:tracePt t="4470" x="2406650" y="1731963"/>
          <p14:tracePt t="4476" x="2389188" y="1741488"/>
          <p14:tracePt t="4492" x="2379663" y="1741488"/>
          <p14:tracePt t="4504" x="2370138" y="1741488"/>
          <p14:tracePt t="4516" x="2360613" y="1741488"/>
          <p14:tracePt t="4550" x="2352675" y="1741488"/>
          <p14:tracePt t="4564" x="2343150" y="1741488"/>
          <p14:tracePt t="4572" x="2324100" y="1741488"/>
          <p14:tracePt t="4588" x="2316163" y="1741488"/>
          <p14:tracePt t="4629" x="2306638" y="1741488"/>
          <p14:tracePt t="4806" x="2297113" y="1731963"/>
          <p14:tracePt t="4813" x="2297113" y="1724025"/>
          <p14:tracePt t="4852" x="2297113" y="1714500"/>
          <p14:tracePt t="5151" x="2306638" y="1704975"/>
          <p14:tracePt t="5166" x="2316163" y="1697038"/>
          <p14:tracePt t="5177" x="2324100" y="1697038"/>
          <p14:tracePt t="5189" x="2343150" y="1677988"/>
          <p14:tracePt t="5197" x="2352675" y="1677988"/>
          <p14:tracePt t="5207" x="2360613" y="1668463"/>
          <p14:tracePt t="5212" x="2370138" y="1668463"/>
          <p14:tracePt t="5221" x="2379663" y="1668463"/>
          <p14:tracePt t="5228" x="2389188" y="1660525"/>
          <p14:tracePt t="5252" x="2406650" y="1651000"/>
          <p14:tracePt t="5285" x="2416175" y="1641475"/>
          <p14:tracePt t="6024" x="2406650" y="1641475"/>
          <p14:tracePt t="6031" x="2397125" y="1641475"/>
          <p14:tracePt t="6231" x="2389188" y="1651000"/>
          <p14:tracePt t="6438" x="2397125" y="1641475"/>
          <p14:tracePt t="6446" x="2406650" y="1631950"/>
          <p14:tracePt t="6456" x="2416175" y="1631950"/>
          <p14:tracePt t="6463" x="2433638" y="1624013"/>
          <p14:tracePt t="6472" x="2452688" y="1595438"/>
          <p14:tracePt t="6477" x="2479675" y="1587500"/>
          <p14:tracePt t="6490" x="2506663" y="1577975"/>
          <p14:tracePt t="6492" x="2552700" y="1558925"/>
          <p14:tracePt t="6500" x="2598738" y="1531938"/>
          <p14:tracePt t="6508" x="2643188" y="1522413"/>
          <p14:tracePt t="6516" x="2725738" y="1485900"/>
          <p14:tracePt t="6526" x="2762250" y="1485900"/>
          <p14:tracePt t="6534" x="2808288" y="1477963"/>
          <p14:tracePt t="6542" x="2881313" y="1449388"/>
          <p14:tracePt t="6559" x="2944813" y="1449388"/>
          <p14:tracePt t="6565" x="2998788" y="1422400"/>
          <p14:tracePt t="6573" x="3008313" y="1422400"/>
          <p14:tracePt t="6580" x="3044825" y="1422400"/>
          <p14:tracePt t="6588" x="3081338" y="1412875"/>
          <p14:tracePt t="6597" x="3127375" y="1412875"/>
          <p14:tracePt t="6604" x="3163888" y="1412875"/>
          <p14:tracePt t="6614" x="3217863" y="1412875"/>
          <p14:tracePt t="6621" x="3263900" y="1412875"/>
          <p14:tracePt t="6628" x="3317875" y="1412875"/>
          <p14:tracePt t="6637" x="3409950" y="1412875"/>
          <p14:tracePt t="6645" x="3519488" y="1412875"/>
          <p14:tracePt t="6653" x="3665538" y="1412875"/>
          <p14:tracePt t="6661" x="3810000" y="1422400"/>
          <p14:tracePt t="6670" x="3938588" y="1422400"/>
          <p14:tracePt t="6676" x="4065588" y="1422400"/>
          <p14:tracePt t="6686" x="4157663" y="1422400"/>
          <p14:tracePt t="6692" x="4267200" y="1422400"/>
          <p14:tracePt t="6701" x="4340225" y="1422400"/>
          <p14:tracePt t="6708" x="4413250" y="1422400"/>
          <p14:tracePt t="6716" x="4457700" y="1422400"/>
          <p14:tracePt t="6725" x="4484688" y="1422400"/>
          <p14:tracePt t="6732" x="4503738" y="1422400"/>
          <p14:tracePt t="6796" x="4521200" y="1422400"/>
          <p14:tracePt t="6804" x="4530725" y="1422400"/>
          <p14:tracePt t="6812" x="4540250" y="1422400"/>
          <p14:tracePt t="6820" x="4549775" y="1422400"/>
          <p14:tracePt t="6845" x="4557713" y="1412875"/>
          <p14:tracePt t="6868" x="4567238" y="1412875"/>
          <p14:tracePt t="6876" x="4576763" y="1404938"/>
          <p14:tracePt t="6894" x="4586288" y="1404938"/>
          <p14:tracePt t="6900" x="4603750" y="1385888"/>
          <p14:tracePt t="6909" x="4613275" y="1376363"/>
          <p14:tracePt t="6916" x="4630738" y="1368425"/>
          <p14:tracePt t="6924" x="4659313" y="1358900"/>
          <p14:tracePt t="6932" x="4686300" y="1331913"/>
          <p14:tracePt t="6940" x="4703763" y="1322388"/>
          <p14:tracePt t="6949" x="4749800" y="1295400"/>
          <p14:tracePt t="6956" x="4786313" y="1276350"/>
          <p14:tracePt t="6964" x="4840288" y="1239838"/>
          <p14:tracePt t="6972" x="4868863" y="1222375"/>
          <p14:tracePt t="6980" x="4905375" y="1203325"/>
          <p14:tracePt t="6988" x="4949825" y="1166813"/>
          <p14:tracePt t="6996" x="4968875" y="1149350"/>
          <p14:tracePt t="7004" x="4995863" y="1112838"/>
          <p14:tracePt t="7012" x="5005388" y="1085850"/>
          <p14:tracePt t="7021" x="5014913" y="1076325"/>
          <p14:tracePt t="7028" x="5014913" y="1066800"/>
          <p14:tracePt t="7036" x="5022850" y="1066800"/>
          <p14:tracePt t="7152" x="5005388" y="1066800"/>
          <p14:tracePt t="7161" x="4986338" y="1066800"/>
          <p14:tracePt t="7173" x="4959350" y="1066800"/>
          <p14:tracePt t="7182" x="4949825" y="1066800"/>
          <p14:tracePt t="7190" x="4941888" y="1066800"/>
          <p14:tracePt t="7197" x="4913313" y="1066800"/>
          <p14:tracePt t="7206" x="4859338" y="1093788"/>
          <p14:tracePt t="7212" x="4840288" y="1103313"/>
          <p14:tracePt t="7221" x="4776788" y="1122363"/>
          <p14:tracePt t="7228" x="4703763" y="1166813"/>
          <p14:tracePt t="7237" x="4622800" y="1195388"/>
          <p14:tracePt t="7244" x="4530725" y="1203325"/>
          <p14:tracePt t="7253" x="4430713" y="1231900"/>
          <p14:tracePt t="7260" x="4311650" y="1276350"/>
          <p14:tracePt t="7270" x="4184650" y="1303338"/>
          <p14:tracePt t="7276" x="4038600" y="1349375"/>
          <p14:tracePt t="7286" x="3911600" y="1368425"/>
          <p14:tracePt t="7292" x="3792538" y="1376363"/>
          <p14:tracePt t="7303" x="3665538" y="1404938"/>
          <p14:tracePt t="7308" x="3573463" y="1422400"/>
          <p14:tracePt t="7316" x="3490913" y="1422400"/>
          <p14:tracePt t="7324" x="3455988" y="1431925"/>
          <p14:tracePt t="7332" x="3409950" y="1441450"/>
          <p14:tracePt t="7340" x="3382963" y="1458913"/>
          <p14:tracePt t="7348" x="3363913" y="1468438"/>
          <p14:tracePt t="7356" x="3317875" y="1485900"/>
          <p14:tracePt t="7364" x="3309938" y="1485900"/>
          <p14:tracePt t="7373" x="3273425" y="1514475"/>
          <p14:tracePt t="7388" x="3263900" y="1514475"/>
          <p14:tracePt t="7396" x="3236913" y="1514475"/>
          <p14:tracePt t="7404" x="3217863" y="1522413"/>
          <p14:tracePt t="7420" x="3200400" y="1522413"/>
          <p14:tracePt t="7428" x="3200400" y="1531938"/>
          <p14:tracePt t="7647" x="3190875" y="1541463"/>
          <p14:tracePt t="7662" x="3190875" y="1550988"/>
          <p14:tracePt t="7677" x="3190875" y="1558925"/>
          <p14:tracePt t="7692" x="3190875" y="1568450"/>
          <p14:tracePt t="7709" x="3190875" y="1577975"/>
          <p14:tracePt t="7716" x="3190875" y="1587500"/>
          <p14:tracePt t="7733" x="3190875" y="1595438"/>
          <p14:tracePt t="7740" x="3190875" y="1604963"/>
          <p14:tracePt t="7757" x="3190875" y="1624013"/>
          <p14:tracePt t="7773" x="3190875" y="1631950"/>
          <p14:tracePt t="7788" x="3190875" y="1641475"/>
          <p14:tracePt t="7813" x="3190875" y="1660525"/>
          <p14:tracePt t="7820" x="3190875" y="1668463"/>
          <p14:tracePt t="7836" x="3190875" y="1677988"/>
          <p14:tracePt t="7853" x="3190875" y="1687513"/>
          <p14:tracePt t="7862" x="3181350" y="1704975"/>
          <p14:tracePt t="7870" x="3181350" y="1714500"/>
          <p14:tracePt t="7889" x="3171825" y="1714500"/>
          <p14:tracePt t="7892" x="3154363" y="1731963"/>
          <p14:tracePt t="7900" x="3154363" y="1741488"/>
          <p14:tracePt t="7908" x="3144838" y="1760538"/>
          <p14:tracePt t="7925" x="3136900" y="1768475"/>
          <p14:tracePt t="7932" x="3127375" y="1778000"/>
          <p14:tracePt t="7956" x="3117850" y="1778000"/>
          <p14:tracePt t="7988" x="3100388" y="1797050"/>
          <p14:tracePt t="8029" x="3081338" y="1797050"/>
          <p14:tracePt t="8037" x="3071813" y="1797050"/>
          <p14:tracePt t="8052" x="3063875" y="1797050"/>
          <p14:tracePt t="8353" x="3054350" y="1797050"/>
          <p14:tracePt t="8366" x="3044825" y="1804988"/>
          <p14:tracePt t="8422" x="3035300" y="1804988"/>
          <p14:tracePt t="8510" x="3027363" y="1804988"/>
          <p14:tracePt t="8637" x="3017838" y="1804988"/>
          <p14:tracePt t="8695" x="3008313" y="1814513"/>
          <p14:tracePt t="8711" x="2998788" y="1814513"/>
          <p14:tracePt t="9199" x="2990850" y="1814513"/>
          <p14:tracePt t="9366" x="2990850" y="1804988"/>
          <p14:tracePt t="9425" x="2990850" y="1797050"/>
          <p14:tracePt t="9781" x="2990850" y="1787525"/>
          <p14:tracePt t="9788" x="2998788" y="1778000"/>
          <p14:tracePt t="9796" x="3017838" y="1760538"/>
          <p14:tracePt t="9804" x="3035300" y="1751013"/>
          <p14:tracePt t="9816" x="3063875" y="1751013"/>
          <p14:tracePt t="9824" x="3108325" y="1741488"/>
          <p14:tracePt t="9830" x="3163888" y="1731963"/>
          <p14:tracePt t="9837" x="3263900" y="1731963"/>
          <p14:tracePt t="9844" x="3354388" y="1731963"/>
          <p14:tracePt t="9853" x="3482975" y="1731963"/>
          <p14:tracePt t="9862" x="3609975" y="1731963"/>
          <p14:tracePt t="9869" x="3702050" y="1731963"/>
          <p14:tracePt t="9877" x="3810000" y="1731963"/>
          <p14:tracePt t="9888" x="3902075" y="1731963"/>
          <p14:tracePt t="9892" x="4011613" y="1731963"/>
          <p14:tracePt t="9900" x="4084638" y="1731963"/>
          <p14:tracePt t="9908" x="4138613" y="1731963"/>
          <p14:tracePt t="9916" x="4184650" y="1731963"/>
          <p14:tracePt t="9924" x="4202113" y="1731963"/>
          <p14:tracePt t="9932" x="4211638" y="1731963"/>
          <p14:tracePt t="9940" x="4238625" y="1714500"/>
          <p14:tracePt t="9996" x="4238625" y="1704975"/>
          <p14:tracePt t="10028" x="4248150" y="1697038"/>
          <p14:tracePt t="10037" x="4267200" y="1697038"/>
          <p14:tracePt t="10044" x="4275138" y="1687513"/>
          <p14:tracePt t="10053" x="4284663" y="1687513"/>
          <p14:tracePt t="10060" x="4311650" y="1687513"/>
          <p14:tracePt t="10070" x="4330700" y="1677988"/>
          <p14:tracePt t="10076" x="4357688" y="1668463"/>
          <p14:tracePt t="10087" x="4376738" y="1660525"/>
          <p14:tracePt t="10092" x="4430713" y="1660525"/>
          <p14:tracePt t="10100" x="4494213" y="1651000"/>
          <p14:tracePt t="10108" x="4530725" y="1651000"/>
          <p14:tracePt t="10116" x="4603750" y="1631950"/>
          <p14:tracePt t="10125" x="4659313" y="1631950"/>
          <p14:tracePt t="10132" x="4759325" y="1604963"/>
          <p14:tracePt t="10141" x="4849813" y="1595438"/>
          <p14:tracePt t="10148" x="4922838" y="1577975"/>
          <p14:tracePt t="10156" x="5041900" y="1541463"/>
          <p14:tracePt t="10164" x="5132388" y="1514475"/>
          <p14:tracePt t="10174" x="5232400" y="1495425"/>
          <p14:tracePt t="10180" x="5297488" y="1458913"/>
          <p14:tracePt t="10188" x="5351463" y="1449388"/>
          <p14:tracePt t="10196" x="5387975" y="1441450"/>
          <p14:tracePt t="10206" x="5424488" y="1412875"/>
          <p14:tracePt t="10212" x="5434013" y="1404938"/>
          <p14:tracePt t="10221" x="5451475" y="1395413"/>
          <p14:tracePt t="10228" x="5461000" y="1395413"/>
          <p14:tracePt t="10439" x="5451475" y="1395413"/>
          <p14:tracePt t="10447" x="5434013" y="1395413"/>
          <p14:tracePt t="10830" x="5424488" y="1385888"/>
          <p14:tracePt t="10837" x="5424488" y="1376363"/>
          <p14:tracePt t="10844" x="5424488" y="1358900"/>
          <p14:tracePt t="10852" x="5424488" y="1339850"/>
          <p14:tracePt t="10860" x="5434013" y="1322388"/>
          <p14:tracePt t="10870" x="5434013" y="1312863"/>
          <p14:tracePt t="10887" x="5434013" y="1295400"/>
          <p14:tracePt t="10893" x="5434013" y="1285875"/>
          <p14:tracePt t="11236" x="5424488" y="1285875"/>
          <p14:tracePt t="11260" x="5414963" y="1295400"/>
          <p14:tracePt t="11277" x="5405438" y="1322388"/>
          <p14:tracePt t="11308" x="5397500" y="1331913"/>
          <p14:tracePt t="11340" x="5387975" y="1331913"/>
          <p14:tracePt t="11439" x="5387975" y="1339850"/>
          <p14:tracePt t="11457" x="5378450" y="1339850"/>
          <p14:tracePt t="11465" x="5360988" y="1349375"/>
          <p14:tracePt t="11477" x="5351463" y="1358900"/>
          <p14:tracePt t="11486" x="5334000" y="1376363"/>
          <p14:tracePt t="11510" x="5314950" y="1385888"/>
          <p14:tracePt t="11523" x="5305425" y="1385888"/>
          <p14:tracePt t="11527" x="5297488" y="1385888"/>
          <p14:tracePt t="11533" x="5287963" y="1385888"/>
          <p14:tracePt t="11540" x="5278438" y="1385888"/>
          <p14:tracePt t="11549" x="5268913" y="1385888"/>
          <p14:tracePt t="11574" x="5260975" y="1385888"/>
          <p14:tracePt t="11606" x="5251450" y="1395413"/>
          <p14:tracePt t="11619" x="5241925" y="1404938"/>
          <p14:tracePt t="11916" x="5232400" y="1404938"/>
          <p14:tracePt t="11940" x="5224463" y="1412875"/>
          <p14:tracePt t="12022" x="5214938" y="1422400"/>
          <p14:tracePt t="12047" x="5205413" y="1431925"/>
          <p14:tracePt t="12214" x="5205413" y="1422400"/>
          <p14:tracePt t="12223" x="5224463" y="1404938"/>
          <p14:tracePt t="12228" x="5232400" y="1395413"/>
          <p14:tracePt t="12238" x="5241925" y="1368425"/>
          <p14:tracePt t="12244" x="5251450" y="1358900"/>
          <p14:tracePt t="12252" x="5278438" y="1331913"/>
          <p14:tracePt t="12260" x="5278438" y="1322388"/>
          <p14:tracePt t="12269" x="5287963" y="1303338"/>
          <p14:tracePt t="12277" x="5287963" y="1285875"/>
          <p14:tracePt t="12287" x="5297488" y="1276350"/>
          <p14:tracePt t="12322" x="5297488" y="1268413"/>
          <p14:tracePt t="12342" x="5297488" y="1249363"/>
          <p14:tracePt t="12372" x="5297488" y="1239838"/>
          <p14:tracePt t="12380" x="5297488" y="1231900"/>
          <p14:tracePt t="12388" x="5287963" y="1222375"/>
          <p14:tracePt t="12396" x="5278438" y="1222375"/>
          <p14:tracePt t="12404" x="5268913" y="1222375"/>
          <p14:tracePt t="12412" x="5232400" y="1195388"/>
          <p14:tracePt t="12421" x="5224463" y="1195388"/>
          <p14:tracePt t="12428" x="5205413" y="1185863"/>
          <p14:tracePt t="12437" x="5195888" y="1185863"/>
          <p14:tracePt t="12444" x="5195888" y="1176338"/>
          <p14:tracePt t="12452" x="5187950" y="1176338"/>
          <p14:tracePt t="12460" x="5178425" y="1176338"/>
          <p14:tracePt t="12470" x="5141913" y="1158875"/>
          <p14:tracePt t="12509" x="5132388" y="1158875"/>
          <p14:tracePt t="12694" x="5151438" y="1149350"/>
          <p14:tracePt t="12728" x="5159375" y="1139825"/>
          <p14:tracePt t="12741" x="5168900" y="1139825"/>
          <p14:tracePt t="12749" x="5178425" y="1139825"/>
          <p14:tracePt t="12772" x="5187950" y="1130300"/>
          <p14:tracePt t="12831" x="5195888" y="1122363"/>
          <p14:tracePt t="13071" x="5195888" y="1112838"/>
          <p14:tracePt t="13083" x="5205413" y="1112838"/>
          <p14:tracePt t="13089" x="5224463" y="1112838"/>
          <p14:tracePt t="13094" x="5232400" y="1112838"/>
          <p14:tracePt t="13100" x="5260975" y="1112838"/>
          <p14:tracePt t="13108" x="5278438" y="1112838"/>
          <p14:tracePt t="13116" x="5297488" y="1112838"/>
          <p14:tracePt t="13125" x="5314950" y="1112838"/>
          <p14:tracePt t="13132" x="5341938" y="1112838"/>
          <p14:tracePt t="13140" x="5368925" y="1112838"/>
          <p14:tracePt t="13148" x="5414963" y="1112838"/>
          <p14:tracePt t="13156" x="5451475" y="1112838"/>
          <p14:tracePt t="13164" x="5497513" y="1112838"/>
          <p14:tracePt t="13174" x="5524500" y="1112838"/>
          <p14:tracePt t="13180" x="5561013" y="1112838"/>
          <p14:tracePt t="13188" x="5634038" y="1112838"/>
          <p14:tracePt t="13196" x="5697538" y="1130300"/>
          <p14:tracePt t="13204" x="5789613" y="1130300"/>
          <p14:tracePt t="13212" x="5862638" y="1139825"/>
          <p14:tracePt t="13221" x="5962650" y="1166813"/>
          <p14:tracePt t="13228" x="6016625" y="1166813"/>
          <p14:tracePt t="13236" x="6072188" y="1185863"/>
          <p14:tracePt t="13244" x="6172200" y="1195388"/>
          <p14:tracePt t="13253" x="6226175" y="1195388"/>
          <p14:tracePt t="13260" x="6281738" y="1212850"/>
          <p14:tracePt t="13269" x="6318250" y="1212850"/>
          <p14:tracePt t="13276" x="6372225" y="1231900"/>
          <p14:tracePt t="13292" x="6391275" y="1231900"/>
          <p14:tracePt t="13491" x="6399213" y="1239838"/>
          <p14:tracePt t="13498" x="6399213" y="1249363"/>
          <p14:tracePt t="13508" x="6391275" y="1258888"/>
          <p14:tracePt t="13686" x="6372225" y="1258888"/>
          <p14:tracePt t="13704" x="6354763" y="1239838"/>
          <p14:tracePt t="13713" x="6345238" y="1231900"/>
          <p14:tracePt t="13717" x="6335713" y="1222375"/>
          <p14:tracePt t="13724" x="6318250" y="1185863"/>
          <p14:tracePt t="13732" x="6308725" y="1176338"/>
          <p14:tracePt t="13743" x="6308725" y="1158875"/>
          <p14:tracePt t="13753" x="6299200" y="1139825"/>
          <p14:tracePt t="13765" x="6299200" y="1112838"/>
          <p14:tracePt t="13773" x="6291263" y="1103313"/>
          <p14:tracePt t="13782" x="6291263" y="1093788"/>
          <p14:tracePt t="13789" x="6291263" y="1085850"/>
          <p14:tracePt t="13798" x="6291263" y="1066800"/>
          <p14:tracePt t="13821" x="6291263" y="1057275"/>
          <p14:tracePt t="13828" x="6291263" y="1049338"/>
          <p14:tracePt t="13836" x="6291263" y="1030288"/>
          <p14:tracePt t="13853" x="6291263" y="1020763"/>
          <p14:tracePt t="13991" x="6291263" y="1030288"/>
          <p14:tracePt t="13998" x="6291263" y="1049338"/>
          <p14:tracePt t="14007" x="6291263" y="1066800"/>
          <p14:tracePt t="14014" x="6291263" y="1076325"/>
          <p14:tracePt t="14029" x="6308725" y="1103313"/>
          <p14:tracePt t="14045" x="6318250" y="1122363"/>
          <p14:tracePt t="14052" x="6326188" y="1130300"/>
          <p14:tracePt t="14060" x="6326188" y="1139825"/>
          <p14:tracePt t="14069" x="6335713" y="1149350"/>
          <p14:tracePt t="14076" x="6345238" y="1158875"/>
          <p14:tracePt t="14086" x="6354763" y="1166813"/>
          <p14:tracePt t="14102" x="6362700" y="1166813"/>
          <p14:tracePt t="14118" x="6381750" y="1176338"/>
          <p14:tracePt t="14165" x="6391275" y="1185863"/>
          <p14:tracePt t="14189" x="6399213" y="1185863"/>
          <p14:tracePt t="14197" x="6408738" y="1195388"/>
          <p14:tracePt t="14221" x="6435725" y="1203325"/>
          <p14:tracePt t="14261" x="6445250" y="1212850"/>
          <p14:tracePt t="14332" x="6445250" y="1222375"/>
          <p14:tracePt t="14348" x="6445250" y="1231900"/>
          <p14:tracePt t="14364" x="6445250" y="1239838"/>
          <p14:tracePt t="15062" x="6435725" y="1239838"/>
          <p14:tracePt t="15071" x="6427788" y="1239838"/>
          <p14:tracePt t="15081" x="6399213" y="1239838"/>
          <p14:tracePt t="15088" x="6381750" y="1239838"/>
          <p14:tracePt t="15093" x="6362700" y="1239838"/>
          <p14:tracePt t="15103" x="6335713" y="1239838"/>
          <p14:tracePt t="15108" x="6299200" y="1239838"/>
          <p14:tracePt t="15117" x="6245225" y="1239838"/>
          <p14:tracePt t="15125" x="6189663" y="1239838"/>
          <p14:tracePt t="15132" x="6126163" y="1239838"/>
          <p14:tracePt t="15141" x="6072188" y="1239838"/>
          <p14:tracePt t="15148" x="6035675" y="1239838"/>
          <p14:tracePt t="15157" x="5980113" y="1239838"/>
          <p14:tracePt t="15165" x="5962650" y="1239838"/>
          <p14:tracePt t="15172" x="5916613" y="1239838"/>
          <p14:tracePt t="15182" x="5907088" y="1239838"/>
          <p14:tracePt t="15193" x="5899150" y="1239838"/>
          <p14:tracePt t="15198" x="5889625" y="1239838"/>
          <p14:tracePt t="15261" x="5880100" y="1239838"/>
          <p14:tracePt t="15430" x="5880100" y="1231900"/>
          <p14:tracePt t="15446" x="5889625" y="1222375"/>
          <p14:tracePt t="15461" x="5899150" y="1222375"/>
          <p14:tracePt t="15471" x="5907088" y="1212850"/>
          <p14:tracePt t="15476" x="5916613" y="1203325"/>
          <p14:tracePt t="15488" x="5935663" y="1195388"/>
          <p14:tracePt t="15492" x="5953125" y="1185863"/>
          <p14:tracePt t="15502" x="5962650" y="1176338"/>
          <p14:tracePt t="15508" x="5972175" y="1176338"/>
          <p14:tracePt t="15516" x="5989638" y="1158875"/>
          <p14:tracePt t="15524" x="6007100" y="1130300"/>
          <p14:tracePt t="15532" x="6016625" y="1130300"/>
          <p14:tracePt t="15540" x="6016625" y="1103313"/>
          <p14:tracePt t="15548" x="6026150" y="1093788"/>
          <p14:tracePt t="15556" x="6026150" y="1085850"/>
          <p14:tracePt t="15564" x="6026150" y="1066800"/>
          <p14:tracePt t="15572" x="6026150" y="1057275"/>
          <p14:tracePt t="15628" x="6026150" y="1049338"/>
          <p14:tracePt t="15653" x="6026150" y="1030288"/>
          <p14:tracePt t="15700" x="6026150" y="1020763"/>
          <p14:tracePt t="15965" x="6026150" y="1012825"/>
          <p14:tracePt t="15973" x="6026150" y="1003300"/>
          <p14:tracePt t="15981" x="6043613" y="984250"/>
          <p14:tracePt t="15988" x="6053138" y="984250"/>
          <p14:tracePt t="15996" x="6062663" y="976313"/>
          <p14:tracePt t="16004" x="6080125" y="957263"/>
          <p14:tracePt t="16012" x="6099175" y="939800"/>
          <p14:tracePt t="16020" x="6116638" y="911225"/>
          <p14:tracePt t="16028" x="6135688" y="893763"/>
          <p14:tracePt t="16037" x="6162675" y="874713"/>
          <p14:tracePt t="16044" x="6189663" y="857250"/>
          <p14:tracePt t="16053" x="6199188" y="847725"/>
          <p14:tracePt t="16062" x="6218238" y="830263"/>
          <p14:tracePt t="16076" x="6235700" y="811213"/>
          <p14:tracePt t="16191" x="6245225" y="811213"/>
          <p14:tracePt t="16200" x="6254750" y="830263"/>
          <p14:tracePt t="16215" x="6254750" y="839788"/>
          <p14:tracePt t="16224" x="6254750" y="847725"/>
          <p14:tracePt t="16230" x="6254750" y="866775"/>
          <p14:tracePt t="16237" x="6262688" y="884238"/>
          <p14:tracePt t="16253" x="6262688" y="903288"/>
          <p14:tracePt t="16260" x="6281738" y="939800"/>
          <p14:tracePt t="16268" x="6299200" y="957263"/>
          <p14:tracePt t="16276" x="6318250" y="984250"/>
          <p14:tracePt t="16285" x="6345238" y="1020763"/>
          <p14:tracePt t="16292" x="6362700" y="1049338"/>
          <p14:tracePt t="16302" x="6391275" y="1093788"/>
          <p14:tracePt t="16308" x="6445250" y="1139825"/>
          <p14:tracePt t="16317" x="6472238" y="1176338"/>
          <p14:tracePt t="16324" x="6508750" y="1203325"/>
          <p14:tracePt t="16332" x="6545263" y="1249363"/>
          <p14:tracePt t="16340" x="6573838" y="1285875"/>
          <p14:tracePt t="16349" x="6610350" y="1312863"/>
          <p14:tracePt t="16359" x="6637338" y="1339850"/>
          <p14:tracePt t="16364" x="6673850" y="1368425"/>
          <p14:tracePt t="16372" x="6673850" y="1376363"/>
          <p14:tracePt t="16381" x="6691313" y="1395413"/>
          <p14:tracePt t="16388" x="6710363" y="1412875"/>
          <p14:tracePt t="16397" x="6710363" y="1431925"/>
          <p14:tracePt t="16404" x="6718300" y="1441450"/>
          <p14:tracePt t="16412" x="6718300" y="1458913"/>
          <p14:tracePt t="16420" x="6727825" y="1485900"/>
          <p14:tracePt t="16428" x="6727825" y="1495425"/>
          <p14:tracePt t="16436" x="6727825" y="1504950"/>
          <p14:tracePt t="16444" x="6727825" y="1514475"/>
          <p14:tracePt t="16454" x="6727825" y="1522413"/>
          <p14:tracePt t="16460" x="6727825" y="1531938"/>
          <p14:tracePt t="16469" x="6727825" y="1541463"/>
          <p14:tracePt t="16476" x="6727825" y="1558925"/>
          <p14:tracePt t="16492" x="6727825" y="1568450"/>
          <p14:tracePt t="16508" x="6727825" y="1577975"/>
          <p14:tracePt t="16606" x="6727825" y="1587500"/>
          <p14:tracePt t="16616" x="6727825" y="1595438"/>
          <p14:tracePt t="16638" x="6718300" y="1614488"/>
          <p14:tracePt t="16660" x="6710363" y="1624013"/>
          <p14:tracePt t="16754" x="6710363" y="1641475"/>
          <p14:tracePt t="16761" x="6710363" y="1651000"/>
          <p14:tracePt t="16783" x="6700838" y="1660525"/>
          <p14:tracePt t="16799" x="6700838" y="1677988"/>
          <p14:tracePt t="16804" x="6700838" y="1687513"/>
          <p14:tracePt t="16812" x="6700838" y="1697038"/>
          <p14:tracePt t="16828" x="6700838" y="1704975"/>
          <p14:tracePt t="17118" x="6700838" y="1677988"/>
          <p14:tracePt t="17129" x="6727825" y="1631950"/>
          <p14:tracePt t="17133" x="6746875" y="1587500"/>
          <p14:tracePt t="17141" x="6800850" y="1522413"/>
          <p14:tracePt t="17148" x="6837363" y="1477963"/>
          <p14:tracePt t="17157" x="6864350" y="1441450"/>
          <p14:tracePt t="17164" x="6919913" y="1376363"/>
          <p14:tracePt t="17172" x="6956425" y="1331913"/>
          <p14:tracePt t="17180" x="6973888" y="1312863"/>
          <p14:tracePt t="17188" x="7010400" y="1268413"/>
          <p14:tracePt t="17196" x="7019925" y="1249363"/>
          <p14:tracePt t="17204" x="7029450" y="1222375"/>
          <p14:tracePt t="17212" x="7037388" y="1222375"/>
          <p14:tracePt t="17229" x="7037388" y="1203325"/>
          <p14:tracePt t="17342" x="7056438" y="1222375"/>
          <p14:tracePt t="17348" x="7056438" y="1231900"/>
          <p14:tracePt t="17356" x="7065963" y="1249363"/>
          <p14:tracePt t="17364" x="7073900" y="1276350"/>
          <p14:tracePt t="17372" x="7102475" y="1312863"/>
          <p14:tracePt t="17380" x="7146925" y="1376363"/>
          <p14:tracePt t="17388" x="7175500" y="1404938"/>
          <p14:tracePt t="17396" x="7192963" y="1441450"/>
          <p14:tracePt t="17404" x="7239000" y="1485900"/>
          <p14:tracePt t="17412" x="7302500" y="1522413"/>
          <p14:tracePt t="17420" x="7329488" y="1541463"/>
          <p14:tracePt t="17428" x="7356475" y="1568450"/>
          <p14:tracePt t="17437" x="7375525" y="1577975"/>
          <p14:tracePt t="17444" x="7385050" y="1587500"/>
          <p14:tracePt t="17558" x="7385050" y="1595438"/>
          <p14:tracePt t="17678" x="7375525" y="1568450"/>
          <p14:tracePt t="17686" x="7366000" y="1550988"/>
          <p14:tracePt t="17694" x="7329488" y="1522413"/>
          <p14:tracePt t="17706" x="7319963" y="1485900"/>
          <p14:tracePt t="17709" x="7292975" y="1458913"/>
          <p14:tracePt t="17717" x="7283450" y="1449388"/>
          <p14:tracePt t="17725" x="7265988" y="1431925"/>
          <p14:tracePt t="17732" x="7239000" y="1404938"/>
          <p14:tracePt t="17740" x="7229475" y="1395413"/>
          <p14:tracePt t="17752" x="7219950" y="1376363"/>
          <p14:tracePt t="17760" x="7202488" y="1358900"/>
          <p14:tracePt t="17769" x="7192963" y="1349375"/>
          <p14:tracePt t="17775" x="7175500" y="1322388"/>
          <p14:tracePt t="17782" x="7165975" y="1303338"/>
          <p14:tracePt t="17788" x="7146925" y="1285875"/>
          <p14:tracePt t="17796" x="7138988" y="1276350"/>
          <p14:tracePt t="17804" x="7129463" y="1268413"/>
          <p14:tracePt t="17813" x="7119938" y="1239838"/>
          <p14:tracePt t="17820" x="7102475" y="1222375"/>
          <p14:tracePt t="17845" x="7092950" y="1203325"/>
          <p14:tracePt t="18070" x="7083425" y="1195388"/>
          <p14:tracePt t="18083" x="7073900" y="1195388"/>
          <p14:tracePt t="18093" x="7056438" y="1195388"/>
          <p14:tracePt t="18101" x="7046913" y="1203325"/>
          <p14:tracePt t="18110" x="7046913" y="1212850"/>
          <p14:tracePt t="18116" x="7037388" y="1239838"/>
          <p14:tracePt t="18124" x="7029450" y="1249363"/>
          <p14:tracePt t="18132" x="7010400" y="1268413"/>
          <p14:tracePt t="18140" x="7000875" y="1285875"/>
          <p14:tracePt t="18148" x="6983413" y="1295400"/>
          <p14:tracePt t="18156" x="6973888" y="1303338"/>
          <p14:tracePt t="18164" x="6956425" y="1312863"/>
          <p14:tracePt t="18173" x="6929438" y="1331913"/>
          <p14:tracePt t="18188" x="6919913" y="1331913"/>
          <p14:tracePt t="18204" x="6900863" y="1339850"/>
          <p14:tracePt t="18212" x="6892925" y="1339850"/>
          <p14:tracePt t="18221" x="6883400" y="1339850"/>
          <p14:tracePt t="18228" x="6873875" y="1349375"/>
          <p14:tracePt t="18252" x="6873875" y="1358900"/>
          <p14:tracePt t="18285" x="6856413" y="1376363"/>
          <p14:tracePt t="18822" x="6837363" y="1376363"/>
          <p14:tracePt t="18831" x="6810375" y="1376363"/>
          <p14:tracePt t="18836" x="6764338" y="1376363"/>
          <p14:tracePt t="18844" x="6737350" y="1376363"/>
          <p14:tracePt t="18853" x="6691313" y="1376363"/>
          <p14:tracePt t="18861" x="6654800" y="1376363"/>
          <p14:tracePt t="18873" x="6591300" y="1349375"/>
          <p14:tracePt t="18879" x="6554788" y="1349375"/>
          <p14:tracePt t="18890" x="6500813" y="1331913"/>
          <p14:tracePt t="18906" x="6354763" y="1285875"/>
          <p14:tracePt t="18909" x="6281738" y="1268413"/>
          <p14:tracePt t="18917" x="6181725" y="1239838"/>
          <p14:tracePt t="18925" x="6145213" y="1222375"/>
          <p14:tracePt t="18932" x="6080125" y="1222375"/>
          <p14:tracePt t="18940" x="5989638" y="1195388"/>
          <p14:tracePt t="18948" x="5907088" y="1176338"/>
          <p14:tracePt t="18956" x="5834063" y="1149350"/>
          <p14:tracePt t="18964" x="5753100" y="1130300"/>
          <p14:tracePt t="18973" x="5688013" y="1112838"/>
          <p14:tracePt t="18980" x="5597525" y="1093788"/>
          <p14:tracePt t="18988" x="5543550" y="1093788"/>
          <p14:tracePt t="18998" x="5514975" y="1093788"/>
          <p14:tracePt t="19006" x="5470525" y="1093788"/>
          <p14:tracePt t="19014" x="5434013" y="1093788"/>
          <p14:tracePt t="19021" x="5387975" y="1093788"/>
          <p14:tracePt t="19030" x="5368925" y="1093788"/>
          <p14:tracePt t="19040" x="5351463" y="1093788"/>
          <p14:tracePt t="19045" x="5334000" y="1093788"/>
          <p14:tracePt t="19060" x="5324475" y="1093788"/>
          <p14:tracePt t="19069" x="5305425" y="1093788"/>
          <p14:tracePt t="19076" x="5297488" y="1093788"/>
          <p14:tracePt t="19101" x="5278438" y="1093788"/>
          <p14:tracePt t="19108" x="5260975" y="1093788"/>
          <p14:tracePt t="19121" x="5241925" y="1093788"/>
          <p14:tracePt t="19126" x="5214938" y="1093788"/>
          <p14:tracePt t="19134" x="5195888" y="1093788"/>
          <p14:tracePt t="19142" x="5168900" y="1093788"/>
          <p14:tracePt t="19150" x="5151438" y="1093788"/>
          <p14:tracePt t="19159" x="5114925" y="1093788"/>
          <p14:tracePt t="19164" x="5095875" y="1093788"/>
          <p14:tracePt t="19172" x="5068888" y="1093788"/>
          <p14:tracePt t="19180" x="5059363" y="1093788"/>
          <p14:tracePt t="19188" x="5022850" y="1085850"/>
          <p14:tracePt t="19196" x="5014913" y="1085850"/>
          <p14:tracePt t="19205" x="4986338" y="1085850"/>
          <p14:tracePt t="19212" x="4959350" y="1085850"/>
          <p14:tracePt t="19220" x="4922838" y="1076325"/>
          <p14:tracePt t="19228" x="4886325" y="1076325"/>
          <p14:tracePt t="19237" x="4868863" y="1076325"/>
          <p14:tracePt t="19244" x="4832350" y="1076325"/>
          <p14:tracePt t="19252" x="4786313" y="1076325"/>
          <p14:tracePt t="19260" x="4767263" y="1076325"/>
          <p14:tracePt t="19270" x="4730750" y="1076325"/>
          <p14:tracePt t="19276" x="4695825" y="1076325"/>
          <p14:tracePt t="19285" x="4667250" y="1057275"/>
          <p14:tracePt t="19292" x="4640263" y="1049338"/>
          <p14:tracePt t="19303" x="4630738" y="1049338"/>
          <p14:tracePt t="19308" x="4622800" y="1049338"/>
          <p14:tracePt t="19318" x="4613275" y="1049338"/>
          <p14:tracePt t="19324" x="4594225" y="1049338"/>
          <p14:tracePt t="19414" x="4594225" y="1039813"/>
          <p14:tracePt t="19457" x="4594225" y="1020763"/>
          <p14:tracePt t="19526" x="4594225" y="1012825"/>
          <p14:tracePt t="19554" x="4613275" y="1012825"/>
          <p14:tracePt t="19557" x="4630738" y="1012825"/>
          <p14:tracePt t="19564" x="4659313" y="1012825"/>
          <p14:tracePt t="19572" x="4667250" y="1020763"/>
          <p14:tracePt t="19580" x="4695825" y="1030288"/>
          <p14:tracePt t="19588" x="4722813" y="1030288"/>
          <p14:tracePt t="19596" x="4749800" y="1030288"/>
          <p14:tracePt t="19604" x="4759325" y="1030288"/>
          <p14:tracePt t="19612" x="4776788" y="1030288"/>
          <p14:tracePt t="19620" x="4803775" y="1030288"/>
          <p14:tracePt t="19628" x="4813300" y="1030288"/>
          <p14:tracePt t="19636" x="4822825" y="1030288"/>
          <p14:tracePt t="19644" x="4840288" y="1030288"/>
          <p14:tracePt t="19653" x="4849813" y="1030288"/>
          <p14:tracePt t="19660" x="4859338" y="1030288"/>
          <p14:tracePt t="19668" x="4868863" y="1020763"/>
          <p14:tracePt t="19676" x="4876800" y="1012825"/>
          <p14:tracePt t="19685" x="4886325" y="1012825"/>
          <p14:tracePt t="19701" x="4895850" y="1012825"/>
          <p14:tracePt t="19718" x="4905375" y="1012825"/>
          <p14:tracePt t="19742" x="4922838" y="1012825"/>
          <p14:tracePt t="19755" x="4932363" y="1012825"/>
          <p14:tracePt t="19757" x="4941888" y="1012825"/>
          <p14:tracePt t="19766" x="4986338" y="1012825"/>
          <p14:tracePt t="19773" x="5005388" y="1020763"/>
          <p14:tracePt t="19781" x="5049838" y="1030288"/>
          <p14:tracePt t="19789" x="5122863" y="1066800"/>
          <p14:tracePt t="19796" x="5159375" y="1066800"/>
          <p14:tracePt t="19804" x="5224463" y="1085850"/>
          <p14:tracePt t="19812" x="5287963" y="1085850"/>
          <p14:tracePt t="19820" x="5360988" y="1085850"/>
          <p14:tracePt t="19829" x="5434013" y="1085850"/>
          <p14:tracePt t="19836" x="5507038" y="1085850"/>
          <p14:tracePt t="19845" x="5580063" y="1085850"/>
          <p14:tracePt t="19853" x="5661025" y="1076325"/>
          <p14:tracePt t="19861" x="5716588" y="1066800"/>
          <p14:tracePt t="19868" x="5807075" y="1066800"/>
          <p14:tracePt t="19879" x="5870575" y="1057275"/>
          <p14:tracePt t="19888" x="5926138" y="1057275"/>
          <p14:tracePt t="19906" x="5999163" y="1039813"/>
          <p14:tracePt t="19912" x="6026150" y="1039813"/>
          <p14:tracePt t="19921" x="6043613" y="1039813"/>
          <p14:tracePt t="19926" x="6053138" y="1039813"/>
          <p14:tracePt t="19932" x="6072188" y="1039813"/>
          <p14:tracePt t="19940" x="6080125" y="1039813"/>
          <p14:tracePt t="19948" x="6089650" y="1039813"/>
          <p14:tracePt t="19956" x="6108700" y="1039813"/>
          <p14:tracePt t="19965" x="6116638" y="1039813"/>
          <p14:tracePt t="19972" x="6126163" y="1039813"/>
          <p14:tracePt t="19980" x="6145213" y="1066800"/>
          <p14:tracePt t="19988" x="6153150" y="1076325"/>
          <p14:tracePt t="19996" x="6153150" y="1085850"/>
          <p14:tracePt t="20004" x="6172200" y="1103313"/>
          <p14:tracePt t="20012" x="6181725" y="1112838"/>
          <p14:tracePt t="20020" x="6189663" y="1122363"/>
          <p14:tracePt t="20028" x="6199188" y="1122363"/>
          <p14:tracePt t="20036" x="6208713" y="1130300"/>
          <p14:tracePt t="20272" x="6208713" y="1122363"/>
          <p14:tracePt t="20280" x="6208713" y="1112838"/>
          <p14:tracePt t="20308" x="6208713" y="1103313"/>
          <p14:tracePt t="20428" x="6208713" y="1093788"/>
          <p14:tracePt t="20853" x="6208713" y="1076325"/>
          <p14:tracePt t="20862" x="6218238" y="1057275"/>
          <p14:tracePt t="20868" x="6226175" y="1049338"/>
          <p14:tracePt t="20885" x="6235700" y="1049338"/>
          <p14:tracePt t="20901" x="6262688" y="1030288"/>
          <p14:tracePt t="20908" x="6281738" y="1030288"/>
          <p14:tracePt t="20918" x="6291263" y="1020763"/>
          <p14:tracePt t="20925" x="6299200" y="1012825"/>
          <p14:tracePt t="20940" x="6326188" y="1003300"/>
          <p14:tracePt t="20973" x="6335713" y="993775"/>
          <p14:tracePt t="20996" x="6345238" y="984250"/>
          <p14:tracePt t="21140" x="6345238" y="976313"/>
          <p14:tracePt t="21148" x="6326188" y="976313"/>
          <p14:tracePt t="21156" x="6299200" y="976313"/>
          <p14:tracePt t="21164" x="6262688" y="976313"/>
          <p14:tracePt t="21172" x="6226175" y="976313"/>
          <p14:tracePt t="21180" x="6199188" y="976313"/>
          <p14:tracePt t="21188" x="6172200" y="976313"/>
          <p14:tracePt t="21196" x="6126163" y="976313"/>
          <p14:tracePt t="21204" x="6089650" y="976313"/>
          <p14:tracePt t="21212" x="6043613" y="976313"/>
          <p14:tracePt t="21221" x="6007100" y="976313"/>
          <p14:tracePt t="21228" x="5962650" y="976313"/>
          <p14:tracePt t="21237" x="5926138" y="976313"/>
          <p14:tracePt t="21244" x="5853113" y="993775"/>
          <p14:tracePt t="21252" x="5807075" y="1003300"/>
          <p14:tracePt t="21260" x="5734050" y="1020763"/>
          <p14:tracePt t="21268" x="5653088" y="1039813"/>
          <p14:tracePt t="21276" x="5570538" y="1066800"/>
          <p14:tracePt t="21285" x="5461000" y="1085850"/>
          <p14:tracePt t="21292" x="5314950" y="1085850"/>
          <p14:tracePt t="21304" x="5205413" y="1112838"/>
          <p14:tracePt t="21308" x="5059363" y="1112838"/>
          <p14:tracePt t="21318" x="4949825" y="1112838"/>
          <p14:tracePt t="21324" x="4840288" y="1112838"/>
          <p14:tracePt t="21332" x="4713288" y="1112838"/>
          <p14:tracePt t="21340" x="4586288" y="1112838"/>
          <p14:tracePt t="21348" x="4494213" y="1112838"/>
          <p14:tracePt t="21356" x="4384675" y="1112838"/>
          <p14:tracePt t="21364" x="4294188" y="1112838"/>
          <p14:tracePt t="21372" x="4211638" y="1112838"/>
          <p14:tracePt t="21380" x="4121150" y="1112838"/>
          <p14:tracePt t="21388" x="4048125" y="1093788"/>
          <p14:tracePt t="21396" x="3975100" y="1093788"/>
          <p14:tracePt t="21404" x="3856038" y="1085850"/>
          <p14:tracePt t="21412" x="3783013" y="1057275"/>
          <p14:tracePt t="21420" x="3709988" y="1057275"/>
          <p14:tracePt t="21428" x="3629025" y="1057275"/>
          <p14:tracePt t="21436" x="3556000" y="1057275"/>
          <p14:tracePt t="21444" x="3463925" y="1057275"/>
          <p14:tracePt t="21452" x="3409950" y="1057275"/>
          <p14:tracePt t="21460" x="3354388" y="1057275"/>
          <p14:tracePt t="21470" x="3300413" y="1057275"/>
          <p14:tracePt t="21476" x="3236913" y="1057275"/>
          <p14:tracePt t="21487" x="3227388" y="1057275"/>
          <p14:tracePt t="21492" x="3171825" y="1057275"/>
          <p14:tracePt t="21503" x="3127375" y="1057275"/>
          <p14:tracePt t="21508" x="3108325" y="1057275"/>
          <p14:tracePt t="21518" x="3081338" y="1057275"/>
          <p14:tracePt t="21524" x="3054350" y="1057275"/>
          <p14:tracePt t="21535" x="3035300" y="1057275"/>
          <p14:tracePt t="21540" x="3027363" y="1057275"/>
          <p14:tracePt t="21548" x="2998788" y="1066800"/>
          <p14:tracePt t="21556" x="2954338" y="1076325"/>
          <p14:tracePt t="21564" x="2935288" y="1076325"/>
          <p14:tracePt t="21572" x="2881313" y="1093788"/>
          <p14:tracePt t="21580" x="2835275" y="1112838"/>
          <p14:tracePt t="21588" x="2781300" y="1122363"/>
          <p14:tracePt t="21596" x="2716213" y="1130300"/>
          <p14:tracePt t="21604" x="2643188" y="1158875"/>
          <p14:tracePt t="21612" x="2589213" y="1158875"/>
          <p14:tracePt t="21620" x="2525713" y="1166813"/>
          <p14:tracePt t="21628" x="2470150" y="1166813"/>
          <p14:tracePt t="21636" x="2425700" y="1176338"/>
          <p14:tracePt t="21644" x="2370138" y="1195388"/>
          <p14:tracePt t="21653" x="2297113" y="1195388"/>
          <p14:tracePt t="21660" x="2214563" y="1222375"/>
          <p14:tracePt t="21668" x="2160588" y="1222375"/>
          <p14:tracePt t="21676" x="2114550" y="1231900"/>
          <p14:tracePt t="21685" x="2024063" y="1239838"/>
          <p14:tracePt t="21692" x="1941513" y="1258888"/>
          <p14:tracePt t="21702" x="1868488" y="1285875"/>
          <p14:tracePt t="21708" x="1804988" y="1295400"/>
          <p14:tracePt t="21718" x="1741488" y="1322388"/>
          <p14:tracePt t="21724" x="1668463" y="1339850"/>
          <p14:tracePt t="21732" x="1641475" y="1339850"/>
          <p14:tracePt t="21740" x="1604963" y="1358900"/>
          <p14:tracePt t="21748" x="1568450" y="1358900"/>
          <p14:tracePt t="21756" x="1522413" y="1368425"/>
          <p14:tracePt t="21764" x="1504950" y="1368425"/>
          <p14:tracePt t="21772" x="1476375" y="1376363"/>
          <p14:tracePt t="21780" x="1449388" y="1395413"/>
          <p14:tracePt t="21788" x="1431925" y="1404938"/>
          <p14:tracePt t="21799" x="1422400" y="1412875"/>
          <p14:tracePt t="21804" x="1385888" y="1422400"/>
          <p14:tracePt t="21812" x="1366838" y="1441450"/>
          <p14:tracePt t="21820" x="1322388" y="1458913"/>
          <p14:tracePt t="21828" x="1285875" y="1477963"/>
          <p14:tracePt t="21837" x="1258888" y="1495425"/>
          <p14:tracePt t="21844" x="1230313" y="1504950"/>
          <p14:tracePt t="21853" x="1203325" y="1514475"/>
          <p14:tracePt t="21861" x="1185863" y="1514475"/>
          <p14:tracePt t="21868" x="1176338" y="1522413"/>
          <p14:tracePt t="21877" x="1166813" y="1522413"/>
          <p14:tracePt t="21885" x="1149350" y="1522413"/>
          <p14:tracePt t="21893" x="1139825" y="1522413"/>
          <p14:tracePt t="21903" x="1130300" y="1522413"/>
          <p14:tracePt t="21924" x="1120775" y="1531938"/>
          <p14:tracePt t="21940" x="1112838" y="1541463"/>
          <p14:tracePt t="21948" x="1103313" y="1541463"/>
          <p14:tracePt t="21956" x="1093788" y="1541463"/>
          <p14:tracePt t="21972" x="1057275" y="1550988"/>
          <p14:tracePt t="21981" x="1047750" y="1550988"/>
          <p14:tracePt t="21988" x="1020763" y="1558925"/>
          <p14:tracePt t="21996" x="993775" y="1558925"/>
          <p14:tracePt t="22004" x="966788" y="1587500"/>
          <p14:tracePt t="22012" x="947738" y="1595438"/>
          <p14:tracePt t="22020" x="911225" y="1604963"/>
          <p14:tracePt t="22037" x="903288" y="1614488"/>
          <p14:tracePt t="22044" x="884238" y="1614488"/>
          <p14:tracePt t="22060" x="874713" y="1624013"/>
          <p14:tracePt t="22149" x="866775" y="1624013"/>
          <p14:tracePt t="22166" x="866775" y="1631950"/>
          <p14:tracePt t="22178" x="857250" y="1641475"/>
          <p14:tracePt t="22189" x="847725" y="1651000"/>
          <p14:tracePt t="22197" x="847725" y="1668463"/>
          <p14:tracePt t="22205" x="838200" y="1677988"/>
          <p14:tracePt t="22213" x="830263" y="1687513"/>
          <p14:tracePt t="22229" x="811213" y="1687513"/>
          <p14:tracePt t="22237" x="793750" y="1697038"/>
          <p14:tracePt t="22244" x="784225" y="1704975"/>
          <p14:tracePt t="22254" x="774700" y="1714500"/>
          <p14:tracePt t="22262" x="757238" y="1724025"/>
          <p14:tracePt t="22278" x="747713" y="1724025"/>
          <p14:tracePt t="22288" x="747713" y="1731963"/>
          <p14:tracePt t="22304" x="738188" y="1731963"/>
          <p14:tracePt t="22308" x="720725" y="1751013"/>
          <p14:tracePt t="22317" x="711200" y="1751013"/>
          <p14:tracePt t="22324" x="701675" y="1760538"/>
          <p14:tracePt t="22332" x="692150" y="1760538"/>
          <p14:tracePt t="22340" x="674688" y="1768475"/>
          <p14:tracePt t="22349" x="674688" y="1778000"/>
          <p14:tracePt t="22356" x="647700" y="1797050"/>
          <p14:tracePt t="22364" x="628650" y="1804988"/>
          <p14:tracePt t="22372" x="601663" y="1814513"/>
          <p14:tracePt t="22388" x="584200" y="1824038"/>
          <p14:tracePt t="22396" x="555625" y="1841500"/>
          <p14:tracePt t="22404" x="547688" y="1851025"/>
          <p14:tracePt t="22412" x="538163" y="1851025"/>
          <p14:tracePt t="22420" x="528638" y="1851025"/>
          <p14:tracePt t="22429" x="528638" y="1860550"/>
          <p14:tracePt t="22525" x="519113" y="1860550"/>
          <p14:tracePt t="22540" x="519113" y="1851025"/>
          <p14:tracePt t="22549" x="519113" y="1841500"/>
          <p14:tracePt t="22580" x="519113" y="1833563"/>
          <p14:tracePt t="22597" x="519113" y="1814513"/>
          <p14:tracePt t="22614" x="519113" y="1804988"/>
          <p14:tracePt t="22631" x="519113" y="1797050"/>
          <p14:tracePt t="22638" x="519113" y="1768475"/>
          <p14:tracePt t="22646" x="519113" y="1751013"/>
          <p14:tracePt t="22654" x="519113" y="1731963"/>
          <p14:tracePt t="22661" x="519113" y="1704975"/>
          <p14:tracePt t="22669" x="519113" y="1677988"/>
          <p14:tracePt t="22677" x="519113" y="1660525"/>
          <p14:tracePt t="22685" x="519113" y="1624013"/>
          <p14:tracePt t="22693" x="519113" y="1614488"/>
          <p14:tracePt t="22702" x="519113" y="1577975"/>
          <p14:tracePt t="22719" x="519113" y="1550988"/>
          <p14:tracePt t="22724" x="519113" y="1541463"/>
          <p14:tracePt t="22740" x="519113" y="1531938"/>
          <p14:tracePt t="22877" x="528638" y="1541463"/>
          <p14:tracePt t="22885" x="547688" y="1558925"/>
          <p14:tracePt t="22892" x="601663" y="1595438"/>
          <p14:tracePt t="22900" x="647700" y="1614488"/>
          <p14:tracePt t="22909" x="728663" y="1660525"/>
          <p14:tracePt t="22919" x="811213" y="1714500"/>
          <p14:tracePt t="22924" x="893763" y="1741488"/>
          <p14:tracePt t="22932" x="974725" y="1778000"/>
          <p14:tracePt t="22940" x="1011238" y="1787525"/>
          <p14:tracePt t="22948" x="1039813" y="1787525"/>
          <p14:tracePt t="22970" x="1084263" y="1797050"/>
          <p14:tracePt t="22973" x="1093788" y="1797050"/>
          <p14:tracePt t="22980" x="1103313" y="1797050"/>
          <p14:tracePt t="23028" x="1112838" y="1797050"/>
          <p14:tracePt t="23068" x="1120775" y="1797050"/>
          <p14:tracePt t="23100" x="1139825" y="1797050"/>
          <p14:tracePt t="23109" x="1149350" y="1797050"/>
          <p14:tracePt t="23117" x="1157288" y="1787525"/>
          <p14:tracePt t="23125" x="1157288" y="1778000"/>
          <p14:tracePt t="23132" x="1157288" y="1760538"/>
          <p14:tracePt t="23141" x="1166813" y="1741488"/>
          <p14:tracePt t="23148" x="1176338" y="1724025"/>
          <p14:tracePt t="23157" x="1176338" y="1704975"/>
          <p14:tracePt t="23164" x="1203325" y="1687513"/>
          <p14:tracePt t="23173" x="1212850" y="1668463"/>
          <p14:tracePt t="23180" x="1212850" y="1660525"/>
          <p14:tracePt t="23189" x="1212850" y="1651000"/>
          <p14:tracePt t="23220" x="1212850" y="1641475"/>
          <p14:tracePt t="23238" x="1212850" y="1631950"/>
          <p14:tracePt t="23405" x="1222375" y="1641475"/>
          <p14:tracePt t="23412" x="1230313" y="1668463"/>
          <p14:tracePt t="23420" x="1239838" y="1668463"/>
          <p14:tracePt t="23428" x="1239838" y="1687513"/>
          <p14:tracePt t="23436" x="1249363" y="1724025"/>
          <p14:tracePt t="23454" x="1276350" y="1741488"/>
          <p14:tracePt t="23469" x="1293813" y="1760538"/>
          <p14:tracePt t="23476" x="1303338" y="1768475"/>
          <p14:tracePt t="23492" x="1349375" y="1797050"/>
          <p14:tracePt t="23517" x="1376363" y="1797050"/>
          <p14:tracePt t="23524" x="1395413" y="1797050"/>
          <p14:tracePt t="23534" x="1439863" y="1797050"/>
          <p14:tracePt t="23540" x="1476375" y="1797050"/>
          <p14:tracePt t="23549" x="1522413" y="1797050"/>
          <p14:tracePt t="23556" x="1549400" y="1797050"/>
          <p14:tracePt t="23564" x="1604963" y="1797050"/>
          <p14:tracePt t="23572" x="1641475" y="1797050"/>
          <p14:tracePt t="23580" x="1695450" y="1797050"/>
          <p14:tracePt t="23588" x="1741488" y="1797050"/>
          <p14:tracePt t="23596" x="1804988" y="1797050"/>
          <p14:tracePt t="23604" x="1868488" y="1797050"/>
          <p14:tracePt t="23613" x="1905000" y="1797050"/>
          <p14:tracePt t="23620" x="1960563" y="1797050"/>
          <p14:tracePt t="23628" x="2005013" y="1797050"/>
          <p14:tracePt t="23636" x="2024063" y="1797050"/>
          <p14:tracePt t="23644" x="2051050" y="1797050"/>
          <p14:tracePt t="23652" x="2070100" y="1797050"/>
          <p14:tracePt t="23660" x="2078038" y="1797050"/>
          <p14:tracePt t="23669" x="2078038" y="1787525"/>
          <p14:tracePt t="23676" x="2087563" y="1787525"/>
          <p14:tracePt t="23685" x="2097088" y="1778000"/>
          <p14:tracePt t="23693" x="2106613" y="1768475"/>
          <p14:tracePt t="23708" x="2106613" y="1760538"/>
          <p14:tracePt t="23724" x="2114550" y="1751013"/>
          <p14:tracePt t="24420" x="2114550" y="1760538"/>
          <p14:tracePt t="24436" x="2114550" y="1768475"/>
          <p14:tracePt t="24460" x="2114550" y="1787525"/>
          <p14:tracePt t="24820" x="2124075" y="1797050"/>
          <p14:tracePt t="24829" x="2133600" y="1797050"/>
          <p14:tracePt t="24844" x="2143125" y="1797050"/>
          <p14:tracePt t="24852" x="2151063" y="1797050"/>
          <p14:tracePt t="24860" x="2179638" y="1797050"/>
          <p14:tracePt t="24870" x="2197100" y="1804988"/>
          <p14:tracePt t="24889" x="2224088" y="1814513"/>
          <p14:tracePt t="24892" x="2243138" y="1814513"/>
          <p14:tracePt t="24902" x="2279650" y="1824038"/>
          <p14:tracePt t="24909" x="2297113" y="1824038"/>
          <p14:tracePt t="24918" x="2316163" y="1841500"/>
          <p14:tracePt t="24924" x="2333625" y="1851025"/>
          <p14:tracePt t="24933" x="2352675" y="1860550"/>
          <p14:tracePt t="24941" x="2370138" y="1860550"/>
          <p14:tracePt t="24948" x="2379663" y="1870075"/>
          <p14:tracePt t="24964" x="2406650" y="1887538"/>
          <p14:tracePt t="24972" x="2416175" y="1887538"/>
          <p14:tracePt t="24980" x="2452688" y="1897063"/>
          <p14:tracePt t="24988" x="2462213" y="1897063"/>
          <p14:tracePt t="24996" x="2498725" y="1906588"/>
          <p14:tracePt t="25004" x="2543175" y="1914525"/>
          <p14:tracePt t="25012" x="2562225" y="1914525"/>
          <p14:tracePt t="25020" x="2589213" y="1914525"/>
          <p14:tracePt t="25028" x="2606675" y="1914525"/>
          <p14:tracePt t="25036" x="2643188" y="1924050"/>
          <p14:tracePt t="25044" x="2652713" y="1933575"/>
          <p14:tracePt t="25052" x="2662238" y="1933575"/>
          <p14:tracePt t="25068" x="2679700" y="1933575"/>
          <p14:tracePt t="25076" x="2689225" y="1943100"/>
          <p14:tracePt t="25116" x="2698750" y="1943100"/>
          <p14:tracePt t="25149" x="2725738" y="1951038"/>
          <p14:tracePt t="25165" x="2735263" y="1951038"/>
          <p14:tracePt t="25174" x="2771775" y="1951038"/>
          <p14:tracePt t="25180" x="2789238" y="1960563"/>
          <p14:tracePt t="25188" x="2825750" y="1960563"/>
          <p14:tracePt t="25196" x="2871788" y="1979613"/>
          <p14:tracePt t="25205" x="2925763" y="1979613"/>
          <p14:tracePt t="25215" x="2990850" y="1987550"/>
          <p14:tracePt t="25224" x="3044825" y="1987550"/>
          <p14:tracePt t="25231" x="3136900" y="2006600"/>
          <p14:tracePt t="25245" x="3327400" y="2016125"/>
          <p14:tracePt t="25252" x="3419475" y="2043113"/>
          <p14:tracePt t="25260" x="3527425" y="2060575"/>
          <p14:tracePt t="25269" x="3665538" y="2070100"/>
          <p14:tracePt t="25278" x="3756025" y="2089150"/>
          <p14:tracePt t="25289" x="3883025" y="2116138"/>
          <p14:tracePt t="25293" x="3992563" y="2133600"/>
          <p14:tracePt t="25303" x="4111625" y="2143125"/>
          <p14:tracePt t="25308" x="4202113" y="2143125"/>
          <p14:tracePt t="25318" x="4294188" y="2143125"/>
          <p14:tracePt t="25324" x="4384675" y="2143125"/>
          <p14:tracePt t="25333" x="4457700" y="2143125"/>
          <p14:tracePt t="25340" x="4503738" y="2143125"/>
          <p14:tracePt t="25348" x="4557713" y="2143125"/>
          <p14:tracePt t="25356" x="4586288" y="2143125"/>
          <p14:tracePt t="25364" x="4603750" y="2143125"/>
          <p14:tracePt t="25372" x="4630738" y="2143125"/>
          <p14:tracePt t="25380" x="4649788" y="2143125"/>
          <p14:tracePt t="25388" x="4695825" y="2133600"/>
          <p14:tracePt t="25396" x="4722813" y="2125663"/>
          <p14:tracePt t="25404" x="4740275" y="2125663"/>
          <p14:tracePt t="25412" x="4759325" y="2116138"/>
          <p14:tracePt t="25420" x="4776788" y="2116138"/>
          <p14:tracePt t="25428" x="4795838" y="2106613"/>
          <p14:tracePt t="25436" x="4813300" y="2106613"/>
          <p14:tracePt t="25444" x="4822825" y="2106613"/>
          <p14:tracePt t="25452" x="4849813" y="2089150"/>
          <p14:tracePt t="25460" x="4868863" y="2079625"/>
          <p14:tracePt t="25469" x="4876800" y="2079625"/>
          <p14:tracePt t="25476" x="4895850" y="2079625"/>
          <p14:tracePt t="25485" x="4905375" y="2079625"/>
          <p14:tracePt t="25492" x="4932363" y="2070100"/>
          <p14:tracePt t="25502" x="4959350" y="2060575"/>
          <p14:tracePt t="25508" x="4968875" y="2060575"/>
          <p14:tracePt t="25518" x="4995863" y="2043113"/>
          <p14:tracePt t="25524" x="5014913" y="2033588"/>
          <p14:tracePt t="25535" x="5032375" y="2024063"/>
          <p14:tracePt t="25540" x="5049838" y="2016125"/>
          <p14:tracePt t="25548" x="5086350" y="2016125"/>
          <p14:tracePt t="25556" x="5122863" y="1997075"/>
          <p14:tracePt t="25572" x="5132388" y="1979613"/>
          <p14:tracePt t="25580" x="5141913" y="1970088"/>
          <p14:tracePt t="25588" x="5159375" y="1970088"/>
          <p14:tracePt t="25604" x="5178425" y="1970088"/>
          <p14:tracePt t="25612" x="5187950" y="1970088"/>
          <p14:tracePt t="25628" x="5195888" y="1960563"/>
          <p14:tracePt t="25652" x="5195888" y="1951038"/>
          <p14:tracePt t="25887" x="5205413" y="1943100"/>
          <p14:tracePt t="25917" x="5214938" y="1933575"/>
          <p14:tracePt t="25941" x="5224463" y="1924050"/>
          <p14:tracePt t="25956" x="5232400" y="1924050"/>
          <p14:tracePt t="25964" x="5251450" y="1906588"/>
          <p14:tracePt t="25973" x="5268913" y="1906588"/>
          <p14:tracePt t="25981" x="5287963" y="1897063"/>
          <p14:tracePt t="25988" x="5297488" y="1887538"/>
          <p14:tracePt t="25996" x="5314950" y="1887538"/>
          <p14:tracePt t="26004" x="5334000" y="1860550"/>
          <p14:tracePt t="26020" x="5351463" y="1841500"/>
          <p14:tracePt t="26029" x="5360988" y="1824038"/>
          <p14:tracePt t="26036" x="5360988" y="1814513"/>
          <p14:tracePt t="26044" x="5368925" y="1804988"/>
          <p14:tracePt t="26294" x="5360988" y="1804988"/>
          <p14:tracePt t="26306" x="5314950" y="1804988"/>
          <p14:tracePt t="26308" x="5260975" y="1804988"/>
          <p14:tracePt t="26318" x="5187950" y="1804988"/>
          <p14:tracePt t="26324" x="5078413" y="1804988"/>
          <p14:tracePt t="26332" x="4949825" y="1804988"/>
          <p14:tracePt t="26340" x="4786313" y="1804988"/>
          <p14:tracePt t="26348" x="4603750" y="1787525"/>
          <p14:tracePt t="26356" x="4384675" y="1787525"/>
          <p14:tracePt t="26364" x="4202113" y="1787525"/>
          <p14:tracePt t="26372" x="3956050" y="1787525"/>
          <p14:tracePt t="26380" x="3756025" y="1787525"/>
          <p14:tracePt t="26388" x="3556000" y="1787525"/>
          <p14:tracePt t="26397" x="3373438" y="1787525"/>
          <p14:tracePt t="26404" x="3227388" y="1787525"/>
          <p14:tracePt t="26412" x="3090863" y="1787525"/>
          <p14:tracePt t="26420" x="2990850" y="1787525"/>
          <p14:tracePt t="26428" x="2898775" y="1787525"/>
          <p14:tracePt t="26436" x="2871788" y="1787525"/>
          <p14:tracePt t="26444" x="2844800" y="1787525"/>
          <p14:tracePt t="26453" x="2825750" y="1787525"/>
          <p14:tracePt t="26461" x="2798763" y="1787525"/>
          <p14:tracePt t="26469" x="2789238" y="1787525"/>
          <p14:tracePt t="26476" x="2781300" y="1787525"/>
          <p14:tracePt t="26487" x="2752725" y="1787525"/>
          <p14:tracePt t="26492" x="2716213" y="1787525"/>
          <p14:tracePt t="26503" x="2689225" y="1787525"/>
          <p14:tracePt t="26508" x="2643188" y="1787525"/>
          <p14:tracePt t="26519" x="2616200" y="1787525"/>
          <p14:tracePt t="26524" x="2598738" y="1787525"/>
          <p14:tracePt t="26532" x="2552700" y="1787525"/>
          <p14:tracePt t="26548" x="2525713" y="1787525"/>
          <p14:tracePt t="26556" x="2516188" y="1787525"/>
          <p14:tracePt t="26564" x="2506663" y="1787525"/>
          <p14:tracePt t="26844" x="2498725" y="1778000"/>
          <p14:tracePt t="26852" x="2506663" y="1760538"/>
          <p14:tracePt t="26862" x="2516188" y="1760538"/>
          <p14:tracePt t="26869" x="2552700" y="1760538"/>
          <p14:tracePt t="26877" x="2579688" y="1751013"/>
          <p14:tracePt t="26887" x="2625725" y="1751013"/>
          <p14:tracePt t="26892" x="2679700" y="1751013"/>
          <p14:tracePt t="26902" x="2752725" y="1741488"/>
          <p14:tracePt t="26908" x="2844800" y="1741488"/>
          <p14:tracePt t="26919" x="2990850" y="1741488"/>
          <p14:tracePt t="26924" x="3136900" y="1741488"/>
          <p14:tracePt t="26932" x="3281363" y="1741488"/>
          <p14:tracePt t="26940" x="3463925" y="1741488"/>
          <p14:tracePt t="26948" x="3646488" y="1741488"/>
          <p14:tracePt t="26956" x="3819525" y="1741488"/>
          <p14:tracePt t="26964" x="3984625" y="1741488"/>
          <p14:tracePt t="26972" x="4129088" y="1741488"/>
          <p14:tracePt t="26980" x="4257675" y="1741488"/>
          <p14:tracePt t="26988" x="4367213" y="1741488"/>
          <p14:tracePt t="26996" x="4457700" y="1741488"/>
          <p14:tracePt t="27004" x="4540250" y="1741488"/>
          <p14:tracePt t="27012" x="4613275" y="1731963"/>
          <p14:tracePt t="27020" x="4659313" y="1714500"/>
          <p14:tracePt t="27028" x="4713288" y="1714500"/>
          <p14:tracePt t="27037" x="4749800" y="1714500"/>
          <p14:tracePt t="27044" x="4776788" y="1714500"/>
          <p14:tracePt t="27052" x="4795838" y="1714500"/>
          <p14:tracePt t="27060" x="4803775" y="1714500"/>
          <p14:tracePt t="27069" x="4832350" y="1714500"/>
          <p14:tracePt t="27076" x="4840288" y="1714500"/>
          <p14:tracePt t="27085" x="4849813" y="1714500"/>
          <p14:tracePt t="27092" x="4868863" y="1714500"/>
          <p14:tracePt t="27110" x="4913313" y="1714500"/>
          <p14:tracePt t="27123" x="4922838" y="1714500"/>
          <p14:tracePt t="27129" x="4959350" y="1714500"/>
          <p14:tracePt t="27137" x="4986338" y="1724025"/>
          <p14:tracePt t="27141" x="5022850" y="1724025"/>
          <p14:tracePt t="27149" x="5059363" y="1724025"/>
          <p14:tracePt t="27158" x="5086350" y="1724025"/>
          <p14:tracePt t="27164" x="5141913" y="1724025"/>
          <p14:tracePt t="27174" x="5178425" y="1724025"/>
          <p14:tracePt t="27180" x="5232400" y="1724025"/>
          <p14:tracePt t="27188" x="5278438" y="1724025"/>
          <p14:tracePt t="27196" x="5314950" y="1724025"/>
          <p14:tracePt t="27204" x="5334000" y="1724025"/>
          <p14:tracePt t="27212" x="5360988" y="1724025"/>
          <p14:tracePt t="27220" x="5378450" y="1724025"/>
          <p14:tracePt t="27228" x="5387975" y="1724025"/>
          <p14:tracePt t="27238" x="5414963" y="1724025"/>
          <p14:tracePt t="27252" x="5424488" y="1724025"/>
          <p14:tracePt t="27276" x="5434013" y="1724025"/>
          <p14:tracePt t="27292" x="5441950" y="1724025"/>
          <p14:tracePt t="27414" x="5424488" y="1724025"/>
          <p14:tracePt t="27428" x="5405438" y="1724025"/>
          <p14:tracePt t="27434" x="5360988" y="1724025"/>
          <p14:tracePt t="27439" x="5324475" y="1724025"/>
          <p14:tracePt t="27445" x="5278438" y="1724025"/>
          <p14:tracePt t="27452" x="5251450" y="1724025"/>
          <p14:tracePt t="27460" x="5214938" y="1724025"/>
          <p14:tracePt t="27468" x="5178425" y="1724025"/>
          <p14:tracePt t="27476" x="5151438" y="1724025"/>
          <p14:tracePt t="27486" x="5114925" y="1724025"/>
          <p14:tracePt t="27492" x="5105400" y="1724025"/>
          <p14:tracePt t="27502" x="5086350" y="1724025"/>
          <p14:tracePt t="27508" x="5078413" y="1724025"/>
          <p14:tracePt t="27524" x="5068888" y="1724025"/>
          <p14:tracePt t="27540" x="5059363" y="1724025"/>
          <p14:tracePt t="27589" x="5049838" y="1724025"/>
          <p14:tracePt t="27596" x="5032375" y="1714500"/>
          <p14:tracePt t="27614" x="5022850" y="1704975"/>
          <p14:tracePt t="27661" x="5014913" y="1697038"/>
          <p14:tracePt t="27678" x="5005388" y="1697038"/>
          <p14:tracePt t="27685" x="4995863" y="1687513"/>
          <p14:tracePt t="27700" x="4995863" y="1677988"/>
          <p14:tracePt t="27717" x="4995863" y="1668463"/>
          <p14:tracePt t="27740" x="4995863" y="1660525"/>
          <p14:tracePt t="27756" x="4995863" y="1651000"/>
          <p14:tracePt t="27789" x="4995863" y="1641475"/>
          <p14:tracePt t="27812" x="4995863" y="1631950"/>
          <p14:tracePt t="28103" x="5005388" y="1614488"/>
          <p14:tracePt t="28117" x="5032375" y="1614488"/>
          <p14:tracePt t="28120" x="5068888" y="1595438"/>
          <p14:tracePt t="28129" x="5095875" y="1587500"/>
          <p14:tracePt t="28133" x="5122863" y="1587500"/>
          <p14:tracePt t="28141" x="5151438" y="1587500"/>
          <p14:tracePt t="28149" x="5195888" y="1587500"/>
          <p14:tracePt t="28157" x="5224463" y="1587500"/>
          <p14:tracePt t="28164" x="5241925" y="1577975"/>
          <p14:tracePt t="28172" x="5251450" y="1577975"/>
          <p14:tracePt t="28188" x="5268913" y="1577975"/>
          <p14:tracePt t="28228" x="5278438" y="1577975"/>
          <p14:tracePt t="28558" x="5278438" y="1587500"/>
          <p14:tracePt t="28590" x="5268913" y="1587500"/>
          <p14:tracePt t="28618" x="5251450" y="1587500"/>
          <p14:tracePt t="28631" x="5241925" y="1587500"/>
          <p14:tracePt t="28637" x="5232400" y="1587500"/>
          <p14:tracePt t="28645" x="5224463" y="1587500"/>
          <p14:tracePt t="28652" x="5214938" y="1587500"/>
          <p14:tracePt t="28660" x="5205413" y="1587500"/>
          <p14:tracePt t="28677" x="5195888" y="1587500"/>
          <p14:tracePt t="28692" x="5178425" y="1595438"/>
          <p14:tracePt t="28708" x="5168900" y="1595438"/>
          <p14:tracePt t="29039" x="5195888" y="1595438"/>
          <p14:tracePt t="29054" x="5214938" y="1604963"/>
          <p14:tracePt t="29067" x="5232400" y="1604963"/>
          <p14:tracePt t="29069" x="5251450" y="1631950"/>
          <p14:tracePt t="29084" x="5278438" y="1641475"/>
          <p14:tracePt t="29092" x="5287963" y="1641475"/>
          <p14:tracePt t="29101" x="5297488" y="1641475"/>
          <p14:tracePt t="29108" x="5305425" y="1641475"/>
          <p14:tracePt t="29150" x="5314950" y="1651000"/>
          <p14:tracePt t="29241" x="5314950" y="1660525"/>
          <p14:tracePt t="29247" x="5314950" y="1668463"/>
          <p14:tracePt t="29261" x="5314950" y="1677988"/>
          <p14:tracePt t="29269" x="5314950" y="1687513"/>
          <p14:tracePt t="29277" x="5314950" y="1714500"/>
          <p14:tracePt t="29292" x="5287963" y="1741488"/>
          <p14:tracePt t="29305" x="5268913" y="1768475"/>
          <p14:tracePt t="29308" x="5251450" y="1787525"/>
          <p14:tracePt t="29318" x="5214938" y="1804988"/>
          <p14:tracePt t="29334" x="5187950" y="1824038"/>
          <p14:tracePt t="29340" x="5178425" y="1833563"/>
          <p14:tracePt t="29348" x="5141913" y="1851025"/>
          <p14:tracePt t="29356" x="5105400" y="1870075"/>
          <p14:tracePt t="29364" x="5068888" y="1906588"/>
          <p14:tracePt t="29372" x="5022850" y="1933575"/>
          <p14:tracePt t="29380" x="4978400" y="1943100"/>
          <p14:tracePt t="29388" x="4913313" y="1997075"/>
          <p14:tracePt t="29396" x="4849813" y="2016125"/>
          <p14:tracePt t="29404" x="4803775" y="2043113"/>
          <p14:tracePt t="29412" x="4759325" y="2052638"/>
          <p14:tracePt t="29420" x="4713288" y="2070100"/>
          <p14:tracePt t="29428" x="4676775" y="2097088"/>
          <p14:tracePt t="29436" x="4630738" y="2116138"/>
          <p14:tracePt t="29444" x="4567238" y="2143125"/>
          <p14:tracePt t="29452" x="4540250" y="2143125"/>
          <p14:tracePt t="29460" x="4476750" y="2152650"/>
          <p14:tracePt t="29469" x="4421188" y="2170113"/>
          <p14:tracePt t="29476" x="4394200" y="2179638"/>
          <p14:tracePt t="29486" x="4340225" y="2179638"/>
          <p14:tracePt t="29492" x="4275138" y="2189163"/>
          <p14:tracePt t="29503" x="4248150" y="2197100"/>
          <p14:tracePt t="29508" x="4194175" y="2197100"/>
          <p14:tracePt t="29518" x="4129088" y="2206625"/>
          <p14:tracePt t="29524" x="4075113" y="2225675"/>
          <p14:tracePt t="29534" x="4002088" y="2225675"/>
          <p14:tracePt t="29540" x="3919538" y="2233613"/>
          <p14:tracePt t="29551" x="3810000" y="2233613"/>
          <p14:tracePt t="29556" x="3719513" y="2233613"/>
          <p14:tracePt t="29564" x="3609975" y="2233613"/>
          <p14:tracePt t="29572" x="3519488" y="2233613"/>
          <p14:tracePt t="29580" x="3409950" y="2233613"/>
          <p14:tracePt t="29588" x="3317875" y="2233613"/>
          <p14:tracePt t="29596" x="3244850" y="2233613"/>
          <p14:tracePt t="29604" x="3154363" y="2233613"/>
          <p14:tracePt t="29612" x="3090863" y="2233613"/>
          <p14:tracePt t="29620" x="3035300" y="2233613"/>
          <p14:tracePt t="29628" x="2981325" y="2233613"/>
          <p14:tracePt t="29636" x="2962275" y="2233613"/>
          <p14:tracePt t="29644" x="2925763" y="2233613"/>
          <p14:tracePt t="29652" x="2889250" y="2233613"/>
          <p14:tracePt t="29660" x="2862263" y="2233613"/>
          <p14:tracePt t="29669" x="2825750" y="2233613"/>
          <p14:tracePt t="29676" x="2781300" y="2233613"/>
          <p14:tracePt t="29684" x="2725738" y="2233613"/>
          <p14:tracePt t="29692" x="2689225" y="2233613"/>
          <p14:tracePt t="29701" x="2635250" y="2233613"/>
          <p14:tracePt t="29708" x="2579688" y="2233613"/>
          <p14:tracePt t="29717" x="2516188" y="2233613"/>
          <p14:tracePt t="29724" x="2489200" y="2233613"/>
          <p14:tracePt t="29736" x="2433638" y="2233613"/>
          <p14:tracePt t="29741" x="2397125" y="2233613"/>
          <p14:tracePt t="29753" x="2343150" y="2233613"/>
          <p14:tracePt t="29757" x="2297113" y="2233613"/>
          <p14:tracePt t="29767" x="2243138" y="2233613"/>
          <p14:tracePt t="29773" x="2206625" y="2233613"/>
          <p14:tracePt t="29784" x="2151063" y="2233613"/>
          <p14:tracePt t="29791" x="2124075" y="2233613"/>
          <p14:tracePt t="29800" x="2070100" y="2233613"/>
          <p14:tracePt t="29804" x="2041525" y="2233613"/>
          <p14:tracePt t="29813" x="1997075" y="2233613"/>
          <p14:tracePt t="29820" x="1968500" y="2233613"/>
          <p14:tracePt t="29830" x="1924050" y="2233613"/>
          <p14:tracePt t="29836" x="1887538" y="2233613"/>
          <p14:tracePt t="29846" x="1831975" y="2233613"/>
          <p14:tracePt t="29852" x="1778000" y="2233613"/>
          <p14:tracePt t="29861" x="1714500" y="2233613"/>
          <p14:tracePt t="29869" x="1658938" y="2233613"/>
          <p14:tracePt t="29876" x="1585913" y="2233613"/>
          <p14:tracePt t="29885" x="1531938" y="2233613"/>
          <p14:tracePt t="29892" x="1476375" y="2233613"/>
          <p14:tracePt t="29902" x="1431925" y="2233613"/>
          <p14:tracePt t="29909" x="1376363" y="2233613"/>
          <p14:tracePt t="29918" x="1339850" y="2233613"/>
          <p14:tracePt t="29924" x="1285875" y="2233613"/>
          <p14:tracePt t="29934" x="1266825" y="2233613"/>
          <p14:tracePt t="29940" x="1222375" y="2233613"/>
          <p14:tracePt t="29956" x="1193800" y="2252663"/>
          <p14:tracePt t="29965" x="1176338" y="2262188"/>
          <p14:tracePt t="29972" x="1139825" y="2270125"/>
          <p14:tracePt t="29980" x="1112838" y="2279650"/>
          <p14:tracePt t="29989" x="1084263" y="2298700"/>
          <p14:tracePt t="29996" x="1076325" y="2306638"/>
          <p14:tracePt t="30005" x="1057275" y="2325688"/>
          <p14:tracePt t="30013" x="1011238" y="2352675"/>
          <p14:tracePt t="30020" x="984250" y="2362200"/>
          <p14:tracePt t="30029" x="966788" y="2371725"/>
          <p14:tracePt t="30036" x="947738" y="2371725"/>
          <p14:tracePt t="30044" x="930275" y="2379663"/>
          <p14:tracePt t="30052" x="920750" y="2379663"/>
          <p14:tracePt t="30060" x="903288" y="2398713"/>
          <p14:tracePt t="30069" x="893763" y="2398713"/>
          <p14:tracePt t="30076" x="874713" y="2408238"/>
          <p14:tracePt t="30108" x="857250" y="2416175"/>
          <p14:tracePt t="30134" x="847725" y="2425700"/>
          <p14:tracePt t="30158" x="838200" y="2425700"/>
          <p14:tracePt t="30164" x="830263" y="2425700"/>
          <p14:tracePt t="30188" x="830263" y="2435225"/>
          <p14:tracePt t="30205" x="820738" y="2444750"/>
          <p14:tracePt t="30412" x="811213" y="2452688"/>
          <p14:tracePt t="30428" x="801688" y="2462213"/>
          <p14:tracePt t="30453" x="793750" y="2462213"/>
          <p14:tracePt t="30461" x="784225" y="2471738"/>
          <p14:tracePt t="30492" x="774700" y="2481263"/>
          <p14:tracePt t="30655" x="793750" y="2481263"/>
          <p14:tracePt t="30661" x="811213" y="2481263"/>
          <p14:tracePt t="30669" x="857250" y="2481263"/>
          <p14:tracePt t="30677" x="874713" y="2481263"/>
          <p14:tracePt t="30684" x="911225" y="2481263"/>
          <p14:tracePt t="30692" x="957263" y="2481263"/>
          <p14:tracePt t="30701" x="974725" y="2481263"/>
          <p14:tracePt t="30708" x="1011238" y="2481263"/>
          <p14:tracePt t="30718" x="1057275" y="2481263"/>
          <p14:tracePt t="30724" x="1093788" y="2481263"/>
          <p14:tracePt t="30735" x="1120775" y="2481263"/>
          <p14:tracePt t="30740" x="1166813" y="2481263"/>
          <p14:tracePt t="30751" x="1203325" y="2481263"/>
          <p14:tracePt t="30756" x="1249363" y="2481263"/>
          <p14:tracePt t="30764" x="1276350" y="2481263"/>
          <p14:tracePt t="30772" x="1312863" y="2481263"/>
          <p14:tracePt t="30780" x="1349375" y="2481263"/>
          <p14:tracePt t="30789" x="1366838" y="2481263"/>
          <p14:tracePt t="30796" x="1395413" y="2481263"/>
          <p14:tracePt t="30805" x="1403350" y="2481263"/>
          <p14:tracePt t="30813" x="1412875" y="2481263"/>
          <p14:tracePt t="30821" x="1449388" y="2481263"/>
          <p14:tracePt t="30837" x="1476375" y="2481263"/>
          <p14:tracePt t="30844" x="1512888" y="2489200"/>
          <p14:tracePt t="30853" x="1541463" y="2489200"/>
          <p14:tracePt t="30862" x="1558925" y="2489200"/>
          <p14:tracePt t="30868" x="1595438" y="2489200"/>
          <p14:tracePt t="30876" x="1641475" y="2489200"/>
          <p14:tracePt t="30885" x="1677988" y="2489200"/>
          <p14:tracePt t="30901" x="1758950" y="2489200"/>
          <p14:tracePt t="30908" x="1831975" y="2489200"/>
          <p14:tracePt t="30918" x="1905000" y="2489200"/>
          <p14:tracePt t="30925" x="1978025" y="2489200"/>
          <p14:tracePt t="30938" x="2033588" y="2489200"/>
          <p14:tracePt t="30942" x="2114550" y="2489200"/>
          <p14:tracePt t="30956" x="2170113" y="2489200"/>
          <p14:tracePt t="30958" x="2224088" y="2489200"/>
          <p14:tracePt t="30966" x="2260600" y="2489200"/>
          <p14:tracePt t="30973" x="2306638" y="2489200"/>
          <p14:tracePt t="30982" x="2316163" y="2489200"/>
          <p14:tracePt t="30993" x="2324100" y="2489200"/>
          <p14:tracePt t="30998" x="2333625" y="2489200"/>
          <p14:tracePt t="31144" x="2343150" y="2489200"/>
          <p14:tracePt t="31153" x="2352675" y="2489200"/>
          <p14:tracePt t="31161" x="2370138" y="2489200"/>
          <p14:tracePt t="31165" x="2397125" y="2489200"/>
          <p14:tracePt t="31172" x="2443163" y="2498725"/>
          <p14:tracePt t="31180" x="2470150" y="2498725"/>
          <p14:tracePt t="31188" x="2506663" y="2498725"/>
          <p14:tracePt t="31198" x="2552700" y="2498725"/>
          <p14:tracePt t="31208" x="2606675" y="2498725"/>
          <p14:tracePt t="31215" x="2662238" y="2498725"/>
          <p14:tracePt t="31224" x="2716213" y="2498725"/>
          <p14:tracePt t="31230" x="2789238" y="2498725"/>
          <p14:tracePt t="31239" x="2871788" y="2498725"/>
          <p14:tracePt t="31247" x="2925763" y="2498725"/>
          <p14:tracePt t="31256" x="3017838" y="2498725"/>
          <p14:tracePt t="31262" x="3108325" y="2498725"/>
          <p14:tracePt t="31273" x="3217863" y="2498725"/>
          <p14:tracePt t="31278" x="3327400" y="2498725"/>
          <p14:tracePt t="31289" x="3455988" y="2498725"/>
          <p14:tracePt t="31294" x="3600450" y="2498725"/>
          <p14:tracePt t="31313" x="3911600" y="2498725"/>
          <p14:tracePt t="31325" x="4294188" y="2471738"/>
          <p14:tracePt t="31335" x="4476750" y="2444750"/>
          <p14:tracePt t="31340" x="4667250" y="2379663"/>
          <p14:tracePt t="31348" x="4895850" y="2306638"/>
          <p14:tracePt t="31357" x="5059363" y="2262188"/>
          <p14:tracePt t="31364" x="5214938" y="2225675"/>
          <p14:tracePt t="31372" x="5360988" y="2143125"/>
          <p14:tracePt t="31380" x="5478463" y="2097088"/>
          <p14:tracePt t="31388" x="5580063" y="2043113"/>
          <p14:tracePt t="31396" x="5680075" y="1987550"/>
          <p14:tracePt t="31404" x="5734050" y="1960563"/>
          <p14:tracePt t="31412" x="5780088" y="1943100"/>
          <p14:tracePt t="31420" x="5843588" y="1914525"/>
          <p14:tracePt t="31428" x="5862638" y="1906588"/>
          <p14:tracePt t="31436" x="5880100" y="1897063"/>
          <p14:tracePt t="31444" x="5899150" y="1887538"/>
          <p14:tracePt t="31454" x="5916613" y="1887538"/>
          <p14:tracePt t="31461" x="5935663" y="1870075"/>
          <p14:tracePt t="31476" x="5972175" y="1870075"/>
          <p14:tracePt t="31492" x="5980113" y="1870075"/>
          <p14:tracePt t="31502" x="6007100" y="1870075"/>
          <p14:tracePt t="31508" x="6026150" y="1851025"/>
          <p14:tracePt t="31518" x="6035675" y="1841500"/>
          <p14:tracePt t="31524" x="6053138" y="1841500"/>
          <p14:tracePt t="31534" x="6080125" y="1841500"/>
          <p14:tracePt t="31540" x="6099175" y="1833563"/>
          <p14:tracePt t="31548" x="6116638" y="1833563"/>
          <p14:tracePt t="31556" x="6162675" y="1833563"/>
          <p14:tracePt t="31564" x="6181725" y="1833563"/>
          <p14:tracePt t="31572" x="6208713" y="1833563"/>
          <p14:tracePt t="31580" x="6226175" y="1824038"/>
          <p14:tracePt t="31588" x="6254750" y="1824038"/>
          <p14:tracePt t="31596" x="6281738" y="1824038"/>
          <p14:tracePt t="31604" x="6308725" y="1824038"/>
          <p14:tracePt t="31613" x="6354763" y="1824038"/>
          <p14:tracePt t="31620" x="6372225" y="1824038"/>
          <p14:tracePt t="31628" x="6399213" y="1824038"/>
          <p14:tracePt t="31636" x="6418263" y="1824038"/>
          <p14:tracePt t="31644" x="6435725" y="1824038"/>
          <p14:tracePt t="31652" x="6445250" y="1824038"/>
          <p14:tracePt t="31660" x="6464300" y="1824038"/>
          <p14:tracePt t="31717" x="6481763" y="1824038"/>
          <p14:tracePt t="31725" x="6481763" y="1833563"/>
          <p14:tracePt t="31734" x="6491288" y="1841500"/>
          <p14:tracePt t="31757" x="6500813" y="1841500"/>
          <p14:tracePt t="31767" x="6527800" y="1841500"/>
          <p14:tracePt t="31773" x="6545263" y="1841500"/>
          <p14:tracePt t="31782" x="6564313" y="1841500"/>
          <p14:tracePt t="31788" x="6581775" y="1841500"/>
          <p14:tracePt t="31797" x="6610350" y="1841500"/>
          <p14:tracePt t="31804" x="6618288" y="1841500"/>
          <p14:tracePt t="31813" x="6654800" y="1841500"/>
          <p14:tracePt t="31821" x="6664325" y="1841500"/>
          <p14:tracePt t="31829" x="6691313" y="1833563"/>
          <p14:tracePt t="31844" x="6710363" y="1824038"/>
          <p14:tracePt t="31862" x="6727825" y="1804988"/>
          <p14:tracePt t="31885" x="6737350" y="1797050"/>
          <p14:tracePt t="32069" x="6737350" y="1787525"/>
          <p14:tracePt t="32085" x="6737350" y="1778000"/>
          <p14:tracePt t="32092" x="6737350" y="1768475"/>
          <p14:tracePt t="32108" x="6727825" y="1760538"/>
          <p14:tracePt t="32134" x="6718300" y="1760538"/>
          <p14:tracePt t="32148" x="6710363" y="1760538"/>
          <p14:tracePt t="32157" x="6700838" y="1760538"/>
          <p14:tracePt t="32164" x="6691313" y="1760538"/>
          <p14:tracePt t="32174" x="6681788" y="1760538"/>
          <p14:tracePt t="32180" x="6673850" y="1760538"/>
          <p14:tracePt t="32189" x="6645275" y="1760538"/>
          <p14:tracePt t="32196" x="6637338" y="1760538"/>
          <p14:tracePt t="32204" x="6627813" y="1760538"/>
          <p14:tracePt t="32212" x="6600825" y="1760538"/>
          <p14:tracePt t="32220" x="6591300" y="1760538"/>
          <p14:tracePt t="32228" x="6581775" y="1760538"/>
          <p14:tracePt t="32237" x="6537325" y="1760538"/>
          <p14:tracePt t="32244" x="6500813" y="1760538"/>
          <p14:tracePt t="32252" x="6445250" y="1760538"/>
          <p14:tracePt t="32260" x="6399213" y="1778000"/>
          <p14:tracePt t="32268" x="6335713" y="1814513"/>
          <p14:tracePt t="32276" x="6272213" y="1841500"/>
          <p14:tracePt t="32285" x="6189663" y="1878013"/>
          <p14:tracePt t="32295" x="6089650" y="1924050"/>
          <p14:tracePt t="32311" x="5899150" y="2033588"/>
          <p14:tracePt t="32319" x="5816600" y="2079625"/>
          <p14:tracePt t="32325" x="5734050" y="2133600"/>
          <p14:tracePt t="32337" x="5616575" y="2189163"/>
          <p14:tracePt t="32341" x="5551488" y="2225675"/>
          <p14:tracePt t="32353" x="5470525" y="2270125"/>
          <p14:tracePt t="32357" x="5368925" y="2325688"/>
          <p14:tracePt t="32365" x="5251450" y="2398713"/>
          <p14:tracePt t="32373" x="5141913" y="2444750"/>
          <p14:tracePt t="32381" x="5005388" y="2481263"/>
          <p14:tracePt t="32389" x="4932363" y="2508250"/>
          <p14:tracePt t="32397" x="4832350" y="2535238"/>
          <p14:tracePt t="32405" x="4686300" y="2554288"/>
          <p14:tracePt t="32413" x="4503738" y="2581275"/>
          <p14:tracePt t="32421" x="4321175" y="2598738"/>
          <p14:tracePt t="32429" x="4121150" y="2617788"/>
          <p14:tracePt t="32437" x="3938588" y="2617788"/>
          <p14:tracePt t="32444" x="3756025" y="2617788"/>
          <p14:tracePt t="32452" x="3573463" y="2644775"/>
          <p14:tracePt t="32460" x="3427413" y="2662238"/>
          <p14:tracePt t="32469" x="3281363" y="2662238"/>
          <p14:tracePt t="32476" x="3154363" y="2662238"/>
          <p14:tracePt t="32487" x="3063875" y="2662238"/>
          <p14:tracePt t="32492" x="2954338" y="2662238"/>
          <p14:tracePt t="32502" x="2881313" y="2662238"/>
          <p14:tracePt t="32508" x="2808288" y="2662238"/>
          <p14:tracePt t="32518" x="2762250" y="2662238"/>
          <p14:tracePt t="32524" x="2708275" y="2662238"/>
          <p14:tracePt t="32533" x="2652713" y="2662238"/>
          <p14:tracePt t="32540" x="2598738" y="2662238"/>
          <p14:tracePt t="32550" x="2552700" y="2671763"/>
          <p14:tracePt t="32556" x="2525713" y="2671763"/>
          <p14:tracePt t="32564" x="2479675" y="2681288"/>
          <p14:tracePt t="32572" x="2425700" y="2681288"/>
          <p14:tracePt t="32580" x="2389188" y="2690813"/>
          <p14:tracePt t="32588" x="2316163" y="2690813"/>
          <p14:tracePt t="32596" x="2251075" y="2717800"/>
          <p14:tracePt t="32604" x="2197100" y="2717800"/>
          <p14:tracePt t="32612" x="2133600" y="2727325"/>
          <p14:tracePt t="32620" x="2051050" y="2754313"/>
          <p14:tracePt t="32628" x="1997075" y="2754313"/>
          <p14:tracePt t="32636" x="1931988" y="2781300"/>
          <p14:tracePt t="32644" x="1895475" y="2781300"/>
          <p14:tracePt t="32653" x="1851025" y="2790825"/>
          <p14:tracePt t="32660" x="1831975" y="2790825"/>
          <p14:tracePt t="32669" x="1804988" y="2790825"/>
          <p14:tracePt t="32676" x="1795463" y="2790825"/>
          <p14:tracePt t="32692" x="1768475" y="2790825"/>
          <p14:tracePt t="32700" x="1758950" y="2790825"/>
          <p14:tracePt t="32708" x="1722438" y="2790825"/>
          <p14:tracePt t="32717" x="1677988" y="2790825"/>
          <p14:tracePt t="32724" x="1622425" y="2790825"/>
          <p14:tracePt t="32735" x="1595438" y="2790825"/>
          <p14:tracePt t="32740" x="1512888" y="2790825"/>
          <p14:tracePt t="32750" x="1439863" y="2790825"/>
          <p14:tracePt t="32756" x="1385888" y="2790825"/>
          <p14:tracePt t="32764" x="1293813" y="2790825"/>
          <p14:tracePt t="32772" x="1185863" y="2790825"/>
          <p14:tracePt t="32780" x="1103313" y="2790825"/>
          <p14:tracePt t="32789" x="1047750" y="2790825"/>
          <p14:tracePt t="32796" x="993775" y="2790825"/>
          <p14:tracePt t="32804" x="957263" y="2790825"/>
          <p14:tracePt t="32812" x="939800" y="2790825"/>
          <p14:tracePt t="32820" x="920750" y="2790825"/>
          <p14:tracePt t="32829" x="911225" y="2790825"/>
          <p14:tracePt t="33162" x="920750" y="2790825"/>
          <p14:tracePt t="33179" x="930275" y="2790825"/>
          <p14:tracePt t="33182" x="939800" y="2790825"/>
          <p14:tracePt t="33188" x="957263" y="2790825"/>
          <p14:tracePt t="33196" x="984250" y="2790825"/>
          <p14:tracePt t="33205" x="1003300" y="2790825"/>
          <p14:tracePt t="33214" x="1047750" y="2790825"/>
          <p14:tracePt t="33223" x="1076325" y="2790825"/>
          <p14:tracePt t="33231" x="1130300" y="2790825"/>
          <p14:tracePt t="33242" x="1166813" y="2790825"/>
          <p14:tracePt t="33245" x="1212850" y="2790825"/>
          <p14:tracePt t="33252" x="1249363" y="2790825"/>
          <p14:tracePt t="33261" x="1293813" y="2790825"/>
          <p14:tracePt t="33268" x="1330325" y="2790825"/>
          <p14:tracePt t="33276" x="1358900" y="2790825"/>
          <p14:tracePt t="33284" x="1403350" y="2790825"/>
          <p14:tracePt t="33293" x="1431925" y="2790825"/>
          <p14:tracePt t="33303" x="1458913" y="2790825"/>
          <p14:tracePt t="33308" x="1504950" y="2790825"/>
          <p14:tracePt t="33318" x="1541463" y="2790825"/>
          <p14:tracePt t="33324" x="1595438" y="2790825"/>
          <p14:tracePt t="33334" x="1658938" y="2800350"/>
          <p14:tracePt t="33340" x="1731963" y="2808288"/>
          <p14:tracePt t="33350" x="1804988" y="2808288"/>
          <p14:tracePt t="33356" x="1905000" y="2836863"/>
          <p14:tracePt t="33364" x="1997075" y="2854325"/>
          <p14:tracePt t="33372" x="2106613" y="2863850"/>
          <p14:tracePt t="33380" x="2224088" y="2881313"/>
          <p14:tracePt t="33388" x="2333625" y="2909888"/>
          <p14:tracePt t="33397" x="2425700" y="2909888"/>
          <p14:tracePt t="33404" x="2552700" y="2927350"/>
          <p14:tracePt t="33412" x="2635250" y="2936875"/>
          <p14:tracePt t="33420" x="2725738" y="2954338"/>
          <p14:tracePt t="33428" x="2798763" y="2954338"/>
          <p14:tracePt t="33436" x="2852738" y="2954338"/>
          <p14:tracePt t="33444" x="2898775" y="2954338"/>
          <p14:tracePt t="33453" x="2917825" y="2954338"/>
          <p14:tracePt t="33460" x="2944813" y="2954338"/>
          <p14:tracePt t="33468" x="2962275" y="2954338"/>
          <p14:tracePt t="33476" x="2990850" y="2954338"/>
          <p14:tracePt t="33484" x="2998788" y="2954338"/>
          <p14:tracePt t="33492" x="3008313" y="2954338"/>
          <p14:tracePt t="33501" x="3017838" y="2954338"/>
          <p14:tracePt t="33508" x="3035300" y="2954338"/>
          <p14:tracePt t="33517" x="3054350" y="2954338"/>
          <p14:tracePt t="33524" x="3081338" y="2927350"/>
          <p14:tracePt t="33533" x="3100388" y="2927350"/>
          <p14:tracePt t="33540" x="3136900" y="2927350"/>
          <p14:tracePt t="33548" x="3154363" y="2917825"/>
          <p14:tracePt t="33556" x="3200400" y="2917825"/>
          <p14:tracePt t="33565" x="3236913" y="2917825"/>
          <p14:tracePt t="33572" x="3254375" y="2917825"/>
          <p14:tracePt t="33580" x="3290888" y="2917825"/>
          <p14:tracePt t="33636" x="3300413" y="2917825"/>
          <p14:tracePt t="33653" x="3300413" y="2927350"/>
          <p14:tracePt t="33668" x="3300413" y="2936875"/>
          <p14:tracePt t="33676" x="3300413" y="2954338"/>
          <p14:tracePt t="33892" x="3317875" y="2963863"/>
          <p14:tracePt t="33900" x="3409950" y="2954338"/>
          <p14:tracePt t="33908" x="3536950" y="2909888"/>
          <p14:tracePt t="33916" x="3636963" y="2863850"/>
          <p14:tracePt t="33925" x="3802063" y="2790825"/>
          <p14:tracePt t="33934" x="3975100" y="2727325"/>
          <p14:tracePt t="33940" x="4138613" y="2654300"/>
          <p14:tracePt t="33950" x="4311650" y="2589213"/>
          <p14:tracePt t="33957" x="4457700" y="2544763"/>
          <p14:tracePt t="33964" x="4613275" y="2471738"/>
          <p14:tracePt t="33972" x="4740275" y="2408238"/>
          <p14:tracePt t="33980" x="4895850" y="2379663"/>
          <p14:tracePt t="33988" x="4968875" y="2352675"/>
          <p14:tracePt t="33996" x="5086350" y="2325688"/>
          <p14:tracePt t="34004" x="5178425" y="2298700"/>
          <p14:tracePt t="34012" x="5260975" y="2270125"/>
          <p14:tracePt t="34020" x="5368925" y="2262188"/>
          <p14:tracePt t="34028" x="5461000" y="2262188"/>
          <p14:tracePt t="34036" x="5580063" y="2233613"/>
          <p14:tracePt t="34044" x="5707063" y="2216150"/>
          <p14:tracePt t="34053" x="5816600" y="2197100"/>
          <p14:tracePt t="34060" x="5943600" y="2189163"/>
          <p14:tracePt t="34068" x="6062663" y="2160588"/>
          <p14:tracePt t="34076" x="6153150" y="2143125"/>
          <p14:tracePt t="34086" x="6226175" y="2143125"/>
          <p14:tracePt t="34092" x="6326188" y="2133600"/>
          <p14:tracePt t="34101" x="6399213" y="2116138"/>
          <p14:tracePt t="34108" x="6491288" y="2116138"/>
          <p14:tracePt t="34117" x="6573838" y="2089150"/>
          <p14:tracePt t="34125" x="6610350" y="2089150"/>
          <p14:tracePt t="34134" x="6664325" y="2079625"/>
          <p14:tracePt t="34141" x="6710363" y="2079625"/>
          <p14:tracePt t="34148" x="6737350" y="2070100"/>
          <p14:tracePt t="34156" x="6764338" y="2070100"/>
          <p14:tracePt t="34164" x="6800850" y="2070100"/>
          <p14:tracePt t="34180" x="6837363" y="2070100"/>
          <p14:tracePt t="34188" x="6856413" y="2070100"/>
          <p14:tracePt t="34196" x="6873875" y="2070100"/>
          <p14:tracePt t="34205" x="6892925" y="2070100"/>
          <p14:tracePt t="34212" x="6919913" y="2070100"/>
          <p14:tracePt t="34221" x="6937375" y="2070100"/>
          <p14:tracePt t="34228" x="6964363" y="2070100"/>
          <p14:tracePt t="34236" x="6983413" y="2070100"/>
          <p14:tracePt t="34244" x="7000875" y="2070100"/>
          <p14:tracePt t="34252" x="7019925" y="2070100"/>
          <p14:tracePt t="34260" x="7029450" y="2070100"/>
          <p14:tracePt t="34268" x="7037388" y="2070100"/>
          <p14:tracePt t="34277" x="7065963" y="2070100"/>
          <p14:tracePt t="34286" x="7073900" y="2070100"/>
          <p14:tracePt t="34315" x="7146925" y="2079625"/>
          <p14:tracePt t="34319" x="7165975" y="2079625"/>
          <p14:tracePt t="34325" x="7202488" y="2089150"/>
          <p14:tracePt t="34335" x="7219950" y="2097088"/>
          <p14:tracePt t="34340" x="7256463" y="2116138"/>
          <p14:tracePt t="34348" x="7275513" y="2116138"/>
          <p14:tracePt t="34356" x="7312025" y="2133600"/>
          <p14:tracePt t="34373" x="7319963" y="2143125"/>
          <p14:tracePt t="34381" x="7348538" y="2152650"/>
          <p14:tracePt t="34388" x="7366000" y="2152650"/>
          <p14:tracePt t="34396" x="7392988" y="2160588"/>
          <p14:tracePt t="34404" x="7439025" y="2160588"/>
          <p14:tracePt t="34412" x="7485063" y="2179638"/>
          <p14:tracePt t="34420" x="7512050" y="2179638"/>
          <p14:tracePt t="34428" x="7548563" y="2179638"/>
          <p14:tracePt t="34436" x="7567613" y="2189163"/>
          <p14:tracePt t="34444" x="7585075" y="2189163"/>
          <p14:tracePt t="34452" x="7594600" y="2189163"/>
          <p14:tracePt t="34468" x="7602538" y="2189163"/>
          <p14:tracePt t="34537" x="7612063" y="2197100"/>
          <p14:tracePt t="34566" x="7612063" y="2216150"/>
          <p14:tracePt t="34597" x="7612063" y="2225675"/>
          <p14:tracePt t="34637" x="7602538" y="2233613"/>
          <p14:tracePt t="34943" x="7602538" y="2225675"/>
          <p14:tracePt t="34952" x="7602538" y="2216150"/>
          <p14:tracePt t="35159" x="7612063" y="2206625"/>
          <p14:tracePt t="35178" x="7639050" y="2206625"/>
          <p14:tracePt t="35184" x="7658100" y="2197100"/>
          <p14:tracePt t="35190" x="7675563" y="2189163"/>
          <p14:tracePt t="35196" x="7694613" y="2179638"/>
          <p14:tracePt t="35205" x="7731125" y="2170113"/>
          <p14:tracePt t="35214" x="7748588" y="2170113"/>
          <p14:tracePt t="35221" x="7794625" y="2160588"/>
          <p14:tracePt t="35230" x="7858125" y="2133600"/>
          <p14:tracePt t="35238" x="7894638" y="2125663"/>
          <p14:tracePt t="35244" x="7931150" y="2116138"/>
          <p14:tracePt t="35253" x="7958138" y="2106613"/>
          <p14:tracePt t="35260" x="8013700" y="2097088"/>
          <p14:tracePt t="35269" x="8059738" y="2070100"/>
          <p14:tracePt t="35276" x="8077200" y="2070100"/>
          <p14:tracePt t="35286" x="8104188" y="2060575"/>
          <p14:tracePt t="35295" x="8140700" y="2052638"/>
          <p14:tracePt t="35313" x="8177213" y="2033588"/>
          <p14:tracePt t="35326" x="8186738" y="2024063"/>
          <p14:tracePt t="35486" x="8177213" y="2016125"/>
          <p14:tracePt t="35492" x="8159750" y="2016125"/>
          <p14:tracePt t="35501" x="8150225" y="2016125"/>
          <p14:tracePt t="35508" x="8113713" y="2016125"/>
          <p14:tracePt t="35517" x="8104188" y="2006600"/>
          <p14:tracePt t="35524" x="8077200" y="1997075"/>
          <p14:tracePt t="35534" x="8067675" y="1987550"/>
          <p14:tracePt t="35540" x="8059738" y="1987550"/>
          <p14:tracePt t="35552" x="8059738" y="1979613"/>
          <p14:tracePt t="35556" x="8040688" y="1970088"/>
          <p14:tracePt t="35564" x="8031163" y="1970088"/>
          <p14:tracePt t="35580" x="8023225" y="1951038"/>
          <p14:tracePt t="35604" x="8013700" y="1933575"/>
          <p14:tracePt t="35620" x="8013700" y="1914525"/>
          <p14:tracePt t="35628" x="7994650" y="1897063"/>
          <p14:tracePt t="35636" x="7986713" y="1887538"/>
          <p14:tracePt t="35652" x="7977188" y="1851025"/>
          <p14:tracePt t="35668" x="7967663" y="1841500"/>
          <p14:tracePt t="35676" x="7967663" y="1833563"/>
          <p14:tracePt t="35685" x="7967663" y="1824038"/>
          <p14:tracePt t="35692" x="7967663" y="1814513"/>
          <p14:tracePt t="35765" x="7958138" y="1804988"/>
          <p14:tracePt t="35789" x="7950200" y="1804988"/>
          <p14:tracePt t="35804" x="7940675" y="1804988"/>
          <p14:tracePt t="35812" x="7921625" y="1804988"/>
          <p14:tracePt t="35820" x="7894638" y="1824038"/>
          <p14:tracePt t="35836" x="7867650" y="1833563"/>
          <p14:tracePt t="35845" x="7850188" y="1841500"/>
          <p14:tracePt t="35852" x="7831138" y="1860550"/>
          <p14:tracePt t="35861" x="7813675" y="1860550"/>
          <p14:tracePt t="35868" x="7804150" y="1870075"/>
          <p14:tracePt t="35877" x="7785100" y="1870075"/>
          <p14:tracePt t="35901" x="7777163" y="1870075"/>
          <p14:tracePt t="35908" x="7758113" y="1878013"/>
          <p14:tracePt t="36096" x="7767638" y="1860550"/>
          <p14:tracePt t="36103" x="7785100" y="1860550"/>
          <p14:tracePt t="36111" x="7840663" y="1860550"/>
          <p14:tracePt t="36121" x="7885113" y="1860550"/>
          <p14:tracePt t="36126" x="7931150" y="1860550"/>
          <p14:tracePt t="36133" x="7994650" y="1860550"/>
          <p14:tracePt t="36140" x="8050213" y="1860550"/>
          <p14:tracePt t="36150" x="8104188" y="1860550"/>
          <p14:tracePt t="36157" x="8159750" y="1860550"/>
          <p14:tracePt t="36164" x="8204200" y="1860550"/>
          <p14:tracePt t="36173" x="8240713" y="1860550"/>
          <p14:tracePt t="36180" x="8259763" y="1851025"/>
          <p14:tracePt t="36188" x="8286750" y="1851025"/>
          <p14:tracePt t="36196" x="8313738" y="1841500"/>
          <p14:tracePt t="36397" x="8305800" y="1841500"/>
          <p14:tracePt t="36405" x="8296275" y="1841500"/>
          <p14:tracePt t="36412" x="8277225" y="1841500"/>
          <p14:tracePt t="36420" x="8259763" y="1841500"/>
          <p14:tracePt t="36428" x="8250238" y="1841500"/>
          <p14:tracePt t="36606" x="8240713" y="1851025"/>
          <p14:tracePt t="36619" x="8223250" y="1851025"/>
          <p14:tracePt t="36621" x="8204200" y="1860550"/>
          <p14:tracePt t="36629" x="8186738" y="1860550"/>
          <p14:tracePt t="36637" x="8169275" y="1870075"/>
          <p14:tracePt t="36644" x="8150225" y="1870075"/>
          <p14:tracePt t="36652" x="8132763" y="1870075"/>
          <p14:tracePt t="36660" x="8104188" y="1878013"/>
          <p14:tracePt t="36668" x="8086725" y="1887538"/>
          <p14:tracePt t="36676" x="8077200" y="1897063"/>
          <p14:tracePt t="36686" x="8059738" y="1897063"/>
          <p14:tracePt t="36692" x="8050213" y="1906588"/>
          <p14:tracePt t="36700" x="8040688" y="1906588"/>
          <p14:tracePt t="36708" x="8031163" y="1906588"/>
          <p14:tracePt t="36717" x="8004175" y="1914525"/>
          <p14:tracePt t="36757" x="7994650" y="1914525"/>
          <p14:tracePt t="36767" x="7977188" y="1914525"/>
          <p14:tracePt t="36774" x="7967663" y="1914525"/>
          <p14:tracePt t="36789" x="7921625" y="1924050"/>
          <p14:tracePt t="36802" x="7885113" y="1924050"/>
          <p14:tracePt t="36804" x="7831138" y="1924050"/>
          <p14:tracePt t="36812" x="7767638" y="1951038"/>
          <p14:tracePt t="36820" x="7704138" y="1960563"/>
          <p14:tracePt t="36830" x="7612063" y="1979613"/>
          <p14:tracePt t="36836" x="7502525" y="1987550"/>
          <p14:tracePt t="36844" x="7392988" y="1987550"/>
          <p14:tracePt t="36852" x="7256463" y="2016125"/>
          <p14:tracePt t="36861" x="7092950" y="2033588"/>
          <p14:tracePt t="36868" x="6964363" y="2052638"/>
          <p14:tracePt t="36877" x="6837363" y="2060575"/>
          <p14:tracePt t="36885" x="6710363" y="2089150"/>
          <p14:tracePt t="36902" x="6500813" y="2116138"/>
          <p14:tracePt t="36908" x="6408738" y="2133600"/>
          <p14:tracePt t="36916" x="6308725" y="2143125"/>
          <p14:tracePt t="36926" x="6235700" y="2160588"/>
          <p14:tracePt t="36933" x="6172200" y="2170113"/>
          <p14:tracePt t="36940" x="6145213" y="2179638"/>
          <p14:tracePt t="36950" x="6108700" y="2189163"/>
          <p14:tracePt t="36956" x="6062663" y="2189163"/>
          <p14:tracePt t="36964" x="6043613" y="2206625"/>
          <p14:tracePt t="36972" x="5999163" y="2225675"/>
          <p14:tracePt t="36980" x="5962650" y="2233613"/>
          <p14:tracePt t="36988" x="5943600" y="2233613"/>
          <p14:tracePt t="36996" x="5899150" y="2243138"/>
          <p14:tracePt t="37005" x="5853113" y="2262188"/>
          <p14:tracePt t="37012" x="5816600" y="2279650"/>
          <p14:tracePt t="37020" x="5753100" y="2289175"/>
          <p14:tracePt t="37028" x="5724525" y="2289175"/>
          <p14:tracePt t="37036" x="5697538" y="2298700"/>
          <p14:tracePt t="37044" x="5653088" y="2316163"/>
          <p14:tracePt t="37052" x="5634038" y="2325688"/>
          <p14:tracePt t="37060" x="5607050" y="2325688"/>
          <p14:tracePt t="37068" x="5580063" y="2335213"/>
          <p14:tracePt t="37076" x="5551488" y="2335213"/>
          <p14:tracePt t="37084" x="5534025" y="2343150"/>
          <p14:tracePt t="37092" x="5524500" y="2343150"/>
          <p14:tracePt t="37100" x="5497513" y="2362200"/>
          <p14:tracePt t="37133" x="5497513" y="2371725"/>
          <p14:tracePt t="37141" x="5487988" y="2371725"/>
          <p14:tracePt t="37162" x="5470525" y="2371725"/>
          <p14:tracePt t="37171" x="5461000" y="2379663"/>
          <p14:tracePt t="37189" x="5451475" y="2379663"/>
          <p14:tracePt t="37213" x="5441950" y="2389188"/>
          <p14:tracePt t="37238" x="5434013" y="2389188"/>
          <p14:tracePt t="37244" x="5424488" y="2398713"/>
          <p14:tracePt t="37252" x="5414963" y="2408238"/>
          <p14:tracePt t="37269" x="5405438" y="2416175"/>
          <p14:tracePt t="37292" x="5387975" y="2416175"/>
          <p14:tracePt t="37300" x="5378450" y="2416175"/>
          <p14:tracePt t="37308" x="5368925" y="2416175"/>
          <p14:tracePt t="37340" x="5360988" y="2425700"/>
          <p14:tracePt t="37348" x="5351463" y="2425700"/>
          <p14:tracePt t="37356" x="5341938" y="2425700"/>
          <p14:tracePt t="37372" x="5334000" y="2425700"/>
          <p14:tracePt t="37380" x="5305425" y="2444750"/>
          <p14:tracePt t="37388" x="5297488" y="2452688"/>
          <p14:tracePt t="37396" x="5278438" y="2462213"/>
          <p14:tracePt t="37404" x="5251450" y="2462213"/>
          <p14:tracePt t="37413" x="5232400" y="2462213"/>
          <p14:tracePt t="37420" x="5195888" y="2471738"/>
          <p14:tracePt t="37428" x="5168900" y="2471738"/>
          <p14:tracePt t="37436" x="5132388" y="2489200"/>
          <p14:tracePt t="37444" x="5078413" y="2508250"/>
          <p14:tracePt t="37452" x="5022850" y="2517775"/>
          <p14:tracePt t="37462" x="4959350" y="2525713"/>
          <p14:tracePt t="37473" x="4895850" y="2554288"/>
          <p14:tracePt t="37478" x="4840288" y="2562225"/>
          <p14:tracePt t="37495" x="4740275" y="2562225"/>
          <p14:tracePt t="37502" x="4695825" y="2589213"/>
          <p14:tracePt t="37508" x="4640263" y="2589213"/>
          <p14:tracePt t="37517" x="4603750" y="2589213"/>
          <p14:tracePt t="37524" x="4557713" y="2608263"/>
          <p14:tracePt t="37533" x="4513263" y="2617788"/>
          <p14:tracePt t="37540" x="4476750" y="2625725"/>
          <p14:tracePt t="37551" x="4430713" y="2644775"/>
          <p14:tracePt t="37556" x="4384675" y="2662238"/>
          <p14:tracePt t="37564" x="4367213" y="2662238"/>
          <p14:tracePt t="37572" x="4321175" y="2671763"/>
          <p14:tracePt t="37580" x="4303713" y="2681288"/>
          <p14:tracePt t="37590" x="4284663" y="2681288"/>
          <p14:tracePt t="37607" x="4275138" y="2690813"/>
          <p14:tracePt t="37614" x="4248150" y="2690813"/>
          <p14:tracePt t="37622" x="4230688" y="2698750"/>
          <p14:tracePt t="37630" x="4221163" y="2708275"/>
          <p14:tracePt t="37637" x="4211638" y="2717800"/>
          <p14:tracePt t="37645" x="4202113" y="2717800"/>
          <p14:tracePt t="37653" x="4184650" y="2727325"/>
          <p14:tracePt t="37669" x="4165600" y="2735263"/>
          <p14:tracePt t="37676" x="4148138" y="2744788"/>
          <p14:tracePt t="37684" x="4138613" y="2754313"/>
          <p14:tracePt t="37692" x="4121150" y="2763838"/>
          <p14:tracePt t="37701" x="4102100" y="2763838"/>
          <p14:tracePt t="37708" x="4094163" y="2763838"/>
          <p14:tracePt t="37717" x="4065588" y="2771775"/>
          <p14:tracePt t="37725" x="4057650" y="2771775"/>
          <p14:tracePt t="37736" x="4038600" y="2790825"/>
          <p14:tracePt t="37740" x="4011613" y="2800350"/>
          <p14:tracePt t="37757" x="3992563" y="2808288"/>
          <p14:tracePt t="37764" x="3984625" y="2808288"/>
          <p14:tracePt t="37773" x="3975100" y="2808288"/>
          <p14:tracePt t="37780" x="3975100" y="2817813"/>
          <p14:tracePt t="37799" x="3965575" y="2817813"/>
          <p14:tracePt t="37807" x="3948113" y="2817813"/>
          <p14:tracePt t="37815" x="3938588" y="2827338"/>
          <p14:tracePt t="37824" x="3929063" y="2836863"/>
          <p14:tracePt t="37853" x="3919538" y="2836863"/>
          <p14:tracePt t="37869" x="3911600" y="2844800"/>
          <p14:tracePt t="37901" x="3902075" y="2844800"/>
          <p14:tracePt t="37909" x="3892550" y="2854325"/>
          <p14:tracePt t="37926" x="3883025" y="2863850"/>
          <p14:tracePt t="38093" x="3875088" y="2863850"/>
          <p14:tracePt t="38109" x="3875088" y="2873375"/>
          <p14:tracePt t="38125" x="3875088" y="2881313"/>
          <p14:tracePt t="38140" x="3875088" y="2890838"/>
          <p14:tracePt t="38156" x="3875088" y="2900363"/>
          <p14:tracePt t="38164" x="3875088" y="2909888"/>
          <p14:tracePt t="38439" x="3875088" y="2917825"/>
          <p14:tracePt t="38567" x="3875088" y="2927350"/>
          <p14:tracePt t="38618" x="3865563" y="2936875"/>
          <p14:tracePt t="38638" x="3856038" y="2946400"/>
          <p14:tracePt t="39014" x="3856038" y="2963863"/>
          <p14:tracePt t="39308" x="3865563" y="2973388"/>
          <p14:tracePt t="39901" x="3875088" y="2973388"/>
          <p14:tracePt t="39910" x="3883025" y="2973388"/>
          <p14:tracePt t="39918" x="3892550" y="2973388"/>
          <p14:tracePt t="39927" x="3902075" y="2973388"/>
          <p14:tracePt t="39938" x="3911600" y="2973388"/>
          <p14:tracePt t="39941" x="3929063" y="2973388"/>
          <p14:tracePt t="39952" x="3938588" y="2973388"/>
          <p14:tracePt t="39957" x="3965575" y="2973388"/>
          <p14:tracePt t="39967" x="3984625" y="2973388"/>
          <p14:tracePt t="39973" x="3992563" y="2973388"/>
          <p14:tracePt t="39980" x="4021138" y="2982913"/>
          <p14:tracePt t="39988" x="4029075" y="2990850"/>
          <p14:tracePt t="40014" x="4038600" y="2990850"/>
          <p14:tracePt t="40028" x="4048125" y="2990850"/>
          <p14:tracePt t="40036" x="4057650" y="2990850"/>
          <p14:tracePt t="40052" x="4065588" y="2990850"/>
          <p14:tracePt t="40093" x="4075113" y="2990850"/>
          <p14:tracePt t="40124" x="4094163" y="2990850"/>
          <p14:tracePt t="40324" x="4102100" y="3000375"/>
          <p14:tracePt t="40340" x="4102100" y="3009900"/>
          <p14:tracePt t="40348" x="4094163" y="3017838"/>
          <p14:tracePt t="40372" x="4084638" y="3027363"/>
          <p14:tracePt t="40396" x="4075113" y="3036888"/>
          <p14:tracePt t="41630" x="4065588" y="3036888"/>
          <p14:tracePt t="41670" x="4065588" y="3027363"/>
          <p14:tracePt t="41718" x="4065588" y="3009900"/>
          <p14:tracePt t="41942" x="4057650" y="3000375"/>
          <p14:tracePt t="42245" x="4057650" y="2990850"/>
          <p14:tracePt t="42269" x="4057650" y="2982913"/>
          <p14:tracePt t="42277" x="4057650" y="2973388"/>
          <p14:tracePt t="42285" x="4057650" y="2963863"/>
          <p14:tracePt t="42316" x="4057650" y="2946400"/>
          <p14:tracePt t="42381" x="4075113" y="2917825"/>
          <p14:tracePt t="42406" x="4075113" y="2909888"/>
          <p14:tracePt t="42414" x="4084638" y="2890838"/>
          <p14:tracePt t="42424" x="4102100" y="2881313"/>
          <p14:tracePt t="42428" x="4111625" y="2863850"/>
          <p14:tracePt t="42436" x="4121150" y="2854325"/>
          <p14:tracePt t="42444" x="4129088" y="2827338"/>
          <p14:tracePt t="42452" x="4165600" y="2800350"/>
          <p14:tracePt t="42460" x="4175125" y="2781300"/>
          <p14:tracePt t="42468" x="4202113" y="2744788"/>
          <p14:tracePt t="42476" x="4211638" y="2735263"/>
          <p14:tracePt t="42486" x="4230688" y="2708275"/>
          <p14:tracePt t="42492" x="4238625" y="2708275"/>
          <p14:tracePt t="42502" x="4257675" y="2690813"/>
          <p14:tracePt t="42508" x="4275138" y="2671763"/>
          <p14:tracePt t="42516" x="4294188" y="2644775"/>
          <p14:tracePt t="42524" x="4303713" y="2625725"/>
          <p14:tracePt t="42534" x="4311650" y="2617788"/>
          <p14:tracePt t="42540" x="4321175" y="2617788"/>
          <p14:tracePt t="42551" x="4330700" y="2598738"/>
          <p14:tracePt t="42556" x="4340225" y="2589213"/>
          <p14:tracePt t="42573" x="4340225" y="2581275"/>
          <p14:tracePt t="42589" x="4348163" y="2571750"/>
          <p14:tracePt t="42597" x="4348163" y="2562225"/>
          <p14:tracePt t="42604" x="4357688" y="2554288"/>
          <p14:tracePt t="42628" x="4367213" y="2544763"/>
          <p14:tracePt t="42636" x="4376738" y="2535238"/>
          <p14:tracePt t="42652" x="4376738" y="2525713"/>
          <p14:tracePt t="42752" x="4376738" y="2517775"/>
          <p14:tracePt t="42760" x="4376738" y="2508250"/>
          <p14:tracePt t="42784" x="4376738" y="2489200"/>
          <p14:tracePt t="42791" x="4384675" y="2471738"/>
          <p14:tracePt t="42804" x="4384675" y="2462213"/>
          <p14:tracePt t="42812" x="4384675" y="2444750"/>
          <p14:tracePt t="42820" x="4394200" y="2435225"/>
          <p14:tracePt t="42829" x="4394200" y="2416175"/>
          <p14:tracePt t="42836" x="4394200" y="2389188"/>
          <p14:tracePt t="42845" x="4394200" y="2379663"/>
          <p14:tracePt t="42852" x="4403725" y="2343150"/>
          <p14:tracePt t="42868" x="4403725" y="2325688"/>
          <p14:tracePt t="42876" x="4403725" y="2298700"/>
          <p14:tracePt t="42886" x="4421188" y="2279650"/>
          <p14:tracePt t="42892" x="4430713" y="2252663"/>
          <p14:tracePt t="42901" x="4430713" y="2233613"/>
          <p14:tracePt t="42908" x="4440238" y="2197100"/>
          <p14:tracePt t="42917" x="4448175" y="2179638"/>
          <p14:tracePt t="42925" x="4457700" y="2125663"/>
          <p14:tracePt t="42933" x="4467225" y="2097088"/>
          <p14:tracePt t="42941" x="4476750" y="2079625"/>
          <p14:tracePt t="42949" x="4484688" y="2052638"/>
          <p14:tracePt t="42957" x="4503738" y="2033588"/>
          <p14:tracePt t="42965" x="4513263" y="1987550"/>
          <p14:tracePt t="42972" x="4530725" y="1979613"/>
          <p14:tracePt t="42980" x="4549775" y="1951038"/>
          <p14:tracePt t="42988" x="4567238" y="1906588"/>
          <p14:tracePt t="42997" x="4586288" y="1887538"/>
          <p14:tracePt t="43004" x="4603750" y="1851025"/>
          <p14:tracePt t="43012" x="4630738" y="1824038"/>
          <p14:tracePt t="43020" x="4640263" y="1814513"/>
          <p14:tracePt t="43028" x="4649788" y="1797050"/>
          <p14:tracePt t="43036" x="4649788" y="1787525"/>
          <p14:tracePt t="43044" x="4667250" y="1768475"/>
          <p14:tracePt t="43077" x="4676775" y="1768475"/>
          <p14:tracePt t="43144" x="4676775" y="1760538"/>
          <p14:tracePt t="43161" x="4686300" y="1751013"/>
          <p14:tracePt t="43176" x="4695825" y="1741488"/>
          <p14:tracePt t="43182" x="4713288" y="1731963"/>
          <p14:tracePt t="43196" x="4722813" y="1724025"/>
          <p14:tracePt t="43204" x="4730750" y="1714500"/>
          <p14:tracePt t="43212" x="4749800" y="1697038"/>
          <p14:tracePt t="43220" x="4759325" y="1697038"/>
          <p14:tracePt t="43228" x="4767263" y="1687513"/>
          <p14:tracePt t="43236" x="4795838" y="1660525"/>
          <p14:tracePt t="43244" x="4813300" y="1651000"/>
          <p14:tracePt t="43252" x="4840288" y="1641475"/>
          <p14:tracePt t="43260" x="4868863" y="1631950"/>
          <p14:tracePt t="43268" x="4905375" y="1614488"/>
          <p14:tracePt t="43276" x="4941888" y="1614488"/>
          <p14:tracePt t="43284" x="4995863" y="1604963"/>
          <p14:tracePt t="43292" x="5041900" y="1595438"/>
          <p14:tracePt t="43302" x="5105400" y="1568450"/>
          <p14:tracePt t="43309" x="5159375" y="1568450"/>
          <p14:tracePt t="43319" x="5187950" y="1558925"/>
          <p14:tracePt t="43325" x="5260975" y="1558925"/>
          <p14:tracePt t="43336" x="5297488" y="1550988"/>
          <p14:tracePt t="43341" x="5341938" y="1550988"/>
          <p14:tracePt t="43354" x="5378450" y="1541463"/>
          <p14:tracePt t="43357" x="5424488" y="1541463"/>
          <p14:tracePt t="43369" x="5470525" y="1514475"/>
          <p14:tracePt t="43373" x="5487988" y="1514475"/>
          <p14:tracePt t="43381" x="5514975" y="1514475"/>
          <p14:tracePt t="43389" x="5534025" y="1514475"/>
          <p14:tracePt t="43397" x="5551488" y="1504950"/>
          <p14:tracePt t="43405" x="5570538" y="1504950"/>
          <p14:tracePt t="43413" x="5580063" y="1504950"/>
          <p14:tracePt t="43421" x="5588000" y="1504950"/>
          <p14:tracePt t="43428" x="5607050" y="1504950"/>
          <p14:tracePt t="43436" x="5616575" y="1504950"/>
          <p14:tracePt t="43452" x="5624513" y="1504950"/>
          <p14:tracePt t="43686" x="5616575" y="1504950"/>
          <p14:tracePt t="43695" x="5588000" y="1504950"/>
          <p14:tracePt t="43712" x="5570538" y="1514475"/>
          <p14:tracePt t="43716" x="5551488" y="1522413"/>
          <p14:tracePt t="43724" x="5543550" y="1522413"/>
          <p14:tracePt t="43733" x="5524500" y="1522413"/>
          <p14:tracePt t="43740" x="5497513" y="1531938"/>
          <p14:tracePt t="43756" x="5487988" y="1531938"/>
          <p14:tracePt t="43767" x="5478463" y="1541463"/>
          <p14:tracePt t="43772" x="5461000" y="1550988"/>
          <p14:tracePt t="43786" x="5451475" y="1550988"/>
          <p14:tracePt t="43789" x="5434013" y="1558925"/>
          <p14:tracePt t="43820" x="5414963" y="1558925"/>
          <p14:tracePt t="43836" x="5405438" y="1558925"/>
          <p14:tracePt t="43844" x="5397500" y="1568450"/>
          <p14:tracePt t="43852" x="5378450" y="1568450"/>
          <p14:tracePt t="43862" x="5368925" y="1568450"/>
          <p14:tracePt t="43868" x="5341938" y="1595438"/>
          <p14:tracePt t="43876" x="5334000" y="1595438"/>
          <p14:tracePt t="43886" x="5324475" y="1595438"/>
          <p14:tracePt t="43901" x="5314950" y="1595438"/>
          <p14:tracePt t="43908" x="5297488" y="1604963"/>
          <p14:tracePt t="43916" x="5268913" y="1604963"/>
          <p14:tracePt t="43925" x="5232400" y="1604963"/>
          <p14:tracePt t="43933" x="5205413" y="1614488"/>
          <p14:tracePt t="43940" x="5168900" y="1614488"/>
          <p14:tracePt t="43949" x="5132388" y="1614488"/>
          <p14:tracePt t="43957" x="5105400" y="1624013"/>
          <p14:tracePt t="43966" x="5078413" y="1624013"/>
          <p14:tracePt t="43972" x="5049838" y="1624013"/>
          <p14:tracePt t="43980" x="5032375" y="1624013"/>
          <p14:tracePt t="43988" x="5005388" y="1624013"/>
          <p14:tracePt t="43996" x="4986338" y="1631950"/>
          <p14:tracePt t="44005" x="4949825" y="1641475"/>
          <p14:tracePt t="44015" x="4922838" y="1641475"/>
          <p14:tracePt t="44021" x="4895850" y="1641475"/>
          <p14:tracePt t="44031" x="4849813" y="1651000"/>
          <p14:tracePt t="44038" x="4822825" y="1651000"/>
          <p14:tracePt t="44045" x="4795838" y="1651000"/>
          <p14:tracePt t="44053" x="4749800" y="1660525"/>
          <p14:tracePt t="44061" x="4730750" y="1660525"/>
          <p14:tracePt t="44069" x="4695825" y="1660525"/>
          <p14:tracePt t="44077" x="4686300" y="1660525"/>
          <p14:tracePt t="44085" x="4659313" y="1660525"/>
          <p14:tracePt t="44093" x="4640263" y="1660525"/>
          <p14:tracePt t="44100" x="4630738" y="1660525"/>
          <p14:tracePt t="44109" x="4622800" y="1660525"/>
          <p14:tracePt t="44116" x="4613275" y="1660525"/>
          <p14:tracePt t="44140" x="4603750" y="1660525"/>
          <p14:tracePt t="44156" x="4594225" y="1660525"/>
          <p14:tracePt t="44166" x="4576763" y="1660525"/>
          <p14:tracePt t="44180" x="4557713" y="1660525"/>
          <p14:tracePt t="44188" x="4530725" y="1660525"/>
          <p14:tracePt t="44196" x="4513263" y="1660525"/>
          <p14:tracePt t="44204" x="4484688" y="1660525"/>
          <p14:tracePt t="44212" x="4467225" y="1660525"/>
          <p14:tracePt t="44220" x="4457700" y="1660525"/>
          <p14:tracePt t="44228" x="4440238" y="1660525"/>
          <p14:tracePt t="44244" x="4430713" y="1660525"/>
          <p14:tracePt t="44252" x="4421188" y="1660525"/>
          <p14:tracePt t="44277" x="4403725" y="1660525"/>
          <p14:tracePt t="44294" x="4394200" y="1660525"/>
          <p14:tracePt t="44309" x="4384675" y="1660525"/>
          <p14:tracePt t="44324" x="4376738" y="1660525"/>
          <p14:tracePt t="44333" x="4367213" y="1660525"/>
          <p14:tracePt t="44340" x="4357688" y="1660525"/>
          <p14:tracePt t="44350" x="4348163" y="1660525"/>
          <p14:tracePt t="44356" x="4340225" y="1660525"/>
          <p14:tracePt t="44366" x="4321175" y="1660525"/>
          <p14:tracePt t="44373" x="4311650" y="1660525"/>
          <p14:tracePt t="44380" x="4311650" y="1668463"/>
          <p14:tracePt t="44414" x="4303713" y="1668463"/>
          <p14:tracePt t="44428" x="4284663" y="1668463"/>
          <p14:tracePt t="44501" x="4267200" y="1687513"/>
          <p14:tracePt t="44516" x="4257675" y="1687513"/>
          <p14:tracePt t="44524" x="4238625" y="1697038"/>
          <p14:tracePt t="44532" x="4230688" y="1697038"/>
          <p14:tracePt t="44540" x="4221163" y="1697038"/>
          <p14:tracePt t="44550" x="4211638" y="1697038"/>
          <p14:tracePt t="44556" x="4202113" y="1697038"/>
          <p14:tracePt t="44566" x="4194175" y="1704975"/>
          <p14:tracePt t="44573" x="4184650" y="1704975"/>
          <p14:tracePt t="44588" x="4175125" y="1704975"/>
          <p14:tracePt t="44596" x="4157663" y="1704975"/>
          <p14:tracePt t="44621" x="4148138" y="1704975"/>
          <p14:tracePt t="44653" x="4138613" y="1704975"/>
          <p14:tracePt t="44660" x="4111625" y="1704975"/>
          <p14:tracePt t="44668" x="4102100" y="1704975"/>
          <p14:tracePt t="44676" x="4075113" y="1704975"/>
          <p14:tracePt t="44684" x="4057650" y="1704975"/>
          <p14:tracePt t="44693" x="4021138" y="1704975"/>
          <p14:tracePt t="44700" x="4002088" y="1704975"/>
          <p14:tracePt t="44708" x="3948113" y="1704975"/>
          <p14:tracePt t="44717" x="3892550" y="1704975"/>
          <p14:tracePt t="44724" x="3829050" y="1704975"/>
          <p14:tracePt t="44733" x="3792538" y="1704975"/>
          <p14:tracePt t="44741" x="3746500" y="1704975"/>
          <p14:tracePt t="44749" x="3738563" y="1704975"/>
          <p14:tracePt t="44756" x="3702050" y="1704975"/>
          <p14:tracePt t="44767" x="3692525" y="1704975"/>
          <p14:tracePt t="44871" x="3692525" y="1697038"/>
          <p14:tracePt t="44912" x="3692525" y="1687513"/>
          <p14:tracePt t="44934" x="3692525" y="1677988"/>
          <p14:tracePt t="44941" x="3702050" y="1677988"/>
          <p14:tracePt t="44957" x="3719513" y="1668463"/>
          <p14:tracePt t="44966" x="3738563" y="1660525"/>
          <p14:tracePt t="44973" x="3756025" y="1651000"/>
          <p14:tracePt t="44982" x="3802063" y="1651000"/>
          <p14:tracePt t="44988" x="3838575" y="1641475"/>
          <p14:tracePt t="44996" x="3911600" y="1641475"/>
          <p14:tracePt t="45004" x="3992563" y="1624013"/>
          <p14:tracePt t="45012" x="4084638" y="1595438"/>
          <p14:tracePt t="45020" x="4184650" y="1587500"/>
          <p14:tracePt t="45028" x="4311650" y="1568450"/>
          <p14:tracePt t="45036" x="4440238" y="1558925"/>
          <p14:tracePt t="45044" x="4586288" y="1522413"/>
          <p14:tracePt t="45052" x="4749800" y="1514475"/>
          <p14:tracePt t="45060" x="4913313" y="1477963"/>
          <p14:tracePt t="45068" x="5068888" y="1449388"/>
          <p14:tracePt t="45076" x="5268913" y="1431925"/>
          <p14:tracePt t="45084" x="5434013" y="1404938"/>
          <p14:tracePt t="45092" x="5597525" y="1376363"/>
          <p14:tracePt t="45101" x="5780088" y="1358900"/>
          <p14:tracePt t="45108" x="5943600" y="1339850"/>
          <p14:tracePt t="45116" x="6108700" y="1331913"/>
          <p14:tracePt t="45124" x="6235700" y="1331913"/>
          <p14:tracePt t="45133" x="6399213" y="1303338"/>
          <p14:tracePt t="45141" x="6508750" y="1285875"/>
          <p14:tracePt t="45149" x="6627813" y="1268413"/>
          <p14:tracePt t="45157" x="6737350" y="1268413"/>
          <p14:tracePt t="45170" x="6810375" y="1258888"/>
          <p14:tracePt t="45174" x="6883400" y="1258888"/>
          <p14:tracePt t="45186" x="6929438" y="1239838"/>
          <p14:tracePt t="45189" x="6973888" y="1239838"/>
          <p14:tracePt t="45197" x="6992938" y="1231900"/>
          <p14:tracePt t="45206" x="7000875" y="1231900"/>
          <p14:tracePt t="45214" x="7010400" y="1231900"/>
          <p14:tracePt t="45222" x="7019925" y="1231900"/>
          <p14:tracePt t="45245" x="7029450" y="1231900"/>
          <p14:tracePt t="45261" x="7037388" y="1231900"/>
          <p14:tracePt t="45277" x="7056438" y="1231900"/>
          <p14:tracePt t="45405" x="7046913" y="1239838"/>
          <p14:tracePt t="45413" x="6956425" y="1285875"/>
          <p14:tracePt t="45422" x="6873875" y="1331913"/>
          <p14:tracePt t="45429" x="6737350" y="1404938"/>
          <p14:tracePt t="45438" x="6537325" y="1522413"/>
          <p14:tracePt t="45445" x="6335713" y="1604963"/>
          <p14:tracePt t="45456" x="6089650" y="1714500"/>
          <p14:tracePt t="45460" x="5780088" y="1841500"/>
          <p14:tracePt t="45468" x="5470525" y="1970088"/>
          <p14:tracePt t="45476" x="5151438" y="2116138"/>
          <p14:tracePt t="45486" x="4932363" y="2160588"/>
          <p14:tracePt t="45492" x="4740275" y="2225675"/>
          <p14:tracePt t="45501" x="4557713" y="2270125"/>
          <p14:tracePt t="45508" x="4413250" y="2316163"/>
          <p14:tracePt t="45517" x="4294188" y="2362200"/>
          <p14:tracePt t="45524" x="4211638" y="2389188"/>
          <p14:tracePt t="45533" x="4138613" y="2425700"/>
          <p14:tracePt t="45540" x="4075113" y="2452688"/>
          <p14:tracePt t="45551" x="4038600" y="2471738"/>
          <p14:tracePt t="45556" x="4002088" y="2489200"/>
          <p14:tracePt t="45566" x="3956050" y="2508250"/>
          <p14:tracePt t="45572" x="3938588" y="2525713"/>
          <p14:tracePt t="45582" x="3902075" y="2544763"/>
          <p14:tracePt t="45589" x="3892550" y="2554288"/>
          <p14:tracePt t="45596" x="3883025" y="2571750"/>
          <p14:tracePt t="45604" x="3865563" y="2581275"/>
          <p14:tracePt t="45612" x="3838575" y="2598738"/>
          <p14:tracePt t="45620" x="3802063" y="2625725"/>
          <p14:tracePt t="45628" x="3775075" y="2644775"/>
          <p14:tracePt t="45636" x="3756025" y="2662238"/>
          <p14:tracePt t="45644" x="3738563" y="2681288"/>
          <p14:tracePt t="45652" x="3729038" y="2690813"/>
          <p14:tracePt t="45660" x="3719513" y="2690813"/>
          <p14:tracePt t="45668" x="3719513" y="2698750"/>
          <p14:tracePt t="45684" x="3709988" y="2708275"/>
          <p14:tracePt t="45933" x="3709988" y="2717800"/>
          <p14:tracePt t="45940" x="3719513" y="2717800"/>
          <p14:tracePt t="45949" x="3756025" y="2717800"/>
          <p14:tracePt t="45956" x="3810000" y="2717800"/>
          <p14:tracePt t="45966" x="3846513" y="2717800"/>
          <p14:tracePt t="45973" x="3892550" y="2717800"/>
          <p14:tracePt t="45981" x="3929063" y="2717800"/>
          <p14:tracePt t="45988" x="3984625" y="2717800"/>
          <p14:tracePt t="45996" x="4029075" y="2717800"/>
          <p14:tracePt t="46004" x="4065588" y="2717800"/>
          <p14:tracePt t="46012" x="4084638" y="2717800"/>
          <p14:tracePt t="46020" x="4111625" y="2717800"/>
          <p14:tracePt t="46036" x="4121150" y="2717800"/>
          <p14:tracePt t="46318" x="4129088" y="2717800"/>
          <p14:tracePt t="46367" x="4129088" y="2708275"/>
          <p14:tracePt t="46374" x="4121150" y="2708275"/>
          <p14:tracePt t="46383" x="4111625" y="2708275"/>
          <p14:tracePt t="46391" x="4102100" y="2708275"/>
          <p14:tracePt t="46397" x="4084638" y="2708275"/>
          <p14:tracePt t="46405" x="4065588" y="2708275"/>
          <p14:tracePt t="46413" x="4021138" y="2708275"/>
          <p14:tracePt t="46421" x="3965575" y="2708275"/>
          <p14:tracePt t="46428" x="3919538" y="2735263"/>
          <p14:tracePt t="46436" x="3846513" y="2744788"/>
          <p14:tracePt t="46444" x="3746500" y="2790825"/>
          <p14:tracePt t="46452" x="3683000" y="2808288"/>
          <p14:tracePt t="46461" x="3573463" y="2827338"/>
          <p14:tracePt t="46468" x="3419475" y="2873375"/>
          <p14:tracePt t="46476" x="3273425" y="2927350"/>
          <p14:tracePt t="46486" x="3108325" y="2927350"/>
          <p14:tracePt t="46492" x="2962275" y="2927350"/>
          <p14:tracePt t="46502" x="2781300" y="2946400"/>
          <p14:tracePt t="46508" x="2616200" y="2963863"/>
          <p14:tracePt t="46520" x="2489200" y="2973388"/>
          <p14:tracePt t="46526" x="2343150" y="2973388"/>
          <p14:tracePt t="46536" x="2251075" y="2973388"/>
          <p14:tracePt t="46542" x="2143125" y="2973388"/>
          <p14:tracePt t="46554" x="2087563" y="2973388"/>
          <p14:tracePt t="46558" x="2051050" y="2973388"/>
          <p14:tracePt t="46567" x="2024063" y="2973388"/>
          <p14:tracePt t="46572" x="2014538" y="2973388"/>
          <p14:tracePt t="46588" x="1997075" y="2973388"/>
          <p14:tracePt t="46597" x="1987550" y="2973388"/>
          <p14:tracePt t="46604" x="1968500" y="2982913"/>
          <p14:tracePt t="46614" x="1924050" y="2990850"/>
          <p14:tracePt t="46620" x="1895475" y="3000375"/>
          <p14:tracePt t="46628" x="1841500" y="3017838"/>
          <p14:tracePt t="46637" x="1795463" y="3027363"/>
          <p14:tracePt t="46644" x="1722438" y="3027363"/>
          <p14:tracePt t="46652" x="1695450" y="3027363"/>
          <p14:tracePt t="46660" x="1612900" y="3046413"/>
          <p14:tracePt t="46668" x="1568450" y="3063875"/>
          <p14:tracePt t="46676" x="1522413" y="3063875"/>
          <p14:tracePt t="46684" x="1485900" y="3063875"/>
          <p14:tracePt t="46692" x="1439863" y="3063875"/>
          <p14:tracePt t="46708" x="1412875" y="3063875"/>
          <p14:tracePt t="46717" x="1403350" y="3063875"/>
          <p14:tracePt t="46927" x="1395413" y="3063875"/>
          <p14:tracePt t="46932" x="1385888" y="3063875"/>
          <p14:tracePt t="46956" x="1366838" y="3073400"/>
          <p14:tracePt t="46965" x="1358900" y="3073400"/>
          <p14:tracePt t="46972" x="1339850" y="3090863"/>
          <p14:tracePt t="46988" x="1339850" y="3100388"/>
          <p14:tracePt t="46996" x="1322388" y="3119438"/>
          <p14:tracePt t="47231" x="1322388" y="3109913"/>
          <p14:tracePt t="47261" x="1330325" y="3109913"/>
          <p14:tracePt t="47277" x="1339850" y="3100388"/>
          <p14:tracePt t="47293" x="1349375" y="3090863"/>
          <p14:tracePt t="47308" x="1358900" y="3082925"/>
          <p14:tracePt t="47316" x="1366838" y="3082925"/>
          <p14:tracePt t="47324" x="1376363" y="3073400"/>
          <p14:tracePt t="47334" x="1376363" y="3063875"/>
          <p14:tracePt t="47340" x="1395413" y="3054350"/>
          <p14:tracePt t="47364" x="1403350" y="3054350"/>
          <p14:tracePt t="47616" x="1422400" y="3054350"/>
          <p14:tracePt t="47620" x="1431925" y="3054350"/>
          <p14:tracePt t="47629" x="1439863" y="3054350"/>
          <p14:tracePt t="47660" x="1458913" y="3054350"/>
          <p14:tracePt t="47693" x="1476375" y="3054350"/>
          <p14:tracePt t="47726" x="1485900" y="3063875"/>
          <p14:tracePt t="47759" x="1495425" y="3073400"/>
          <p14:tracePt t="47812" x="1504950" y="3082925"/>
          <p14:tracePt t="47999" x="1512888" y="3082925"/>
          <p14:tracePt t="48010" x="1531938" y="3082925"/>
          <p14:tracePt t="48017" x="1568450" y="3082925"/>
          <p14:tracePt t="48021" x="1622425" y="3082925"/>
          <p14:tracePt t="48029" x="1695450" y="3082925"/>
          <p14:tracePt t="48037" x="1768475" y="3082925"/>
          <p14:tracePt t="48045" x="1841500" y="3082925"/>
          <p14:tracePt t="48052" x="1924050" y="3082925"/>
          <p14:tracePt t="48060" x="1978025" y="3082925"/>
          <p14:tracePt t="48068" x="2051050" y="3082925"/>
          <p14:tracePt t="48076" x="2087563" y="3082925"/>
          <p14:tracePt t="48084" x="2143125" y="3082925"/>
          <p14:tracePt t="48092" x="2160588" y="3082925"/>
          <p14:tracePt t="48101" x="2187575" y="3082925"/>
          <p14:tracePt t="48108" x="2206625" y="3082925"/>
          <p14:tracePt t="48116" x="2243138" y="3082925"/>
          <p14:tracePt t="48133" x="2270125" y="3082925"/>
          <p14:tracePt t="48141" x="2306638" y="3063875"/>
          <p14:tracePt t="48149" x="2324100" y="3063875"/>
          <p14:tracePt t="48166" x="2343150" y="3063875"/>
          <p14:tracePt t="48174" x="2389188" y="3054350"/>
          <p14:tracePt t="48180" x="2397125" y="3054350"/>
          <p14:tracePt t="48188" x="2425700" y="3046413"/>
          <p14:tracePt t="48196" x="2443163" y="3036888"/>
          <p14:tracePt t="48205" x="2498725" y="3017838"/>
          <p14:tracePt t="48212" x="2543175" y="3000375"/>
          <p14:tracePt t="48221" x="2598738" y="2990850"/>
          <p14:tracePt t="48229" x="2679700" y="2936875"/>
          <p14:tracePt t="48236" x="2744788" y="2917825"/>
          <p14:tracePt t="48244" x="2825750" y="2881313"/>
          <p14:tracePt t="48252" x="2898775" y="2854325"/>
          <p14:tracePt t="48260" x="2962275" y="2817813"/>
          <p14:tracePt t="48268" x="3008313" y="2790825"/>
          <p14:tracePt t="48276" x="3044825" y="2781300"/>
          <p14:tracePt t="48284" x="3081338" y="2763838"/>
          <p14:tracePt t="48292" x="3127375" y="2735263"/>
          <p14:tracePt t="48300" x="3190875" y="2727325"/>
          <p14:tracePt t="48308" x="3236913" y="2690813"/>
          <p14:tracePt t="48317" x="3300413" y="2671763"/>
          <p14:tracePt t="48324" x="3346450" y="2635250"/>
          <p14:tracePt t="48333" x="3427413" y="2589213"/>
          <p14:tracePt t="48340" x="3509963" y="2535238"/>
          <p14:tracePt t="48349" x="3592513" y="2481263"/>
          <p14:tracePt t="48356" x="3709988" y="2408238"/>
          <p14:tracePt t="48366" x="3829050" y="2335213"/>
          <p14:tracePt t="48372" x="3965575" y="2262188"/>
          <p14:tracePt t="48382" x="4094163" y="2189163"/>
          <p14:tracePt t="48388" x="4230688" y="2097088"/>
          <p14:tracePt t="48396" x="4330700" y="2024063"/>
          <p14:tracePt t="48404" x="4413250" y="1951038"/>
          <p14:tracePt t="48412" x="4530725" y="1860550"/>
          <p14:tracePt t="48420" x="4630738" y="1804988"/>
          <p14:tracePt t="48428" x="4713288" y="1751013"/>
          <p14:tracePt t="48436" x="4795838" y="1697038"/>
          <p14:tracePt t="48444" x="4840288" y="1677988"/>
          <p14:tracePt t="48452" x="4905375" y="1631950"/>
          <p14:tracePt t="48460" x="4949825" y="1614488"/>
          <p14:tracePt t="48468" x="5014913" y="1577975"/>
          <p14:tracePt t="48476" x="5059363" y="1550988"/>
          <p14:tracePt t="48485" x="5122863" y="1514475"/>
          <p14:tracePt t="48492" x="5141913" y="1514475"/>
          <p14:tracePt t="48501" x="5178425" y="1485900"/>
          <p14:tracePt t="48508" x="5214938" y="1477963"/>
          <p14:tracePt t="48517" x="5260975" y="1449388"/>
          <p14:tracePt t="48526" x="5287963" y="1441450"/>
          <p14:tracePt t="48539" x="5334000" y="1431925"/>
          <p14:tracePt t="48544" x="5351463" y="1412875"/>
          <p14:tracePt t="48555" x="5397500" y="1404938"/>
          <p14:tracePt t="48559" x="5424488" y="1385888"/>
          <p14:tracePt t="48567" x="5451475" y="1368425"/>
          <p14:tracePt t="48573" x="5487988" y="1358900"/>
          <p14:tracePt t="48582" x="5534025" y="1339850"/>
          <p14:tracePt t="48589" x="5561013" y="1312863"/>
          <p14:tracePt t="48599" x="5588000" y="1303338"/>
          <p14:tracePt t="48604" x="5607050" y="1295400"/>
          <p14:tracePt t="48613" x="5653088" y="1295400"/>
          <p14:tracePt t="48620" x="5680075" y="1285875"/>
          <p14:tracePt t="48628" x="5724525" y="1268413"/>
          <p14:tracePt t="48636" x="5753100" y="1258888"/>
          <p14:tracePt t="48645" x="5780088" y="1258888"/>
          <p14:tracePt t="48652" x="5816600" y="1249363"/>
          <p14:tracePt t="48660" x="5834063" y="1249363"/>
          <p14:tracePt t="48668" x="5862638" y="1239838"/>
          <p14:tracePt t="48676" x="5889625" y="1222375"/>
          <p14:tracePt t="48684" x="5899150" y="1222375"/>
          <p14:tracePt t="48692" x="5907088" y="1222375"/>
          <p14:tracePt t="48700" x="5935663" y="1212850"/>
          <p14:tracePt t="48716" x="5953125" y="1203325"/>
          <p14:tracePt t="48732" x="5972175" y="1203325"/>
          <p14:tracePt t="48740" x="5980113" y="1195388"/>
          <p14:tracePt t="48764" x="5989638" y="1195388"/>
          <p14:tracePt t="48782" x="5999163" y="1185863"/>
          <p14:tracePt t="49022" x="5989638" y="1185863"/>
          <p14:tracePt t="49034" x="5980113" y="1185863"/>
          <p14:tracePt t="49039" x="5972175" y="1185863"/>
          <p14:tracePt t="49045" x="5943600" y="1185863"/>
          <p14:tracePt t="49052" x="5935663" y="1185863"/>
          <p14:tracePt t="49061" x="5926138" y="1185863"/>
          <p14:tracePt t="49069" x="5899150" y="1185863"/>
          <p14:tracePt t="49077" x="5880100" y="1185863"/>
          <p14:tracePt t="49084" x="5853113" y="1185863"/>
          <p14:tracePt t="49093" x="5826125" y="1166813"/>
          <p14:tracePt t="49100" x="5807075" y="1158875"/>
          <p14:tracePt t="49108" x="5789613" y="1139825"/>
          <p14:tracePt t="49117" x="5743575" y="1093788"/>
          <p14:tracePt t="49126" x="5734050" y="1076325"/>
          <p14:tracePt t="49135" x="5716588" y="1057275"/>
          <p14:tracePt t="49143" x="5697538" y="1030288"/>
          <p14:tracePt t="49153" x="5688013" y="1012825"/>
          <p14:tracePt t="49158" x="5688013" y="1003300"/>
          <p14:tracePt t="49167" x="5688013" y="976313"/>
          <p14:tracePt t="49174" x="5680075" y="957263"/>
          <p14:tracePt t="49189" x="5680075" y="939800"/>
          <p14:tracePt t="49205" x="5680075" y="930275"/>
          <p14:tracePt t="49213" x="5670550" y="920750"/>
          <p14:tracePt t="49356" x="5653088" y="920750"/>
          <p14:tracePt t="49470" x="5653088" y="930275"/>
          <p14:tracePt t="49639" x="5643563" y="930275"/>
          <p14:tracePt t="49696" x="5624513" y="930275"/>
          <p14:tracePt t="49719" x="5616575" y="939800"/>
          <p14:tracePt t="49734" x="5597525" y="939800"/>
          <p14:tracePt t="49741" x="5580063" y="947738"/>
          <p14:tracePt t="49752" x="5561013" y="947738"/>
          <p14:tracePt t="49757" x="5534025" y="947738"/>
          <p14:tracePt t="49766" x="5507038" y="966788"/>
          <p14:tracePt t="49772" x="5478463" y="966788"/>
          <p14:tracePt t="49781" x="5441950" y="966788"/>
          <p14:tracePt t="49788" x="5414963" y="966788"/>
          <p14:tracePt t="49796" x="5378450" y="966788"/>
          <p14:tracePt t="49804" x="5360988" y="966788"/>
          <p14:tracePt t="49812" x="5341938" y="966788"/>
          <p14:tracePt t="49820" x="5324475" y="966788"/>
          <p14:tracePt t="49845" x="5305425" y="966788"/>
          <p14:tracePt t="49852" x="5297488" y="966788"/>
          <p14:tracePt t="49860" x="5287963" y="957263"/>
          <p14:tracePt t="49958" x="5287963" y="930275"/>
          <p14:tracePt t="50357" x="5297488" y="930275"/>
          <p14:tracePt t="50388" x="5297488" y="939800"/>
          <p14:tracePt t="50397" x="5297488" y="957263"/>
          <p14:tracePt t="50404" x="5297488" y="966788"/>
          <p14:tracePt t="50412" x="5287963" y="976313"/>
          <p14:tracePt t="50420" x="5278438" y="984250"/>
          <p14:tracePt t="50428" x="5268913" y="993775"/>
          <p14:tracePt t="50436" x="5260975" y="1030288"/>
          <p14:tracePt t="50444" x="5232400" y="1076325"/>
          <p14:tracePt t="50452" x="5214938" y="1093788"/>
          <p14:tracePt t="50460" x="5178425" y="1139825"/>
          <p14:tracePt t="50468" x="5159375" y="1166813"/>
          <p14:tracePt t="50476" x="5105400" y="1231900"/>
          <p14:tracePt t="50484" x="5078413" y="1258888"/>
          <p14:tracePt t="50492" x="5041900" y="1295400"/>
          <p14:tracePt t="50503" x="5014913" y="1322388"/>
          <p14:tracePt t="50508" x="4995863" y="1349375"/>
          <p14:tracePt t="50517" x="4949825" y="1404938"/>
          <p14:tracePt t="50524" x="4913313" y="1422400"/>
          <p14:tracePt t="50532" x="4895850" y="1449388"/>
          <p14:tracePt t="50540" x="4876800" y="1468438"/>
          <p14:tracePt t="50549" x="4859338" y="1485900"/>
          <p14:tracePt t="50556" x="4840288" y="1514475"/>
          <p14:tracePt t="50566" x="4813300" y="1550988"/>
          <p14:tracePt t="50572" x="4795838" y="1558925"/>
          <p14:tracePt t="50582" x="4749800" y="1595438"/>
          <p14:tracePt t="50588" x="4740275" y="1604963"/>
          <p14:tracePt t="50596" x="4713288" y="1624013"/>
          <p14:tracePt t="50605" x="4695825" y="1631950"/>
          <p14:tracePt t="50616" x="4676775" y="1651000"/>
          <p14:tracePt t="50620" x="4659313" y="1660525"/>
          <p14:tracePt t="50628" x="4613275" y="1677988"/>
          <p14:tracePt t="50636" x="4594225" y="1704975"/>
          <p14:tracePt t="50644" x="4576763" y="1714500"/>
          <p14:tracePt t="50652" x="4549775" y="1741488"/>
          <p14:tracePt t="50660" x="4540250" y="1751013"/>
          <p14:tracePt t="50668" x="4513263" y="1768475"/>
          <p14:tracePt t="50676" x="4476750" y="1797050"/>
          <p14:tracePt t="50684" x="4457700" y="1804988"/>
          <p14:tracePt t="50692" x="4413250" y="1841500"/>
          <p14:tracePt t="50700" x="4394200" y="1851025"/>
          <p14:tracePt t="50709" x="4367213" y="1860550"/>
          <p14:tracePt t="50717" x="4348163" y="1860550"/>
          <p14:tracePt t="50724" x="4321175" y="1860550"/>
          <p14:tracePt t="50732" x="4284663" y="1860550"/>
          <p14:tracePt t="50740" x="4248150" y="1860550"/>
          <p14:tracePt t="50749" x="4194175" y="1860550"/>
          <p14:tracePt t="50756" x="4138613" y="1860550"/>
          <p14:tracePt t="50765" x="4029075" y="1860550"/>
          <p14:tracePt t="50772" x="3948113" y="1833563"/>
          <p14:tracePt t="50783" x="3838575" y="1814513"/>
          <p14:tracePt t="50788" x="3709988" y="1768475"/>
          <p14:tracePt t="50796" x="3573463" y="1741488"/>
          <p14:tracePt t="50804" x="3427413" y="1687513"/>
          <p14:tracePt t="50812" x="3290888" y="1668463"/>
          <p14:tracePt t="50820" x="3144838" y="1624013"/>
          <p14:tracePt t="50829" x="3035300" y="1595438"/>
          <p14:tracePt t="50836" x="2954338" y="1587500"/>
          <p14:tracePt t="50845" x="2908300" y="1558925"/>
          <p14:tracePt t="50852" x="2881313" y="1550988"/>
          <p14:tracePt t="50862" x="2835275" y="1541463"/>
          <p14:tracePt t="50884" x="2817813" y="1541463"/>
          <p14:tracePt t="50893" x="2798763" y="1541463"/>
          <p14:tracePt t="50900" x="2771775" y="1541463"/>
          <p14:tracePt t="50908" x="2735263" y="1541463"/>
          <p14:tracePt t="50916" x="2698750" y="1531938"/>
          <p14:tracePt t="50924" x="2635250" y="1504950"/>
          <p14:tracePt t="50932" x="2562225" y="1504950"/>
          <p14:tracePt t="50941" x="2479675" y="1495425"/>
          <p14:tracePt t="50949" x="2389188" y="1477963"/>
          <p14:tracePt t="50956" x="2316163" y="1477963"/>
          <p14:tracePt t="50966" x="2224088" y="1468438"/>
          <p14:tracePt t="50972" x="2106613" y="1449388"/>
          <p14:tracePt t="50982" x="2051050" y="1441450"/>
          <p14:tracePt t="50989" x="1978025" y="1422400"/>
          <p14:tracePt t="51002" x="1914525" y="1412875"/>
          <p14:tracePt t="51006" x="1878013" y="1412875"/>
          <p14:tracePt t="51013" x="1841500" y="1404938"/>
          <p14:tracePt t="51021" x="1824038" y="1404938"/>
          <p14:tracePt t="51028" x="1804988" y="1404938"/>
          <p14:tracePt t="51036" x="1778000" y="1404938"/>
          <p14:tracePt t="51044" x="1751013" y="1404938"/>
          <p14:tracePt t="51052" x="1722438" y="1404938"/>
          <p14:tracePt t="51060" x="1677988" y="1404938"/>
          <p14:tracePt t="51068" x="1641475" y="1404938"/>
          <p14:tracePt t="51077" x="1585913" y="1404938"/>
          <p14:tracePt t="51084" x="1531938" y="1404938"/>
          <p14:tracePt t="51092" x="1468438" y="1404938"/>
          <p14:tracePt t="51100" x="1395413" y="1395413"/>
          <p14:tracePt t="51108" x="1330325" y="1368425"/>
          <p14:tracePt t="51116" x="1276350" y="1368425"/>
          <p14:tracePt t="51124" x="1212850" y="1339850"/>
          <p14:tracePt t="51133" x="1185863" y="1322388"/>
          <p14:tracePt t="51140" x="1166813" y="1312863"/>
          <p14:tracePt t="51180" x="1157288" y="1303338"/>
          <p14:tracePt t="51255" x="1157288" y="1285875"/>
          <p14:tracePt t="51270" x="1157288" y="1276350"/>
          <p14:tracePt t="51303" x="1157288" y="1268413"/>
          <p14:tracePt t="51316" x="1166813" y="1268413"/>
          <p14:tracePt t="51324" x="1176338" y="1258888"/>
          <p14:tracePt t="51568" x="1176338" y="1268413"/>
          <p14:tracePt t="51575" x="1149350" y="1285875"/>
          <p14:tracePt t="51584" x="1149350" y="1295400"/>
          <p14:tracePt t="51589" x="1130300" y="1312863"/>
          <p14:tracePt t="51597" x="1120775" y="1312863"/>
          <p14:tracePt t="51604" x="1112838" y="1331913"/>
          <p14:tracePt t="51616" x="1103313" y="1339850"/>
          <p14:tracePt t="51620" x="1103313" y="1349375"/>
          <p14:tracePt t="51628" x="1084263" y="1376363"/>
          <p14:tracePt t="51636" x="1076325" y="1385888"/>
          <p14:tracePt t="51644" x="1066800" y="1404938"/>
          <p14:tracePt t="51652" x="1057275" y="1422400"/>
          <p14:tracePt t="51660" x="1057275" y="1441450"/>
          <p14:tracePt t="51668" x="1039813" y="1468438"/>
          <p14:tracePt t="51676" x="1030288" y="1495425"/>
          <p14:tracePt t="51684" x="1020763" y="1558925"/>
          <p14:tracePt t="51692" x="1011238" y="1577975"/>
          <p14:tracePt t="51701" x="1011238" y="1631950"/>
          <p14:tracePt t="51708" x="984250" y="1687513"/>
          <p14:tracePt t="51717" x="984250" y="1731963"/>
          <p14:tracePt t="51724" x="984250" y="1797050"/>
          <p14:tracePt t="51733" x="984250" y="1860550"/>
          <p14:tracePt t="51740" x="984250" y="1914525"/>
          <p14:tracePt t="51750" x="984250" y="2006600"/>
          <p14:tracePt t="51756" x="984250" y="2043113"/>
          <p14:tracePt t="51766" x="984250" y="2089150"/>
          <p14:tracePt t="51773" x="984250" y="2125663"/>
          <p14:tracePt t="51782" x="984250" y="2170113"/>
          <p14:tracePt t="51789" x="984250" y="2179638"/>
          <p14:tracePt t="51796" x="984250" y="2206625"/>
          <p14:tracePt t="51805" x="984250" y="2225675"/>
          <p14:tracePt t="51815" x="984250" y="2243138"/>
          <p14:tracePt t="51823" x="993775" y="2262188"/>
          <p14:tracePt t="51837" x="1020763" y="2306638"/>
          <p14:tracePt t="51844" x="1047750" y="2335213"/>
          <p14:tracePt t="51852" x="1057275" y="2371725"/>
          <p14:tracePt t="51861" x="1084263" y="2416175"/>
          <p14:tracePt t="51868" x="1112838" y="2462213"/>
          <p14:tracePt t="51876" x="1130300" y="2489200"/>
          <p14:tracePt t="51901" x="1193800" y="2598738"/>
          <p14:tracePt t="51908" x="1212850" y="2625725"/>
          <p14:tracePt t="51916" x="1258888" y="2671763"/>
          <p14:tracePt t="51926" x="1293813" y="2708275"/>
          <p14:tracePt t="51933" x="1312863" y="2735263"/>
          <p14:tracePt t="51941" x="1322388" y="2744788"/>
          <p14:tracePt t="51949" x="1339850" y="2763838"/>
          <p14:tracePt t="51956" x="1366838" y="2790825"/>
          <p14:tracePt t="51965" x="1403350" y="2808288"/>
          <p14:tracePt t="51972" x="1422400" y="2827338"/>
          <p14:tracePt t="51982" x="1449388" y="2854325"/>
          <p14:tracePt t="51988" x="1458913" y="2863850"/>
          <p14:tracePt t="51996" x="1495425" y="2890838"/>
          <p14:tracePt t="52004" x="1504950" y="2900363"/>
          <p14:tracePt t="52012" x="1522413" y="2927350"/>
          <p14:tracePt t="52020" x="1531938" y="2927350"/>
          <p14:tracePt t="52028" x="1549400" y="2946400"/>
          <p14:tracePt t="52036" x="1576388" y="2982913"/>
          <p14:tracePt t="52044" x="1585913" y="2990850"/>
          <p14:tracePt t="52052" x="1604963" y="3017838"/>
          <p14:tracePt t="52060" x="1622425" y="3036888"/>
          <p14:tracePt t="52068" x="1649413" y="3054350"/>
          <p14:tracePt t="52076" x="1658938" y="3073400"/>
          <p14:tracePt t="52084" x="1668463" y="3090863"/>
          <p14:tracePt t="52092" x="1685925" y="3109913"/>
          <p14:tracePt t="52116" x="1695450" y="3119438"/>
          <p14:tracePt t="52405" x="1695450" y="3109913"/>
          <p14:tracePt t="52413" x="1714500" y="3100388"/>
          <p14:tracePt t="52424" x="1751013" y="3090863"/>
          <p14:tracePt t="52428" x="1795463" y="3063875"/>
          <p14:tracePt t="52436" x="1887538" y="3036888"/>
          <p14:tracePt t="52444" x="2005013" y="2973388"/>
          <p14:tracePt t="52452" x="2197100" y="2909888"/>
          <p14:tracePt t="52460" x="2425700" y="2844800"/>
          <p14:tracePt t="52468" x="2762250" y="2735263"/>
          <p14:tracePt t="52476" x="3008313" y="2681288"/>
          <p14:tracePt t="52484" x="3419475" y="2589213"/>
          <p14:tracePt t="52492" x="3756025" y="2489200"/>
          <p14:tracePt t="52500" x="3975100" y="2435225"/>
          <p14:tracePt t="52508" x="4138613" y="2389188"/>
          <p14:tracePt t="52516" x="4284663" y="2335213"/>
          <p14:tracePt t="52524" x="4421188" y="2316163"/>
          <p14:tracePt t="52533" x="4484688" y="2279650"/>
          <p14:tracePt t="52541" x="4521200" y="2270125"/>
          <p14:tracePt t="52553" x="4557713" y="2252663"/>
          <p14:tracePt t="52693" x="4494213" y="2270125"/>
          <p14:tracePt t="52701" x="4467225" y="2289175"/>
          <p14:tracePt t="52709" x="4394200" y="2306638"/>
          <p14:tracePt t="52716" x="4376738" y="2316163"/>
          <p14:tracePt t="52725" x="4330700" y="2343150"/>
          <p14:tracePt t="52733" x="4257675" y="2371725"/>
          <p14:tracePt t="52740" x="4194175" y="2408238"/>
          <p14:tracePt t="52749" x="4129088" y="2425700"/>
          <p14:tracePt t="52756" x="4065588" y="2462213"/>
          <p14:tracePt t="52765" x="4002088" y="2489200"/>
          <p14:tracePt t="52772" x="3938588" y="2525713"/>
          <p14:tracePt t="52782" x="3875088" y="2562225"/>
          <p14:tracePt t="52788" x="3829050" y="2608263"/>
          <p14:tracePt t="52801" x="3792538" y="2635250"/>
          <p14:tracePt t="52804" x="3775075" y="2662238"/>
          <p14:tracePt t="52812" x="3746500" y="2690813"/>
          <p14:tracePt t="52820" x="3709988" y="2744788"/>
          <p14:tracePt t="52829" x="3692525" y="2771775"/>
          <p14:tracePt t="52836" x="3673475" y="2800350"/>
          <p14:tracePt t="52844" x="3665538" y="2817813"/>
          <p14:tracePt t="52852" x="3656013" y="2854325"/>
          <p14:tracePt t="52860" x="3656013" y="2873375"/>
          <p14:tracePt t="52868" x="3656013" y="2890838"/>
          <p14:tracePt t="52876" x="3646488" y="2909888"/>
          <p14:tracePt t="52901" x="3619500" y="2973388"/>
          <p14:tracePt t="52908" x="3619500" y="2990850"/>
          <p14:tracePt t="52916" x="3609975" y="3009900"/>
          <p14:tracePt t="52925" x="3609975" y="3036888"/>
          <p14:tracePt t="52932" x="3609975" y="3046413"/>
          <p14:tracePt t="52940" x="3609975" y="3073400"/>
          <p14:tracePt t="53117" x="3609975" y="3082925"/>
          <p14:tracePt t="53241" x="3609975" y="3090863"/>
          <p14:tracePt t="53246" x="3656013" y="3073400"/>
          <p14:tracePt t="53252" x="3756025" y="3017838"/>
          <p14:tracePt t="53260" x="3856038" y="2982913"/>
          <p14:tracePt t="53268" x="4011613" y="2917825"/>
          <p14:tracePt t="53276" x="4157663" y="2827338"/>
          <p14:tracePt t="53284" x="4394200" y="2681288"/>
          <p14:tracePt t="53292" x="4622800" y="2508250"/>
          <p14:tracePt t="53304" x="4803775" y="2389188"/>
          <p14:tracePt t="53308" x="5041900" y="2197100"/>
          <p14:tracePt t="53316" x="5195888" y="2106613"/>
          <p14:tracePt t="53324" x="5351463" y="1997075"/>
          <p14:tracePt t="53333" x="5470525" y="1906588"/>
          <p14:tracePt t="53340" x="5534025" y="1841500"/>
          <p14:tracePt t="53349" x="5634038" y="1768475"/>
          <p14:tracePt t="53356" x="5707063" y="1697038"/>
          <p14:tracePt t="53365" x="5753100" y="1651000"/>
          <p14:tracePt t="53372" x="5807075" y="1604963"/>
          <p14:tracePt t="53382" x="5843588" y="1550988"/>
          <p14:tracePt t="53388" x="5880100" y="1485900"/>
          <p14:tracePt t="53396" x="5899150" y="1458913"/>
          <p14:tracePt t="53404" x="5943600" y="1385888"/>
          <p14:tracePt t="53412" x="5980113" y="1339850"/>
          <p14:tracePt t="53420" x="6007100" y="1303338"/>
          <p14:tracePt t="53428" x="6035675" y="1276350"/>
          <p14:tracePt t="53436" x="6072188" y="1231900"/>
          <p14:tracePt t="53444" x="6099175" y="1195388"/>
          <p14:tracePt t="53452" x="6116638" y="1176338"/>
          <p14:tracePt t="53460" x="6172200" y="1130300"/>
          <p14:tracePt t="53468" x="6199188" y="1112838"/>
          <p14:tracePt t="53476" x="6218238" y="1093788"/>
          <p14:tracePt t="53484" x="6235700" y="1066800"/>
          <p14:tracePt t="53492" x="6254750" y="1057275"/>
          <p14:tracePt t="53500" x="6281738" y="1057275"/>
          <p14:tracePt t="53509" x="6291263" y="1057275"/>
          <p14:tracePt t="53524" x="6299200" y="1057275"/>
          <p14:tracePt t="53533" x="6308725" y="1057275"/>
          <p14:tracePt t="53551" x="6318250" y="1049338"/>
          <p14:tracePt t="53575" x="6326188" y="1039813"/>
          <p14:tracePt t="53601" x="6335713" y="1039813"/>
          <p14:tracePt t="53607" x="6345238" y="1039813"/>
          <p14:tracePt t="53616" x="6381750" y="1039813"/>
          <p14:tracePt t="53622" x="6418263" y="1039813"/>
          <p14:tracePt t="53630" x="6445250" y="1039813"/>
          <p14:tracePt t="53637" x="6508750" y="1049338"/>
          <p14:tracePt t="53645" x="6564313" y="1057275"/>
          <p14:tracePt t="53653" x="6664325" y="1085850"/>
          <p14:tracePt t="53661" x="6737350" y="1085850"/>
          <p14:tracePt t="53669" x="6810375" y="1103313"/>
          <p14:tracePt t="53677" x="6892925" y="1112838"/>
          <p14:tracePt t="53685" x="6929438" y="1112838"/>
          <p14:tracePt t="53693" x="6956425" y="1122363"/>
          <p14:tracePt t="53702" x="6973888" y="1122363"/>
          <p14:tracePt t="53709" x="6983413" y="1122363"/>
          <p14:tracePt t="53717" x="7000875" y="1122363"/>
          <p14:tracePt t="53936" x="7010400" y="1130300"/>
          <p14:tracePt t="53943" x="7010400" y="1139825"/>
          <p14:tracePt t="53957" x="7010400" y="1149350"/>
          <p14:tracePt t="53965" x="7000875" y="1158875"/>
          <p14:tracePt t="53973" x="6983413" y="1158875"/>
          <p14:tracePt t="53989" x="6973888" y="1158875"/>
          <p14:tracePt t="54088" x="6973888" y="1139825"/>
          <p14:tracePt t="54097" x="6973888" y="1130300"/>
          <p14:tracePt t="54105" x="6973888" y="1112838"/>
          <p14:tracePt t="54213" x="6973888" y="1103313"/>
          <p14:tracePt t="54222" x="6973888" y="1093788"/>
          <p14:tracePt t="54229" x="6973888" y="1066800"/>
          <p14:tracePt t="54239" x="6973888" y="1049338"/>
          <p14:tracePt t="54245" x="6983413" y="1003300"/>
          <p14:tracePt t="54253" x="6983413" y="993775"/>
          <p14:tracePt t="54261" x="7000875" y="966788"/>
          <p14:tracePt t="54269" x="7010400" y="939800"/>
          <p14:tracePt t="54277" x="7029450" y="911225"/>
          <p14:tracePt t="54286" x="7037388" y="893763"/>
          <p14:tracePt t="54293" x="7037388" y="884238"/>
          <p14:tracePt t="54303" x="7046913" y="866775"/>
          <p14:tracePt t="54308" x="7073900" y="811213"/>
          <p14:tracePt t="54317" x="7073900" y="803275"/>
          <p14:tracePt t="54324" x="7073900" y="766763"/>
          <p14:tracePt t="54332" x="7092950" y="720725"/>
          <p14:tracePt t="54340" x="7092950" y="684213"/>
          <p14:tracePt t="54350" x="7102475" y="638175"/>
          <p14:tracePt t="54356" x="7129463" y="611188"/>
          <p14:tracePt t="54365" x="7138988" y="574675"/>
          <p14:tracePt t="54372" x="7146925" y="555625"/>
          <p14:tracePt t="54382" x="7146925" y="547688"/>
          <p14:tracePt t="54388" x="7146925" y="528638"/>
          <p14:tracePt t="54397" x="7146925" y="519113"/>
          <p14:tracePt t="54404" x="7156450" y="511175"/>
          <p14:tracePt t="54575" x="7146925" y="511175"/>
          <p14:tracePt t="54585" x="7129463" y="511175"/>
          <p14:tracePt t="54592" x="7102475" y="511175"/>
          <p14:tracePt t="54600" x="7065963" y="511175"/>
          <p14:tracePt t="54605" x="7010400" y="511175"/>
          <p14:tracePt t="54615" x="6956425" y="511175"/>
          <p14:tracePt t="54620" x="6864350" y="511175"/>
          <p14:tracePt t="54628" x="6791325" y="511175"/>
          <p14:tracePt t="54636" x="6718300" y="511175"/>
          <p14:tracePt t="54644" x="6637338" y="492125"/>
          <p14:tracePt t="54652" x="6545263" y="465138"/>
          <p14:tracePt t="54660" x="6491288" y="465138"/>
          <p14:tracePt t="54668" x="6445250" y="455613"/>
          <p14:tracePt t="54676" x="6418263" y="455613"/>
          <p14:tracePt t="54684" x="6391275" y="446088"/>
          <p14:tracePt t="54692" x="6381750" y="446088"/>
          <p14:tracePt t="54700" x="6372225" y="438150"/>
          <p14:tracePt t="54724" x="6362700" y="438150"/>
          <p14:tracePt t="54757" x="6345238" y="438150"/>
          <p14:tracePt t="54773" x="6326188" y="419100"/>
          <p14:tracePt t="54789" x="6318250" y="419100"/>
          <p14:tracePt t="54800" x="6299200" y="419100"/>
          <p14:tracePt t="54812" x="6291263" y="419100"/>
          <p14:tracePt t="54820" x="6281738" y="419100"/>
          <p14:tracePt t="54828" x="6262688" y="419100"/>
          <p14:tracePt t="54850" x="6254750" y="419100"/>
          <p14:tracePt t="54857" x="6245225" y="411163"/>
          <p14:tracePt t="54924" x="6235700" y="411163"/>
          <p14:tracePt t="54999" x="6226175" y="411163"/>
          <p14:tracePt t="55007" x="6218238" y="411163"/>
          <p14:tracePt t="55023" x="6208713" y="411163"/>
          <p14:tracePt t="55062" x="6199188" y="411163"/>
          <p14:tracePt t="55078" x="6181725" y="411163"/>
          <p14:tracePt t="55093" x="6172200" y="411163"/>
          <p14:tracePt t="55100" x="6172200" y="419100"/>
          <p14:tracePt t="55108" x="6162675" y="419100"/>
          <p14:tracePt t="55118" x="6145213" y="419100"/>
          <p14:tracePt t="55128" x="6135688" y="428625"/>
          <p14:tracePt t="55141" x="6126163" y="428625"/>
          <p14:tracePt t="55150" x="6116638" y="428625"/>
          <p14:tracePt t="55157" x="6089650" y="428625"/>
          <p14:tracePt t="55173" x="6080125" y="428625"/>
          <p14:tracePt t="55182" x="6062663" y="428625"/>
          <p14:tracePt t="55188" x="6053138" y="428625"/>
          <p14:tracePt t="55205" x="6043613" y="428625"/>
          <p14:tracePt t="55212" x="6035675" y="428625"/>
          <p14:tracePt t="55228" x="6026150" y="428625"/>
          <p14:tracePt t="55236" x="6007100" y="428625"/>
          <p14:tracePt t="55254" x="5999163" y="428625"/>
          <p14:tracePt t="55262" x="5980113" y="428625"/>
          <p14:tracePt t="55278" x="5972175" y="428625"/>
          <p14:tracePt t="55285" x="5962650" y="428625"/>
          <p14:tracePt t="55308" x="5953125" y="428625"/>
          <p14:tracePt t="55542" x="5943600" y="428625"/>
          <p14:tracePt t="55557" x="5916613" y="455613"/>
          <p14:tracePt t="55565" x="5907088" y="474663"/>
          <p14:tracePt t="55573" x="5907088" y="511175"/>
          <p14:tracePt t="55584" x="5899150" y="528638"/>
          <p14:tracePt t="55589" x="5899150" y="565150"/>
          <p14:tracePt t="55600" x="5880100" y="611188"/>
          <p14:tracePt t="55605" x="5880100" y="628650"/>
          <p14:tracePt t="55617" x="5870575" y="665163"/>
          <p14:tracePt t="55620" x="5862638" y="711200"/>
          <p14:tracePt t="55628" x="5843588" y="757238"/>
          <p14:tracePt t="55636" x="5826125" y="784225"/>
          <p14:tracePt t="55645" x="5816600" y="830263"/>
          <p14:tracePt t="55652" x="5816600" y="884238"/>
          <p14:tracePt t="55660" x="5807075" y="939800"/>
          <p14:tracePt t="55668" x="5807075" y="984250"/>
          <p14:tracePt t="55676" x="5789613" y="1057275"/>
          <p14:tracePt t="55684" x="5789613" y="1112838"/>
          <p14:tracePt t="55692" x="5770563" y="1185863"/>
          <p14:tracePt t="55700" x="5770563" y="1276350"/>
          <p14:tracePt t="55708" x="5770563" y="1358900"/>
          <p14:tracePt t="55716" x="5770563" y="1412875"/>
          <p14:tracePt t="55724" x="5770563" y="1504950"/>
          <p14:tracePt t="55732" x="5770563" y="1558925"/>
          <p14:tracePt t="55740" x="5770563" y="1631950"/>
          <p14:tracePt t="55749" x="5770563" y="1704975"/>
          <p14:tracePt t="55756" x="5770563" y="1768475"/>
          <p14:tracePt t="55765" x="5770563" y="1824038"/>
          <p14:tracePt t="55772" x="5770563" y="1878013"/>
          <p14:tracePt t="55782" x="5770563" y="1914525"/>
          <p14:tracePt t="55788" x="5770563" y="1960563"/>
          <p14:tracePt t="55798" x="5770563" y="2016125"/>
          <p14:tracePt t="55804" x="5770563" y="2052638"/>
          <p14:tracePt t="55812" x="5770563" y="2097088"/>
          <p14:tracePt t="55820" x="5770563" y="2116138"/>
          <p14:tracePt t="55829" x="5770563" y="2152650"/>
          <p14:tracePt t="55836" x="5770563" y="2197100"/>
          <p14:tracePt t="55845" x="5770563" y="2233613"/>
          <p14:tracePt t="55852" x="5770563" y="2262188"/>
          <p14:tracePt t="55862" x="5770563" y="2316163"/>
          <p14:tracePt t="55868" x="5770563" y="2352675"/>
          <p14:tracePt t="55876" x="5770563" y="2408238"/>
          <p14:tracePt t="55900" x="5780088" y="2525713"/>
          <p14:tracePt t="55909" x="5789613" y="2589213"/>
          <p14:tracePt t="55916" x="5816600" y="2654300"/>
          <p14:tracePt t="55926" x="5816600" y="2681288"/>
          <p14:tracePt t="55932" x="5826125" y="2717800"/>
          <p14:tracePt t="55941" x="5834063" y="2754313"/>
          <p14:tracePt t="55949" x="5834063" y="2781300"/>
          <p14:tracePt t="55956" x="5843588" y="2827338"/>
          <p14:tracePt t="55965" x="5843588" y="2854325"/>
          <p14:tracePt t="55973" x="5870575" y="2900363"/>
          <p14:tracePt t="55982" x="5870575" y="2936875"/>
          <p14:tracePt t="55988" x="5880100" y="2963863"/>
          <p14:tracePt t="55997" x="5880100" y="3000375"/>
          <p14:tracePt t="56004" x="5880100" y="3036888"/>
          <p14:tracePt t="56012" x="5889625" y="3090863"/>
          <p14:tracePt t="56020" x="5889625" y="3136900"/>
          <p14:tracePt t="56028" x="5889625" y="3163888"/>
          <p14:tracePt t="56036" x="5889625" y="3219450"/>
          <p14:tracePt t="56044" x="5889625" y="3255963"/>
          <p14:tracePt t="56052" x="5889625" y="3302000"/>
          <p14:tracePt t="56060" x="5889625" y="3328988"/>
          <p14:tracePt t="56068" x="5889625" y="3355975"/>
          <p14:tracePt t="56076" x="5889625" y="3402013"/>
          <p14:tracePt t="56084" x="5889625" y="3438525"/>
          <p14:tracePt t="56092" x="5889625" y="3465513"/>
          <p14:tracePt t="56100" x="5889625" y="3502025"/>
          <p14:tracePt t="56108" x="5889625" y="3538538"/>
          <p14:tracePt t="56116" x="5889625" y="3592513"/>
          <p14:tracePt t="56124" x="5889625" y="3621088"/>
          <p14:tracePt t="56133" x="5889625" y="3675063"/>
          <p14:tracePt t="56140" x="5889625" y="3721100"/>
          <p14:tracePt t="56149" x="5889625" y="3757613"/>
          <p14:tracePt t="56156" x="5889625" y="3811588"/>
          <p14:tracePt t="56165" x="5889625" y="3840163"/>
          <p14:tracePt t="56173" x="5889625" y="3875088"/>
          <p14:tracePt t="56182" x="5899150" y="3911600"/>
          <p14:tracePt t="56189" x="5899150" y="3957638"/>
          <p14:tracePt t="56198" x="5899150" y="3976688"/>
          <p14:tracePt t="56212" x="5899150" y="4003675"/>
          <p14:tracePt t="56220" x="5899150" y="4021138"/>
          <p14:tracePt t="56228" x="5899150" y="4040188"/>
          <p14:tracePt t="56238" x="5899150" y="4049713"/>
          <p14:tracePt t="56244" x="5899150" y="4057650"/>
          <p14:tracePt t="56252" x="5899150" y="4067175"/>
          <p14:tracePt t="56260" x="5899150" y="4086225"/>
          <p14:tracePt t="56276" x="5899150" y="4094163"/>
          <p14:tracePt t="56284" x="5899150" y="4103688"/>
          <p14:tracePt t="56292" x="5899150" y="4122738"/>
          <p14:tracePt t="56302" x="5899150" y="4130675"/>
          <p14:tracePt t="56308" x="5899150" y="4149725"/>
          <p14:tracePt t="56324" x="5899150" y="4167188"/>
          <p14:tracePt t="56341" x="5899150" y="4176713"/>
          <p14:tracePt t="56349" x="5899150" y="4186238"/>
          <p14:tracePt t="56356" x="5899150" y="4203700"/>
          <p14:tracePt t="56365" x="5899150" y="4213225"/>
          <p14:tracePt t="56373" x="5899150" y="4222750"/>
          <p14:tracePt t="56412" x="5899150" y="4240213"/>
          <p14:tracePt t="56420" x="5899150" y="4249738"/>
          <p14:tracePt t="56452" x="5899150" y="4259263"/>
          <p14:tracePt t="56460" x="5899150" y="4268788"/>
          <p14:tracePt t="56476" x="5889625" y="4276725"/>
          <p14:tracePt t="56655" x="5907088" y="4276725"/>
          <p14:tracePt t="56664" x="5943600" y="4276725"/>
          <p14:tracePt t="56669" x="5999163" y="4276725"/>
          <p14:tracePt t="56677" x="6035675" y="4276725"/>
          <p14:tracePt t="56684" x="6080125" y="4276725"/>
          <p14:tracePt t="56692" x="6116638" y="4276725"/>
          <p14:tracePt t="56700" x="6135688" y="4276725"/>
          <p14:tracePt t="56708" x="6145213" y="4276725"/>
          <p14:tracePt t="56716" x="6172200" y="4286250"/>
          <p14:tracePt t="56724" x="6181725" y="4295775"/>
          <p14:tracePt t="56748" x="6199188" y="4295775"/>
          <p14:tracePt t="56764" x="6218238" y="4295775"/>
          <p14:tracePt t="56780" x="6226175" y="4295775"/>
          <p14:tracePt t="56789" x="6254750" y="4295775"/>
          <p14:tracePt t="56804" x="6272213" y="4295775"/>
          <p14:tracePt t="56813" x="6291263" y="4286250"/>
          <p14:tracePt t="56820" x="6299200" y="4286250"/>
          <p14:tracePt t="56828" x="6318250" y="4276725"/>
          <p14:tracePt t="56844" x="6335713" y="4276725"/>
          <p14:tracePt t="56852" x="6345238" y="4276725"/>
          <p14:tracePt t="56935" x="6354763" y="4276725"/>
          <p14:tracePt t="56944" x="6362700" y="4276725"/>
          <p14:tracePt t="56959" x="6362700" y="4286250"/>
          <p14:tracePt t="56965" x="6362700" y="4295775"/>
          <p14:tracePt t="56983" x="6362700" y="4303713"/>
          <p14:tracePt t="56989" x="6362700" y="4322763"/>
          <p14:tracePt t="57190" x="6362700" y="4295775"/>
          <p14:tracePt t="57207" x="6372225" y="4268788"/>
          <p14:tracePt t="57216" x="6391275" y="4240213"/>
          <p14:tracePt t="57230" x="6391275" y="4213225"/>
          <p14:tracePt t="57238" x="6399213" y="4203700"/>
          <p14:tracePt t="57252" x="6399213" y="4195763"/>
          <p14:tracePt t="57268" x="6399213" y="4186238"/>
          <p14:tracePt t="57310" x="6399213" y="4167188"/>
          <p14:tracePt t="57440" x="6399213" y="4159250"/>
          <p14:tracePt t="57448" x="6391275" y="4159250"/>
          <p14:tracePt t="57458" x="6345238" y="4159250"/>
          <p14:tracePt t="57462" x="6299200" y="4176713"/>
          <p14:tracePt t="57469" x="6245225" y="4186238"/>
          <p14:tracePt t="57476" x="6145213" y="4213225"/>
          <p14:tracePt t="57486" x="6035675" y="4240213"/>
          <p14:tracePt t="57492" x="5889625" y="4259263"/>
          <p14:tracePt t="57501" x="5716588" y="4286250"/>
          <p14:tracePt t="57508" x="5543550" y="4286250"/>
          <p14:tracePt t="57516" x="5260975" y="4286250"/>
          <p14:tracePt t="57524" x="4859338" y="4286250"/>
          <p14:tracePt t="57533" x="4303713" y="4286250"/>
          <p14:tracePt t="57540" x="3792538" y="4222750"/>
          <p14:tracePt t="57549" x="3327400" y="4159250"/>
          <p14:tracePt t="57556" x="2889250" y="4040188"/>
          <p14:tracePt t="57565" x="2425700" y="3994150"/>
          <p14:tracePt t="57572" x="2070100" y="3930650"/>
          <p14:tracePt t="57581" x="1860550" y="3894138"/>
          <p14:tracePt t="57589" x="1604963" y="3840163"/>
          <p14:tracePt t="57598" x="1439863" y="3811588"/>
          <p14:tracePt t="57604" x="1285875" y="3748088"/>
          <p14:tracePt t="57616" x="1193800" y="3711575"/>
          <p14:tracePt t="57620" x="1130300" y="3684588"/>
          <p14:tracePt t="57628" x="1103313" y="3675063"/>
          <p14:tracePt t="57636" x="1030288" y="3638550"/>
          <p14:tracePt t="57644" x="1020763" y="3629025"/>
          <p14:tracePt t="57652" x="984250" y="3621088"/>
          <p14:tracePt t="57662" x="974725" y="3611563"/>
          <p14:tracePt t="57671" x="947738" y="3592513"/>
          <p14:tracePt t="57677" x="939800" y="3592513"/>
          <p14:tracePt t="57686" x="920750" y="3584575"/>
          <p14:tracePt t="57693" x="903288" y="3575050"/>
          <p14:tracePt t="57702" x="893763" y="3565525"/>
          <p14:tracePt t="57718" x="884238" y="3548063"/>
          <p14:tracePt t="57736" x="874713" y="3538538"/>
          <p14:tracePt t="57774" x="874713" y="3529013"/>
          <p14:tracePt t="57878" x="874713" y="3519488"/>
          <p14:tracePt t="57989" x="874713" y="3529013"/>
          <p14:tracePt t="57997" x="911225" y="3556000"/>
          <p14:tracePt t="58004" x="939800" y="3575050"/>
          <p14:tracePt t="58012" x="984250" y="3602038"/>
          <p14:tracePt t="58020" x="1030288" y="3638550"/>
          <p14:tracePt t="58028" x="1076325" y="3648075"/>
          <p14:tracePt t="58039" x="1130300" y="3675063"/>
          <p14:tracePt t="58046" x="1157288" y="3694113"/>
          <p14:tracePt t="58055" x="1185863" y="3702050"/>
          <p14:tracePt t="58062" x="1203325" y="3721100"/>
          <p14:tracePt t="58070" x="1212850" y="3721100"/>
          <p14:tracePt t="58077" x="1222375" y="3730625"/>
          <p14:tracePt t="58199" x="1230313" y="3730625"/>
          <p14:tracePt t="58223" x="1249363" y="3730625"/>
          <p14:tracePt t="58231" x="1285875" y="3738563"/>
          <p14:tracePt t="58242" x="1293813" y="3738563"/>
          <p14:tracePt t="58245" x="1312863" y="3738563"/>
          <p14:tracePt t="58252" x="1349375" y="3748088"/>
          <p14:tracePt t="58261" x="1385888" y="3767138"/>
          <p14:tracePt t="58268" x="1422400" y="3784600"/>
          <p14:tracePt t="58276" x="1458913" y="3794125"/>
          <p14:tracePt t="58284" x="1476375" y="3794125"/>
          <p14:tracePt t="58292" x="1531938" y="3803650"/>
          <p14:tracePt t="58301" x="1549400" y="3803650"/>
          <p14:tracePt t="58308" x="1568450" y="3803650"/>
          <p14:tracePt t="58316" x="1576388" y="3803650"/>
          <p14:tracePt t="58324" x="1595438" y="3803650"/>
          <p14:tracePt t="58575" x="1604963" y="3803650"/>
          <p14:tracePt t="58590" x="1612900" y="3784600"/>
          <p14:tracePt t="58600" x="1622425" y="3775075"/>
          <p14:tracePt t="58613" x="1622425" y="3767138"/>
          <p14:tracePt t="58638" x="1622425" y="3757613"/>
          <p14:tracePt t="58717" x="1622425" y="3748088"/>
          <p14:tracePt t="58725" x="1631950" y="3738563"/>
          <p14:tracePt t="59056" x="1641475" y="3738563"/>
          <p14:tracePt t="59070" x="1649413" y="3738563"/>
          <p14:tracePt t="59223" x="1658938" y="3748088"/>
          <p14:tracePt t="59231" x="1677988" y="3748088"/>
          <p14:tracePt t="59246" x="1685925" y="3757613"/>
          <p14:tracePt t="59252" x="1695450" y="3757613"/>
          <p14:tracePt t="59262" x="1741488" y="3784600"/>
          <p14:tracePt t="59272" x="1751013" y="3794125"/>
          <p14:tracePt t="59277" x="1787525" y="3803650"/>
          <p14:tracePt t="59285" x="1851025" y="3811588"/>
          <p14:tracePt t="59293" x="1924050" y="3840163"/>
          <p14:tracePt t="59302" x="2005013" y="3867150"/>
          <p14:tracePt t="59308" x="2097088" y="3875088"/>
          <p14:tracePt t="59316" x="2197100" y="3903663"/>
          <p14:tracePt t="59324" x="2251075" y="3921125"/>
          <p14:tracePt t="59333" x="2333625" y="3957638"/>
          <p14:tracePt t="59340" x="2425700" y="3967163"/>
          <p14:tracePt t="59348" x="2489200" y="3984625"/>
          <p14:tracePt t="59356" x="2562225" y="3984625"/>
          <p14:tracePt t="59365" x="2625725" y="4003675"/>
          <p14:tracePt t="59372" x="2689225" y="4030663"/>
          <p14:tracePt t="59381" x="2762250" y="4049713"/>
          <p14:tracePt t="59388" x="2825750" y="4067175"/>
          <p14:tracePt t="59398" x="2898775" y="4094163"/>
          <p14:tracePt t="59404" x="2981325" y="4113213"/>
          <p14:tracePt t="59413" x="3044825" y="4130675"/>
          <p14:tracePt t="59420" x="3117850" y="4159250"/>
          <p14:tracePt t="59428" x="3217863" y="4203700"/>
          <p14:tracePt t="59436" x="3281363" y="4222750"/>
          <p14:tracePt t="59444" x="3382963" y="4268788"/>
          <p14:tracePt t="59452" x="3455988" y="4313238"/>
          <p14:tracePt t="59461" x="3556000" y="4340225"/>
          <p14:tracePt t="59468" x="3619500" y="4359275"/>
          <p14:tracePt t="59476" x="3729038" y="4405313"/>
          <p14:tracePt t="59484" x="3810000" y="4441825"/>
          <p14:tracePt t="59492" x="3911600" y="4468813"/>
          <p14:tracePt t="59501" x="3992563" y="4514850"/>
          <p14:tracePt t="59508" x="4048125" y="4541838"/>
          <p14:tracePt t="59516" x="4094163" y="4559300"/>
          <p14:tracePt t="59524" x="4129088" y="4568825"/>
          <p14:tracePt t="59534" x="4194175" y="4595813"/>
          <p14:tracePt t="59541" x="4294188" y="4651375"/>
          <p14:tracePt t="59554" x="4357688" y="4660900"/>
          <p14:tracePt t="59557" x="4440238" y="4714875"/>
          <p14:tracePt t="59565" x="4457700" y="4714875"/>
          <p14:tracePt t="59572" x="4513263" y="4714875"/>
          <p14:tracePt t="59582" x="4576763" y="4751388"/>
          <p14:tracePt t="59588" x="4640263" y="4778375"/>
          <p14:tracePt t="59597" x="4695825" y="4805363"/>
          <p14:tracePt t="59604" x="4759325" y="4841875"/>
          <p14:tracePt t="59612" x="4822825" y="4841875"/>
          <p14:tracePt t="59620" x="4876800" y="4870450"/>
          <p14:tracePt t="59628" x="4913313" y="4887913"/>
          <p14:tracePt t="59636" x="4949825" y="4897438"/>
          <p14:tracePt t="59644" x="4995863" y="4924425"/>
          <p14:tracePt t="59652" x="5014913" y="4933950"/>
          <p14:tracePt t="59660" x="5032375" y="4943475"/>
          <p14:tracePt t="59668" x="5068888" y="4951413"/>
          <p14:tracePt t="59676" x="5068888" y="4960938"/>
          <p14:tracePt t="59684" x="5086350" y="4970463"/>
          <p14:tracePt t="59701" x="5095875" y="4970463"/>
          <p14:tracePt t="59732" x="5105400" y="4979988"/>
          <p14:tracePt t="60214" x="5141913" y="4987925"/>
          <p14:tracePt t="60225" x="5241925" y="5033963"/>
          <p14:tracePt t="60231" x="5297488" y="5033963"/>
          <p14:tracePt t="60238" x="5405438" y="5043488"/>
          <p14:tracePt t="60244" x="5514975" y="5060950"/>
          <p14:tracePt t="60252" x="5634038" y="5080000"/>
          <p14:tracePt t="60260" x="5688013" y="5080000"/>
          <p14:tracePt t="60268" x="5761038" y="5089525"/>
          <p14:tracePt t="60276" x="5797550" y="5097463"/>
          <p14:tracePt t="60292" x="5807075" y="5097463"/>
          <p14:tracePt t="60558" x="5816600" y="5097463"/>
          <p14:tracePt t="60583" x="5816600" y="5089525"/>
          <p14:tracePt t="60589" x="5826125" y="5080000"/>
          <p14:tracePt t="60597" x="5843588" y="5070475"/>
          <p14:tracePt t="60604" x="5853113" y="5060950"/>
          <p14:tracePt t="60612" x="5862638" y="5053013"/>
          <p14:tracePt t="60620" x="5870575" y="5043488"/>
          <p14:tracePt t="60628" x="5880100" y="5033963"/>
          <p14:tracePt t="60637" x="5889625" y="5024438"/>
          <p14:tracePt t="60644" x="5889625" y="5016500"/>
          <p14:tracePt t="60652" x="5899150" y="5006975"/>
          <p14:tracePt t="60660" x="5899150" y="4997450"/>
          <p14:tracePt t="60668" x="5907088" y="4987925"/>
          <p14:tracePt t="60684" x="5907088" y="4979988"/>
          <p14:tracePt t="60814" x="5907088" y="4970463"/>
          <p14:tracePt t="60820" x="5899150" y="4979988"/>
          <p14:tracePt t="60830" x="5880100" y="4987925"/>
          <p14:tracePt t="60845" x="5862638" y="4997450"/>
          <p14:tracePt t="60860" x="5853113" y="4997450"/>
          <p14:tracePt t="60868" x="5843588" y="4997450"/>
          <p14:tracePt t="60877" x="5843588" y="5006975"/>
          <p14:tracePt t="61141" x="5853113" y="5006975"/>
          <p14:tracePt t="61269" x="5862638" y="5006975"/>
          <p14:tracePt t="61302" x="5862638" y="4997450"/>
          <p14:tracePt t="61421" x="5862638" y="4987925"/>
          <p14:tracePt t="61428" x="5862638" y="4979988"/>
          <p14:tracePt t="61468" x="5862638" y="4970463"/>
          <p14:tracePt t="61478" x="5862638" y="4960938"/>
          <p14:tracePt t="61489" x="5880100" y="4943475"/>
          <p14:tracePt t="61501" x="5889625" y="4933950"/>
          <p14:tracePt t="61508" x="5899150" y="4924425"/>
          <p14:tracePt t="61520" x="5907088" y="4924425"/>
          <p14:tracePt t="61525" x="5926138" y="4924425"/>
          <p14:tracePt t="61534" x="5943600" y="4906963"/>
          <p14:tracePt t="61541" x="5962650" y="4897438"/>
          <p14:tracePt t="61556" x="5972175" y="4887913"/>
          <p14:tracePt t="61565" x="5980113" y="4887913"/>
          <p14:tracePt t="61572" x="5989638" y="4878388"/>
          <p14:tracePt t="61582" x="5999163" y="4878388"/>
          <p14:tracePt t="61693" x="5962650" y="4887913"/>
          <p14:tracePt t="61701" x="5880100" y="4897438"/>
          <p14:tracePt t="61708" x="5789613" y="4906963"/>
          <p14:tracePt t="61717" x="5688013" y="4924425"/>
          <p14:tracePt t="61724" x="5597525" y="4924425"/>
          <p14:tracePt t="61732" x="5487988" y="4924425"/>
          <p14:tracePt t="61740" x="5360988" y="4924425"/>
          <p14:tracePt t="61751" x="5268913" y="4924425"/>
          <p14:tracePt t="61756" x="5159375" y="4924425"/>
          <p14:tracePt t="61766" x="5068888" y="4906963"/>
          <p14:tracePt t="61772" x="4968875" y="4887913"/>
          <p14:tracePt t="61782" x="4913313" y="4878388"/>
          <p14:tracePt t="61788" x="4849813" y="4841875"/>
          <p14:tracePt t="61800" x="4832350" y="4833938"/>
          <p14:tracePt t="61804" x="4795838" y="4824413"/>
          <p14:tracePt t="61820" x="4776788" y="4805363"/>
          <p14:tracePt t="61829" x="4759325" y="4805363"/>
          <p14:tracePt t="61836" x="4749800" y="4805363"/>
          <p14:tracePt t="61853" x="4740275" y="4805363"/>
          <p14:tracePt t="61861" x="4713288" y="4797425"/>
          <p14:tracePt t="61869" x="4686300" y="4797425"/>
          <p14:tracePt t="61876" x="4659313" y="4797425"/>
          <p14:tracePt t="61898" x="4576763" y="4778375"/>
          <p14:tracePt t="61901" x="4513263" y="4751388"/>
          <p14:tracePt t="61909" x="4467225" y="4751388"/>
          <p14:tracePt t="61916" x="4413250" y="4724400"/>
          <p14:tracePt t="61924" x="4367213" y="4714875"/>
          <p14:tracePt t="61934" x="4321175" y="4678363"/>
          <p14:tracePt t="61940" x="4275138" y="4668838"/>
          <p14:tracePt t="61948" x="4230688" y="4632325"/>
          <p14:tracePt t="61956" x="4211638" y="4624388"/>
          <p14:tracePt t="61965" x="4194175" y="4614863"/>
          <p14:tracePt t="61972" x="4148138" y="4595813"/>
          <p14:tracePt t="61981" x="4129088" y="4578350"/>
          <p14:tracePt t="61988" x="4111625" y="4568825"/>
          <p14:tracePt t="61998" x="4084638" y="4541838"/>
          <p14:tracePt t="62004" x="4065588" y="4522788"/>
          <p14:tracePt t="62014" x="4048125" y="4514850"/>
          <p14:tracePt t="62021" x="4029075" y="4514850"/>
          <p14:tracePt t="62029" x="3992563" y="4505325"/>
          <p14:tracePt t="62037" x="3956050" y="4486275"/>
          <p14:tracePt t="62045" x="3948113" y="4486275"/>
          <p14:tracePt t="62052" x="3892550" y="4459288"/>
          <p14:tracePt t="62060" x="3865563" y="4449763"/>
          <p14:tracePt t="62068" x="3846513" y="4432300"/>
          <p14:tracePt t="62076" x="3819525" y="4432300"/>
          <p14:tracePt t="62084" x="3746500" y="4413250"/>
          <p14:tracePt t="62092" x="3709988" y="4395788"/>
          <p14:tracePt t="62100" x="3673475" y="4376738"/>
          <p14:tracePt t="62108" x="3636963" y="4368800"/>
          <p14:tracePt t="62116" x="3582988" y="4359275"/>
          <p14:tracePt t="62125" x="3556000" y="4349750"/>
          <p14:tracePt t="62133" x="3527425" y="4349750"/>
          <p14:tracePt t="62140" x="3463925" y="4313238"/>
          <p14:tracePt t="62149" x="3427413" y="4313238"/>
          <p14:tracePt t="62156" x="3382963" y="4303713"/>
          <p14:tracePt t="62164" x="3336925" y="4286250"/>
          <p14:tracePt t="62174" x="3309938" y="4268788"/>
          <p14:tracePt t="62181" x="3273425" y="4259263"/>
          <p14:tracePt t="62188" x="3236913" y="4259263"/>
          <p14:tracePt t="62199" x="3217863" y="4249738"/>
          <p14:tracePt t="62204" x="3208338" y="4249738"/>
          <p14:tracePt t="62215" x="3200400" y="4240213"/>
          <p14:tracePt t="62221" x="3181350" y="4240213"/>
          <p14:tracePt t="62228" x="3171825" y="4240213"/>
          <p14:tracePt t="62237" x="3154363" y="4222750"/>
          <p14:tracePt t="62245" x="3144838" y="4222750"/>
          <p14:tracePt t="62255" x="3127375" y="4213225"/>
          <p14:tracePt t="62262" x="3108325" y="4213225"/>
          <p14:tracePt t="62270" x="3090863" y="4213225"/>
          <p14:tracePt t="62276" x="3081338" y="4203700"/>
          <p14:tracePt t="62285" x="3071813" y="4203700"/>
          <p14:tracePt t="62293" x="3054350" y="4195763"/>
          <p14:tracePt t="62308" x="3044825" y="4195763"/>
          <p14:tracePt t="62316" x="3027363" y="4176713"/>
          <p14:tracePt t="62349" x="3017838" y="4176713"/>
          <p14:tracePt t="62421" x="3008313" y="4167188"/>
          <p14:tracePt t="62428" x="2998788" y="4159250"/>
          <p14:tracePt t="62436" x="2998788" y="4149725"/>
          <p14:tracePt t="62444" x="2998788" y="4140200"/>
          <p14:tracePt t="62452" x="2998788" y="4122738"/>
          <p14:tracePt t="62460" x="2998788" y="4094163"/>
          <p14:tracePt t="62469" x="2990850" y="4076700"/>
          <p14:tracePt t="62476" x="2981325" y="4040188"/>
          <p14:tracePt t="62485" x="2971800" y="4030663"/>
          <p14:tracePt t="62492" x="2962275" y="3994150"/>
          <p14:tracePt t="62502" x="2954338" y="3957638"/>
          <p14:tracePt t="62508" x="2944813" y="3930650"/>
          <p14:tracePt t="62516" x="2925763" y="3911600"/>
          <p14:tracePt t="62524" x="2917825" y="3894138"/>
          <p14:tracePt t="62532" x="2908300" y="3875088"/>
          <p14:tracePt t="62540" x="2908300" y="3867150"/>
          <p14:tracePt t="62551" x="2898775" y="3857625"/>
          <p14:tracePt t="62556" x="2881313" y="3840163"/>
          <p14:tracePt t="62580" x="2871788" y="3830638"/>
          <p14:tracePt t="62629" x="2862263" y="3830638"/>
          <p14:tracePt t="62645" x="2852738" y="3830638"/>
          <p14:tracePt t="62652" x="2844800" y="3830638"/>
          <p14:tracePt t="62668" x="2825750" y="3830638"/>
          <p14:tracePt t="62684" x="2798763" y="3830638"/>
          <p14:tracePt t="62692" x="2789238" y="3830638"/>
          <p14:tracePt t="62700" x="2762250" y="3830638"/>
          <p14:tracePt t="62708" x="2744788" y="3830638"/>
          <p14:tracePt t="62716" x="2698750" y="3830638"/>
          <p14:tracePt t="62725" x="2689225" y="3830638"/>
          <p14:tracePt t="62732" x="2635250" y="3830638"/>
          <p14:tracePt t="62740" x="2589213" y="3830638"/>
          <p14:tracePt t="62755" x="2552700" y="3830638"/>
          <p14:tracePt t="62759" x="2516188" y="3830638"/>
          <p14:tracePt t="62772" x="2489200" y="3830638"/>
          <p14:tracePt t="62775" x="2462213" y="3830638"/>
          <p14:tracePt t="62784" x="2443163" y="3821113"/>
          <p14:tracePt t="62789" x="2433638" y="3811588"/>
          <p14:tracePt t="62901" x="2433638" y="3803650"/>
          <p14:tracePt t="62916" x="2433638" y="3784600"/>
          <p14:tracePt t="62940" x="2433638" y="3775075"/>
          <p14:tracePt t="62964" x="2433638" y="3767138"/>
          <p14:tracePt t="62980" x="2433638" y="3757613"/>
          <p14:tracePt t="62988" x="2443163" y="3738563"/>
          <p14:tracePt t="63004" x="2452688" y="3730625"/>
          <p14:tracePt t="63020" x="2452688" y="3721100"/>
          <p14:tracePt t="63029" x="2452688" y="3702050"/>
          <p14:tracePt t="63037" x="2462213" y="3694113"/>
          <p14:tracePt t="63052" x="2470150" y="3684588"/>
          <p14:tracePt t="63100" x="2479675" y="3675063"/>
          <p14:tracePt t="63431" x="2479675" y="3684588"/>
          <p14:tracePt t="63466" x="2479675" y="3694113"/>
          <p14:tracePt t="63478" x="2479675" y="3702050"/>
          <p14:tracePt t="63502" x="2479675" y="3721100"/>
          <p14:tracePt t="63524" x="2479675" y="3730625"/>
          <p14:tracePt t="63540" x="2479675" y="3738563"/>
          <p14:tracePt t="63556" x="2479675" y="3757613"/>
          <p14:tracePt t="63566" x="2489200" y="3775075"/>
          <p14:tracePt t="63572" x="2506663" y="3794125"/>
          <p14:tracePt t="63580" x="2533650" y="3803650"/>
          <p14:tracePt t="63588" x="2562225" y="3821113"/>
          <p14:tracePt t="63598" x="2579688" y="3830638"/>
          <p14:tracePt t="63615" x="2589213" y="3840163"/>
          <p14:tracePt t="63628" x="2598738" y="3840163"/>
          <p14:tracePt t="63727" x="2616200" y="3840163"/>
          <p14:tracePt t="63884" x="2625725" y="3840163"/>
          <p14:tracePt t="63892" x="2625725" y="3830638"/>
          <p14:tracePt t="63900" x="2625725" y="3794125"/>
          <p14:tracePt t="63909" x="2625725" y="3767138"/>
          <p14:tracePt t="63917" x="2625725" y="3738563"/>
          <p14:tracePt t="63924" x="2625725" y="3721100"/>
          <p14:tracePt t="63932" x="2625725" y="3675063"/>
          <p14:tracePt t="63940" x="2625725" y="3665538"/>
          <p14:tracePt t="63949" x="2625725" y="3648075"/>
          <p14:tracePt t="63956" x="2625725" y="3638550"/>
          <p14:tracePt t="63981" x="2625725" y="3629025"/>
          <p14:tracePt t="64134" x="2625725" y="3638550"/>
          <p14:tracePt t="64152" x="2625725" y="3657600"/>
          <p14:tracePt t="64162" x="2625725" y="3665538"/>
          <p14:tracePt t="64181" x="2625725" y="3675063"/>
          <p14:tracePt t="64600" x="2625725" y="3684588"/>
          <p14:tracePt t="64608" x="2616200" y="3694113"/>
          <p14:tracePt t="64628" x="2616200" y="3702050"/>
          <p14:tracePt t="64652" x="2616200" y="3711575"/>
          <p14:tracePt t="64678" x="2606675" y="3721100"/>
          <p14:tracePt t="64805" x="2606675" y="3730625"/>
          <p14:tracePt t="64852" x="2606675" y="3748088"/>
          <p14:tracePt t="64868" x="2606675" y="3757613"/>
          <p14:tracePt t="64893" x="2606675" y="3767138"/>
          <p14:tracePt t="65004" x="2606675" y="3757613"/>
          <p14:tracePt t="65013" x="2606675" y="3748088"/>
          <p14:tracePt t="65029" x="2616200" y="3738563"/>
          <p14:tracePt t="65045" x="2643188" y="3721100"/>
          <p14:tracePt t="65060" x="2671763" y="3711575"/>
          <p14:tracePt t="65068" x="2716213" y="3702050"/>
          <p14:tracePt t="65077" x="2744788" y="3694113"/>
          <p14:tracePt t="65084" x="2798763" y="3665538"/>
          <p14:tracePt t="65092" x="2862263" y="3657600"/>
          <p14:tracePt t="65100" x="2908300" y="3648075"/>
          <p14:tracePt t="65108" x="2962275" y="3638550"/>
          <p14:tracePt t="65116" x="3027363" y="3611563"/>
          <p14:tracePt t="65124" x="3054350" y="3602038"/>
          <p14:tracePt t="65132" x="3081338" y="3602038"/>
          <p14:tracePt t="65141" x="3127375" y="3592513"/>
          <p14:tracePt t="65150" x="3136900" y="3592513"/>
          <p14:tracePt t="65165" x="3154363" y="3592513"/>
          <p14:tracePt t="65272" x="3154363" y="3602038"/>
          <p14:tracePt t="65281" x="3154363" y="3611563"/>
          <p14:tracePt t="65285" x="3154363" y="3629025"/>
          <p14:tracePt t="65293" x="3154363" y="3638550"/>
          <p14:tracePt t="65468" x="3154363" y="3648075"/>
          <p14:tracePt t="65486" x="3154363" y="3665538"/>
          <p14:tracePt t="65492" x="3154363" y="3675063"/>
          <p14:tracePt t="65500" x="3154363" y="3684588"/>
          <p14:tracePt t="65508" x="3154363" y="3694113"/>
          <p14:tracePt t="65516" x="3154363" y="3711575"/>
          <p14:tracePt t="65540" x="3154363" y="3721100"/>
          <p14:tracePt t="65655" x="3154363" y="3730625"/>
          <p14:tracePt t="65845" x="3181350" y="3738563"/>
          <p14:tracePt t="65852" x="3309938" y="3738563"/>
          <p14:tracePt t="65864" x="3473450" y="3738563"/>
          <p14:tracePt t="65868" x="3692525" y="3738563"/>
          <p14:tracePt t="65877" x="3992563" y="3738563"/>
          <p14:tracePt t="65899" x="4513263" y="3738563"/>
          <p14:tracePt t="65902" x="4776788" y="3738563"/>
          <p14:tracePt t="65908" x="4959350" y="3738563"/>
          <p14:tracePt t="65916" x="5068888" y="3738563"/>
          <p14:tracePt t="65924" x="5178425" y="3738563"/>
          <p14:tracePt t="65932" x="5232400" y="3738563"/>
          <p14:tracePt t="65940" x="5260975" y="3738563"/>
          <p14:tracePt t="65948" x="5268913" y="3738563"/>
          <p14:tracePt t="65988" x="5278438" y="3738563"/>
          <p14:tracePt t="65999" x="5297488" y="3721100"/>
          <p14:tracePt t="66007" x="5324475" y="3702050"/>
          <p14:tracePt t="66020" x="5351463" y="3694113"/>
          <p14:tracePt t="66024" x="5387975" y="3665538"/>
          <p14:tracePt t="66034" x="5434013" y="3648075"/>
          <p14:tracePt t="66037" x="5514975" y="3621088"/>
          <p14:tracePt t="66045" x="5561013" y="3602038"/>
          <p14:tracePt t="66054" x="5634038" y="3575050"/>
          <p14:tracePt t="66061" x="5716588" y="3529013"/>
          <p14:tracePt t="66071" x="5780088" y="3511550"/>
          <p14:tracePt t="66077" x="5843588" y="3465513"/>
          <p14:tracePt t="66085" x="5907088" y="3455988"/>
          <p14:tracePt t="66093" x="5972175" y="3419475"/>
          <p14:tracePt t="66101" x="6026150" y="3392488"/>
          <p14:tracePt t="66109" x="6072188" y="3382963"/>
          <p14:tracePt t="66116" x="6135688" y="3328988"/>
          <p14:tracePt t="66124" x="6199188" y="3292475"/>
          <p14:tracePt t="66132" x="6235700" y="3273425"/>
          <p14:tracePt t="66140" x="6281738" y="3236913"/>
          <p14:tracePt t="66149" x="6299200" y="3219450"/>
          <p14:tracePt t="66157" x="6318250" y="3209925"/>
          <p14:tracePt t="66165" x="6345238" y="3173413"/>
          <p14:tracePt t="66173" x="6354763" y="3173413"/>
          <p14:tracePt t="66183" x="6362700" y="3163888"/>
          <p14:tracePt t="66190" x="6362700" y="3155950"/>
          <p14:tracePt t="66205" x="6362700" y="3146425"/>
          <p14:tracePt t="66285" x="6362700" y="3136900"/>
          <p14:tracePt t="66303" x="6362700" y="3127375"/>
          <p14:tracePt t="66308" x="6362700" y="3119438"/>
          <p14:tracePt t="66326" x="6362700" y="3109913"/>
          <p14:tracePt t="66335" x="6362700" y="3100388"/>
          <p14:tracePt t="66349" x="6362700" y="3090863"/>
          <p14:tracePt t="66357" x="6362700" y="3073400"/>
          <p14:tracePt t="66366" x="6372225" y="3054350"/>
          <p14:tracePt t="66373" x="6391275" y="3036888"/>
          <p14:tracePt t="66382" x="6399213" y="3009900"/>
          <p14:tracePt t="66389" x="6408738" y="2973388"/>
          <p14:tracePt t="66398" x="6418263" y="2946400"/>
          <p14:tracePt t="66405" x="6445250" y="2917825"/>
          <p14:tracePt t="66416" x="6454775" y="2900363"/>
          <p14:tracePt t="66421" x="6464300" y="2863850"/>
          <p14:tracePt t="66429" x="6472238" y="2844800"/>
          <p14:tracePt t="66445" x="6481763" y="2836863"/>
          <p14:tracePt t="66543" x="6481763" y="2844800"/>
          <p14:tracePt t="66556" x="6472238" y="2854325"/>
          <p14:tracePt t="66562" x="6464300" y="2863850"/>
          <p14:tracePt t="66568" x="6454775" y="2873375"/>
          <p14:tracePt t="66604" x="6445250" y="2881313"/>
          <p14:tracePt t="66620" x="6435725" y="2881313"/>
          <p14:tracePt t="66628" x="6427788" y="2881313"/>
          <p14:tracePt t="66636" x="6418263" y="2881313"/>
          <p14:tracePt t="66644" x="6408738" y="2881313"/>
          <p14:tracePt t="66652" x="6399213" y="2881313"/>
          <p14:tracePt t="66660" x="6381750" y="2881313"/>
          <p14:tracePt t="66668" x="6372225" y="2881313"/>
          <p14:tracePt t="66684" x="6362700" y="2881313"/>
          <p14:tracePt t="66692" x="6335713" y="2881313"/>
          <p14:tracePt t="66700" x="6318250" y="2863850"/>
          <p14:tracePt t="66708" x="6308725" y="2854325"/>
          <p14:tracePt t="66724" x="6299200" y="2844800"/>
          <p14:tracePt t="66732" x="6291263" y="2836863"/>
          <p14:tracePt t="66756" x="6291263" y="2827338"/>
          <p14:tracePt t="66804" x="6291263" y="2817813"/>
          <p14:tracePt t="66828" x="6291263" y="2808288"/>
          <p14:tracePt t="66836" x="6291263" y="2781300"/>
          <p14:tracePt t="66844" x="6299200" y="2771775"/>
          <p14:tracePt t="66852" x="6318250" y="2763838"/>
          <p14:tracePt t="66860" x="6335713" y="2754313"/>
          <p14:tracePt t="66868" x="6354763" y="2735263"/>
          <p14:tracePt t="66876" x="6372225" y="2727325"/>
          <p14:tracePt t="66884" x="6381750" y="2727325"/>
          <p14:tracePt t="66900" x="6408738" y="2717800"/>
          <p14:tracePt t="66908" x="6427788" y="2717800"/>
          <p14:tracePt t="66916" x="6445250" y="2717800"/>
          <p14:tracePt t="66924" x="6454775" y="2708275"/>
          <p14:tracePt t="66940" x="6464300" y="2708275"/>
          <p14:tracePt t="66948" x="6472238" y="2708275"/>
          <p14:tracePt t="66973" x="6500813" y="2708275"/>
          <p14:tracePt t="66981" x="6508750" y="2708275"/>
          <p14:tracePt t="66989" x="6527800" y="2727325"/>
          <p14:tracePt t="66997" x="6545263" y="2735263"/>
          <p14:tracePt t="67014" x="6573838" y="2754313"/>
          <p14:tracePt t="67021" x="6591300" y="2763838"/>
          <p14:tracePt t="67028" x="6600825" y="2771775"/>
          <p14:tracePt t="67036" x="6600825" y="2781300"/>
          <p14:tracePt t="67044" x="6610350" y="2790825"/>
          <p14:tracePt t="67061" x="6618288" y="2817813"/>
          <p14:tracePt t="67086" x="6618288" y="2827338"/>
          <p14:tracePt t="67096" x="6618288" y="2844800"/>
          <p14:tracePt t="67104" x="6618288" y="2854325"/>
          <p14:tracePt t="67110" x="6618288" y="2863850"/>
          <p14:tracePt t="67126" x="6618288" y="2873375"/>
          <p14:tracePt t="67133" x="6618288" y="2900363"/>
          <p14:tracePt t="67158" x="6618288" y="2909888"/>
          <p14:tracePt t="67173" x="6618288" y="2927350"/>
          <p14:tracePt t="67280" x="6618288" y="2936875"/>
          <p14:tracePt t="67286" x="6610350" y="2936875"/>
          <p14:tracePt t="67294" x="6600825" y="2936875"/>
          <p14:tracePt t="67302" x="6591300" y="2936875"/>
          <p14:tracePt t="67308" x="6573838" y="2927350"/>
          <p14:tracePt t="67324" x="6573838" y="2917825"/>
          <p14:tracePt t="67332" x="6554788" y="2900363"/>
          <p14:tracePt t="67380" x="6554788" y="2890838"/>
          <p14:tracePt t="67388" x="6554788" y="2881313"/>
          <p14:tracePt t="67396" x="6554788" y="2873375"/>
          <p14:tracePt t="67404" x="6554788" y="2863850"/>
          <p14:tracePt t="67414" x="6554788" y="2844800"/>
          <p14:tracePt t="67428" x="6554788" y="2817813"/>
          <p14:tracePt t="67446" x="6564313" y="2808288"/>
          <p14:tracePt t="67663" x="6554788" y="2808288"/>
          <p14:tracePt t="67900" x="6554788" y="2800350"/>
          <p14:tracePt t="67909" x="6554788" y="2744788"/>
          <p14:tracePt t="67917" x="6554788" y="2690813"/>
          <p14:tracePt t="67925" x="6564313" y="2644775"/>
          <p14:tracePt t="67933" x="6581775" y="2562225"/>
          <p14:tracePt t="67941" x="6591300" y="2508250"/>
          <p14:tracePt t="67949" x="6618288" y="2444750"/>
          <p14:tracePt t="67956" x="6627813" y="2389188"/>
          <p14:tracePt t="67965" x="6637338" y="2343150"/>
          <p14:tracePt t="67973" x="6645275" y="2289175"/>
          <p14:tracePt t="67982" x="6664325" y="2243138"/>
          <p14:tracePt t="67989" x="6673850" y="2225675"/>
          <p14:tracePt t="67999" x="6681788" y="2197100"/>
          <p14:tracePt t="68005" x="6691313" y="2179638"/>
          <p14:tracePt t="68143" x="6673850" y="2216150"/>
          <p14:tracePt t="68152" x="6664325" y="2243138"/>
          <p14:tracePt t="68164" x="6654800" y="2270125"/>
          <p14:tracePt t="68166" x="6610350" y="2335213"/>
          <p14:tracePt t="68173" x="6545263" y="2398713"/>
          <p14:tracePt t="68181" x="6445250" y="2489200"/>
          <p14:tracePt t="68188" x="6308725" y="2581275"/>
          <p14:tracePt t="68197" x="6172200" y="2654300"/>
          <p14:tracePt t="68204" x="6016625" y="2763838"/>
          <p14:tracePt t="68213" x="5834063" y="2873375"/>
          <p14:tracePt t="68220" x="5688013" y="2963863"/>
          <p14:tracePt t="68229" x="5534025" y="3054350"/>
          <p14:tracePt t="68236" x="5334000" y="3155950"/>
          <p14:tracePt t="68244" x="5168900" y="3236913"/>
          <p14:tracePt t="68253" x="5014913" y="3292475"/>
          <p14:tracePt t="68260" x="4859338" y="3375025"/>
          <p14:tracePt t="68268" x="4767263" y="3411538"/>
          <p14:tracePt t="68276" x="4630738" y="3455988"/>
          <p14:tracePt t="68284" x="4549775" y="3492500"/>
          <p14:tracePt t="68292" x="4457700" y="3519488"/>
          <p14:tracePt t="68300" x="4394200" y="3548063"/>
          <p14:tracePt t="68308" x="4348163" y="3575050"/>
          <p14:tracePt t="68316" x="4321175" y="3575050"/>
          <p14:tracePt t="68324" x="4275138" y="3584575"/>
          <p14:tracePt t="68332" x="4267200" y="3584575"/>
          <p14:tracePt t="68340" x="4248150" y="3602038"/>
          <p14:tracePt t="68348" x="4211638" y="3602038"/>
          <p14:tracePt t="68356" x="4194175" y="3611563"/>
          <p14:tracePt t="68364" x="4175125" y="3611563"/>
          <p14:tracePt t="68372" x="4138613" y="3621088"/>
          <p14:tracePt t="68381" x="4121150" y="3621088"/>
          <p14:tracePt t="68388" x="4094163" y="3629025"/>
          <p14:tracePt t="68397" x="4048125" y="3629025"/>
          <p14:tracePt t="68404" x="4021138" y="3629025"/>
          <p14:tracePt t="68414" x="3975100" y="3638550"/>
          <p14:tracePt t="68420" x="3938588" y="3648075"/>
          <p14:tracePt t="68428" x="3919538" y="3648075"/>
          <p14:tracePt t="68436" x="3875088" y="3648075"/>
          <p14:tracePt t="68444" x="3846513" y="3648075"/>
          <p14:tracePt t="68452" x="3829050" y="3648075"/>
          <p14:tracePt t="68460" x="3802063" y="3648075"/>
          <p14:tracePt t="68470" x="3792538" y="3648075"/>
          <p14:tracePt t="68476" x="3783013" y="3648075"/>
          <p14:tracePt t="68485" x="3775075" y="3648075"/>
          <p14:tracePt t="68494" x="3756025" y="3648075"/>
          <p14:tracePt t="68510" x="3746500" y="3648075"/>
          <p14:tracePt t="68519" x="3719513" y="3648075"/>
          <p14:tracePt t="68526" x="3702050" y="3648075"/>
          <p14:tracePt t="68535" x="3656013" y="3665538"/>
          <p14:tracePt t="68541" x="3582988" y="3675063"/>
          <p14:tracePt t="68548" x="3509963" y="3675063"/>
          <p14:tracePt t="68558" x="3419475" y="3684588"/>
          <p14:tracePt t="68566" x="3317875" y="3711575"/>
          <p14:tracePt t="68573" x="3227388" y="3730625"/>
          <p14:tracePt t="68582" x="3190875" y="3730625"/>
          <p14:tracePt t="68589" x="3127375" y="3730625"/>
          <p14:tracePt t="68599" x="3063875" y="3738563"/>
          <p14:tracePt t="68605" x="3027363" y="3748088"/>
          <p14:tracePt t="68613" x="2998788" y="3748088"/>
          <p14:tracePt t="68620" x="2981325" y="3748088"/>
          <p14:tracePt t="68743" x="2971800" y="3748088"/>
          <p14:tracePt t="68775" x="2971800" y="3738563"/>
          <p14:tracePt t="68805" x="2971800" y="3730625"/>
          <p14:tracePt t="68812" x="2981325" y="3711575"/>
          <p14:tracePt t="68830" x="2998788" y="3711575"/>
          <p14:tracePt t="68836" x="3035300" y="3711575"/>
          <p14:tracePt t="68844" x="3090863" y="3711575"/>
          <p14:tracePt t="68852" x="3171825" y="3684588"/>
          <p14:tracePt t="68860" x="3263900" y="3675063"/>
          <p14:tracePt t="68868" x="3373438" y="3675063"/>
          <p14:tracePt t="68877" x="3500438" y="3675063"/>
          <p14:tracePt t="68899" x="3719513" y="3675063"/>
          <p14:tracePt t="68901" x="3829050" y="3675063"/>
          <p14:tracePt t="68908" x="3919538" y="3675063"/>
          <p14:tracePt t="68916" x="3975100" y="3675063"/>
          <p14:tracePt t="68925" x="4038600" y="3675063"/>
          <p14:tracePt t="68932" x="4065588" y="3675063"/>
          <p14:tracePt t="68940" x="4084638" y="3684588"/>
          <p14:tracePt t="68948" x="4102100" y="3684588"/>
          <p14:tracePt t="68956" x="4121150" y="3694113"/>
          <p14:tracePt t="68964" x="4148138" y="3702050"/>
          <p14:tracePt t="68972" x="4165600" y="3721100"/>
          <p14:tracePt t="68980" x="4175125" y="3730625"/>
          <p14:tracePt t="68997" x="4194175" y="3738563"/>
          <p14:tracePt t="69016" x="4202113" y="3748088"/>
          <p14:tracePt t="69035" x="4221163" y="3767138"/>
          <p14:tracePt t="69054" x="4230688" y="3767138"/>
          <p14:tracePt t="69222" x="4230688" y="3775075"/>
          <p14:tracePt t="69242" x="4230688" y="3794125"/>
          <p14:tracePt t="69255" x="4230688" y="3803650"/>
          <p14:tracePt t="69261" x="4221163" y="3811588"/>
          <p14:tracePt t="69268" x="4211638" y="3821113"/>
          <p14:tracePt t="69276" x="4202113" y="3830638"/>
          <p14:tracePt t="69292" x="4184650" y="3830638"/>
          <p14:tracePt t="69301" x="4165600" y="3857625"/>
          <p14:tracePt t="69316" x="4148138" y="3867150"/>
          <p14:tracePt t="69324" x="4138613" y="3867150"/>
          <p14:tracePt t="69340" x="4121150" y="3884613"/>
          <p14:tracePt t="69364" x="4121150" y="3894138"/>
          <p14:tracePt t="69380" x="4121150" y="3903663"/>
          <p14:tracePt t="69388" x="4121150" y="3921125"/>
          <p14:tracePt t="69404" x="4121150" y="3930650"/>
          <p14:tracePt t="69422" x="4121150" y="3940175"/>
          <p14:tracePt t="69437" x="4121150" y="3957638"/>
          <p14:tracePt t="69454" x="4129088" y="3976688"/>
          <p14:tracePt t="69470" x="4138613" y="3984625"/>
          <p14:tracePt t="69476" x="4148138" y="3984625"/>
          <p14:tracePt t="69500" x="4157663" y="3994150"/>
          <p14:tracePt t="69525" x="4165600" y="4003675"/>
          <p14:tracePt t="69541" x="4165600" y="4013200"/>
          <p14:tracePt t="69599" x="4165600" y="4021138"/>
          <p14:tracePt t="69645" x="4165600" y="4030663"/>
          <p14:tracePt t="69661" x="4165600" y="4040188"/>
          <p14:tracePt t="69668" x="4165600" y="4049713"/>
          <p14:tracePt t="69677" x="4165600" y="4057650"/>
          <p14:tracePt t="69684" x="4165600" y="4067175"/>
          <p14:tracePt t="69692" x="4148138" y="4086225"/>
          <p14:tracePt t="69700" x="4138613" y="4113213"/>
          <p14:tracePt t="69708" x="4129088" y="4122738"/>
          <p14:tracePt t="69716" x="4129088" y="4130675"/>
          <p14:tracePt t="69724" x="4121150" y="4140200"/>
          <p14:tracePt t="69732" x="4111625" y="4140200"/>
          <p14:tracePt t="69748" x="4111625" y="4149725"/>
          <p14:tracePt t="69756" x="4102100" y="4167188"/>
          <p14:tracePt t="69765" x="4102100" y="4176713"/>
          <p14:tracePt t="69772" x="4084638" y="4195763"/>
          <p14:tracePt t="69788" x="4084638" y="4213225"/>
          <p14:tracePt t="69798" x="4084638" y="4232275"/>
          <p14:tracePt t="69804" x="4084638" y="4240213"/>
          <p14:tracePt t="69814" x="4084638" y="4249738"/>
          <p14:tracePt t="69829" x="4084638" y="4259263"/>
          <p14:tracePt t="69836" x="4084638" y="4268788"/>
          <p14:tracePt t="69846" x="4084638" y="4276725"/>
          <p14:tracePt t="70150" x="4084638" y="4295775"/>
          <p14:tracePt t="70239" x="4075113" y="4303713"/>
          <p14:tracePt t="70252" x="4065588" y="4313238"/>
          <p14:tracePt t="70276" x="4065588" y="4332288"/>
          <p14:tracePt t="70284" x="4057650" y="4340225"/>
          <p14:tracePt t="70292" x="4057650" y="4349750"/>
          <p14:tracePt t="70308" x="4038600" y="4368800"/>
          <p14:tracePt t="70324" x="4038600" y="4376738"/>
          <p14:tracePt t="70340" x="4038600" y="4386263"/>
          <p14:tracePt t="70373" x="4038600" y="4395788"/>
          <p14:tracePt t="70636" x="4038600" y="4422775"/>
          <p14:tracePt t="70652" x="4029075" y="4422775"/>
          <p14:tracePt t="70660" x="4011613" y="4422775"/>
          <p14:tracePt t="70668" x="4002088" y="4422775"/>
          <p14:tracePt t="70678" x="3992563" y="4432300"/>
          <p14:tracePt t="70684" x="3984625" y="4432300"/>
          <p14:tracePt t="70692" x="3956050" y="4432300"/>
          <p14:tracePt t="70700" x="3938588" y="4432300"/>
          <p14:tracePt t="70708" x="3902075" y="4432300"/>
          <p14:tracePt t="70716" x="3875088" y="4432300"/>
          <p14:tracePt t="70724" x="3856038" y="4432300"/>
          <p14:tracePt t="70732" x="3829050" y="4432300"/>
          <p14:tracePt t="70740" x="3792538" y="4432300"/>
          <p14:tracePt t="70748" x="3775075" y="4422775"/>
          <p14:tracePt t="70756" x="3756025" y="4413250"/>
          <p14:tracePt t="70764" x="3729038" y="4405313"/>
          <p14:tracePt t="70772" x="3719513" y="4405313"/>
          <p14:tracePt t="70781" x="3709988" y="4405313"/>
          <p14:tracePt t="70801" x="3702050" y="4395788"/>
          <p14:tracePt t="70815" x="3702050" y="4386263"/>
          <p14:tracePt t="70846" x="3692525" y="4386263"/>
          <p14:tracePt t="70860" x="3683000" y="4376738"/>
          <p14:tracePt t="70880" x="3665538" y="4368800"/>
          <p14:tracePt t="70903" x="3629025" y="4359275"/>
          <p14:tracePt t="70910" x="3619500" y="4359275"/>
          <p14:tracePt t="70917" x="3582988" y="4332288"/>
          <p14:tracePt t="70924" x="3519488" y="4322763"/>
          <p14:tracePt t="70932" x="3490913" y="4322763"/>
          <p14:tracePt t="70940" x="3463925" y="4322763"/>
          <p14:tracePt t="70949" x="3390900" y="4286250"/>
          <p14:tracePt t="70956" x="3363913" y="4286250"/>
          <p14:tracePt t="70965" x="3317875" y="4276725"/>
          <p14:tracePt t="70972" x="3273425" y="4259263"/>
          <p14:tracePt t="70980" x="3217863" y="4249738"/>
          <p14:tracePt t="70988" x="3190875" y="4232275"/>
          <p14:tracePt t="70997" x="3144838" y="4222750"/>
          <p14:tracePt t="71004" x="3100388" y="4213225"/>
          <p14:tracePt t="71013" x="3081338" y="4213225"/>
          <p14:tracePt t="71020" x="3063875" y="4203700"/>
          <p14:tracePt t="71030" x="3044825" y="4176713"/>
          <p14:tracePt t="71044" x="3035300" y="4176713"/>
          <p14:tracePt t="71060" x="3027363" y="4167188"/>
          <p14:tracePt t="71068" x="3017838" y="4159250"/>
          <p14:tracePt t="71076" x="3008313" y="4149725"/>
          <p14:tracePt t="71092" x="3008313" y="4130675"/>
          <p14:tracePt t="71100" x="2998788" y="4122738"/>
          <p14:tracePt t="71125" x="2998788" y="4103688"/>
          <p14:tracePt t="71245" x="2998788" y="4094163"/>
          <p14:tracePt t="71333" x="2971800" y="4086225"/>
          <p14:tracePt t="71341" x="2954338" y="4086225"/>
          <p14:tracePt t="71348" x="2925763" y="4086225"/>
          <p14:tracePt t="71356" x="2908300" y="4086225"/>
          <p14:tracePt t="71364" x="2889250" y="4086225"/>
          <p14:tracePt t="71372" x="2881313" y="4086225"/>
          <p14:tracePt t="71380" x="2862263" y="4076700"/>
          <p14:tracePt t="71404" x="2862263" y="4067175"/>
          <p14:tracePt t="71414" x="2862263" y="4057650"/>
          <p14:tracePt t="71420" x="2862263" y="4049713"/>
          <p14:tracePt t="71430" x="2862263" y="4021138"/>
          <p14:tracePt t="71444" x="2862263" y="4003675"/>
          <p14:tracePt t="71453" x="2871788" y="3957638"/>
          <p14:tracePt t="71460" x="2889250" y="3940175"/>
          <p14:tracePt t="71469" x="2935288" y="3903663"/>
          <p14:tracePt t="71476" x="2954338" y="3894138"/>
          <p14:tracePt t="71484" x="3008313" y="3857625"/>
          <p14:tracePt t="71492" x="3035300" y="3857625"/>
          <p14:tracePt t="71501" x="3090863" y="3848100"/>
          <p14:tracePt t="71508" x="3154363" y="3840163"/>
          <p14:tracePt t="71516" x="3227388" y="3840163"/>
          <p14:tracePt t="71524" x="3281363" y="3840163"/>
          <p14:tracePt t="71532" x="3354388" y="3840163"/>
          <p14:tracePt t="71540" x="3419475" y="3840163"/>
          <p14:tracePt t="71550" x="3490913" y="3840163"/>
          <p14:tracePt t="71556" x="3527425" y="3840163"/>
          <p14:tracePt t="71565" x="3556000" y="3840163"/>
          <p14:tracePt t="71572" x="3563938" y="3840163"/>
          <p14:tracePt t="71582" x="3573463" y="3840163"/>
          <p14:tracePt t="71630" x="3592513" y="3848100"/>
          <p14:tracePt t="71639" x="3646488" y="3857625"/>
          <p14:tracePt t="71644" x="3729038" y="3867150"/>
          <p14:tracePt t="71652" x="3875088" y="3884613"/>
          <p14:tracePt t="71660" x="4075113" y="3911600"/>
          <p14:tracePt t="71668" x="4348163" y="3930650"/>
          <p14:tracePt t="71676" x="4722813" y="3930650"/>
          <p14:tracePt t="71684" x="5059363" y="3930650"/>
          <p14:tracePt t="71692" x="5397500" y="3930650"/>
          <p14:tracePt t="71700" x="5789613" y="3875088"/>
          <p14:tracePt t="71708" x="5980113" y="3811588"/>
          <p14:tracePt t="71716" x="6153150" y="3738563"/>
          <p14:tracePt t="71724" x="6318250" y="3675063"/>
          <p14:tracePt t="71732" x="6435725" y="3629025"/>
          <p14:tracePt t="71740" x="6518275" y="3575050"/>
          <p14:tracePt t="71748" x="6581775" y="3538538"/>
          <p14:tracePt t="71757" x="6627813" y="3502025"/>
          <p14:tracePt t="71765" x="6627813" y="3482975"/>
          <p14:tracePt t="71772" x="6637338" y="3475038"/>
          <p14:tracePt t="71780" x="6645275" y="3475038"/>
          <p14:tracePt t="71804" x="6664325" y="3465513"/>
          <p14:tracePt t="71820" x="6673850" y="3455988"/>
          <p14:tracePt t="71830" x="6691313" y="3438525"/>
          <p14:tracePt t="71836" x="6700838" y="3429000"/>
          <p14:tracePt t="71853" x="6718300" y="3419475"/>
          <p14:tracePt t="71868" x="6737350" y="3402013"/>
          <p14:tracePt t="71876" x="6764338" y="3382963"/>
          <p14:tracePt t="71898" x="6791325" y="3328988"/>
          <p14:tracePt t="71900" x="6791325" y="3309938"/>
          <p14:tracePt t="71908" x="6810375" y="3282950"/>
          <p14:tracePt t="71916" x="6810375" y="3265488"/>
          <p14:tracePt t="71924" x="6827838" y="3236913"/>
          <p14:tracePt t="71942" x="6827838" y="3219450"/>
          <p14:tracePt t="71948" x="6837363" y="3209925"/>
          <p14:tracePt t="71956" x="6837363" y="3200400"/>
          <p14:tracePt t="71964" x="6846888" y="3192463"/>
          <p14:tracePt t="71972" x="6856413" y="3182938"/>
          <p14:tracePt t="71988" x="6873875" y="3173413"/>
          <p14:tracePt t="72013" x="6892925" y="3163888"/>
          <p14:tracePt t="72020" x="6910388" y="3136900"/>
          <p14:tracePt t="72031" x="6919913" y="3136900"/>
          <p14:tracePt t="72036" x="6929438" y="3127375"/>
          <p14:tracePt t="72044" x="6956425" y="3100388"/>
          <p14:tracePt t="72052" x="6964363" y="3082925"/>
          <p14:tracePt t="72060" x="6983413" y="3046413"/>
          <p14:tracePt t="72068" x="7000875" y="3027363"/>
          <p14:tracePt t="72076" x="7019925" y="3009900"/>
          <p14:tracePt t="72084" x="7056438" y="2982913"/>
          <p14:tracePt t="72093" x="7056438" y="2973388"/>
          <p14:tracePt t="72100" x="7065963" y="2954338"/>
          <p14:tracePt t="72108" x="7092950" y="2917825"/>
          <p14:tracePt t="72116" x="7102475" y="2917825"/>
          <p14:tracePt t="72132" x="7119938" y="2900363"/>
          <p14:tracePt t="72140" x="7119938" y="2890838"/>
          <p14:tracePt t="72158" x="7119938" y="2873375"/>
          <p14:tracePt t="72164" x="7129463" y="2863850"/>
          <p14:tracePt t="72181" x="7129463" y="2854325"/>
          <p14:tracePt t="72301" x="7129463" y="2844800"/>
          <p14:tracePt t="72380" x="7102475" y="2844800"/>
          <p14:tracePt t="72388" x="7092950" y="2836863"/>
          <p14:tracePt t="72396" x="7083425" y="2817813"/>
          <p14:tracePt t="72404" x="7083425" y="2781300"/>
          <p14:tracePt t="72414" x="7083425" y="2744788"/>
          <p14:tracePt t="72420" x="7073900" y="2698750"/>
          <p14:tracePt t="72430" x="7073900" y="2671763"/>
          <p14:tracePt t="72436" x="7073900" y="2644775"/>
          <p14:tracePt t="72444" x="7073900" y="2635250"/>
          <p14:tracePt t="72452" x="7073900" y="2608263"/>
          <p14:tracePt t="72460" x="7073900" y="2598738"/>
          <p14:tracePt t="72468" x="7073900" y="2589213"/>
          <p14:tracePt t="72484" x="7073900" y="2581275"/>
          <p14:tracePt t="72520" x="7065963" y="2571750"/>
          <p14:tracePt t="72527" x="7046913" y="2562225"/>
          <p14:tracePt t="72534" x="7037388" y="2562225"/>
          <p14:tracePt t="72541" x="6992938" y="2562225"/>
          <p14:tracePt t="72548" x="6929438" y="2544763"/>
          <p14:tracePt t="72556" x="6837363" y="2544763"/>
          <p14:tracePt t="72564" x="6746875" y="2535238"/>
          <p14:tracePt t="72572" x="6637338" y="2508250"/>
          <p14:tracePt t="72580" x="6518275" y="2489200"/>
          <p14:tracePt t="72588" x="6445250" y="2489200"/>
          <p14:tracePt t="72597" x="6354763" y="2481263"/>
          <p14:tracePt t="72604" x="6291263" y="2471738"/>
          <p14:tracePt t="72613" x="6272213" y="2471738"/>
          <p14:tracePt t="72620" x="6245225" y="2444750"/>
          <p14:tracePt t="72629" x="6235700" y="2444750"/>
          <p14:tracePt t="72636" x="6226175" y="2444750"/>
          <p14:tracePt t="72692" x="6218238" y="2444750"/>
          <p14:tracePt t="72948" x="6218238" y="2452688"/>
          <p14:tracePt t="72956" x="6245225" y="2452688"/>
          <p14:tracePt t="72964" x="6291263" y="2452688"/>
          <p14:tracePt t="72972" x="6354763" y="2452688"/>
          <p14:tracePt t="72980" x="6427788" y="2452688"/>
          <p14:tracePt t="72988" x="6537325" y="2452688"/>
          <p14:tracePt t="72997" x="6637338" y="2452688"/>
          <p14:tracePt t="73004" x="6727825" y="2452688"/>
          <p14:tracePt t="73014" x="6819900" y="2452688"/>
          <p14:tracePt t="73020" x="6892925" y="2452688"/>
          <p14:tracePt t="73030" x="6946900" y="2452688"/>
          <p14:tracePt t="73036" x="6992938" y="2452688"/>
          <p14:tracePt t="73044" x="7019925" y="2452688"/>
          <p14:tracePt t="73052" x="7046913" y="2452688"/>
          <p14:tracePt t="73060" x="7065963" y="2452688"/>
          <p14:tracePt t="73068" x="7073900" y="2452688"/>
          <p14:tracePt t="73076" x="7083425" y="2452688"/>
          <p14:tracePt t="73206" x="7102475" y="2452688"/>
          <p14:tracePt t="73215" x="7110413" y="2452688"/>
          <p14:tracePt t="73222" x="7119938" y="2452688"/>
          <p14:tracePt t="73445" x="7129463" y="2471738"/>
          <p14:tracePt t="73453" x="7119938" y="2498725"/>
          <p14:tracePt t="73461" x="7102475" y="2517775"/>
          <p14:tracePt t="73469" x="7065963" y="2562225"/>
          <p14:tracePt t="73476" x="7046913" y="2589213"/>
          <p14:tracePt t="73484" x="7019925" y="2617788"/>
          <p14:tracePt t="73495" x="6992938" y="2662238"/>
          <p14:tracePt t="73504" x="6973888" y="2671763"/>
          <p14:tracePt t="73511" x="6956425" y="2681288"/>
          <p14:tracePt t="73517" x="6946900" y="2690813"/>
          <p14:tracePt t="73525" x="6929438" y="2698750"/>
          <p14:tracePt t="73533" x="6919913" y="2698750"/>
          <p14:tracePt t="73541" x="6910388" y="2708275"/>
          <p14:tracePt t="73550" x="6883400" y="2708275"/>
          <p14:tracePt t="73557" x="6864350" y="2708275"/>
          <p14:tracePt t="73566" x="6827838" y="2708275"/>
          <p14:tracePt t="73573" x="6810375" y="2708275"/>
          <p14:tracePt t="73584" x="6754813" y="2690813"/>
          <p14:tracePt t="73589" x="6737350" y="2690813"/>
          <p14:tracePt t="73600" x="6700838" y="2681288"/>
          <p14:tracePt t="73605" x="6691313" y="2681288"/>
          <p14:tracePt t="73617" x="6673850" y="2681288"/>
          <p14:tracePt t="73646" x="6664325" y="2681288"/>
          <p14:tracePt t="73684" x="6645275" y="2681288"/>
          <p14:tracePt t="73700" x="6637338" y="2681288"/>
          <p14:tracePt t="73716" x="6627813" y="2681288"/>
          <p14:tracePt t="73724" x="6618288" y="2681288"/>
          <p14:tracePt t="73740" x="6610350" y="2681288"/>
          <p14:tracePt t="73748" x="6600825" y="2690813"/>
          <p14:tracePt t="73983" x="6610350" y="2690813"/>
          <p14:tracePt t="73992" x="6637338" y="2690813"/>
          <p14:tracePt t="73999" x="6654800" y="2690813"/>
          <p14:tracePt t="74006" x="6681788" y="2690813"/>
          <p14:tracePt t="74015" x="6718300" y="2690813"/>
          <p14:tracePt t="74021" x="6754813" y="2690813"/>
          <p14:tracePt t="74030" x="6791325" y="2681288"/>
          <p14:tracePt t="74036" x="6837363" y="2681288"/>
          <p14:tracePt t="74045" x="6856413" y="2671763"/>
          <p14:tracePt t="74052" x="6892925" y="2671763"/>
          <p14:tracePt t="74060" x="6919913" y="2671763"/>
          <p14:tracePt t="74069" x="6946900" y="2662238"/>
          <p14:tracePt t="74088" x="6983413" y="2662238"/>
          <p14:tracePt t="74092" x="6992938" y="2662238"/>
          <p14:tracePt t="74100" x="7019925" y="2662238"/>
          <p14:tracePt t="74116" x="7029450" y="2662238"/>
          <p14:tracePt t="74124" x="7056438" y="2662238"/>
          <p14:tracePt t="74132" x="7065963" y="2662238"/>
          <p14:tracePt t="74140" x="7073900" y="2662238"/>
          <p14:tracePt t="74148" x="7092950" y="2662238"/>
          <p14:tracePt t="74157" x="7110413" y="2662238"/>
          <p14:tracePt t="74164" x="7146925" y="2662238"/>
          <p14:tracePt t="74172" x="7156450" y="2662238"/>
          <p14:tracePt t="74180" x="7165975" y="2662238"/>
          <p14:tracePt t="74188" x="7192963" y="2662238"/>
          <p14:tracePt t="74197" x="7212013" y="2662238"/>
          <p14:tracePt t="74205" x="7229475" y="2662238"/>
          <p14:tracePt t="74213" x="7248525" y="2662238"/>
          <p14:tracePt t="74220" x="7256463" y="2662238"/>
          <p14:tracePt t="74230" x="7275513" y="2662238"/>
          <p14:tracePt t="74252" x="7283450" y="2662238"/>
          <p14:tracePt t="74268" x="7292975" y="2662238"/>
          <p14:tracePt t="74308" x="7312025" y="2662238"/>
          <p14:tracePt t="74324" x="7319963" y="2662238"/>
          <p14:tracePt t="74332" x="7329488" y="2662238"/>
          <p14:tracePt t="74476" x="7329488" y="2671763"/>
          <p14:tracePt t="74492" x="7329488" y="2681288"/>
          <p14:tracePt t="74500" x="7319963" y="2690813"/>
          <p14:tracePt t="74508" x="7312025" y="2698750"/>
          <p14:tracePt t="74516" x="7312025" y="2708275"/>
          <p14:tracePt t="74524" x="7302500" y="2708275"/>
          <p14:tracePt t="75225" x="7302500" y="2690813"/>
          <p14:tracePt t="75232" x="7302500" y="2671763"/>
          <p14:tracePt t="75240" x="7302500" y="2644775"/>
          <p14:tracePt t="75247" x="7302500" y="2635250"/>
          <p14:tracePt t="75253" x="7302500" y="2617788"/>
          <p14:tracePt t="75260" x="7329488" y="2571750"/>
          <p14:tracePt t="75293" x="7329488" y="2562225"/>
          <p14:tracePt t="75430" x="7329488" y="2554288"/>
          <p14:tracePt t="75700" x="7339013" y="2554288"/>
          <p14:tracePt t="75708" x="7348538" y="2554288"/>
          <p14:tracePt t="75724" x="7356475" y="2571750"/>
          <p14:tracePt t="75902" x="7356475" y="2581275"/>
          <p14:tracePt t="75924" x="7348538" y="2589213"/>
          <p14:tracePt t="75932" x="7339013" y="2589213"/>
          <p14:tracePt t="75941" x="7339013" y="2598738"/>
          <p14:tracePt t="75964" x="7329488" y="2608263"/>
          <p14:tracePt t="75973" x="7319963" y="2608263"/>
          <p14:tracePt t="76669" x="7292975" y="2608263"/>
          <p14:tracePt t="76676" x="7248525" y="2644775"/>
          <p14:tracePt t="76684" x="7183438" y="2698750"/>
          <p14:tracePt t="76692" x="7119938" y="2735263"/>
          <p14:tracePt t="76700" x="7037388" y="2781300"/>
          <p14:tracePt t="76708" x="6964363" y="2790825"/>
          <p14:tracePt t="76716" x="6919913" y="2808288"/>
          <p14:tracePt t="76724" x="6837363" y="2836863"/>
          <p14:tracePt t="76732" x="6791325" y="2863850"/>
          <p14:tracePt t="76740" x="6746875" y="2873375"/>
          <p14:tracePt t="76748" x="6727825" y="2873375"/>
          <p14:tracePt t="76756" x="6691313" y="2873375"/>
          <p14:tracePt t="76764" x="6681788" y="2873375"/>
          <p14:tracePt t="76789" x="6673850" y="2873375"/>
          <p14:tracePt t="76797" x="6664325" y="2881313"/>
          <p14:tracePt t="76820" x="6645275" y="2890838"/>
          <p14:tracePt t="76830" x="6618288" y="2890838"/>
          <p14:tracePt t="76836" x="6573838" y="2909888"/>
          <p14:tracePt t="76845" x="6527800" y="2917825"/>
          <p14:tracePt t="76852" x="6481763" y="2927350"/>
          <p14:tracePt t="76861" x="6427788" y="2927350"/>
          <p14:tracePt t="76868" x="6391275" y="2946400"/>
          <p14:tracePt t="76877" x="6372225" y="2946400"/>
          <p14:tracePt t="76898" x="6281738" y="2963863"/>
          <p14:tracePt t="76900" x="6262688" y="2973388"/>
          <p14:tracePt t="76908" x="6245225" y="2973388"/>
          <p14:tracePt t="76916" x="6235700" y="2982913"/>
          <p14:tracePt t="76948" x="6226175" y="2982913"/>
          <p14:tracePt t="76957" x="6208713" y="2982913"/>
          <p14:tracePt t="76964" x="6199188" y="2990850"/>
          <p14:tracePt t="76980" x="6189663" y="2990850"/>
          <p14:tracePt t="76988" x="6181725" y="2990850"/>
          <p14:tracePt t="77004" x="6172200" y="2990850"/>
          <p14:tracePt t="77663" x="6181725" y="2990850"/>
          <p14:tracePt t="77796" x="6189663" y="2990850"/>
          <p14:tracePt t="78215" x="6181725" y="2990850"/>
          <p14:tracePt t="78225" x="6145213" y="3000375"/>
          <p14:tracePt t="78231" x="6099175" y="3017838"/>
          <p14:tracePt t="78237" x="6035675" y="3046413"/>
          <p14:tracePt t="78246" x="5935663" y="3090863"/>
          <p14:tracePt t="78252" x="5807075" y="3146425"/>
          <p14:tracePt t="78260" x="5634038" y="3228975"/>
          <p14:tracePt t="78269" x="5461000" y="3302000"/>
          <p14:tracePt t="78276" x="5268913" y="3382963"/>
          <p14:tracePt t="78284" x="5068888" y="3465513"/>
          <p14:tracePt t="78293" x="4905375" y="3529013"/>
          <p14:tracePt t="78302" x="4767263" y="3584575"/>
          <p14:tracePt t="78308" x="4630738" y="3648075"/>
          <p14:tracePt t="78316" x="4521200" y="3702050"/>
          <p14:tracePt t="78324" x="4440238" y="3730625"/>
          <p14:tracePt t="78332" x="4394200" y="3757613"/>
          <p14:tracePt t="78340" x="4376738" y="3767138"/>
          <p14:tracePt t="78348" x="4367213" y="3767138"/>
          <p14:tracePt t="78389" x="4357688" y="3767138"/>
          <p14:tracePt t="78397" x="4340225" y="3767138"/>
          <p14:tracePt t="78412" x="4330700" y="3767138"/>
          <p14:tracePt t="78429" x="4303713" y="3767138"/>
          <p14:tracePt t="78444" x="4284663" y="3767138"/>
          <p14:tracePt t="78452" x="4267200" y="3767138"/>
          <p14:tracePt t="78470" x="4257675" y="3767138"/>
          <p14:tracePt t="78599" x="4248150" y="3767138"/>
          <p14:tracePt t="78623" x="4248150" y="3757613"/>
          <p14:tracePt t="78631" x="4248150" y="3748088"/>
          <p14:tracePt t="78639" x="4238625" y="3730625"/>
          <p14:tracePt t="78653" x="4238625" y="3721100"/>
          <p14:tracePt t="78668" x="4230688" y="3702050"/>
          <p14:tracePt t="78684" x="4221163" y="3702050"/>
          <p14:tracePt t="78700" x="4211638" y="3702050"/>
          <p14:tracePt t="78708" x="4184650" y="3702050"/>
          <p14:tracePt t="78716" x="4148138" y="3665538"/>
          <p14:tracePt t="78732" x="4121150" y="3657600"/>
          <p14:tracePt t="78740" x="4102100" y="3648075"/>
          <p14:tracePt t="78748" x="4084638" y="3629025"/>
          <p14:tracePt t="78756" x="4075113" y="3621088"/>
          <p14:tracePt t="78764" x="4057650" y="3611563"/>
          <p14:tracePt t="78781" x="4038600" y="3602038"/>
          <p14:tracePt t="78796" x="4029075" y="3584575"/>
          <p14:tracePt t="79084" x="4029075" y="3575050"/>
          <p14:tracePt t="79092" x="4048125" y="3584575"/>
          <p14:tracePt t="79100" x="4075113" y="3592513"/>
          <p14:tracePt t="79108" x="4094163" y="3629025"/>
          <p14:tracePt t="79116" x="4129088" y="3648075"/>
          <p14:tracePt t="79125" x="4138613" y="3657600"/>
          <p14:tracePt t="79132" x="4148138" y="3675063"/>
          <p14:tracePt t="79141" x="4165600" y="3694113"/>
          <p14:tracePt t="79173" x="4165600" y="3711575"/>
          <p14:tracePt t="79189" x="4165600" y="3721100"/>
          <p14:tracePt t="79205" x="4165600" y="3730625"/>
          <p14:tracePt t="79220" x="4165600" y="3748088"/>
          <p14:tracePt t="79228" x="4165600" y="3757613"/>
          <p14:tracePt t="79236" x="4165600" y="3767138"/>
          <p14:tracePt t="79251" x="4165600" y="3794125"/>
          <p14:tracePt t="79260" x="4165600" y="3803650"/>
          <p14:tracePt t="79269" x="4165600" y="3811588"/>
          <p14:tracePt t="79276" x="4165600" y="3830638"/>
          <p14:tracePt t="79284" x="4165600" y="3848100"/>
          <p14:tracePt t="79292" x="4165600" y="3857625"/>
          <p14:tracePt t="79316" x="4165600" y="3875088"/>
          <p14:tracePt t="79382" x="4165600" y="3884613"/>
          <p14:tracePt t="79519" x="4175125" y="3894138"/>
          <p14:tracePt t="79526" x="4194175" y="3894138"/>
          <p14:tracePt t="79534" x="4230688" y="3894138"/>
          <p14:tracePt t="79543" x="4294188" y="3894138"/>
          <p14:tracePt t="79551" x="4384675" y="3894138"/>
          <p14:tracePt t="79557" x="4484688" y="3857625"/>
          <p14:tracePt t="79565" x="4630738" y="3848100"/>
          <p14:tracePt t="79573" x="4776788" y="3830638"/>
          <p14:tracePt t="79581" x="4968875" y="3784600"/>
          <p14:tracePt t="79589" x="5151438" y="3721100"/>
          <p14:tracePt t="79599" x="5305425" y="3694113"/>
          <p14:tracePt t="79606" x="5470525" y="3629025"/>
          <p14:tracePt t="79617" x="5616575" y="3621088"/>
          <p14:tracePt t="79622" x="5743575" y="3602038"/>
          <p14:tracePt t="79632" x="5899150" y="3575050"/>
          <p14:tracePt t="79637" x="6007100" y="3556000"/>
          <p14:tracePt t="79649" x="6099175" y="3548063"/>
          <p14:tracePt t="79653" x="6208713" y="3529013"/>
          <p14:tracePt t="79665" x="6308725" y="3502025"/>
          <p14:tracePt t="79669" x="6418263" y="3492500"/>
          <p14:tracePt t="79683" x="6527800" y="3492500"/>
          <p14:tracePt t="79685" x="6654800" y="3475038"/>
          <p14:tracePt t="79692" x="6783388" y="3475038"/>
          <p14:tracePt t="79700" x="6919913" y="3429000"/>
          <p14:tracePt t="79708" x="7029450" y="3419475"/>
          <p14:tracePt t="79716" x="7156450" y="3392488"/>
          <p14:tracePt t="79724" x="7275513" y="3346450"/>
          <p14:tracePt t="79732" x="7348538" y="3338513"/>
          <p14:tracePt t="79740" x="7412038" y="3292475"/>
          <p14:tracePt t="79748" x="7475538" y="3273425"/>
          <p14:tracePt t="79756" x="7485063" y="3265488"/>
          <p14:tracePt t="79765" x="7512050" y="3246438"/>
          <p14:tracePt t="79772" x="7521575" y="3236913"/>
          <p14:tracePt t="79781" x="7531100" y="3228975"/>
          <p14:tracePt t="79788" x="7539038" y="3219450"/>
          <p14:tracePt t="79966" x="7567613" y="3219450"/>
          <p14:tracePt t="79974" x="7602538" y="3219450"/>
          <p14:tracePt t="79983" x="7648575" y="3192463"/>
          <p14:tracePt t="79990" x="7694613" y="3173413"/>
          <p14:tracePt t="79996" x="7748588" y="3163888"/>
          <p14:tracePt t="80004" x="7813675" y="3127375"/>
          <p14:tracePt t="80013" x="7858125" y="3119438"/>
          <p14:tracePt t="80020" x="7894638" y="3109913"/>
          <p14:tracePt t="80029" x="7931150" y="3082925"/>
          <p14:tracePt t="80036" x="7950200" y="3073400"/>
          <p14:tracePt t="80046" x="7967663" y="3063875"/>
          <p14:tracePt t="80207" x="7958138" y="3082925"/>
          <p14:tracePt t="80239" x="7950200" y="3090863"/>
          <p14:tracePt t="80582" x="7940675" y="3090863"/>
          <p14:tracePt t="80591" x="7921625" y="3090863"/>
          <p14:tracePt t="80604" x="7894638" y="3090863"/>
          <p14:tracePt t="80611" x="7858125" y="3090863"/>
          <p14:tracePt t="80616" x="7785100" y="3136900"/>
          <p14:tracePt t="80620" x="7667625" y="3200400"/>
          <p14:tracePt t="80629" x="7531100" y="3273425"/>
          <p14:tracePt t="80637" x="7375525" y="3365500"/>
          <p14:tracePt t="80646" x="7183438" y="3446463"/>
          <p14:tracePt t="80652" x="7010400" y="3519488"/>
          <p14:tracePt t="80660" x="6791325" y="3611563"/>
          <p14:tracePt t="80668" x="6600825" y="3675063"/>
          <p14:tracePt t="80676" x="6381750" y="3721100"/>
          <p14:tracePt t="80684" x="6199188" y="3840163"/>
          <p14:tracePt t="80692" x="6053138" y="3857625"/>
          <p14:tracePt t="80700" x="5870575" y="3857625"/>
          <p14:tracePt t="80712" x="5724525" y="3857625"/>
          <p14:tracePt t="80717" x="5597525" y="3857625"/>
          <p14:tracePt t="80725" x="5507038" y="3857625"/>
          <p14:tracePt t="80732" x="5451475" y="3857625"/>
          <p14:tracePt t="80740" x="5387975" y="3857625"/>
          <p14:tracePt t="80748" x="5378450" y="3857625"/>
          <p14:tracePt t="80756" x="5341938" y="3857625"/>
          <p14:tracePt t="80764" x="5324475" y="3857625"/>
          <p14:tracePt t="80772" x="5297488" y="3857625"/>
          <p14:tracePt t="80780" x="5278438" y="3867150"/>
          <p14:tracePt t="80789" x="5251450" y="3867150"/>
          <p14:tracePt t="80796" x="5224463" y="3867150"/>
          <p14:tracePt t="80804" x="5178425" y="3875088"/>
          <p14:tracePt t="80813" x="5132388" y="3894138"/>
          <p14:tracePt t="80820" x="5078413" y="3911600"/>
          <p14:tracePt t="80830" x="4978400" y="3921125"/>
          <p14:tracePt t="80836" x="4886325" y="3921125"/>
          <p14:tracePt t="80846" x="4813300" y="3930650"/>
          <p14:tracePt t="80852" x="4740275" y="3930650"/>
          <p14:tracePt t="80864" x="4659313" y="3957638"/>
          <p14:tracePt t="80868" x="4586288" y="3976688"/>
          <p14:tracePt t="80876" x="4540250" y="3984625"/>
          <p14:tracePt t="80884" x="4503738" y="3984625"/>
          <p14:tracePt t="80899" x="4440238" y="3994150"/>
          <p14:tracePt t="80908" x="4413250" y="4013200"/>
          <p14:tracePt t="80924" x="4394200" y="4013200"/>
          <p14:tracePt t="80932" x="4357688" y="4021138"/>
          <p14:tracePt t="80940" x="4340225" y="4030663"/>
          <p14:tracePt t="80948" x="4284663" y="4040188"/>
          <p14:tracePt t="80956" x="4221163" y="4067175"/>
          <p14:tracePt t="80965" x="4129088" y="4094163"/>
          <p14:tracePt t="80972" x="4038600" y="4113213"/>
          <p14:tracePt t="80981" x="3956050" y="4140200"/>
          <p14:tracePt t="80988" x="3892550" y="4149725"/>
          <p14:tracePt t="80997" x="3802063" y="4149725"/>
          <p14:tracePt t="81004" x="3765550" y="4159250"/>
          <p14:tracePt t="81013" x="3702050" y="4159250"/>
          <p14:tracePt t="81021" x="3665538" y="4167188"/>
          <p14:tracePt t="81029" x="3636963" y="4167188"/>
          <p14:tracePt t="81036" x="3600450" y="4167188"/>
          <p14:tracePt t="81046" x="3582988" y="4167188"/>
          <p14:tracePt t="81060" x="3573463" y="4167188"/>
          <p14:tracePt t="81068" x="3546475" y="4167188"/>
          <p14:tracePt t="81076" x="3536950" y="4167188"/>
          <p14:tracePt t="81084" x="3527425" y="4167188"/>
          <p14:tracePt t="81092" x="3500438" y="4167188"/>
          <p14:tracePt t="81101" x="3490913" y="4167188"/>
          <p14:tracePt t="81108" x="3473450" y="4167188"/>
          <p14:tracePt t="81118" x="3436938" y="4186238"/>
          <p14:tracePt t="81128" x="3419475" y="4186238"/>
          <p14:tracePt t="81133" x="3390900" y="4186238"/>
          <p14:tracePt t="81140" x="3336925" y="4186238"/>
          <p14:tracePt t="81148" x="3300413" y="4186238"/>
          <p14:tracePt t="81156" x="3254375" y="4186238"/>
          <p14:tracePt t="81164" x="3200400" y="4186238"/>
          <p14:tracePt t="81174" x="3181350" y="4186238"/>
          <p14:tracePt t="81180" x="3154363" y="4186238"/>
          <p14:tracePt t="81188" x="3136900" y="4186238"/>
          <p14:tracePt t="81196" x="3117850" y="4186238"/>
          <p14:tracePt t="81327" x="3127375" y="4186238"/>
          <p14:tracePt t="81333" x="3136900" y="4186238"/>
          <p14:tracePt t="81341" x="3144838" y="4186238"/>
          <p14:tracePt t="81358" x="3144838" y="4176713"/>
          <p14:tracePt t="81390" x="3154363" y="4176713"/>
          <p14:tracePt t="81414" x="3181350" y="4176713"/>
          <p14:tracePt t="81421" x="3190875" y="4176713"/>
          <p14:tracePt t="81428" x="3217863" y="4176713"/>
          <p14:tracePt t="81436" x="3244850" y="4176713"/>
          <p14:tracePt t="81446" x="3290888" y="4176713"/>
          <p14:tracePt t="81452" x="3327400" y="4176713"/>
          <p14:tracePt t="81460" x="3382963" y="4176713"/>
          <p14:tracePt t="81469" x="3473450" y="4176713"/>
          <p14:tracePt t="81476" x="3582988" y="4176713"/>
          <p14:tracePt t="81484" x="3692525" y="4176713"/>
          <p14:tracePt t="81492" x="3819525" y="4176713"/>
          <p14:tracePt t="81501" x="3965575" y="4149725"/>
          <p14:tracePt t="81508" x="4102100" y="4130675"/>
          <p14:tracePt t="81516" x="4248150" y="4113213"/>
          <p14:tracePt t="81524" x="4357688" y="4103688"/>
          <p14:tracePt t="81533" x="4457700" y="4076700"/>
          <p14:tracePt t="81540" x="4530725" y="4057650"/>
          <p14:tracePt t="81548" x="4586288" y="4057650"/>
          <p14:tracePt t="81556" x="4613275" y="4049713"/>
          <p14:tracePt t="81564" x="4659313" y="4049713"/>
          <p14:tracePt t="81573" x="4686300" y="4040188"/>
          <p14:tracePt t="81580" x="4713288" y="4040188"/>
          <p14:tracePt t="81590" x="4759325" y="4040188"/>
          <p14:tracePt t="81600" x="4786313" y="4021138"/>
          <p14:tracePt t="81606" x="4840288" y="4021138"/>
          <p14:tracePt t="81619" x="4941888" y="4013200"/>
          <p14:tracePt t="81622" x="5032375" y="3994150"/>
          <p14:tracePt t="81632" x="5086350" y="3984625"/>
          <p14:tracePt t="81637" x="5168900" y="3984625"/>
          <p14:tracePt t="81646" x="5260975" y="3957638"/>
          <p14:tracePt t="81653" x="5324475" y="3940175"/>
          <p14:tracePt t="81660" x="5378450" y="3940175"/>
          <p14:tracePt t="81668" x="5434013" y="3930650"/>
          <p14:tracePt t="81676" x="5470525" y="3930650"/>
          <p14:tracePt t="81684" x="5507038" y="3921125"/>
          <p14:tracePt t="81692" x="5514975" y="3921125"/>
          <p14:tracePt t="81700" x="5543550" y="3911600"/>
          <p14:tracePt t="81716" x="5551488" y="3903663"/>
          <p14:tracePt t="81724" x="5561013" y="3894138"/>
          <p14:tracePt t="81948" x="5580063" y="3894138"/>
          <p14:tracePt t="81956" x="5597525" y="3875088"/>
          <p14:tracePt t="81964" x="5607050" y="3857625"/>
          <p14:tracePt t="81973" x="5643563" y="3830638"/>
          <p14:tracePt t="81980" x="5653088" y="3784600"/>
          <p14:tracePt t="81989" x="5661025" y="3757613"/>
          <p14:tracePt t="81996" x="5680075" y="3711575"/>
          <p14:tracePt t="82004" x="5688013" y="3694113"/>
          <p14:tracePt t="82013" x="5707063" y="3665538"/>
          <p14:tracePt t="82020" x="5707063" y="3657600"/>
          <p14:tracePt t="82034" x="5716588" y="3638550"/>
          <p14:tracePt t="82039" x="5724525" y="3629025"/>
          <p14:tracePt t="82065" x="5734050" y="3621088"/>
          <p14:tracePt t="82085" x="5753100" y="3602038"/>
          <p14:tracePt t="82102" x="5753100" y="3556000"/>
          <p14:tracePt t="82109" x="5753100" y="3529013"/>
          <p14:tracePt t="82117" x="5753100" y="3502025"/>
          <p14:tracePt t="82127" x="5753100" y="3455988"/>
          <p14:tracePt t="82132" x="5753100" y="3419475"/>
          <p14:tracePt t="82141" x="5753100" y="3402013"/>
          <p14:tracePt t="82148" x="5753100" y="3375025"/>
          <p14:tracePt t="82157" x="5753100" y="3355975"/>
          <p14:tracePt t="82164" x="5753100" y="3338513"/>
          <p14:tracePt t="82176" x="5753100" y="3328988"/>
          <p14:tracePt t="82180" x="5753100" y="3319463"/>
          <p14:tracePt t="82197" x="5753100" y="3309938"/>
          <p14:tracePt t="82366" x="5770563" y="3319463"/>
          <p14:tracePt t="82374" x="5826125" y="3319463"/>
          <p14:tracePt t="82383" x="5889625" y="3338513"/>
          <p14:tracePt t="82389" x="5962650" y="3338513"/>
          <p14:tracePt t="82398" x="6072188" y="3346450"/>
          <p14:tracePt t="82404" x="6162675" y="3346450"/>
          <p14:tracePt t="82413" x="6235700" y="3346450"/>
          <p14:tracePt t="82420" x="6291263" y="3346450"/>
          <p14:tracePt t="82429" x="6354763" y="3346450"/>
          <p14:tracePt t="82436" x="6408738" y="3346450"/>
          <p14:tracePt t="82446" x="6435725" y="3346450"/>
          <p14:tracePt t="82452" x="6472238" y="3346450"/>
          <p14:tracePt t="82460" x="6481763" y="3346450"/>
          <p14:tracePt t="82469" x="6491288" y="3346450"/>
          <p14:tracePt t="82476" x="6500813" y="3346450"/>
          <p14:tracePt t="82484" x="6518275" y="3346450"/>
          <p14:tracePt t="82542" x="6527800" y="3346450"/>
          <p14:tracePt t="82574" x="6537325" y="3346450"/>
          <p14:tracePt t="82590" x="6545263" y="3346450"/>
          <p14:tracePt t="82599" x="6554788" y="3338513"/>
          <p14:tracePt t="82823" x="6537325" y="3328988"/>
          <p14:tracePt t="82838" x="6527800" y="3328988"/>
          <p14:tracePt t="82853" x="6527800" y="3319463"/>
          <p14:tracePt t="82861" x="6518275" y="3309938"/>
          <p14:tracePt t="82876" x="6508750" y="3302000"/>
          <p14:tracePt t="82900" x="6500813" y="3292475"/>
          <p14:tracePt t="82908" x="6491288" y="3282950"/>
          <p14:tracePt t="83166" x="6481763" y="3282950"/>
          <p14:tracePt t="83182" x="6464300" y="3292475"/>
          <p14:tracePt t="83472" x="6454775" y="3302000"/>
          <p14:tracePt t="83489" x="6454775" y="3309938"/>
          <p14:tracePt t="83492" x="6472238" y="3309938"/>
          <p14:tracePt t="83502" x="6481763" y="3319463"/>
          <p14:tracePt t="83508" x="6491288" y="3319463"/>
          <p14:tracePt t="83516" x="6508750" y="3338513"/>
          <p14:tracePt t="83524" x="6518275" y="3338513"/>
          <p14:tracePt t="83532" x="6527800" y="3346450"/>
          <p14:tracePt t="83556" x="6537325" y="3346450"/>
          <p14:tracePt t="83572" x="6554788" y="3346450"/>
          <p14:tracePt t="83580" x="6564313" y="3355975"/>
          <p14:tracePt t="83588" x="6573838" y="3355975"/>
          <p14:tracePt t="83597" x="6581775" y="3355975"/>
          <p14:tracePt t="83613" x="6591300" y="3355975"/>
          <p14:tracePt t="83620" x="6600825" y="3365500"/>
          <p14:tracePt t="83645" x="6610350" y="3375025"/>
          <p14:tracePt t="83964" x="6610350" y="3392488"/>
          <p14:tracePt t="83972" x="6600825" y="3402013"/>
          <p14:tracePt t="83980" x="6600825" y="3411538"/>
          <p14:tracePt t="83988" x="6581775" y="3429000"/>
          <p14:tracePt t="83996" x="6573838" y="3429000"/>
          <p14:tracePt t="84004" x="6564313" y="3438525"/>
          <p14:tracePt t="84012" x="6545263" y="3455988"/>
          <p14:tracePt t="84020" x="6537325" y="3455988"/>
          <p14:tracePt t="84399" x="6554788" y="3455988"/>
          <p14:tracePt t="84430" x="6564313" y="3455988"/>
          <p14:tracePt t="84456" x="6573838" y="3455988"/>
          <p14:tracePt t="84769" x="6573838" y="3475038"/>
          <p14:tracePt t="84776" x="6573838" y="3492500"/>
          <p14:tracePt t="84782" x="6573838" y="3502025"/>
          <p14:tracePt t="84917" x="6581775" y="3502025"/>
          <p14:tracePt t="84932" x="6600825" y="3492500"/>
          <p14:tracePt t="84964" x="6610350" y="3482975"/>
          <p14:tracePt t="84988" x="6618288" y="3475038"/>
          <p14:tracePt t="84996" x="6627813" y="3465513"/>
          <p14:tracePt t="85012" x="6637338" y="3465513"/>
          <p14:tracePt t="85214" x="6645275" y="3465513"/>
          <p14:tracePt t="85223" x="6654800" y="3465513"/>
          <p14:tracePt t="85246" x="6673850" y="3465513"/>
          <p14:tracePt t="85253" x="6681788" y="3465513"/>
          <p14:tracePt t="85276" x="6691313" y="3465513"/>
          <p14:tracePt t="85522" x="6691313" y="3475038"/>
          <p14:tracePt t="85534" x="6691313" y="3492500"/>
          <p14:tracePt t="85542" x="6691313" y="3502025"/>
          <p14:tracePt t="85550" x="6691313" y="3511550"/>
          <p14:tracePt t="85556" x="6691313" y="3529013"/>
          <p14:tracePt t="85565" x="6654800" y="3556000"/>
          <p14:tracePt t="85572" x="6627813" y="3575050"/>
          <p14:tracePt t="85580" x="6591300" y="3611563"/>
          <p14:tracePt t="85589" x="6564313" y="3629025"/>
          <p14:tracePt t="85596" x="6537325" y="3648075"/>
          <p14:tracePt t="85604" x="6508750" y="3665538"/>
          <p14:tracePt t="85613" x="6472238" y="3675063"/>
          <p14:tracePt t="85622" x="6435725" y="3711575"/>
          <p14:tracePt t="85633" x="6408738" y="3721100"/>
          <p14:tracePt t="85637" x="6399213" y="3730625"/>
          <p14:tracePt t="85648" x="6381750" y="3730625"/>
          <p14:tracePt t="85653" x="6354763" y="3757613"/>
          <p14:tracePt t="85662" x="6335713" y="3757613"/>
          <p14:tracePt t="85668" x="6326188" y="3767138"/>
          <p14:tracePt t="85676" x="6318250" y="3767138"/>
          <p14:tracePt t="85684" x="6299200" y="3767138"/>
          <p14:tracePt t="85692" x="6299200" y="3775075"/>
          <p14:tracePt t="85700" x="6281738" y="3784600"/>
          <p14:tracePt t="85708" x="6245225" y="3803650"/>
          <p14:tracePt t="85716" x="6226175" y="3811588"/>
          <p14:tracePt t="85725" x="6172200" y="3848100"/>
          <p14:tracePt t="85732" x="6145213" y="3857625"/>
          <p14:tracePt t="85740" x="6072188" y="3884613"/>
          <p14:tracePt t="85748" x="6007100" y="3911600"/>
          <p14:tracePt t="85756" x="5943600" y="3921125"/>
          <p14:tracePt t="85765" x="5853113" y="3948113"/>
          <p14:tracePt t="85772" x="5753100" y="3976688"/>
          <p14:tracePt t="85780" x="5661025" y="4003675"/>
          <p14:tracePt t="85788" x="5561013" y="4013200"/>
          <p14:tracePt t="85796" x="5451475" y="4040188"/>
          <p14:tracePt t="85804" x="5397500" y="4057650"/>
          <p14:tracePt t="85814" x="5334000" y="4057650"/>
          <p14:tracePt t="85820" x="5278438" y="4067175"/>
          <p14:tracePt t="85831" x="5251450" y="4067175"/>
          <p14:tracePt t="85836" x="5214938" y="4067175"/>
          <p14:tracePt t="85847" x="5187950" y="4067175"/>
          <p14:tracePt t="85852" x="5159375" y="4067175"/>
          <p14:tracePt t="85863" x="5132388" y="4076700"/>
          <p14:tracePt t="85868" x="5086350" y="4076700"/>
          <p14:tracePt t="85876" x="5041900" y="4103688"/>
          <p14:tracePt t="85884" x="5005388" y="4103688"/>
          <p14:tracePt t="85898" x="4978400" y="4103688"/>
          <p14:tracePt t="85900" x="4932363" y="4103688"/>
          <p14:tracePt t="85908" x="4895850" y="4103688"/>
          <p14:tracePt t="85916" x="4849813" y="4103688"/>
          <p14:tracePt t="85924" x="4795838" y="4103688"/>
          <p14:tracePt t="85932" x="4740275" y="4103688"/>
          <p14:tracePt t="85940" x="4713288" y="4103688"/>
          <p14:tracePt t="85948" x="4659313" y="4103688"/>
          <p14:tracePt t="85956" x="4603750" y="4103688"/>
          <p14:tracePt t="85964" x="4557713" y="4103688"/>
          <p14:tracePt t="85972" x="4521200" y="4103688"/>
          <p14:tracePt t="85980" x="4467225" y="4103688"/>
          <p14:tracePt t="85989" x="4440238" y="4103688"/>
          <p14:tracePt t="85998" x="4394200" y="4103688"/>
          <p14:tracePt t="86006" x="4357688" y="4103688"/>
          <p14:tracePt t="86017" x="4321175" y="4103688"/>
          <p14:tracePt t="86021" x="4294188" y="4103688"/>
          <p14:tracePt t="86029" x="4257675" y="4113213"/>
          <p14:tracePt t="86036" x="4211638" y="4113213"/>
          <p14:tracePt t="86045" x="4194175" y="4122738"/>
          <p14:tracePt t="86052" x="4157663" y="4122738"/>
          <p14:tracePt t="86063" x="4094163" y="4130675"/>
          <p14:tracePt t="86076" x="4048125" y="4149725"/>
          <p14:tracePt t="86084" x="4011613" y="4159250"/>
          <p14:tracePt t="86095" x="3965575" y="4167188"/>
          <p14:tracePt t="86102" x="3938588" y="4176713"/>
          <p14:tracePt t="86117" x="3819525" y="4232275"/>
          <p14:tracePt t="86124" x="3756025" y="4268788"/>
          <p14:tracePt t="86132" x="3738563" y="4276725"/>
          <p14:tracePt t="86140" x="3709988" y="4286250"/>
          <p14:tracePt t="86148" x="3673475" y="4295775"/>
          <p14:tracePt t="86157" x="3665538" y="4295775"/>
          <p14:tracePt t="86164" x="3656013" y="4303713"/>
          <p14:tracePt t="86174" x="3656013" y="4313238"/>
          <p14:tracePt t="86390" x="3646488" y="4313238"/>
          <p14:tracePt t="86399" x="3573463" y="4313238"/>
          <p14:tracePt t="86411" x="3500438" y="4313238"/>
          <p14:tracePt t="86413" x="3409950" y="4295775"/>
          <p14:tracePt t="86421" x="3273425" y="4286250"/>
          <p14:tracePt t="86429" x="3144838" y="4286250"/>
          <p14:tracePt t="86436" x="3017838" y="4286250"/>
          <p14:tracePt t="86445" x="2889250" y="4240213"/>
          <p14:tracePt t="86452" x="2798763" y="4232275"/>
          <p14:tracePt t="86462" x="2708275" y="4232275"/>
          <p14:tracePt t="86468" x="2625725" y="4213225"/>
          <p14:tracePt t="86479" x="2562225" y="4186238"/>
          <p14:tracePt t="86486" x="2543175" y="4186238"/>
          <p14:tracePt t="86492" x="2516188" y="4186238"/>
          <p14:tracePt t="86501" x="2506663" y="4186238"/>
          <p14:tracePt t="86631" x="2498725" y="4176713"/>
          <p14:tracePt t="86836" x="2479675" y="4176713"/>
          <p14:tracePt t="86852" x="2470150" y="4176713"/>
          <p14:tracePt t="86860" x="2462213" y="4176713"/>
          <p14:tracePt t="86868" x="2452688" y="4176713"/>
          <p14:tracePt t="86876" x="2425700" y="4176713"/>
          <p14:tracePt t="86897" x="2389188" y="4186238"/>
          <p14:tracePt t="86900" x="2360613" y="4186238"/>
          <p14:tracePt t="86908" x="2333625" y="4195763"/>
          <p14:tracePt t="86916" x="2316163" y="4195763"/>
          <p14:tracePt t="86925" x="2270125" y="4195763"/>
          <p14:tracePt t="86932" x="2243138" y="4195763"/>
          <p14:tracePt t="86940" x="2224088" y="4203700"/>
          <p14:tracePt t="86948" x="2214563" y="4203700"/>
          <p14:tracePt t="86956" x="2187575" y="4203700"/>
          <p14:tracePt t="86964" x="2187575" y="4213225"/>
          <p14:tracePt t="86999" x="2179638" y="4213225"/>
          <p14:tracePt t="87054" x="2170113" y="4222750"/>
          <p14:tracePt t="87102" x="2170113" y="4232275"/>
          <p14:tracePt t="87109" x="2179638" y="4232275"/>
          <p14:tracePt t="87148" x="2187575" y="4232275"/>
          <p14:tracePt t="87164" x="2197100" y="4232275"/>
          <p14:tracePt t="87180" x="2214563" y="4232275"/>
          <p14:tracePt t="87188" x="2224088" y="4232275"/>
          <p14:tracePt t="87196" x="2243138" y="4232275"/>
          <p14:tracePt t="87205" x="2260600" y="4232275"/>
          <p14:tracePt t="87212" x="2279650" y="4232275"/>
          <p14:tracePt t="87221" x="2306638" y="4232275"/>
          <p14:tracePt t="87229" x="2316163" y="4232275"/>
          <p14:tracePt t="87252" x="2324100" y="4232275"/>
          <p14:tracePt t="87316" x="2352675" y="4240213"/>
          <p14:tracePt t="87452" x="2352675" y="4259263"/>
          <p14:tracePt t="87461" x="2352675" y="4268788"/>
          <p14:tracePt t="87468" x="2352675" y="4276725"/>
          <p14:tracePt t="87476" x="2352675" y="4286250"/>
          <p14:tracePt t="87492" x="2352675" y="4303713"/>
          <p14:tracePt t="87508" x="2352675" y="4313238"/>
          <p14:tracePt t="87517" x="2352675" y="4340225"/>
          <p14:tracePt t="87524" x="2352675" y="4349750"/>
          <p14:tracePt t="87540" x="2352675" y="4368800"/>
          <p14:tracePt t="87548" x="2343150" y="4376738"/>
          <p14:tracePt t="87556" x="2343150" y="4386263"/>
          <p14:tracePt t="87581" x="2333625" y="4395788"/>
          <p14:tracePt t="87590" x="2324100" y="4405313"/>
          <p14:tracePt t="87599" x="2306638" y="4413250"/>
          <p14:tracePt t="87630" x="2287588" y="4413250"/>
          <p14:tracePt t="87638" x="2270125" y="4432300"/>
          <p14:tracePt t="87654" x="2243138" y="4432300"/>
          <p14:tracePt t="87665" x="2214563" y="4432300"/>
          <p14:tracePt t="87669" x="2179638" y="4432300"/>
          <p14:tracePt t="87680" x="2160588" y="4432300"/>
          <p14:tracePt t="87684" x="2106613" y="4432300"/>
          <p14:tracePt t="87692" x="2070100" y="4432300"/>
          <p14:tracePt t="87700" x="2014538" y="4405313"/>
          <p14:tracePt t="87708" x="1914525" y="4368800"/>
          <p14:tracePt t="87716" x="1868488" y="4359275"/>
          <p14:tracePt t="87724" x="1804988" y="4313238"/>
          <p14:tracePt t="87732" x="1778000" y="4295775"/>
          <p14:tracePt t="87740" x="1741488" y="4276725"/>
          <p14:tracePt t="87748" x="1722438" y="4259263"/>
          <p14:tracePt t="87756" x="1714500" y="4249738"/>
          <p14:tracePt t="87772" x="1714500" y="4232275"/>
          <p14:tracePt t="87780" x="1714500" y="4222750"/>
          <p14:tracePt t="87788" x="1714500" y="4213225"/>
          <p14:tracePt t="87804" x="1714500" y="4186238"/>
          <p14:tracePt t="87813" x="1714500" y="4176713"/>
          <p14:tracePt t="87820" x="1714500" y="4159250"/>
          <p14:tracePt t="87830" x="1751013" y="4140200"/>
          <p14:tracePt t="87836" x="1787525" y="4130675"/>
          <p14:tracePt t="87846" x="1851025" y="4113213"/>
          <p14:tracePt t="87852" x="1960563" y="4113213"/>
          <p14:tracePt t="87863" x="2033588" y="4113213"/>
          <p14:tracePt t="87869" x="2106613" y="4113213"/>
          <p14:tracePt t="87876" x="2214563" y="4113213"/>
          <p14:tracePt t="87884" x="2306638" y="4113213"/>
          <p14:tracePt t="87898" x="2416175" y="4113213"/>
          <p14:tracePt t="87900" x="2516188" y="4149725"/>
          <p14:tracePt t="87908" x="2606675" y="4159250"/>
          <p14:tracePt t="87916" x="2652713" y="4186238"/>
          <p14:tracePt t="87924" x="2689225" y="4203700"/>
          <p14:tracePt t="87932" x="2698750" y="4213225"/>
          <p14:tracePt t="87940" x="2698750" y="4222750"/>
          <p14:tracePt t="87956" x="2698750" y="4232275"/>
          <p14:tracePt t="87989" x="2698750" y="4240213"/>
          <p14:tracePt t="88014" x="2698750" y="4249738"/>
          <p14:tracePt t="88029" x="2698750" y="4268788"/>
          <p14:tracePt t="88038" x="2716213" y="4276725"/>
          <p14:tracePt t="88045" x="2781300" y="4286250"/>
          <p14:tracePt t="88053" x="2871788" y="4303713"/>
          <p14:tracePt t="88064" x="3017838" y="4313238"/>
          <p14:tracePt t="88069" x="3181350" y="4349750"/>
          <p14:tracePt t="88079" x="3419475" y="4376738"/>
          <p14:tracePt t="88085" x="3609975" y="4376738"/>
          <p14:tracePt t="88093" x="3838575" y="4376738"/>
          <p14:tracePt t="88101" x="4094163" y="4376738"/>
          <p14:tracePt t="88109" x="4294188" y="4376738"/>
          <p14:tracePt t="88117" x="4494213" y="4376738"/>
          <p14:tracePt t="88125" x="4695825" y="4376738"/>
          <p14:tracePt t="88133" x="4822825" y="4376738"/>
          <p14:tracePt t="88142" x="4949825" y="4359275"/>
          <p14:tracePt t="88149" x="5095875" y="4340225"/>
          <p14:tracePt t="88157" x="5214938" y="4332288"/>
          <p14:tracePt t="88165" x="5305425" y="4313238"/>
          <p14:tracePt t="88174" x="5387975" y="4295775"/>
          <p14:tracePt t="88180" x="5497513" y="4295775"/>
          <p14:tracePt t="88188" x="5570538" y="4276725"/>
          <p14:tracePt t="88197" x="5661025" y="4268788"/>
          <p14:tracePt t="88204" x="5761038" y="4249738"/>
          <p14:tracePt t="88213" x="5834063" y="4249738"/>
          <p14:tracePt t="88220" x="5907088" y="4249738"/>
          <p14:tracePt t="88229" x="5999163" y="4249738"/>
          <p14:tracePt t="88236" x="6053138" y="4249738"/>
          <p14:tracePt t="88248" x="6108700" y="4249738"/>
          <p14:tracePt t="88253" x="6172200" y="4249738"/>
          <p14:tracePt t="88265" x="6208713" y="4249738"/>
          <p14:tracePt t="88270" x="6254750" y="4249738"/>
          <p14:tracePt t="88281" x="6299200" y="4249738"/>
          <p14:tracePt t="88285" x="6362700" y="4222750"/>
          <p14:tracePt t="88294" x="6408738" y="4222750"/>
          <p14:tracePt t="88304" x="6464300" y="4213225"/>
          <p14:tracePt t="88308" x="6518275" y="4203700"/>
          <p14:tracePt t="88317" x="6581775" y="4195763"/>
          <p14:tracePt t="88324" x="6645275" y="4167188"/>
          <p14:tracePt t="88332" x="6681788" y="4167188"/>
          <p14:tracePt t="88340" x="6727825" y="4167188"/>
          <p14:tracePt t="88348" x="6754813" y="4159250"/>
          <p14:tracePt t="88356" x="6773863" y="4149725"/>
          <p14:tracePt t="88364" x="6819900" y="4122738"/>
          <p14:tracePt t="88380" x="6837363" y="4113213"/>
          <p14:tracePt t="88388" x="6846888" y="4103688"/>
          <p14:tracePt t="88396" x="6846888" y="4094163"/>
          <p14:tracePt t="88404" x="6856413" y="4086225"/>
          <p14:tracePt t="88413" x="6873875" y="4076700"/>
          <p14:tracePt t="88420" x="6883400" y="4067175"/>
          <p14:tracePt t="88432" x="6892925" y="4057650"/>
          <p14:tracePt t="88437" x="6900863" y="4057650"/>
          <p14:tracePt t="88449" x="6919913" y="4030663"/>
          <p14:tracePt t="88465" x="6929438" y="3994150"/>
          <p14:tracePt t="88471" x="6937375" y="3976688"/>
          <p14:tracePt t="88476" x="6946900" y="3967163"/>
          <p14:tracePt t="88484" x="6973888" y="3940175"/>
          <p14:tracePt t="88492" x="6973888" y="3921125"/>
          <p14:tracePt t="88501" x="6992938" y="3894138"/>
          <p14:tracePt t="88508" x="7010400" y="3875088"/>
          <p14:tracePt t="88516" x="7019925" y="3867150"/>
          <p14:tracePt t="88524" x="7037388" y="3848100"/>
          <p14:tracePt t="88532" x="7056438" y="3830638"/>
          <p14:tracePt t="88540" x="7065963" y="3821113"/>
          <p14:tracePt t="88548" x="7083425" y="3811588"/>
          <p14:tracePt t="88556" x="7102475" y="3794125"/>
          <p14:tracePt t="88564" x="7110413" y="3794125"/>
          <p14:tracePt t="88572" x="7129463" y="3784600"/>
          <p14:tracePt t="88588" x="7146925" y="3775075"/>
          <p14:tracePt t="88613" x="7156450" y="3775075"/>
          <p14:tracePt t="88628" x="7183438" y="3767138"/>
          <p14:tracePt t="88644" x="7192963" y="3757613"/>
          <p14:tracePt t="88743" x="7183438" y="3757613"/>
          <p14:tracePt t="88754" x="7156450" y="3757613"/>
          <p14:tracePt t="88757" x="7138988" y="3757613"/>
          <p14:tracePt t="88765" x="7129463" y="3757613"/>
          <p14:tracePt t="88774" x="7092950" y="3767138"/>
          <p14:tracePt t="88780" x="7083425" y="3767138"/>
          <p14:tracePt t="88800" x="7065963" y="3767138"/>
          <p14:tracePt t="88868" x="7046913" y="3767138"/>
          <p14:tracePt t="88892" x="7029450" y="3767138"/>
          <p14:tracePt t="88910" x="7010400" y="3767138"/>
          <p14:tracePt t="88916" x="7000875" y="3767138"/>
          <p14:tracePt t="88924" x="6983413" y="3767138"/>
          <p14:tracePt t="88932" x="6964363" y="3767138"/>
          <p14:tracePt t="88940" x="6956425" y="3767138"/>
          <p14:tracePt t="88948" x="6946900" y="3757613"/>
          <p14:tracePt t="88956" x="6946900" y="3748088"/>
          <p14:tracePt t="88973" x="6937375" y="3738563"/>
          <p14:tracePt t="88980" x="6929438" y="3730625"/>
          <p14:tracePt t="88996" x="6929438" y="3721100"/>
          <p14:tracePt t="89004" x="6929438" y="3711575"/>
          <p14:tracePt t="89029" x="6929438" y="3694113"/>
          <p14:tracePt t="89037" x="6929438" y="3684588"/>
          <p14:tracePt t="89048" x="6929438" y="3665538"/>
          <p14:tracePt t="89052" x="6929438" y="3648075"/>
          <p14:tracePt t="89062" x="6929438" y="3638550"/>
          <p14:tracePt t="89076" x="6929438" y="3621088"/>
          <p14:tracePt t="89084" x="6937375" y="3621088"/>
          <p14:tracePt t="89092" x="6937375" y="3611563"/>
          <p14:tracePt t="89100" x="6956425" y="3602038"/>
          <p14:tracePt t="89108" x="6992938" y="3592513"/>
          <p14:tracePt t="89116" x="7029450" y="3592513"/>
          <p14:tracePt t="89125" x="7073900" y="3592513"/>
          <p14:tracePt t="89132" x="7129463" y="3592513"/>
          <p14:tracePt t="89140" x="7183438" y="3592513"/>
          <p14:tracePt t="89148" x="7256463" y="3592513"/>
          <p14:tracePt t="89157" x="7329488" y="3592513"/>
          <p14:tracePt t="89164" x="7375525" y="3592513"/>
          <p14:tracePt t="89172" x="7412038" y="3592513"/>
          <p14:tracePt t="89180" x="7458075" y="3602038"/>
          <p14:tracePt t="89188" x="7485063" y="3611563"/>
          <p14:tracePt t="89196" x="7512050" y="3621088"/>
          <p14:tracePt t="89213" x="7531100" y="3629025"/>
          <p14:tracePt t="89221" x="7548563" y="3638550"/>
          <p14:tracePt t="89294" x="7558088" y="3648075"/>
          <p14:tracePt t="89324" x="7558088" y="3657600"/>
          <p14:tracePt t="89340" x="7558088" y="3675063"/>
          <p14:tracePt t="89348" x="7558088" y="3684588"/>
          <p14:tracePt t="89380" x="7558088" y="3694113"/>
          <p14:tracePt t="89388" x="7558088" y="3711575"/>
          <p14:tracePt t="89396" x="7558088" y="3721100"/>
          <p14:tracePt t="89404" x="7548563" y="3730625"/>
          <p14:tracePt t="89413" x="7521575" y="3748088"/>
          <p14:tracePt t="89429" x="7512050" y="3748088"/>
          <p14:tracePt t="89436" x="7485063" y="3767138"/>
          <p14:tracePt t="89445" x="7466013" y="3767138"/>
          <p14:tracePt t="89452" x="7439025" y="3775075"/>
          <p14:tracePt t="89462" x="7421563" y="3775075"/>
          <p14:tracePt t="89469" x="7375525" y="3775075"/>
          <p14:tracePt t="89478" x="7339013" y="3775075"/>
          <p14:tracePt t="89484" x="7292975" y="3775075"/>
          <p14:tracePt t="89492" x="7239000" y="3775075"/>
          <p14:tracePt t="89501" x="7212013" y="3775075"/>
          <p14:tracePt t="89508" x="7175500" y="3775075"/>
          <p14:tracePt t="89550" x="7156450" y="3775075"/>
          <p14:tracePt t="89556" x="7146925" y="3767138"/>
          <p14:tracePt t="89580" x="7138988" y="3757613"/>
          <p14:tracePt t="89588" x="7129463" y="3748088"/>
          <p14:tracePt t="89596" x="7119938" y="3748088"/>
          <p14:tracePt t="89604" x="7110413" y="3738563"/>
          <p14:tracePt t="89613" x="7102475" y="3730625"/>
          <p14:tracePt t="89628" x="7092950" y="3721100"/>
          <p14:tracePt t="89653" x="7083425" y="3721100"/>
          <p14:tracePt t="89663" x="7056438" y="3711575"/>
          <p14:tracePt t="89739" x="7046913" y="3702050"/>
          <p14:tracePt t="89785" x="7046913" y="3694113"/>
          <p14:tracePt t="89794" x="7056438" y="3684588"/>
          <p14:tracePt t="89803" x="7065963" y="3684588"/>
          <p14:tracePt t="89804" x="7073900" y="3675063"/>
          <p14:tracePt t="89817" x="7083425" y="3675063"/>
          <p14:tracePt t="89821" x="7110413" y="3648075"/>
          <p14:tracePt t="89830" x="7129463" y="3648075"/>
          <p14:tracePt t="89836" x="7138988" y="3638550"/>
          <p14:tracePt t="89845" x="7165975" y="3629025"/>
          <p14:tracePt t="89853" x="7212013" y="3602038"/>
          <p14:tracePt t="89863" x="7239000" y="3592513"/>
          <p14:tracePt t="89868" x="7283450" y="3592513"/>
          <p14:tracePt t="89878" x="7302500" y="3584575"/>
          <p14:tracePt t="89884" x="7339013" y="3584575"/>
          <p14:tracePt t="89896" x="7385050" y="3584575"/>
          <p14:tracePt t="89900" x="7392988" y="3584575"/>
          <p14:tracePt t="89908" x="7429500" y="3584575"/>
          <p14:tracePt t="89916" x="7448550" y="3584575"/>
          <p14:tracePt t="89927" x="7475538" y="3584575"/>
          <p14:tracePt t="89932" x="7485063" y="3584575"/>
          <p14:tracePt t="89940" x="7494588" y="3584575"/>
          <p14:tracePt t="89948" x="7502525" y="3584575"/>
          <p14:tracePt t="89956" x="7512050" y="3584575"/>
          <p14:tracePt t="89964" x="7539038" y="3602038"/>
          <p14:tracePt t="89972" x="7548563" y="3611563"/>
          <p14:tracePt t="89980" x="7558088" y="3621088"/>
          <p14:tracePt t="89988" x="7575550" y="3638550"/>
          <p14:tracePt t="89996" x="7585075" y="3648075"/>
          <p14:tracePt t="90013" x="7594600" y="3665538"/>
          <p14:tracePt t="90029" x="7594600" y="3675063"/>
          <p14:tracePt t="90045" x="7594600" y="3684588"/>
          <p14:tracePt t="90062" x="7594600" y="3694113"/>
          <p14:tracePt t="90068" x="7594600" y="3711575"/>
          <p14:tracePt t="90092" x="7594600" y="3721100"/>
          <p14:tracePt t="90108" x="7594600" y="3730625"/>
          <p14:tracePt t="90124" x="7594600" y="3748088"/>
          <p14:tracePt t="90132" x="7594600" y="3757613"/>
          <p14:tracePt t="90148" x="7567613" y="3767138"/>
          <p14:tracePt t="90156" x="7548563" y="3775075"/>
          <p14:tracePt t="90164" x="7531100" y="3775075"/>
          <p14:tracePt t="90172" x="7502525" y="3784600"/>
          <p14:tracePt t="90180" x="7466013" y="3803650"/>
          <p14:tracePt t="90188" x="7429500" y="3803650"/>
          <p14:tracePt t="90196" x="7412038" y="3803650"/>
          <p14:tracePt t="90205" x="7366000" y="3803650"/>
          <p14:tracePt t="90212" x="7329488" y="3803650"/>
          <p14:tracePt t="90221" x="7312025" y="3803650"/>
          <p14:tracePt t="90229" x="7283450" y="3803650"/>
          <p14:tracePt t="90236" x="7265988" y="3803650"/>
          <p14:tracePt t="90252" x="7256463" y="3803650"/>
          <p14:tracePt t="90268" x="7239000" y="3803650"/>
          <p14:tracePt t="90317" x="7229475" y="3803650"/>
          <p14:tracePt t="90366" x="7229475" y="3784600"/>
          <p14:tracePt t="90398" x="7219950" y="3775075"/>
          <p14:tracePt t="90413" x="7202488" y="3775075"/>
          <p14:tracePt t="90430" x="7129463" y="3775075"/>
          <p14:tracePt t="90438" x="7056438" y="3775075"/>
          <p14:tracePt t="90444" x="6964363" y="3775075"/>
          <p14:tracePt t="90452" x="6892925" y="3794125"/>
          <p14:tracePt t="90462" x="6827838" y="3803650"/>
          <p14:tracePt t="90472" x="6737350" y="3811588"/>
          <p14:tracePt t="90483" x="6673850" y="3830638"/>
          <p14:tracePt t="90489" x="6637338" y="3840163"/>
          <p14:tracePt t="90494" x="6591300" y="3840163"/>
          <p14:tracePt t="90500" x="6573838" y="3848100"/>
          <p14:tracePt t="90517" x="6554788" y="3848100"/>
          <p14:tracePt t="90524" x="6545263" y="3857625"/>
          <p14:tracePt t="90550" x="6537325" y="3867150"/>
          <p14:tracePt t="90566" x="6537325" y="3875088"/>
          <p14:tracePt t="90598" x="6527800" y="3884613"/>
          <p14:tracePt t="90605" x="6527800" y="3903663"/>
          <p14:tracePt t="90614" x="6518275" y="3911600"/>
          <p14:tracePt t="90621" x="6508750" y="3921125"/>
          <p14:tracePt t="90751" x="6527800" y="3911600"/>
          <p14:tracePt t="90759" x="6545263" y="3903663"/>
          <p14:tracePt t="90765" x="6564313" y="3894138"/>
          <p14:tracePt t="90773" x="6610350" y="3867150"/>
          <p14:tracePt t="90781" x="6637338" y="3848100"/>
          <p14:tracePt t="90788" x="6673850" y="3821113"/>
          <p14:tracePt t="90796" x="6718300" y="3784600"/>
          <p14:tracePt t="90804" x="6764338" y="3748088"/>
          <p14:tracePt t="90813" x="6791325" y="3730625"/>
          <p14:tracePt t="90820" x="6827838" y="3702050"/>
          <p14:tracePt t="90830" x="6846888" y="3684588"/>
          <p14:tracePt t="90836" x="6864350" y="3675063"/>
          <p14:tracePt t="90846" x="6873875" y="3675063"/>
          <p14:tracePt t="90852" x="6883400" y="3665538"/>
          <p14:tracePt t="90864" x="6892925" y="3657600"/>
          <p14:tracePt t="90956" x="6910388" y="3675063"/>
          <p14:tracePt t="90965" x="6910388" y="3684588"/>
          <p14:tracePt t="90973" x="6910388" y="3694113"/>
          <p14:tracePt t="90980" x="6929438" y="3711575"/>
          <p14:tracePt t="90989" x="6964363" y="3748088"/>
          <p14:tracePt t="90996" x="6973888" y="3748088"/>
          <p14:tracePt t="91004" x="7000875" y="3767138"/>
          <p14:tracePt t="91013" x="7037388" y="3794125"/>
          <p14:tracePt t="91020" x="7046913" y="3794125"/>
          <p14:tracePt t="91029" x="7065963" y="3803650"/>
          <p14:tracePt t="91036" x="7092950" y="3803650"/>
          <p14:tracePt t="91222" x="7102475" y="3811588"/>
          <p14:tracePt t="91229" x="7110413" y="3811588"/>
          <p14:tracePt t="91242" x="7129463" y="3830638"/>
          <p14:tracePt t="91246" x="7138988" y="3830638"/>
          <p14:tracePt t="91253" x="7156450" y="3848100"/>
          <p14:tracePt t="91262" x="7175500" y="3848100"/>
          <p14:tracePt t="91268" x="7192963" y="3857625"/>
          <p14:tracePt t="91278" x="7212013" y="3875088"/>
          <p14:tracePt t="91284" x="7229475" y="3875088"/>
          <p14:tracePt t="91300" x="7239000" y="3875088"/>
          <p14:tracePt t="91350" x="7256463" y="3875088"/>
          <p14:tracePt t="91486" x="7239000" y="3875088"/>
          <p14:tracePt t="91492" x="7219950" y="3875088"/>
          <p14:tracePt t="91500" x="7183438" y="3875088"/>
          <p14:tracePt t="91510" x="7165975" y="3875088"/>
          <p14:tracePt t="91519" x="7119938" y="3857625"/>
          <p14:tracePt t="91526" x="7056438" y="3830638"/>
          <p14:tracePt t="91533" x="7046913" y="3830638"/>
          <p14:tracePt t="91541" x="7019925" y="3821113"/>
          <p14:tracePt t="91550" x="7000875" y="3811588"/>
          <p14:tracePt t="91564" x="6973888" y="3803650"/>
          <p14:tracePt t="91572" x="6956425" y="3784600"/>
          <p14:tracePt t="91588" x="6937375" y="3775075"/>
          <p14:tracePt t="91597" x="6919913" y="3767138"/>
          <p14:tracePt t="91613" x="6910388" y="3757613"/>
          <p14:tracePt t="91624" x="6892925" y="3738563"/>
          <p14:tracePt t="91630" x="6883400" y="3730625"/>
          <p14:tracePt t="91636" x="6873875" y="3730625"/>
          <p14:tracePt t="91868" x="6864350" y="3721100"/>
          <p14:tracePt t="91885" x="6864350" y="3711575"/>
          <p14:tracePt t="91893" x="6864350" y="3694113"/>
          <p14:tracePt t="91901" x="6873875" y="3684588"/>
          <p14:tracePt t="91908" x="6892925" y="3675063"/>
          <p14:tracePt t="91916" x="6900863" y="3657600"/>
          <p14:tracePt t="91926" x="6919913" y="3638550"/>
          <p14:tracePt t="91932" x="6929438" y="3629025"/>
          <p14:tracePt t="91948" x="6929438" y="3621088"/>
          <p14:tracePt t="92038" x="6919913" y="3621088"/>
          <p14:tracePt t="92044" x="6846888" y="3657600"/>
          <p14:tracePt t="92052" x="6727825" y="3721100"/>
          <p14:tracePt t="92062" x="6637338" y="3775075"/>
          <p14:tracePt t="92068" x="6500813" y="3848100"/>
          <p14:tracePt t="92079" x="6345238" y="3911600"/>
          <p14:tracePt t="92084" x="6235700" y="3948113"/>
          <p14:tracePt t="92092" x="6116638" y="3984625"/>
          <p14:tracePt t="92100" x="5972175" y="4013200"/>
          <p14:tracePt t="92109" x="5826125" y="4040188"/>
          <p14:tracePt t="92117" x="5680075" y="4057650"/>
          <p14:tracePt t="92125" x="5524500" y="4067175"/>
          <p14:tracePt t="92132" x="5378450" y="4103688"/>
          <p14:tracePt t="92140" x="5214938" y="4103688"/>
          <p14:tracePt t="92148" x="5086350" y="4103688"/>
          <p14:tracePt t="92156" x="4941888" y="4103688"/>
          <p14:tracePt t="92164" x="4813300" y="4103688"/>
          <p14:tracePt t="92173" x="4686300" y="4103688"/>
          <p14:tracePt t="92180" x="4557713" y="4103688"/>
          <p14:tracePt t="92189" x="4448175" y="4103688"/>
          <p14:tracePt t="92197" x="4357688" y="4103688"/>
          <p14:tracePt t="92204" x="4267200" y="4103688"/>
          <p14:tracePt t="92213" x="4194175" y="4103688"/>
          <p14:tracePt t="92220" x="4102100" y="4103688"/>
          <p14:tracePt t="92228" x="4029075" y="4103688"/>
          <p14:tracePt t="92236" x="3938588" y="4103688"/>
          <p14:tracePt t="92245" x="3829050" y="4113213"/>
          <p14:tracePt t="92253" x="3746500" y="4122738"/>
          <p14:tracePt t="92262" x="3656013" y="4140200"/>
          <p14:tracePt t="92268" x="3563938" y="4140200"/>
          <p14:tracePt t="92279" x="3490913" y="4140200"/>
          <p14:tracePt t="92284" x="3409950" y="4140200"/>
          <p14:tracePt t="92292" x="3354388" y="4140200"/>
          <p14:tracePt t="92300" x="3300413" y="4140200"/>
          <p14:tracePt t="92308" x="3263900" y="4140200"/>
          <p14:tracePt t="92316" x="3227388" y="4140200"/>
          <p14:tracePt t="92332" x="3208338" y="4140200"/>
          <p14:tracePt t="92341" x="3171825" y="4140200"/>
          <p14:tracePt t="92349" x="3163888" y="4140200"/>
          <p14:tracePt t="92357" x="3117850" y="4140200"/>
          <p14:tracePt t="92364" x="3081338" y="4140200"/>
          <p14:tracePt t="92372" x="3027363" y="4140200"/>
          <p14:tracePt t="92381" x="3008313" y="4140200"/>
          <p14:tracePt t="92388" x="2962275" y="4140200"/>
          <p14:tracePt t="92397" x="2935288" y="4140200"/>
          <p14:tracePt t="92404" x="2917825" y="4140200"/>
          <p14:tracePt t="92413" x="2889250" y="4140200"/>
          <p14:tracePt t="92420" x="2871788" y="4140200"/>
          <p14:tracePt t="92429" x="2862263" y="4140200"/>
          <p14:tracePt t="92460" x="2844800" y="4140200"/>
          <p14:tracePt t="92477" x="2835275" y="4140200"/>
          <p14:tracePt t="92485" x="2825750" y="4140200"/>
          <p14:tracePt t="92492" x="2808288" y="4140200"/>
          <p14:tracePt t="92501" x="2789238" y="4140200"/>
          <p14:tracePt t="92508" x="2752725" y="4159250"/>
          <p14:tracePt t="92516" x="2735263" y="4167188"/>
          <p14:tracePt t="92524" x="2698750" y="4176713"/>
          <p14:tracePt t="92533" x="2652713" y="4195763"/>
          <p14:tracePt t="92540" x="2625725" y="4213225"/>
          <p14:tracePt t="92549" x="2606675" y="4222750"/>
          <p14:tracePt t="92556" x="2598738" y="4222750"/>
          <p14:tracePt t="92564" x="2579688" y="4222750"/>
          <p14:tracePt t="92572" x="2562225" y="4232275"/>
          <p14:tracePt t="92580" x="2543175" y="4232275"/>
          <p14:tracePt t="92588" x="2533650" y="4232275"/>
          <p14:tracePt t="92597" x="2516188" y="4232275"/>
          <p14:tracePt t="92620" x="2506663" y="4240213"/>
          <p14:tracePt t="93117" x="2498725" y="4240213"/>
          <p14:tracePt t="93132" x="2525713" y="4240213"/>
          <p14:tracePt t="93140" x="2579688" y="4213225"/>
          <p14:tracePt t="93148" x="2652713" y="4213225"/>
          <p14:tracePt t="93156" x="2762250" y="4213225"/>
          <p14:tracePt t="93164" x="2908300" y="4213225"/>
          <p14:tracePt t="93174" x="3071813" y="4213225"/>
          <p14:tracePt t="93180" x="3217863" y="4213225"/>
          <p14:tracePt t="93188" x="3419475" y="4213225"/>
          <p14:tracePt t="93196" x="3592513" y="4213225"/>
          <p14:tracePt t="93205" x="3738563" y="4213225"/>
          <p14:tracePt t="93212" x="3865563" y="4213225"/>
          <p14:tracePt t="93221" x="3965575" y="4213225"/>
          <p14:tracePt t="93229" x="4038600" y="4213225"/>
          <p14:tracePt t="93236" x="4057650" y="4213225"/>
          <p14:tracePt t="93453" x="4048125" y="4222750"/>
          <p14:tracePt t="93468" x="4038600" y="4232275"/>
          <p14:tracePt t="93477" x="4038600" y="4240213"/>
          <p14:tracePt t="93492" x="4029075" y="4249738"/>
          <p14:tracePt t="93582" x="4048125" y="4249738"/>
          <p14:tracePt t="93591" x="4057650" y="4249738"/>
          <p14:tracePt t="93600" x="4065588" y="4249738"/>
          <p14:tracePt t="93608" x="4094163" y="4259263"/>
          <p14:tracePt t="93621" x="4102100" y="4259263"/>
          <p14:tracePt t="93694" x="4102100" y="4276725"/>
          <p14:tracePt t="93710" x="4102100" y="4286250"/>
          <p14:tracePt t="93725" x="4102100" y="4295775"/>
          <p14:tracePt t="93741" x="4102100" y="4303713"/>
          <p14:tracePt t="93757" x="4102100" y="4322763"/>
          <p14:tracePt t="93781" x="4102100" y="4332288"/>
          <p14:tracePt t="93805" x="4111625" y="4340225"/>
          <p14:tracePt t="93908" x="4121150" y="4340225"/>
          <p14:tracePt t="93916" x="4129088" y="4340225"/>
          <p14:tracePt t="93933" x="4138613" y="4340225"/>
          <p14:tracePt t="93956" x="4148138" y="4349750"/>
          <p14:tracePt t="94085" x="4165600" y="4349750"/>
          <p14:tracePt t="94117" x="4175125" y="4340225"/>
          <p14:tracePt t="94209" x="4184650" y="4332288"/>
          <p14:tracePt t="94242" x="4202113" y="4332288"/>
          <p14:tracePt t="94260" x="4211638" y="4332288"/>
          <p14:tracePt t="94276" x="4221163" y="4332288"/>
          <p14:tracePt t="94324" x="4238625" y="4332288"/>
          <p14:tracePt t="94332" x="4248150" y="4332288"/>
          <p14:tracePt t="94340" x="4257675" y="4332288"/>
          <p14:tracePt t="94348" x="4284663" y="4332288"/>
          <p14:tracePt t="94356" x="4294188" y="4340225"/>
          <p14:tracePt t="94364" x="4311650" y="4349750"/>
          <p14:tracePt t="94380" x="4330700" y="4368800"/>
          <p14:tracePt t="94388" x="4340225" y="4376738"/>
          <p14:tracePt t="94520" x="4348163" y="4376738"/>
          <p14:tracePt t="94528" x="4367213" y="4376738"/>
          <p14:tracePt t="94533" x="4376738" y="4376738"/>
          <p14:tracePt t="94549" x="4384675" y="4376738"/>
          <p14:tracePt t="94557" x="4394200" y="4376738"/>
          <p14:tracePt t="94573" x="4421188" y="4368800"/>
          <p14:tracePt t="94597" x="4440238" y="4359275"/>
          <p14:tracePt t="94615" x="4457700" y="4359275"/>
          <p14:tracePt t="94628" x="4467225" y="4349750"/>
          <p14:tracePt t="94645" x="4476750" y="4349750"/>
          <p14:tracePt t="94652" x="4503738" y="4349750"/>
          <p14:tracePt t="94661" x="4521200" y="4340225"/>
          <p14:tracePt t="94668" x="4549775" y="4332288"/>
          <p14:tracePt t="94678" x="4594225" y="4322763"/>
          <p14:tracePt t="94684" x="4649788" y="4322763"/>
          <p14:tracePt t="94692" x="4703763" y="4322763"/>
          <p14:tracePt t="94700" x="4795838" y="4322763"/>
          <p14:tracePt t="94709" x="4941888" y="4322763"/>
          <p14:tracePt t="94716" x="5068888" y="4322763"/>
          <p14:tracePt t="94724" x="5214938" y="4322763"/>
          <p14:tracePt t="94732" x="5397500" y="4322763"/>
          <p14:tracePt t="94740" x="5543550" y="4322763"/>
          <p14:tracePt t="94748" x="5688013" y="4322763"/>
          <p14:tracePt t="94756" x="5834063" y="4322763"/>
          <p14:tracePt t="94764" x="5943600" y="4322763"/>
          <p14:tracePt t="94772" x="6035675" y="4313238"/>
          <p14:tracePt t="94780" x="6145213" y="4313238"/>
          <p14:tracePt t="94788" x="6245225" y="4268788"/>
          <p14:tracePt t="94796" x="6335713" y="4268788"/>
          <p14:tracePt t="94804" x="6418263" y="4259263"/>
          <p14:tracePt t="94813" x="6491288" y="4240213"/>
          <p14:tracePt t="94820" x="6581775" y="4232275"/>
          <p14:tracePt t="94830" x="6654800" y="4232275"/>
          <p14:tracePt t="94836" x="6718300" y="4203700"/>
          <p14:tracePt t="94845" x="6800850" y="4195763"/>
          <p14:tracePt t="94852" x="6910388" y="4167188"/>
          <p14:tracePt t="94862" x="7010400" y="4140200"/>
          <p14:tracePt t="94868" x="7102475" y="4113213"/>
          <p14:tracePt t="94878" x="7212013" y="4094163"/>
          <p14:tracePt t="94884" x="7292975" y="4057650"/>
          <p14:tracePt t="94898" x="7375525" y="4030663"/>
          <p14:tracePt t="94900" x="7485063" y="4003675"/>
          <p14:tracePt t="94908" x="7567613" y="3976688"/>
          <p14:tracePt t="94916" x="7621588" y="3957638"/>
          <p14:tracePt t="94925" x="7667625" y="3940175"/>
          <p14:tracePt t="94933" x="7712075" y="3930650"/>
          <p14:tracePt t="94940" x="7721600" y="3930650"/>
          <p14:tracePt t="94948" x="7731125" y="3921125"/>
          <p14:tracePt t="95636" x="7721600" y="3930650"/>
          <p14:tracePt t="95652" x="7712075" y="3940175"/>
          <p14:tracePt t="95917" x="7712075" y="3948113"/>
          <p14:tracePt t="96277" x="7704138" y="3967163"/>
          <p14:tracePt t="96285" x="7694613" y="3967163"/>
          <p14:tracePt t="96292" x="7685088" y="3976688"/>
          <p14:tracePt t="96308" x="7675563" y="3984625"/>
          <p14:tracePt t="96332" x="7675563" y="3994150"/>
          <p14:tracePt t="96348" x="7667625" y="4003675"/>
          <p14:tracePt t="96364" x="7658100" y="4013200"/>
          <p14:tracePt t="96388" x="7648575" y="4013200"/>
          <p14:tracePt t="96412" x="7639050" y="4021138"/>
          <p14:tracePt t="96583" x="7631113" y="4021138"/>
          <p14:tracePt t="96932" x="7621588" y="4013200"/>
          <p14:tracePt t="96939" x="7621588" y="4003675"/>
          <p14:tracePt t="96947" x="7612063" y="4003675"/>
          <p14:tracePt t="96957" x="7594600" y="3994150"/>
          <p14:tracePt t="96972" x="7567613" y="3976688"/>
          <p14:tracePt t="96980" x="7558088" y="3967163"/>
          <p14:tracePt t="96988" x="7548563" y="3967163"/>
          <p14:tracePt t="96996" x="7531100" y="3957638"/>
          <p14:tracePt t="97004" x="7521575" y="3957638"/>
          <p14:tracePt t="97020" x="7512050" y="3948113"/>
          <p14:tracePt t="97127" x="7485063" y="3948113"/>
          <p14:tracePt t="97136" x="7466013" y="3948113"/>
          <p14:tracePt t="97147" x="7429500" y="3948113"/>
          <p14:tracePt t="97149" x="7366000" y="3976688"/>
          <p14:tracePt t="97157" x="7292975" y="4021138"/>
          <p14:tracePt t="97164" x="7156450" y="4057650"/>
          <p14:tracePt t="97172" x="7046913" y="4086225"/>
          <p14:tracePt t="97180" x="6910388" y="4130675"/>
          <p14:tracePt t="97188" x="6764338" y="4149725"/>
          <p14:tracePt t="97196" x="6600825" y="4167188"/>
          <p14:tracePt t="97204" x="6418263" y="4195763"/>
          <p14:tracePt t="97213" x="6254750" y="4213225"/>
          <p14:tracePt t="97221" x="6089650" y="4213225"/>
          <p14:tracePt t="97229" x="5926138" y="4213225"/>
          <p14:tracePt t="97237" x="5761038" y="4222750"/>
          <p14:tracePt t="97245" x="5634038" y="4222750"/>
          <p14:tracePt t="97252" x="5524500" y="4240213"/>
          <p14:tracePt t="97261" x="5451475" y="4240213"/>
          <p14:tracePt t="97268" x="5387975" y="4259263"/>
          <p14:tracePt t="97278" x="5334000" y="4259263"/>
          <p14:tracePt t="97284" x="5268913" y="4276725"/>
          <p14:tracePt t="97294" x="5214938" y="4286250"/>
          <p14:tracePt t="97300" x="5195888" y="4286250"/>
          <p14:tracePt t="97308" x="5168900" y="4286250"/>
          <p14:tracePt t="97316" x="5122863" y="4286250"/>
          <p14:tracePt t="97324" x="5068888" y="4295775"/>
          <p14:tracePt t="97332" x="4986338" y="4322763"/>
          <p14:tracePt t="97340" x="4932363" y="4322763"/>
          <p14:tracePt t="97348" x="4822825" y="4322763"/>
          <p14:tracePt t="97356" x="4749800" y="4322763"/>
          <p14:tracePt t="97364" x="4695825" y="4322763"/>
          <p14:tracePt t="97372" x="4622800" y="4322763"/>
          <p14:tracePt t="97380" x="4557713" y="4322763"/>
          <p14:tracePt t="97388" x="4521200" y="4322763"/>
          <p14:tracePt t="97396" x="4476750" y="4322763"/>
          <p14:tracePt t="97404" x="4467225" y="4322763"/>
          <p14:tracePt t="97413" x="4448175" y="4322763"/>
          <p14:tracePt t="97420" x="4440238" y="4322763"/>
          <p14:tracePt t="97429" x="4430713" y="4322763"/>
          <p14:tracePt t="97446" x="4421188" y="4322763"/>
          <p14:tracePt t="97452" x="4403725" y="4322763"/>
          <p14:tracePt t="97461" x="4394200" y="4322763"/>
          <p14:tracePt t="97479" x="4367213" y="4322763"/>
          <p14:tracePt t="97484" x="4330700" y="4322763"/>
          <p14:tracePt t="97492" x="4303713" y="4322763"/>
          <p14:tracePt t="97500" x="4248150" y="4322763"/>
          <p14:tracePt t="97508" x="4194175" y="4322763"/>
          <p14:tracePt t="97516" x="4121150" y="4322763"/>
          <p14:tracePt t="97524" x="4011613" y="4322763"/>
          <p14:tracePt t="97532" x="3919538" y="4322763"/>
          <p14:tracePt t="97540" x="3846513" y="4322763"/>
          <p14:tracePt t="97548" x="3783013" y="4322763"/>
          <p14:tracePt t="97556" x="3746500" y="4322763"/>
          <p14:tracePt t="97564" x="3719513" y="4322763"/>
          <p14:tracePt t="97572" x="3683000" y="4322763"/>
          <p14:tracePt t="97637" x="3683000" y="4313238"/>
          <p14:tracePt t="97805" x="3683000" y="4303713"/>
          <p14:tracePt t="97812" x="3683000" y="4286250"/>
          <p14:tracePt t="97829" x="3692525" y="4286250"/>
          <p14:tracePt t="97836" x="3702050" y="4286250"/>
          <p14:tracePt t="97845" x="3709988" y="4286250"/>
          <p14:tracePt t="97852" x="3729038" y="4286250"/>
          <p14:tracePt t="97863" x="3738563" y="4286250"/>
          <p14:tracePt t="97868" x="3746500" y="4286250"/>
          <p14:tracePt t="97895" x="3765550" y="4286250"/>
          <p14:tracePt t="97916" x="3775075" y="4286250"/>
          <p14:tracePt t="97956" x="3783013" y="4286250"/>
          <p14:tracePt t="97996" x="3792538" y="4286250"/>
          <p14:tracePt t="98287" x="3802063" y="4286250"/>
          <p14:tracePt t="98293" x="3810000" y="4286250"/>
          <p14:tracePt t="98304" x="3829050" y="4295775"/>
          <p14:tracePt t="98308" x="3902075" y="4322763"/>
          <p14:tracePt t="98316" x="3938588" y="4332288"/>
          <p14:tracePt t="98324" x="3992563" y="4340225"/>
          <p14:tracePt t="98332" x="4048125" y="4359275"/>
          <p14:tracePt t="98340" x="4111625" y="4359275"/>
          <p14:tracePt t="98348" x="4148138" y="4359275"/>
          <p14:tracePt t="98356" x="4184650" y="4359275"/>
          <p14:tracePt t="98364" x="4221163" y="4359275"/>
          <p14:tracePt t="98372" x="4238625" y="4359275"/>
          <p14:tracePt t="98388" x="4248150" y="4359275"/>
          <p14:tracePt t="98421" x="4257675" y="4359275"/>
          <p14:tracePt t="98436" x="4267200" y="4359275"/>
          <p14:tracePt t="98472" x="4267200" y="4349750"/>
          <p14:tracePt t="98590" x="4267200" y="4340225"/>
          <p14:tracePt t="98607" x="4267200" y="4332288"/>
          <p14:tracePt t="98645" x="4267200" y="4313238"/>
          <p14:tracePt t="98748" x="4284663" y="4295775"/>
          <p14:tracePt t="98764" x="4294188" y="4286250"/>
          <p14:tracePt t="98772" x="4294188" y="4276725"/>
          <p14:tracePt t="98780" x="4303713" y="4268788"/>
          <p14:tracePt t="98903" x="4294188" y="4276725"/>
          <p14:tracePt t="98918" x="4284663" y="4286250"/>
          <p14:tracePt t="98931" x="4275138" y="4303713"/>
          <p14:tracePt t="98940" x="4267200" y="4313238"/>
          <p14:tracePt t="99332" x="4257675" y="4313238"/>
          <p14:tracePt t="99349" x="4248150" y="4313238"/>
          <p14:tracePt t="99364" x="4238625" y="4322763"/>
          <p14:tracePt t="99477" x="4230688" y="4332288"/>
          <p14:tracePt t="99494" x="4221163" y="4349750"/>
          <p14:tracePt t="99509" x="4211638" y="4359275"/>
          <p14:tracePt t="99719" x="4202113" y="4368800"/>
          <p14:tracePt t="99738" x="4202113" y="4376738"/>
          <p14:tracePt t="99757" x="4202113" y="4386263"/>
          <p14:tracePt t="99765" x="4202113" y="4405313"/>
          <p14:tracePt t="99782" x="4202113" y="4413250"/>
          <p14:tracePt t="99789" x="4202113" y="4422775"/>
          <p14:tracePt t="99934" x="4202113" y="4432300"/>
          <p14:tracePt t="100013" x="4194175" y="4432300"/>
          <p14:tracePt t="100021" x="4194175" y="4422775"/>
          <p14:tracePt t="100028" x="4194175" y="4413250"/>
          <p14:tracePt t="100036" x="4194175" y="4376738"/>
          <p14:tracePt t="100045" x="4202113" y="4340225"/>
          <p14:tracePt t="100053" x="4221163" y="4313238"/>
          <p14:tracePt t="100061" x="4230688" y="4259263"/>
          <p14:tracePt t="100068" x="4238625" y="4232275"/>
          <p14:tracePt t="100079" x="4238625" y="4186238"/>
          <p14:tracePt t="100084" x="4238625" y="4176713"/>
          <p14:tracePt t="100092" x="4238625" y="4140200"/>
          <p14:tracePt t="100100" x="4230688" y="4103688"/>
          <p14:tracePt t="100108" x="4194175" y="4067175"/>
          <p14:tracePt t="100116" x="4148138" y="4021138"/>
          <p14:tracePt t="100124" x="4121150" y="3976688"/>
          <p14:tracePt t="100132" x="4075113" y="3921125"/>
          <p14:tracePt t="100142" x="4021138" y="3875088"/>
          <p14:tracePt t="100148" x="3975100" y="3821113"/>
          <p14:tracePt t="100157" x="3911600" y="3784600"/>
          <p14:tracePt t="100164" x="3846513" y="3721100"/>
          <p14:tracePt t="100172" x="3792538" y="3665538"/>
          <p14:tracePt t="100180" x="3729038" y="3602038"/>
          <p14:tracePt t="100188" x="3656013" y="3538538"/>
          <p14:tracePt t="100196" x="3573463" y="3465513"/>
          <p14:tracePt t="100204" x="3527425" y="3419475"/>
          <p14:tracePt t="100214" x="3446463" y="3346450"/>
          <p14:tracePt t="100222" x="3373438" y="3292475"/>
          <p14:tracePt t="100228" x="3290888" y="3236913"/>
          <p14:tracePt t="100236" x="3244850" y="3200400"/>
          <p14:tracePt t="100244" x="3181350" y="3163888"/>
          <p14:tracePt t="100252" x="3144838" y="3155950"/>
          <p14:tracePt t="100261" x="3100388" y="3127375"/>
          <p14:tracePt t="100268" x="3063875" y="3109913"/>
          <p14:tracePt t="100277" x="3035300" y="3100388"/>
          <p14:tracePt t="100284" x="3008313" y="3090863"/>
          <p14:tracePt t="100294" x="2971800" y="3082925"/>
          <p14:tracePt t="100300" x="2962275" y="3073400"/>
          <p14:tracePt t="100308" x="2962275" y="3063875"/>
          <p14:tracePt t="100316" x="2944813" y="3054350"/>
          <p14:tracePt t="100324" x="2935288" y="3046413"/>
          <p14:tracePt t="100332" x="2908300" y="3017838"/>
          <p14:tracePt t="100340" x="2898775" y="3017838"/>
          <p14:tracePt t="100348" x="2889250" y="3009900"/>
          <p14:tracePt t="100356" x="2871788" y="2990850"/>
          <p14:tracePt t="100364" x="2844800" y="2973388"/>
          <p14:tracePt t="100372" x="2825750" y="2946400"/>
          <p14:tracePt t="100380" x="2808288" y="2927350"/>
          <p14:tracePt t="100388" x="2771775" y="2909888"/>
          <p14:tracePt t="100396" x="2762250" y="2900363"/>
          <p14:tracePt t="100404" x="2735263" y="2873375"/>
          <p14:tracePt t="100412" x="2735263" y="2863850"/>
          <p14:tracePt t="100420" x="2725738" y="2844800"/>
          <p14:tracePt t="100429" x="2698750" y="2817813"/>
          <p14:tracePt t="100436" x="2679700" y="2800350"/>
          <p14:tracePt t="100446" x="2671763" y="2771775"/>
          <p14:tracePt t="100452" x="2635250" y="2727325"/>
          <p14:tracePt t="100461" x="2616200" y="2681288"/>
          <p14:tracePt t="100468" x="2562225" y="2617788"/>
          <p14:tracePt t="100477" x="2543175" y="2571750"/>
          <p14:tracePt t="100484" x="2525713" y="2544763"/>
          <p14:tracePt t="100496" x="2489200" y="2489200"/>
          <p14:tracePt t="100501" x="2470150" y="2471738"/>
          <p14:tracePt t="100508" x="2443163" y="2435225"/>
          <p14:tracePt t="100516" x="2443163" y="2425700"/>
          <p14:tracePt t="100524" x="2397125" y="2371725"/>
          <p14:tracePt t="100533" x="2360613" y="2325688"/>
          <p14:tracePt t="100540" x="2343150" y="2306638"/>
          <p14:tracePt t="100548" x="2316163" y="2279650"/>
          <p14:tracePt t="100558" x="2306638" y="2262188"/>
          <p14:tracePt t="100565" x="2306638" y="2252663"/>
          <p14:tracePt t="100574" x="2297113" y="2233613"/>
          <p14:tracePt t="100581" x="2297113" y="2216150"/>
          <p14:tracePt t="100591" x="2287588" y="2197100"/>
          <p14:tracePt t="100597" x="2287588" y="2170113"/>
          <p14:tracePt t="100604" x="2270125" y="2133600"/>
          <p14:tracePt t="100613" x="2251075" y="2106613"/>
          <p14:tracePt t="100620" x="2251075" y="2079625"/>
          <p14:tracePt t="100629" x="2251075" y="2033588"/>
          <p14:tracePt t="100636" x="2251075" y="1997075"/>
          <p14:tracePt t="100645" x="2243138" y="1943100"/>
          <p14:tracePt t="100652" x="2243138" y="1897063"/>
          <p14:tracePt t="100663" x="2233613" y="1841500"/>
          <p14:tracePt t="100668" x="2224088" y="1814513"/>
          <p14:tracePt t="100678" x="2214563" y="1768475"/>
          <p14:tracePt t="100684" x="2214563" y="1731963"/>
          <p14:tracePt t="100694" x="2214563" y="1687513"/>
          <p14:tracePt t="100700" x="2214563" y="1651000"/>
          <p14:tracePt t="100708" x="2214563" y="1631950"/>
          <p14:tracePt t="100716" x="2214563" y="1577975"/>
          <p14:tracePt t="100724" x="2214563" y="1550988"/>
          <p14:tracePt t="100732" x="2214563" y="1514475"/>
          <p14:tracePt t="100740" x="2214563" y="1477963"/>
          <p14:tracePt t="100748" x="2214563" y="1431925"/>
          <p14:tracePt t="100756" x="2214563" y="1422400"/>
          <p14:tracePt t="100764" x="2214563" y="1376363"/>
          <p14:tracePt t="100772" x="2214563" y="1349375"/>
          <p14:tracePt t="100780" x="2214563" y="1339850"/>
          <p14:tracePt t="100788" x="2214563" y="1331913"/>
          <p14:tracePt t="100796" x="2214563" y="1322388"/>
          <p14:tracePt t="100804" x="2214563" y="1303338"/>
          <p14:tracePt t="100929" x="2243138" y="1303338"/>
          <p14:tracePt t="100934" x="2251075" y="1322388"/>
          <p14:tracePt t="100941" x="2260600" y="1339850"/>
          <p14:tracePt t="100948" x="2270125" y="1358900"/>
          <p14:tracePt t="100956" x="2270125" y="1376363"/>
          <p14:tracePt t="100964" x="2297113" y="1395413"/>
          <p14:tracePt t="100972" x="2297113" y="1404938"/>
          <p14:tracePt t="100980" x="2306638" y="1404938"/>
          <p14:tracePt t="100996" x="2306638" y="1412875"/>
          <p14:tracePt t="101020" x="2316163" y="1431925"/>
          <p14:tracePt t="101044" x="2316163" y="1441450"/>
          <p14:tracePt t="101052" x="2316163" y="1458913"/>
          <p14:tracePt t="101065" x="2316163" y="1477963"/>
          <p14:tracePt t="101070" x="2316163" y="1504950"/>
          <p14:tracePt t="101082" x="2316163" y="1531938"/>
          <p14:tracePt t="101085" x="2352675" y="1595438"/>
          <p14:tracePt t="101095" x="2379663" y="1651000"/>
          <p14:tracePt t="101100" x="2416175" y="1731963"/>
          <p14:tracePt t="101112" x="2462213" y="1814513"/>
          <p14:tracePt t="101116" x="2516188" y="1914525"/>
          <p14:tracePt t="101124" x="2589213" y="2016125"/>
          <p14:tracePt t="101132" x="2671763" y="2133600"/>
          <p14:tracePt t="101141" x="2762250" y="2233613"/>
          <p14:tracePt t="101148" x="2798763" y="2316163"/>
          <p14:tracePt t="101157" x="2908300" y="2435225"/>
          <p14:tracePt t="101165" x="2935288" y="2498725"/>
          <p14:tracePt t="101173" x="2990850" y="2581275"/>
          <p14:tracePt t="101180" x="3008313" y="2625725"/>
          <p14:tracePt t="101188" x="3044825" y="2671763"/>
          <p14:tracePt t="101196" x="3054350" y="2717800"/>
          <p14:tracePt t="101212" x="3063875" y="2727325"/>
          <p14:tracePt t="101446" x="3071813" y="2727325"/>
          <p14:tracePt t="101459" x="3100388" y="2744788"/>
          <p14:tracePt t="101460" x="3144838" y="2771775"/>
          <p14:tracePt t="101468" x="3227388" y="2844800"/>
          <p14:tracePt t="101477" x="3273425" y="2890838"/>
          <p14:tracePt t="101484" x="3327400" y="2927350"/>
          <p14:tracePt t="101494" x="3363913" y="2982913"/>
          <p14:tracePt t="101500" x="3400425" y="3046413"/>
          <p14:tracePt t="101508" x="3419475" y="3082925"/>
          <p14:tracePt t="101516" x="3455988" y="3146425"/>
          <p14:tracePt t="101524" x="3482975" y="3209925"/>
          <p14:tracePt t="101532" x="3500438" y="3228975"/>
          <p14:tracePt t="101540" x="3527425" y="3273425"/>
          <p14:tracePt t="101550" x="3536950" y="3292475"/>
          <p14:tracePt t="101556" x="3556000" y="3328988"/>
          <p14:tracePt t="101564" x="3563938" y="3346450"/>
          <p14:tracePt t="101572" x="3573463" y="3365500"/>
          <p14:tracePt t="101580" x="3582988" y="3392488"/>
          <p14:tracePt t="101597" x="3600450" y="3411538"/>
          <p14:tracePt t="101604" x="3609975" y="3419475"/>
          <p14:tracePt t="101612" x="3619500" y="3446463"/>
          <p14:tracePt t="101620" x="3629025" y="3465513"/>
          <p14:tracePt t="101628" x="3629025" y="3482975"/>
          <p14:tracePt t="101636" x="3646488" y="3502025"/>
          <p14:tracePt t="101645" x="3656013" y="3511550"/>
          <p14:tracePt t="101653" x="3665538" y="3538538"/>
          <p14:tracePt t="101662" x="3683000" y="3556000"/>
          <p14:tracePt t="101668" x="3702050" y="3575050"/>
          <p14:tracePt t="101678" x="3702050" y="3584575"/>
          <p14:tracePt t="101684" x="3702050" y="3592513"/>
          <p14:tracePt t="101694" x="3709988" y="3602038"/>
          <p14:tracePt t="101804" x="3709988" y="3611563"/>
          <p14:tracePt t="101830" x="3709988" y="3621088"/>
          <p14:tracePt t="101852" x="3709988" y="3629025"/>
          <p14:tracePt t="101893" x="3719513" y="3648075"/>
          <p14:tracePt t="102053" x="3719513" y="3657600"/>
          <p14:tracePt t="102079" x="3719513" y="3665538"/>
          <p14:tracePt t="102085" x="3719513" y="3675063"/>
          <p14:tracePt t="102101" x="3719513" y="3694113"/>
          <p14:tracePt t="102111" x="3719513" y="3702050"/>
          <p14:tracePt t="102116" x="3719513" y="3711575"/>
          <p14:tracePt t="102125" x="3719513" y="3721100"/>
          <p14:tracePt t="102132" x="3719513" y="3738563"/>
          <p14:tracePt t="102148" x="3719513" y="3748088"/>
          <p14:tracePt t="102157" x="3719513" y="3757613"/>
          <p14:tracePt t="102164" x="3719513" y="3775075"/>
          <p14:tracePt t="102173" x="3719513" y="3784600"/>
          <p14:tracePt t="102180" x="3719513" y="3794125"/>
          <p14:tracePt t="102190" x="3719513" y="3803650"/>
          <p14:tracePt t="102198" x="3719513" y="3811588"/>
          <p14:tracePt t="102206" x="3719513" y="3821113"/>
          <p14:tracePt t="102214" x="3719513" y="3830638"/>
          <p14:tracePt t="102229" x="3719513" y="3840163"/>
          <p14:tracePt t="102236" x="3719513" y="3867150"/>
          <p14:tracePt t="102244" x="3719513" y="3875088"/>
          <p14:tracePt t="102253" x="3729038" y="3894138"/>
          <p14:tracePt t="102261" x="3738563" y="3894138"/>
          <p14:tracePt t="102268" x="3738563" y="3903663"/>
          <p14:tracePt t="102277" x="3738563" y="3911600"/>
          <p14:tracePt t="102284" x="3738563" y="3921125"/>
          <p14:tracePt t="102294" x="3738563" y="3940175"/>
          <p14:tracePt t="102308" x="3738563" y="3948113"/>
          <p14:tracePt t="102802" x="3746500" y="3948113"/>
          <p14:tracePt t="102862" x="3756025" y="3948113"/>
          <p14:tracePt t="103084" x="3765550" y="3948113"/>
          <p14:tracePt t="103093" x="3775075" y="3948113"/>
          <p14:tracePt t="103109" x="3783013" y="3948113"/>
          <p14:tracePt t="103116" x="3792538" y="3948113"/>
          <p14:tracePt t="103125" x="3802063" y="3948113"/>
          <p14:tracePt t="103132" x="3819525" y="3948113"/>
          <p14:tracePt t="103148" x="3829050" y="3948113"/>
          <p14:tracePt t="103164" x="3829050" y="3940175"/>
          <p14:tracePt t="103180" x="3846513" y="3940175"/>
          <p14:tracePt t="103189" x="3856038" y="3930650"/>
          <p14:tracePt t="103206" x="3875088" y="3911600"/>
          <p14:tracePt t="103228" x="3892550" y="3911600"/>
          <p14:tracePt t="103238" x="3902075" y="3903663"/>
          <p14:tracePt t="103244" x="3911600" y="3894138"/>
          <p14:tracePt t="103261" x="3938588" y="3884613"/>
          <p14:tracePt t="103268" x="3956050" y="3867150"/>
          <p14:tracePt t="103277" x="3965575" y="3857625"/>
          <p14:tracePt t="103284" x="3984625" y="3857625"/>
          <p14:tracePt t="103294" x="4029075" y="3848100"/>
          <p14:tracePt t="103300" x="4048125" y="3848100"/>
          <p14:tracePt t="103308" x="4102100" y="3848100"/>
          <p14:tracePt t="103316" x="4157663" y="3848100"/>
          <p14:tracePt t="103324" x="4230688" y="3848100"/>
          <p14:tracePt t="103332" x="4340225" y="3848100"/>
          <p14:tracePt t="103340" x="4467225" y="3848100"/>
          <p14:tracePt t="103348" x="4613275" y="3848100"/>
          <p14:tracePt t="103356" x="4795838" y="3848100"/>
          <p14:tracePt t="103364" x="4978400" y="3848100"/>
          <p14:tracePt t="103372" x="5195888" y="3848100"/>
          <p14:tracePt t="103380" x="5461000" y="3848100"/>
          <p14:tracePt t="103388" x="5688013" y="3848100"/>
          <p14:tracePt t="103396" x="5943600" y="3848100"/>
          <p14:tracePt t="103404" x="6254750" y="3830638"/>
          <p14:tracePt t="103412" x="6537325" y="3794125"/>
          <p14:tracePt t="103420" x="6892925" y="3748088"/>
          <p14:tracePt t="103429" x="7212013" y="3694113"/>
          <p14:tracePt t="103436" x="7421563" y="3657600"/>
          <p14:tracePt t="103444" x="7658100" y="3638550"/>
          <p14:tracePt t="103452" x="7877175" y="3592513"/>
          <p14:tracePt t="103460" x="8113713" y="3575050"/>
          <p14:tracePt t="103468" x="8332788" y="3529013"/>
          <p14:tracePt t="103477" x="8615363" y="3482975"/>
          <p14:tracePt t="103484" x="8842375" y="3475038"/>
          <p14:tracePt t="103494" x="9070975" y="3475038"/>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V="1">
            <a:off x="6516687" y="2060573"/>
            <a:ext cx="5551"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2938" y="2441368"/>
            <a:ext cx="3174" cy="316727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2" name="Rectangle 62"/>
          <p:cNvSpPr>
            <a:spLocks noChangeArrowheads="1"/>
          </p:cNvSpPr>
          <p:nvPr/>
        </p:nvSpPr>
        <p:spPr bwMode="auto">
          <a:xfrm>
            <a:off x="713817" y="3071814"/>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3" name="Line 63"/>
          <p:cNvSpPr>
            <a:spLocks noChangeShapeType="1"/>
          </p:cNvSpPr>
          <p:nvPr/>
        </p:nvSpPr>
        <p:spPr bwMode="auto">
          <a:xfrm>
            <a:off x="713817" y="3216276"/>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4" name="Line 64"/>
          <p:cNvSpPr>
            <a:spLocks noChangeShapeType="1"/>
          </p:cNvSpPr>
          <p:nvPr/>
        </p:nvSpPr>
        <p:spPr bwMode="auto">
          <a:xfrm flipH="1">
            <a:off x="713817" y="3287714"/>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5" name="Text Box 65"/>
          <p:cNvSpPr txBox="1">
            <a:spLocks noChangeArrowheads="1"/>
          </p:cNvSpPr>
          <p:nvPr/>
        </p:nvSpPr>
        <p:spPr bwMode="auto">
          <a:xfrm>
            <a:off x="929717" y="3065464"/>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a:t>
            </a:r>
          </a:p>
        </p:txBody>
      </p:sp>
      <p:sp>
        <p:nvSpPr>
          <p:cNvPr id="112706" name="Line 66"/>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7" name="Line 67"/>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8" name="Line 68"/>
          <p:cNvSpPr>
            <a:spLocks noChangeShapeType="1"/>
          </p:cNvSpPr>
          <p:nvPr/>
        </p:nvSpPr>
        <p:spPr bwMode="auto">
          <a:xfrm flipV="1">
            <a:off x="323849" y="1847850"/>
            <a:ext cx="11117" cy="18684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9" name="Line 69"/>
          <p:cNvSpPr>
            <a:spLocks noChangeShapeType="1"/>
          </p:cNvSpPr>
          <p:nvPr/>
        </p:nvSpPr>
        <p:spPr bwMode="auto">
          <a:xfrm>
            <a:off x="336550" y="1852613"/>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0" name="Oval 70"/>
          <p:cNvSpPr>
            <a:spLocks noChangeArrowheads="1"/>
          </p:cNvSpPr>
          <p:nvPr/>
        </p:nvSpPr>
        <p:spPr bwMode="auto">
          <a:xfrm>
            <a:off x="625475" y="1997075"/>
            <a:ext cx="287338"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a:t>
            </a:r>
          </a:p>
        </p:txBody>
      </p:sp>
      <p:sp>
        <p:nvSpPr>
          <p:cNvPr id="112711" name="Line 71"/>
          <p:cNvSpPr>
            <a:spLocks noChangeShapeType="1"/>
          </p:cNvSpPr>
          <p:nvPr/>
        </p:nvSpPr>
        <p:spPr bwMode="auto">
          <a:xfrm>
            <a:off x="625475" y="1852613"/>
            <a:ext cx="142875" cy="1444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2" name="Text Box 72"/>
          <p:cNvSpPr txBox="1">
            <a:spLocks noChangeArrowheads="1"/>
          </p:cNvSpPr>
          <p:nvPr/>
        </p:nvSpPr>
        <p:spPr bwMode="auto">
          <a:xfrm>
            <a:off x="315913" y="2146300"/>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4</a:t>
            </a:r>
            <a:endParaRPr lang="ja-JP" altLang="en-US" b="1" dirty="0"/>
          </a:p>
        </p:txBody>
      </p:sp>
      <p:sp>
        <p:nvSpPr>
          <p:cNvPr id="112713" name="Line 73"/>
          <p:cNvSpPr>
            <a:spLocks noChangeShapeType="1"/>
          </p:cNvSpPr>
          <p:nvPr/>
        </p:nvSpPr>
        <p:spPr bwMode="auto">
          <a:xfrm flipV="1">
            <a:off x="552450" y="2284413"/>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4" name="Line 74"/>
          <p:cNvSpPr>
            <a:spLocks noChangeShapeType="1"/>
          </p:cNvSpPr>
          <p:nvPr/>
        </p:nvSpPr>
        <p:spPr bwMode="auto">
          <a:xfrm flipV="1">
            <a:off x="912812" y="2125279"/>
            <a:ext cx="5237163" cy="1625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6" name="Line 76"/>
          <p:cNvSpPr>
            <a:spLocks noChangeShapeType="1"/>
          </p:cNvSpPr>
          <p:nvPr/>
        </p:nvSpPr>
        <p:spPr bwMode="auto">
          <a:xfrm flipV="1">
            <a:off x="42304" y="3281363"/>
            <a:ext cx="671513" cy="63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7" name="Line 77"/>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0" name="Line 100"/>
          <p:cNvSpPr>
            <a:spLocks noChangeShapeType="1"/>
          </p:cNvSpPr>
          <p:nvPr/>
        </p:nvSpPr>
        <p:spPr bwMode="auto">
          <a:xfrm>
            <a:off x="3348038" y="2924175"/>
            <a:ext cx="30241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2" name="Line 112"/>
          <p:cNvSpPr>
            <a:spLocks noChangeShapeType="1"/>
          </p:cNvSpPr>
          <p:nvPr/>
        </p:nvSpPr>
        <p:spPr bwMode="auto">
          <a:xfrm>
            <a:off x="3490913" y="2708275"/>
            <a:ext cx="4394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235825" y="363855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rwe</a:t>
            </a:r>
          </a:p>
        </p:txBody>
      </p:sp>
      <p:sp>
        <p:nvSpPr>
          <p:cNvPr id="112764" name="Line 124"/>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7" name="Text Box 127"/>
          <p:cNvSpPr txBox="1">
            <a:spLocks noChangeArrowheads="1"/>
          </p:cNvSpPr>
          <p:nvPr/>
        </p:nvSpPr>
        <p:spPr bwMode="auto">
          <a:xfrm>
            <a:off x="6588125" y="3716338"/>
            <a:ext cx="360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0</a:t>
            </a:r>
          </a:p>
        </p:txBody>
      </p:sp>
      <p:sp>
        <p:nvSpPr>
          <p:cNvPr id="112768" name="Text Box 128"/>
          <p:cNvSpPr txBox="1">
            <a:spLocks noChangeArrowheads="1"/>
          </p:cNvSpPr>
          <p:nvPr/>
        </p:nvSpPr>
        <p:spPr bwMode="auto">
          <a:xfrm>
            <a:off x="6948488" y="3716338"/>
            <a:ext cx="360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1</a:t>
            </a:r>
          </a:p>
        </p:txBody>
      </p:sp>
      <p:sp>
        <p:nvSpPr>
          <p:cNvPr id="112771" name="Text Box 131"/>
          <p:cNvSpPr txBox="1">
            <a:spLocks noChangeArrowheads="1"/>
          </p:cNvSpPr>
          <p:nvPr/>
        </p:nvSpPr>
        <p:spPr bwMode="auto">
          <a:xfrm>
            <a:off x="7524750" y="29241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695282" y="210978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4656362" y="2469894"/>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859338" y="141287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38156" y="3498851"/>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6183312" y="3489723"/>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28" name="AutoShape 48">
            <a:extLst>
              <a:ext uri="{FF2B5EF4-FFF2-40B4-BE49-F238E27FC236}">
                <a16:creationId xmlns:a16="http://schemas.microsoft.com/office/drawing/2014/main" id="{55B44C58-0763-4853-AD1A-85100CC5A933}"/>
              </a:ext>
            </a:extLst>
          </p:cNvPr>
          <p:cNvSpPr>
            <a:spLocks noChangeArrowheads="1"/>
          </p:cNvSpPr>
          <p:nvPr/>
        </p:nvSpPr>
        <p:spPr bwMode="auto">
          <a:xfrm rot="10800000" flipV="1">
            <a:off x="1069129" y="2370138"/>
            <a:ext cx="720725" cy="222250"/>
          </a:xfrm>
          <a:custGeom>
            <a:avLst/>
            <a:gdLst>
              <a:gd name="T0" fmla="*/ 630634 w 21600"/>
              <a:gd name="T1" fmla="*/ 111125 h 21600"/>
              <a:gd name="T2" fmla="*/ 360362 w 21600"/>
              <a:gd name="T3" fmla="*/ 222250 h 21600"/>
              <a:gd name="T4" fmla="*/ 90091 w 21600"/>
              <a:gd name="T5" fmla="*/ 111125 h 21600"/>
              <a:gd name="T6" fmla="*/ 3603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 name="Line 51">
            <a:extLst>
              <a:ext uri="{FF2B5EF4-FFF2-40B4-BE49-F238E27FC236}">
                <a16:creationId xmlns:a16="http://schemas.microsoft.com/office/drawing/2014/main" id="{52404C21-8C3F-4E12-B145-42AB1A018ED9}"/>
              </a:ext>
            </a:extLst>
          </p:cNvPr>
          <p:cNvSpPr>
            <a:spLocks noChangeShapeType="1"/>
          </p:cNvSpPr>
          <p:nvPr/>
        </p:nvSpPr>
        <p:spPr bwMode="auto">
          <a:xfrm flipH="1">
            <a:off x="1608401" y="473216"/>
            <a:ext cx="4112775" cy="2283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7" name="Line 79">
            <a:extLst>
              <a:ext uri="{FF2B5EF4-FFF2-40B4-BE49-F238E27FC236}">
                <a16:creationId xmlns:a16="http://schemas.microsoft.com/office/drawing/2014/main" id="{75016423-8278-4661-97D7-8A96B2D1CC60}"/>
              </a:ext>
            </a:extLst>
          </p:cNvPr>
          <p:cNvSpPr>
            <a:spLocks noChangeShapeType="1"/>
          </p:cNvSpPr>
          <p:nvPr/>
        </p:nvSpPr>
        <p:spPr bwMode="auto">
          <a:xfrm flipV="1">
            <a:off x="1614604" y="496046"/>
            <a:ext cx="6563" cy="1861392"/>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 name="正方形/長方形 137">
            <a:extLst>
              <a:ext uri="{FF2B5EF4-FFF2-40B4-BE49-F238E27FC236}">
                <a16:creationId xmlns:a16="http://schemas.microsoft.com/office/drawing/2014/main" id="{6599E671-B85D-4863-9D72-2EAACD0568D0}"/>
              </a:ext>
            </a:extLst>
          </p:cNvPr>
          <p:cNvSpPr/>
          <p:nvPr/>
        </p:nvSpPr>
        <p:spPr>
          <a:xfrm>
            <a:off x="2690942" y="2218753"/>
            <a:ext cx="756259" cy="4517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&lt;&gt;=</a:t>
            </a:r>
            <a:r>
              <a:rPr lang="ja-JP" altLang="en-US" sz="1600" b="1" dirty="0">
                <a:solidFill>
                  <a:schemeClr val="tx1"/>
                </a:solidFill>
              </a:rPr>
              <a:t>？</a:t>
            </a:r>
            <a:endParaRPr kumimoji="1" lang="ja-JP" altLang="en-US" sz="1600" b="1" dirty="0">
              <a:solidFill>
                <a:schemeClr val="tx1"/>
              </a:solidFill>
            </a:endParaRPr>
          </a:p>
        </p:txBody>
      </p:sp>
      <p:cxnSp>
        <p:nvCxnSpPr>
          <p:cNvPr id="139" name="直線矢印コネクタ 138">
            <a:extLst>
              <a:ext uri="{FF2B5EF4-FFF2-40B4-BE49-F238E27FC236}">
                <a16:creationId xmlns:a16="http://schemas.microsoft.com/office/drawing/2014/main" id="{B9CE613A-5768-402E-B1A3-500EAFC1A468}"/>
              </a:ext>
            </a:extLst>
          </p:cNvPr>
          <p:cNvCxnSpPr>
            <a:cxnSpLocks/>
            <a:stCxn id="138" idx="1"/>
          </p:cNvCxnSpPr>
          <p:nvPr/>
        </p:nvCxnSpPr>
        <p:spPr>
          <a:xfrm flipH="1" flipV="1">
            <a:off x="1721880" y="2441368"/>
            <a:ext cx="969062" cy="3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839570E8-E0AB-442B-951A-7B7E6E60129A}"/>
              </a:ext>
            </a:extLst>
          </p:cNvPr>
          <p:cNvCxnSpPr>
            <a:cxnSpLocks/>
          </p:cNvCxnSpPr>
          <p:nvPr/>
        </p:nvCxnSpPr>
        <p:spPr>
          <a:xfrm flipH="1">
            <a:off x="3440059" y="2311655"/>
            <a:ext cx="3080599" cy="125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矢印コネクタ 144">
            <a:extLst>
              <a:ext uri="{FF2B5EF4-FFF2-40B4-BE49-F238E27FC236}">
                <a16:creationId xmlns:a16="http://schemas.microsoft.com/office/drawing/2014/main" id="{A358F485-05F8-41B8-BF4D-3195616C1317}"/>
              </a:ext>
            </a:extLst>
          </p:cNvPr>
          <p:cNvCxnSpPr>
            <a:cxnSpLocks/>
            <a:stCxn id="112780" idx="2"/>
          </p:cNvCxnSpPr>
          <p:nvPr/>
        </p:nvCxnSpPr>
        <p:spPr>
          <a:xfrm flipH="1">
            <a:off x="3434501" y="2384424"/>
            <a:ext cx="3729094" cy="305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A331930A-671C-4F13-A2F7-000E350E8917}"/>
              </a:ext>
            </a:extLst>
          </p:cNvPr>
          <p:cNvCxnSpPr/>
          <p:nvPr/>
        </p:nvCxnSpPr>
        <p:spPr>
          <a:xfrm>
            <a:off x="1211196" y="2141538"/>
            <a:ext cx="0" cy="2159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4" name="AutoShape 108">
            <a:extLst>
              <a:ext uri="{FF2B5EF4-FFF2-40B4-BE49-F238E27FC236}">
                <a16:creationId xmlns:a16="http://schemas.microsoft.com/office/drawing/2014/main" id="{6CEB5716-CBEA-46BA-84F2-90D06A00BDFF}"/>
              </a:ext>
            </a:extLst>
          </p:cNvPr>
          <p:cNvSpPr>
            <a:spLocks noChangeArrowheads="1"/>
          </p:cNvSpPr>
          <p:nvPr/>
        </p:nvSpPr>
        <p:spPr bwMode="auto">
          <a:xfrm flipV="1">
            <a:off x="5987755" y="1852077"/>
            <a:ext cx="852531" cy="15611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5" name="Line 3">
            <a:extLst>
              <a:ext uri="{FF2B5EF4-FFF2-40B4-BE49-F238E27FC236}">
                <a16:creationId xmlns:a16="http://schemas.microsoft.com/office/drawing/2014/main" id="{94418F2D-E354-4F46-89C7-8E64E76188D6}"/>
              </a:ext>
            </a:extLst>
          </p:cNvPr>
          <p:cNvSpPr>
            <a:spLocks noChangeShapeType="1"/>
          </p:cNvSpPr>
          <p:nvPr/>
        </p:nvSpPr>
        <p:spPr bwMode="auto">
          <a:xfrm flipH="1" flipV="1">
            <a:off x="6405855" y="1706564"/>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6" name="Line 3">
            <a:extLst>
              <a:ext uri="{FF2B5EF4-FFF2-40B4-BE49-F238E27FC236}">
                <a16:creationId xmlns:a16="http://schemas.microsoft.com/office/drawing/2014/main" id="{52A4CC50-7B20-422B-95C6-5D3AD974101E}"/>
              </a:ext>
            </a:extLst>
          </p:cNvPr>
          <p:cNvSpPr>
            <a:spLocks noChangeShapeType="1"/>
          </p:cNvSpPr>
          <p:nvPr/>
        </p:nvSpPr>
        <p:spPr bwMode="auto">
          <a:xfrm flipH="1" flipV="1">
            <a:off x="6119019" y="1992121"/>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57" name="直線矢印コネクタ 156">
            <a:extLst>
              <a:ext uri="{FF2B5EF4-FFF2-40B4-BE49-F238E27FC236}">
                <a16:creationId xmlns:a16="http://schemas.microsoft.com/office/drawing/2014/main" id="{4632BC9A-2AF9-4DA8-8F40-2AB11EE3EF0A}"/>
              </a:ext>
            </a:extLst>
          </p:cNvPr>
          <p:cNvCxnSpPr>
            <a:cxnSpLocks/>
          </p:cNvCxnSpPr>
          <p:nvPr/>
        </p:nvCxnSpPr>
        <p:spPr>
          <a:xfrm>
            <a:off x="1429713" y="2592388"/>
            <a:ext cx="1654" cy="4794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0" name="Text Box 134">
            <a:extLst>
              <a:ext uri="{FF2B5EF4-FFF2-40B4-BE49-F238E27FC236}">
                <a16:creationId xmlns:a16="http://schemas.microsoft.com/office/drawing/2014/main" id="{6C02B242-E16F-467B-9F91-646902C8192D}"/>
              </a:ext>
            </a:extLst>
          </p:cNvPr>
          <p:cNvSpPr txBox="1">
            <a:spLocks noChangeArrowheads="1"/>
          </p:cNvSpPr>
          <p:nvPr/>
        </p:nvSpPr>
        <p:spPr bwMode="auto">
          <a:xfrm>
            <a:off x="5675313" y="1629743"/>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srca</a:t>
            </a:r>
            <a:endParaRPr lang="en-US" altLang="ja-JP" sz="1200" b="1" dirty="0"/>
          </a:p>
        </p:txBody>
      </p:sp>
      <p:sp>
        <p:nvSpPr>
          <p:cNvPr id="140" name="テキスト ボックス 139">
            <a:extLst>
              <a:ext uri="{FF2B5EF4-FFF2-40B4-BE49-F238E27FC236}">
                <a16:creationId xmlns:a16="http://schemas.microsoft.com/office/drawing/2014/main" id="{D050F40A-6022-4E78-8915-7F532110A04C}"/>
              </a:ext>
            </a:extLst>
          </p:cNvPr>
          <p:cNvSpPr txBox="1"/>
          <p:nvPr/>
        </p:nvSpPr>
        <p:spPr>
          <a:xfrm>
            <a:off x="1933180" y="927926"/>
            <a:ext cx="4704360" cy="646331"/>
          </a:xfrm>
          <a:prstGeom prst="rect">
            <a:avLst/>
          </a:prstGeom>
          <a:solidFill>
            <a:schemeClr val="bg1"/>
          </a:solidFill>
          <a:ln>
            <a:solidFill>
              <a:schemeClr val="tx1"/>
            </a:solidFill>
          </a:ln>
        </p:spPr>
        <p:txBody>
          <a:bodyPr wrap="square" rtlCol="0">
            <a:spAutoFit/>
          </a:bodyPr>
          <a:lstStyle/>
          <a:p>
            <a:r>
              <a:rPr lang="sv-SE" altLang="ja-JP"/>
              <a:t>assign srca = bra_op  ? pcplus4: reg1;</a:t>
            </a:r>
          </a:p>
          <a:p>
            <a:endParaRPr lang="en-US" altLang="ja-JP"/>
          </a:p>
        </p:txBody>
      </p:sp>
      <p:sp>
        <p:nvSpPr>
          <p:cNvPr id="141" name="テキスト ボックス 140">
            <a:extLst>
              <a:ext uri="{FF2B5EF4-FFF2-40B4-BE49-F238E27FC236}">
                <a16:creationId xmlns:a16="http://schemas.microsoft.com/office/drawing/2014/main" id="{B6D62397-EC6E-461B-9F27-94295F9C03C7}"/>
              </a:ext>
            </a:extLst>
          </p:cNvPr>
          <p:cNvSpPr txBox="1"/>
          <p:nvPr/>
        </p:nvSpPr>
        <p:spPr>
          <a:xfrm>
            <a:off x="378060" y="3905469"/>
            <a:ext cx="8418687" cy="2862322"/>
          </a:xfrm>
          <a:prstGeom prst="rect">
            <a:avLst/>
          </a:prstGeom>
          <a:solidFill>
            <a:schemeClr val="bg1"/>
          </a:solidFill>
          <a:ln>
            <a:solidFill>
              <a:schemeClr val="tx1"/>
            </a:solidFill>
          </a:ln>
        </p:spPr>
        <p:txBody>
          <a:bodyPr wrap="square" rtlCol="0">
            <a:spAutoFit/>
          </a:bodyPr>
          <a:lstStyle/>
          <a:p>
            <a:r>
              <a:rPr lang="en-US" altLang="ja-JP"/>
              <a:t>always @(posedge clk or negedge rst_n) </a:t>
            </a:r>
          </a:p>
          <a:p>
            <a:r>
              <a:rPr lang="en-US" altLang="ja-JP"/>
              <a:t>begin </a:t>
            </a:r>
          </a:p>
          <a:p>
            <a:r>
              <a:rPr lang="en-US" altLang="ja-JP"/>
              <a:t>   if(!rst_n) pc &lt;= 0;</a:t>
            </a:r>
          </a:p>
          <a:p>
            <a:r>
              <a:rPr lang="da-DK" altLang="ja-JP"/>
              <a:t>   else if ( (beq_op &amp; (reg1==reg2)) | (bne_op &amp; (reg1!=reg2)) |</a:t>
            </a:r>
          </a:p>
          <a:p>
            <a:r>
              <a:rPr lang="en-US" altLang="ja-JP"/>
              <a:t>   		(blt_op &amp; (sreg1&lt;sreg2) ) | (bge_op &amp; (sreg1&gt;=sreg2) ) |</a:t>
            </a:r>
          </a:p>
          <a:p>
            <a:r>
              <a:rPr lang="en-US" altLang="ja-JP"/>
              <a:t>   		(bltu_op &amp; (reg1&lt;reg2) ) | (bgeu_op &amp; (reg1&gt;=reg2) ) )</a:t>
            </a:r>
          </a:p>
          <a:p>
            <a:r>
              <a:rPr lang="en-US" altLang="ja-JP"/>
              <a:t>     pc &lt;= aluresult;</a:t>
            </a:r>
          </a:p>
          <a:p>
            <a:r>
              <a:rPr lang="en-US" altLang="ja-JP"/>
              <a:t>   else </a:t>
            </a:r>
          </a:p>
          <a:p>
            <a:r>
              <a:rPr lang="en-US" altLang="ja-JP"/>
              <a:t>     pc &lt;= pcplus4;</a:t>
            </a:r>
          </a:p>
          <a:p>
            <a:r>
              <a:rPr lang="en-US" altLang="ja-JP"/>
              <a:t>end</a:t>
            </a:r>
          </a:p>
        </p:txBody>
      </p:sp>
      <p:cxnSp>
        <p:nvCxnSpPr>
          <p:cNvPr id="6" name="直線矢印コネクタ 5">
            <a:extLst>
              <a:ext uri="{FF2B5EF4-FFF2-40B4-BE49-F238E27FC236}">
                <a16:creationId xmlns:a16="http://schemas.microsoft.com/office/drawing/2014/main" id="{362FD631-F341-42F1-8E1E-C951FFE608A2}"/>
              </a:ext>
            </a:extLst>
          </p:cNvPr>
          <p:cNvCxnSpPr>
            <a:stCxn id="140" idx="2"/>
            <a:endCxn id="160" idx="2"/>
          </p:cNvCxnSpPr>
          <p:nvPr/>
        </p:nvCxnSpPr>
        <p:spPr>
          <a:xfrm>
            <a:off x="4285360" y="1574257"/>
            <a:ext cx="1858266" cy="3301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0AE69000-D791-45A4-B584-F012B3EEB829}"/>
              </a:ext>
            </a:extLst>
          </p:cNvPr>
          <p:cNvCxnSpPr/>
          <p:nvPr/>
        </p:nvCxnSpPr>
        <p:spPr>
          <a:xfrm flipH="1" flipV="1">
            <a:off x="2987824" y="2781300"/>
            <a:ext cx="81247" cy="11525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6" name="Text Box 37">
            <a:extLst>
              <a:ext uri="{FF2B5EF4-FFF2-40B4-BE49-F238E27FC236}">
                <a16:creationId xmlns:a16="http://schemas.microsoft.com/office/drawing/2014/main" id="{64B993B5-41D0-4916-AE3D-1CC38DEE7593}"/>
              </a:ext>
            </a:extLst>
          </p:cNvPr>
          <p:cNvSpPr txBox="1">
            <a:spLocks noChangeArrowheads="1"/>
          </p:cNvSpPr>
          <p:nvPr/>
        </p:nvSpPr>
        <p:spPr bwMode="auto">
          <a:xfrm>
            <a:off x="427964" y="238502"/>
            <a:ext cx="8034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a:t>分岐</a:t>
            </a:r>
            <a:endParaRPr lang="en-US" altLang="ja-JP" sz="2400" b="1" dirty="0"/>
          </a:p>
          <a:p>
            <a:r>
              <a:rPr lang="ja-JP" altLang="en-US" sz="2400" b="1" dirty="0"/>
              <a:t>命令</a:t>
            </a:r>
          </a:p>
        </p:txBody>
      </p:sp>
      <p:pic>
        <p:nvPicPr>
          <p:cNvPr id="2" name="オーディオ 1">
            <a:hlinkClick r:id="" action="ppaction://media"/>
            <a:extLst>
              <a:ext uri="{FF2B5EF4-FFF2-40B4-BE49-F238E27FC236}">
                <a16:creationId xmlns:a16="http://schemas.microsoft.com/office/drawing/2014/main" id="{4251314F-59B1-47E4-8390-5345416872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76738750"/>
      </p:ext>
    </p:extLst>
  </p:cSld>
  <p:clrMapOvr>
    <a:masterClrMapping/>
  </p:clrMapOvr>
  <mc:AlternateContent xmlns:mc="http://schemas.openxmlformats.org/markup-compatibility/2006">
    <mc:Choice xmlns:p14="http://schemas.microsoft.com/office/powerpoint/2010/main" Requires="p14">
      <p:transition spd="slow" p14:dur="2000" advTm="128742"/>
    </mc:Choice>
    <mc:Fallback>
      <p:transition spd="slow" advTm="128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173" x="8870950" y="2917825"/>
          <p14:tracePt t="3181" x="8688388" y="2854325"/>
          <p14:tracePt t="3189" x="8523288" y="2817813"/>
          <p14:tracePt t="3199" x="8350250" y="2763838"/>
          <p14:tracePt t="3204" x="8186738" y="2717800"/>
          <p14:tracePt t="3214" x="8031163" y="2671763"/>
          <p14:tracePt t="3220" x="7885113" y="2625725"/>
          <p14:tracePt t="3228" x="7740650" y="2598738"/>
          <p14:tracePt t="3236" x="7602538" y="2535238"/>
          <p14:tracePt t="3244" x="7466013" y="2481263"/>
          <p14:tracePt t="3252" x="7339013" y="2398713"/>
          <p14:tracePt t="3260" x="7219950" y="2371725"/>
          <p14:tracePt t="3268" x="7073900" y="2316163"/>
          <p14:tracePt t="3276" x="6956425" y="2252663"/>
          <p14:tracePt t="3284" x="6819900" y="2197100"/>
          <p14:tracePt t="3292" x="6746875" y="2170113"/>
          <p14:tracePt t="3300" x="6673850" y="2116138"/>
          <p14:tracePt t="3308" x="6564313" y="2089150"/>
          <p14:tracePt t="3317" x="6481763" y="2052638"/>
          <p14:tracePt t="3324" x="6418263" y="2024063"/>
          <p14:tracePt t="3332" x="6335713" y="1970088"/>
          <p14:tracePt t="3341" x="6226175" y="1943100"/>
          <p14:tracePt t="3351" x="6162675" y="1906588"/>
          <p14:tracePt t="3359" x="6080125" y="1878013"/>
          <p14:tracePt t="3365" x="6016625" y="1851025"/>
          <p14:tracePt t="3372" x="5962650" y="1824038"/>
          <p14:tracePt t="3382" x="5880100" y="1797050"/>
          <p14:tracePt t="3389" x="5834063" y="1787525"/>
          <p14:tracePt t="3398" x="5761038" y="1778000"/>
          <p14:tracePt t="3404" x="5716588" y="1768475"/>
          <p14:tracePt t="3412" x="5670550" y="1741488"/>
          <p14:tracePt t="3420" x="5634038" y="1731963"/>
          <p14:tracePt t="3428" x="5570538" y="1724025"/>
          <p14:tracePt t="3436" x="5543550" y="1714500"/>
          <p14:tracePt t="3444" x="5487988" y="1687513"/>
          <p14:tracePt t="3452" x="5441950" y="1677988"/>
          <p14:tracePt t="3460" x="5378450" y="1651000"/>
          <p14:tracePt t="3468" x="5314950" y="1624013"/>
          <p14:tracePt t="3476" x="5297488" y="1614488"/>
          <p14:tracePt t="3484" x="5268913" y="1614488"/>
          <p14:tracePt t="3493" x="5241925" y="1604963"/>
          <p14:tracePt t="3500" x="5232400" y="1604963"/>
          <p14:tracePt t="3508" x="5214938" y="1595438"/>
          <p14:tracePt t="3516" x="5195888" y="1595438"/>
          <p14:tracePt t="3532" x="5187950" y="1595438"/>
          <p14:tracePt t="3717" x="5187950" y="1577975"/>
          <p14:tracePt t="3725" x="5195888" y="1568450"/>
          <p14:tracePt t="3733" x="5241925" y="1541463"/>
          <p14:tracePt t="3743" x="5251450" y="1531938"/>
          <p14:tracePt t="3749" x="5268913" y="1514475"/>
          <p14:tracePt t="3756" x="5297488" y="1495425"/>
          <p14:tracePt t="3813" x="5341938" y="1514475"/>
          <p14:tracePt t="3821" x="5368925" y="1614488"/>
          <p14:tracePt t="3829" x="5405438" y="1697038"/>
          <p14:tracePt t="3838" x="5414963" y="1768475"/>
          <p14:tracePt t="3844" x="5414963" y="1824038"/>
          <p14:tracePt t="3852" x="5414963" y="1878013"/>
          <p14:tracePt t="3860" x="5414963" y="1943100"/>
          <p14:tracePt t="3868" x="5414963" y="1970088"/>
          <p14:tracePt t="3878" x="5414963" y="1979613"/>
          <p14:tracePt t="3889" x="5414963" y="1987550"/>
          <p14:tracePt t="3903" x="5424488" y="1987550"/>
          <p14:tracePt t="3910" x="5441950" y="1987550"/>
          <p14:tracePt t="3918" x="5451475" y="1987550"/>
          <p14:tracePt t="3925" x="5470525" y="1987550"/>
          <p14:tracePt t="3933" x="5487988" y="1960563"/>
          <p14:tracePt t="3941" x="5497513" y="1924050"/>
          <p14:tracePt t="3948" x="5497513" y="1906588"/>
          <p14:tracePt t="3956" x="5497513" y="1887538"/>
          <p14:tracePt t="3966" x="5507038" y="1878013"/>
          <p14:tracePt t="4036" x="5507038" y="1906588"/>
          <p14:tracePt t="4044" x="5507038" y="1914525"/>
          <p14:tracePt t="4060" x="5507038" y="1924050"/>
          <p14:tracePt t="4068" x="5507038" y="1943100"/>
          <p14:tracePt t="4084" x="5507038" y="1951038"/>
          <p14:tracePt t="4254" x="5497513" y="1951038"/>
          <p14:tracePt t="4293" x="5487988" y="1951038"/>
          <p14:tracePt t="4310" x="5461000" y="1951038"/>
          <p14:tracePt t="4317" x="5451475" y="1951038"/>
          <p14:tracePt t="4326" x="5441950" y="1951038"/>
          <p14:tracePt t="4341" x="5414963" y="1943100"/>
          <p14:tracePt t="4373" x="5397500" y="1914525"/>
          <p14:tracePt t="4596" x="5397500" y="1906588"/>
          <p14:tracePt t="4604" x="5397500" y="1897063"/>
          <p14:tracePt t="4612" x="5414963" y="1878013"/>
          <p14:tracePt t="4621" x="5424488" y="1870075"/>
          <p14:tracePt t="4628" x="5424488" y="1860550"/>
          <p14:tracePt t="4636" x="5424488" y="1833563"/>
          <p14:tracePt t="4644" x="5451475" y="1804988"/>
          <p14:tracePt t="4652" x="5461000" y="1787525"/>
          <p14:tracePt t="4660" x="5461000" y="1778000"/>
          <p14:tracePt t="4668" x="5461000" y="1751013"/>
          <p14:tracePt t="4676" x="5470525" y="1731963"/>
          <p14:tracePt t="4684" x="5478463" y="1704975"/>
          <p14:tracePt t="4692" x="5478463" y="1687513"/>
          <p14:tracePt t="4700" x="5487988" y="1641475"/>
          <p14:tracePt t="4708" x="5497513" y="1624013"/>
          <p14:tracePt t="4716" x="5507038" y="1595438"/>
          <p14:tracePt t="4724" x="5514975" y="1587500"/>
          <p14:tracePt t="4734" x="5514975" y="1577975"/>
          <p14:tracePt t="4740" x="5514975" y="1550988"/>
          <p14:tracePt t="4756" x="5514975" y="1522413"/>
          <p14:tracePt t="4773" x="5514975" y="1514475"/>
          <p14:tracePt t="4788" x="5524500" y="1504950"/>
          <p14:tracePt t="4935" x="5507038" y="1514475"/>
          <p14:tracePt t="4951" x="5507038" y="1522413"/>
          <p14:tracePt t="4961" x="5497513" y="1550988"/>
          <p14:tracePt t="4972" x="5497513" y="1558925"/>
          <p14:tracePt t="5158" x="5497513" y="1550988"/>
          <p14:tracePt t="5166" x="5497513" y="1541463"/>
          <p14:tracePt t="5172" x="5497513" y="1522413"/>
          <p14:tracePt t="5181" x="5497513" y="1514475"/>
          <p14:tracePt t="5188" x="5497513" y="1504950"/>
          <p14:tracePt t="5198" x="5497513" y="1485900"/>
          <p14:tracePt t="5204" x="5497513" y="1477963"/>
          <p14:tracePt t="5215" x="5497513" y="1468438"/>
          <p14:tracePt t="5220" x="5497513" y="1458913"/>
          <p14:tracePt t="5228" x="5497513" y="1441450"/>
          <p14:tracePt t="5236" x="5497513" y="1431925"/>
          <p14:tracePt t="5382" x="5497513" y="1441450"/>
          <p14:tracePt t="5390" x="5487988" y="1468438"/>
          <p14:tracePt t="5403" x="5487988" y="1477963"/>
          <p14:tracePt t="5407" x="5487988" y="1504950"/>
          <p14:tracePt t="5413" x="5478463" y="1522413"/>
          <p14:tracePt t="5421" x="5478463" y="1531938"/>
          <p14:tracePt t="5429" x="5478463" y="1550988"/>
          <p14:tracePt t="5445" x="5470525" y="1558925"/>
          <p14:tracePt t="5452" x="5461000" y="1568450"/>
          <p14:tracePt t="5461" x="5451475" y="1577975"/>
          <p14:tracePt t="5468" x="5451475" y="1587500"/>
          <p14:tracePt t="5484" x="5441950" y="1595438"/>
          <p14:tracePt t="5508" x="5441950" y="1604963"/>
          <p14:tracePt t="5516" x="5434013" y="1604963"/>
          <p14:tracePt t="5524" x="5424488" y="1604963"/>
          <p14:tracePt t="5540" x="5405438" y="1614488"/>
          <p14:tracePt t="5564" x="5397500" y="1624013"/>
          <p14:tracePt t="5572" x="5387975" y="1631950"/>
          <p14:tracePt t="5582" x="5378450" y="1631950"/>
          <p14:tracePt t="5598" x="5368925" y="1641475"/>
          <p14:tracePt t="5612" x="5351463" y="1641475"/>
          <p14:tracePt t="5620" x="5341938" y="1641475"/>
          <p14:tracePt t="5628" x="5334000" y="1651000"/>
          <p14:tracePt t="5636" x="5324475" y="1651000"/>
          <p14:tracePt t="5644" x="5297488" y="1651000"/>
          <p14:tracePt t="5652" x="5297488" y="1660525"/>
          <p14:tracePt t="5666" x="5287963" y="1660525"/>
          <p14:tracePt t="5674" x="5268913" y="1660525"/>
          <p14:tracePt t="5680" x="5260975" y="1660525"/>
          <p14:tracePt t="5686" x="5251450" y="1660525"/>
          <p14:tracePt t="5701" x="5241925" y="1660525"/>
          <p14:tracePt t="5716" x="5232400" y="1660525"/>
          <p14:tracePt t="5724" x="5224463" y="1660525"/>
          <p14:tracePt t="5733" x="5214938" y="1660525"/>
          <p14:tracePt t="5740" x="5205413" y="1660525"/>
          <p14:tracePt t="5748" x="5187950" y="1660525"/>
          <p14:tracePt t="5757" x="5168900" y="1660525"/>
          <p14:tracePt t="5772" x="5141913" y="1660525"/>
          <p14:tracePt t="5781" x="5122863" y="1660525"/>
          <p14:tracePt t="5789" x="5105400" y="1660525"/>
          <p14:tracePt t="5798" x="5068888" y="1631950"/>
          <p14:tracePt t="5815" x="5059363" y="1631950"/>
          <p14:tracePt t="5828" x="5041900" y="1624013"/>
          <p14:tracePt t="5870" x="5049838" y="1577975"/>
          <p14:tracePt t="5881" x="5059363" y="1577975"/>
          <p14:tracePt t="5886" x="5105400" y="1577975"/>
          <p14:tracePt t="5893" x="5132388" y="1577975"/>
          <p14:tracePt t="5900" x="5151438" y="1577975"/>
          <p14:tracePt t="5908" x="5187950" y="1577975"/>
          <p14:tracePt t="5916" x="5187950" y="1587500"/>
          <p14:tracePt t="5924" x="5187950" y="1624013"/>
          <p14:tracePt t="5932" x="5151438" y="1677988"/>
          <p14:tracePt t="5941" x="5114925" y="1677988"/>
          <p14:tracePt t="6303" x="5114925" y="1660525"/>
          <p14:tracePt t="6313" x="5122863" y="1604963"/>
          <p14:tracePt t="6319" x="5122863" y="1577975"/>
          <p14:tracePt t="6325" x="5141913" y="1550988"/>
          <p14:tracePt t="6333" x="5187950" y="1550988"/>
          <p14:tracePt t="6340" x="5214938" y="1550988"/>
          <p14:tracePt t="6348" x="5232400" y="1550988"/>
          <p14:tracePt t="6356" x="5241925" y="1550988"/>
          <p14:tracePt t="6365" x="5260975" y="1550988"/>
          <p14:tracePt t="6372" x="5268913" y="1550988"/>
          <p14:tracePt t="6382" x="5278438" y="1531938"/>
          <p14:tracePt t="6388" x="5287963" y="1531938"/>
          <p14:tracePt t="6438" x="5287963" y="1550988"/>
          <p14:tracePt t="6444" x="5314950" y="1614488"/>
          <p14:tracePt t="6452" x="5314950" y="1677988"/>
          <p14:tracePt t="6460" x="5314950" y="1731963"/>
          <p14:tracePt t="6468" x="5324475" y="1787525"/>
          <p14:tracePt t="6477" x="5324475" y="1833563"/>
          <p14:tracePt t="6485" x="5334000" y="1870075"/>
          <p14:tracePt t="6493" x="5334000" y="1906588"/>
          <p14:tracePt t="6500" x="5341938" y="1924050"/>
          <p14:tracePt t="6509" x="5368925" y="1943100"/>
          <p14:tracePt t="6518" x="5368925" y="1951038"/>
          <p14:tracePt t="6526" x="5378450" y="1951038"/>
          <p14:tracePt t="6540" x="5397500" y="1951038"/>
          <p14:tracePt t="6549" x="5414963" y="1951038"/>
          <p14:tracePt t="6556" x="5424488" y="1951038"/>
          <p14:tracePt t="6565" x="5451475" y="1951038"/>
          <p14:tracePt t="6572" x="5461000" y="1951038"/>
          <p14:tracePt t="6597" x="5478463" y="1951038"/>
          <p14:tracePt t="6604" x="5497513" y="1970088"/>
          <p14:tracePt t="6613" x="5507038" y="1970088"/>
          <p14:tracePt t="6620" x="5514975" y="1979613"/>
          <p14:tracePt t="6628" x="5534025" y="2006600"/>
          <p14:tracePt t="6636" x="5551488" y="2024063"/>
          <p14:tracePt t="6644" x="5588000" y="2060575"/>
          <p14:tracePt t="6652" x="5607050" y="2106613"/>
          <p14:tracePt t="6660" x="5624513" y="2125663"/>
          <p14:tracePt t="6668" x="5661025" y="2152650"/>
          <p14:tracePt t="6676" x="5707063" y="2206625"/>
          <p14:tracePt t="6684" x="5734050" y="2225675"/>
          <p14:tracePt t="6692" x="5770563" y="2243138"/>
          <p14:tracePt t="6700" x="5789613" y="2243138"/>
          <p14:tracePt t="6708" x="5807075" y="2262188"/>
          <p14:tracePt t="6716" x="5816600" y="2262188"/>
          <p14:tracePt t="6724" x="5843588" y="2262188"/>
          <p14:tracePt t="6926" x="5853113" y="2262188"/>
          <p14:tracePt t="6934" x="5870575" y="2262188"/>
          <p14:tracePt t="6943" x="5880100" y="2262188"/>
          <p14:tracePt t="6956" x="5889625" y="2252663"/>
          <p14:tracePt t="6965" x="5907088" y="2243138"/>
          <p14:tracePt t="6972" x="5926138" y="2233613"/>
          <p14:tracePt t="6982" x="5935663" y="2225675"/>
          <p14:tracePt t="6988" x="5953125" y="2206625"/>
          <p14:tracePt t="6998" x="5962650" y="2189163"/>
          <p14:tracePt t="7004" x="5980113" y="2170113"/>
          <p14:tracePt t="7014" x="5989638" y="2160588"/>
          <p14:tracePt t="7020" x="5999163" y="2133600"/>
          <p14:tracePt t="7028" x="6016625" y="2116138"/>
          <p14:tracePt t="7036" x="6016625" y="2097088"/>
          <p14:tracePt t="7044" x="6016625" y="2089150"/>
          <p14:tracePt t="7052" x="6026150" y="2079625"/>
          <p14:tracePt t="7192" x="6026150" y="2070100"/>
          <p14:tracePt t="7343" x="6016625" y="2070100"/>
          <p14:tracePt t="7348" x="6016625" y="2079625"/>
          <p14:tracePt t="7478" x="6026150" y="2070100"/>
          <p14:tracePt t="7485" x="6026150" y="2052638"/>
          <p14:tracePt t="7492" x="6035675" y="2052638"/>
          <p14:tracePt t="7500" x="6062663" y="2024063"/>
          <p14:tracePt t="7509" x="6072188" y="2006600"/>
          <p14:tracePt t="7516" x="6080125" y="1997075"/>
          <p14:tracePt t="7524" x="6099175" y="1979613"/>
          <p14:tracePt t="7533" x="6108700" y="1960563"/>
          <p14:tracePt t="7541" x="6116638" y="1943100"/>
          <p14:tracePt t="7549" x="6126163" y="1924050"/>
          <p14:tracePt t="7565" x="6135688" y="1906588"/>
          <p14:tracePt t="7854" x="6153150" y="1897063"/>
          <p14:tracePt t="7870" x="6199188" y="1897063"/>
          <p14:tracePt t="7880" x="6235700" y="1897063"/>
          <p14:tracePt t="7894" x="6318250" y="1897063"/>
          <p14:tracePt t="7900" x="6381750" y="1897063"/>
          <p14:tracePt t="7910" x="6435725" y="1897063"/>
          <p14:tracePt t="7919" x="6491288" y="1897063"/>
          <p14:tracePt t="7924" x="6527800" y="1897063"/>
          <p14:tracePt t="7932" x="6581775" y="1897063"/>
          <p14:tracePt t="7940" x="6627813" y="1897063"/>
          <p14:tracePt t="7949" x="6664325" y="1897063"/>
          <p14:tracePt t="7956" x="6681788" y="1897063"/>
          <p14:tracePt t="7965" x="6691313" y="1897063"/>
          <p14:tracePt t="7972" x="6710363" y="1897063"/>
          <p14:tracePt t="8182" x="6718300" y="1897063"/>
          <p14:tracePt t="8189" x="6746875" y="1897063"/>
          <p14:tracePt t="8200" x="6773863" y="1897063"/>
          <p14:tracePt t="8207" x="6800850" y="1897063"/>
          <p14:tracePt t="8221" x="6864350" y="1897063"/>
          <p14:tracePt t="8229" x="6883400" y="1897063"/>
          <p14:tracePt t="8236" x="6910388" y="1897063"/>
          <p14:tracePt t="8244" x="6929438" y="1897063"/>
          <p14:tracePt t="8252" x="6946900" y="1897063"/>
          <p14:tracePt t="8433" x="6946900" y="1914525"/>
          <p14:tracePt t="8441" x="6946900" y="1924050"/>
          <p14:tracePt t="8448" x="6946900" y="1943100"/>
          <p14:tracePt t="8453" x="6946900" y="1951038"/>
          <p14:tracePt t="8468" x="6946900" y="1979613"/>
          <p14:tracePt t="8476" x="6946900" y="1987550"/>
          <p14:tracePt t="8484" x="6937375" y="1997075"/>
          <p14:tracePt t="8493" x="6937375" y="2006600"/>
          <p14:tracePt t="8500" x="6937375" y="2024063"/>
          <p14:tracePt t="8509" x="6937375" y="2033588"/>
          <p14:tracePt t="8524" x="6937375" y="2060575"/>
          <p14:tracePt t="8540" x="6937375" y="2070100"/>
          <p14:tracePt t="8590" x="6937375" y="2079625"/>
          <p14:tracePt t="8614" x="6937375" y="2089150"/>
          <p14:tracePt t="8630" x="6937375" y="2106613"/>
          <p14:tracePt t="8646" x="6937375" y="2116138"/>
          <p14:tracePt t="8654" x="6929438" y="2116138"/>
          <p14:tracePt t="8669" x="6919913" y="2125663"/>
          <p14:tracePt t="8701" x="6910388" y="2133600"/>
          <p14:tracePt t="8716" x="6900863" y="2133600"/>
          <p14:tracePt t="8725" x="6883400" y="2133600"/>
          <p14:tracePt t="8732" x="6873875" y="2133600"/>
          <p14:tracePt t="8741" x="6837363" y="2133600"/>
          <p14:tracePt t="8748" x="6783388" y="2133600"/>
          <p14:tracePt t="8756" x="6764338" y="2116138"/>
          <p14:tracePt t="8765" x="6718300" y="2106613"/>
          <p14:tracePt t="8773" x="6664325" y="2079625"/>
          <p14:tracePt t="8781" x="6618288" y="2052638"/>
          <p14:tracePt t="8789" x="6573838" y="2043113"/>
          <p14:tracePt t="8797" x="6545263" y="2043113"/>
          <p14:tracePt t="8804" x="6491288" y="2043113"/>
          <p14:tracePt t="8812" x="6445250" y="2033588"/>
          <p14:tracePt t="8820" x="6391275" y="2033588"/>
          <p14:tracePt t="8828" x="6354763" y="2033588"/>
          <p14:tracePt t="8836" x="6299200" y="2033588"/>
          <p14:tracePt t="8844" x="6235700" y="2033588"/>
          <p14:tracePt t="8852" x="6181725" y="2033588"/>
          <p14:tracePt t="8860" x="6126163" y="2033588"/>
          <p14:tracePt t="8868" x="6072188" y="2033588"/>
          <p14:tracePt t="8876" x="6016625" y="2033588"/>
          <p14:tracePt t="8901" x="5916613" y="2033588"/>
          <p14:tracePt t="8910" x="5899150" y="2033588"/>
          <p14:tracePt t="8920" x="5889625" y="2024063"/>
          <p14:tracePt t="8936" x="5870575" y="2024063"/>
          <p14:tracePt t="9134" x="5889625" y="2024063"/>
          <p14:tracePt t="9140" x="5899150" y="2024063"/>
          <p14:tracePt t="9150" x="5907088" y="2024063"/>
          <p14:tracePt t="9156" x="5935663" y="2024063"/>
          <p14:tracePt t="9166" x="5953125" y="2024063"/>
          <p14:tracePt t="9172" x="5972175" y="2043113"/>
          <p14:tracePt t="9181" x="5989638" y="2043113"/>
          <p14:tracePt t="9188" x="5999163" y="2052638"/>
          <p14:tracePt t="9197" x="6016625" y="2060575"/>
          <p14:tracePt t="9204" x="6026150" y="2060575"/>
          <p14:tracePt t="9212" x="6035675" y="2060575"/>
          <p14:tracePt t="9236" x="6062663" y="2060575"/>
          <p14:tracePt t="9252" x="6072188" y="2060575"/>
          <p14:tracePt t="9268" x="6080125" y="2060575"/>
          <p14:tracePt t="9284" x="6089650" y="2060575"/>
          <p14:tracePt t="9300" x="6108700" y="2060575"/>
          <p14:tracePt t="9308" x="6116638" y="2060575"/>
          <p14:tracePt t="9340" x="6126163" y="2052638"/>
          <p14:tracePt t="9364" x="6135688" y="2043113"/>
          <p14:tracePt t="9380" x="6145213" y="2033588"/>
          <p14:tracePt t="9388" x="6153150" y="2024063"/>
          <p14:tracePt t="9399" x="6162675" y="2016125"/>
          <p14:tracePt t="9413" x="6162675" y="2006600"/>
          <p14:tracePt t="9429" x="6172200" y="2006600"/>
          <p14:tracePt t="9462" x="6181725" y="2006600"/>
          <p14:tracePt t="9468" x="6189663" y="1997075"/>
          <p14:tracePt t="9476" x="6199188" y="1987550"/>
          <p14:tracePt t="9485" x="6208713" y="1979613"/>
          <p14:tracePt t="9492" x="6218238" y="1970088"/>
          <p14:tracePt t="9500" x="6245225" y="1951038"/>
          <p14:tracePt t="9508" x="6262688" y="1933575"/>
          <p14:tracePt t="9516" x="6272213" y="1924050"/>
          <p14:tracePt t="9524" x="6272213" y="1914525"/>
          <p14:tracePt t="9532" x="6281738" y="1897063"/>
          <p14:tracePt t="9540" x="6291263" y="1897063"/>
          <p14:tracePt t="9549" x="6291263" y="1887538"/>
          <p14:tracePt t="9556" x="6299200" y="1878013"/>
          <p14:tracePt t="9565" x="6299200" y="1860550"/>
          <p14:tracePt t="9572" x="6318250" y="1841500"/>
          <p14:tracePt t="9597" x="6318250" y="1833563"/>
          <p14:tracePt t="9604" x="6326188" y="1824038"/>
          <p14:tracePt t="9973" x="6335713" y="1824038"/>
          <p14:tracePt t="9998" x="6354763" y="1824038"/>
          <p14:tracePt t="10014" x="6362700" y="1824038"/>
          <p14:tracePt t="10021" x="6362700" y="1814513"/>
          <p14:tracePt t="10028" x="6372225" y="1814513"/>
          <p14:tracePt t="10101" x="6381750" y="1804988"/>
          <p14:tracePt t="10124" x="6381750" y="1797050"/>
          <p14:tracePt t="10358" x="6381750" y="1804988"/>
          <p14:tracePt t="10382" x="6381750" y="1814513"/>
          <p14:tracePt t="10678" x="6381750" y="1833563"/>
          <p14:tracePt t="10942" x="6381750" y="1841500"/>
          <p14:tracePt t="10958" x="6372225" y="1851025"/>
          <p14:tracePt t="10965" x="6362700" y="1860550"/>
          <p14:tracePt t="10981" x="6362700" y="1878013"/>
          <p14:tracePt t="10988" x="6354763" y="1878013"/>
          <p14:tracePt t="11004" x="6345238" y="1887538"/>
          <p14:tracePt t="11856" x="6318250" y="1933575"/>
          <p14:tracePt t="11870" x="6308725" y="1933575"/>
          <p14:tracePt t="11885" x="6299200" y="1943100"/>
          <p14:tracePt t="12374" x="6291263" y="1933575"/>
          <p14:tracePt t="12381" x="6281738" y="1933575"/>
          <p14:tracePt t="12397" x="6272213" y="1924050"/>
          <p14:tracePt t="12404" x="6272213" y="1906588"/>
          <p14:tracePt t="12415" x="6272213" y="1897063"/>
          <p14:tracePt t="12420" x="6272213" y="1887538"/>
          <p14:tracePt t="12428" x="6262688" y="1870075"/>
          <p14:tracePt t="12446" x="6254750" y="1851025"/>
          <p14:tracePt t="12461" x="6235700" y="1833563"/>
          <p14:tracePt t="12468" x="6181725" y="1787525"/>
          <p14:tracePt t="12476" x="6162675" y="1778000"/>
          <p14:tracePt t="12484" x="6099175" y="1768475"/>
          <p14:tracePt t="12494" x="6043613" y="1741488"/>
          <p14:tracePt t="12500" x="5907088" y="1724025"/>
          <p14:tracePt t="12510" x="5780088" y="1714500"/>
          <p14:tracePt t="12519" x="5634038" y="1697038"/>
          <p14:tracePt t="12530" x="5470525" y="1668463"/>
          <p14:tracePt t="12535" x="5287963" y="1624013"/>
          <p14:tracePt t="12541" x="5105400" y="1587500"/>
          <p14:tracePt t="12549" x="4932363" y="1541463"/>
          <p14:tracePt t="12556" x="4767263" y="1485900"/>
          <p14:tracePt t="12564" x="4613275" y="1441450"/>
          <p14:tracePt t="12572" x="4467225" y="1412875"/>
          <p14:tracePt t="12581" x="4357688" y="1368425"/>
          <p14:tracePt t="12590" x="4257675" y="1339850"/>
          <p14:tracePt t="12598" x="4138613" y="1276350"/>
          <p14:tracePt t="12604" x="4084638" y="1258888"/>
          <p14:tracePt t="12614" x="4038600" y="1231900"/>
          <p14:tracePt t="12620" x="4002088" y="1212850"/>
          <p14:tracePt t="12628" x="3975100" y="1203325"/>
          <p14:tracePt t="12636" x="3948113" y="1185863"/>
          <p14:tracePt t="12644" x="3911600" y="1176338"/>
          <p14:tracePt t="12652" x="3902075" y="1176338"/>
          <p14:tracePt t="12660" x="3865563" y="1176338"/>
          <p14:tracePt t="12668" x="3838575" y="1158875"/>
          <p14:tracePt t="12676" x="3810000" y="1158875"/>
          <p14:tracePt t="12684" x="3765550" y="1158875"/>
          <p14:tracePt t="12692" x="3709988" y="1158875"/>
          <p14:tracePt t="12700" x="3656013" y="1158875"/>
          <p14:tracePt t="12708" x="3582988" y="1158875"/>
          <p14:tracePt t="12716" x="3527425" y="1158875"/>
          <p14:tracePt t="12724" x="3436938" y="1158875"/>
          <p14:tracePt t="12732" x="3346450" y="1158875"/>
          <p14:tracePt t="12740" x="3273425" y="1158875"/>
          <p14:tracePt t="12748" x="3181350" y="1158875"/>
          <p14:tracePt t="12757" x="3081338" y="1149350"/>
          <p14:tracePt t="12764" x="3027363" y="1149350"/>
          <p14:tracePt t="12772" x="2944813" y="1122363"/>
          <p14:tracePt t="12780" x="2889250" y="1112838"/>
          <p14:tracePt t="12788" x="2808288" y="1093788"/>
          <p14:tracePt t="12798" x="2771775" y="1093788"/>
          <p14:tracePt t="12805" x="2725738" y="1085850"/>
          <p14:tracePt t="12814" x="2708275" y="1076325"/>
          <p14:tracePt t="12926" x="2708275" y="1066800"/>
          <p14:tracePt t="12933" x="2725738" y="1066800"/>
          <p14:tracePt t="12941" x="2744788" y="1066800"/>
          <p14:tracePt t="12950" x="2771775" y="1066800"/>
          <p14:tracePt t="12957" x="2789238" y="1066800"/>
          <p14:tracePt t="12964" x="2817813" y="1066800"/>
          <p14:tracePt t="12972" x="2835275" y="1066800"/>
          <p14:tracePt t="12983" x="2852738" y="1066800"/>
          <p14:tracePt t="12988" x="2862263" y="1066800"/>
          <p14:tracePt t="13004" x="2871788" y="1066800"/>
          <p14:tracePt t="13020" x="2881313" y="1076325"/>
          <p14:tracePt t="13141" x="2881313" y="1085850"/>
          <p14:tracePt t="13151" x="2871788" y="1085850"/>
          <p14:tracePt t="13156" x="2852738" y="1085850"/>
          <p14:tracePt t="13165" x="2825750" y="1085850"/>
          <p14:tracePt t="13172" x="2808288" y="1085850"/>
          <p14:tracePt t="13181" x="2781300" y="1085850"/>
          <p14:tracePt t="13188" x="2771775" y="1085850"/>
          <p14:tracePt t="13204" x="2762250" y="1085850"/>
          <p14:tracePt t="13214" x="2744788" y="1085850"/>
          <p14:tracePt t="13228" x="2725738" y="1066800"/>
          <p14:tracePt t="13252" x="2725738" y="1057275"/>
          <p14:tracePt t="13277" x="2725738" y="1049338"/>
          <p14:tracePt t="13292" x="2725738" y="1039813"/>
          <p14:tracePt t="13300" x="2725738" y="1030288"/>
          <p14:tracePt t="13308" x="2725738" y="1020763"/>
          <p14:tracePt t="13324" x="2725738" y="1012825"/>
          <p14:tracePt t="13332" x="2725738" y="984250"/>
          <p14:tracePt t="13340" x="2735263" y="976313"/>
          <p14:tracePt t="13348" x="2744788" y="966788"/>
          <p14:tracePt t="13356" x="2762250" y="957263"/>
          <p14:tracePt t="13364" x="2789238" y="939800"/>
          <p14:tracePt t="13372" x="2798763" y="930275"/>
          <p14:tracePt t="13380" x="2825750" y="920750"/>
          <p14:tracePt t="13388" x="2835275" y="920750"/>
          <p14:tracePt t="13400" x="2871788" y="920750"/>
          <p14:tracePt t="13406" x="2898775" y="920750"/>
          <p14:tracePt t="13417" x="2917825" y="911225"/>
          <p14:tracePt t="13420" x="2971800" y="911225"/>
          <p14:tracePt t="13431" x="3008313" y="911225"/>
          <p14:tracePt t="13436" x="3027363" y="911225"/>
          <p14:tracePt t="13448" x="3063875" y="911225"/>
          <p14:tracePt t="13452" x="3071813" y="911225"/>
          <p14:tracePt t="13462" x="3108325" y="911225"/>
          <p14:tracePt t="13468" x="3127375" y="920750"/>
          <p14:tracePt t="13476" x="3136900" y="930275"/>
          <p14:tracePt t="13484" x="3154363" y="957263"/>
          <p14:tracePt t="13492" x="3154363" y="966788"/>
          <p14:tracePt t="13500" x="3154363" y="976313"/>
          <p14:tracePt t="13508" x="3163888" y="993775"/>
          <p14:tracePt t="13516" x="3181350" y="1020763"/>
          <p14:tracePt t="13532" x="3181350" y="1030288"/>
          <p14:tracePt t="13540" x="3190875" y="1057275"/>
          <p14:tracePt t="13548" x="3190875" y="1066800"/>
          <p14:tracePt t="13556" x="3200400" y="1076325"/>
          <p14:tracePt t="13572" x="3200400" y="1085850"/>
          <p14:tracePt t="13581" x="3200400" y="1103313"/>
          <p14:tracePt t="13590" x="3208338" y="1112838"/>
          <p14:tracePt t="13597" x="3208338" y="1122363"/>
          <p14:tracePt t="13604" x="3208338" y="1139825"/>
          <p14:tracePt t="13620" x="3208338" y="1149350"/>
          <p14:tracePt t="13628" x="3208338" y="1158875"/>
          <p14:tracePt t="13644" x="3208338" y="1176338"/>
          <p14:tracePt t="13660" x="3208338" y="1195388"/>
          <p14:tracePt t="13668" x="3181350" y="1222375"/>
          <p14:tracePt t="13676" x="3163888" y="1222375"/>
          <p14:tracePt t="13684" x="3136900" y="1239838"/>
          <p14:tracePt t="13692" x="3108325" y="1249363"/>
          <p14:tracePt t="13700" x="3100388" y="1249363"/>
          <p14:tracePt t="13708" x="3054350" y="1249363"/>
          <p14:tracePt t="13716" x="3017838" y="1249363"/>
          <p14:tracePt t="13724" x="3008313" y="1258888"/>
          <p14:tracePt t="13733" x="2990850" y="1258888"/>
          <p14:tracePt t="13846" x="3054350" y="1258888"/>
          <p14:tracePt t="13855" x="3100388" y="1258888"/>
          <p14:tracePt t="13864" x="3136900" y="1258888"/>
          <p14:tracePt t="13872" x="3163888" y="1258888"/>
          <p14:tracePt t="13885" x="3263900" y="1258888"/>
          <p14:tracePt t="13892" x="3300413" y="1258888"/>
          <p14:tracePt t="13900" x="3346450" y="1258888"/>
          <p14:tracePt t="13908" x="3354388" y="1258888"/>
          <p14:tracePt t="13916" x="3363913" y="1258888"/>
          <p14:tracePt t="13933" x="3400425" y="1258888"/>
          <p14:tracePt t="13940" x="3409950" y="1249363"/>
          <p14:tracePt t="13965" x="3409950" y="1239838"/>
          <p14:tracePt t="14172" x="3436938" y="1231900"/>
          <p14:tracePt t="14181" x="3482975" y="1231900"/>
          <p14:tracePt t="14188" x="3509963" y="1231900"/>
          <p14:tracePt t="14196" x="3556000" y="1222375"/>
          <p14:tracePt t="14204" x="3629025" y="1222375"/>
          <p14:tracePt t="14215" x="3719513" y="1195388"/>
          <p14:tracePt t="14220" x="3802063" y="1176338"/>
          <p14:tracePt t="14230" x="3856038" y="1176338"/>
          <p14:tracePt t="14236" x="3911600" y="1166813"/>
          <p14:tracePt t="14244" x="3956050" y="1166813"/>
          <p14:tracePt t="14252" x="3975100" y="1158875"/>
          <p14:tracePt t="14261" x="4002088" y="1158875"/>
          <p14:tracePt t="14268" x="4011613" y="1158875"/>
          <p14:tracePt t="14512" x="4021138" y="1158875"/>
          <p14:tracePt t="14530" x="4029075" y="1158875"/>
          <p14:tracePt t="14537" x="4048125" y="1158875"/>
          <p14:tracePt t="14549" x="4057650" y="1158875"/>
          <p14:tracePt t="14564" x="4065588" y="1158875"/>
          <p14:tracePt t="14697" x="4075113" y="1158875"/>
          <p14:tracePt t="14703" x="4075113" y="1166813"/>
          <p14:tracePt t="14709" x="4075113" y="1176338"/>
          <p14:tracePt t="14717" x="4075113" y="1185863"/>
          <p14:tracePt t="14726" x="4075113" y="1203325"/>
          <p14:tracePt t="14733" x="4075113" y="1222375"/>
          <p14:tracePt t="14742" x="4075113" y="1239838"/>
          <p14:tracePt t="14751" x="4075113" y="1276350"/>
          <p14:tracePt t="14767" x="4075113" y="1312863"/>
          <p14:tracePt t="14777" x="4075113" y="1349375"/>
          <p14:tracePt t="14783" x="4075113" y="1358900"/>
          <p14:tracePt t="14789" x="4075113" y="1395413"/>
          <p14:tracePt t="14801" x="4075113" y="1422400"/>
          <p14:tracePt t="14806" x="4075113" y="1449388"/>
          <p14:tracePt t="14817" x="4075113" y="1468438"/>
          <p14:tracePt t="14821" x="4102100" y="1504950"/>
          <p14:tracePt t="14832" x="4111625" y="1522413"/>
          <p14:tracePt t="14836" x="4129088" y="1558925"/>
          <p14:tracePt t="14846" x="4148138" y="1595438"/>
          <p14:tracePt t="14855" x="4157663" y="1614488"/>
          <p14:tracePt t="14861" x="4157663" y="1651000"/>
          <p14:tracePt t="14868" x="4165600" y="1677988"/>
          <p14:tracePt t="14889" x="4175125" y="1751013"/>
          <p14:tracePt t="14893" x="4175125" y="1768475"/>
          <p14:tracePt t="14900" x="4175125" y="1797050"/>
          <p14:tracePt t="14908" x="4175125" y="1814513"/>
          <p14:tracePt t="14916" x="4175125" y="1860550"/>
          <p14:tracePt t="14924" x="4175125" y="1870075"/>
          <p14:tracePt t="14932" x="4175125" y="1878013"/>
          <p14:tracePt t="14940" x="4175125" y="1897063"/>
          <p14:tracePt t="14948" x="4175125" y="1906588"/>
          <p14:tracePt t="14956" x="4175125" y="1924050"/>
          <p14:tracePt t="14964" x="4175125" y="1943100"/>
          <p14:tracePt t="14972" x="4165600" y="1951038"/>
          <p14:tracePt t="14981" x="4157663" y="1960563"/>
          <p14:tracePt t="14988" x="4148138" y="1960563"/>
          <p14:tracePt t="14996" x="4148138" y="1970088"/>
          <p14:tracePt t="15004" x="4129088" y="1970088"/>
          <p14:tracePt t="15013" x="4121150" y="1979613"/>
          <p14:tracePt t="15020" x="4102100" y="1997075"/>
          <p14:tracePt t="15028" x="4075113" y="1997075"/>
          <p14:tracePt t="15036" x="4029075" y="1997075"/>
          <p14:tracePt t="15044" x="3975100" y="1997075"/>
          <p14:tracePt t="15052" x="3902075" y="1997075"/>
          <p14:tracePt t="15060" x="3810000" y="1997075"/>
          <p14:tracePt t="15068" x="3702050" y="1997075"/>
          <p14:tracePt t="15076" x="3536950" y="1997075"/>
          <p14:tracePt t="15084" x="3390900" y="1997075"/>
          <p14:tracePt t="15092" x="3171825" y="1997075"/>
          <p14:tracePt t="15100" x="2944813" y="1997075"/>
          <p14:tracePt t="15108" x="2744788" y="1997075"/>
          <p14:tracePt t="15117" x="2498725" y="1997075"/>
          <p14:tracePt t="15124" x="2352675" y="1997075"/>
          <p14:tracePt t="15132" x="2151063" y="1997075"/>
          <p14:tracePt t="15140" x="1978025" y="1997075"/>
          <p14:tracePt t="15150" x="1831975" y="1997075"/>
          <p14:tracePt t="15156" x="1722438" y="1997075"/>
          <p14:tracePt t="15165" x="1658938" y="1997075"/>
          <p14:tracePt t="15172" x="1622425" y="1997075"/>
          <p14:tracePt t="15181" x="1612900" y="1997075"/>
          <p14:tracePt t="15342" x="1604963" y="2006600"/>
          <p14:tracePt t="15350" x="1604963" y="2016125"/>
          <p14:tracePt t="15357" x="1595438" y="2024063"/>
          <p14:tracePt t="15365" x="1595438" y="2033588"/>
          <p14:tracePt t="15372" x="1595438" y="2043113"/>
          <p14:tracePt t="15381" x="1568450" y="2070100"/>
          <p14:tracePt t="15400" x="1549400" y="2079625"/>
          <p14:tracePt t="15404" x="1512888" y="2106613"/>
          <p14:tracePt t="15414" x="1504950" y="2116138"/>
          <p14:tracePt t="15420" x="1485900" y="2116138"/>
          <p14:tracePt t="15430" x="1449388" y="2143125"/>
          <p14:tracePt t="15436" x="1422400" y="2160588"/>
          <p14:tracePt t="15446" x="1376363" y="2170113"/>
          <p14:tracePt t="15452" x="1322388" y="2179638"/>
          <p14:tracePt t="15460" x="1276350" y="2206625"/>
          <p14:tracePt t="15468" x="1249363" y="2206625"/>
          <p14:tracePt t="15476" x="1203325" y="2216150"/>
          <p14:tracePt t="15485" x="1176338" y="2216150"/>
          <p14:tracePt t="15492" x="1149350" y="2216150"/>
          <p14:tracePt t="15500" x="1112838" y="2216150"/>
          <p14:tracePt t="15508" x="1103313" y="2216150"/>
          <p14:tracePt t="15744" x="1084263" y="2216150"/>
          <p14:tracePt t="15894" x="1076325" y="2216150"/>
          <p14:tracePt t="16015" x="1130300" y="2216150"/>
          <p14:tracePt t="16022" x="1212850" y="2216150"/>
          <p14:tracePt t="16029" x="1303338" y="2216150"/>
          <p14:tracePt t="16036" x="1376363" y="2216150"/>
          <p14:tracePt t="16045" x="1485900" y="2225675"/>
          <p14:tracePt t="16053" x="1595438" y="2233613"/>
          <p14:tracePt t="16061" x="1714500" y="2252663"/>
          <p14:tracePt t="16069" x="1841500" y="2279650"/>
          <p14:tracePt t="16077" x="1951038" y="2298700"/>
          <p14:tracePt t="16084" x="2078038" y="2306638"/>
          <p14:tracePt t="16092" x="2206625" y="2325688"/>
          <p14:tracePt t="16100" x="2324100" y="2335213"/>
          <p14:tracePt t="16108" x="2452688" y="2362200"/>
          <p14:tracePt t="16117" x="2562225" y="2362200"/>
          <p14:tracePt t="16124" x="2689225" y="2362200"/>
          <p14:tracePt t="16133" x="2781300" y="2379663"/>
          <p14:tracePt t="16140" x="2908300" y="2379663"/>
          <p14:tracePt t="16148" x="2998788" y="2379663"/>
          <p14:tracePt t="16158" x="3117850" y="2379663"/>
          <p14:tracePt t="16167" x="3208338" y="2379663"/>
          <p14:tracePt t="16173" x="3317875" y="2379663"/>
          <p14:tracePt t="16184" x="3409950" y="2379663"/>
          <p14:tracePt t="16190" x="3519488" y="2379663"/>
          <p14:tracePt t="16199" x="3592513" y="2379663"/>
          <p14:tracePt t="16204" x="3702050" y="2379663"/>
          <p14:tracePt t="16213" x="3792538" y="2379663"/>
          <p14:tracePt t="16220" x="3865563" y="2379663"/>
          <p14:tracePt t="16231" x="3975100" y="2389188"/>
          <p14:tracePt t="16237" x="4075113" y="2408238"/>
          <p14:tracePt t="16244" x="4165600" y="2416175"/>
          <p14:tracePt t="16252" x="4238625" y="2435225"/>
          <p14:tracePt t="16261" x="4303713" y="2444750"/>
          <p14:tracePt t="16268" x="4376738" y="2444750"/>
          <p14:tracePt t="16276" x="4440238" y="2452688"/>
          <p14:tracePt t="16284" x="4476750" y="2452688"/>
          <p14:tracePt t="16292" x="4521200" y="2481263"/>
          <p14:tracePt t="16300" x="4576763" y="2481263"/>
          <p14:tracePt t="16308" x="4603750" y="2481263"/>
          <p14:tracePt t="16316" x="4649788" y="2489200"/>
          <p14:tracePt t="16324" x="4676775" y="2489200"/>
          <p14:tracePt t="16338" x="4686300" y="2489200"/>
          <p14:tracePt t="16340" x="4703763" y="2489200"/>
          <p14:tracePt t="16348" x="4722813" y="2489200"/>
          <p14:tracePt t="16356" x="4730750" y="2489200"/>
          <p14:tracePt t="16372" x="4740275" y="2489200"/>
          <p14:tracePt t="16380" x="4759325" y="2489200"/>
          <p14:tracePt t="16388" x="4767263" y="2489200"/>
          <p14:tracePt t="16406" x="4776788" y="2489200"/>
          <p14:tracePt t="16419" x="4803775" y="2489200"/>
          <p14:tracePt t="16422" x="4822825" y="2489200"/>
          <p14:tracePt t="16437" x="4849813" y="2489200"/>
          <p14:tracePt t="16450" x="4868863" y="2489200"/>
          <p14:tracePt t="16453" x="4895850" y="2489200"/>
          <p14:tracePt t="16464" x="4932363" y="2489200"/>
          <p14:tracePt t="16468" x="4959350" y="2489200"/>
          <p14:tracePt t="16476" x="4995863" y="2489200"/>
          <p14:tracePt t="16484" x="5032375" y="2498725"/>
          <p14:tracePt t="16500" x="5049838" y="2498725"/>
          <p14:tracePt t="16508" x="5078413" y="2498725"/>
          <p14:tracePt t="16516" x="5114925" y="2498725"/>
          <p14:tracePt t="16524" x="5132388" y="2498725"/>
          <p14:tracePt t="16532" x="5151438" y="2498725"/>
          <p14:tracePt t="16540" x="5159375" y="2498725"/>
          <p14:tracePt t="16548" x="5178425" y="2498725"/>
          <p14:tracePt t="16557" x="5195888" y="2498725"/>
          <p14:tracePt t="16564" x="5224463" y="2498725"/>
          <p14:tracePt t="16572" x="5268913" y="2498725"/>
          <p14:tracePt t="16580" x="5287963" y="2498725"/>
          <p14:tracePt t="16589" x="5324475" y="2498725"/>
          <p14:tracePt t="16597" x="5341938" y="2498725"/>
          <p14:tracePt t="16604" x="5387975" y="2498725"/>
          <p14:tracePt t="16613" x="5441950" y="2481263"/>
          <p14:tracePt t="16620" x="5507038" y="2471738"/>
          <p14:tracePt t="16630" x="5534025" y="2471738"/>
          <p14:tracePt t="16638" x="5561013" y="2462213"/>
          <p14:tracePt t="16651" x="5616575" y="2462213"/>
          <p14:tracePt t="16654" x="5661025" y="2452688"/>
          <p14:tracePt t="16662" x="5734050" y="2452688"/>
          <p14:tracePt t="16670" x="5789613" y="2444750"/>
          <p14:tracePt t="16678" x="5834063" y="2425700"/>
          <p14:tracePt t="16686" x="5862638" y="2416175"/>
          <p14:tracePt t="16694" x="5899150" y="2416175"/>
          <p14:tracePt t="16701" x="5907088" y="2416175"/>
          <p14:tracePt t="16709" x="5916613" y="2408238"/>
          <p14:tracePt t="16821" x="5926138" y="2408238"/>
          <p14:tracePt t="16904" x="5935663" y="2408238"/>
          <p14:tracePt t="16916" x="5953125" y="2408238"/>
          <p14:tracePt t="16940" x="5962650" y="2408238"/>
          <p14:tracePt t="16957" x="5972175" y="2408238"/>
          <p14:tracePt t="17004" x="5989638" y="2389188"/>
          <p14:tracePt t="17012" x="5999163" y="2379663"/>
          <p14:tracePt t="17028" x="6007100" y="2371725"/>
          <p14:tracePt t="17052" x="6016625" y="2362200"/>
          <p14:tracePt t="17060" x="6043613" y="2352675"/>
          <p14:tracePt t="17077" x="6053138" y="2335213"/>
          <p14:tracePt t="17092" x="6062663" y="2325688"/>
          <p14:tracePt t="17124" x="6062663" y="2306638"/>
          <p14:tracePt t="17132" x="6072188" y="2306638"/>
          <p14:tracePt t="17156" x="6072188" y="2298700"/>
          <p14:tracePt t="17220" x="6072188" y="2289175"/>
          <p14:tracePt t="17229" x="6072188" y="2279650"/>
          <p14:tracePt t="17237" x="6080125" y="2270125"/>
          <p14:tracePt t="17255" x="6080125" y="2262188"/>
          <p14:tracePt t="17260" x="6089650" y="2243138"/>
          <p14:tracePt t="17276" x="6089650" y="2233613"/>
          <p14:tracePt t="17284" x="6089650" y="2225675"/>
          <p14:tracePt t="17292" x="6089650" y="2216150"/>
          <p14:tracePt t="17300" x="6099175" y="2197100"/>
          <p14:tracePt t="17308" x="6099175" y="2179638"/>
          <p14:tracePt t="17316" x="6099175" y="2170113"/>
          <p14:tracePt t="17324" x="6099175" y="2160588"/>
          <p14:tracePt t="17332" x="6099175" y="2152650"/>
          <p14:tracePt t="17340" x="6099175" y="2143125"/>
          <p14:tracePt t="17356" x="6108700" y="2125663"/>
          <p14:tracePt t="17381" x="6108700" y="2106613"/>
          <p14:tracePt t="17396" x="6108700" y="2097088"/>
          <p14:tracePt t="17417" x="6108700" y="2089150"/>
          <p14:tracePt t="17424" x="6108700" y="2079625"/>
          <p14:tracePt t="17612" x="6108700" y="2070100"/>
          <p14:tracePt t="17620" x="6099175" y="2070100"/>
          <p14:tracePt t="17629" x="6080125" y="2070100"/>
          <p14:tracePt t="17636" x="6062663" y="2097088"/>
          <p14:tracePt t="17644" x="6043613" y="2106613"/>
          <p14:tracePt t="17652" x="6035675" y="2106613"/>
          <p14:tracePt t="17668" x="6026150" y="2116138"/>
          <p14:tracePt t="17676" x="6016625" y="2116138"/>
          <p14:tracePt t="17684" x="6007100" y="2125663"/>
          <p14:tracePt t="17839" x="6007100" y="2133600"/>
          <p14:tracePt t="17852" x="6016625" y="2133600"/>
          <p14:tracePt t="17860" x="6035675" y="2133600"/>
          <p14:tracePt t="17876" x="6053138" y="2133600"/>
          <p14:tracePt t="17884" x="6072188" y="2125663"/>
          <p14:tracePt t="17894" x="6089650" y="2116138"/>
          <p14:tracePt t="17904" x="6126163" y="2116138"/>
          <p14:tracePt t="17909" x="6145213" y="2097088"/>
          <p14:tracePt t="17917" x="6153150" y="2089150"/>
          <p14:tracePt t="17925" x="6162675" y="2089150"/>
          <p14:tracePt t="17933" x="6172200" y="2079625"/>
          <p14:tracePt t="17941" x="6181725" y="2079625"/>
          <p14:tracePt t="17948" x="6189663" y="2079625"/>
          <p14:tracePt t="17956" x="6208713" y="2079625"/>
          <p14:tracePt t="17965" x="6218238" y="2070100"/>
          <p14:tracePt t="18073" x="6218238" y="2060575"/>
          <p14:tracePt t="18086" x="6218238" y="2052638"/>
          <p14:tracePt t="18093" x="6218238" y="2043113"/>
          <p14:tracePt t="18100" x="6181725" y="1997075"/>
          <p14:tracePt t="18108" x="6162675" y="1987550"/>
          <p14:tracePt t="18118" x="6126163" y="1979613"/>
          <p14:tracePt t="18124" x="6089650" y="1951038"/>
          <p14:tracePt t="18132" x="6072188" y="1933575"/>
          <p14:tracePt t="18140" x="6035675" y="1897063"/>
          <p14:tracePt t="18149" x="6016625" y="1878013"/>
          <p14:tracePt t="18156" x="5999163" y="1851025"/>
          <p14:tracePt t="18164" x="5980113" y="1804988"/>
          <p14:tracePt t="18172" x="5962650" y="1787525"/>
          <p14:tracePt t="18181" x="5943600" y="1760538"/>
          <p14:tracePt t="18189" x="5935663" y="1714500"/>
          <p14:tracePt t="18197" x="5916613" y="1687513"/>
          <p14:tracePt t="18205" x="5907088" y="1641475"/>
          <p14:tracePt t="18215" x="5899150" y="1614488"/>
          <p14:tracePt t="18220" x="5889625" y="1577975"/>
          <p14:tracePt t="18231" x="5862638" y="1550988"/>
          <p14:tracePt t="18236" x="5853113" y="1531938"/>
          <p14:tracePt t="18244" x="5843588" y="1504950"/>
          <p14:tracePt t="18252" x="5843588" y="1495425"/>
          <p14:tracePt t="18260" x="5843588" y="1468438"/>
          <p14:tracePt t="18268" x="5843588" y="1458913"/>
          <p14:tracePt t="18276" x="5843588" y="1441450"/>
          <p14:tracePt t="18284" x="5843588" y="1422400"/>
          <p14:tracePt t="18293" x="5843588" y="1412875"/>
          <p14:tracePt t="18300" x="5843588" y="1404938"/>
          <p14:tracePt t="18309" x="5843588" y="1385888"/>
          <p14:tracePt t="18316" x="5843588" y="1368425"/>
          <p14:tracePt t="18324" x="5843588" y="1358900"/>
          <p14:tracePt t="18332" x="5843588" y="1331913"/>
          <p14:tracePt t="18340" x="5843588" y="1322388"/>
          <p14:tracePt t="18348" x="5843588" y="1295400"/>
          <p14:tracePt t="18357" x="5834063" y="1276350"/>
          <p14:tracePt t="18365" x="5834063" y="1268413"/>
          <p14:tracePt t="18372" x="5816600" y="1239838"/>
          <p14:tracePt t="18389" x="5807075" y="1231900"/>
          <p14:tracePt t="18400" x="5797550" y="1212850"/>
          <p14:tracePt t="18404" x="5789613" y="1195388"/>
          <p14:tracePt t="18414" x="5780088" y="1185863"/>
          <p14:tracePt t="18420" x="5770563" y="1176338"/>
          <p14:tracePt t="18446" x="5761038" y="1166813"/>
          <p14:tracePt t="18573" x="5753100" y="1158875"/>
          <p14:tracePt t="18605" x="5743575" y="1166813"/>
          <p14:tracePt t="18612" x="5743575" y="1176338"/>
          <p14:tracePt t="18620" x="5743575" y="1185863"/>
          <p14:tracePt t="18629" x="5743575" y="1195388"/>
          <p14:tracePt t="18637" x="5743575" y="1203325"/>
          <p14:tracePt t="18660" x="5743575" y="1222375"/>
          <p14:tracePt t="18668" x="5743575" y="1231900"/>
          <p14:tracePt t="18684" x="5743575" y="1239838"/>
          <p14:tracePt t="18692" x="5743575" y="1258888"/>
          <p14:tracePt t="18701" x="5761038" y="1276350"/>
          <p14:tracePt t="18708" x="5789613" y="1303338"/>
          <p14:tracePt t="18716" x="5826125" y="1339850"/>
          <p14:tracePt t="18724" x="5870575" y="1385888"/>
          <p14:tracePt t="18733" x="5935663" y="1458913"/>
          <p14:tracePt t="18740" x="5972175" y="1485900"/>
          <p14:tracePt t="18749" x="6053138" y="1587500"/>
          <p14:tracePt t="18756" x="6126163" y="1660525"/>
          <p14:tracePt t="18764" x="6189663" y="1741488"/>
          <p14:tracePt t="18772" x="6254750" y="1841500"/>
          <p14:tracePt t="18780" x="6291263" y="1933575"/>
          <p14:tracePt t="18789" x="6326188" y="1997075"/>
          <p14:tracePt t="18797" x="6381750" y="2079625"/>
          <p14:tracePt t="18804" x="6408738" y="2160588"/>
          <p14:tracePt t="18815" x="6454775" y="2262188"/>
          <p14:tracePt t="18820" x="6464300" y="2298700"/>
          <p14:tracePt t="18830" x="6472238" y="2343150"/>
          <p14:tracePt t="18836" x="6500813" y="2408238"/>
          <p14:tracePt t="18844" x="6518275" y="2452688"/>
          <p14:tracePt t="18852" x="6537325" y="2489200"/>
          <p14:tracePt t="18860" x="6554788" y="2535238"/>
          <p14:tracePt t="18869" x="6573838" y="2571750"/>
          <p14:tracePt t="18882" x="6573838" y="2589213"/>
          <p14:tracePt t="18884" x="6581775" y="2598738"/>
          <p14:tracePt t="18900" x="6581775" y="2608263"/>
          <p14:tracePt t="18925" x="6581775" y="2625725"/>
          <p14:tracePt t="18935" x="6581775" y="2635250"/>
          <p14:tracePt t="18958" x="6581775" y="2644775"/>
          <p14:tracePt t="18970" x="6581775" y="2654300"/>
          <p14:tracePt t="18974" x="6581775" y="2662238"/>
          <p14:tracePt t="18985" x="6581775" y="2671763"/>
          <p14:tracePt t="18990" x="6581775" y="2690813"/>
          <p14:tracePt t="19002" x="6581775" y="2708275"/>
          <p14:tracePt t="19006" x="6581775" y="2717800"/>
          <p14:tracePt t="19019" x="6581775" y="2735263"/>
          <p14:tracePt t="19021" x="6564313" y="2754313"/>
          <p14:tracePt t="19031" x="6564313" y="2763838"/>
          <p14:tracePt t="19036" x="6564313" y="2771775"/>
          <p14:tracePt t="19044" x="6564313" y="2781300"/>
          <p14:tracePt t="19053" x="6554788" y="2800350"/>
          <p14:tracePt t="19068" x="6554788" y="2808288"/>
          <p14:tracePt t="19087" x="6545263" y="2817813"/>
          <p14:tracePt t="19132" x="6537325" y="2836863"/>
          <p14:tracePt t="19164" x="6537325" y="2844800"/>
          <p14:tracePt t="19180" x="6537325" y="2854325"/>
          <p14:tracePt t="19196" x="6527800" y="2863850"/>
          <p14:tracePt t="19706" x="6527800" y="2873375"/>
          <p14:tracePt t="19718" x="6527800" y="2881313"/>
          <p14:tracePt t="19732" x="6527800" y="2890838"/>
          <p14:tracePt t="19741" x="6527800" y="2900363"/>
          <p14:tracePt t="19756" x="6527800" y="2917825"/>
          <p14:tracePt t="19764" x="6527800" y="2927350"/>
          <p14:tracePt t="19813" x="6527800" y="2936875"/>
          <p14:tracePt t="19829" x="6527800" y="2954338"/>
          <p14:tracePt t="19844" x="6527800" y="2963863"/>
          <p14:tracePt t="19860" x="6527800" y="2973388"/>
          <p14:tracePt t="19884" x="6527800" y="2982913"/>
          <p14:tracePt t="19933" x="6527800" y="2990850"/>
          <p14:tracePt t="20449" x="6527800" y="3000375"/>
          <p14:tracePt t="20456" x="6527800" y="3009900"/>
          <p14:tracePt t="20485" x="6527800" y="3017838"/>
          <p14:tracePt t="20494" x="6518275" y="3027363"/>
          <p14:tracePt t="20670" x="6518275" y="3017838"/>
          <p14:tracePt t="20686" x="6518275" y="3009900"/>
          <p14:tracePt t="20708" x="6518275" y="3000375"/>
          <p14:tracePt t="20716" x="6518275" y="2990850"/>
          <p14:tracePt t="20724" x="6518275" y="2982913"/>
          <p14:tracePt t="20732" x="6527800" y="2963863"/>
          <p14:tracePt t="20748" x="6527800" y="2954338"/>
          <p14:tracePt t="20756" x="6527800" y="2936875"/>
          <p14:tracePt t="20764" x="6527800" y="2927350"/>
          <p14:tracePt t="20773" x="6527800" y="2917825"/>
          <p14:tracePt t="20780" x="6537325" y="2917825"/>
          <p14:tracePt t="20789" x="6537325" y="2900363"/>
          <p14:tracePt t="20796" x="6554788" y="2881313"/>
          <p14:tracePt t="20804" x="6564313" y="2863850"/>
          <p14:tracePt t="20813" x="6564313" y="2844800"/>
          <p14:tracePt t="20820" x="6581775" y="2808288"/>
          <p14:tracePt t="20829" x="6591300" y="2781300"/>
          <p14:tracePt t="20837" x="6591300" y="2744788"/>
          <p14:tracePt t="20846" x="6610350" y="2708275"/>
          <p14:tracePt t="20852" x="6610350" y="2681288"/>
          <p14:tracePt t="20860" x="6618288" y="2625725"/>
          <p14:tracePt t="20868" x="6627813" y="2581275"/>
          <p14:tracePt t="20876" x="6627813" y="2544763"/>
          <p14:tracePt t="20896" x="6637338" y="2471738"/>
          <p14:tracePt t="20900" x="6637338" y="2444750"/>
          <p14:tracePt t="20908" x="6654800" y="2408238"/>
          <p14:tracePt t="20916" x="6664325" y="2379663"/>
          <p14:tracePt t="20924" x="6664325" y="2362200"/>
          <p14:tracePt t="20932" x="6664325" y="2335213"/>
          <p14:tracePt t="20940" x="6664325" y="2325688"/>
          <p14:tracePt t="20948" x="6664325" y="2298700"/>
          <p14:tracePt t="20956" x="6664325" y="2279650"/>
          <p14:tracePt t="20964" x="6664325" y="2252663"/>
          <p14:tracePt t="20972" x="6664325" y="2243138"/>
          <p14:tracePt t="20980" x="6664325" y="2233613"/>
          <p14:tracePt t="20996" x="6664325" y="2216150"/>
          <p14:tracePt t="21004" x="6664325" y="2206625"/>
          <p14:tracePt t="21013" x="6664325" y="2197100"/>
          <p14:tracePt t="21268" x="6664325" y="2179638"/>
          <p14:tracePt t="21276" x="6645275" y="2152650"/>
          <p14:tracePt t="21284" x="6627813" y="2133600"/>
          <p14:tracePt t="21292" x="6600825" y="2097088"/>
          <p14:tracePt t="21300" x="6581775" y="2079625"/>
          <p14:tracePt t="21308" x="6545263" y="2052638"/>
          <p14:tracePt t="21316" x="6518275" y="2024063"/>
          <p14:tracePt t="21324" x="6481763" y="1997075"/>
          <p14:tracePt t="21332" x="6464300" y="1987550"/>
          <p14:tracePt t="21340" x="6454775" y="1979613"/>
          <p14:tracePt t="21348" x="6435725" y="1960563"/>
          <p14:tracePt t="21356" x="6418263" y="1943100"/>
          <p14:tracePt t="21365" x="6408738" y="1943100"/>
          <p14:tracePt t="21372" x="6408738" y="1933575"/>
          <p14:tracePt t="21381" x="6399213" y="1914525"/>
          <p14:tracePt t="21396" x="6391275" y="1906588"/>
          <p14:tracePt t="21404" x="6381750" y="1906588"/>
          <p14:tracePt t="21445" x="6381750" y="1887538"/>
          <p14:tracePt t="21711" x="6381750" y="1870075"/>
          <p14:tracePt t="21724" x="6381750" y="1841500"/>
          <p14:tracePt t="21732" x="6381750" y="1833563"/>
          <p14:tracePt t="21740" x="6381750" y="1824038"/>
          <p14:tracePt t="21756" x="6381750" y="1814513"/>
          <p14:tracePt t="21774" x="6381750" y="1797050"/>
          <p14:tracePt t="22013" x="6362700" y="1804988"/>
          <p14:tracePt t="22030" x="6335713" y="1804988"/>
          <p14:tracePt t="22037" x="6318250" y="1833563"/>
          <p14:tracePt t="22045" x="6281738" y="1833563"/>
          <p14:tracePt t="22052" x="6272213" y="1833563"/>
          <p14:tracePt t="22060" x="6254750" y="1833563"/>
          <p14:tracePt t="22077" x="6245225" y="1833563"/>
          <p14:tracePt t="22092" x="6235700" y="1833563"/>
          <p14:tracePt t="22117" x="6226175" y="1833563"/>
          <p14:tracePt t="22140" x="6208713" y="1833563"/>
          <p14:tracePt t="22148" x="6199188" y="1833563"/>
          <p14:tracePt t="22158" x="6189663" y="1824038"/>
          <p14:tracePt t="22174" x="6189663" y="1797050"/>
          <p14:tracePt t="22185" x="6189663" y="1787525"/>
          <p14:tracePt t="22202" x="6189663" y="1760538"/>
          <p14:tracePt t="22205" x="6189663" y="1751013"/>
          <p14:tracePt t="22218" x="6181725" y="1751013"/>
          <p14:tracePt t="22231" x="6181725" y="1741488"/>
          <p14:tracePt t="22247" x="6181725" y="1724025"/>
          <p14:tracePt t="22269" x="6181725" y="1714500"/>
          <p14:tracePt t="22285" x="6181725" y="1704975"/>
          <p14:tracePt t="22301" x="6181725" y="1697038"/>
          <p14:tracePt t="22317" x="6181725" y="1687513"/>
          <p14:tracePt t="22332" x="6181725" y="1677988"/>
          <p14:tracePt t="22341" x="6181725" y="1668463"/>
          <p14:tracePt t="22349" x="6199188" y="1660525"/>
          <p14:tracePt t="22357" x="6226175" y="1660525"/>
          <p14:tracePt t="22364" x="6262688" y="1660525"/>
          <p14:tracePt t="22372" x="6318250" y="1660525"/>
          <p14:tracePt t="22383" x="6372225" y="1660525"/>
          <p14:tracePt t="22390" x="6435725" y="1660525"/>
          <p14:tracePt t="22405" x="6545263" y="1660525"/>
          <p14:tracePt t="22418" x="6573838" y="1660525"/>
          <p14:tracePt t="22421" x="6591300" y="1660525"/>
          <p14:tracePt t="22431" x="6618288" y="1660525"/>
          <p14:tracePt t="22508" x="6627813" y="1660525"/>
          <p14:tracePt t="22516" x="6627813" y="1668463"/>
          <p14:tracePt t="22524" x="6627813" y="1677988"/>
          <p14:tracePt t="22532" x="6618288" y="1714500"/>
          <p14:tracePt t="22540" x="6610350" y="1724025"/>
          <p14:tracePt t="22548" x="6600825" y="1751013"/>
          <p14:tracePt t="22556" x="6573838" y="1778000"/>
          <p14:tracePt t="22565" x="6545263" y="1804988"/>
          <p14:tracePt t="22572" x="6518275" y="1841500"/>
          <p14:tracePt t="22580" x="6508750" y="1860550"/>
          <p14:tracePt t="22588" x="6472238" y="1906588"/>
          <p14:tracePt t="22597" x="6472238" y="1914525"/>
          <p14:tracePt t="22604" x="6454775" y="1951038"/>
          <p14:tracePt t="22613" x="6435725" y="1979613"/>
          <p14:tracePt t="22620" x="6427788" y="1987550"/>
          <p14:tracePt t="22629" x="6408738" y="2016125"/>
          <p14:tracePt t="22644" x="6399213" y="2024063"/>
          <p14:tracePt t="23150" x="6399213" y="2043113"/>
          <p14:tracePt t="23222" x="6399213" y="2052638"/>
          <p14:tracePt t="23294" x="6408738" y="2052638"/>
          <p14:tracePt t="23302" x="6418263" y="2052638"/>
          <p14:tracePt t="23319" x="6427788" y="2043113"/>
          <p14:tracePt t="23334" x="6427788" y="2033588"/>
          <p14:tracePt t="23342" x="6435725" y="2016125"/>
          <p14:tracePt t="23348" x="6445250" y="2016125"/>
          <p14:tracePt t="23357" x="6454775" y="2006600"/>
          <p14:tracePt t="23372" x="6464300" y="2006600"/>
          <p14:tracePt t="23382" x="6472238" y="2006600"/>
          <p14:tracePt t="23388" x="6491288" y="1997075"/>
          <p14:tracePt t="23404" x="6500813" y="1997075"/>
          <p14:tracePt t="23412" x="6500813" y="1987550"/>
          <p14:tracePt t="23429" x="6508750" y="1987550"/>
          <p14:tracePt t="23436" x="6527800" y="1987550"/>
          <p14:tracePt t="23447" x="6545263" y="1970088"/>
          <p14:tracePt t="23452" x="6554788" y="1960563"/>
          <p14:tracePt t="23461" x="6564313" y="1960563"/>
          <p14:tracePt t="23468" x="6581775" y="1951038"/>
          <p14:tracePt t="23476" x="6591300" y="1951038"/>
          <p14:tracePt t="23484" x="6610350" y="1951038"/>
          <p14:tracePt t="23492" x="6618288" y="1951038"/>
          <p14:tracePt t="23500" x="6637338" y="1933575"/>
          <p14:tracePt t="23781" x="6637338" y="1943100"/>
          <p14:tracePt t="24302" x="6618288" y="1960563"/>
          <p14:tracePt t="24312" x="6581775" y="1987550"/>
          <p14:tracePt t="24318" x="6518275" y="2024063"/>
          <p14:tracePt t="24325" x="6481763" y="2043113"/>
          <p14:tracePt t="24332" x="6408738" y="2079625"/>
          <p14:tracePt t="24340" x="6335713" y="2106613"/>
          <p14:tracePt t="24348" x="6218238" y="2152650"/>
          <p14:tracePt t="24356" x="6108700" y="2160588"/>
          <p14:tracePt t="24365" x="5972175" y="2189163"/>
          <p14:tracePt t="24374" x="5843588" y="2233613"/>
          <p14:tracePt t="24385" x="5734050" y="2262188"/>
          <p14:tracePt t="24390" x="5597525" y="2306638"/>
          <p14:tracePt t="24407" x="5297488" y="2398713"/>
          <p14:tracePt t="24416" x="5151438" y="2444750"/>
          <p14:tracePt t="24422" x="4941888" y="2489200"/>
          <p14:tracePt t="24435" x="4759325" y="2535238"/>
          <p14:tracePt t="24439" x="4540250" y="2608263"/>
          <p14:tracePt t="24448" x="4321175" y="2654300"/>
          <p14:tracePt t="24453" x="4048125" y="2754313"/>
          <p14:tracePt t="24461" x="3756025" y="2827338"/>
          <p14:tracePt t="24468" x="3455988" y="2909888"/>
          <p14:tracePt t="24476" x="3163888" y="2990850"/>
          <p14:tracePt t="24485" x="2990850" y="3063875"/>
          <p14:tracePt t="24493" x="2798763" y="3146425"/>
          <p14:tracePt t="24501" x="2625725" y="3219450"/>
          <p14:tracePt t="24510" x="2498725" y="3265488"/>
          <p14:tracePt t="24516" x="2379663" y="3328988"/>
          <p14:tracePt t="24528" x="2287588" y="3365500"/>
          <p14:tracePt t="24535" x="2206625" y="3392488"/>
          <p14:tracePt t="24544" x="2160588" y="3429000"/>
          <p14:tracePt t="24548" x="2124075" y="3438525"/>
          <p14:tracePt t="24556" x="2097088" y="3446463"/>
          <p14:tracePt t="24565" x="2078038" y="3455988"/>
          <p14:tracePt t="24572" x="2060575" y="3475038"/>
          <p14:tracePt t="24581" x="2041525" y="3475038"/>
          <p14:tracePt t="24589" x="2024063" y="3482975"/>
          <p14:tracePt t="24597" x="2005013" y="3482975"/>
          <p14:tracePt t="24604" x="1987550" y="3492500"/>
          <p14:tracePt t="24613" x="1968500" y="3492500"/>
          <p14:tracePt t="24620" x="1951038" y="3502025"/>
          <p14:tracePt t="24629" x="1941513" y="3502025"/>
          <p14:tracePt t="24636" x="1914525" y="3519488"/>
          <p14:tracePt t="24645" x="1905000" y="3529013"/>
          <p14:tracePt t="24652" x="1878013" y="3529013"/>
          <p14:tracePt t="24660" x="1860550" y="3538538"/>
          <p14:tracePt t="24668" x="1831975" y="3538538"/>
          <p14:tracePt t="24676" x="1824038" y="3538538"/>
          <p14:tracePt t="24684" x="1814513" y="3548063"/>
          <p14:tracePt t="24700" x="1795463" y="3548063"/>
          <p14:tracePt t="24974" x="1778000" y="3548063"/>
          <p14:tracePt t="24981" x="1751013" y="3548063"/>
          <p14:tracePt t="24989" x="1741488" y="3548063"/>
          <p14:tracePt t="24997" x="1731963" y="3548063"/>
          <p14:tracePt t="25005" x="1704975" y="3548063"/>
          <p14:tracePt t="25015" x="1685925" y="3548063"/>
          <p14:tracePt t="25020" x="1677988" y="3548063"/>
          <p14:tracePt t="25030" x="1658938" y="3548063"/>
          <p14:tracePt t="25036" x="1649413" y="3548063"/>
          <p14:tracePt t="25047" x="1641475" y="3548063"/>
          <p14:tracePt t="25060" x="1612900" y="3548063"/>
          <p14:tracePt t="25076" x="1604963" y="3548063"/>
          <p14:tracePt t="25757" x="1595438" y="3556000"/>
          <p14:tracePt t="25942" x="1585913" y="3565525"/>
          <p14:tracePt t="26068" x="1576388" y="3584575"/>
          <p14:tracePt t="26076" x="1558925" y="3592513"/>
          <p14:tracePt t="26084" x="1531938" y="3592513"/>
          <p14:tracePt t="26092" x="1504950" y="3611563"/>
          <p14:tracePt t="26102" x="1468438" y="3621088"/>
          <p14:tracePt t="26111" x="1403350" y="3629025"/>
          <p14:tracePt t="26121" x="1358900" y="3629025"/>
          <p14:tracePt t="26124" x="1293813" y="3629025"/>
          <p14:tracePt t="26134" x="1212850" y="3629025"/>
          <p14:tracePt t="26140" x="1120775" y="3629025"/>
          <p14:tracePt t="26148" x="1030288" y="3629025"/>
          <p14:tracePt t="26158" x="957263" y="3629025"/>
          <p14:tracePt t="26168" x="857250" y="3602038"/>
          <p14:tracePt t="26173" x="784225" y="3584575"/>
          <p14:tracePt t="26184" x="738188" y="3575050"/>
          <p14:tracePt t="26189" x="711200" y="3548063"/>
          <p14:tracePt t="26198" x="684213" y="3538538"/>
          <p14:tracePt t="26204" x="665163" y="3529013"/>
          <p14:tracePt t="26214" x="628650" y="3519488"/>
          <p14:tracePt t="26230" x="620713" y="3511550"/>
          <p14:tracePt t="26246" x="611188" y="3492500"/>
          <p14:tracePt t="26252" x="611188" y="3475038"/>
          <p14:tracePt t="26264" x="611188" y="3465513"/>
          <p14:tracePt t="26268" x="611188" y="3455988"/>
          <p14:tracePt t="26276" x="611188" y="3446463"/>
          <p14:tracePt t="26284" x="611188" y="3438525"/>
          <p14:tracePt t="26292" x="611188" y="3419475"/>
          <p14:tracePt t="26300" x="611188" y="3411538"/>
          <p14:tracePt t="26308" x="620713" y="3382963"/>
          <p14:tracePt t="26316" x="647700" y="3365500"/>
          <p14:tracePt t="26324" x="692150" y="3328988"/>
          <p14:tracePt t="26332" x="738188" y="3292475"/>
          <p14:tracePt t="26341" x="793750" y="3265488"/>
          <p14:tracePt t="26348" x="838200" y="3246438"/>
          <p14:tracePt t="26358" x="939800" y="3200400"/>
          <p14:tracePt t="26368" x="1003300" y="3182938"/>
          <p14:tracePt t="26372" x="1103313" y="3136900"/>
          <p14:tracePt t="26381" x="1193800" y="3119438"/>
          <p14:tracePt t="26388" x="1303338" y="3090863"/>
          <p14:tracePt t="26397" x="1422400" y="3054350"/>
          <p14:tracePt t="26404" x="1495425" y="3054350"/>
          <p14:tracePt t="26414" x="1604963" y="3036888"/>
          <p14:tracePt t="26420" x="1685925" y="3027363"/>
          <p14:tracePt t="26429" x="1758950" y="3027363"/>
          <p14:tracePt t="26436" x="1851025" y="3027363"/>
          <p14:tracePt t="26446" x="1905000" y="3027363"/>
          <p14:tracePt t="26453" x="1931988" y="3027363"/>
          <p14:tracePt t="26460" x="1978025" y="3027363"/>
          <p14:tracePt t="26468" x="2005013" y="3027363"/>
          <p14:tracePt t="26476" x="2024063" y="3027363"/>
          <p14:tracePt t="26484" x="2033588" y="3027363"/>
          <p14:tracePt t="26493" x="2051050" y="3027363"/>
          <p14:tracePt t="26500" x="2078038" y="3054350"/>
          <p14:tracePt t="26516" x="2097088" y="3073400"/>
          <p14:tracePt t="26524" x="2106613" y="3090863"/>
          <p14:tracePt t="26532" x="2114550" y="3109913"/>
          <p14:tracePt t="26540" x="2114550" y="3146425"/>
          <p14:tracePt t="26548" x="2114550" y="3155950"/>
          <p14:tracePt t="26556" x="2124075" y="3192463"/>
          <p14:tracePt t="26564" x="2124075" y="3219450"/>
          <p14:tracePt t="26572" x="2124075" y="3246438"/>
          <p14:tracePt t="26581" x="2124075" y="3273425"/>
          <p14:tracePt t="26588" x="2124075" y="3292475"/>
          <p14:tracePt t="26596" x="2124075" y="3302000"/>
          <p14:tracePt t="26604" x="2114550" y="3338513"/>
          <p14:tracePt t="26612" x="2114550" y="3346450"/>
          <p14:tracePt t="26620" x="2087563" y="3382963"/>
          <p14:tracePt t="26629" x="2070100" y="3402013"/>
          <p14:tracePt t="26636" x="2041525" y="3438525"/>
          <p14:tracePt t="26645" x="2005013" y="3465513"/>
          <p14:tracePt t="26652" x="1951038" y="3492500"/>
          <p14:tracePt t="26660" x="1905000" y="3519488"/>
          <p14:tracePt t="26668" x="1824038" y="3556000"/>
          <p14:tracePt t="26676" x="1758950" y="3565525"/>
          <p14:tracePt t="26684" x="1704975" y="3584575"/>
          <p14:tracePt t="26692" x="1649413" y="3584575"/>
          <p14:tracePt t="26700" x="1568450" y="3584575"/>
          <p14:tracePt t="26708" x="1512888" y="3584575"/>
          <p14:tracePt t="26716" x="1458913" y="3584575"/>
          <p14:tracePt t="26724" x="1403350" y="3584575"/>
          <p14:tracePt t="26732" x="1376363" y="3584575"/>
          <p14:tracePt t="26740" x="1358900" y="3584575"/>
          <p14:tracePt t="26748" x="1330325" y="3584575"/>
          <p14:tracePt t="26756" x="1322388" y="3584575"/>
          <p14:tracePt t="26797" x="1312863" y="3575050"/>
          <p14:tracePt t="26805" x="1312863" y="3565525"/>
          <p14:tracePt t="26812" x="1312863" y="3556000"/>
          <p14:tracePt t="26820" x="1312863" y="3548063"/>
          <p14:tracePt t="26829" x="1312863" y="3538538"/>
          <p14:tracePt t="26838" x="1312863" y="3529013"/>
          <p14:tracePt t="26853" x="1312863" y="3519488"/>
          <p14:tracePt t="26861" x="1312863" y="3511550"/>
          <p14:tracePt t="26883" x="1312863" y="3502025"/>
          <p14:tracePt t="26950" x="1322388" y="3502025"/>
          <p14:tracePt t="26982" x="1330325" y="3502025"/>
          <p14:tracePt t="26997" x="1339850" y="3502025"/>
          <p14:tracePt t="27004" x="1349375" y="3502025"/>
          <p14:tracePt t="27013" x="1358900" y="3511550"/>
          <p14:tracePt t="27028" x="1366838" y="3519488"/>
          <p14:tracePt t="27052" x="1366838" y="3529013"/>
          <p14:tracePt t="27061" x="1376363" y="3529013"/>
          <p14:tracePt t="27084" x="1376363" y="3538538"/>
          <p14:tracePt t="27108" x="1376363" y="3548063"/>
          <p14:tracePt t="27133" x="1376363" y="3556000"/>
          <p14:tracePt t="27614" x="1376363" y="3565525"/>
          <p14:tracePt t="27647" x="1376363" y="3575050"/>
          <p14:tracePt t="27662" x="1376363" y="3584575"/>
          <p14:tracePt t="27677" x="1376363" y="3592513"/>
          <p14:tracePt t="27685" x="1376363" y="3602038"/>
          <p14:tracePt t="27701" x="1376363" y="3611563"/>
          <p14:tracePt t="27724" x="1376363" y="3638550"/>
          <p14:tracePt t="27740" x="1376363" y="3648075"/>
          <p14:tracePt t="27748" x="1376363" y="3657600"/>
          <p14:tracePt t="27756" x="1376363" y="3665538"/>
          <p14:tracePt t="27764" x="1376363" y="3675063"/>
          <p14:tracePt t="27772" x="1395413" y="3694113"/>
          <p14:tracePt t="27780" x="1395413" y="3721100"/>
          <p14:tracePt t="27789" x="1395413" y="3730625"/>
          <p14:tracePt t="27796" x="1403350" y="3757613"/>
          <p14:tracePt t="27804" x="1403350" y="3767138"/>
          <p14:tracePt t="27814" x="1403350" y="3784600"/>
          <p14:tracePt t="27820" x="1403350" y="3811588"/>
          <p14:tracePt t="27830" x="1412875" y="3821113"/>
          <p14:tracePt t="27838" x="1412875" y="3848100"/>
          <p14:tracePt t="27845" x="1412875" y="3867150"/>
          <p14:tracePt t="27852" x="1422400" y="3884613"/>
          <p14:tracePt t="27860" x="1422400" y="3903663"/>
          <p14:tracePt t="27868" x="1431925" y="3921125"/>
          <p14:tracePt t="27882" x="1439863" y="3930650"/>
          <p14:tracePt t="27884" x="1449388" y="3940175"/>
          <p14:tracePt t="27892" x="1449388" y="3948113"/>
          <p14:tracePt t="27908" x="1449388" y="3957638"/>
          <p14:tracePt t="27916" x="1449388" y="3976688"/>
          <p14:tracePt t="27932" x="1449388" y="3984625"/>
          <p14:tracePt t="27940" x="1458913" y="3994150"/>
          <p14:tracePt t="27988" x="1458913" y="4003675"/>
          <p14:tracePt t="28310" x="1458913" y="4013200"/>
          <p14:tracePt t="28369" x="1458913" y="4021138"/>
          <p14:tracePt t="28382" x="1458913" y="4030663"/>
          <p14:tracePt t="28391" x="1458913" y="4040188"/>
          <p14:tracePt t="28405" x="1458913" y="4057650"/>
          <p14:tracePt t="28428" x="1458913" y="4067175"/>
          <p14:tracePt t="28445" x="1458913" y="4076700"/>
          <p14:tracePt t="28461" x="1458913" y="4094163"/>
          <p14:tracePt t="28468" x="1458913" y="4103688"/>
          <p14:tracePt t="28484" x="1468438" y="4113213"/>
          <p14:tracePt t="28516" x="1476375" y="4113213"/>
          <p14:tracePt t="28542" x="1495425" y="4113213"/>
          <p14:tracePt t="28548" x="1504950" y="4103688"/>
          <p14:tracePt t="28556" x="1522413" y="4076700"/>
          <p14:tracePt t="28572" x="1531938" y="4067175"/>
          <p14:tracePt t="28580" x="1531938" y="4049713"/>
          <p14:tracePt t="28588" x="1541463" y="4040188"/>
          <p14:tracePt t="28678" x="1549400" y="4040188"/>
          <p14:tracePt t="28687" x="1568450" y="4067175"/>
          <p14:tracePt t="28693" x="1576388" y="4076700"/>
          <p14:tracePt t="28700" x="1576388" y="4103688"/>
          <p14:tracePt t="28708" x="1585913" y="4113213"/>
          <p14:tracePt t="28716" x="1604963" y="4130675"/>
          <p14:tracePt t="28724" x="1612900" y="4149725"/>
          <p14:tracePt t="28732" x="1622425" y="4159250"/>
          <p14:tracePt t="28740" x="1631950" y="4167188"/>
          <p14:tracePt t="28757" x="1641475" y="4167188"/>
          <p14:tracePt t="28777" x="1649413" y="4167188"/>
          <p14:tracePt t="28908" x="1658938" y="4176713"/>
          <p14:tracePt t="28965" x="1658938" y="4186238"/>
          <p14:tracePt t="29100" x="1658938" y="4195763"/>
          <p14:tracePt t="29124" x="1658938" y="4203700"/>
          <p14:tracePt t="29182" x="1658938" y="4222750"/>
          <p14:tracePt t="29348" x="1658938" y="4232275"/>
          <p14:tracePt t="29364" x="1658938" y="4240213"/>
          <p14:tracePt t="29381" x="1658938" y="4259263"/>
          <p14:tracePt t="29388" x="1658938" y="4268788"/>
          <p14:tracePt t="29420" x="1658938" y="4276725"/>
          <p14:tracePt t="29436" x="1668463" y="4295775"/>
          <p14:tracePt t="29445" x="1685925" y="4313238"/>
          <p14:tracePt t="29461" x="1695450" y="4322763"/>
          <p14:tracePt t="29468" x="1714500" y="4322763"/>
          <p14:tracePt t="29476" x="1741488" y="4322763"/>
          <p14:tracePt t="29484" x="1778000" y="4322763"/>
          <p14:tracePt t="29492" x="1804988" y="4322763"/>
          <p14:tracePt t="29500" x="1841500" y="4322763"/>
          <p14:tracePt t="29508" x="1887538" y="4322763"/>
          <p14:tracePt t="29516" x="1941513" y="4322763"/>
          <p14:tracePt t="29525" x="1978025" y="4322763"/>
          <p14:tracePt t="29532" x="2033588" y="4322763"/>
          <p14:tracePt t="29540" x="2060575" y="4322763"/>
          <p14:tracePt t="29548" x="2106613" y="4322763"/>
          <p14:tracePt t="29557" x="2143125" y="4322763"/>
          <p14:tracePt t="29564" x="2160588" y="4322763"/>
          <p14:tracePt t="29572" x="2187575" y="4322763"/>
          <p14:tracePt t="29580" x="2214563" y="4322763"/>
          <p14:tracePt t="29590" x="2224088" y="4322763"/>
          <p14:tracePt t="29596" x="2243138" y="4322763"/>
          <p14:tracePt t="29606" x="2251075" y="4322763"/>
          <p14:tracePt t="29613" x="2270125" y="4322763"/>
          <p14:tracePt t="29620" x="2279650" y="4322763"/>
          <p14:tracePt t="29629" x="2287588" y="4322763"/>
          <p14:tracePt t="29636" x="2297113" y="4322763"/>
          <p14:tracePt t="29646" x="2306638" y="4313238"/>
          <p14:tracePt t="29652" x="2316163" y="4313238"/>
          <p14:tracePt t="29668" x="2333625" y="4303713"/>
          <p14:tracePt t="29684" x="2352675" y="4303713"/>
          <p14:tracePt t="29692" x="2360613" y="4295775"/>
          <p14:tracePt t="29708" x="2370138" y="4295775"/>
          <p14:tracePt t="29916" x="2397125" y="4295775"/>
          <p14:tracePt t="29924" x="2406650" y="4295775"/>
          <p14:tracePt t="29940" x="2433638" y="4295775"/>
          <p14:tracePt t="29948" x="2452688" y="4295775"/>
          <p14:tracePt t="29956" x="2479675" y="4295775"/>
          <p14:tracePt t="29964" x="2498725" y="4295775"/>
          <p14:tracePt t="29972" x="2533650" y="4295775"/>
          <p14:tracePt t="29980" x="2543175" y="4295775"/>
          <p14:tracePt t="29988" x="2579688" y="4295775"/>
          <p14:tracePt t="29997" x="2589213" y="4295775"/>
          <p14:tracePt t="30013" x="2598738" y="4295775"/>
          <p14:tracePt t="30020" x="2616200" y="4295775"/>
          <p14:tracePt t="30029" x="2625725" y="4295775"/>
          <p14:tracePt t="30080" x="2635250" y="4295775"/>
          <p14:tracePt t="30622" x="2643188" y="4295775"/>
          <p14:tracePt t="30633" x="2662238" y="4295775"/>
          <p14:tracePt t="30639" x="2671763" y="4295775"/>
          <p14:tracePt t="30650" x="2698750" y="4295775"/>
          <p14:tracePt t="30652" x="2708275" y="4295775"/>
          <p14:tracePt t="30668" x="2735263" y="4295775"/>
          <p14:tracePt t="30680" x="2744788" y="4295775"/>
          <p14:tracePt t="30701" x="2752725" y="4295775"/>
          <p14:tracePt t="31073" x="2762250" y="4295775"/>
          <p14:tracePt t="31182" x="2781300" y="4295775"/>
          <p14:tracePt t="31189" x="2808288" y="4313238"/>
          <p14:tracePt t="31196" x="2825750" y="4322763"/>
          <p14:tracePt t="31204" x="2862263" y="4322763"/>
          <p14:tracePt t="31215" x="2889250" y="4332288"/>
          <p14:tracePt t="31220" x="2898775" y="4332288"/>
          <p14:tracePt t="31229" x="2925763" y="4340225"/>
          <p14:tracePt t="31236" x="2944813" y="4340225"/>
          <p14:tracePt t="31245" x="2962275" y="4359275"/>
          <p14:tracePt t="31252" x="2971800" y="4359275"/>
          <p14:tracePt t="31531" x="2981325" y="4349750"/>
          <p14:tracePt t="31550" x="3008313" y="4349750"/>
          <p14:tracePt t="31559" x="3035300" y="4349750"/>
          <p14:tracePt t="31565" x="3081338" y="4349750"/>
          <p14:tracePt t="31572" x="3136900" y="4349750"/>
          <p14:tracePt t="31580" x="3190875" y="4349750"/>
          <p14:tracePt t="31589" x="3244850" y="4349750"/>
          <p14:tracePt t="31596" x="3317875" y="4349750"/>
          <p14:tracePt t="31604" x="3382963" y="4349750"/>
          <p14:tracePt t="31612" x="3436938" y="4349750"/>
          <p14:tracePt t="31622" x="3490913" y="4349750"/>
          <p14:tracePt t="31635" x="3519488" y="4340225"/>
          <p14:tracePt t="31638" x="3563938" y="4340225"/>
          <p14:tracePt t="31650" x="3573463" y="4340225"/>
          <p14:tracePt t="31667" x="3582988" y="4340225"/>
          <p14:tracePt t="31908" x="3600450" y="4340225"/>
          <p14:tracePt t="31916" x="3609975" y="4340225"/>
          <p14:tracePt t="31924" x="3619500" y="4332288"/>
          <p14:tracePt t="31932" x="3646488" y="4322763"/>
          <p14:tracePt t="31940" x="3665538" y="4313238"/>
          <p14:tracePt t="31948" x="3702050" y="4313238"/>
          <p14:tracePt t="31956" x="3738563" y="4303713"/>
          <p14:tracePt t="31964" x="3775075" y="4276725"/>
          <p14:tracePt t="31972" x="3819525" y="4268788"/>
          <p14:tracePt t="31980" x="3892550" y="4268788"/>
          <p14:tracePt t="31988" x="3938588" y="4259263"/>
          <p14:tracePt t="31997" x="3992563" y="4259263"/>
          <p14:tracePt t="32004" x="4038600" y="4249738"/>
          <p14:tracePt t="32014" x="4048125" y="4249738"/>
          <p14:tracePt t="32022" x="4094163" y="4249738"/>
          <p14:tracePt t="32035" x="4121150" y="4222750"/>
          <p14:tracePt t="32040" x="4129088" y="4222750"/>
          <p14:tracePt t="32048" x="4138613" y="4222750"/>
          <p14:tracePt t="32312" x="4148138" y="4222750"/>
          <p14:tracePt t="32324" x="4175125" y="4222750"/>
          <p14:tracePt t="32340" x="4202113" y="4222750"/>
          <p14:tracePt t="32348" x="4211638" y="4222750"/>
          <p14:tracePt t="32356" x="4221163" y="4222750"/>
          <p14:tracePt t="32380" x="4230688" y="4222750"/>
          <p14:tracePt t="32695" x="4257675" y="4222750"/>
          <p14:tracePt t="32703" x="4275138" y="4222750"/>
          <p14:tracePt t="32713" x="4311650" y="4222750"/>
          <p14:tracePt t="32716" x="4357688" y="4222750"/>
          <p14:tracePt t="32724" x="4413250" y="4222750"/>
          <p14:tracePt t="32732" x="4467225" y="4222750"/>
          <p14:tracePt t="32740" x="4521200" y="4222750"/>
          <p14:tracePt t="32748" x="4557713" y="4222750"/>
          <p14:tracePt t="32756" x="4576763" y="4222750"/>
          <p14:tracePt t="32764" x="4613275" y="4222750"/>
          <p14:tracePt t="32780" x="4622800" y="4222750"/>
          <p14:tracePt t="32805" x="4630738" y="4222750"/>
          <p14:tracePt t="33140" x="4640263" y="4222750"/>
          <p14:tracePt t="33164" x="4649788" y="4213225"/>
          <p14:tracePt t="33172" x="4667250" y="4203700"/>
          <p14:tracePt t="33180" x="4686300" y="4176713"/>
          <p14:tracePt t="33196" x="4703763" y="4159250"/>
          <p14:tracePt t="33204" x="4713288" y="4140200"/>
          <p14:tracePt t="33213" x="4722813" y="4122738"/>
          <p14:tracePt t="33220" x="4730750" y="4103688"/>
          <p14:tracePt t="33230" x="4730750" y="4086225"/>
          <p14:tracePt t="33236" x="4730750" y="4049713"/>
          <p14:tracePt t="33245" x="4730750" y="4030663"/>
          <p14:tracePt t="33252" x="4749800" y="4013200"/>
          <p14:tracePt t="33262" x="4749800" y="3994150"/>
          <p14:tracePt t="33268" x="4749800" y="3976688"/>
          <p14:tracePt t="33276" x="4749800" y="3957638"/>
          <p14:tracePt t="33284" x="4749800" y="3948113"/>
          <p14:tracePt t="33292" x="4749800" y="3940175"/>
          <p14:tracePt t="33300" x="4749800" y="3930650"/>
          <p14:tracePt t="33639" x="4749800" y="3940175"/>
          <p14:tracePt t="33647" x="4749800" y="3957638"/>
          <p14:tracePt t="33655" x="4749800" y="3967163"/>
          <p14:tracePt t="33665" x="4749800" y="3976688"/>
          <p14:tracePt t="33676" x="4749800" y="3984625"/>
          <p14:tracePt t="34198" x="4740275" y="3994150"/>
          <p14:tracePt t="34222" x="4730750" y="3994150"/>
          <p14:tracePt t="34238" x="4713288" y="3994150"/>
          <p14:tracePt t="34247" x="4703763" y="3994150"/>
          <p14:tracePt t="34253" x="4686300" y="3994150"/>
          <p14:tracePt t="34263" x="4649788" y="3994150"/>
          <p14:tracePt t="34268" x="4613275" y="3994150"/>
          <p14:tracePt t="34276" x="4557713" y="3994150"/>
          <p14:tracePt t="34284" x="4503738" y="3994150"/>
          <p14:tracePt t="34292" x="4413250" y="3994150"/>
          <p14:tracePt t="34300" x="4311650" y="3994150"/>
          <p14:tracePt t="34308" x="4202113" y="3994150"/>
          <p14:tracePt t="34316" x="4111625" y="3994150"/>
          <p14:tracePt t="34324" x="3965575" y="4013200"/>
          <p14:tracePt t="34332" x="3802063" y="4021138"/>
          <p14:tracePt t="34342" x="3673475" y="4057650"/>
          <p14:tracePt t="34351" x="3509963" y="4067175"/>
          <p14:tracePt t="34358" x="3327400" y="4086225"/>
          <p14:tracePt t="34366" x="3163888" y="4113213"/>
          <p14:tracePt t="34372" x="2981325" y="4149725"/>
          <p14:tracePt t="34380" x="2798763" y="4159250"/>
          <p14:tracePt t="34388" x="2606675" y="4195763"/>
          <p14:tracePt t="34397" x="2416175" y="4195763"/>
          <p14:tracePt t="34404" x="2233613" y="4195763"/>
          <p14:tracePt t="34412" x="2051050" y="4195763"/>
          <p14:tracePt t="34420" x="1851025" y="4203700"/>
          <p14:tracePt t="34428" x="1685925" y="4203700"/>
          <p14:tracePt t="34436" x="1504950" y="4203700"/>
          <p14:tracePt t="34446" x="1358900" y="4232275"/>
          <p14:tracePt t="34452" x="1249363" y="4249738"/>
          <p14:tracePt t="34463" x="1130300" y="4276725"/>
          <p14:tracePt t="34468" x="1076325" y="4276725"/>
          <p14:tracePt t="34476" x="1047750" y="4286250"/>
          <p14:tracePt t="34484" x="1020763" y="4295775"/>
          <p14:tracePt t="34492" x="1011238" y="4295775"/>
          <p14:tracePt t="34500" x="993775" y="4313238"/>
          <p14:tracePt t="34831" x="984250" y="4322763"/>
          <p14:tracePt t="34868" x="984250" y="4332288"/>
          <p14:tracePt t="34876" x="984250" y="4349750"/>
          <p14:tracePt t="34884" x="984250" y="4368800"/>
          <p14:tracePt t="34902" x="984250" y="4376738"/>
          <p14:tracePt t="34908" x="984250" y="4395788"/>
          <p14:tracePt t="34916" x="984250" y="4405313"/>
          <p14:tracePt t="34924" x="984250" y="4413250"/>
          <p14:tracePt t="34932" x="984250" y="4432300"/>
          <p14:tracePt t="34948" x="984250" y="4441825"/>
          <p14:tracePt t="34956" x="984250" y="4449763"/>
          <p14:tracePt t="34988" x="984250" y="4468813"/>
          <p14:tracePt t="34996" x="984250" y="4478338"/>
          <p14:tracePt t="35021" x="984250" y="4486275"/>
          <p14:tracePt t="35028" x="984250" y="4495800"/>
          <p14:tracePt t="35036" x="984250" y="4514850"/>
          <p14:tracePt t="35045" x="984250" y="4522788"/>
          <p14:tracePt t="35068" x="984250" y="4532313"/>
          <p14:tracePt t="35084" x="984250" y="4551363"/>
          <p14:tracePt t="35125" x="984250" y="4559300"/>
          <p14:tracePt t="35302" x="984250" y="4568825"/>
          <p14:tracePt t="35343" x="984250" y="4578350"/>
          <p14:tracePt t="35381" x="984250" y="4587875"/>
          <p14:tracePt t="35502" x="984250" y="4605338"/>
          <p14:tracePt t="35512" x="984250" y="4614863"/>
          <p14:tracePt t="35519" x="984250" y="4632325"/>
          <p14:tracePt t="35527" x="984250" y="4651375"/>
          <p14:tracePt t="35532" x="984250" y="4678363"/>
          <p14:tracePt t="35540" x="984250" y="4697413"/>
          <p14:tracePt t="35556" x="984250" y="4724400"/>
          <p14:tracePt t="35564" x="993775" y="4732338"/>
          <p14:tracePt t="35590" x="993775" y="4741863"/>
          <p14:tracePt t="35620" x="993775" y="4751388"/>
          <p14:tracePt t="35684" x="1003300" y="4760913"/>
          <p14:tracePt t="35710" x="1011238" y="4741863"/>
          <p14:tracePt t="35718" x="1020763" y="4732338"/>
          <p14:tracePt t="35734" x="1020763" y="4724400"/>
          <p14:tracePt t="35750" x="1020763" y="4705350"/>
          <p14:tracePt t="35765" x="1039813" y="4687888"/>
          <p14:tracePt t="35782" x="1057275" y="4660900"/>
          <p14:tracePt t="36124" x="1057275" y="4678363"/>
          <p14:tracePt t="36156" x="1057275" y="4687888"/>
          <p14:tracePt t="36164" x="1066800" y="4697413"/>
          <p14:tracePt t="36197" x="1076325" y="4705350"/>
          <p14:tracePt t="36238" x="1084263" y="4714875"/>
          <p14:tracePt t="36368" x="1093788" y="4724400"/>
          <p14:tracePt t="36382" x="1103313" y="4724400"/>
          <p14:tracePt t="36398" x="1112838" y="4724400"/>
          <p14:tracePt t="36448" x="1130300" y="4724400"/>
          <p14:tracePt t="36671" x="1139825" y="4724400"/>
          <p14:tracePt t="36701" x="1149350" y="4724400"/>
          <p14:tracePt t="37046" x="1149350" y="4732338"/>
          <p14:tracePt t="37053" x="1139825" y="4741863"/>
          <p14:tracePt t="37528" x="1130300" y="4751388"/>
          <p14:tracePt t="37582" x="1130300" y="4760913"/>
          <p14:tracePt t="37595" x="1120775" y="4760913"/>
          <p14:tracePt t="37604" x="1112838" y="4760913"/>
          <p14:tracePt t="37692" x="1103313" y="4768850"/>
          <p14:tracePt t="37830" x="1093788" y="4778375"/>
          <p14:tracePt t="37841" x="1084263" y="4787900"/>
          <p14:tracePt t="37855" x="1076325" y="4787900"/>
          <p14:tracePt t="37878" x="1066800" y="4787900"/>
          <p14:tracePt t="37894" x="1057275" y="4787900"/>
          <p14:tracePt t="37917" x="1039813" y="4787900"/>
          <p14:tracePt t="37934" x="1030288" y="4787900"/>
          <p14:tracePt t="37950" x="1020763" y="4787900"/>
          <p14:tracePt t="37958" x="1011238" y="4787900"/>
          <p14:tracePt t="37965" x="1011238" y="4778375"/>
          <p14:tracePt t="37980" x="1011238" y="4768850"/>
          <p14:tracePt t="37996" x="1011238" y="4760913"/>
          <p14:tracePt t="38004" x="1003300" y="4751388"/>
          <p14:tracePt t="38012" x="993775" y="4741863"/>
          <p14:tracePt t="38028" x="984250" y="4732338"/>
          <p14:tracePt t="38037" x="984250" y="4724400"/>
          <p14:tracePt t="38062" x="974725" y="4724400"/>
          <p14:tracePt t="38071" x="974725" y="4705350"/>
          <p14:tracePt t="38081" x="966788" y="4697413"/>
          <p14:tracePt t="38084" x="947738" y="4678363"/>
          <p14:tracePt t="38101" x="939800" y="4660900"/>
          <p14:tracePt t="38110" x="939800" y="4651375"/>
          <p14:tracePt t="38118" x="939800" y="4641850"/>
          <p14:tracePt t="38124" x="939800" y="4632325"/>
          <p14:tracePt t="38140" x="939800" y="4624388"/>
          <p14:tracePt t="38172" x="939800" y="4614863"/>
          <p14:tracePt t="38188" x="939800" y="4605338"/>
          <p14:tracePt t="38196" x="939800" y="4595813"/>
          <p14:tracePt t="38204" x="939800" y="4578350"/>
          <p14:tracePt t="38220" x="939800" y="4568825"/>
          <p14:tracePt t="38229" x="939800" y="4559300"/>
          <p14:tracePt t="38252" x="939800" y="4532313"/>
          <p14:tracePt t="38268" x="939800" y="4522788"/>
          <p14:tracePt t="38278" x="939800" y="4505325"/>
          <p14:tracePt t="38284" x="947738" y="4495800"/>
          <p14:tracePt t="38292" x="957263" y="4486275"/>
          <p14:tracePt t="38300" x="974725" y="4478338"/>
          <p14:tracePt t="38308" x="993775" y="4468813"/>
          <p14:tracePt t="38316" x="1003300" y="4459288"/>
          <p14:tracePt t="38324" x="1039813" y="4449763"/>
          <p14:tracePt t="38332" x="1047750" y="4449763"/>
          <p14:tracePt t="38340" x="1076325" y="4449763"/>
          <p14:tracePt t="38348" x="1084263" y="4449763"/>
          <p14:tracePt t="38364" x="1103313" y="4449763"/>
          <p14:tracePt t="38372" x="1112838" y="4449763"/>
          <p14:tracePt t="38380" x="1120775" y="4449763"/>
          <p14:tracePt t="38388" x="1130300" y="4449763"/>
          <p14:tracePt t="38396" x="1149350" y="4449763"/>
          <p14:tracePt t="38412" x="1166813" y="4449763"/>
          <p14:tracePt t="38420" x="1176338" y="4459288"/>
          <p14:tracePt t="38436" x="1185863" y="4478338"/>
          <p14:tracePt t="38446" x="1193800" y="4486275"/>
          <p14:tracePt t="38452" x="1203325" y="4495800"/>
          <p14:tracePt t="38468" x="1212850" y="4514850"/>
          <p14:tracePt t="38478" x="1212850" y="4522788"/>
          <p14:tracePt t="38495" x="1222375" y="4541838"/>
          <p14:tracePt t="38516" x="1239838" y="4559300"/>
          <p14:tracePt t="38532" x="1239838" y="4568825"/>
          <p14:tracePt t="38540" x="1249363" y="4568825"/>
          <p14:tracePt t="38557" x="1249363" y="4578350"/>
          <p14:tracePt t="38572" x="1258888" y="4595813"/>
          <p14:tracePt t="38580" x="1266825" y="4605338"/>
          <p14:tracePt t="38591" x="1266825" y="4614863"/>
          <p14:tracePt t="38596" x="1266825" y="4624388"/>
          <p14:tracePt t="38612" x="1266825" y="4632325"/>
          <p14:tracePt t="38620" x="1266825" y="4641850"/>
          <p14:tracePt t="38636" x="1266825" y="4651375"/>
          <p14:tracePt t="38645" x="1266825" y="4668838"/>
          <p14:tracePt t="38652" x="1266825" y="4678363"/>
          <p14:tracePt t="38662" x="1266825" y="4687888"/>
          <p14:tracePt t="38668" x="1266825" y="4697413"/>
          <p14:tracePt t="38684" x="1266825" y="4705350"/>
          <p14:tracePt t="38692" x="1266825" y="4714875"/>
          <p14:tracePt t="38700" x="1266825" y="4724400"/>
          <p14:tracePt t="38708" x="1266825" y="4732338"/>
          <p14:tracePt t="38724" x="1266825" y="4741863"/>
          <p14:tracePt t="38732" x="1249363" y="4760913"/>
          <p14:tracePt t="38740" x="1239838" y="4760913"/>
          <p14:tracePt t="38756" x="1230313" y="4760913"/>
          <p14:tracePt t="38764" x="1203325" y="4760913"/>
          <p14:tracePt t="38772" x="1185863" y="4760913"/>
          <p14:tracePt t="38780" x="1157288" y="4760913"/>
          <p14:tracePt t="38789" x="1120775" y="4760913"/>
          <p14:tracePt t="38796" x="1112838" y="4760913"/>
          <p14:tracePt t="38805" x="1076325" y="4760913"/>
          <p14:tracePt t="38812" x="1066800" y="4760913"/>
          <p14:tracePt t="38820" x="1047750" y="4760913"/>
          <p14:tracePt t="38828" x="1030288" y="4760913"/>
          <p14:tracePt t="38837" x="1020763" y="4760913"/>
          <p14:tracePt t="38852" x="1011238" y="4760913"/>
          <p14:tracePt t="38884" x="1003300" y="4751388"/>
          <p14:tracePt t="38892" x="1003300" y="4741863"/>
          <p14:tracePt t="38908" x="984250" y="4724400"/>
          <p14:tracePt t="38933" x="984250" y="4714875"/>
          <p14:tracePt t="38940" x="984250" y="4697413"/>
          <p14:tracePt t="38964" x="984250" y="4687888"/>
          <p14:tracePt t="38972" x="984250" y="4678363"/>
          <p14:tracePt t="38980" x="984250" y="4660900"/>
          <p14:tracePt t="38996" x="984250" y="4651375"/>
          <p14:tracePt t="39004" x="984250" y="4641850"/>
          <p14:tracePt t="39012" x="984250" y="4632325"/>
          <p14:tracePt t="39029" x="984250" y="4624388"/>
          <p14:tracePt t="39045" x="984250" y="4614863"/>
          <p14:tracePt t="39052" x="984250" y="4605338"/>
          <p14:tracePt t="39062" x="984250" y="4595813"/>
          <p14:tracePt t="39068" x="984250" y="4578350"/>
          <p14:tracePt t="39084" x="993775" y="4559300"/>
          <p14:tracePt t="39101" x="1011238" y="4541838"/>
          <p14:tracePt t="39110" x="1030288" y="4522788"/>
          <p14:tracePt t="39120" x="1039813" y="4505325"/>
          <p14:tracePt t="39134" x="1057275" y="4495800"/>
          <p14:tracePt t="39142" x="1093788" y="4478338"/>
          <p14:tracePt t="39156" x="1112838" y="4468813"/>
          <p14:tracePt t="39165" x="1130300" y="4459288"/>
          <p14:tracePt t="39181" x="1157288" y="4459288"/>
          <p14:tracePt t="39188" x="1176338" y="4459288"/>
          <p14:tracePt t="39197" x="1203325" y="4459288"/>
          <p14:tracePt t="39204" x="1212850" y="4459288"/>
          <p14:tracePt t="39213" x="1222375" y="4459288"/>
          <p14:tracePt t="39220" x="1239838" y="4459288"/>
          <p14:tracePt t="39245" x="1258888" y="4459288"/>
          <p14:tracePt t="39253" x="1266825" y="4468813"/>
          <p14:tracePt t="39262" x="1276350" y="4468813"/>
          <p14:tracePt t="39268" x="1285875" y="4478338"/>
          <p14:tracePt t="39280" x="1285875" y="4486275"/>
          <p14:tracePt t="39292" x="1285875" y="4495800"/>
          <p14:tracePt t="39300" x="1293813" y="4514850"/>
          <p14:tracePt t="39316" x="1293813" y="4522788"/>
          <p14:tracePt t="39324" x="1293813" y="4541838"/>
          <p14:tracePt t="39340" x="1303338" y="4551363"/>
          <p14:tracePt t="39372" x="1303338" y="4559300"/>
          <p14:tracePt t="39412" x="1303338" y="4578350"/>
          <p14:tracePt t="39597" x="1376363" y="4587875"/>
          <p14:tracePt t="39604" x="1449388" y="4587875"/>
          <p14:tracePt t="39612" x="1512888" y="4587875"/>
          <p14:tracePt t="39620" x="1568450" y="4587875"/>
          <p14:tracePt t="39628" x="1622425" y="4587875"/>
          <p14:tracePt t="39636" x="1677988" y="4587875"/>
          <p14:tracePt t="39645" x="1751013" y="4587875"/>
          <p14:tracePt t="39652" x="1814513" y="4587875"/>
          <p14:tracePt t="39664" x="1868488" y="4587875"/>
          <p14:tracePt t="39668" x="1941513" y="4587875"/>
          <p14:tracePt t="39678" x="1997075" y="4587875"/>
          <p14:tracePt t="39684" x="2041525" y="4587875"/>
          <p14:tracePt t="39692" x="2070100" y="4587875"/>
          <p14:tracePt t="39700" x="2087563" y="4587875"/>
          <p14:tracePt t="39726" x="2097088" y="4595813"/>
          <p14:tracePt t="39760" x="2097088" y="4605338"/>
          <p14:tracePt t="39777" x="2097088" y="4614863"/>
          <p14:tracePt t="39790" x="2097088" y="4632325"/>
          <p14:tracePt t="39797" x="2097088" y="4641850"/>
          <p14:tracePt t="39813" x="2114550" y="4668838"/>
          <p14:tracePt t="39967" x="2114550" y="4678363"/>
          <p14:tracePt t="40004" x="2124075" y="4687888"/>
          <p14:tracePt t="40028" x="2133600" y="4687888"/>
          <p14:tracePt t="40045" x="2143125" y="4687888"/>
          <p14:tracePt t="40052" x="2151063" y="4687888"/>
          <p14:tracePt t="40060" x="2160588" y="4687888"/>
          <p14:tracePt t="40077" x="2187575" y="4687888"/>
          <p14:tracePt t="40084" x="2197100" y="4687888"/>
          <p14:tracePt t="40092" x="2214563" y="4697413"/>
          <p14:tracePt t="40117" x="2233613" y="4697413"/>
          <p14:tracePt t="40126" x="2243138" y="4697413"/>
          <p14:tracePt t="40167" x="2251075" y="4697413"/>
          <p14:tracePt t="40175" x="2260600" y="4697413"/>
          <p14:tracePt t="40196" x="2270125" y="4697413"/>
          <p14:tracePt t="40220" x="2279650" y="4697413"/>
          <p14:tracePt t="40470" x="2287588" y="4697413"/>
          <p14:tracePt t="40479" x="2297113" y="4697413"/>
          <p14:tracePt t="40485" x="2324100" y="4687888"/>
          <p14:tracePt t="40496" x="2333625" y="4678363"/>
          <p14:tracePt t="40501" x="2343150" y="4668838"/>
          <p14:tracePt t="40509" x="2360613" y="4660900"/>
          <p14:tracePt t="40517" x="2370138" y="4641850"/>
          <p14:tracePt t="40525" x="2397125" y="4624388"/>
          <p14:tracePt t="40533" x="2397125" y="4614863"/>
          <p14:tracePt t="40541" x="2406650" y="4614863"/>
          <p14:tracePt t="40549" x="2416175" y="4605338"/>
          <p14:tracePt t="40792" x="2406650" y="4614863"/>
          <p14:tracePt t="40806" x="2406650" y="4624388"/>
          <p14:tracePt t="40822" x="2397125" y="4632325"/>
          <p14:tracePt t="40846" x="2389188" y="4651375"/>
          <p14:tracePt t="40862" x="2379663" y="4668838"/>
          <p14:tracePt t="40870" x="2370138" y="4678363"/>
          <p14:tracePt t="40877" x="2360613" y="4678363"/>
          <p14:tracePt t="40908" x="2352675" y="4687888"/>
          <p14:tracePt t="41159" x="2352675" y="4678363"/>
          <p14:tracePt t="41190" x="2352675" y="4668838"/>
          <p14:tracePt t="41198" x="2352675" y="4660900"/>
          <p14:tracePt t="41207" x="2352675" y="4641850"/>
          <p14:tracePt t="41214" x="2352675" y="4632325"/>
          <p14:tracePt t="41229" x="2352675" y="4624388"/>
          <p14:tracePt t="41253" x="2352675" y="4605338"/>
          <p14:tracePt t="41262" x="2352675" y="4595813"/>
          <p14:tracePt t="41280" x="2352675" y="4587875"/>
          <p14:tracePt t="41292" x="2343150" y="4568825"/>
          <p14:tracePt t="41300" x="2333625" y="4559300"/>
          <p14:tracePt t="41308" x="2333625" y="4551363"/>
          <p14:tracePt t="41325" x="2324100" y="4551363"/>
          <p14:tracePt t="41342" x="2316163" y="4541838"/>
          <p14:tracePt t="41363" x="2306638" y="4541838"/>
          <p14:tracePt t="41374" x="2297113" y="4532313"/>
          <p14:tracePt t="41381" x="2279650" y="4532313"/>
          <p14:tracePt t="41388" x="2260600" y="4532313"/>
          <p14:tracePt t="41406" x="2243138" y="4514850"/>
          <p14:tracePt t="41422" x="2233613" y="4505325"/>
          <p14:tracePt t="41433" x="2224088" y="4505325"/>
          <p14:tracePt t="41436" x="2206625" y="4495800"/>
          <p14:tracePt t="41453" x="2197100" y="4486275"/>
          <p14:tracePt t="41462" x="2179638" y="4486275"/>
          <p14:tracePt t="41469" x="2160588" y="4478338"/>
          <p14:tracePt t="41481" x="2160588" y="4468813"/>
          <p14:tracePt t="41499" x="2151063" y="4468813"/>
          <p14:tracePt t="41501" x="2143125" y="4468813"/>
          <p14:tracePt t="41516" x="2133600" y="4468813"/>
          <p14:tracePt t="41528" x="2124075" y="4468813"/>
          <p14:tracePt t="41532" x="2114550" y="4468813"/>
          <p14:tracePt t="41540" x="2097088" y="4468813"/>
          <p14:tracePt t="41556" x="2087563" y="4468813"/>
          <p14:tracePt t="41564" x="2078038" y="4468813"/>
          <p14:tracePt t="41572" x="2060575" y="4468813"/>
          <p14:tracePt t="41580" x="2051050" y="4468813"/>
          <p14:tracePt t="41588" x="2033588" y="4468813"/>
          <p14:tracePt t="41596" x="2014538" y="4468813"/>
          <p14:tracePt t="41612" x="2005013" y="4468813"/>
          <p14:tracePt t="41620" x="1997075" y="4468813"/>
          <p14:tracePt t="41628" x="1968500" y="4468813"/>
          <p14:tracePt t="41648" x="1960563" y="4468813"/>
          <p14:tracePt t="41652" x="1951038" y="4468813"/>
          <p14:tracePt t="41661" x="1941513" y="4468813"/>
          <p14:tracePt t="41668" x="1931988" y="4468813"/>
          <p14:tracePt t="41684" x="1924050" y="4468813"/>
          <p14:tracePt t="41692" x="1914525" y="4468813"/>
          <p14:tracePt t="41708" x="1895475" y="4468813"/>
          <p14:tracePt t="41732" x="1887538" y="4468813"/>
          <p14:tracePt t="42060" x="1878013" y="4478338"/>
          <p14:tracePt t="42068" x="1878013" y="4486275"/>
          <p14:tracePt t="42077" x="1868488" y="4495800"/>
          <p14:tracePt t="42084" x="1851025" y="4522788"/>
          <p14:tracePt t="42101" x="1841500" y="4551363"/>
          <p14:tracePt t="42108" x="1831975" y="4568825"/>
          <p14:tracePt t="42133" x="1824038" y="4587875"/>
          <p14:tracePt t="42403" x="1824038" y="4595813"/>
          <p14:tracePt t="42411" x="1824038" y="4605338"/>
          <p14:tracePt t="42417" x="1814513" y="4614863"/>
          <p14:tracePt t="42421" x="1804988" y="4624388"/>
          <p14:tracePt t="42843" x="1804988" y="4614863"/>
          <p14:tracePt t="42850" x="1814513" y="4595813"/>
          <p14:tracePt t="42873" x="1824038" y="4587875"/>
          <p14:tracePt t="42877" x="1841500" y="4578350"/>
          <p14:tracePt t="42884" x="1841500" y="4568825"/>
          <p14:tracePt t="42900" x="1851025" y="4551363"/>
          <p14:tracePt t="44326" x="1841500" y="4559300"/>
          <p14:tracePt t="44407" x="1831975" y="4568825"/>
          <p14:tracePt t="44926" x="1824038" y="4578350"/>
          <p14:tracePt t="44974" x="1814513" y="4587875"/>
          <p14:tracePt t="44985" x="1814513" y="4595813"/>
          <p14:tracePt t="46253" x="1804988" y="4595813"/>
          <p14:tracePt t="47855" x="1795463" y="4595813"/>
          <p14:tracePt t="47879" x="1787525" y="4605338"/>
          <p14:tracePt t="47887" x="1778000" y="4605338"/>
          <p14:tracePt t="47895" x="1768475" y="4614863"/>
          <p14:tracePt t="48015" x="1768475" y="4605338"/>
          <p14:tracePt t="48197" x="1768475" y="4595813"/>
          <p14:tracePt t="48204" x="1768475" y="4587875"/>
          <p14:tracePt t="48252" x="1768475" y="4578350"/>
          <p14:tracePt t="48292" x="1768475" y="4568825"/>
          <p14:tracePt t="48316" x="1768475" y="4559300"/>
          <p14:tracePt t="48348" x="1768475" y="4551363"/>
          <p14:tracePt t="48398" x="1778000" y="4551363"/>
          <p14:tracePt t="48422" x="1778000" y="4559300"/>
          <p14:tracePt t="48486" x="1787525" y="4559300"/>
          <p14:tracePt t="48502" x="1787525" y="4551363"/>
          <p14:tracePt t="48511" x="1787525" y="4541838"/>
          <p14:tracePt t="48518" x="1787525" y="4522788"/>
          <p14:tracePt t="49164" x="1787525" y="4532313"/>
          <p14:tracePt t="49188" x="1768475" y="4551363"/>
          <p14:tracePt t="49428" x="1758950" y="4559300"/>
          <p14:tracePt t="49452" x="1751013" y="4568825"/>
          <p14:tracePt t="49460" x="1741488" y="4578350"/>
          <p14:tracePt t="49484" x="1741488" y="4587875"/>
          <p14:tracePt t="49500" x="1731963" y="4605338"/>
          <p14:tracePt t="49557" x="1722438" y="4605338"/>
          <p14:tracePt t="49564" x="1722438" y="4614863"/>
          <p14:tracePt t="49999" x="1731963" y="4614863"/>
          <p14:tracePt t="50010" x="1758950" y="4614863"/>
          <p14:tracePt t="50017" x="1778000" y="4614863"/>
          <p14:tracePt t="50021" x="1814513" y="4595813"/>
          <p14:tracePt t="50028" x="1831975" y="4595813"/>
          <p14:tracePt t="50036" x="1860550" y="4587875"/>
          <p14:tracePt t="50044" x="1868488" y="4587875"/>
          <p14:tracePt t="50052" x="1895475" y="4578350"/>
          <p14:tracePt t="50133" x="1905000" y="4578350"/>
          <p14:tracePt t="50149" x="1931988" y="4578350"/>
          <p14:tracePt t="50156" x="1941513" y="4578350"/>
          <p14:tracePt t="50164" x="1978025" y="4578350"/>
          <p14:tracePt t="50172" x="2005013" y="4578350"/>
          <p14:tracePt t="50180" x="2024063" y="4578350"/>
          <p14:tracePt t="50188" x="2051050" y="4578350"/>
          <p14:tracePt t="50196" x="2070100" y="4578350"/>
          <p14:tracePt t="50204" x="2078038" y="4578350"/>
          <p14:tracePt t="50212" x="2087563" y="4578350"/>
          <p14:tracePt t="50220" x="2097088" y="4578350"/>
          <p14:tracePt t="50245" x="2106613" y="4578350"/>
          <p14:tracePt t="50252" x="2114550" y="4578350"/>
          <p14:tracePt t="50262" x="2133600" y="4587875"/>
          <p14:tracePt t="50278" x="2133600" y="4595813"/>
          <p14:tracePt t="50284" x="2151063" y="4605338"/>
          <p14:tracePt t="50295" x="2160588" y="4614863"/>
          <p14:tracePt t="50300" x="2170113" y="4624388"/>
          <p14:tracePt t="50308" x="2179638" y="4632325"/>
          <p14:tracePt t="50316" x="2187575" y="4632325"/>
          <p14:tracePt t="50325" x="2197100" y="4632325"/>
          <p14:tracePt t="50341" x="2197100" y="4641850"/>
          <p14:tracePt t="50477" x="2206625" y="4651375"/>
          <p14:tracePt t="50501" x="2214563" y="4660900"/>
          <p14:tracePt t="50510" x="2224088" y="4668838"/>
          <p14:tracePt t="50533" x="2233613" y="4668838"/>
          <p14:tracePt t="50700" x="2243138" y="4668838"/>
          <p14:tracePt t="50732" x="2251075" y="4668838"/>
          <p14:tracePt t="50748" x="2270125" y="4668838"/>
          <p14:tracePt t="50774" x="2279650" y="4668838"/>
          <p14:tracePt t="51100" x="2260600" y="4660900"/>
          <p14:tracePt t="51116" x="2243138" y="4651375"/>
          <p14:tracePt t="51124" x="2224088" y="4632325"/>
          <p14:tracePt t="51133" x="2214563" y="4624388"/>
          <p14:tracePt t="51140" x="2197100" y="4614863"/>
          <p14:tracePt t="51149" x="2187575" y="4605338"/>
          <p14:tracePt t="51156" x="2179638" y="4595813"/>
          <p14:tracePt t="51164" x="2170113" y="4587875"/>
          <p14:tracePt t="51172" x="2160588" y="4587875"/>
          <p14:tracePt t="51180" x="2151063" y="4587875"/>
          <p14:tracePt t="51236" x="2143125" y="4587875"/>
          <p14:tracePt t="51252" x="2114550" y="4587875"/>
          <p14:tracePt t="51260" x="2097088" y="4587875"/>
          <p14:tracePt t="51276" x="2078038" y="4587875"/>
          <p14:tracePt t="51356" x="2070100" y="4587875"/>
          <p14:tracePt t="51372" x="2060575" y="4587875"/>
          <p14:tracePt t="51380" x="2033588" y="4578350"/>
          <p14:tracePt t="51388" x="2024063" y="4568825"/>
          <p14:tracePt t="51412" x="2014538" y="4559300"/>
          <p14:tracePt t="51420" x="2005013" y="4551363"/>
          <p14:tracePt t="51436" x="1987550" y="4541838"/>
          <p14:tracePt t="51452" x="1978025" y="4541838"/>
          <p14:tracePt t="51460" x="1960563" y="4532313"/>
          <p14:tracePt t="51468" x="1951038" y="4532313"/>
          <p14:tracePt t="51477" x="1941513" y="4532313"/>
          <p14:tracePt t="51484" x="1931988" y="4532313"/>
          <p14:tracePt t="51500" x="1924050" y="4532313"/>
          <p14:tracePt t="51509" x="1914525" y="4532313"/>
          <p14:tracePt t="51516" x="1905000" y="4532313"/>
          <p14:tracePt t="51524" x="1895475" y="4532313"/>
          <p14:tracePt t="51532" x="1878013" y="4532313"/>
          <p14:tracePt t="51548" x="1860550" y="4532313"/>
          <p14:tracePt t="51572" x="1851025" y="4532313"/>
          <p14:tracePt t="51580" x="1841500" y="4532313"/>
          <p14:tracePt t="51596" x="1824038" y="4532313"/>
          <p14:tracePt t="51604" x="1814513" y="4541838"/>
          <p14:tracePt t="51637" x="1795463" y="4541838"/>
          <p14:tracePt t="51644" x="1787525" y="4541838"/>
          <p14:tracePt t="51652" x="1778000" y="4541838"/>
          <p14:tracePt t="51662" x="1768475" y="4551363"/>
          <p14:tracePt t="51692" x="1758950" y="4551363"/>
          <p14:tracePt t="51709" x="1751013" y="4559300"/>
          <p14:tracePt t="51724" x="1741488" y="4559300"/>
          <p14:tracePt t="51748" x="1731963" y="4559300"/>
          <p14:tracePt t="51756" x="1722438" y="4568825"/>
          <p14:tracePt t="51764" x="1714500" y="4568825"/>
          <p14:tracePt t="51780" x="1695450" y="4578350"/>
          <p14:tracePt t="51823" x="1677988" y="4578350"/>
          <p14:tracePt t="52190" x="1685925" y="4568825"/>
          <p14:tracePt t="52196" x="1695450" y="4559300"/>
          <p14:tracePt t="52205" x="1704975" y="4551363"/>
          <p14:tracePt t="52221" x="1704975" y="4541838"/>
          <p14:tracePt t="52228" x="1714500" y="4532313"/>
          <p14:tracePt t="52268" x="1722438" y="4532313"/>
          <p14:tracePt t="52501" x="1731963" y="4514850"/>
          <p14:tracePt t="52699" x="1741488" y="4514850"/>
          <p14:tracePt t="52718" x="1722438" y="4541838"/>
          <p14:tracePt t="52726" x="1714500" y="4551363"/>
          <p14:tracePt t="52732" x="1704975" y="4559300"/>
          <p14:tracePt t="52740" x="1677988" y="4578350"/>
          <p14:tracePt t="52748" x="1658938" y="4595813"/>
          <p14:tracePt t="52756" x="1641475" y="4605338"/>
          <p14:tracePt t="52764" x="1595438" y="4641850"/>
          <p14:tracePt t="52772" x="1549400" y="4678363"/>
          <p14:tracePt t="52780" x="1512888" y="4705350"/>
          <p14:tracePt t="52790" x="1468438" y="4732338"/>
          <p14:tracePt t="52796" x="1439863" y="4760913"/>
          <p14:tracePt t="52804" x="1395413" y="4768850"/>
          <p14:tracePt t="52812" x="1366838" y="4805363"/>
          <p14:tracePt t="52821" x="1349375" y="4824413"/>
          <p14:tracePt t="52828" x="1330325" y="4841875"/>
          <p14:tracePt t="52836" x="1293813" y="4860925"/>
          <p14:tracePt t="52844" x="1276350" y="4878388"/>
          <p14:tracePt t="52852" x="1249363" y="4914900"/>
          <p14:tracePt t="52861" x="1230313" y="4914900"/>
          <p14:tracePt t="52868" x="1212850" y="4933950"/>
          <p14:tracePt t="52877" x="1185863" y="4951413"/>
          <p14:tracePt t="52898" x="1166813" y="4970463"/>
          <p14:tracePt t="52900" x="1157288" y="4979988"/>
          <p14:tracePt t="52916" x="1139825" y="4997450"/>
          <p14:tracePt t="53079" x="1130300" y="4997450"/>
          <p14:tracePt t="53090" x="1120775" y="5006975"/>
          <p14:tracePt t="53100" x="1103313" y="5024438"/>
          <p14:tracePt t="53108" x="1093788" y="5033963"/>
          <p14:tracePt t="53124" x="1093788" y="5043488"/>
          <p14:tracePt t="53448" x="1093788" y="5053013"/>
          <p14:tracePt t="53482" x="1112838" y="5043488"/>
          <p14:tracePt t="53527" x="1120775" y="5033963"/>
          <p14:tracePt t="53549" x="1130300" y="5033963"/>
          <p14:tracePt t="53826" x="1139825" y="5033963"/>
          <p14:tracePt t="53840" x="1149350" y="5024438"/>
          <p14:tracePt t="53854" x="1203325" y="5024438"/>
          <p14:tracePt t="53861" x="1258888" y="5024438"/>
          <p14:tracePt t="53868" x="1385888" y="5043488"/>
          <p14:tracePt t="53878" x="1512888" y="5060950"/>
          <p14:tracePt t="53895" x="1895475" y="5143500"/>
          <p14:tracePt t="53901" x="2143125" y="5170488"/>
          <p14:tracePt t="53910" x="2379663" y="5207000"/>
          <p14:tracePt t="53916" x="2589213" y="5243513"/>
          <p14:tracePt t="53924" x="2771775" y="5253038"/>
          <p14:tracePt t="53933" x="2925763" y="5289550"/>
          <p14:tracePt t="53940" x="3071813" y="5299075"/>
          <p14:tracePt t="53948" x="3181350" y="5316538"/>
          <p14:tracePt t="53956" x="3236913" y="5316538"/>
          <p14:tracePt t="53964" x="3254375" y="5316538"/>
          <p14:tracePt t="53972" x="3273425" y="5316538"/>
          <p14:tracePt t="53980" x="3281363" y="5316538"/>
          <p14:tracePt t="54104" x="3290888" y="5316538"/>
          <p14:tracePt t="54112" x="3300413" y="5316538"/>
          <p14:tracePt t="54119" x="3317875" y="5316538"/>
          <p14:tracePt t="54125" x="3363913" y="5316538"/>
          <p14:tracePt t="54132" x="3382963" y="5316538"/>
          <p14:tracePt t="54140" x="3419475" y="5316538"/>
          <p14:tracePt t="54148" x="3463925" y="5316538"/>
          <p14:tracePt t="54156" x="3490913" y="5316538"/>
          <p14:tracePt t="54164" x="3546475" y="5316538"/>
          <p14:tracePt t="54172" x="3592513" y="5316538"/>
          <p14:tracePt t="54180" x="3646488" y="5316538"/>
          <p14:tracePt t="54188" x="3683000" y="5316538"/>
          <p14:tracePt t="54196" x="3702050" y="5316538"/>
          <p14:tracePt t="54204" x="3738563" y="5316538"/>
          <p14:tracePt t="54212" x="3775075" y="5326063"/>
          <p14:tracePt t="54220" x="3792538" y="5326063"/>
          <p14:tracePt t="54236" x="3810000" y="5343525"/>
          <p14:tracePt t="54244" x="3819525" y="5343525"/>
          <p14:tracePt t="54252" x="3829050" y="5343525"/>
          <p14:tracePt t="54260" x="3838575" y="5343525"/>
          <p14:tracePt t="54268" x="3865563" y="5343525"/>
          <p14:tracePt t="54284" x="3875088" y="5343525"/>
          <p14:tracePt t="54293" x="3883025" y="5353050"/>
          <p14:tracePt t="54310" x="3892550" y="5353050"/>
          <p14:tracePt t="54316" x="3902075" y="5362575"/>
          <p14:tracePt t="54340" x="3919538" y="5362575"/>
          <p14:tracePt t="54348" x="3965575" y="5416550"/>
          <p14:tracePt t="54356" x="3975100" y="5416550"/>
          <p14:tracePt t="54364" x="3992563" y="5416550"/>
          <p14:tracePt t="54380" x="4021138" y="5445125"/>
          <p14:tracePt t="54396" x="4038600" y="5445125"/>
          <p14:tracePt t="54404" x="4048125" y="5445125"/>
          <p14:tracePt t="54412" x="4057650" y="5445125"/>
          <p14:tracePt t="54420" x="4065588" y="5445125"/>
          <p14:tracePt t="54445" x="4075113" y="5445125"/>
          <p14:tracePt t="54452" x="4084638" y="5445125"/>
          <p14:tracePt t="54461" x="4094163" y="5445125"/>
          <p14:tracePt t="54470" x="4102100" y="5445125"/>
          <p14:tracePt t="54481" x="4129088" y="5445125"/>
          <p14:tracePt t="54485" x="4138613" y="5445125"/>
          <p14:tracePt t="54494" x="4165600" y="5445125"/>
          <p14:tracePt t="54500" x="4175125" y="5453063"/>
          <p14:tracePt t="54511" x="4184650" y="5462588"/>
          <p14:tracePt t="54516" x="4230688" y="5489575"/>
          <p14:tracePt t="54532" x="4248150" y="5499100"/>
          <p14:tracePt t="54540" x="4257675" y="5499100"/>
          <p14:tracePt t="54548" x="4267200" y="5508625"/>
          <p14:tracePt t="54620" x="4275138" y="5508625"/>
          <p14:tracePt t="54645" x="4275138" y="5518150"/>
          <p14:tracePt t="54792" x="4284663" y="5526088"/>
          <p14:tracePt t="54799" x="4294188" y="5526088"/>
          <p14:tracePt t="54810" x="4311650" y="5535613"/>
          <p14:tracePt t="54813" x="4357688" y="5535613"/>
          <p14:tracePt t="54822" x="4403725" y="5545138"/>
          <p14:tracePt t="54830" x="4413250" y="5545138"/>
          <p14:tracePt t="54839" x="4457700" y="5545138"/>
          <p14:tracePt t="54844" x="4503738" y="5554663"/>
          <p14:tracePt t="54852" x="4530725" y="5554663"/>
          <p14:tracePt t="54862" x="4549775" y="5554663"/>
          <p14:tracePt t="54868" x="4557713" y="5554663"/>
          <p14:tracePt t="54877" x="4567238" y="5554663"/>
          <p14:tracePt t="54899" x="4613275" y="5572125"/>
          <p14:tracePt t="55046" x="4613275" y="5581650"/>
          <p14:tracePt t="55057" x="4594225" y="5581650"/>
          <p14:tracePt t="55064" x="4549775" y="5581650"/>
          <p14:tracePt t="55071" x="4513263" y="5581650"/>
          <p14:tracePt t="55078" x="4457700" y="5581650"/>
          <p14:tracePt t="55087" x="4413250" y="5581650"/>
          <p14:tracePt t="55093" x="4357688" y="5581650"/>
          <p14:tracePt t="55100" x="4303713" y="5581650"/>
          <p14:tracePt t="55110" x="4267200" y="5581650"/>
          <p14:tracePt t="55117" x="4221163" y="5581650"/>
          <p14:tracePt t="55131" x="4157663" y="5581650"/>
          <p14:tracePt t="55135" x="4111625" y="5581650"/>
          <p14:tracePt t="55141" x="4057650" y="5581650"/>
          <p14:tracePt t="55150" x="4002088" y="5581650"/>
          <p14:tracePt t="55158" x="3948113" y="5581650"/>
          <p14:tracePt t="55166" x="3892550" y="5581650"/>
          <p14:tracePt t="55173" x="3829050" y="5572125"/>
          <p14:tracePt t="55181" x="3783013" y="5572125"/>
          <p14:tracePt t="55188" x="3729038" y="5554663"/>
          <p14:tracePt t="55196" x="3692525" y="5554663"/>
          <p14:tracePt t="55204" x="3636963" y="5545138"/>
          <p14:tracePt t="55212" x="3592513" y="5526088"/>
          <p14:tracePt t="55222" x="3573463" y="5518150"/>
          <p14:tracePt t="55232" x="3536950" y="5499100"/>
          <p14:tracePt t="55237" x="3509963" y="5489575"/>
          <p14:tracePt t="55244" x="3490913" y="5489575"/>
          <p14:tracePt t="55252" x="3463925" y="5472113"/>
          <p14:tracePt t="55277" x="3427413" y="5472113"/>
          <p14:tracePt t="55284" x="3427413" y="5462588"/>
          <p14:tracePt t="55294" x="3409950" y="5453063"/>
          <p14:tracePt t="55300" x="3390900" y="5445125"/>
          <p14:tracePt t="55310" x="3373438" y="5426075"/>
          <p14:tracePt t="55316" x="3346450" y="5399088"/>
          <p14:tracePt t="55324" x="3317875" y="5362575"/>
          <p14:tracePt t="55332" x="3290888" y="5316538"/>
          <p14:tracePt t="55340" x="3263900" y="5289550"/>
          <p14:tracePt t="55348" x="3254375" y="5243513"/>
          <p14:tracePt t="55356" x="3227388" y="5197475"/>
          <p14:tracePt t="55364" x="3217863" y="5160963"/>
          <p14:tracePt t="55372" x="3208338" y="5143500"/>
          <p14:tracePt t="55380" x="3208338" y="5097463"/>
          <p14:tracePt t="55388" x="3208338" y="5060950"/>
          <p14:tracePt t="55396" x="3208338" y="5053013"/>
          <p14:tracePt t="55404" x="3208338" y="5016500"/>
          <p14:tracePt t="55412" x="3208338" y="5006975"/>
          <p14:tracePt t="55420" x="3208338" y="4979988"/>
          <p14:tracePt t="55428" x="3217863" y="4960938"/>
          <p14:tracePt t="55436" x="3227388" y="4951413"/>
          <p14:tracePt t="55445" x="3254375" y="4943475"/>
          <p14:tracePt t="55453" x="3273425" y="4924425"/>
          <p14:tracePt t="55467" x="3317875" y="4906963"/>
          <p14:tracePt t="55471" x="3346450" y="4897438"/>
          <p14:tracePt t="55479" x="3409950" y="4870450"/>
          <p14:tracePt t="55486" x="3419475" y="4870450"/>
          <p14:tracePt t="55498" x="3482975" y="4860925"/>
          <p14:tracePt t="55503" x="3573463" y="4841875"/>
          <p14:tracePt t="55513" x="3683000" y="4833938"/>
          <p14:tracePt t="55516" x="3756025" y="4833938"/>
          <p14:tracePt t="55524" x="3865563" y="4833938"/>
          <p14:tracePt t="55532" x="3956050" y="4833938"/>
          <p14:tracePt t="55540" x="4075113" y="4833938"/>
          <p14:tracePt t="55548" x="4165600" y="4833938"/>
          <p14:tracePt t="55557" x="4238625" y="4833938"/>
          <p14:tracePt t="55564" x="4348163" y="4833938"/>
          <p14:tracePt t="55572" x="4421188" y="4833938"/>
          <p14:tracePt t="55580" x="4476750" y="4833938"/>
          <p14:tracePt t="55588" x="4549775" y="4833938"/>
          <p14:tracePt t="55597" x="4594225" y="4833938"/>
          <p14:tracePt t="55604" x="4630738" y="4833938"/>
          <p14:tracePt t="55612" x="4649788" y="4833938"/>
          <p14:tracePt t="55620" x="4695825" y="4833938"/>
          <p14:tracePt t="55628" x="4722813" y="4851400"/>
          <p14:tracePt t="55636" x="4767263" y="4878388"/>
          <p14:tracePt t="55644" x="4795838" y="4887913"/>
          <p14:tracePt t="55652" x="4832350" y="4906963"/>
          <p14:tracePt t="55661" x="4849813" y="4914900"/>
          <p14:tracePt t="55668" x="4886325" y="4924425"/>
          <p14:tracePt t="55677" x="4905375" y="4933950"/>
          <p14:tracePt t="55684" x="4941888" y="4951413"/>
          <p14:tracePt t="55693" x="4959350" y="4960938"/>
          <p14:tracePt t="55700" x="4986338" y="4970463"/>
          <p14:tracePt t="55713" x="5032375" y="5006975"/>
          <p14:tracePt t="55716" x="5049838" y="5016500"/>
          <p14:tracePt t="55724" x="5078413" y="5024438"/>
          <p14:tracePt t="55732" x="5114925" y="5053013"/>
          <p14:tracePt t="55740" x="5141913" y="5070475"/>
          <p14:tracePt t="55748" x="5159375" y="5089525"/>
          <p14:tracePt t="55756" x="5187950" y="5089525"/>
          <p14:tracePt t="55764" x="5205413" y="5106988"/>
          <p14:tracePt t="55772" x="5232400" y="5126038"/>
          <p14:tracePt t="55780" x="5251450" y="5133975"/>
          <p14:tracePt t="55789" x="5297488" y="5170488"/>
          <p14:tracePt t="55796" x="5297488" y="5180013"/>
          <p14:tracePt t="55804" x="5314950" y="5207000"/>
          <p14:tracePt t="55812" x="5324475" y="5226050"/>
          <p14:tracePt t="55820" x="5351463" y="5253038"/>
          <p14:tracePt t="55828" x="5351463" y="5262563"/>
          <p14:tracePt t="55836" x="5360988" y="5270500"/>
          <p14:tracePt t="55844" x="5360988" y="5299075"/>
          <p14:tracePt t="55852" x="5368925" y="5316538"/>
          <p14:tracePt t="55861" x="5368925" y="5335588"/>
          <p14:tracePt t="55868" x="5368925" y="5353050"/>
          <p14:tracePt t="55884" x="5368925" y="5372100"/>
          <p14:tracePt t="55894" x="5368925" y="5389563"/>
          <p14:tracePt t="55901" x="5368925" y="5399088"/>
          <p14:tracePt t="55911" x="5368925" y="5416550"/>
          <p14:tracePt t="55916" x="5368925" y="5435600"/>
          <p14:tracePt t="55924" x="5368925" y="5445125"/>
          <p14:tracePt t="55933" x="5368925" y="5453063"/>
          <p14:tracePt t="55940" x="5368925" y="5481638"/>
          <p14:tracePt t="55948" x="5360988" y="5481638"/>
          <p14:tracePt t="55956" x="5351463" y="5489575"/>
          <p14:tracePt t="55967" x="5341938" y="5508625"/>
          <p14:tracePt t="55972" x="5334000" y="5518150"/>
          <p14:tracePt t="55980" x="5324475" y="5526088"/>
          <p14:tracePt t="55988" x="5297488" y="5545138"/>
          <p14:tracePt t="55996" x="5287963" y="5554663"/>
          <p14:tracePt t="56004" x="5268913" y="5572125"/>
          <p14:tracePt t="56012" x="5251450" y="5581650"/>
          <p14:tracePt t="56020" x="5224463" y="5599113"/>
          <p14:tracePt t="56028" x="5195888" y="5608638"/>
          <p14:tracePt t="56036" x="5159375" y="5618163"/>
          <p14:tracePt t="56045" x="5141913" y="5645150"/>
          <p14:tracePt t="56052" x="5122863" y="5645150"/>
          <p14:tracePt t="56060" x="5095875" y="5645150"/>
          <p14:tracePt t="56068" x="5049838" y="5662613"/>
          <p14:tracePt t="56079" x="5014913" y="5672138"/>
          <p14:tracePt t="56084" x="4995863" y="5672138"/>
          <p14:tracePt t="56094" x="4949825" y="5681663"/>
          <p14:tracePt t="56100" x="4913313" y="5681663"/>
          <p14:tracePt t="56110" x="4868863" y="5681663"/>
          <p14:tracePt t="56117" x="4840288" y="5681663"/>
          <p14:tracePt t="56125" x="4803775" y="5681663"/>
          <p14:tracePt t="56132" x="4749800" y="5681663"/>
          <p14:tracePt t="56140" x="4686300" y="5681663"/>
          <p14:tracePt t="56151" x="4630738" y="5681663"/>
          <p14:tracePt t="56162" x="4594225" y="5681663"/>
          <p14:tracePt t="56164" x="4576763" y="5681663"/>
          <p14:tracePt t="56172" x="4494213" y="5681663"/>
          <p14:tracePt t="56180" x="4448175" y="5654675"/>
          <p14:tracePt t="56188" x="4413250" y="5654675"/>
          <p14:tracePt t="56196" x="4357688" y="5645150"/>
          <p14:tracePt t="56204" x="4348163" y="5645150"/>
          <p14:tracePt t="56212" x="4311650" y="5635625"/>
          <p14:tracePt t="56220" x="4303713" y="5626100"/>
          <p14:tracePt t="56229" x="4294188" y="5626100"/>
          <p14:tracePt t="56236" x="4284663" y="5626100"/>
          <p14:tracePt t="56245" x="4267200" y="5618163"/>
          <p14:tracePt t="56252" x="4248150" y="5608638"/>
          <p14:tracePt t="56261" x="4230688" y="5599113"/>
          <p14:tracePt t="56269" x="4221163" y="5589588"/>
          <p14:tracePt t="56282" x="4194175" y="5581650"/>
          <p14:tracePt t="56286" x="4165600" y="5554663"/>
          <p14:tracePt t="56300" x="4084638" y="5508625"/>
          <p14:tracePt t="56310" x="4084638" y="5499100"/>
          <p14:tracePt t="56316" x="4065588" y="5481638"/>
          <p14:tracePt t="56326" x="4029075" y="5453063"/>
          <p14:tracePt t="56332" x="4021138" y="5445125"/>
          <p14:tracePt t="56340" x="4011613" y="5416550"/>
          <p14:tracePt t="56348" x="3992563" y="5389563"/>
          <p14:tracePt t="56356" x="3984625" y="5380038"/>
          <p14:tracePt t="56364" x="3984625" y="5372100"/>
          <p14:tracePt t="56446" x="3965575" y="5362575"/>
          <p14:tracePt t="56452" x="3938588" y="5362575"/>
          <p14:tracePt t="56460" x="3902075" y="5362575"/>
          <p14:tracePt t="56468" x="3829050" y="5372100"/>
          <p14:tracePt t="56477" x="3746500" y="5389563"/>
          <p14:tracePt t="56484" x="3656013" y="5426075"/>
          <p14:tracePt t="56493" x="3563938" y="5426075"/>
          <p14:tracePt t="56500" x="3436938" y="5426075"/>
          <p14:tracePt t="56510" x="3336925" y="5426075"/>
          <p14:tracePt t="56516" x="3227388" y="5426075"/>
          <p14:tracePt t="56527" x="3136900" y="5426075"/>
          <p14:tracePt t="56532" x="3044825" y="5426075"/>
          <p14:tracePt t="56540" x="2971800" y="5426075"/>
          <p14:tracePt t="56548" x="2935288" y="5426075"/>
          <p14:tracePt t="56556" x="2898775" y="5426075"/>
          <p14:tracePt t="56564" x="2871788" y="5426075"/>
          <p14:tracePt t="56572" x="2862263" y="5426075"/>
          <p14:tracePt t="56596" x="2844800" y="5426075"/>
          <p14:tracePt t="56604" x="2835275" y="5426075"/>
          <p14:tracePt t="56612" x="2825750" y="5426075"/>
          <p14:tracePt t="56620" x="2817813" y="5426075"/>
          <p14:tracePt t="56628" x="2789238" y="5426075"/>
          <p14:tracePt t="56636" x="2781300" y="5426075"/>
          <p14:tracePt t="56644" x="2762250" y="5416550"/>
          <p14:tracePt t="56660" x="2744788" y="5399088"/>
          <p14:tracePt t="56668" x="2735263" y="5389563"/>
          <p14:tracePt t="56676" x="2698750" y="5372100"/>
          <p14:tracePt t="56684" x="2689225" y="5362575"/>
          <p14:tracePt t="56693" x="2671763" y="5343525"/>
          <p14:tracePt t="56700" x="2662238" y="5335588"/>
          <p14:tracePt t="56709" x="2643188" y="5307013"/>
          <p14:tracePt t="56716" x="2635250" y="5289550"/>
          <p14:tracePt t="56726" x="2616200" y="5270500"/>
          <p14:tracePt t="56732" x="2598738" y="5253038"/>
          <p14:tracePt t="56740" x="2589213" y="5243513"/>
          <p14:tracePt t="56748" x="2543175" y="5207000"/>
          <p14:tracePt t="56756" x="2525713" y="5197475"/>
          <p14:tracePt t="56764" x="2506663" y="5189538"/>
          <p14:tracePt t="56774" x="2452688" y="5153025"/>
          <p14:tracePt t="56780" x="2379663" y="5133975"/>
          <p14:tracePt t="56789" x="2260600" y="5097463"/>
          <p14:tracePt t="56796" x="2143125" y="5070475"/>
          <p14:tracePt t="56806" x="2014538" y="5024438"/>
          <p14:tracePt t="56816" x="1887538" y="4987925"/>
          <p14:tracePt t="56822" x="1768475" y="4951413"/>
          <p14:tracePt t="56830" x="1695450" y="4933950"/>
          <p14:tracePt t="56840" x="1612900" y="4906963"/>
          <p14:tracePt t="56845" x="1549400" y="4887913"/>
          <p14:tracePt t="56852" x="1485900" y="4860925"/>
          <p14:tracePt t="56862" x="1458913" y="4851400"/>
          <p14:tracePt t="56868" x="1431925" y="4833938"/>
          <p14:tracePt t="56917" x="1431925" y="4824413"/>
          <p14:tracePt t="56925" x="1422400" y="4814888"/>
          <p14:tracePt t="56932" x="1412875" y="4805363"/>
          <p14:tracePt t="56940" x="1403350" y="4797425"/>
          <p14:tracePt t="56948" x="1385888" y="4778375"/>
          <p14:tracePt t="56957" x="1376363" y="4778375"/>
          <p14:tracePt t="56964" x="1366838" y="4768850"/>
          <p14:tracePt t="56974" x="1330325" y="4741863"/>
          <p14:tracePt t="56981" x="1322388" y="4732338"/>
          <p14:tracePt t="56990" x="1312863" y="4732338"/>
          <p14:tracePt t="57006" x="1303338" y="4732338"/>
          <p14:tracePt t="57016" x="1293813" y="4724400"/>
          <p14:tracePt t="57053" x="1285875" y="4724400"/>
          <p14:tracePt t="57070" x="1276350" y="4724400"/>
          <p14:tracePt t="57084" x="1266825" y="4724400"/>
          <p14:tracePt t="57100" x="1239838" y="4724400"/>
          <p14:tracePt t="57109" x="1239838" y="4732338"/>
          <p14:tracePt t="57125" x="1239838" y="4741863"/>
          <p14:tracePt t="57132" x="1239838" y="4751388"/>
          <p14:tracePt t="57140" x="1239838" y="4768850"/>
          <p14:tracePt t="57150" x="1239838" y="4778375"/>
          <p14:tracePt t="57156" x="1239838" y="4787900"/>
          <p14:tracePt t="57164" x="1239838" y="4797425"/>
          <p14:tracePt t="57172" x="1239838" y="4805363"/>
          <p14:tracePt t="57180" x="1239838" y="4814888"/>
          <p14:tracePt t="57188" x="1239838" y="4824413"/>
          <p14:tracePt t="57196" x="1239838" y="4851400"/>
          <p14:tracePt t="57218" x="1249363" y="4897438"/>
          <p14:tracePt t="57222" x="1258888" y="4906963"/>
          <p14:tracePt t="57232" x="1276350" y="4924425"/>
          <p14:tracePt t="57237" x="1285875" y="4924425"/>
          <p14:tracePt t="57245" x="1303338" y="4943475"/>
          <p14:tracePt t="57252" x="1322388" y="4960938"/>
          <p14:tracePt t="57261" x="1330325" y="4970463"/>
          <p14:tracePt t="57268" x="1330325" y="4979988"/>
          <p14:tracePt t="57285" x="1376363" y="5006975"/>
          <p14:tracePt t="57297" x="1403350" y="5016500"/>
          <p14:tracePt t="57302" x="1431925" y="5033963"/>
          <p14:tracePt t="57312" x="1476375" y="5060950"/>
          <p14:tracePt t="57316" x="1558925" y="5089525"/>
          <p14:tracePt t="57324" x="1622425" y="5116513"/>
          <p14:tracePt t="57332" x="1731963" y="5126038"/>
          <p14:tracePt t="57342" x="1814513" y="5153025"/>
          <p14:tracePt t="57350" x="1924050" y="5180013"/>
          <p14:tracePt t="57356" x="2033588" y="5197475"/>
          <p14:tracePt t="57364" x="2179638" y="5216525"/>
          <p14:tracePt t="57372" x="2324100" y="5226050"/>
          <p14:tracePt t="57380" x="2479675" y="5253038"/>
          <p14:tracePt t="57388" x="2662238" y="5253038"/>
          <p14:tracePt t="57396" x="2835275" y="5253038"/>
          <p14:tracePt t="57406" x="3063875" y="5253038"/>
          <p14:tracePt t="57413" x="3236913" y="5253038"/>
          <p14:tracePt t="57422" x="3463925" y="5253038"/>
          <p14:tracePt t="57430" x="3719513" y="5253038"/>
          <p14:tracePt t="57436" x="3984625" y="5253038"/>
          <p14:tracePt t="57445" x="4284663" y="5253038"/>
          <p14:tracePt t="57455" x="4549775" y="5253038"/>
          <p14:tracePt t="57470" x="5105400" y="5253038"/>
          <p14:tracePt t="57482" x="5405438" y="5253038"/>
          <p14:tracePt t="57485" x="5607050" y="5253038"/>
          <p14:tracePt t="57495" x="5826125" y="5253038"/>
          <p14:tracePt t="57500" x="5989638" y="5253038"/>
          <p14:tracePt t="57510" x="6172200" y="5253038"/>
          <p14:tracePt t="57516" x="6281738" y="5253038"/>
          <p14:tracePt t="57524" x="6391275" y="5253038"/>
          <p14:tracePt t="57532" x="6481763" y="5253038"/>
          <p14:tracePt t="57540" x="6537325" y="5253038"/>
          <p14:tracePt t="57548" x="6600825" y="5253038"/>
          <p14:tracePt t="57556" x="6654800" y="5253038"/>
          <p14:tracePt t="57564" x="6691313" y="5253038"/>
          <p14:tracePt t="57572" x="6746875" y="5253038"/>
          <p14:tracePt t="57580" x="6791325" y="5253038"/>
          <p14:tracePt t="57588" x="6827838" y="5253038"/>
          <p14:tracePt t="57596" x="6856413" y="5262563"/>
          <p14:tracePt t="57604" x="6873875" y="5262563"/>
          <p14:tracePt t="57612" x="6892925" y="5262563"/>
          <p14:tracePt t="57620" x="6929438" y="5280025"/>
          <p14:tracePt t="57652" x="6937375" y="5280025"/>
          <p14:tracePt t="57669" x="6946900" y="5280025"/>
          <p14:tracePt t="57677" x="6964363" y="5280025"/>
          <p14:tracePt t="57685" x="6983413" y="5307013"/>
          <p14:tracePt t="57697" x="7010400" y="5307013"/>
          <p14:tracePt t="57701" x="7056438" y="5307013"/>
          <p14:tracePt t="57716" x="7146925" y="5316538"/>
          <p14:tracePt t="57727" x="7248525" y="5326063"/>
          <p14:tracePt t="57732" x="7319963" y="5326063"/>
          <p14:tracePt t="57741" x="7375525" y="5326063"/>
          <p14:tracePt t="57748" x="7429500" y="5326063"/>
          <p14:tracePt t="57756" x="7475538" y="5326063"/>
          <p14:tracePt t="57764" x="7502525" y="5326063"/>
          <p14:tracePt t="57773" x="7531100" y="5326063"/>
          <p14:tracePt t="57780" x="7548563" y="5326063"/>
          <p14:tracePt t="57789" x="7575550" y="5326063"/>
          <p14:tracePt t="57805" x="7585075" y="5326063"/>
          <p14:tracePt t="57828" x="7594600" y="5326063"/>
          <p14:tracePt t="57836" x="7612063" y="5326063"/>
          <p14:tracePt t="57844" x="7631113" y="5326063"/>
          <p14:tracePt t="57852" x="7658100" y="5335588"/>
          <p14:tracePt t="57860" x="7675563" y="5335588"/>
          <p14:tracePt t="57868" x="7704138" y="5362575"/>
          <p14:tracePt t="57876" x="7712075" y="5362575"/>
          <p14:tracePt t="57894" x="7785100" y="5380038"/>
          <p14:tracePt t="57910" x="7813675" y="5389563"/>
          <p14:tracePt t="57916" x="7850188" y="5389563"/>
          <p14:tracePt t="57924" x="7867650" y="5408613"/>
          <p14:tracePt t="57932" x="7885113" y="5416550"/>
          <p14:tracePt t="57940" x="7904163" y="5426075"/>
          <p14:tracePt t="57948" x="7921625" y="5435600"/>
          <p14:tracePt t="57972" x="7931150" y="5445125"/>
          <p14:tracePt t="57988" x="7931150" y="5453063"/>
          <p14:tracePt t="58046" x="7931150" y="5462588"/>
          <p14:tracePt t="58062" x="7931150" y="5489575"/>
          <p14:tracePt t="58070" x="7931150" y="5499100"/>
          <p14:tracePt t="58084" x="7931150" y="5518150"/>
          <p14:tracePt t="58092" x="7931150" y="5526088"/>
          <p14:tracePt t="58100" x="7913688" y="5545138"/>
          <p14:tracePt t="58116" x="7904163" y="5545138"/>
          <p14:tracePt t="58126" x="7894638" y="5554663"/>
          <p14:tracePt t="58150" x="7877175" y="5554663"/>
          <p14:tracePt t="58172" x="7867650" y="5554663"/>
          <p14:tracePt t="58180" x="7858125" y="5554663"/>
          <p14:tracePt t="58188" x="7840663" y="5554663"/>
          <p14:tracePt t="58197" x="7804150" y="5554663"/>
          <p14:tracePt t="58204" x="7767638" y="5554663"/>
          <p14:tracePt t="58212" x="7758113" y="5554663"/>
          <p14:tracePt t="58220" x="7685088" y="5554663"/>
          <p14:tracePt t="58228" x="7631113" y="5554663"/>
          <p14:tracePt t="58236" x="7558088" y="5554663"/>
          <p14:tracePt t="58245" x="7485063" y="5554663"/>
          <p14:tracePt t="58252" x="7375525" y="5554663"/>
          <p14:tracePt t="58260" x="7265988" y="5554663"/>
          <p14:tracePt t="58268" x="7119938" y="5554663"/>
          <p14:tracePt t="58278" x="6937375" y="5554663"/>
          <p14:tracePt t="58284" x="6810375" y="5554663"/>
          <p14:tracePt t="58293" x="6681788" y="5554663"/>
          <p14:tracePt t="58300" x="6554788" y="5554663"/>
          <p14:tracePt t="58310" x="6454775" y="5535613"/>
          <p14:tracePt t="58316" x="6381750" y="5518150"/>
          <p14:tracePt t="58326" x="6299200" y="5508625"/>
          <p14:tracePt t="58332" x="6272213" y="5508625"/>
          <p14:tracePt t="58340" x="6235700" y="5499100"/>
          <p14:tracePt t="58348" x="6218238" y="5499100"/>
          <p14:tracePt t="58356" x="6208713" y="5499100"/>
          <p14:tracePt t="58620" x="6208713" y="5508625"/>
          <p14:tracePt t="58628" x="6208713" y="5518150"/>
          <p14:tracePt t="58636" x="6199188" y="5526088"/>
          <p14:tracePt t="58644" x="6189663" y="5535613"/>
          <p14:tracePt t="58652" x="6153150" y="5554663"/>
          <p14:tracePt t="58661" x="6126163" y="5562600"/>
          <p14:tracePt t="58668" x="6089650" y="5572125"/>
          <p14:tracePt t="58677" x="6035675" y="5572125"/>
          <p14:tracePt t="58684" x="5980113" y="5572125"/>
          <p14:tracePt t="58693" x="5889625" y="5572125"/>
          <p14:tracePt t="58700" x="5816600" y="5572125"/>
          <p14:tracePt t="58709" x="5743575" y="5572125"/>
          <p14:tracePt t="58716" x="5670550" y="5572125"/>
          <p14:tracePt t="58726" x="5580063" y="5572125"/>
          <p14:tracePt t="58732" x="5487988" y="5572125"/>
          <p14:tracePt t="58740" x="5387975" y="5572125"/>
          <p14:tracePt t="58748" x="5278438" y="5572125"/>
          <p14:tracePt t="58756" x="5205413" y="5572125"/>
          <p14:tracePt t="58764" x="5114925" y="5572125"/>
          <p14:tracePt t="58772" x="5041900" y="5572125"/>
          <p14:tracePt t="58782" x="4968875" y="5572125"/>
          <p14:tracePt t="58800" x="4859338" y="5572125"/>
          <p14:tracePt t="58805" x="4813300" y="5572125"/>
          <p14:tracePt t="58816" x="4776788" y="5572125"/>
          <p14:tracePt t="58821" x="4740275" y="5572125"/>
          <p14:tracePt t="58828" x="4703763" y="5572125"/>
          <p14:tracePt t="58837" x="4659313" y="5562600"/>
          <p14:tracePt t="58848" x="4622800" y="5554663"/>
          <p14:tracePt t="58854" x="4557713" y="5535613"/>
          <p14:tracePt t="58865" x="4503738" y="5535613"/>
          <p14:tracePt t="58869" x="4457700" y="5526088"/>
          <p14:tracePt t="58878" x="4421188" y="5526088"/>
          <p14:tracePt t="58895" x="4321175" y="5508625"/>
          <p14:tracePt t="58901" x="4275138" y="5499100"/>
          <p14:tracePt t="58910" x="4248150" y="5489575"/>
          <p14:tracePt t="58916" x="4202113" y="5472113"/>
          <p14:tracePt t="58926" x="4184650" y="5472113"/>
          <p14:tracePt t="58932" x="4157663" y="5453063"/>
          <p14:tracePt t="58948" x="4129088" y="5445125"/>
          <p14:tracePt t="58956" x="4121150" y="5435600"/>
          <p14:tracePt t="58965" x="4111625" y="5435600"/>
          <p14:tracePt t="58972" x="4094163" y="5426075"/>
          <p14:tracePt t="58980" x="4065588" y="5408613"/>
          <p14:tracePt t="58988" x="4048125" y="5399088"/>
          <p14:tracePt t="58996" x="4029075" y="5389563"/>
          <p14:tracePt t="59004" x="4021138" y="5380038"/>
          <p14:tracePt t="59012" x="3984625" y="5362575"/>
          <p14:tracePt t="59020" x="3975100" y="5353050"/>
          <p14:tracePt t="59028" x="3956050" y="5343525"/>
          <p14:tracePt t="59036" x="3948113" y="5343525"/>
          <p14:tracePt t="59044" x="3938588" y="5335588"/>
          <p14:tracePt t="59052" x="3929063" y="5335588"/>
          <p14:tracePt t="59061" x="3919538" y="5316538"/>
          <p14:tracePt t="59068" x="3919538" y="5307013"/>
          <p14:tracePt t="59076" x="3911600" y="5299075"/>
          <p14:tracePt t="59084" x="3902075" y="5289550"/>
          <p14:tracePt t="59093" x="3892550" y="5270500"/>
          <p14:tracePt t="59100" x="3892550" y="5262563"/>
          <p14:tracePt t="59109" x="3883025" y="5233988"/>
          <p14:tracePt t="59116" x="3883025" y="5216525"/>
          <p14:tracePt t="59126" x="3865563" y="5197475"/>
          <p14:tracePt t="59133" x="3865563" y="5180013"/>
          <p14:tracePt t="59148" x="3865563" y="5153025"/>
          <p14:tracePt t="59156" x="3865563" y="5143500"/>
          <p14:tracePt t="59164" x="3865563" y="5133975"/>
          <p14:tracePt t="59172" x="3865563" y="5116513"/>
          <p14:tracePt t="59181" x="3865563" y="5097463"/>
          <p14:tracePt t="59188" x="3911600" y="5080000"/>
          <p14:tracePt t="59196" x="3956050" y="5053013"/>
          <p14:tracePt t="59204" x="4011613" y="5043488"/>
          <p14:tracePt t="59213" x="4111625" y="5016500"/>
          <p14:tracePt t="59220" x="4238625" y="4970463"/>
          <p14:tracePt t="59228" x="4367213" y="4960938"/>
          <p14:tracePt t="59236" x="4494213" y="4960938"/>
          <p14:tracePt t="59244" x="4630738" y="4943475"/>
          <p14:tracePt t="59252" x="4749800" y="4943475"/>
          <p14:tracePt t="59260" x="4895850" y="4943475"/>
          <p14:tracePt t="59268" x="5022850" y="4943475"/>
          <p14:tracePt t="59276" x="5122863" y="4943475"/>
          <p14:tracePt t="59284" x="5241925" y="4943475"/>
          <p14:tracePt t="59293" x="5360988" y="4943475"/>
          <p14:tracePt t="59300" x="5451475" y="4943475"/>
          <p14:tracePt t="59311" x="5524500" y="4943475"/>
          <p14:tracePt t="59316" x="5580063" y="4943475"/>
          <p14:tracePt t="59327" x="5634038" y="4943475"/>
          <p14:tracePt t="59332" x="5688013" y="4943475"/>
          <p14:tracePt t="59340" x="5734050" y="4943475"/>
          <p14:tracePt t="59348" x="5761038" y="4943475"/>
          <p14:tracePt t="59356" x="5770563" y="4943475"/>
          <p14:tracePt t="59364" x="5789613" y="4943475"/>
          <p14:tracePt t="59380" x="5807075" y="4943475"/>
          <p14:tracePt t="59388" x="5826125" y="4943475"/>
          <p14:tracePt t="59396" x="5843588" y="4951413"/>
          <p14:tracePt t="59404" x="5862638" y="4970463"/>
          <p14:tracePt t="59417" x="5870575" y="4979988"/>
          <p14:tracePt t="59422" x="5889625" y="4997450"/>
          <p14:tracePt t="59436" x="5889625" y="5006975"/>
          <p14:tracePt t="59445" x="5899150" y="5016500"/>
          <p14:tracePt t="59452" x="5907088" y="5016500"/>
          <p14:tracePt t="59468" x="5907088" y="5033963"/>
          <p14:tracePt t="59476" x="5907088" y="5043488"/>
          <p14:tracePt t="59484" x="5907088" y="5053013"/>
          <p14:tracePt t="59501" x="5907088" y="5060950"/>
          <p14:tracePt t="59519" x="5907088" y="5080000"/>
          <p14:tracePt t="59543" x="5916613" y="5097463"/>
          <p14:tracePt t="59565" x="5916613" y="5106988"/>
          <p14:tracePt t="59572" x="5916613" y="5116513"/>
          <p14:tracePt t="59580" x="5916613" y="5126038"/>
          <p14:tracePt t="59594" x="5916613" y="5133975"/>
          <p14:tracePt t="59596" x="5916613" y="5143500"/>
          <p14:tracePt t="59612" x="5916613" y="5160963"/>
          <p14:tracePt t="59620" x="5916613" y="5180013"/>
          <p14:tracePt t="59628" x="5916613" y="5207000"/>
          <p14:tracePt t="59636" x="5916613" y="5216525"/>
          <p14:tracePt t="59644" x="5916613" y="5233988"/>
          <p14:tracePt t="59652" x="5916613" y="5262563"/>
          <p14:tracePt t="59660" x="5907088" y="5280025"/>
          <p14:tracePt t="59668" x="5889625" y="5307013"/>
          <p14:tracePt t="59676" x="5843588" y="5343525"/>
          <p14:tracePt t="59684" x="5807075" y="5372100"/>
          <p14:tracePt t="59693" x="5761038" y="5399088"/>
          <p14:tracePt t="59700" x="5743575" y="5416550"/>
          <p14:tracePt t="59709" x="5688013" y="5445125"/>
          <p14:tracePt t="59716" x="5624513" y="5453063"/>
          <p14:tracePt t="59726" x="5588000" y="5472113"/>
          <p14:tracePt t="59732" x="5507038" y="5472113"/>
          <p14:tracePt t="59741" x="5478463" y="5481638"/>
          <p14:tracePt t="59748" x="5405438" y="5481638"/>
          <p14:tracePt t="59756" x="5351463" y="5499100"/>
          <p14:tracePt t="59764" x="5278438" y="5499100"/>
          <p14:tracePt t="59772" x="5205413" y="5499100"/>
          <p14:tracePt t="59780" x="5132388" y="5499100"/>
          <p14:tracePt t="59788" x="5032375" y="5499100"/>
          <p14:tracePt t="59796" x="4959350" y="5499100"/>
          <p14:tracePt t="59805" x="4905375" y="5499100"/>
          <p14:tracePt t="59812" x="4832350" y="5499100"/>
          <p14:tracePt t="59824" x="4786313" y="5499100"/>
          <p14:tracePt t="59831" x="4749800" y="5481638"/>
          <p14:tracePt t="59843" x="4730750" y="5472113"/>
          <p14:tracePt t="59849" x="4695825" y="5462588"/>
          <p14:tracePt t="59853" x="4667250" y="5445125"/>
          <p14:tracePt t="59861" x="4622800" y="5408613"/>
          <p14:tracePt t="59868" x="4603750" y="5399088"/>
          <p14:tracePt t="59879" x="4576763" y="5380038"/>
          <p14:tracePt t="59884" x="4557713" y="5362575"/>
          <p14:tracePt t="59894" x="4530725" y="5335588"/>
          <p14:tracePt t="59900" x="4513263" y="5307013"/>
          <p14:tracePt t="59911" x="4503738" y="5280025"/>
          <p14:tracePt t="59916" x="4484688" y="5262563"/>
          <p14:tracePt t="59926" x="4476750" y="5253038"/>
          <p14:tracePt t="59933" x="4457700" y="5233988"/>
          <p14:tracePt t="59943" x="4430713" y="5207000"/>
          <p14:tracePt t="59948" x="4421188" y="5197475"/>
          <p14:tracePt t="59956" x="4413250" y="5189538"/>
          <p14:tracePt t="59964" x="4394200" y="5170488"/>
          <p14:tracePt t="59974" x="4376738" y="5160963"/>
          <p14:tracePt t="59982" x="4357688" y="5143500"/>
          <p14:tracePt t="59990" x="4340225" y="5133975"/>
          <p14:tracePt t="59997" x="4330700" y="5126038"/>
          <p14:tracePt t="60005" x="4303713" y="5126038"/>
          <p14:tracePt t="60012" x="4284663" y="5116513"/>
          <p14:tracePt t="60020" x="4267200" y="5097463"/>
          <p14:tracePt t="60029" x="4257675" y="5097463"/>
          <p14:tracePt t="60036" x="4248150" y="5097463"/>
          <p14:tracePt t="60044" x="4221163" y="5089525"/>
          <p14:tracePt t="60053" x="4211638" y="5080000"/>
          <p14:tracePt t="60061" x="4202113" y="5080000"/>
          <p14:tracePt t="60068" x="4184650" y="5080000"/>
          <p14:tracePt t="60077" x="4175125" y="5080000"/>
          <p14:tracePt t="60084" x="4157663" y="5080000"/>
          <p14:tracePt t="60093" x="4138613" y="5080000"/>
          <p14:tracePt t="60100" x="4121150" y="5080000"/>
          <p14:tracePt t="60109" x="4094163" y="5080000"/>
          <p14:tracePt t="60116" x="4075113" y="5080000"/>
          <p14:tracePt t="60126" x="4038600" y="5080000"/>
          <p14:tracePt t="60133" x="4029075" y="5080000"/>
          <p14:tracePt t="60140" x="3975100" y="5070475"/>
          <p14:tracePt t="60149" x="3956050" y="5070475"/>
          <p14:tracePt t="60156" x="3902075" y="5053013"/>
          <p14:tracePt t="60164" x="3883025" y="5053013"/>
          <p14:tracePt t="60172" x="3846513" y="5053013"/>
          <p14:tracePt t="60181" x="3810000" y="5033963"/>
          <p14:tracePt t="60188" x="3775075" y="5033963"/>
          <p14:tracePt t="60196" x="3729038" y="5033963"/>
          <p14:tracePt t="60204" x="3673475" y="5024438"/>
          <p14:tracePt t="60213" x="3636963" y="5024438"/>
          <p14:tracePt t="60220" x="3600450" y="5016500"/>
          <p14:tracePt t="60228" x="3563938" y="5016500"/>
          <p14:tracePt t="60236" x="3509963" y="4997450"/>
          <p14:tracePt t="60244" x="3500438" y="4997450"/>
          <p14:tracePt t="60252" x="3482975" y="4997450"/>
          <p14:tracePt t="60260" x="3473450" y="4997450"/>
          <p14:tracePt t="60300" x="3463925" y="4997450"/>
          <p14:tracePt t="60843" x="3455988" y="4997450"/>
          <p14:tracePt t="61440" x="3446463" y="5006975"/>
          <p14:tracePt t="61450" x="3427413" y="5024438"/>
          <p14:tracePt t="61782" x="3427413" y="5016500"/>
          <p14:tracePt t="61809" x="3427413" y="5006975"/>
          <p14:tracePt t="61817" x="3427413" y="4997450"/>
          <p14:tracePt t="61829" x="3427413" y="4987925"/>
          <p14:tracePt t="62065" x="3427413" y="4960938"/>
          <p14:tracePt t="62074" x="3427413" y="4951413"/>
          <p14:tracePt t="62092" x="3427413" y="4943475"/>
          <p14:tracePt t="62172" x="3419475" y="4933950"/>
          <p14:tracePt t="62189" x="3390900" y="4933950"/>
          <p14:tracePt t="62197" x="3373438" y="4933950"/>
          <p14:tracePt t="62205" x="3317875" y="4933950"/>
          <p14:tracePt t="62213" x="3281363" y="4933950"/>
          <p14:tracePt t="62220" x="3227388" y="4933950"/>
          <p14:tracePt t="62228" x="3154363" y="4933950"/>
          <p14:tracePt t="62236" x="3090863" y="4933950"/>
          <p14:tracePt t="62244" x="3035300" y="4933950"/>
          <p14:tracePt t="62252" x="2925763" y="4933950"/>
          <p14:tracePt t="62260" x="2871788" y="4933950"/>
          <p14:tracePt t="62268" x="2781300" y="4933950"/>
          <p14:tracePt t="62276" x="2725738" y="4933950"/>
          <p14:tracePt t="62284" x="2625725" y="4924425"/>
          <p14:tracePt t="62293" x="2570163" y="4924425"/>
          <p14:tracePt t="62300" x="2533650" y="4924425"/>
          <p14:tracePt t="62309" x="2498725" y="4924425"/>
          <p14:tracePt t="62316" x="2462213" y="4924425"/>
          <p14:tracePt t="62326" x="2443163" y="4924425"/>
          <p14:tracePt t="62332" x="2425700" y="4924425"/>
          <p14:tracePt t="62340" x="2416175" y="4924425"/>
          <p14:tracePt t="62372" x="2406650" y="4924425"/>
          <p14:tracePt t="62479" x="2389188" y="4924425"/>
          <p14:tracePt t="62494" x="2379663" y="4924425"/>
          <p14:tracePt t="62509" x="2360613" y="4943475"/>
          <p14:tracePt t="62528" x="2352675" y="4951413"/>
          <p14:tracePt t="62532" x="2343150" y="4951413"/>
          <p14:tracePt t="62540" x="2324100" y="4960938"/>
          <p14:tracePt t="62556" x="2297113" y="4970463"/>
          <p14:tracePt t="62564" x="2287588" y="4979988"/>
          <p14:tracePt t="62572" x="2260600" y="4987925"/>
          <p14:tracePt t="62580" x="2243138" y="4987925"/>
          <p14:tracePt t="62594" x="2214563" y="4987925"/>
          <p14:tracePt t="62596" x="2206625" y="4997450"/>
          <p14:tracePt t="62606" x="2197100" y="4997450"/>
          <p14:tracePt t="62613" x="2170113" y="4997450"/>
          <p14:tracePt t="62622" x="2160588" y="4997450"/>
          <p14:tracePt t="62630" x="2151063" y="4997450"/>
          <p14:tracePt t="62652" x="2133600" y="4997450"/>
          <p14:tracePt t="63080" x="2124075" y="4997450"/>
          <p14:tracePt t="63140" x="2114550" y="5006975"/>
          <p14:tracePt t="63156" x="2106613" y="5016500"/>
          <p14:tracePt t="63188" x="2106613" y="5024438"/>
          <p14:tracePt t="63326" x="2087563" y="5033963"/>
          <p14:tracePt t="63334" x="2070100" y="5033963"/>
          <p14:tracePt t="63340" x="2041525" y="5033963"/>
          <p14:tracePt t="63348" x="2014538" y="5033963"/>
          <p14:tracePt t="63356" x="1987550" y="5033963"/>
          <p14:tracePt t="63364" x="1941513" y="5033963"/>
          <p14:tracePt t="63372" x="1924050" y="5033963"/>
          <p14:tracePt t="63380" x="1895475" y="5033963"/>
          <p14:tracePt t="63388" x="1878013" y="5033963"/>
          <p14:tracePt t="63396" x="1851025" y="5033963"/>
          <p14:tracePt t="63404" x="1841500" y="5033963"/>
          <p14:tracePt t="63420" x="1831975" y="5033963"/>
          <p14:tracePt t="63559" x="1814513" y="5033963"/>
          <p14:tracePt t="63567" x="1804988" y="5033963"/>
          <p14:tracePt t="63574" x="1795463" y="5033963"/>
          <p14:tracePt t="63581" x="1768475" y="5033963"/>
          <p14:tracePt t="63588" x="1758950" y="5033963"/>
          <p14:tracePt t="63596" x="1751013" y="5033963"/>
          <p14:tracePt t="63612" x="1722438" y="5033963"/>
          <p14:tracePt t="63620" x="1714500" y="5033963"/>
          <p14:tracePt t="63628" x="1704975" y="5033963"/>
          <p14:tracePt t="63644" x="1685925" y="5033963"/>
          <p14:tracePt t="63660" x="1677988" y="5033963"/>
          <p14:tracePt t="63744" x="1668463" y="5033963"/>
          <p14:tracePt t="63807" x="1668463" y="5024438"/>
          <p14:tracePt t="63863" x="1668463" y="5016500"/>
          <p14:tracePt t="63889" x="1658938" y="4987925"/>
          <p14:tracePt t="63901" x="1641475" y="4979988"/>
          <p14:tracePt t="63941" x="1641475" y="4970463"/>
          <p14:tracePt t="63980" x="1631950" y="4960938"/>
          <p14:tracePt t="63988" x="1631950" y="4951413"/>
          <p14:tracePt t="64028" x="1622425" y="4933950"/>
          <p14:tracePt t="64089" x="1622425" y="4914900"/>
          <p14:tracePt t="64100" x="1622425" y="4906963"/>
          <p14:tracePt t="64116" x="1622425" y="4897438"/>
          <p14:tracePt t="64125" x="1622425" y="4887913"/>
          <p14:tracePt t="64132" x="1622425" y="4870450"/>
          <p14:tracePt t="64148" x="1622425" y="4860925"/>
          <p14:tracePt t="64156" x="1622425" y="4851400"/>
          <p14:tracePt t="64164" x="1631950" y="4841875"/>
          <p14:tracePt t="64172" x="1641475" y="4833938"/>
          <p14:tracePt t="64188" x="1649413" y="4814888"/>
          <p14:tracePt t="64204" x="1658938" y="4814888"/>
          <p14:tracePt t="64213" x="1668463" y="4805363"/>
          <p14:tracePt t="64231" x="1677988" y="4805363"/>
          <p14:tracePt t="64294" x="1685925" y="4805363"/>
          <p14:tracePt t="64302" x="1695450" y="4805363"/>
          <p14:tracePt t="64310" x="1704975" y="4805363"/>
          <p14:tracePt t="64318" x="1714500" y="4805363"/>
          <p14:tracePt t="64330" x="1722438" y="4805363"/>
          <p14:tracePt t="64333" x="1741488" y="4805363"/>
          <p14:tracePt t="64344" x="1751013" y="4805363"/>
          <p14:tracePt t="64356" x="1768475" y="4805363"/>
          <p14:tracePt t="64372" x="1778000" y="4814888"/>
          <p14:tracePt t="64388" x="1787525" y="4824413"/>
          <p14:tracePt t="64612" x="1795463" y="4833938"/>
          <p14:tracePt t="64645" x="1804988" y="4833938"/>
          <p14:tracePt t="64652" x="1841500" y="4833938"/>
          <p14:tracePt t="64660" x="1878013" y="4833938"/>
          <p14:tracePt t="64668" x="1895475" y="4841875"/>
          <p14:tracePt t="64676" x="1941513" y="4841875"/>
          <p14:tracePt t="64684" x="1997075" y="4841875"/>
          <p14:tracePt t="64693" x="2033588" y="4841875"/>
          <p14:tracePt t="64700" x="2078038" y="4841875"/>
          <p14:tracePt t="64709" x="2106613" y="4841875"/>
          <p14:tracePt t="64717" x="2133600" y="4841875"/>
          <p14:tracePt t="64729" x="2151063" y="4841875"/>
          <p14:tracePt t="64733" x="2179638" y="4841875"/>
          <p14:tracePt t="64740" x="2187575" y="4841875"/>
          <p14:tracePt t="64780" x="2197100" y="4851400"/>
          <p14:tracePt t="64789" x="2206625" y="4860925"/>
          <p14:tracePt t="64804" x="2206625" y="4870450"/>
          <p14:tracePt t="64828" x="2224088" y="4914900"/>
          <p14:tracePt t="64846" x="2233613" y="4914900"/>
          <p14:tracePt t="64878" x="2233613" y="4943475"/>
          <p14:tracePt t="64894" x="2224088" y="4951413"/>
          <p14:tracePt t="64902" x="2214563" y="4960938"/>
          <p14:tracePt t="64908" x="2206625" y="4970463"/>
          <p14:tracePt t="64916" x="2197100" y="4987925"/>
          <p14:tracePt t="64926" x="2187575" y="4997450"/>
          <p14:tracePt t="64932" x="2187575" y="5006975"/>
          <p14:tracePt t="64942" x="2179638" y="5006975"/>
          <p14:tracePt t="64956" x="2143125" y="5024438"/>
          <p14:tracePt t="64996" x="2133600" y="5024438"/>
          <p14:tracePt t="65004" x="2124075" y="5024438"/>
          <p14:tracePt t="65012" x="2106613" y="5024438"/>
          <p14:tracePt t="65028" x="2097088" y="5024438"/>
          <p14:tracePt t="65036" x="2087563" y="5024438"/>
          <p14:tracePt t="65044" x="2070100" y="5024438"/>
          <p14:tracePt t="65060" x="2060575" y="5024438"/>
          <p14:tracePt t="65076" x="2051050" y="5024438"/>
          <p14:tracePt t="65084" x="2033588" y="5024438"/>
          <p14:tracePt t="65093" x="2024063" y="5024438"/>
          <p14:tracePt t="65115" x="2014538" y="5024438"/>
          <p14:tracePt t="65130" x="1987550" y="5043488"/>
          <p14:tracePt t="65157" x="1978025" y="5043488"/>
          <p14:tracePt t="65205" x="1968500" y="5043488"/>
          <p14:tracePt t="65228" x="1951038" y="5043488"/>
          <p14:tracePt t="65244" x="1941513" y="5043488"/>
          <p14:tracePt t="65252" x="1931988" y="5043488"/>
          <p14:tracePt t="65520" x="1931988" y="5033963"/>
          <p14:tracePt t="65534" x="1941513" y="5033963"/>
          <p14:tracePt t="65550" x="1951038" y="5024438"/>
          <p14:tracePt t="65557" x="1968500" y="5024438"/>
          <p14:tracePt t="65565" x="1978025" y="5016500"/>
          <p14:tracePt t="65592" x="1987550" y="5016500"/>
          <p14:tracePt t="65721" x="1997075" y="5016500"/>
          <p14:tracePt t="65728" x="1987550" y="5016500"/>
          <p14:tracePt t="65735" x="1968500" y="5024438"/>
          <p14:tracePt t="65748" x="1941513" y="5033963"/>
          <p14:tracePt t="65757" x="1931988" y="5033963"/>
          <p14:tracePt t="65765" x="1905000" y="5033963"/>
          <p14:tracePt t="65776" x="1895475" y="5033963"/>
          <p14:tracePt t="65780" x="1878013" y="5033963"/>
          <p14:tracePt t="65788" x="1851025" y="5033963"/>
          <p14:tracePt t="65796" x="1841500" y="5033963"/>
          <p14:tracePt t="65812" x="1831975" y="5033963"/>
          <p14:tracePt t="65821" x="1814513" y="5033963"/>
          <p14:tracePt t="65836" x="1804988" y="5033963"/>
          <p14:tracePt t="65844" x="1795463" y="5033963"/>
          <p14:tracePt t="65860" x="1778000" y="5033963"/>
          <p14:tracePt t="65878" x="1768475" y="5033963"/>
          <p14:tracePt t="65893" x="1758950" y="5033963"/>
          <p14:tracePt t="65916" x="1741488" y="5033963"/>
          <p14:tracePt t="65941" x="1741488" y="5024438"/>
          <p14:tracePt t="65964" x="1731963" y="5016500"/>
          <p14:tracePt t="65988" x="1722438" y="5006975"/>
          <p14:tracePt t="66004" x="1714500" y="5006975"/>
          <p14:tracePt t="66056" x="1704975" y="4987925"/>
          <p14:tracePt t="66132" x="1695450" y="4987925"/>
          <p14:tracePt t="66148" x="1677988" y="4987925"/>
          <p14:tracePt t="66165" x="1658938" y="4987925"/>
          <p14:tracePt t="66180" x="1649413" y="4987925"/>
          <p14:tracePt t="66188" x="1641475" y="4987925"/>
          <p14:tracePt t="66196" x="1622425" y="4987925"/>
          <p14:tracePt t="66204" x="1612900" y="4987925"/>
          <p14:tracePt t="66213" x="1604963" y="4997450"/>
          <p14:tracePt t="66221" x="1595438" y="5006975"/>
          <p14:tracePt t="66236" x="1558925" y="5016500"/>
          <p14:tracePt t="66270" x="1549400" y="5024438"/>
          <p14:tracePt t="66294" x="1549400" y="5033963"/>
          <p14:tracePt t="66317" x="1541463" y="5043488"/>
          <p14:tracePt t="66348" x="1541463" y="5053013"/>
          <p14:tracePt t="66550" x="1541463" y="5043488"/>
          <p14:tracePt t="66565" x="1541463" y="5033963"/>
          <p14:tracePt t="66798" x="1541463" y="5024438"/>
          <p14:tracePt t="66812" x="1549400" y="5024438"/>
          <p14:tracePt t="66828" x="1558925" y="5024438"/>
          <p14:tracePt t="66860" x="1576388" y="5016500"/>
          <p14:tracePt t="66958" x="1576388" y="5006975"/>
          <p14:tracePt t="66975" x="1585913" y="4997450"/>
          <p14:tracePt t="67141" x="1595438" y="4997450"/>
          <p14:tracePt t="67148" x="1604963" y="4997450"/>
          <p14:tracePt t="67164" x="1631950" y="4997450"/>
          <p14:tracePt t="67172" x="1649413" y="4997450"/>
          <p14:tracePt t="67180" x="1685925" y="4997450"/>
          <p14:tracePt t="67188" x="1704975" y="5006975"/>
          <p14:tracePt t="67196" x="1741488" y="5016500"/>
          <p14:tracePt t="67204" x="1768475" y="5016500"/>
          <p14:tracePt t="67213" x="1804988" y="5016500"/>
          <p14:tracePt t="67220" x="1841500" y="5024438"/>
          <p14:tracePt t="67229" x="1851025" y="5024438"/>
          <p14:tracePt t="67236" x="1887538" y="5043488"/>
          <p14:tracePt t="67245" x="1895475" y="5043488"/>
          <p14:tracePt t="67252" x="1914525" y="5053013"/>
          <p14:tracePt t="67653" x="1924050" y="5060950"/>
          <p14:tracePt t="67702" x="1924050" y="5080000"/>
          <p14:tracePt t="67729" x="1931988" y="5097463"/>
          <p14:tracePt t="67746" x="1941513" y="5106988"/>
          <p14:tracePt t="67760" x="1951038" y="5116513"/>
          <p14:tracePt t="67781" x="1960563" y="5126038"/>
          <p14:tracePt t="67813" x="1968500" y="5126038"/>
          <p14:tracePt t="68046" x="1978025" y="5126038"/>
          <p14:tracePt t="68072" x="1997075" y="5126038"/>
          <p14:tracePt t="68084" x="2005013" y="5126038"/>
          <p14:tracePt t="68100" x="2014538" y="5126038"/>
          <p14:tracePt t="68133" x="2033588" y="5126038"/>
          <p14:tracePt t="68165" x="2041525" y="5126038"/>
          <p14:tracePt t="68239" x="2051050" y="5126038"/>
          <p14:tracePt t="68534" x="2060575" y="5126038"/>
          <p14:tracePt t="68574" x="2070100" y="5126038"/>
          <p14:tracePt t="68620" x="2070100" y="5116513"/>
          <p14:tracePt t="68628" x="2078038" y="5106988"/>
          <p14:tracePt t="68644" x="2078038" y="5097463"/>
          <p14:tracePt t="68660" x="2078038" y="5089525"/>
          <p14:tracePt t="68676" x="2078038" y="5080000"/>
          <p14:tracePt t="68700" x="2078038" y="5070475"/>
          <p14:tracePt t="68734" x="2078038" y="5060950"/>
          <p14:tracePt t="69028" x="2078038" y="5043488"/>
          <p14:tracePt t="69036" x="2078038" y="5024438"/>
          <p14:tracePt t="69052" x="2078038" y="5016500"/>
          <p14:tracePt t="69076" x="2087563" y="5006975"/>
          <p14:tracePt t="69100" x="2087563" y="4987925"/>
          <p14:tracePt t="69117" x="2097088" y="4979988"/>
          <p14:tracePt t="69486" x="2097088" y="4987925"/>
          <p14:tracePt t="69494" x="2097088" y="5006975"/>
          <p14:tracePt t="69503" x="2097088" y="5016500"/>
          <p14:tracePt t="69514" x="2097088" y="5053013"/>
          <p14:tracePt t="69532" x="2097088" y="5097463"/>
          <p14:tracePt t="69543" x="2097088" y="5116513"/>
          <p14:tracePt t="69549" x="2097088" y="5133975"/>
          <p14:tracePt t="69559" x="2097088" y="5153025"/>
          <p14:tracePt t="69564" x="2097088" y="5160963"/>
          <p14:tracePt t="69581" x="2097088" y="5180013"/>
          <p14:tracePt t="69783" x="2106613" y="5189538"/>
          <p14:tracePt t="69794" x="2114550" y="5189538"/>
          <p14:tracePt t="69807" x="2124075" y="5189538"/>
          <p14:tracePt t="69822" x="2133600" y="5189538"/>
          <p14:tracePt t="69828" x="2151063" y="5189538"/>
          <p14:tracePt t="69838" x="2170113" y="5189538"/>
          <p14:tracePt t="69844" x="2187575" y="5180013"/>
          <p14:tracePt t="69852" x="2197100" y="5180013"/>
          <p14:tracePt t="69860" x="2214563" y="5180013"/>
          <p14:tracePt t="69868" x="2243138" y="5180013"/>
          <p14:tracePt t="69878" x="2260600" y="5180013"/>
          <p14:tracePt t="69884" x="2297113" y="5180013"/>
          <p14:tracePt t="69892" x="2343150" y="5170488"/>
          <p14:tracePt t="69900" x="2397125" y="5170488"/>
          <p14:tracePt t="69908" x="2425700" y="5170488"/>
          <p14:tracePt t="69916" x="2479675" y="5170488"/>
          <p14:tracePt t="69925" x="2525713" y="5170488"/>
          <p14:tracePt t="69933" x="2579688" y="5170488"/>
          <p14:tracePt t="69942" x="2616200" y="5170488"/>
          <p14:tracePt t="69950" x="2671763" y="5170488"/>
          <p14:tracePt t="69968" x="2744788" y="5170488"/>
          <p14:tracePt t="69973" x="2781300" y="5170488"/>
          <p14:tracePt t="69981" x="2825750" y="5170488"/>
          <p14:tracePt t="69989" x="2881313" y="5170488"/>
          <p14:tracePt t="69997" x="2917825" y="5170488"/>
          <p14:tracePt t="70005" x="2971800" y="5170488"/>
          <p14:tracePt t="70013" x="3035300" y="5170488"/>
          <p14:tracePt t="70021" x="3063875" y="5170488"/>
          <p14:tracePt t="70029" x="3117850" y="5170488"/>
          <p14:tracePt t="70037" x="3154363" y="5170488"/>
          <p14:tracePt t="70045" x="3181350" y="5170488"/>
          <p14:tracePt t="70053" x="3190875" y="5170488"/>
          <p14:tracePt t="70060" x="3208338" y="5170488"/>
          <p14:tracePt t="70081" x="3227388" y="5170488"/>
          <p14:tracePt t="70281" x="3236913" y="5170488"/>
          <p14:tracePt t="70290" x="3227388" y="5170488"/>
          <p14:tracePt t="70301" x="3208338" y="5170488"/>
          <p14:tracePt t="70308" x="3200400" y="5170488"/>
          <p14:tracePt t="70324" x="3190875" y="5170488"/>
          <p14:tracePt t="70350" x="3171825" y="5170488"/>
          <p14:tracePt t="70407" x="3163888" y="5170488"/>
          <p14:tracePt t="70431" x="3154363" y="5160963"/>
          <p14:tracePt t="70437" x="3144838" y="5143500"/>
          <p14:tracePt t="70445" x="3136900" y="5133975"/>
          <p14:tracePt t="70452" x="3108325" y="5126038"/>
          <p14:tracePt t="70460" x="3108325" y="5116513"/>
          <p14:tracePt t="70476" x="3100388" y="5097463"/>
          <p14:tracePt t="70500" x="3090863" y="5089525"/>
          <p14:tracePt t="70516" x="3071813" y="5070475"/>
          <p14:tracePt t="70574" x="3063875" y="5070475"/>
          <p14:tracePt t="70583" x="3054350" y="5070475"/>
          <p14:tracePt t="70603" x="3035300" y="5070475"/>
          <p14:tracePt t="70605" x="3027363" y="5070475"/>
          <p14:tracePt t="70692" x="3008313" y="5070475"/>
          <p14:tracePt t="70709" x="2990850" y="5070475"/>
          <p14:tracePt t="70717" x="2981325" y="5070475"/>
          <p14:tracePt t="70726" x="2962275" y="5080000"/>
          <p14:tracePt t="70733" x="2954338" y="5080000"/>
          <p14:tracePt t="70746" x="2944813" y="5080000"/>
          <p14:tracePt t="70762" x="2925763" y="5097463"/>
          <p14:tracePt t="70982" x="2917825" y="5097463"/>
          <p14:tracePt t="70997" x="2917825" y="5089525"/>
          <p14:tracePt t="71005" x="2925763" y="5053013"/>
          <p14:tracePt t="71013" x="2935288" y="5043488"/>
          <p14:tracePt t="71028" x="2954338" y="5024438"/>
          <p14:tracePt t="71036" x="2962275" y="5006975"/>
          <p14:tracePt t="71044" x="2990850" y="4970463"/>
          <p14:tracePt t="71052" x="3008313" y="4960938"/>
          <p14:tracePt t="71060" x="3017838" y="4951413"/>
          <p14:tracePt t="71068" x="3063875" y="4943475"/>
          <p14:tracePt t="71086" x="3108325" y="4924425"/>
          <p14:tracePt t="71094" x="3117850" y="4924425"/>
          <p14:tracePt t="71100" x="3136900" y="4914900"/>
          <p14:tracePt t="71108" x="3163888" y="4906963"/>
          <p14:tracePt t="71117" x="3181350" y="4906963"/>
          <p14:tracePt t="71125" x="3208338" y="4906963"/>
          <p14:tracePt t="71133" x="3254375" y="4906963"/>
          <p14:tracePt t="71142" x="3281363" y="4897438"/>
          <p14:tracePt t="71148" x="3309938" y="4897438"/>
          <p14:tracePt t="71156" x="3354388" y="4897438"/>
          <p14:tracePt t="71165" x="3382963" y="4897438"/>
          <p14:tracePt t="71172" x="3409950" y="4897438"/>
          <p14:tracePt t="71180" x="3446463" y="4897438"/>
          <p14:tracePt t="71188" x="3490913" y="4897438"/>
          <p14:tracePt t="71196" x="3509963" y="4897438"/>
          <p14:tracePt t="71204" x="3536950" y="4897438"/>
          <p14:tracePt t="71212" x="3556000" y="4897438"/>
          <p14:tracePt t="71222" x="3582988" y="4897438"/>
          <p14:tracePt t="71230" x="3600450" y="4897438"/>
          <p14:tracePt t="71236" x="3619500" y="4897438"/>
          <p14:tracePt t="71244" x="3636963" y="4897438"/>
          <p14:tracePt t="71252" x="3646488" y="4897438"/>
          <p14:tracePt t="71260" x="3665538" y="4897438"/>
          <p14:tracePt t="71276" x="3683000" y="4914900"/>
          <p14:tracePt t="71284" x="3692525" y="4914900"/>
          <p14:tracePt t="71308" x="3702050" y="4924425"/>
          <p14:tracePt t="71316" x="3709988" y="4933950"/>
          <p14:tracePt t="71332" x="3709988" y="4943475"/>
          <p14:tracePt t="71342" x="3719513" y="4951413"/>
          <p14:tracePt t="71356" x="3719513" y="4960938"/>
          <p14:tracePt t="71364" x="3729038" y="4970463"/>
          <p14:tracePt t="71372" x="3738563" y="4997450"/>
          <p14:tracePt t="71380" x="3756025" y="5016500"/>
          <p14:tracePt t="71396" x="3765550" y="5043488"/>
          <p14:tracePt t="71404" x="3765550" y="5053013"/>
          <p14:tracePt t="71412" x="3775075" y="5080000"/>
          <p14:tracePt t="71420" x="3775075" y="5089525"/>
          <p14:tracePt t="71428" x="3775075" y="5097463"/>
          <p14:tracePt t="71444" x="3775075" y="5116513"/>
          <p14:tracePt t="71452" x="3775075" y="5126038"/>
          <p14:tracePt t="71999" x="3783013" y="5126038"/>
          <p14:tracePt t="72009" x="3792538" y="5126038"/>
          <p14:tracePt t="72013" x="3802063" y="5116513"/>
          <p14:tracePt t="72020" x="3810000" y="5116513"/>
          <p14:tracePt t="72028" x="3829050" y="5106988"/>
          <p14:tracePt t="72036" x="3856038" y="5097463"/>
          <p14:tracePt t="72044" x="3883025" y="5089525"/>
          <p14:tracePt t="72052" x="3892550" y="5089525"/>
          <p14:tracePt t="72060" x="3938588" y="5089525"/>
          <p14:tracePt t="72068" x="3992563" y="5089525"/>
          <p14:tracePt t="72076" x="4048125" y="5089525"/>
          <p14:tracePt t="72084" x="4102100" y="5089525"/>
          <p14:tracePt t="72092" x="4175125" y="5089525"/>
          <p14:tracePt t="72100" x="4238625" y="5089525"/>
          <p14:tracePt t="72109" x="4294188" y="5089525"/>
          <p14:tracePt t="72117" x="4330700" y="5089525"/>
          <p14:tracePt t="72127" x="4384675" y="5089525"/>
          <p14:tracePt t="72133" x="4430713" y="5080000"/>
          <p14:tracePt t="72142" x="4448175" y="5080000"/>
          <p14:tracePt t="72150" x="4457700" y="5080000"/>
          <p14:tracePt t="72159" x="4484688" y="5070475"/>
          <p14:tracePt t="72180" x="4484688" y="5060950"/>
          <p14:tracePt t="72204" x="4494213" y="5060950"/>
          <p14:tracePt t="72212" x="4503738" y="5053013"/>
          <p14:tracePt t="72220" x="4513263" y="5053013"/>
          <p14:tracePt t="72228" x="4521200" y="5053013"/>
          <p14:tracePt t="72244" x="4530725" y="5043488"/>
          <p14:tracePt t="72422" x="4540250" y="5033963"/>
          <p14:tracePt t="72469" x="4540250" y="5016500"/>
          <p14:tracePt t="72678" x="4540250" y="5006975"/>
          <p14:tracePt t="72713" x="4530725" y="5006975"/>
          <p14:tracePt t="72958" x="4521200" y="4997450"/>
          <p14:tracePt t="72982" x="4530725" y="4987925"/>
          <p14:tracePt t="72990" x="4549775" y="4979988"/>
          <p14:tracePt t="72998" x="4567238" y="4960938"/>
          <p14:tracePt t="73005" x="4594225" y="4943475"/>
          <p14:tracePt t="73012" x="4613275" y="4933950"/>
          <p14:tracePt t="73020" x="4659313" y="4914900"/>
          <p14:tracePt t="73028" x="4686300" y="4897438"/>
          <p14:tracePt t="73036" x="4722813" y="4887913"/>
          <p14:tracePt t="73044" x="4776788" y="4860925"/>
          <p14:tracePt t="73052" x="4813300" y="4851400"/>
          <p14:tracePt t="73060" x="4849813" y="4841875"/>
          <p14:tracePt t="73068" x="4876800" y="4833938"/>
          <p14:tracePt t="73077" x="4922838" y="4833938"/>
          <p14:tracePt t="73084" x="4941888" y="4814888"/>
          <p14:tracePt t="73093" x="4968875" y="4814888"/>
          <p14:tracePt t="73100" x="4986338" y="4805363"/>
          <p14:tracePt t="73108" x="4995863" y="4805363"/>
          <p14:tracePt t="73116" x="5014913" y="4805363"/>
          <p14:tracePt t="73148" x="5032375" y="4805363"/>
          <p14:tracePt t="73172" x="5032375" y="4814888"/>
          <p14:tracePt t="73180" x="5041900" y="4833938"/>
          <p14:tracePt t="73188" x="5041900" y="4841875"/>
          <p14:tracePt t="73196" x="5041900" y="4851400"/>
          <p14:tracePt t="73204" x="5041900" y="4860925"/>
          <p14:tracePt t="73212" x="5041900" y="4878388"/>
          <p14:tracePt t="73220" x="5041900" y="4887913"/>
          <p14:tracePt t="73236" x="5041900" y="4897438"/>
          <p14:tracePt t="73516" x="5059363" y="4924425"/>
          <p14:tracePt t="73524" x="5105400" y="4943475"/>
          <p14:tracePt t="73534" x="5122863" y="4951413"/>
          <p14:tracePt t="73544" x="5195888" y="4951413"/>
          <p14:tracePt t="73549" x="5251450" y="4960938"/>
          <p14:tracePt t="73558" x="5341938" y="4960938"/>
          <p14:tracePt t="73564" x="5461000" y="4987925"/>
          <p14:tracePt t="73572" x="5570538" y="5006975"/>
          <p14:tracePt t="73580" x="5680075" y="5006975"/>
          <p14:tracePt t="73589" x="5770563" y="5006975"/>
          <p14:tracePt t="73596" x="5843588" y="5006975"/>
          <p14:tracePt t="73604" x="5899150" y="5006975"/>
          <p14:tracePt t="73612" x="5935663" y="5006975"/>
          <p14:tracePt t="73887" x="5943600" y="5006975"/>
          <p14:tracePt t="73910" x="5943600" y="5016500"/>
          <p14:tracePt t="73919" x="5935663" y="5033963"/>
          <p14:tracePt t="73932" x="5899150" y="5033963"/>
          <p14:tracePt t="73941" x="5880100" y="5033963"/>
          <p14:tracePt t="73949" x="5853113" y="5033963"/>
          <p14:tracePt t="73957" x="5834063" y="5033963"/>
          <p14:tracePt t="73972" x="5816600" y="5033963"/>
          <p14:tracePt t="73988" x="5807075" y="5033963"/>
          <p14:tracePt t="73996" x="5797550" y="5033963"/>
          <p14:tracePt t="74012" x="5780088" y="5033963"/>
          <p14:tracePt t="74020" x="5770563" y="5024438"/>
          <p14:tracePt t="74060" x="5753100" y="5016500"/>
          <p14:tracePt t="74157" x="5753100" y="5006975"/>
          <p14:tracePt t="74173" x="5753100" y="4997450"/>
          <p14:tracePt t="74181" x="5753100" y="4987925"/>
          <p14:tracePt t="74189" x="5761038" y="4970463"/>
          <p14:tracePt t="74197" x="5770563" y="4960938"/>
          <p14:tracePt t="74205" x="5780088" y="4951413"/>
          <p14:tracePt t="74213" x="5797550" y="4951413"/>
          <p14:tracePt t="74222" x="5816600" y="4933950"/>
          <p14:tracePt t="74229" x="5826125" y="4933950"/>
          <p14:tracePt t="74237" x="5853113" y="4933950"/>
          <p14:tracePt t="74244" x="5870575" y="4933950"/>
          <p14:tracePt t="74252" x="5907088" y="4933950"/>
          <p14:tracePt t="74261" x="5953125" y="4933950"/>
          <p14:tracePt t="74268" x="5989638" y="4933950"/>
          <p14:tracePt t="74276" x="6007100" y="4933950"/>
          <p14:tracePt t="74284" x="6043613" y="4933950"/>
          <p14:tracePt t="74292" x="6089650" y="4933950"/>
          <p14:tracePt t="74300" x="6116638" y="4933950"/>
          <p14:tracePt t="74308" x="6172200" y="4933950"/>
          <p14:tracePt t="74316" x="6218238" y="4933950"/>
          <p14:tracePt t="74325" x="6254750" y="4933950"/>
          <p14:tracePt t="74332" x="6272213" y="4933950"/>
          <p14:tracePt t="74342" x="6308725" y="4933950"/>
          <p14:tracePt t="74348" x="6354763" y="4933950"/>
          <p14:tracePt t="74358" x="6381750" y="4933950"/>
          <p14:tracePt t="74364" x="6408738" y="4933950"/>
          <p14:tracePt t="74372" x="6445250" y="4933950"/>
          <p14:tracePt t="74380" x="6454775" y="4933950"/>
          <p14:tracePt t="74388" x="6464300" y="4933950"/>
          <p14:tracePt t="74404" x="6481763" y="4933950"/>
          <p14:tracePt t="74412" x="6491288" y="4933950"/>
          <p14:tracePt t="74436" x="6491288" y="4943475"/>
          <p14:tracePt t="74694" x="6491288" y="4951413"/>
          <p14:tracePt t="74702" x="6481763" y="4951413"/>
          <p14:tracePt t="74710" x="6464300" y="4960938"/>
          <p14:tracePt t="74716" x="6435725" y="4960938"/>
          <p14:tracePt t="74725" x="6399213" y="4960938"/>
          <p14:tracePt t="74732" x="6345238" y="4970463"/>
          <p14:tracePt t="74742" x="6226175" y="4987925"/>
          <p14:tracePt t="74748" x="6116638" y="5016500"/>
          <p14:tracePt t="74758" x="5953125" y="5024438"/>
          <p14:tracePt t="74764" x="5834063" y="5053013"/>
          <p14:tracePt t="74775" x="5607050" y="5089525"/>
          <p14:tracePt t="74780" x="5214938" y="5133975"/>
          <p14:tracePt t="74788" x="4822825" y="5197475"/>
          <p14:tracePt t="74796" x="4403725" y="5243513"/>
          <p14:tracePt t="74804" x="4002088" y="5307013"/>
          <p14:tracePt t="74812" x="3729038" y="5343525"/>
          <p14:tracePt t="74820" x="3354388" y="5343525"/>
          <p14:tracePt t="74828" x="3127375" y="5343525"/>
          <p14:tracePt t="74836" x="2944813" y="5362575"/>
          <p14:tracePt t="74844" x="2781300" y="5362575"/>
          <p14:tracePt t="74852" x="2671763" y="5362575"/>
          <p14:tracePt t="74860" x="2598738" y="5362575"/>
          <p14:tracePt t="74868" x="2543175" y="5362575"/>
          <p14:tracePt t="74876" x="2498725" y="5362575"/>
          <p14:tracePt t="74894" x="2489200" y="5372100"/>
          <p14:tracePt t="74908" x="2479675" y="5380038"/>
          <p14:tracePt t="74916" x="2470150" y="5380038"/>
          <p14:tracePt t="74925" x="2462213" y="5380038"/>
          <p14:tracePt t="74932" x="2425700" y="5380038"/>
          <p14:tracePt t="74942" x="2389188" y="5380038"/>
          <p14:tracePt t="74948" x="2352675" y="5399088"/>
          <p14:tracePt t="74958" x="2316163" y="5399088"/>
          <p14:tracePt t="74964" x="2287588" y="5399088"/>
          <p14:tracePt t="74972" x="2251075" y="5399088"/>
          <p14:tracePt t="74980" x="2224088" y="5399088"/>
          <p14:tracePt t="74988" x="2214563" y="5399088"/>
          <p14:tracePt t="74996" x="2206625" y="5399088"/>
          <p14:tracePt t="75313" x="2214563" y="5399088"/>
          <p14:tracePt t="75321" x="2224088" y="5399088"/>
          <p14:tracePt t="75327" x="2251075" y="5399088"/>
          <p14:tracePt t="75332" x="2279650" y="5380038"/>
          <p14:tracePt t="75341" x="2297113" y="5372100"/>
          <p14:tracePt t="75348" x="2316163" y="5372100"/>
          <p14:tracePt t="75358" x="2352675" y="5362575"/>
          <p14:tracePt t="75372" x="2370138" y="5353050"/>
          <p14:tracePt t="75766" x="2416175" y="5353050"/>
          <p14:tracePt t="75778" x="2452688" y="5353050"/>
          <p14:tracePt t="75783" x="2498725" y="5343525"/>
          <p14:tracePt t="75790" x="2525713" y="5335588"/>
          <p14:tracePt t="75796" x="2570163" y="5335588"/>
          <p14:tracePt t="75805" x="2625725" y="5326063"/>
          <p14:tracePt t="75812" x="2679700" y="5326063"/>
          <p14:tracePt t="75820" x="2725738" y="5326063"/>
          <p14:tracePt t="75828" x="2771775" y="5326063"/>
          <p14:tracePt t="75836" x="2789238" y="5326063"/>
          <p14:tracePt t="75844" x="2835275" y="5326063"/>
          <p14:tracePt t="75852" x="2862263" y="5326063"/>
          <p14:tracePt t="75860" x="2881313" y="5326063"/>
          <p14:tracePt t="75868" x="2889250" y="5326063"/>
          <p14:tracePt t="75877" x="2908300" y="5326063"/>
          <p14:tracePt t="75884" x="2917825" y="5326063"/>
          <p14:tracePt t="75998" x="2917825" y="5335588"/>
          <p14:tracePt t="76026" x="2917825" y="5362575"/>
          <p14:tracePt t="76174" x="2917825" y="5372100"/>
          <p14:tracePt t="76217" x="2898775" y="5380038"/>
          <p14:tracePt t="76248" x="2889250" y="5380038"/>
          <p14:tracePt t="76252" x="2881313" y="5389563"/>
          <p14:tracePt t="76325" x="2862263" y="5399088"/>
          <p14:tracePt t="76340" x="2852738" y="5408613"/>
          <p14:tracePt t="76406" x="2844800" y="5408613"/>
          <p14:tracePt t="76431" x="2844800" y="5416550"/>
          <p14:tracePt t="76612" x="2844800" y="5408613"/>
          <p14:tracePt t="76620" x="2852738" y="5399088"/>
          <p14:tracePt t="76628" x="2871788" y="5389563"/>
          <p14:tracePt t="76636" x="2898775" y="5362575"/>
          <p14:tracePt t="76644" x="2925763" y="5353050"/>
          <p14:tracePt t="76652" x="2962275" y="5343525"/>
          <p14:tracePt t="76660" x="2990850" y="5335588"/>
          <p14:tracePt t="76668" x="3017838" y="5316538"/>
          <p14:tracePt t="76676" x="3054350" y="5307013"/>
          <p14:tracePt t="76684" x="3081338" y="5307013"/>
          <p14:tracePt t="76692" x="3108325" y="5299075"/>
          <p14:tracePt t="76700" x="3127375" y="5289550"/>
          <p14:tracePt t="76708" x="3144838" y="5289550"/>
          <p14:tracePt t="76716" x="3171825" y="5289550"/>
          <p14:tracePt t="76725" x="3181350" y="5280025"/>
          <p14:tracePt t="76732" x="3190875" y="5270500"/>
          <p14:tracePt t="76789" x="3200400" y="5270500"/>
          <p14:tracePt t="76796" x="3217863" y="5270500"/>
          <p14:tracePt t="76813" x="3227388" y="5280025"/>
          <p14:tracePt t="76868" x="3227388" y="5289550"/>
          <p14:tracePt t="77055" x="3254375" y="5299075"/>
          <p14:tracePt t="77064" x="3309938" y="5299075"/>
          <p14:tracePt t="77077" x="3427413" y="5299075"/>
          <p14:tracePt t="77088" x="3482975" y="5299075"/>
          <p14:tracePt t="77092" x="3519488" y="5299075"/>
          <p14:tracePt t="77102" x="3536950" y="5299075"/>
          <p14:tracePt t="77112" x="3563938" y="5299075"/>
          <p14:tracePt t="77119" x="3592513" y="5299075"/>
          <p14:tracePt t="77157" x="3600450" y="5289550"/>
          <p14:tracePt t="77172" x="3609975" y="5289550"/>
          <p14:tracePt t="77188" x="3619500" y="5280025"/>
          <p14:tracePt t="77476" x="3609975" y="5280025"/>
          <p14:tracePt t="77500" x="3592513" y="5280025"/>
          <p14:tracePt t="77517" x="3592513" y="5289550"/>
          <p14:tracePt t="77798" x="3609975" y="5289550"/>
          <p14:tracePt t="77804" x="3629025" y="5289550"/>
          <p14:tracePt t="77812" x="3673475" y="5289550"/>
          <p14:tracePt t="77821" x="3702050" y="5289550"/>
          <p14:tracePt t="77828" x="3738563" y="5289550"/>
          <p14:tracePt t="77837" x="3783013" y="5289550"/>
          <p14:tracePt t="77844" x="3810000" y="5289550"/>
          <p14:tracePt t="77852" x="3838575" y="5289550"/>
          <p14:tracePt t="77860" x="3883025" y="5289550"/>
          <p14:tracePt t="77868" x="3919538" y="5289550"/>
          <p14:tracePt t="77877" x="3965575" y="5289550"/>
          <p14:tracePt t="77884" x="3992563" y="5289550"/>
          <p14:tracePt t="77892" x="4038600" y="5280025"/>
          <p14:tracePt t="77900" x="4075113" y="5280025"/>
          <p14:tracePt t="77908" x="4121150" y="5280025"/>
          <p14:tracePt t="77916" x="4157663" y="5262563"/>
          <p14:tracePt t="77924" x="4202113" y="5262563"/>
          <p14:tracePt t="77932" x="4238625" y="5262563"/>
          <p14:tracePt t="77941" x="4294188" y="5262563"/>
          <p14:tracePt t="77948" x="4367213" y="5262563"/>
          <p14:tracePt t="77958" x="4413250" y="5262563"/>
          <p14:tracePt t="77964" x="4467225" y="5262563"/>
          <p14:tracePt t="77974" x="4521200" y="5262563"/>
          <p14:tracePt t="77980" x="4567238" y="5262563"/>
          <p14:tracePt t="77988" x="4594225" y="5262563"/>
          <p14:tracePt t="77996" x="4613275" y="5262563"/>
          <p14:tracePt t="78004" x="4622800" y="5262563"/>
          <p14:tracePt t="78020" x="4640263" y="5262563"/>
          <p14:tracePt t="78117" x="4649788" y="5262563"/>
          <p14:tracePt t="78276" x="4649788" y="5270500"/>
          <p14:tracePt t="78407" x="4659313" y="5270500"/>
          <p14:tracePt t="78417" x="4695825" y="5270500"/>
          <p14:tracePt t="78422" x="4749800" y="5270500"/>
          <p14:tracePt t="78430" x="4795838" y="5270500"/>
          <p14:tracePt t="78436" x="4822825" y="5270500"/>
          <p14:tracePt t="78445" x="4876800" y="5270500"/>
          <p14:tracePt t="78453" x="4922838" y="5270500"/>
          <p14:tracePt t="78460" x="4978400" y="5270500"/>
          <p14:tracePt t="78469" x="5032375" y="5270500"/>
          <p14:tracePt t="78479" x="5068888" y="5270500"/>
          <p14:tracePt t="78486" x="5122863" y="5270500"/>
          <p14:tracePt t="78496" x="5168900" y="5270500"/>
          <p14:tracePt t="78501" x="5224463" y="5270500"/>
          <p14:tracePt t="78511" x="5241925" y="5270500"/>
          <p14:tracePt t="78517" x="5278438" y="5270500"/>
          <p14:tracePt t="78527" x="5297488" y="5270500"/>
          <p14:tracePt t="78533" x="5324475" y="5270500"/>
          <p14:tracePt t="78542" x="5341938" y="5270500"/>
          <p14:tracePt t="78549" x="5368925" y="5270500"/>
          <p14:tracePt t="78560" x="5378450" y="5270500"/>
          <p14:tracePt t="78564" x="5405438" y="5270500"/>
          <p14:tracePt t="78575" x="5414963" y="5270500"/>
          <p14:tracePt t="78581" x="5424488" y="5270500"/>
          <p14:tracePt t="78589" x="5451475" y="5270500"/>
          <p14:tracePt t="78596" x="5470525" y="5270500"/>
          <p14:tracePt t="78604" x="5497513" y="5270500"/>
          <p14:tracePt t="78612" x="5514975" y="5270500"/>
          <p14:tracePt t="78620" x="5524500" y="5270500"/>
          <p14:tracePt t="78628" x="5534025" y="5270500"/>
          <p14:tracePt t="78636" x="5543550" y="5270500"/>
          <p14:tracePt t="78782" x="5551488" y="5270500"/>
          <p14:tracePt t="78814" x="5561013" y="5270500"/>
          <p14:tracePt t="78863" x="5580063" y="5270500"/>
          <p14:tracePt t="78873" x="5607050" y="5270500"/>
          <p14:tracePt t="78882" x="5661025" y="5270500"/>
          <p14:tracePt t="78886" x="5789613" y="5270500"/>
          <p14:tracePt t="78892" x="5935663" y="5270500"/>
          <p14:tracePt t="78900" x="6116638" y="5270500"/>
          <p14:tracePt t="78908" x="6299200" y="5270500"/>
          <p14:tracePt t="78916" x="6472238" y="5270500"/>
          <p14:tracePt t="78924" x="6618288" y="5270500"/>
          <p14:tracePt t="78932" x="6746875" y="5270500"/>
          <p14:tracePt t="78941" x="6819900" y="5270500"/>
          <p14:tracePt t="78948" x="6883400" y="5270500"/>
          <p14:tracePt t="78957" x="6910388" y="5270500"/>
          <p14:tracePt t="79381" x="6883400" y="5270500"/>
          <p14:tracePt t="79388" x="6873875" y="5270500"/>
          <p14:tracePt t="79396" x="6864350" y="5270500"/>
          <p14:tracePt t="79420" x="6837363" y="5270500"/>
          <p14:tracePt t="79429" x="6819900" y="5262563"/>
          <p14:tracePt t="79452" x="6810375" y="5253038"/>
          <p14:tracePt t="79596" x="6810375" y="5243513"/>
          <p14:tracePt t="79604" x="6819900" y="5253038"/>
          <p14:tracePt t="79613" x="6827838" y="5262563"/>
          <p14:tracePt t="79620" x="6837363" y="5270500"/>
          <p14:tracePt t="79636" x="6846888" y="5270500"/>
          <p14:tracePt t="79911" x="6846888" y="5280025"/>
          <p14:tracePt t="79942" x="6846888" y="5289550"/>
          <p14:tracePt t="79969" x="6827838" y="5299075"/>
          <p14:tracePt t="79974" x="6819900" y="5299075"/>
          <p14:tracePt t="79980" x="6819900" y="5307013"/>
          <p14:tracePt t="79996" x="6791325" y="5307013"/>
          <p14:tracePt t="80004" x="6783388" y="5307013"/>
          <p14:tracePt t="80012" x="6773863" y="5316538"/>
          <p14:tracePt t="80028" x="6746875" y="5326063"/>
          <p14:tracePt t="80036" x="6737350" y="5335588"/>
          <p14:tracePt t="80052" x="6727825" y="5335588"/>
          <p14:tracePt t="80068" x="6718300" y="5335588"/>
          <p14:tracePt t="80380" x="6700838" y="5335588"/>
          <p14:tracePt t="80388" x="6645275" y="5335588"/>
          <p14:tracePt t="80396" x="6581775" y="5335588"/>
          <p14:tracePt t="80404" x="6527800" y="5335588"/>
          <p14:tracePt t="80412" x="6472238" y="5335588"/>
          <p14:tracePt t="80420" x="6435725" y="5335588"/>
          <p14:tracePt t="80428" x="6391275" y="5335588"/>
          <p14:tracePt t="80436" x="6381750" y="5335588"/>
          <p14:tracePt t="80445" x="6362700" y="5335588"/>
          <p14:tracePt t="80452" x="6345238" y="5335588"/>
          <p14:tracePt t="80476" x="6335713" y="5335588"/>
          <p14:tracePt t="80484" x="6326188" y="5326063"/>
          <p14:tracePt t="80492" x="6308725" y="5326063"/>
          <p14:tracePt t="80502" x="6291263" y="5326063"/>
          <p14:tracePt t="80512" x="6272213" y="5316538"/>
          <p14:tracePt t="80517" x="6254750" y="5316538"/>
          <p14:tracePt t="80526" x="6245225" y="5316538"/>
          <p14:tracePt t="80532" x="6208713" y="5299075"/>
          <p14:tracePt t="80542" x="6189663" y="5289550"/>
          <p14:tracePt t="80548" x="6172200" y="5289550"/>
          <p14:tracePt t="80559" x="6153150" y="5289550"/>
          <p14:tracePt t="80564" x="6126163" y="5289550"/>
          <p14:tracePt t="80580" x="6116638" y="5289550"/>
          <p14:tracePt t="80592" x="6108700" y="5280025"/>
          <p14:tracePt t="80628" x="6099175" y="5280025"/>
          <p14:tracePt t="80652" x="6089650" y="5270500"/>
          <p14:tracePt t="80700" x="6080125" y="5270500"/>
          <p14:tracePt t="80735" x="6072188" y="5270500"/>
          <p14:tracePt t="80757" x="6062663" y="5270500"/>
          <p14:tracePt t="80887" x="6043613" y="5270500"/>
          <p14:tracePt t="80896" x="6035675" y="5270500"/>
          <p14:tracePt t="80902" x="6026150" y="5270500"/>
          <p14:tracePt t="80910" x="5989638" y="5270500"/>
          <p14:tracePt t="80916" x="5935663" y="5270500"/>
          <p14:tracePt t="80925" x="5899150" y="5270500"/>
          <p14:tracePt t="80932" x="5826125" y="5270500"/>
          <p14:tracePt t="80941" x="5770563" y="5270500"/>
          <p14:tracePt t="80948" x="5680075" y="5270500"/>
          <p14:tracePt t="80958" x="5607050" y="5270500"/>
          <p14:tracePt t="80964" x="5514975" y="5270500"/>
          <p14:tracePt t="80974" x="5441950" y="5270500"/>
          <p14:tracePt t="80980" x="5378450" y="5270500"/>
          <p14:tracePt t="80988" x="5324475" y="5270500"/>
          <p14:tracePt t="80996" x="5268913" y="5270500"/>
          <p14:tracePt t="81004" x="5232400" y="5270500"/>
          <p14:tracePt t="81012" x="5187950" y="5270500"/>
          <p14:tracePt t="81020" x="5159375" y="5270500"/>
          <p14:tracePt t="81028" x="5114925" y="5262563"/>
          <p14:tracePt t="81036" x="5105400" y="5253038"/>
          <p14:tracePt t="81044" x="5068888" y="5253038"/>
          <p14:tracePt t="81052" x="5041900" y="5243513"/>
          <p14:tracePt t="81060" x="5014913" y="5243513"/>
          <p14:tracePt t="81068" x="4968875" y="5243513"/>
          <p14:tracePt t="81076" x="4932363" y="5243513"/>
          <p14:tracePt t="81084" x="4876800" y="5243513"/>
          <p14:tracePt t="81092" x="4803775" y="5243513"/>
          <p14:tracePt t="81100" x="4730750" y="5243513"/>
          <p14:tracePt t="81108" x="4659313" y="5243513"/>
          <p14:tracePt t="81117" x="4567238" y="5243513"/>
          <p14:tracePt t="81125" x="4467225" y="5243513"/>
          <p14:tracePt t="81132" x="4357688" y="5243513"/>
          <p14:tracePt t="81143" x="4267200" y="5243513"/>
          <p14:tracePt t="81148" x="4194175" y="5243513"/>
          <p14:tracePt t="81159" x="4121150" y="5243513"/>
          <p14:tracePt t="81165" x="4048125" y="5243513"/>
          <p14:tracePt t="81175" x="4002088" y="5243513"/>
          <p14:tracePt t="81180" x="3975100" y="5243513"/>
          <p14:tracePt t="81188" x="3938588" y="5243513"/>
          <p14:tracePt t="81196" x="3892550" y="5243513"/>
          <p14:tracePt t="81204" x="3856038" y="5243513"/>
          <p14:tracePt t="81212" x="3802063" y="5243513"/>
          <p14:tracePt t="81220" x="3775075" y="5243513"/>
          <p14:tracePt t="81228" x="3683000" y="5243513"/>
          <p14:tracePt t="81236" x="3629025" y="5243513"/>
          <p14:tracePt t="81244" x="3556000" y="5243513"/>
          <p14:tracePt t="81252" x="3482975" y="5243513"/>
          <p14:tracePt t="81260" x="3409950" y="5243513"/>
          <p14:tracePt t="81268" x="3300413" y="5243513"/>
          <p14:tracePt t="81277" x="3190875" y="5243513"/>
          <p14:tracePt t="81284" x="3100388" y="5243513"/>
          <p14:tracePt t="81292" x="2998788" y="5226050"/>
          <p14:tracePt t="81300" x="2925763" y="5216525"/>
          <p14:tracePt t="81309" x="2881313" y="5216525"/>
          <p14:tracePt t="81316" x="2798763" y="5189538"/>
          <p14:tracePt t="81326" x="2771775" y="5189538"/>
          <p14:tracePt t="81333" x="2725738" y="5180013"/>
          <p14:tracePt t="81342" x="2698750" y="5180013"/>
          <p14:tracePt t="81348" x="2679700" y="5180013"/>
          <p14:tracePt t="81359" x="2652713" y="5180013"/>
          <p14:tracePt t="81364" x="2635250" y="5180013"/>
          <p14:tracePt t="81380" x="2625725" y="5180013"/>
          <p14:tracePt t="81388" x="2606675" y="5180013"/>
          <p14:tracePt t="81396" x="2598738" y="5180013"/>
          <p14:tracePt t="81404" x="2589213" y="5180013"/>
          <p14:tracePt t="81412" x="2570163" y="5180013"/>
          <p14:tracePt t="81420" x="2562225" y="5180013"/>
          <p14:tracePt t="81429" x="2552700" y="5180013"/>
          <p14:tracePt t="81436" x="2533650" y="5189538"/>
          <p14:tracePt t="81445" x="2525713" y="5189538"/>
          <p14:tracePt t="81452" x="2516188" y="5189538"/>
          <p14:tracePt t="81460" x="2506663" y="5197475"/>
          <p14:tracePt t="81477" x="2498725" y="5197475"/>
          <p14:tracePt t="81484" x="2489200" y="5197475"/>
          <p14:tracePt t="81493" x="2479675" y="5207000"/>
          <p14:tracePt t="81525" x="2479675" y="5216525"/>
          <p14:tracePt t="81540" x="2479675" y="5226050"/>
          <p14:tracePt t="81564" x="2479675" y="5233988"/>
          <p14:tracePt t="81580" x="2479675" y="5262563"/>
          <p14:tracePt t="81596" x="2489200" y="5270500"/>
          <p14:tracePt t="81612" x="2498725" y="5270500"/>
          <p14:tracePt t="81621" x="2498725" y="5280025"/>
          <p14:tracePt t="81628" x="2498725" y="5289550"/>
          <p14:tracePt t="81636" x="2516188" y="5307013"/>
          <p14:tracePt t="81652" x="2516188" y="5316538"/>
          <p14:tracePt t="81668" x="2525713" y="5335588"/>
          <p14:tracePt t="81782" x="2525713" y="5343525"/>
          <p14:tracePt t="82020" x="2543175" y="5343525"/>
          <p14:tracePt t="82028" x="2562225" y="5335588"/>
          <p14:tracePt t="82036" x="2598738" y="5335588"/>
          <p14:tracePt t="82044" x="2662238" y="5335588"/>
          <p14:tracePt t="82052" x="2744788" y="5316538"/>
          <p14:tracePt t="82060" x="2852738" y="5289550"/>
          <p14:tracePt t="82068" x="2981325" y="5289550"/>
          <p14:tracePt t="82077" x="3108325" y="5289550"/>
          <p14:tracePt t="82085" x="3254375" y="5289550"/>
          <p14:tracePt t="82092" x="3400425" y="5280025"/>
          <p14:tracePt t="82101" x="3509963" y="5262563"/>
          <p14:tracePt t="82109" x="3609975" y="5253038"/>
          <p14:tracePt t="82116" x="3719513" y="5253038"/>
          <p14:tracePt t="82125" x="3792538" y="5253038"/>
          <p14:tracePt t="82134" x="3865563" y="5253038"/>
          <p14:tracePt t="82141" x="3919538" y="5253038"/>
          <p14:tracePt t="82148" x="3975100" y="5253038"/>
          <p14:tracePt t="82159" x="4029075" y="5253038"/>
          <p14:tracePt t="82165" x="4075113" y="5253038"/>
          <p14:tracePt t="82175" x="4129088" y="5253038"/>
          <p14:tracePt t="82181" x="4202113" y="5253038"/>
          <p14:tracePt t="82188" x="4294188" y="5253038"/>
          <p14:tracePt t="82196" x="4367213" y="5253038"/>
          <p14:tracePt t="82204" x="4440238" y="5253038"/>
          <p14:tracePt t="82212" x="4521200" y="5253038"/>
          <p14:tracePt t="82220" x="4576763" y="5253038"/>
          <p14:tracePt t="82228" x="4622800" y="5253038"/>
          <p14:tracePt t="82236" x="4659313" y="5270500"/>
          <p14:tracePt t="82244" x="4722813" y="5270500"/>
          <p14:tracePt t="82252" x="4740275" y="5280025"/>
          <p14:tracePt t="82260" x="4767263" y="5280025"/>
          <p14:tracePt t="82268" x="4786313" y="5280025"/>
          <p14:tracePt t="82276" x="4813300" y="5280025"/>
          <p14:tracePt t="82284" x="4822825" y="5280025"/>
          <p14:tracePt t="82292" x="4849813" y="5280025"/>
          <p14:tracePt t="82300" x="4868863" y="5280025"/>
          <p14:tracePt t="82316" x="4905375" y="5280025"/>
          <p14:tracePt t="82324" x="4922838" y="5280025"/>
          <p14:tracePt t="82332" x="4949825" y="5280025"/>
          <p14:tracePt t="82341" x="4959350" y="5280025"/>
          <p14:tracePt t="82348" x="4986338" y="5280025"/>
          <p14:tracePt t="82358" x="4995863" y="5280025"/>
          <p14:tracePt t="82364" x="5005388" y="5280025"/>
          <p14:tracePt t="82380" x="5032375" y="5280025"/>
          <p14:tracePt t="82388" x="5041900" y="5280025"/>
          <p14:tracePt t="82396" x="5068888" y="5280025"/>
          <p14:tracePt t="82413" x="5086350" y="5270500"/>
          <p14:tracePt t="82420" x="5095875" y="5262563"/>
          <p14:tracePt t="82428" x="5114925" y="5262563"/>
          <p14:tracePt t="82436" x="5122863" y="5262563"/>
          <p14:tracePt t="82444" x="5141913" y="5233988"/>
          <p14:tracePt t="82462" x="5159375" y="5233988"/>
          <p14:tracePt t="82480" x="5168900" y="5233988"/>
          <p14:tracePt t="82486" x="5178425" y="5233988"/>
          <p14:tracePt t="82502" x="5195888" y="5233988"/>
          <p14:tracePt t="82517" x="5205413" y="5233988"/>
          <p14:tracePt t="82549" x="5214938" y="5233988"/>
          <p14:tracePt t="82557" x="5224463" y="5233988"/>
          <p14:tracePt t="82565" x="5232400" y="5233988"/>
          <p14:tracePt t="82581" x="5241925" y="5233988"/>
          <p14:tracePt t="82718" x="5232400" y="5243513"/>
          <p14:tracePt t="82734" x="5205413" y="5253038"/>
          <p14:tracePt t="82744" x="5195888" y="5270500"/>
          <p14:tracePt t="82764" x="5195888" y="5280025"/>
          <p14:tracePt t="82804" x="5195888" y="5289550"/>
          <p14:tracePt t="82845" x="5195888" y="5307013"/>
          <p14:tracePt t="82872" x="5195888" y="5316538"/>
          <p14:tracePt t="82901" x="5205413" y="5316538"/>
          <p14:tracePt t="82916" x="5214938" y="5316538"/>
          <p14:tracePt t="82924" x="5232400" y="5316538"/>
          <p14:tracePt t="82940" x="5241925" y="5316538"/>
          <p14:tracePt t="82956" x="5251450" y="5316538"/>
          <p14:tracePt t="83005" x="5268913" y="5316538"/>
          <p14:tracePt t="83108" x="5278438" y="5316538"/>
          <p14:tracePt t="83141" x="5287963" y="5316538"/>
          <p14:tracePt t="83156" x="5297488" y="5316538"/>
          <p14:tracePt t="83165" x="5305425" y="5316538"/>
          <p14:tracePt t="83173" x="5314950" y="5316538"/>
          <p14:tracePt t="83180" x="5334000" y="5316538"/>
          <p14:tracePt t="83188" x="5351463" y="5316538"/>
          <p14:tracePt t="83196" x="5368925" y="5326063"/>
          <p14:tracePt t="83204" x="5378450" y="5326063"/>
          <p14:tracePt t="83213" x="5405438" y="5326063"/>
          <p14:tracePt t="83220" x="5424488" y="5326063"/>
          <p14:tracePt t="83236" x="5441950" y="5326063"/>
          <p14:tracePt t="83644" x="5451475" y="5335588"/>
          <p14:tracePt t="83668" x="5451475" y="5343525"/>
          <p14:tracePt t="83676" x="5451475" y="5353050"/>
          <p14:tracePt t="83684" x="5441950" y="5372100"/>
          <p14:tracePt t="83701" x="5434013" y="5380038"/>
          <p14:tracePt t="83708" x="5434013" y="5389563"/>
          <p14:tracePt t="83716" x="5424488" y="5399088"/>
          <p14:tracePt t="83878" x="5414963" y="5399088"/>
          <p14:tracePt t="83949" x="5414963" y="5389563"/>
          <p14:tracePt t="83972" x="5414963" y="5380038"/>
          <p14:tracePt t="83996" x="5414963" y="5372100"/>
          <p14:tracePt t="84012" x="5424488" y="5372100"/>
          <p14:tracePt t="84036" x="5424488" y="5362575"/>
          <p14:tracePt t="84052" x="5434013" y="5343525"/>
          <p14:tracePt t="84076" x="5434013" y="5335588"/>
          <p14:tracePt t="84084" x="5434013" y="5326063"/>
          <p14:tracePt t="84092" x="5434013" y="5316538"/>
          <p14:tracePt t="84100" x="5441950" y="5307013"/>
          <p14:tracePt t="84108" x="5451475" y="5307013"/>
          <p14:tracePt t="84174" x="5451475" y="5299075"/>
          <p14:tracePt t="84198" x="5451475" y="5289550"/>
          <p14:tracePt t="84727" x="5461000" y="5289550"/>
          <p14:tracePt t="84734" x="5487988" y="5289550"/>
          <p14:tracePt t="84744" x="5497513" y="5289550"/>
          <p14:tracePt t="84750" x="5507038" y="5289550"/>
          <p14:tracePt t="84759" x="5524500" y="5289550"/>
          <p14:tracePt t="84764" x="5534025" y="5289550"/>
          <p14:tracePt t="84797" x="5543550" y="5289550"/>
          <p14:tracePt t="84863" x="5561013" y="5289550"/>
          <p14:tracePt t="84906" x="5570538" y="5280025"/>
          <p14:tracePt t="86693" x="5580063" y="5280025"/>
          <p14:tracePt t="87101" x="5561013" y="5280025"/>
          <p14:tracePt t="87108" x="5514975" y="5280025"/>
          <p14:tracePt t="87117" x="5478463" y="5280025"/>
          <p14:tracePt t="87125" x="5424488" y="5280025"/>
          <p14:tracePt t="87132" x="5405438" y="5280025"/>
          <p14:tracePt t="87141" x="5368925" y="5280025"/>
          <p14:tracePt t="87151" x="5314950" y="5280025"/>
          <p14:tracePt t="87162" x="5278438" y="5280025"/>
          <p14:tracePt t="87167" x="5251450" y="5280025"/>
          <p14:tracePt t="87179" x="5224463" y="5280025"/>
          <p14:tracePt t="87181" x="5205413" y="5280025"/>
          <p14:tracePt t="87191" x="5178425" y="5280025"/>
          <p14:tracePt t="87196" x="5159375" y="5280025"/>
          <p14:tracePt t="87205" x="5132388" y="5280025"/>
          <p14:tracePt t="87215" x="5086350" y="5280025"/>
          <p14:tracePt t="87220" x="5068888" y="5280025"/>
          <p14:tracePt t="87228" x="5041900" y="5280025"/>
          <p14:tracePt t="87236" x="5022850" y="5280025"/>
          <p14:tracePt t="87244" x="4995863" y="5280025"/>
          <p14:tracePt t="87252" x="4968875" y="5280025"/>
          <p14:tracePt t="87260" x="4941888" y="5280025"/>
          <p14:tracePt t="87268" x="4895850" y="5280025"/>
          <p14:tracePt t="87276" x="4876800" y="5280025"/>
          <p14:tracePt t="87284" x="4840288" y="5280025"/>
          <p14:tracePt t="87292" x="4795838" y="5280025"/>
          <p14:tracePt t="87300" x="4767263" y="5280025"/>
          <p14:tracePt t="87308" x="4740275" y="5280025"/>
          <p14:tracePt t="87316" x="4695825" y="5280025"/>
          <p14:tracePt t="87324" x="4676775" y="5280025"/>
          <p14:tracePt t="87332" x="4649788" y="5280025"/>
          <p14:tracePt t="87340" x="4622800" y="5280025"/>
          <p14:tracePt t="87348" x="4594225" y="5280025"/>
          <p14:tracePt t="87356" x="4576763" y="5280025"/>
          <p14:tracePt t="87364" x="4549775" y="5280025"/>
          <p14:tracePt t="87374" x="4540250" y="5280025"/>
          <p14:tracePt t="87380" x="4513263" y="5280025"/>
          <p14:tracePt t="87390" x="4494213" y="5280025"/>
          <p14:tracePt t="87396" x="4467225" y="5280025"/>
          <p14:tracePt t="87404" x="4440238" y="5280025"/>
          <p14:tracePt t="87412" x="4394200" y="5280025"/>
          <p14:tracePt t="87420" x="4357688" y="5280025"/>
          <p14:tracePt t="87429" x="4284663" y="5280025"/>
          <p14:tracePt t="87436" x="4230688" y="5280025"/>
          <p14:tracePt t="87444" x="4157663" y="5280025"/>
          <p14:tracePt t="87452" x="4048125" y="5280025"/>
          <p14:tracePt t="87460" x="3975100" y="5280025"/>
          <p14:tracePt t="87468" x="3875088" y="5280025"/>
          <p14:tracePt t="87476" x="3783013" y="5280025"/>
          <p14:tracePt t="87484" x="3709988" y="5280025"/>
          <p14:tracePt t="87492" x="3636963" y="5280025"/>
          <p14:tracePt t="87500" x="3582988" y="5280025"/>
          <p14:tracePt t="87509" x="3527425" y="5280025"/>
          <p14:tracePt t="87516" x="3482975" y="5280025"/>
          <p14:tracePt t="87524" x="3427413" y="5280025"/>
          <p14:tracePt t="87532" x="3400425" y="5280025"/>
          <p14:tracePt t="87541" x="3382963" y="5280025"/>
          <p14:tracePt t="87548" x="3354388" y="5280025"/>
          <p14:tracePt t="87557" x="3346450" y="5280025"/>
          <p14:tracePt t="87654" x="3336925" y="5270500"/>
          <p14:tracePt t="87693" x="3336925" y="5262563"/>
          <p14:tracePt t="87724" x="3354388" y="5253038"/>
          <p14:tracePt t="87740" x="3363913" y="5243513"/>
          <p14:tracePt t="87748" x="3373438" y="5243513"/>
          <p14:tracePt t="87789" x="3382963" y="5243513"/>
          <p14:tracePt t="87828" x="3390900" y="5243513"/>
          <p14:tracePt t="87919" x="3400425" y="5233988"/>
          <p14:tracePt t="87926" x="3409950" y="5233988"/>
          <p14:tracePt t="87950" x="3419475" y="5226050"/>
          <p14:tracePt t="87996" x="3427413" y="5216525"/>
          <p14:tracePt t="88004" x="3427413" y="5207000"/>
          <p14:tracePt t="88318" x="3427413" y="5216525"/>
          <p14:tracePt t="88502" x="3436938" y="5226050"/>
          <p14:tracePt t="88530" x="3446463" y="5226050"/>
          <p14:tracePt t="88540" x="3455988" y="5226050"/>
          <p14:tracePt t="88556" x="3463925" y="5226050"/>
          <p14:tracePt t="88565" x="3473450" y="5226050"/>
          <p14:tracePt t="88575" x="3482975" y="5226050"/>
          <p14:tracePt t="88590" x="3500438" y="5226050"/>
          <p14:tracePt t="88596" x="3509963" y="5226050"/>
          <p14:tracePt t="88604" x="3527425" y="5226050"/>
          <p14:tracePt t="88612" x="3536950" y="5226050"/>
          <p14:tracePt t="88620" x="3556000" y="5226050"/>
          <p14:tracePt t="88637" x="3563938" y="5226050"/>
          <p14:tracePt t="88644" x="3582988" y="5226050"/>
          <p14:tracePt t="88652" x="3592513" y="5226050"/>
          <p14:tracePt t="88660" x="3609975" y="5226050"/>
          <p14:tracePt t="88668" x="3629025" y="5226050"/>
          <p14:tracePt t="88676" x="3636963" y="5226050"/>
          <p14:tracePt t="88684" x="3665538" y="5226050"/>
          <p14:tracePt t="88692" x="3673475" y="5226050"/>
          <p14:tracePt t="88700" x="3702050" y="5226050"/>
          <p14:tracePt t="88716" x="3719513" y="5243513"/>
          <p14:tracePt t="88741" x="3738563" y="5243513"/>
          <p14:tracePt t="88756" x="3746500" y="5243513"/>
          <p14:tracePt t="88974" x="3756025" y="5243513"/>
          <p14:tracePt t="88982" x="3765550" y="5243513"/>
          <p14:tracePt t="88990" x="3783013" y="5243513"/>
          <p14:tracePt t="89005" x="3792538" y="5243513"/>
          <p14:tracePt t="89020" x="3802063" y="5243513"/>
          <p14:tracePt t="89028" x="3829050" y="5243513"/>
          <p14:tracePt t="89036" x="3838575" y="5243513"/>
          <p14:tracePt t="89044" x="3865563" y="5243513"/>
          <p14:tracePt t="89052" x="3883025" y="5243513"/>
          <p14:tracePt t="89060" x="3919538" y="5243513"/>
          <p14:tracePt t="89068" x="3965575" y="5243513"/>
          <p14:tracePt t="89076" x="4021138" y="5243513"/>
          <p14:tracePt t="89084" x="4048125" y="5243513"/>
          <p14:tracePt t="89092" x="4084638" y="5243513"/>
          <p14:tracePt t="89100" x="4129088" y="5243513"/>
          <p14:tracePt t="89108" x="4175125" y="5253038"/>
          <p14:tracePt t="89124" x="4184650" y="5253038"/>
          <p14:tracePt t="89133" x="4194175" y="5262563"/>
          <p14:tracePt t="89148" x="4211638" y="5262563"/>
          <p14:tracePt t="89292" x="4221163" y="5262563"/>
          <p14:tracePt t="89582" x="4230688" y="5262563"/>
          <p14:tracePt t="89597" x="4267200" y="5262563"/>
          <p14:tracePt t="89606" x="4275138" y="5262563"/>
          <p14:tracePt t="89614" x="4303713" y="5262563"/>
          <p14:tracePt t="89621" x="4311650" y="5262563"/>
          <p14:tracePt t="89628" x="4321175" y="5270500"/>
          <p14:tracePt t="89636" x="4340225" y="5270500"/>
          <p14:tracePt t="89644" x="4348163" y="5270500"/>
          <p14:tracePt t="89916" x="4376738" y="5270500"/>
          <p14:tracePt t="89924" x="4384675" y="5270500"/>
          <p14:tracePt t="89932" x="4403725" y="5270500"/>
          <p14:tracePt t="89940" x="4430713" y="5270500"/>
          <p14:tracePt t="89948" x="4476750" y="5270500"/>
          <p14:tracePt t="89957" x="4494213" y="5270500"/>
          <p14:tracePt t="89964" x="4530725" y="5270500"/>
          <p14:tracePt t="89974" x="4586288" y="5270500"/>
          <p14:tracePt t="89980" x="4640263" y="5270500"/>
          <p14:tracePt t="89990" x="4695825" y="5270500"/>
          <p14:tracePt t="89996" x="4767263" y="5270500"/>
          <p14:tracePt t="90004" x="4849813" y="5270500"/>
          <p14:tracePt t="90012" x="4959350" y="5270500"/>
          <p14:tracePt t="90032" x="5159375" y="5270500"/>
          <p14:tracePt t="90037" x="5251450" y="5270500"/>
          <p14:tracePt t="90044" x="5341938" y="5270500"/>
          <p14:tracePt t="90052" x="5414963" y="5270500"/>
          <p14:tracePt t="90060" x="5470525" y="5270500"/>
          <p14:tracePt t="90068" x="5534025" y="5270500"/>
          <p14:tracePt t="90076" x="5580063" y="5243513"/>
          <p14:tracePt t="90084" x="5597525" y="5243513"/>
          <p14:tracePt t="90092" x="5624513" y="5233988"/>
          <p14:tracePt t="90100" x="5634038" y="5233988"/>
          <p14:tracePt t="90108" x="5643563" y="5233988"/>
          <p14:tracePt t="90124" x="5653088" y="5233988"/>
          <p14:tracePt t="90150" x="5661025" y="5233988"/>
          <p14:tracePt t="90271" x="5670550" y="5233988"/>
          <p14:tracePt t="90294" x="5670550" y="5243513"/>
          <p14:tracePt t="90310" x="5670550" y="5253038"/>
          <p14:tracePt t="90422" x="5670550" y="5262563"/>
          <p14:tracePt t="90433" x="5680075" y="5270500"/>
          <p14:tracePt t="90439" x="5707063" y="5280025"/>
          <p14:tracePt t="90446" x="5734050" y="5289550"/>
          <p14:tracePt t="90452" x="5789613" y="5307013"/>
          <p14:tracePt t="90462" x="5899150" y="5307013"/>
          <p14:tracePt t="90468" x="6026150" y="5307013"/>
          <p14:tracePt t="90476" x="6189663" y="5307013"/>
          <p14:tracePt t="90484" x="6354763" y="5307013"/>
          <p14:tracePt t="90492" x="6518275" y="5307013"/>
          <p14:tracePt t="90500" x="6664325" y="5307013"/>
          <p14:tracePt t="90508" x="6791325" y="5307013"/>
          <p14:tracePt t="90516" x="6919913" y="5307013"/>
          <p14:tracePt t="90525" x="7019925" y="5270500"/>
          <p14:tracePt t="90534" x="7056438" y="5262563"/>
          <p14:tracePt t="90544" x="7092950" y="5253038"/>
          <p14:tracePt t="90550" x="7138988" y="5216525"/>
          <p14:tracePt t="90563" x="7156450" y="5216525"/>
          <p14:tracePt t="90568" x="7156450" y="5207000"/>
          <p14:tracePt t="90575" x="7165975" y="5207000"/>
          <p14:tracePt t="90581" x="7175500" y="5197475"/>
          <p14:tracePt t="90605" x="7183438" y="5197475"/>
          <p14:tracePt t="90636" x="7192963" y="5197475"/>
          <p14:tracePt t="90644" x="7212013" y="5207000"/>
          <p14:tracePt t="90652" x="7219950" y="5216525"/>
          <p14:tracePt t="90668" x="7239000" y="5233988"/>
          <p14:tracePt t="90676" x="7239000" y="5243513"/>
          <p14:tracePt t="90684" x="7239000" y="5262563"/>
          <p14:tracePt t="90692" x="7248525" y="5270500"/>
          <p14:tracePt t="90700" x="7248525" y="5280025"/>
          <p14:tracePt t="90708" x="7248525" y="5289550"/>
          <p14:tracePt t="90942" x="7248525" y="5299075"/>
          <p14:tracePt t="90950" x="7248525" y="5307013"/>
          <p14:tracePt t="90957" x="7239000" y="5326063"/>
          <p14:tracePt t="90966" x="7229475" y="5335588"/>
          <p14:tracePt t="91005" x="7229475" y="5343525"/>
          <p14:tracePt t="91036" x="7192963" y="5343525"/>
          <p14:tracePt t="91044" x="7156450" y="5343525"/>
          <p14:tracePt t="91052" x="7129463" y="5343525"/>
          <p14:tracePt t="91060" x="7092950" y="5343525"/>
          <p14:tracePt t="91068" x="7046913" y="5335588"/>
          <p14:tracePt t="91076" x="6973888" y="5326063"/>
          <p14:tracePt t="91084" x="6900863" y="5326063"/>
          <p14:tracePt t="91092" x="6810375" y="5326063"/>
          <p14:tracePt t="91100" x="6710363" y="5326063"/>
          <p14:tracePt t="91108" x="6637338" y="5326063"/>
          <p14:tracePt t="91117" x="6527800" y="5326063"/>
          <p14:tracePt t="91124" x="6399213" y="5326063"/>
          <p14:tracePt t="91133" x="6291263" y="5326063"/>
          <p14:tracePt t="91140" x="6162675" y="5326063"/>
          <p14:tracePt t="91149" x="5999163" y="5326063"/>
          <p14:tracePt t="91157" x="5870575" y="5326063"/>
          <p14:tracePt t="91164" x="5724525" y="5326063"/>
          <p14:tracePt t="91173" x="5570538" y="5326063"/>
          <p14:tracePt t="91180" x="5405438" y="5326063"/>
          <p14:tracePt t="91190" x="5224463" y="5326063"/>
          <p14:tracePt t="91196" x="5041900" y="5326063"/>
          <p14:tracePt t="91204" x="4840288" y="5326063"/>
          <p14:tracePt t="91212" x="4659313" y="5326063"/>
          <p14:tracePt t="91220" x="4440238" y="5326063"/>
          <p14:tracePt t="91228" x="4275138" y="5326063"/>
          <p14:tracePt t="91236" x="4057650" y="5326063"/>
          <p14:tracePt t="91244" x="3875088" y="5326063"/>
          <p14:tracePt t="91252" x="3692525" y="5326063"/>
          <p14:tracePt t="91261" x="3527425" y="5326063"/>
          <p14:tracePt t="91268" x="3382963" y="5326063"/>
          <p14:tracePt t="91276" x="3327400" y="5326063"/>
          <p14:tracePt t="91284" x="3254375" y="5326063"/>
          <p14:tracePt t="91292" x="3163888" y="5326063"/>
          <p14:tracePt t="91300" x="3090863" y="5326063"/>
          <p14:tracePt t="91308" x="3044825" y="5326063"/>
          <p14:tracePt t="91316" x="3017838" y="5326063"/>
          <p14:tracePt t="91324" x="2981325" y="5326063"/>
          <p14:tracePt t="91332" x="2954338" y="5326063"/>
          <p14:tracePt t="91340" x="2935288" y="5326063"/>
          <p14:tracePt t="91348" x="2898775" y="5326063"/>
          <p14:tracePt t="91364" x="2889250" y="5326063"/>
          <p14:tracePt t="91374" x="2881313" y="5326063"/>
          <p14:tracePt t="91380" x="2862263" y="5326063"/>
          <p14:tracePt t="91391" x="2852738" y="5326063"/>
          <p14:tracePt t="91405" x="2844800" y="5335588"/>
          <p14:tracePt t="91526" x="2835275" y="5343525"/>
          <p14:tracePt t="91550" x="2835275" y="5353050"/>
          <p14:tracePt t="91566" x="2817813" y="5372100"/>
          <p14:tracePt t="91575" x="2808288" y="5380038"/>
          <p14:tracePt t="91599" x="2798763" y="5416550"/>
          <p14:tracePt t="91604" x="2789238" y="5426075"/>
          <p14:tracePt t="91612" x="2771775" y="5462588"/>
          <p14:tracePt t="91628" x="2771775" y="5472113"/>
          <p14:tracePt t="91636" x="2771775" y="5499100"/>
          <p14:tracePt t="91644" x="2762250" y="5499100"/>
          <p14:tracePt t="91652" x="2762250" y="5508625"/>
          <p14:tracePt t="91660" x="2752725" y="5526088"/>
          <p14:tracePt t="91668" x="2752725" y="5545138"/>
          <p14:tracePt t="91676" x="2752725" y="5554663"/>
          <p14:tracePt t="91684" x="2744788" y="5581650"/>
          <p14:tracePt t="91700" x="2725738" y="5599113"/>
          <p14:tracePt t="91708" x="2725738" y="5618163"/>
          <p14:tracePt t="91716" x="2725738" y="5626100"/>
          <p14:tracePt t="91724" x="2716213" y="5645150"/>
          <p14:tracePt t="91741" x="2708275" y="5672138"/>
          <p14:tracePt t="91959" x="2708275" y="5662613"/>
          <p14:tracePt t="91967" x="2708275" y="5645150"/>
          <p14:tracePt t="91980" x="2708275" y="5635625"/>
          <p14:tracePt t="91989" x="2708275" y="5608638"/>
          <p14:tracePt t="91996" x="2708275" y="5599113"/>
          <p14:tracePt t="92004" x="2708275" y="5581650"/>
          <p14:tracePt t="92013" x="2708275" y="5562600"/>
          <p14:tracePt t="92028" x="2708275" y="5554663"/>
          <p14:tracePt t="92044" x="2708275" y="5545138"/>
          <p14:tracePt t="92060" x="2716213" y="5526088"/>
          <p14:tracePt t="92076" x="2716213" y="5518150"/>
          <p14:tracePt t="92229" x="2716213" y="5526088"/>
          <p14:tracePt t="92237" x="2716213" y="5545138"/>
          <p14:tracePt t="92245" x="2725738" y="5562600"/>
          <p14:tracePt t="92261" x="2735263" y="5572125"/>
          <p14:tracePt t="92269" x="2744788" y="5589588"/>
          <p14:tracePt t="92277" x="2752725" y="5599113"/>
          <p14:tracePt t="92285" x="2771775" y="5608638"/>
          <p14:tracePt t="92292" x="2798763" y="5618163"/>
          <p14:tracePt t="92301" x="2825750" y="5635625"/>
          <p14:tracePt t="92308" x="2881313" y="5654675"/>
          <p14:tracePt t="92317" x="2944813" y="5662613"/>
          <p14:tracePt t="92326" x="3035300" y="5672138"/>
          <p14:tracePt t="92333" x="3108325" y="5672138"/>
          <p14:tracePt t="92343" x="3190875" y="5699125"/>
          <p14:tracePt t="92349" x="3244850" y="5699125"/>
          <p14:tracePt t="92358" x="3290888" y="5699125"/>
          <p14:tracePt t="92365" x="3327400" y="5699125"/>
          <p14:tracePt t="92375" x="3354388" y="5699125"/>
          <p14:tracePt t="92381" x="3400425" y="5699125"/>
          <p14:tracePt t="92392" x="3427413" y="5699125"/>
          <p14:tracePt t="92399" x="3446463" y="5699125"/>
          <p14:tracePt t="92404" x="3473450" y="5699125"/>
          <p14:tracePt t="92412" x="3482975" y="5699125"/>
          <p14:tracePt t="92420" x="3490913" y="5699125"/>
          <p14:tracePt t="92428" x="3519488" y="5699125"/>
          <p14:tracePt t="92436" x="3536950" y="5699125"/>
          <p14:tracePt t="92445" x="3563938" y="5699125"/>
          <p14:tracePt t="92452" x="3582988" y="5699125"/>
          <p14:tracePt t="92460" x="3619500" y="5699125"/>
          <p14:tracePt t="92468" x="3636963" y="5699125"/>
          <p14:tracePt t="92476" x="3665538" y="5699125"/>
          <p14:tracePt t="92484" x="3673475" y="5699125"/>
          <p14:tracePt t="92492" x="3692525" y="5691188"/>
          <p14:tracePt t="92502" x="3709988" y="5681663"/>
          <p14:tracePt t="92512" x="3729038" y="5662613"/>
          <p14:tracePt t="92529" x="3738563" y="5654675"/>
          <p14:tracePt t="92557" x="3746500" y="5645150"/>
          <p14:tracePt t="92780" x="3756025" y="5645150"/>
          <p14:tracePt t="92791" x="3756025" y="5654675"/>
          <p14:tracePt t="92796" x="3746500" y="5672138"/>
          <p14:tracePt t="92812" x="3738563" y="5681663"/>
          <p14:tracePt t="92828" x="3738563" y="5691188"/>
          <p14:tracePt t="92950" x="3719513" y="5691188"/>
          <p14:tracePt t="93024" x="3719513" y="5672138"/>
          <p14:tracePt t="93038" x="3719513" y="5662613"/>
          <p14:tracePt t="93164" x="3729038" y="5691188"/>
          <p14:tracePt t="93172" x="3746500" y="5708650"/>
          <p14:tracePt t="93180" x="3765550" y="5718175"/>
          <p14:tracePt t="93189" x="3783013" y="5718175"/>
          <p14:tracePt t="93197" x="3819525" y="5727700"/>
          <p14:tracePt t="93207" x="3865563" y="5754688"/>
          <p14:tracePt t="93213" x="3911600" y="5754688"/>
          <p14:tracePt t="93222" x="3938588" y="5764213"/>
          <p14:tracePt t="93231" x="3975100" y="5764213"/>
          <p14:tracePt t="93238" x="4021138" y="5764213"/>
          <p14:tracePt t="93246" x="4038600" y="5764213"/>
          <p14:tracePt t="93253" x="4075113" y="5764213"/>
          <p14:tracePt t="93261" x="4111625" y="5764213"/>
          <p14:tracePt t="93269" x="4138613" y="5764213"/>
          <p14:tracePt t="93278" x="4165600" y="5764213"/>
          <p14:tracePt t="93284" x="4184650" y="5764213"/>
          <p14:tracePt t="93292" x="4221163" y="5764213"/>
          <p14:tracePt t="93300" x="4230688" y="5764213"/>
          <p14:tracePt t="93308" x="4257675" y="5764213"/>
          <p14:tracePt t="93316" x="4275138" y="5764213"/>
          <p14:tracePt t="93324" x="4294188" y="5764213"/>
          <p14:tracePt t="93332" x="4303713" y="5754688"/>
          <p14:tracePt t="93341" x="4311650" y="5745163"/>
          <p14:tracePt t="93348" x="4330700" y="5735638"/>
          <p14:tracePt t="93356" x="4340225" y="5718175"/>
          <p14:tracePt t="93364" x="4357688" y="5708650"/>
          <p14:tracePt t="93372" x="4367213" y="5699125"/>
          <p14:tracePt t="93380" x="4367213" y="5691188"/>
          <p14:tracePt t="93390" x="4367213" y="5681663"/>
          <p14:tracePt t="93396" x="4384675" y="5672138"/>
          <p14:tracePt t="93412" x="4394200" y="5662613"/>
          <p14:tracePt t="93428" x="4403725" y="5654675"/>
          <p14:tracePt t="93436" x="4413250" y="5635625"/>
          <p14:tracePt t="93452" x="4421188" y="5626100"/>
          <p14:tracePt t="93468" x="4430713" y="5618163"/>
          <p14:tracePt t="93639" x="4440238" y="5618163"/>
          <p14:tracePt t="93648" x="4467225" y="5635625"/>
          <p14:tracePt t="93659" x="4484688" y="5645150"/>
          <p14:tracePt t="93666" x="4484688" y="5654675"/>
          <p14:tracePt t="93668" x="4540250" y="5672138"/>
          <p14:tracePt t="93676" x="4603750" y="5699125"/>
          <p14:tracePt t="93685" x="4676775" y="5708650"/>
          <p14:tracePt t="93692" x="4795838" y="5754688"/>
          <p14:tracePt t="93700" x="4868863" y="5772150"/>
          <p14:tracePt t="93708" x="4978400" y="5781675"/>
          <p14:tracePt t="93716" x="5059363" y="5808663"/>
          <p14:tracePt t="93725" x="5187950" y="5837238"/>
          <p14:tracePt t="93732" x="5287963" y="5854700"/>
          <p14:tracePt t="93740" x="5378450" y="5881688"/>
          <p14:tracePt t="93748" x="5451475" y="5881688"/>
          <p14:tracePt t="93756" x="5514975" y="5891213"/>
          <p14:tracePt t="93764" x="5551488" y="5891213"/>
          <p14:tracePt t="93772" x="5588000" y="5900738"/>
          <p14:tracePt t="93780" x="5624513" y="5900738"/>
          <p14:tracePt t="93790" x="5634038" y="5900738"/>
          <p14:tracePt t="93796" x="5661025" y="5900738"/>
          <p14:tracePt t="93972" x="5670550" y="5900738"/>
          <p14:tracePt t="93980" x="5680075" y="5900738"/>
          <p14:tracePt t="93989" x="5688013" y="5881688"/>
          <p14:tracePt t="94012" x="5707063" y="5864225"/>
          <p14:tracePt t="94020" x="5716588" y="5845175"/>
          <p14:tracePt t="94028" x="5724525" y="5827713"/>
          <p14:tracePt t="94036" x="5734050" y="5818188"/>
          <p14:tracePt t="94044" x="5753100" y="5800725"/>
          <p14:tracePt t="94052" x="5753100" y="5791200"/>
          <p14:tracePt t="94060" x="5770563" y="5791200"/>
          <p14:tracePt t="94068" x="5797550" y="5791200"/>
          <p14:tracePt t="94076" x="5807075" y="5781675"/>
          <p14:tracePt t="94084" x="5843588" y="5781675"/>
          <p14:tracePt t="94092" x="5889625" y="5754688"/>
          <p14:tracePt t="94100" x="5935663" y="5745163"/>
          <p14:tracePt t="94108" x="5962650" y="5745163"/>
          <p14:tracePt t="94119" x="6016625" y="5735638"/>
          <p14:tracePt t="94127" x="6062663" y="5735638"/>
          <p14:tracePt t="94135" x="6099175" y="5735638"/>
          <p14:tracePt t="94144" x="6116638" y="5735638"/>
          <p14:tracePt t="94149" x="6162675" y="5727700"/>
          <p14:tracePt t="94164" x="6181725" y="5708650"/>
          <p14:tracePt t="94173" x="6189663" y="5708650"/>
          <p14:tracePt t="94181" x="6199188" y="5708650"/>
          <p14:tracePt t="94189" x="6208713" y="5708650"/>
          <p14:tracePt t="94196" x="6226175" y="5708650"/>
          <p14:tracePt t="94214" x="6235700" y="5699125"/>
          <p14:tracePt t="94303" x="6235700" y="5691188"/>
          <p14:tracePt t="94478" x="6245225" y="5691188"/>
          <p14:tracePt t="94487" x="6262688" y="5699125"/>
          <p14:tracePt t="94498" x="6272213" y="5699125"/>
          <p14:tracePt t="94502" x="6291263" y="5708650"/>
          <p14:tracePt t="94510" x="6308725" y="5718175"/>
          <p14:tracePt t="94516" x="6335713" y="5718175"/>
          <p14:tracePt t="94524" x="6381750" y="5727700"/>
          <p14:tracePt t="94532" x="6418263" y="5727700"/>
          <p14:tracePt t="94540" x="6481763" y="5754688"/>
          <p14:tracePt t="94548" x="6537325" y="5764213"/>
          <p14:tracePt t="94556" x="6610350" y="5764213"/>
          <p14:tracePt t="94564" x="6718300" y="5781675"/>
          <p14:tracePt t="94573" x="6819900" y="5781675"/>
          <p14:tracePt t="94580" x="6873875" y="5781675"/>
          <p14:tracePt t="94590" x="6946900" y="5781675"/>
          <p14:tracePt t="94596" x="7037388" y="5781675"/>
          <p14:tracePt t="94606" x="7092950" y="5781675"/>
          <p14:tracePt t="94612" x="7146925" y="5781675"/>
          <p14:tracePt t="94620" x="7183438" y="5781675"/>
          <p14:tracePt t="94628" x="7212013" y="5781675"/>
          <p14:tracePt t="94636" x="7229475" y="5781675"/>
          <p14:tracePt t="94644" x="7248525" y="5781675"/>
          <p14:tracePt t="94684" x="7265988" y="5781675"/>
          <p14:tracePt t="94700" x="7283450" y="5764213"/>
          <p14:tracePt t="94708" x="7302500" y="5754688"/>
          <p14:tracePt t="94724" x="7319963" y="5745163"/>
          <p14:tracePt t="94740" x="7329488" y="5745163"/>
          <p14:tracePt t="94748" x="7339013" y="5735638"/>
          <p14:tracePt t="94805" x="7366000" y="5718175"/>
          <p14:tracePt t="95744" x="7348538" y="5718175"/>
          <p14:tracePt t="95751" x="7319963" y="5718175"/>
          <p14:tracePt t="95757" x="7302500" y="5718175"/>
          <p14:tracePt t="95764" x="7292975" y="5708650"/>
          <p14:tracePt t="95774" x="7275513" y="5708650"/>
          <p14:tracePt t="95780" x="7256463" y="5699125"/>
          <p14:tracePt t="95790" x="7229475" y="5699125"/>
          <p14:tracePt t="95796" x="7212013" y="5699125"/>
          <p14:tracePt t="95806" x="7183438" y="5699125"/>
          <p14:tracePt t="95812" x="7165975" y="5699125"/>
          <p14:tracePt t="95821" x="7138988" y="5699125"/>
          <p14:tracePt t="95828" x="7129463" y="5699125"/>
          <p14:tracePt t="95836" x="7110413" y="5699125"/>
          <p14:tracePt t="95844" x="7092950" y="5718175"/>
          <p14:tracePt t="95852" x="7083425" y="5718175"/>
          <p14:tracePt t="95860" x="7073900" y="5727700"/>
          <p14:tracePt t="95876" x="7065963" y="5735638"/>
          <p14:tracePt t="96140" x="7046913" y="5735638"/>
          <p14:tracePt t="96148" x="7029450" y="5735638"/>
          <p14:tracePt t="96156" x="7000875" y="5735638"/>
          <p14:tracePt t="96165" x="6973888" y="5735638"/>
          <p14:tracePt t="96173" x="6946900" y="5735638"/>
          <p14:tracePt t="96180" x="6929438" y="5735638"/>
          <p14:tracePt t="96189" x="6883400" y="5735638"/>
          <p14:tracePt t="96206" x="6856413" y="5745163"/>
          <p14:tracePt t="96213" x="6846888" y="5754688"/>
          <p14:tracePt t="96239" x="6837363" y="5754688"/>
          <p14:tracePt t="96246" x="6819900" y="5754688"/>
          <p14:tracePt t="96261" x="6810375" y="5754688"/>
          <p14:tracePt t="96292" x="6800850" y="5754688"/>
          <p14:tracePt t="96332" x="6791325" y="5754688"/>
          <p14:tracePt t="96356" x="6783388" y="5754688"/>
          <p14:tracePt t="96372" x="6773863" y="5754688"/>
          <p14:tracePt t="96388" x="6764338" y="5754688"/>
          <p14:tracePt t="96718" x="6754813" y="5754688"/>
          <p14:tracePt t="96761" x="6737350" y="5754688"/>
          <p14:tracePt t="96768" x="6727825" y="5745163"/>
          <p14:tracePt t="96829" x="6727825" y="5735638"/>
          <p14:tracePt t="96839" x="6718300" y="5727700"/>
          <p14:tracePt t="96845" x="6710363" y="5727700"/>
          <p14:tracePt t="96853" x="6710363" y="5718175"/>
          <p14:tracePt t="96862" x="6691313" y="5699125"/>
          <p14:tracePt t="96869" x="6691313" y="5691188"/>
          <p14:tracePt t="96877" x="6681788" y="5672138"/>
          <p14:tracePt t="96909" x="6673850" y="5662613"/>
          <p14:tracePt t="97030" x="6664325" y="5654675"/>
          <p14:tracePt t="97041" x="6654800" y="5654675"/>
          <p14:tracePt t="97062" x="6645275" y="5654675"/>
          <p14:tracePt t="97092" x="6637338" y="5654675"/>
          <p14:tracePt t="97254" x="6618288" y="5654675"/>
          <p14:tracePt t="97263" x="6610350" y="5654675"/>
          <p14:tracePt t="97284" x="6600825" y="5654675"/>
          <p14:tracePt t="97380" x="6581775" y="5654675"/>
          <p14:tracePt t="97388" x="6564313" y="5654675"/>
          <p14:tracePt t="97396" x="6554788" y="5654675"/>
          <p14:tracePt t="97412" x="6537325" y="5635625"/>
          <p14:tracePt t="97484" x="6527800" y="5635625"/>
          <p14:tracePt t="97509" x="6508750" y="5635625"/>
          <p14:tracePt t="97525" x="6491288" y="5635625"/>
          <p14:tracePt t="97541" x="6481763" y="5635625"/>
          <p14:tracePt t="97573" x="6472238" y="5635625"/>
          <p14:tracePt t="97622" x="6464300" y="5635625"/>
          <p14:tracePt t="97727" x="6454775" y="5635625"/>
          <p14:tracePt t="97745" x="6445250" y="5635625"/>
          <p14:tracePt t="97748" x="6435725" y="5635625"/>
          <p14:tracePt t="98077" x="6435725" y="5645150"/>
          <p14:tracePt t="98084" x="6435725" y="5662613"/>
          <p14:tracePt t="98092" x="6435725" y="5672138"/>
          <p14:tracePt t="98100" x="6435725" y="5681663"/>
          <p14:tracePt t="98358" x="6435725" y="5672138"/>
          <p14:tracePt t="98364" x="6435725" y="5662613"/>
          <p14:tracePt t="98372" x="6435725" y="5654675"/>
          <p14:tracePt t="98380" x="6435725" y="5645150"/>
          <p14:tracePt t="98389" x="6445250" y="5645150"/>
          <p14:tracePt t="98412" x="6454775" y="5626100"/>
          <p14:tracePt t="98428" x="6464300" y="5618163"/>
          <p14:tracePt t="98436" x="6464300" y="5608638"/>
          <p14:tracePt t="98444" x="6472238" y="5589588"/>
          <p14:tracePt t="98462" x="6481763" y="5581650"/>
          <p14:tracePt t="98468" x="6491288" y="5572125"/>
          <p14:tracePt t="98492" x="6491288" y="5562600"/>
          <p14:tracePt t="98789" x="6500813" y="5554663"/>
          <p14:tracePt t="98974" x="6508750" y="5554663"/>
          <p14:tracePt t="98991" x="6518275" y="5554663"/>
          <p14:tracePt t="99010" x="6527800" y="5554663"/>
          <p14:tracePt t="99021" x="6537325" y="5545138"/>
          <p14:tracePt t="99052" x="6554788" y="5545138"/>
          <p14:tracePt t="99068" x="6573838" y="5535613"/>
          <p14:tracePt t="99084" x="6600825" y="5535613"/>
          <p14:tracePt t="99092" x="6627813" y="5518150"/>
          <p14:tracePt t="99100" x="6645275" y="5518150"/>
          <p14:tracePt t="99108" x="6664325" y="5508625"/>
          <p14:tracePt t="99124" x="6691313" y="5508625"/>
          <p14:tracePt t="99132" x="6710363" y="5499100"/>
          <p14:tracePt t="99140" x="6746875" y="5499100"/>
          <p14:tracePt t="99149" x="6764338" y="5489575"/>
          <p14:tracePt t="99156" x="6800850" y="5489575"/>
          <p14:tracePt t="99165" x="6810375" y="5489575"/>
          <p14:tracePt t="99172" x="6846888" y="5472113"/>
          <p14:tracePt t="99180" x="6856413" y="5472113"/>
          <p14:tracePt t="99190" x="6892925" y="5472113"/>
          <p14:tracePt t="99196" x="6900863" y="5472113"/>
          <p14:tracePt t="99214" x="6919913" y="5472113"/>
          <p14:tracePt t="99227" x="6929438" y="5462588"/>
          <p14:tracePt t="99286" x="6937375" y="5453063"/>
          <p14:tracePt t="99382" x="6956425" y="5453063"/>
          <p14:tracePt t="99402" x="6964363" y="5445125"/>
          <p14:tracePt t="99644" x="6973888" y="5445125"/>
          <p14:tracePt t="99652" x="6973888" y="5462588"/>
          <p14:tracePt t="99660" x="6973888" y="5472113"/>
          <p14:tracePt t="99668" x="6973888" y="5481638"/>
          <p14:tracePt t="99692" x="6973888" y="5489575"/>
          <p14:tracePt t="99792" x="6983413" y="5499100"/>
          <p14:tracePt t="99813" x="6992938" y="5499100"/>
          <p14:tracePt t="99837" x="7000875" y="5499100"/>
          <p14:tracePt t="99878" x="7010400" y="5499100"/>
          <p14:tracePt t="99886" x="7019925" y="5499100"/>
          <p14:tracePt t="99893" x="7037388" y="5499100"/>
          <p14:tracePt t="99900" x="7056438" y="5499100"/>
          <p14:tracePt t="99908" x="7073900" y="5508625"/>
          <p14:tracePt t="99916" x="7092950" y="5545138"/>
          <p14:tracePt t="99924" x="7102475" y="5554663"/>
          <p14:tracePt t="99932" x="7110413" y="5572125"/>
          <p14:tracePt t="99940" x="7119938" y="5599113"/>
          <p14:tracePt t="99948" x="7146925" y="5626100"/>
          <p14:tracePt t="99964" x="7156450" y="5635625"/>
          <p14:tracePt t="99972" x="7165975" y="5645150"/>
          <p14:tracePt t="100037" x="7183438" y="5662613"/>
          <p14:tracePt t="100053" x="7183438" y="5681663"/>
          <p14:tracePt t="100060" x="7183438" y="5691188"/>
          <p14:tracePt t="100069" x="7183438" y="5699125"/>
          <p14:tracePt t="100141" x="7183438" y="5708650"/>
          <p14:tracePt t="100150" x="7175500" y="5708650"/>
          <p14:tracePt t="100156" x="7165975" y="5708650"/>
          <p14:tracePt t="100164" x="7165975" y="5699125"/>
          <p14:tracePt t="100173" x="7146925" y="5672138"/>
          <p14:tracePt t="100180" x="7146925" y="5662613"/>
          <p14:tracePt t="100190" x="7138988" y="5645150"/>
          <p14:tracePt t="100196" x="7129463" y="5618163"/>
          <p14:tracePt t="100278" x="7110413" y="5608638"/>
          <p14:tracePt t="100301" x="7102475" y="5608638"/>
          <p14:tracePt t="100317" x="7092950" y="5608638"/>
          <p14:tracePt t="100559" x="7083425" y="5608638"/>
          <p14:tracePt t="100566" x="7083425" y="5618163"/>
          <p14:tracePt t="100573" x="7102475" y="5618163"/>
          <p14:tracePt t="100592" x="7129463" y="5618163"/>
          <p14:tracePt t="100596" x="7138988" y="5618163"/>
          <p14:tracePt t="100605" x="7146925" y="5618163"/>
          <p14:tracePt t="100612" x="7156450" y="5618163"/>
          <p14:tracePt t="100628" x="7175500" y="5618163"/>
          <p14:tracePt t="100644" x="7183438" y="5618163"/>
          <p14:tracePt t="100886" x="7183438" y="5635625"/>
          <p14:tracePt t="100900" x="7175500" y="5635625"/>
          <p14:tracePt t="100908" x="7156450" y="5635625"/>
          <p14:tracePt t="100917" x="7129463" y="5635625"/>
          <p14:tracePt t="100932" x="7092950" y="5626100"/>
          <p14:tracePt t="100940" x="7073900" y="5626100"/>
          <p14:tracePt t="100948" x="7046913" y="5618163"/>
          <p14:tracePt t="100957" x="7019925" y="5599113"/>
          <p14:tracePt t="100964" x="7000875" y="5599113"/>
          <p14:tracePt t="100977" x="6946900" y="5581650"/>
          <p14:tracePt t="100982" x="6929438" y="5581650"/>
          <p14:tracePt t="100993" x="6883400" y="5581650"/>
          <p14:tracePt t="100997" x="6827838" y="5572125"/>
          <p14:tracePt t="101006" x="6773863" y="5572125"/>
          <p14:tracePt t="101012" x="6710363" y="5562600"/>
          <p14:tracePt t="101023" x="6637338" y="5562600"/>
          <p14:tracePt t="101028" x="6545263" y="5562600"/>
          <p14:tracePt t="101036" x="6472238" y="5562600"/>
          <p14:tracePt t="101044" x="6418263" y="5562600"/>
          <p14:tracePt t="101052" x="6345238" y="5562600"/>
          <p14:tracePt t="101060" x="6299200" y="5562600"/>
          <p14:tracePt t="101068" x="6245225" y="5562600"/>
          <p14:tracePt t="101076" x="6226175" y="5562600"/>
          <p14:tracePt t="101084" x="6189663" y="5562600"/>
          <p14:tracePt t="101094" x="6181725" y="5562600"/>
          <p14:tracePt t="101102" x="6162675" y="5562600"/>
          <p14:tracePt t="101118" x="6153150" y="5562600"/>
          <p14:tracePt t="101165" x="6145213" y="5562600"/>
          <p14:tracePt t="101172" x="6116638" y="5562600"/>
          <p14:tracePt t="101180" x="6108700" y="5562600"/>
          <p14:tracePt t="101188" x="6099175" y="5562600"/>
          <p14:tracePt t="101196" x="6072188" y="5562600"/>
          <p14:tracePt t="101206" x="6053138" y="5562600"/>
          <p14:tracePt t="101212" x="6035675" y="5562600"/>
          <p14:tracePt t="101220" x="6016625" y="5562600"/>
          <p14:tracePt t="101236" x="5989638" y="5562600"/>
          <p14:tracePt t="101244" x="5972175" y="5562600"/>
          <p14:tracePt t="101252" x="5926138" y="5572125"/>
          <p14:tracePt t="101260" x="5916613" y="5581650"/>
          <p14:tracePt t="101268" x="5870575" y="5589588"/>
          <p14:tracePt t="101276" x="5853113" y="5589588"/>
          <p14:tracePt t="101284" x="5834063" y="5589588"/>
          <p14:tracePt t="101292" x="5807075" y="5599113"/>
          <p14:tracePt t="101300" x="5770563" y="5599113"/>
          <p14:tracePt t="101308" x="5743575" y="5599113"/>
          <p14:tracePt t="101316" x="5724525" y="5599113"/>
          <p14:tracePt t="101324" x="5688013" y="5608638"/>
          <p14:tracePt t="101332" x="5661025" y="5608638"/>
          <p14:tracePt t="101340" x="5624513" y="5608638"/>
          <p14:tracePt t="101348" x="5588000" y="5608638"/>
          <p14:tracePt t="101356" x="5561013" y="5608638"/>
          <p14:tracePt t="101364" x="5543550" y="5608638"/>
          <p14:tracePt t="101372" x="5497513" y="5608638"/>
          <p14:tracePt t="101380" x="5478463" y="5608638"/>
          <p14:tracePt t="101389" x="5451475" y="5608638"/>
          <p14:tracePt t="101396" x="5434013" y="5608638"/>
          <p14:tracePt t="101406" x="5405438" y="5608638"/>
          <p14:tracePt t="101412" x="5387975" y="5608638"/>
          <p14:tracePt t="101427" x="5368925" y="5608638"/>
          <p14:tracePt t="101430" x="5351463" y="5608638"/>
          <p14:tracePt t="101442" x="5341938" y="5608638"/>
          <p14:tracePt t="101446" x="5334000" y="5608638"/>
          <p14:tracePt t="101453" x="5324475" y="5608638"/>
          <p14:tracePt t="101468" x="5314950" y="5608638"/>
          <p14:tracePt t="101476" x="5305425" y="5608638"/>
          <p14:tracePt t="101492" x="5287963" y="5608638"/>
          <p14:tracePt t="101516" x="5278438" y="5608638"/>
          <p14:tracePt t="101532" x="5268913" y="5608638"/>
          <p14:tracePt t="101556" x="5251450" y="5608638"/>
          <p14:tracePt t="101572" x="5241925" y="5608638"/>
          <p14:tracePt t="101590" x="5232400" y="5608638"/>
          <p14:tracePt t="101596" x="5224463" y="5608638"/>
          <p14:tracePt t="101607" x="5205413" y="5608638"/>
          <p14:tracePt t="101628" x="5195888" y="5608638"/>
          <p14:tracePt t="101636" x="5187950" y="5608638"/>
          <p14:tracePt t="101652" x="5159375" y="5608638"/>
          <p14:tracePt t="101668" x="5151438" y="5608638"/>
          <p14:tracePt t="101676" x="5141913" y="5608638"/>
          <p14:tracePt t="101684" x="5122863" y="5608638"/>
          <p14:tracePt t="101700" x="5114925" y="5608638"/>
          <p14:tracePt t="101708" x="5105400" y="5608638"/>
          <p14:tracePt t="101716" x="5086350" y="5608638"/>
          <p14:tracePt t="101724" x="5078413" y="5608638"/>
          <p14:tracePt t="101732" x="5068888" y="5608638"/>
          <p14:tracePt t="101756" x="5049838" y="5608638"/>
          <p14:tracePt t="101764" x="5041900" y="5608638"/>
          <p14:tracePt t="101781" x="5032375" y="5608638"/>
          <p14:tracePt t="101791" x="5022850" y="5608638"/>
          <p14:tracePt t="101806" x="5005388" y="5608638"/>
          <p14:tracePt t="101836" x="4995863" y="5608638"/>
          <p14:tracePt t="101852" x="4986338" y="5608638"/>
          <p14:tracePt t="101860" x="4968875" y="5608638"/>
          <p14:tracePt t="101874" x="4949825" y="5608638"/>
          <p14:tracePt t="101876" x="4941888" y="5608638"/>
          <p14:tracePt t="101884" x="4922838" y="5608638"/>
          <p14:tracePt t="101892" x="4905375" y="5608638"/>
          <p14:tracePt t="101900" x="4876800" y="5608638"/>
          <p14:tracePt t="101908" x="4849813" y="5608638"/>
          <p14:tracePt t="101916" x="4822825" y="5608638"/>
          <p14:tracePt t="101924" x="4776788" y="5608638"/>
          <p14:tracePt t="101932" x="4749800" y="5608638"/>
          <p14:tracePt t="101940" x="4695825" y="5608638"/>
          <p14:tracePt t="101948" x="4640263" y="5608638"/>
          <p14:tracePt t="101956" x="4603750" y="5608638"/>
          <p14:tracePt t="101964" x="4549775" y="5608638"/>
          <p14:tracePt t="101973" x="4467225" y="5608638"/>
          <p14:tracePt t="101980" x="4413250" y="5608638"/>
          <p14:tracePt t="101989" x="4357688" y="5608638"/>
          <p14:tracePt t="101996" x="4303713" y="5608638"/>
          <p14:tracePt t="102005" x="4230688" y="5608638"/>
          <p14:tracePt t="102012" x="4157663" y="5608638"/>
          <p14:tracePt t="102022" x="4075113" y="5608638"/>
          <p14:tracePt t="102028" x="4002088" y="5608638"/>
          <p14:tracePt t="102036" x="3929063" y="5608638"/>
          <p14:tracePt t="102044" x="3856038" y="5608638"/>
          <p14:tracePt t="102052" x="3783013" y="5608638"/>
          <p14:tracePt t="102060" x="3729038" y="5608638"/>
          <p14:tracePt t="102068" x="3673475" y="5608638"/>
          <p14:tracePt t="102076" x="3609975" y="5608638"/>
          <p14:tracePt t="102084" x="3536950" y="5608638"/>
          <p14:tracePt t="102092" x="3463925" y="5608638"/>
          <p14:tracePt t="102100" x="3409950" y="5608638"/>
          <p14:tracePt t="102108" x="3354388" y="5608638"/>
          <p14:tracePt t="102117" x="3300413" y="5608638"/>
          <p14:tracePt t="102124" x="3236913" y="5608638"/>
          <p14:tracePt t="102132" x="3200400" y="5608638"/>
          <p14:tracePt t="102140" x="3154363" y="5608638"/>
          <p14:tracePt t="102149" x="3136900" y="5608638"/>
          <p14:tracePt t="102157" x="3108325" y="5608638"/>
          <p14:tracePt t="102164" x="3081338" y="5608638"/>
          <p14:tracePt t="102173" x="3054350" y="5608638"/>
          <p14:tracePt t="102180" x="3044825" y="5608638"/>
          <p14:tracePt t="102189" x="3017838" y="5608638"/>
          <p14:tracePt t="102196" x="2998788" y="5608638"/>
          <p14:tracePt t="102206" x="2962275" y="5608638"/>
          <p14:tracePt t="102214" x="2944813" y="5608638"/>
          <p14:tracePt t="102226" x="2898775" y="5608638"/>
          <p14:tracePt t="102229" x="2871788" y="5608638"/>
          <p14:tracePt t="102237" x="2844800" y="5608638"/>
          <p14:tracePt t="102244" x="2817813" y="5608638"/>
          <p14:tracePt t="102253" x="2798763" y="5608638"/>
          <p14:tracePt t="102260" x="2752725" y="5608638"/>
          <p14:tracePt t="102269" x="2725738" y="5608638"/>
          <p14:tracePt t="102276" x="2708275" y="5608638"/>
          <p14:tracePt t="102284" x="2679700" y="5608638"/>
          <p14:tracePt t="102292" x="2662238" y="5608638"/>
          <p14:tracePt t="102300" x="2635250" y="5608638"/>
          <p14:tracePt t="102308" x="2616200" y="5608638"/>
          <p14:tracePt t="102316" x="2606675" y="5608638"/>
          <p14:tracePt t="102324" x="2579688" y="5608638"/>
          <p14:tracePt t="102340" x="2562225" y="5608638"/>
          <p14:tracePt t="102348" x="2543175" y="5608638"/>
          <p14:tracePt t="102356" x="2525713" y="5626100"/>
          <p14:tracePt t="102373" x="2516188" y="5626100"/>
          <p14:tracePt t="102380" x="2479675" y="5645150"/>
          <p14:tracePt t="102388" x="2470150" y="5645150"/>
          <p14:tracePt t="102396" x="2443163" y="5654675"/>
          <p14:tracePt t="102406" x="2416175" y="5681663"/>
          <p14:tracePt t="102412" x="2397125" y="5691188"/>
          <p14:tracePt t="102422" x="2352675" y="5699125"/>
          <p14:tracePt t="102428" x="2324100" y="5708650"/>
          <p14:tracePt t="102436" x="2306638" y="5708650"/>
          <p14:tracePt t="102444" x="2270125" y="5718175"/>
          <p14:tracePt t="102452" x="2243138" y="5727700"/>
          <p14:tracePt t="102460" x="2224088" y="5735638"/>
          <p14:tracePt t="102468" x="2197100" y="5735638"/>
          <p14:tracePt t="102476" x="2179638" y="5745163"/>
          <p14:tracePt t="102484" x="2160588" y="5745163"/>
          <p14:tracePt t="102492" x="2143125" y="5745163"/>
          <p14:tracePt t="102678" x="2133600" y="5745163"/>
          <p14:tracePt t="102759" x="2124075" y="5745163"/>
          <p14:tracePt t="102765" x="2114550" y="5745163"/>
          <p14:tracePt t="102773" x="2106613" y="5745163"/>
          <p14:tracePt t="102780" x="2097088" y="5745163"/>
          <p14:tracePt t="102789" x="2060575" y="5754688"/>
          <p14:tracePt t="102796" x="2041525" y="5772150"/>
          <p14:tracePt t="102806" x="2033588" y="5772150"/>
          <p14:tracePt t="102822" x="2024063" y="5772150"/>
          <p14:tracePt t="102828" x="2005013" y="5781675"/>
          <p14:tracePt t="103014" x="2005013" y="5791200"/>
          <p14:tracePt t="103054" x="1997075" y="5818188"/>
          <p14:tracePt t="103284" x="1987550" y="5827713"/>
          <p14:tracePt t="103317" x="1978025" y="5837238"/>
          <p14:tracePt t="103694" x="1968500" y="5845175"/>
          <p14:tracePt t="103807" x="1960563" y="5845175"/>
          <p14:tracePt t="103846" x="1941513" y="5864225"/>
          <p14:tracePt t="103892" x="1931988" y="5873750"/>
          <p14:tracePt t="103916" x="1924050" y="5881688"/>
          <p14:tracePt t="104219" x="1924050" y="5891213"/>
          <p14:tracePt t="104302" x="1924050" y="5900738"/>
          <p14:tracePt t="104401" x="1924050" y="5910263"/>
          <p14:tracePt t="104718" x="1924050" y="5918200"/>
          <p14:tracePt t="104776" x="1931988" y="5927725"/>
          <p14:tracePt t="104869" x="1931988" y="5937250"/>
          <p14:tracePt t="104876" x="1931988" y="5946775"/>
          <p14:tracePt t="104884" x="1941513" y="5954713"/>
          <p14:tracePt t="104900" x="1941513" y="5964238"/>
          <p14:tracePt t="104924" x="1941513" y="5973763"/>
          <p14:tracePt t="104940" x="1951038" y="5983288"/>
          <p14:tracePt t="105092" x="1951038" y="5991225"/>
          <p14:tracePt t="105124" x="1951038" y="6010275"/>
          <p14:tracePt t="105149" x="1951038" y="6018213"/>
          <p14:tracePt t="105156" x="1951038" y="6027738"/>
          <p14:tracePt t="105173" x="1941513" y="6027738"/>
          <p14:tracePt t="105183" x="1931988" y="6027738"/>
          <p14:tracePt t="105189" x="1924050" y="6027738"/>
          <p14:tracePt t="105197" x="1914525" y="6027738"/>
          <p14:tracePt t="105206" x="1905000" y="6027738"/>
          <p14:tracePt t="105213" x="1887538" y="6027738"/>
          <p14:tracePt t="105231" x="1851025" y="6027738"/>
          <p14:tracePt t="105245" x="1814513" y="6027738"/>
          <p14:tracePt t="105252" x="1814513" y="6018213"/>
          <p14:tracePt t="105261" x="1787525" y="6010275"/>
          <p14:tracePt t="105268" x="1778000" y="6000750"/>
          <p14:tracePt t="105276" x="1751013" y="5973763"/>
          <p14:tracePt t="105292" x="1741488" y="5964238"/>
          <p14:tracePt t="105300" x="1731963" y="5954713"/>
          <p14:tracePt t="105308" x="1722438" y="5946775"/>
          <p14:tracePt t="105316" x="1714500" y="5927725"/>
          <p14:tracePt t="105340" x="1714500" y="5910263"/>
          <p14:tracePt t="105348" x="1714500" y="5900738"/>
          <p14:tracePt t="105356" x="1714500" y="5891213"/>
          <p14:tracePt t="105364" x="1714500" y="5854700"/>
          <p14:tracePt t="105372" x="1714500" y="5845175"/>
          <p14:tracePt t="105380" x="1714500" y="5837238"/>
          <p14:tracePt t="105388" x="1714500" y="5827713"/>
          <p14:tracePt t="105396" x="1714500" y="5808663"/>
          <p14:tracePt t="105411" x="1714500" y="5800725"/>
          <p14:tracePt t="105417" x="1714500" y="5781675"/>
          <p14:tracePt t="105424" x="1714500" y="5772150"/>
          <p14:tracePt t="105429" x="1714500" y="5764213"/>
          <p14:tracePt t="105436" x="1714500" y="5754688"/>
          <p14:tracePt t="105460" x="1714500" y="5735638"/>
          <p14:tracePt t="105468" x="1722438" y="5727700"/>
          <p14:tracePt t="105476" x="1731963" y="5718175"/>
          <p14:tracePt t="105484" x="1751013" y="5708650"/>
          <p14:tracePt t="105492" x="1768475" y="5708650"/>
          <p14:tracePt t="105500" x="1795463" y="5691188"/>
          <p14:tracePt t="105508" x="1814513" y="5681663"/>
          <p14:tracePt t="105516" x="1831975" y="5681663"/>
          <p14:tracePt t="105524" x="1860550" y="5681663"/>
          <p14:tracePt t="105532" x="1878013" y="5672138"/>
          <p14:tracePt t="105540" x="1914525" y="5672138"/>
          <p14:tracePt t="105556" x="1951038" y="5672138"/>
          <p14:tracePt t="105564" x="1968500" y="5672138"/>
          <p14:tracePt t="105572" x="1987550" y="5672138"/>
          <p14:tracePt t="105580" x="2005013" y="5672138"/>
          <p14:tracePt t="105590" x="2033588" y="5681663"/>
          <p14:tracePt t="105596" x="2041525" y="5681663"/>
          <p14:tracePt t="105607" x="2051050" y="5681663"/>
          <p14:tracePt t="105612" x="2060575" y="5681663"/>
          <p14:tracePt t="105621" x="2078038" y="5691188"/>
          <p14:tracePt t="105628" x="2087563" y="5699125"/>
          <p14:tracePt t="105636" x="2106613" y="5708650"/>
          <p14:tracePt t="105652" x="2114550" y="5718175"/>
          <p14:tracePt t="105660" x="2124075" y="5727700"/>
          <p14:tracePt t="105676" x="2133600" y="5735638"/>
          <p14:tracePt t="105709" x="2133600" y="5754688"/>
          <p14:tracePt t="105716" x="2143125" y="5764213"/>
          <p14:tracePt t="105732" x="2143125" y="5772150"/>
          <p14:tracePt t="105765" x="2151063" y="5791200"/>
          <p14:tracePt t="105780" x="2151063" y="5800725"/>
          <p14:tracePt t="105790" x="2151063" y="5808663"/>
          <p14:tracePt t="105805" x="2151063" y="5818188"/>
          <p14:tracePt t="105821" x="2151063" y="5837238"/>
          <p14:tracePt t="105836" x="2151063" y="5854700"/>
          <p14:tracePt t="105844" x="2124075" y="5881688"/>
          <p14:tracePt t="105852" x="2097088" y="5900738"/>
          <p14:tracePt t="105860" x="2078038" y="5910263"/>
          <p14:tracePt t="105874" x="2060575" y="5918200"/>
          <p14:tracePt t="105876" x="2033588" y="5937250"/>
          <p14:tracePt t="105884" x="2024063" y="5937250"/>
          <p14:tracePt t="105892" x="1997075" y="5946775"/>
          <p14:tracePt t="105901" x="1978025" y="5946775"/>
          <p14:tracePt t="105908" x="1968500" y="5954713"/>
          <p14:tracePt t="105916" x="1941513" y="5954713"/>
          <p14:tracePt t="105924" x="1931988" y="5954713"/>
          <p14:tracePt t="106063" x="1924050" y="5954713"/>
          <p14:tracePt t="106078" x="1924050" y="5946775"/>
          <p14:tracePt t="106092" x="1924050" y="5937250"/>
          <p14:tracePt t="106124" x="1924050" y="5927725"/>
          <p14:tracePt t="106165" x="1924050" y="5918200"/>
          <p14:tracePt t="106181" x="1924050" y="5910263"/>
          <p14:tracePt t="106189" x="1924050" y="5900738"/>
          <p14:tracePt t="106205" x="1924050" y="5891213"/>
          <p14:tracePt t="106229" x="1924050" y="5873750"/>
          <p14:tracePt t="106245" x="1924050" y="5864225"/>
          <p14:tracePt t="106261" x="1931988" y="5864225"/>
          <p14:tracePt t="106285" x="1951038" y="5845175"/>
          <p14:tracePt t="106293" x="1951038" y="5837238"/>
          <p14:tracePt t="106301" x="1960563" y="5827713"/>
          <p14:tracePt t="106310" x="1960563" y="5818188"/>
          <p14:tracePt t="106325" x="1960563" y="5808663"/>
          <p14:tracePt t="106341" x="1960563" y="5791200"/>
          <p14:tracePt t="106358" x="1968500" y="5772150"/>
          <p14:tracePt t="106494" x="1978025" y="5764213"/>
          <p14:tracePt t="106511" x="1968500" y="5764213"/>
          <p14:tracePt t="106518" x="1960563" y="5754688"/>
          <p14:tracePt t="106525" x="1941513" y="5745163"/>
          <p14:tracePt t="106532" x="1941513" y="5735638"/>
          <p14:tracePt t="106540" x="1914525" y="5735638"/>
          <p14:tracePt t="106548" x="1905000" y="5727700"/>
          <p14:tracePt t="106556" x="1878013" y="5718175"/>
          <p14:tracePt t="106564" x="1860550" y="5718175"/>
          <p14:tracePt t="106573" x="1841500" y="5699125"/>
          <p14:tracePt t="106580" x="1824038" y="5691188"/>
          <p14:tracePt t="106591" x="1804988" y="5681663"/>
          <p14:tracePt t="106596" x="1795463" y="5681663"/>
          <p14:tracePt t="106605" x="1758950" y="5672138"/>
          <p14:tracePt t="106612" x="1741488" y="5654675"/>
          <p14:tracePt t="106621" x="1722438" y="5645150"/>
          <p14:tracePt t="106629" x="1704975" y="5635625"/>
          <p14:tracePt t="106637" x="1685925" y="5635625"/>
          <p14:tracePt t="106644" x="1649413" y="5626100"/>
          <p14:tracePt t="106652" x="1641475" y="5626100"/>
          <p14:tracePt t="106660" x="1604963" y="5618163"/>
          <p14:tracePt t="106670" x="1576388" y="5599113"/>
          <p14:tracePt t="106679" x="1558925" y="5589588"/>
          <p14:tracePt t="106685" x="1512888" y="5589588"/>
          <p14:tracePt t="106696" x="1476375" y="5589588"/>
          <p14:tracePt t="106701" x="1458913" y="5589588"/>
          <p14:tracePt t="106708" x="1422400" y="5589588"/>
          <p14:tracePt t="106716" x="1376363" y="5589588"/>
          <p14:tracePt t="106724" x="1339850" y="5589588"/>
          <p14:tracePt t="106732" x="1303338" y="5589588"/>
          <p14:tracePt t="106740" x="1276350" y="5589588"/>
          <p14:tracePt t="106748" x="1239838" y="5589588"/>
          <p14:tracePt t="106757" x="1222375" y="5589588"/>
          <p14:tracePt t="106764" x="1212850" y="5589588"/>
          <p14:tracePt t="106772" x="1193800" y="5589588"/>
          <p14:tracePt t="106780" x="1185863" y="5589588"/>
          <p14:tracePt t="106789" x="1176338" y="5589588"/>
          <p14:tracePt t="106812" x="1157288" y="5589588"/>
          <p14:tracePt t="106828" x="1149350" y="5589588"/>
          <p14:tracePt t="106838" x="1139825" y="5589588"/>
          <p14:tracePt t="106844" x="1130300" y="5599113"/>
          <p14:tracePt t="106852" x="1112838" y="5599113"/>
          <p14:tracePt t="106860" x="1093788" y="5608638"/>
          <p14:tracePt t="106868" x="1084263" y="5618163"/>
          <p14:tracePt t="106876" x="1076325" y="5618163"/>
          <p14:tracePt t="106884" x="1057275" y="5626100"/>
          <p14:tracePt t="106892" x="1047750" y="5635625"/>
          <p14:tracePt t="106900" x="1030288" y="5654675"/>
          <p14:tracePt t="106908" x="1011238" y="5662613"/>
          <p14:tracePt t="106932" x="1011238" y="5672138"/>
          <p14:tracePt t="106948" x="1003300" y="5681663"/>
          <p14:tracePt t="106972" x="993775" y="5691188"/>
          <p14:tracePt t="106980" x="984250" y="5691188"/>
          <p14:tracePt t="106989" x="974725" y="5691188"/>
          <p14:tracePt t="107010" x="966788" y="5699125"/>
          <p14:tracePt t="107017" x="966788" y="5708650"/>
          <p14:tracePt t="107030" x="966788" y="5718175"/>
          <p14:tracePt t="107044" x="966788" y="5727700"/>
          <p14:tracePt t="107060" x="957263" y="5735638"/>
          <p14:tracePt t="107343" x="957263" y="5745163"/>
          <p14:tracePt t="107359" x="957263" y="5754688"/>
          <p14:tracePt t="107798" x="957263" y="5764213"/>
          <p14:tracePt t="107830" x="957263" y="5772150"/>
          <p14:tracePt t="108078" x="966788" y="5772150"/>
          <p14:tracePt t="108091" x="974725" y="5772150"/>
          <p14:tracePt t="108092" x="984250" y="5772150"/>
          <p14:tracePt t="108100" x="1020763" y="5772150"/>
          <p14:tracePt t="108108" x="1047750" y="5772150"/>
          <p14:tracePt t="108116" x="1103313" y="5754688"/>
          <p14:tracePt t="108124" x="1185863" y="5735638"/>
          <p14:tracePt t="108132" x="1285875" y="5672138"/>
          <p14:tracePt t="108140" x="1395413" y="5645150"/>
          <p14:tracePt t="108149" x="1512888" y="5608638"/>
          <p14:tracePt t="108156" x="1612900" y="5581650"/>
          <p14:tracePt t="108164" x="1722438" y="5535613"/>
          <p14:tracePt t="108172" x="1804988" y="5518150"/>
          <p14:tracePt t="108180" x="1878013" y="5508625"/>
          <p14:tracePt t="108189" x="1941513" y="5472113"/>
          <p14:tracePt t="108196" x="1987550" y="5462588"/>
          <p14:tracePt t="108205" x="2014538" y="5435600"/>
          <p14:tracePt t="108212" x="2041525" y="5416550"/>
          <p14:tracePt t="108225" x="2078038" y="5408613"/>
          <p14:tracePt t="108229" x="2097088" y="5399088"/>
          <p14:tracePt t="108245" x="2170113" y="5353050"/>
          <p14:tracePt t="108253" x="2197100" y="5343525"/>
          <p14:tracePt t="108261" x="2260600" y="5299075"/>
          <p14:tracePt t="108270" x="2343150" y="5243513"/>
          <p14:tracePt t="108277" x="2433638" y="5197475"/>
          <p14:tracePt t="108285" x="2552700" y="5116513"/>
          <p14:tracePt t="108293" x="2662238" y="5024438"/>
          <p14:tracePt t="108300" x="2781300" y="4933950"/>
          <p14:tracePt t="108308" x="2862263" y="4851400"/>
          <p14:tracePt t="108316" x="2962275" y="4751388"/>
          <p14:tracePt t="108324" x="3054350" y="4660900"/>
          <p14:tracePt t="108332" x="3117850" y="4578350"/>
          <p14:tracePt t="108340" x="3190875" y="4495800"/>
          <p14:tracePt t="108348" x="3244850" y="4432300"/>
          <p14:tracePt t="108357" x="3290888" y="4376738"/>
          <p14:tracePt t="108367" x="3336925" y="4349750"/>
          <p14:tracePt t="108376" x="3382963" y="4313238"/>
          <p14:tracePt t="108385" x="3436938" y="4276725"/>
          <p14:tracePt t="108392" x="3455988" y="4259263"/>
          <p14:tracePt t="108398" x="3473450" y="4222750"/>
          <p14:tracePt t="108405" x="3509963" y="4195763"/>
          <p14:tracePt t="108412" x="3556000" y="4130675"/>
          <p14:tracePt t="108422" x="3563938" y="4094163"/>
          <p14:tracePt t="108429" x="3600450" y="4021138"/>
          <p14:tracePt t="108436" x="3609975" y="3994150"/>
          <p14:tracePt t="108444" x="3609975" y="3948113"/>
          <p14:tracePt t="108452" x="3629025" y="3894138"/>
          <p14:tracePt t="108460" x="3629025" y="3875088"/>
          <p14:tracePt t="108468" x="3629025" y="3857625"/>
          <p14:tracePt t="108550" x="3619500" y="3848100"/>
          <p14:tracePt t="108582" x="3609975" y="3848100"/>
          <p14:tracePt t="108644" x="3600450" y="3840163"/>
          <p14:tracePt t="108652" x="3600450" y="3821113"/>
          <p14:tracePt t="108660" x="3600450" y="3803650"/>
          <p14:tracePt t="108668" x="3629025" y="3757613"/>
          <p14:tracePt t="108676" x="3656013" y="3738563"/>
          <p14:tracePt t="108684" x="3665538" y="3730625"/>
          <p14:tracePt t="108692" x="3683000" y="3721100"/>
          <p14:tracePt t="108724" x="3692525" y="3711575"/>
          <p14:tracePt t="108758" x="3709988" y="3694113"/>
          <p14:tracePt t="108764" x="3729038" y="3684588"/>
          <p14:tracePt t="108773" x="3775075" y="3657600"/>
          <p14:tracePt t="108780" x="3829050" y="3629025"/>
          <p14:tracePt t="108789" x="3911600" y="3584575"/>
          <p14:tracePt t="108796" x="4029075" y="3556000"/>
          <p14:tracePt t="108806" x="4129088" y="3502025"/>
          <p14:tracePt t="108812" x="4238625" y="3455988"/>
          <p14:tracePt t="108821" x="4340225" y="3419475"/>
          <p14:tracePt t="108828" x="4457700" y="3375025"/>
          <p14:tracePt t="108838" x="4549775" y="3319463"/>
          <p14:tracePt t="108844" x="4667250" y="3292475"/>
          <p14:tracePt t="108852" x="4767263" y="3246438"/>
          <p14:tracePt t="108860" x="4876800" y="3219450"/>
          <p14:tracePt t="108868" x="4968875" y="3209925"/>
          <p14:tracePt t="108876" x="5068888" y="3163888"/>
          <p14:tracePt t="108891" x="5168900" y="3136900"/>
          <p14:tracePt t="108892" x="5260975" y="3109913"/>
          <p14:tracePt t="108900" x="5341938" y="3082925"/>
          <p14:tracePt t="108908" x="5405438" y="3046413"/>
          <p14:tracePt t="108916" x="5497513" y="3017838"/>
          <p14:tracePt t="108924" x="5524500" y="2990850"/>
          <p14:tracePt t="108932" x="5551488" y="2963863"/>
          <p14:tracePt t="108940" x="5624513" y="2917825"/>
          <p14:tracePt t="108948" x="5670550" y="2890838"/>
          <p14:tracePt t="108956" x="5734050" y="2854325"/>
          <p14:tracePt t="108964" x="5797550" y="2827338"/>
          <p14:tracePt t="108972" x="5880100" y="2771775"/>
          <p14:tracePt t="108980" x="5962650" y="2708275"/>
          <p14:tracePt t="108988" x="6043613" y="2654300"/>
          <p14:tracePt t="108996" x="6126163" y="2581275"/>
          <p14:tracePt t="109004" x="6208713" y="2525713"/>
          <p14:tracePt t="109012" x="6245225" y="2508250"/>
          <p14:tracePt t="109021" x="6272213" y="2471738"/>
          <p14:tracePt t="109028" x="6318250" y="2452688"/>
          <p14:tracePt t="109038" x="6381750" y="2398713"/>
          <p14:tracePt t="109044" x="6399213" y="2379663"/>
          <p14:tracePt t="109052" x="6435725" y="2362200"/>
          <p14:tracePt t="109060" x="6454775" y="2343150"/>
          <p14:tracePt t="109068" x="6481763" y="2335213"/>
          <p14:tracePt t="109076" x="6518275" y="2298700"/>
          <p14:tracePt t="109084" x="6518275" y="2289175"/>
          <p14:tracePt t="109092" x="6537325" y="2279650"/>
          <p14:tracePt t="109100" x="6581775" y="2252663"/>
          <p14:tracePt t="109108" x="6591300" y="2243138"/>
          <p14:tracePt t="109117" x="6610350" y="2233613"/>
          <p14:tracePt t="109124" x="6627813" y="2216150"/>
          <p14:tracePt t="109132" x="6645275" y="2197100"/>
          <p14:tracePt t="109140" x="6664325" y="2170113"/>
          <p14:tracePt t="109148" x="6691313" y="2152650"/>
          <p14:tracePt t="109157" x="6691313" y="2143125"/>
          <p14:tracePt t="109164" x="6691313" y="2133600"/>
          <p14:tracePt t="109172" x="6718300" y="2106613"/>
          <p14:tracePt t="109418" x="6718300" y="2097088"/>
          <p14:tracePt t="109557" x="6710363" y="2097088"/>
          <p14:tracePt t="109564" x="6691313" y="2097088"/>
          <p14:tracePt t="109580" x="6681788" y="2097088"/>
          <p14:tracePt t="109590" x="6673850" y="2097088"/>
          <p14:tracePt t="109606" x="6664325" y="2097088"/>
          <p14:tracePt t="109613" x="6654800" y="2097088"/>
          <p14:tracePt t="109816" x="6673850" y="2097088"/>
          <p14:tracePt t="109826" x="6691313" y="2097088"/>
          <p14:tracePt t="109832" x="6718300" y="2060575"/>
          <p14:tracePt t="109841" x="6754813" y="2033588"/>
          <p14:tracePt t="109844" x="6800850" y="1997075"/>
          <p14:tracePt t="109852" x="6846888" y="1960563"/>
          <p14:tracePt t="109860" x="6892925" y="1933575"/>
          <p14:tracePt t="109868" x="6946900" y="1887538"/>
          <p14:tracePt t="109876" x="6992938" y="1870075"/>
          <p14:tracePt t="109890" x="7019925" y="1833563"/>
          <p14:tracePt t="109892" x="7037388" y="1833563"/>
          <p14:tracePt t="109902" x="7083425" y="1814513"/>
          <p14:tracePt t="109908" x="7102475" y="1804988"/>
          <p14:tracePt t="109916" x="7119938" y="1778000"/>
          <p14:tracePt t="109925" x="7138988" y="1760538"/>
          <p14:tracePt t="109932" x="7183438" y="1731963"/>
          <p14:tracePt t="109940" x="7202488" y="1714500"/>
          <p14:tracePt t="109948" x="7229475" y="1687513"/>
          <p14:tracePt t="109956" x="7239000" y="1677988"/>
          <p14:tracePt t="109965" x="7248525" y="1677988"/>
          <p14:tracePt t="109980" x="7256463" y="1668463"/>
          <p14:tracePt t="110108" x="7265988" y="1668463"/>
          <p14:tracePt t="110124" x="7265988" y="1677988"/>
          <p14:tracePt t="110133" x="7265988" y="1687513"/>
          <p14:tracePt t="110148" x="7265988" y="1697038"/>
          <p14:tracePt t="110156" x="7265988" y="1714500"/>
          <p14:tracePt t="110164" x="7265988" y="1724025"/>
          <p14:tracePt t="110172" x="7275513" y="1741488"/>
          <p14:tracePt t="110189" x="7283450" y="1760538"/>
          <p14:tracePt t="110196" x="7292975" y="1778000"/>
          <p14:tracePt t="110204" x="7312025" y="1797050"/>
          <p14:tracePt t="110212" x="7339013" y="1824038"/>
          <p14:tracePt t="110224" x="7348538" y="1833563"/>
          <p14:tracePt t="110229" x="7392988" y="1860550"/>
          <p14:tracePt t="110240" x="7412038" y="1870075"/>
          <p14:tracePt t="110246" x="7429500" y="1878013"/>
          <p14:tracePt t="110257" x="7466013" y="1897063"/>
          <p14:tracePt t="110262" x="7475538" y="1897063"/>
          <p14:tracePt t="110269" x="7502525" y="1897063"/>
          <p14:tracePt t="110277" x="7512050" y="1897063"/>
          <p14:tracePt t="110292" x="7539038" y="1897063"/>
          <p14:tracePt t="110308" x="7548563" y="1897063"/>
          <p14:tracePt t="110628" x="7558088" y="1887538"/>
          <p14:tracePt t="110636" x="7558088" y="1860550"/>
          <p14:tracePt t="110644" x="7558088" y="1814513"/>
          <p14:tracePt t="110652" x="7558088" y="1778000"/>
          <p14:tracePt t="110660" x="7558088" y="1724025"/>
          <p14:tracePt t="110668" x="7558088" y="1677988"/>
          <p14:tracePt t="110676" x="7558088" y="1624013"/>
          <p14:tracePt t="110684" x="7567613" y="1577975"/>
          <p14:tracePt t="110692" x="7567613" y="1541463"/>
          <p14:tracePt t="110700" x="7575550" y="1495425"/>
          <p14:tracePt t="110708" x="7575550" y="1441450"/>
          <p14:tracePt t="110716" x="7594600" y="1395413"/>
          <p14:tracePt t="110724" x="7594600" y="1339850"/>
          <p14:tracePt t="110733" x="7602538" y="1322388"/>
          <p14:tracePt t="110740" x="7602538" y="1295400"/>
          <p14:tracePt t="110748" x="7602538" y="1276350"/>
          <p14:tracePt t="110756" x="7602538" y="1258888"/>
          <p14:tracePt t="110764" x="7602538" y="1249363"/>
          <p14:tracePt t="110772" x="7602538" y="1239838"/>
          <p14:tracePt t="110844" x="7602538" y="1231900"/>
          <p14:tracePt t="110918" x="7594600" y="1212850"/>
          <p14:tracePt t="110926" x="7558088" y="1203325"/>
          <p14:tracePt t="110935" x="7502525" y="1185863"/>
          <p14:tracePt t="110942" x="7458075" y="1166813"/>
          <p14:tracePt t="110949" x="7429500" y="1149350"/>
          <p14:tracePt t="110957" x="7412038" y="1139825"/>
          <p14:tracePt t="110964" x="7366000" y="1103313"/>
          <p14:tracePt t="110975" x="7329488" y="1066800"/>
          <p14:tracePt t="110990" x="7312025" y="1039813"/>
          <p14:tracePt t="110997" x="7283450" y="1012825"/>
          <p14:tracePt t="111007" x="7275513" y="984250"/>
          <p14:tracePt t="111013" x="7265988" y="966788"/>
          <p14:tracePt t="111022" x="7248525" y="939800"/>
          <p14:tracePt t="111028" x="7229475" y="893763"/>
          <p14:tracePt t="111041" x="7219950" y="874713"/>
          <p14:tracePt t="111044" x="7212013" y="847725"/>
          <p14:tracePt t="111053" x="7183438" y="803275"/>
          <p14:tracePt t="111060" x="7175500" y="793750"/>
          <p14:tracePt t="111068" x="7165975" y="766763"/>
          <p14:tracePt t="111076" x="7138988" y="720725"/>
          <p14:tracePt t="111084" x="7129463" y="701675"/>
          <p14:tracePt t="111092" x="7119938" y="693738"/>
          <p14:tracePt t="111100" x="7119938" y="684213"/>
          <p14:tracePt t="111108" x="7102475" y="657225"/>
          <p14:tracePt t="111116" x="7092950" y="647700"/>
          <p14:tracePt t="111124" x="7083425" y="647700"/>
          <p14:tracePt t="111172" x="7083425" y="628650"/>
          <p14:tracePt t="111189" x="7083425" y="620713"/>
          <p14:tracePt t="111196" x="7083425" y="611188"/>
          <p14:tracePt t="111204" x="7083425" y="601663"/>
          <p14:tracePt t="111212" x="7083425" y="584200"/>
          <p14:tracePt t="111222" x="7083425" y="565150"/>
          <p14:tracePt t="111228" x="7092950" y="565150"/>
          <p14:tracePt t="111239" x="7102475" y="547688"/>
          <p14:tracePt t="111244" x="7102475" y="528638"/>
          <p14:tracePt t="111253" x="7110413" y="519113"/>
          <p14:tracePt t="111260" x="7119938" y="482600"/>
          <p14:tracePt t="111268" x="7119938" y="474663"/>
          <p14:tracePt t="111276" x="7138988" y="446088"/>
          <p14:tracePt t="111286" x="7146925" y="438150"/>
          <p14:tracePt t="111292" x="7146925" y="411163"/>
          <p14:tracePt t="111301" x="7156450" y="392113"/>
          <p14:tracePt t="111308" x="7156450" y="374650"/>
          <p14:tracePt t="111316" x="7156450" y="355600"/>
          <p14:tracePt t="111332" x="7156450" y="346075"/>
          <p14:tracePt t="111341" x="7165975" y="328613"/>
          <p14:tracePt t="111348" x="7165975" y="319088"/>
          <p14:tracePt t="111364" x="7165975" y="309563"/>
          <p14:tracePt t="111372" x="7165975" y="301625"/>
          <p14:tracePt t="111429" x="7156450" y="292100"/>
          <p14:tracePt t="111437" x="7110413" y="273050"/>
          <p14:tracePt t="111445" x="7065963" y="273050"/>
          <p14:tracePt t="111452" x="6956425" y="273050"/>
          <p14:tracePt t="111461" x="6827838" y="273050"/>
          <p14:tracePt t="111468" x="6664325" y="273050"/>
          <p14:tracePt t="111476" x="6445250" y="273050"/>
          <p14:tracePt t="111484" x="6245225" y="273050"/>
          <p14:tracePt t="111493" x="5943600" y="273050"/>
          <p14:tracePt t="111500" x="5643563" y="273050"/>
          <p14:tracePt t="111509" x="5305425" y="273050"/>
          <p14:tracePt t="111516" x="4786313" y="273050"/>
          <p14:tracePt t="111524" x="4448175" y="273050"/>
          <p14:tracePt t="111532" x="3965575" y="273050"/>
          <p14:tracePt t="111540" x="3582988" y="309563"/>
          <p14:tracePt t="111549" x="3217863" y="374650"/>
          <p14:tracePt t="111557" x="2871788" y="411163"/>
          <p14:tracePt t="111564" x="2543175" y="474663"/>
          <p14:tracePt t="111572" x="2279650" y="474663"/>
          <p14:tracePt t="111580" x="1987550" y="474663"/>
          <p14:tracePt t="111590" x="1722438" y="474663"/>
          <p14:tracePt t="111596" x="1522413" y="474663"/>
          <p14:tracePt t="111606" x="1358900" y="474663"/>
          <p14:tracePt t="111612" x="1212850" y="474663"/>
          <p14:tracePt t="111623" x="1066800" y="474663"/>
          <p14:tracePt t="111628" x="974725" y="474663"/>
          <p14:tracePt t="111639" x="903288" y="474663"/>
          <p14:tracePt t="111644" x="847725" y="474663"/>
          <p14:tracePt t="111653" x="820738" y="474663"/>
          <p14:tracePt t="111660" x="784225" y="465138"/>
          <p14:tracePt t="111668" x="774700" y="465138"/>
          <p14:tracePt t="111764" x="757238" y="465138"/>
          <p14:tracePt t="111772" x="747713" y="465138"/>
          <p14:tracePt t="111780" x="738188" y="465138"/>
          <p14:tracePt t="111789" x="728663" y="465138"/>
          <p14:tracePt t="111796" x="701675" y="465138"/>
          <p14:tracePt t="111806" x="684213" y="474663"/>
          <p14:tracePt t="111812" x="665163" y="492125"/>
          <p14:tracePt t="111823" x="647700" y="519113"/>
          <p14:tracePt t="111828" x="638175" y="565150"/>
          <p14:tracePt t="111838" x="628650" y="592138"/>
          <p14:tracePt t="111844" x="628650" y="647700"/>
          <p14:tracePt t="111852" x="601663" y="747713"/>
          <p14:tracePt t="111860" x="584200" y="839788"/>
          <p14:tracePt t="111868" x="584200" y="911225"/>
          <p14:tracePt t="111890" x="584200" y="1149350"/>
          <p14:tracePt t="111893" x="574675" y="1258888"/>
          <p14:tracePt t="111901" x="574675" y="1385888"/>
          <p14:tracePt t="111908" x="555625" y="1504950"/>
          <p14:tracePt t="111916" x="555625" y="1631950"/>
          <p14:tracePt t="111924" x="555625" y="1741488"/>
          <p14:tracePt t="111932" x="555625" y="1870075"/>
          <p14:tracePt t="111940" x="555625" y="1943100"/>
          <p14:tracePt t="111948" x="555625" y="2052638"/>
          <p14:tracePt t="111956" x="555625" y="2125663"/>
          <p14:tracePt t="111964" x="555625" y="2179638"/>
          <p14:tracePt t="111972" x="555625" y="2197100"/>
          <p14:tracePt t="111980" x="555625" y="2225675"/>
          <p14:tracePt t="111989" x="555625" y="2233613"/>
          <p14:tracePt t="112044" x="555625" y="2243138"/>
          <p14:tracePt t="112052" x="555625" y="2262188"/>
          <p14:tracePt t="112060" x="565150" y="2298700"/>
          <p14:tracePt t="112068" x="584200" y="2325688"/>
          <p14:tracePt t="112077" x="628650" y="2371725"/>
          <p14:tracePt t="112084" x="665163" y="2416175"/>
          <p14:tracePt t="112092" x="738188" y="2498725"/>
          <p14:tracePt t="112100" x="801688" y="2581275"/>
          <p14:tracePt t="112108" x="884238" y="2717800"/>
          <p14:tracePt t="112116" x="1003300" y="2854325"/>
          <p14:tracePt t="112124" x="1139825" y="2990850"/>
          <p14:tracePt t="112132" x="1249363" y="3127375"/>
          <p14:tracePt t="112140" x="1376363" y="3309938"/>
          <p14:tracePt t="112148" x="1458913" y="3446463"/>
          <p14:tracePt t="112156" x="1541463" y="3565525"/>
          <p14:tracePt t="112164" x="1595438" y="3629025"/>
          <p14:tracePt t="112172" x="1641475" y="3711575"/>
          <p14:tracePt t="112180" x="1677988" y="3775075"/>
          <p14:tracePt t="112189" x="1685925" y="3840163"/>
          <p14:tracePt t="112196" x="1722438" y="3884613"/>
          <p14:tracePt t="112204" x="1722438" y="3903663"/>
          <p14:tracePt t="112217" x="1731963" y="3930650"/>
          <p14:tracePt t="112227" x="1731963" y="3948113"/>
          <p14:tracePt t="112232" x="1741488" y="3984625"/>
          <p14:tracePt t="112245" x="1741488" y="4040188"/>
          <p14:tracePt t="112258" x="1741488" y="4049713"/>
          <p14:tracePt t="112261" x="1741488" y="4086225"/>
          <p14:tracePt t="112269" x="1741488" y="4103688"/>
          <p14:tracePt t="112277" x="1741488" y="4130675"/>
          <p14:tracePt t="112285" x="1741488" y="4167188"/>
          <p14:tracePt t="112293" x="1741488" y="4203700"/>
          <p14:tracePt t="112302" x="1741488" y="4249738"/>
          <p14:tracePt t="112309" x="1758950" y="4313238"/>
          <p14:tracePt t="112318" x="1778000" y="4395788"/>
          <p14:tracePt t="112327" x="1778000" y="4422775"/>
          <p14:tracePt t="112343" x="1795463" y="4514850"/>
          <p14:tracePt t="112351" x="1795463" y="4578350"/>
          <p14:tracePt t="112361" x="1795463" y="4614863"/>
          <p14:tracePt t="112371" x="1795463" y="4668838"/>
          <p14:tracePt t="112378" x="1795463" y="4724400"/>
          <p14:tracePt t="112382" x="1795463" y="4778375"/>
          <p14:tracePt t="112390" x="1795463" y="4860925"/>
          <p14:tracePt t="112396" x="1795463" y="4933950"/>
          <p14:tracePt t="112405" x="1787525" y="4987925"/>
          <p14:tracePt t="112412" x="1778000" y="5070475"/>
          <p14:tracePt t="112421" x="1768475" y="5126038"/>
          <p14:tracePt t="112430" x="1751013" y="5226050"/>
          <p14:tracePt t="112455" x="1731963" y="5362575"/>
          <p14:tracePt t="112470" x="1731963" y="5445125"/>
          <p14:tracePt t="112476" x="1731963" y="5462588"/>
          <p14:tracePt t="112486" x="1722438" y="5489575"/>
          <p14:tracePt t="112493" x="1722438" y="5499100"/>
          <p14:tracePt t="112512" x="1714500" y="5508625"/>
          <p14:tracePt t="112534" x="1714500" y="5526088"/>
          <p14:tracePt t="112550" x="1704975" y="5535613"/>
          <p14:tracePt t="112560" x="1695450" y="5535613"/>
          <p14:tracePt t="112566" x="1685925" y="5545138"/>
          <p14:tracePt t="112576" x="1668463" y="5562600"/>
          <p14:tracePt t="112582" x="1668463" y="5572125"/>
          <p14:tracePt t="112596" x="1649413" y="5589588"/>
          <p14:tracePt t="112599" x="1631950" y="5608638"/>
          <p14:tracePt t="112609" x="1595438" y="5618163"/>
          <p14:tracePt t="112614" x="1568450" y="5645150"/>
          <p14:tracePt t="112626" x="1549400" y="5654675"/>
          <p14:tracePt t="112631" x="1531938" y="5654675"/>
          <p14:tracePt t="112645" x="1476375" y="5672138"/>
          <p14:tracePt t="112658" x="1458913" y="5672138"/>
          <p14:tracePt t="112670" x="1449388" y="5672138"/>
          <p14:tracePt t="112676" x="1439863" y="5672138"/>
          <p14:tracePt t="112694" x="1422400" y="5672138"/>
          <p14:tracePt t="112702" x="1412875" y="5672138"/>
          <p14:tracePt t="112734" x="1395413" y="5672138"/>
          <p14:tracePt t="112777" x="1395413" y="5662613"/>
          <p14:tracePt t="112792" x="1395413" y="5645150"/>
          <p14:tracePt t="112801" x="1395413" y="5635625"/>
          <p14:tracePt t="112821" x="1395413" y="5626100"/>
          <p14:tracePt t="112828" x="1403350" y="5608638"/>
          <p14:tracePt t="112839" x="1412875" y="5599113"/>
          <p14:tracePt t="112844" x="1422400" y="5599113"/>
          <p14:tracePt t="112853" x="1439863" y="5599113"/>
          <p14:tracePt t="112860" x="1458913" y="5599113"/>
          <p14:tracePt t="112868" x="1468438" y="5599113"/>
          <p14:tracePt t="112876" x="1476375" y="5599113"/>
          <p14:tracePt t="112891" x="1485900" y="5599113"/>
          <p14:tracePt t="112892" x="1495425" y="5599113"/>
          <p14:tracePt t="112900" x="1512888" y="5608638"/>
          <p14:tracePt t="112916" x="1522413" y="5635625"/>
          <p14:tracePt t="112924" x="1531938" y="5645150"/>
          <p14:tracePt t="112933" x="1541463" y="5654675"/>
          <p14:tracePt t="112956" x="1541463" y="5672138"/>
          <p14:tracePt t="112972" x="1541463" y="5681663"/>
          <p14:tracePt t="113070" x="1541463" y="5691188"/>
          <p14:tracePt t="113118" x="1531938" y="5699125"/>
          <p14:tracePt t="113149" x="1522413" y="5708650"/>
          <p14:tracePt t="113316" x="1522413" y="5718175"/>
          <p14:tracePt t="113324" x="1512888" y="5735638"/>
          <p14:tracePt t="113332" x="1495425" y="5745163"/>
          <p14:tracePt t="113340" x="1468438" y="5791200"/>
          <p14:tracePt t="113348" x="1439863" y="5808663"/>
          <p14:tracePt t="113356" x="1422400" y="5827713"/>
          <p14:tracePt t="113364" x="1395413" y="5854700"/>
          <p14:tracePt t="113373" x="1376363" y="5881688"/>
          <p14:tracePt t="113380" x="1366838" y="5881688"/>
          <p14:tracePt t="113388" x="1339850" y="5910263"/>
          <p14:tracePt t="113396" x="1293813" y="5946775"/>
          <p14:tracePt t="113406" x="1266825" y="5964238"/>
          <p14:tracePt t="113413" x="1249363" y="5973763"/>
          <p14:tracePt t="113424" x="1249363" y="5983288"/>
          <p14:tracePt t="113430" x="1230313" y="5991225"/>
          <p14:tracePt t="113566" x="1222375" y="6000750"/>
          <p14:tracePt t="113583" x="1222375" y="6010275"/>
          <p14:tracePt t="113595" x="1222375" y="6018213"/>
          <p14:tracePt t="113604" x="1222375" y="6027738"/>
          <p14:tracePt t="113620" x="1222375" y="6037263"/>
          <p14:tracePt t="113685" x="1212850" y="6046788"/>
          <p14:tracePt t="113701" x="1203325" y="6054725"/>
          <p14:tracePt t="113910" x="1203325" y="6073775"/>
          <p14:tracePt t="113918" x="1230313" y="6091238"/>
          <p14:tracePt t="113925" x="1266825" y="6100763"/>
          <p14:tracePt t="113932" x="1293813" y="6119813"/>
          <p14:tracePt t="113940" x="1339850" y="6146800"/>
          <p14:tracePt t="113948" x="1358900" y="6156325"/>
          <p14:tracePt t="113957" x="1385888" y="6173788"/>
          <p14:tracePt t="113964" x="1412875" y="6200775"/>
          <p14:tracePt t="113973" x="1439863" y="6210300"/>
          <p14:tracePt t="113980" x="1449388" y="6210300"/>
          <p14:tracePt t="113988" x="1468438" y="6219825"/>
          <p14:tracePt t="114220" x="1485900" y="6192838"/>
          <p14:tracePt t="114228" x="1495425" y="6137275"/>
          <p14:tracePt t="114237" x="1504950" y="6064250"/>
          <p14:tracePt t="114244" x="1504950" y="5954713"/>
          <p14:tracePt t="114254" x="1504950" y="5808663"/>
          <p14:tracePt t="114260" x="1504950" y="5662613"/>
          <p14:tracePt t="114268" x="1504950" y="5499100"/>
          <p14:tracePt t="114276" x="1504950" y="5335588"/>
          <p14:tracePt t="114284" x="1504950" y="5189538"/>
          <p14:tracePt t="114292" x="1504950" y="5043488"/>
          <p14:tracePt t="114300" x="1504950" y="4897438"/>
          <p14:tracePt t="114308" x="1504950" y="4751388"/>
          <p14:tracePt t="114316" x="1504950" y="4605338"/>
          <p14:tracePt t="114324" x="1504950" y="4459288"/>
          <p14:tracePt t="114332" x="1504950" y="4313238"/>
          <p14:tracePt t="114340" x="1468438" y="4149725"/>
          <p14:tracePt t="114348" x="1412875" y="4003675"/>
          <p14:tracePt t="114356" x="1395413" y="3840163"/>
          <p14:tracePt t="114364" x="1349375" y="3665538"/>
          <p14:tracePt t="114373" x="1339850" y="3519488"/>
          <p14:tracePt t="114380" x="1303338" y="3375025"/>
          <p14:tracePt t="114389" x="1249363" y="3219450"/>
          <p14:tracePt t="114396" x="1230313" y="3109913"/>
          <p14:tracePt t="114404" x="1193800" y="2990850"/>
          <p14:tracePt t="114412" x="1166813" y="2917825"/>
          <p14:tracePt t="114421" x="1139825" y="2836863"/>
          <p14:tracePt t="114429" x="1120775" y="2763838"/>
          <p14:tracePt t="114438" x="1112838" y="2727325"/>
          <p14:tracePt t="114444" x="1103313" y="2698750"/>
          <p14:tracePt t="114452" x="1093788" y="2671763"/>
          <p14:tracePt t="114460" x="1084263" y="2654300"/>
          <p14:tracePt t="114468" x="1084263" y="2644775"/>
          <p14:tracePt t="114636" x="1084263" y="2635250"/>
          <p14:tracePt t="114644" x="1084263" y="2617788"/>
          <p14:tracePt t="114652" x="1084263" y="2608263"/>
          <p14:tracePt t="114662" x="1076325" y="2598738"/>
          <p14:tracePt t="114678" x="1076325" y="2581275"/>
          <p14:tracePt t="114686" x="1076325" y="2571750"/>
          <p14:tracePt t="114695" x="1076325" y="2554288"/>
          <p14:tracePt t="114701" x="1066800" y="2525713"/>
          <p14:tracePt t="114709" x="1066800" y="2517775"/>
          <p14:tracePt t="114718" x="1066800" y="2489200"/>
          <p14:tracePt t="114724" x="1066800" y="2471738"/>
          <p14:tracePt t="114732" x="1066800" y="2444750"/>
          <p14:tracePt t="114740" x="1066800" y="2435225"/>
          <p14:tracePt t="114748" x="1057275" y="2408238"/>
          <p14:tracePt t="114756" x="1057275" y="2389188"/>
          <p14:tracePt t="114764" x="1057275" y="2379663"/>
          <p14:tracePt t="114773" x="1057275" y="2371725"/>
          <p14:tracePt t="114797" x="1057275" y="2362200"/>
          <p14:tracePt t="114836" x="1057275" y="2343150"/>
          <p14:tracePt t="114844" x="1066800" y="2343150"/>
          <p14:tracePt t="114853" x="1084263" y="2335213"/>
          <p14:tracePt t="114860" x="1112838" y="2335213"/>
          <p14:tracePt t="114868" x="1139825" y="2335213"/>
          <p14:tracePt t="114876" x="1193800" y="2335213"/>
          <p14:tracePt t="114891" x="1249363" y="2335213"/>
          <p14:tracePt t="114892" x="1266825" y="2335213"/>
          <p14:tracePt t="114900" x="1312863" y="2316163"/>
          <p14:tracePt t="114908" x="1339850" y="2316163"/>
          <p14:tracePt t="114916" x="1366838" y="2316163"/>
          <p14:tracePt t="114924" x="1376363" y="2316163"/>
          <p14:tracePt t="114932" x="1395413" y="2316163"/>
          <p14:tracePt t="114940" x="1403350" y="2306638"/>
          <p14:tracePt t="115030" x="1403350" y="2316163"/>
          <p14:tracePt t="115043" x="1403350" y="2325688"/>
          <p14:tracePt t="115049" x="1403350" y="2335213"/>
          <p14:tracePt t="115057" x="1403350" y="2362200"/>
          <p14:tracePt t="115060" x="1376363" y="2408238"/>
          <p14:tracePt t="115068" x="1376363" y="2435225"/>
          <p14:tracePt t="115077" x="1366838" y="2452688"/>
          <p14:tracePt t="115084" x="1358900" y="2498725"/>
          <p14:tracePt t="115092" x="1349375" y="2535238"/>
          <p14:tracePt t="115100" x="1330325" y="2581275"/>
          <p14:tracePt t="115108" x="1330325" y="2644775"/>
          <p14:tracePt t="115116" x="1322388" y="2671763"/>
          <p14:tracePt t="115124" x="1303338" y="2717800"/>
          <p14:tracePt t="115140" x="1303338" y="2744788"/>
          <p14:tracePt t="115148" x="1303338" y="2754313"/>
          <p14:tracePt t="115374" x="1303338" y="2800350"/>
          <p14:tracePt t="115382" x="1303338" y="2844800"/>
          <p14:tracePt t="115389" x="1330325" y="2890838"/>
          <p14:tracePt t="115401" x="1358900" y="2954338"/>
          <p14:tracePt t="115406" x="1395413" y="3017838"/>
          <p14:tracePt t="115412" x="1449388" y="3100388"/>
          <p14:tracePt t="115424" x="1485900" y="3173413"/>
          <p14:tracePt t="115430" x="1549400" y="3255963"/>
          <p14:tracePt t="115443" x="1585913" y="3375025"/>
          <p14:tracePt t="115448" x="1631950" y="3475038"/>
          <p14:tracePt t="115458" x="1658938" y="3584575"/>
          <p14:tracePt t="115461" x="1685925" y="3665538"/>
          <p14:tracePt t="115468" x="1731963" y="3811588"/>
          <p14:tracePt t="115476" x="1778000" y="3984625"/>
          <p14:tracePt t="115484" x="1824038" y="4149725"/>
          <p14:tracePt t="115492" x="1887538" y="4340225"/>
          <p14:tracePt t="115500" x="1931988" y="4522788"/>
          <p14:tracePt t="115508" x="1997075" y="4760913"/>
          <p14:tracePt t="115516" x="2041525" y="4933950"/>
          <p14:tracePt t="115524" x="2078038" y="5160963"/>
          <p14:tracePt t="115532" x="2143125" y="5316538"/>
          <p14:tracePt t="115540" x="2187575" y="5481638"/>
          <p14:tracePt t="115548" x="2224088" y="5626100"/>
          <p14:tracePt t="115556" x="2270125" y="5764213"/>
          <p14:tracePt t="115564" x="2287588" y="5837238"/>
          <p14:tracePt t="115573" x="2316163" y="5954713"/>
          <p14:tracePt t="115580" x="2333625" y="6010275"/>
          <p14:tracePt t="115591" x="2333625" y="6073775"/>
          <p14:tracePt t="115595" x="2352675" y="6091238"/>
          <p14:tracePt t="115605" x="2360613" y="6127750"/>
          <p14:tracePt t="115612" x="2360613" y="6137275"/>
          <p14:tracePt t="115621" x="2360613" y="6146800"/>
          <p14:tracePt t="115628" x="2360613" y="6156325"/>
          <p14:tracePt t="115796" x="2360613" y="6164263"/>
          <p14:tracePt t="115804" x="2360613" y="6173788"/>
          <p14:tracePt t="115812" x="2360613" y="6219825"/>
          <p14:tracePt t="115820" x="2287588" y="6273800"/>
          <p14:tracePt t="115828" x="2214563" y="6302375"/>
          <p14:tracePt t="115838" x="2133600" y="6356350"/>
          <p14:tracePt t="115844" x="2051050" y="6383338"/>
          <p14:tracePt t="115854" x="1987550" y="6419850"/>
          <p14:tracePt t="115860" x="1931988" y="6419850"/>
          <p14:tracePt t="115868" x="1895475" y="6429375"/>
          <p14:tracePt t="115889" x="1887538" y="6429375"/>
          <p14:tracePt t="115941" x="1878013" y="6419850"/>
          <p14:tracePt t="115948" x="1878013" y="6402388"/>
          <p14:tracePt t="115956" x="1878013" y="6375400"/>
          <p14:tracePt t="115964" x="1878013" y="6356350"/>
          <p14:tracePt t="115972" x="1878013" y="6338888"/>
          <p14:tracePt t="115980" x="1878013" y="6329363"/>
          <p14:tracePt t="115988" x="1887538" y="6319838"/>
          <p14:tracePt t="115996" x="1895475" y="6310313"/>
          <p14:tracePt t="116286" x="1868488" y="6302375"/>
          <p14:tracePt t="116294" x="1851025" y="6302375"/>
          <p14:tracePt t="116301" x="1824038" y="6283325"/>
          <p14:tracePt t="116308" x="1795463" y="6273800"/>
          <p14:tracePt t="116316" x="1768475" y="6273800"/>
          <p14:tracePt t="116324" x="1741488" y="6273800"/>
          <p14:tracePt t="116332" x="1704975" y="6273800"/>
          <p14:tracePt t="116340" x="1631950" y="6265863"/>
          <p14:tracePt t="116348" x="1585913" y="6265863"/>
          <p14:tracePt t="116356" x="1531938" y="6265863"/>
          <p14:tracePt t="116364" x="1476375" y="6265863"/>
          <p14:tracePt t="116372" x="1439863" y="6265863"/>
          <p14:tracePt t="116380" x="1385888" y="6265863"/>
          <p14:tracePt t="116389" x="1330325" y="6265863"/>
          <p14:tracePt t="116396" x="1285875" y="6265863"/>
          <p14:tracePt t="116404" x="1258888" y="6265863"/>
          <p14:tracePt t="116412" x="1230313" y="6265863"/>
          <p14:tracePt t="116421" x="1212850" y="6265863"/>
          <p14:tracePt t="116428" x="1193800" y="6265863"/>
          <p14:tracePt t="116438" x="1185863" y="6265863"/>
          <p14:tracePt t="116518" x="1176338" y="6265863"/>
          <p14:tracePt t="116530" x="1149350" y="6265863"/>
          <p14:tracePt t="116536" x="1139825" y="6265863"/>
          <p14:tracePt t="116544" x="1130300" y="6265863"/>
          <p14:tracePt t="116556" x="1103313" y="6283325"/>
          <p14:tracePt t="116564" x="1093788" y="6292850"/>
          <p14:tracePt t="116573" x="1084263" y="6302375"/>
          <p14:tracePt t="116580" x="1066800" y="6319838"/>
          <p14:tracePt t="116591" x="1047750" y="6338888"/>
          <p14:tracePt t="116605" x="1039813" y="6346825"/>
          <p14:tracePt t="116797" x="1039813" y="6356350"/>
          <p14:tracePt t="116825" x="1039813" y="6365875"/>
          <p14:tracePt t="116958" x="1039813" y="6375400"/>
          <p14:tracePt t="116968" x="1047750" y="6383338"/>
          <p14:tracePt t="116981" x="1057275" y="6383338"/>
          <p14:tracePt t="117092" x="1076325" y="6383338"/>
          <p14:tracePt t="117164" x="1084263" y="6383338"/>
          <p14:tracePt t="117180" x="1093788" y="6383338"/>
          <p14:tracePt t="117188" x="1103313" y="6383338"/>
          <p14:tracePt t="117205" x="1120775" y="6383338"/>
          <p14:tracePt t="117214" x="1120775" y="6392863"/>
          <p14:tracePt t="117246" x="1130300" y="6402388"/>
          <p14:tracePt t="117319" x="1139825" y="6402388"/>
          <p14:tracePt t="117334" x="1157288" y="6402388"/>
          <p14:tracePt t="117381" x="1166813" y="6402388"/>
          <p14:tracePt t="117396" x="1185863" y="6411913"/>
          <p14:tracePt t="117420" x="1203325" y="6411913"/>
          <p14:tracePt t="117452" x="1212850" y="6411913"/>
          <p14:tracePt t="117468" x="1222375" y="6411913"/>
          <p14:tracePt t="117476" x="1239838" y="6411913"/>
          <p14:tracePt t="117492" x="1249363" y="6411913"/>
          <p14:tracePt t="117620" x="1258888" y="6419850"/>
          <p14:tracePt t="117628" x="1266825" y="6429375"/>
          <p14:tracePt t="117636" x="1266825" y="6438900"/>
          <p14:tracePt t="117644" x="1266825" y="6446838"/>
          <p14:tracePt t="117660" x="1266825" y="6456363"/>
          <p14:tracePt t="117718" x="1276350" y="6456363"/>
          <p14:tracePt t="117762" x="1285875" y="6456363"/>
          <p14:tracePt t="117829" x="1293813" y="6456363"/>
          <p14:tracePt t="118073" x="1303338" y="6456363"/>
          <p14:tracePt t="118081" x="1312863" y="6446838"/>
          <p14:tracePt t="118091" x="1330325" y="6438900"/>
          <p14:tracePt t="118100" x="1339850" y="6438900"/>
          <p14:tracePt t="118108" x="1366838" y="6429375"/>
          <p14:tracePt t="118117" x="1376363" y="6429375"/>
          <p14:tracePt t="118124" x="1403350" y="6429375"/>
          <p14:tracePt t="118132" x="1422400" y="6419850"/>
          <p14:tracePt t="118140" x="1431925" y="6419850"/>
          <p14:tracePt t="118149" x="1458913" y="6419850"/>
          <p14:tracePt t="118156" x="1476375" y="6419850"/>
          <p14:tracePt t="118166" x="1512888" y="6419850"/>
          <p14:tracePt t="118172" x="1541463" y="6419850"/>
          <p14:tracePt t="118180" x="1595438" y="6419850"/>
          <p14:tracePt t="118188" x="1668463" y="6419850"/>
          <p14:tracePt t="118196" x="1751013" y="6419850"/>
          <p14:tracePt t="118204" x="1824038" y="6419850"/>
          <p14:tracePt t="118213" x="1895475" y="6419850"/>
          <p14:tracePt t="118221" x="1968500" y="6419850"/>
          <p14:tracePt t="118228" x="2041525" y="6419850"/>
          <p14:tracePt t="118238" x="2106613" y="6392863"/>
          <p14:tracePt t="118244" x="2160588" y="6392863"/>
          <p14:tracePt t="118254" x="2214563" y="6392863"/>
          <p14:tracePt t="118260" x="2279650" y="6383338"/>
          <p14:tracePt t="118268" x="2333625" y="6383338"/>
          <p14:tracePt t="118276" x="2379663" y="6375400"/>
          <p14:tracePt t="118285" x="2416175" y="6365875"/>
          <p14:tracePt t="118292" x="2443163" y="6365875"/>
          <p14:tracePt t="118300" x="2489200" y="6365875"/>
          <p14:tracePt t="118309" x="2506663" y="6365875"/>
          <p14:tracePt t="118316" x="2525713" y="6338888"/>
          <p14:tracePt t="118324" x="2543175" y="6329363"/>
          <p14:tracePt t="118381" x="2552700" y="6329363"/>
          <p14:tracePt t="118950" x="2570163" y="6319838"/>
          <p14:tracePt t="118958" x="2589213" y="6319838"/>
          <p14:tracePt t="118965" x="2616200" y="6310313"/>
          <p14:tracePt t="118973" x="2643188" y="6292850"/>
          <p14:tracePt t="118981" x="2662238" y="6292850"/>
          <p14:tracePt t="118990" x="2716213" y="6283325"/>
          <p14:tracePt t="118997" x="2817813" y="6283325"/>
          <p14:tracePt t="119009" x="2944813" y="6256338"/>
          <p14:tracePt t="119013" x="3090863" y="6219825"/>
          <p14:tracePt t="119023" x="3273425" y="6192838"/>
          <p14:tracePt t="119029" x="3427413" y="6146800"/>
          <p14:tracePt t="119040" x="3636963" y="6100763"/>
          <p14:tracePt t="119045" x="3829050" y="6037263"/>
          <p14:tracePt t="119057" x="3956050" y="5991225"/>
          <p14:tracePt t="119061" x="4094163" y="5946775"/>
          <p14:tracePt t="119073" x="4175125" y="5873750"/>
          <p14:tracePt t="119076" x="4221163" y="5845175"/>
          <p14:tracePt t="119087" x="4267200" y="5818188"/>
          <p14:tracePt t="119092" x="4303713" y="5791200"/>
          <p14:tracePt t="119100" x="4311650" y="5781675"/>
          <p14:tracePt t="119222" x="4311650" y="5791200"/>
          <p14:tracePt t="119233" x="4303713" y="5800725"/>
          <p14:tracePt t="119239" x="4294188" y="5808663"/>
          <p14:tracePt t="119245" x="4284663" y="5818188"/>
          <p14:tracePt t="119255" x="4275138" y="5827713"/>
          <p14:tracePt t="119316" x="4248150" y="5827713"/>
          <p14:tracePt t="119324" x="4230688" y="5827713"/>
          <p14:tracePt t="119332" x="4202113" y="5827713"/>
          <p14:tracePt t="119340" x="4157663" y="5800725"/>
          <p14:tracePt t="119348" x="4129088" y="5772150"/>
          <p14:tracePt t="119356" x="4048125" y="5727700"/>
          <p14:tracePt t="119364" x="4002088" y="5681663"/>
          <p14:tracePt t="119373" x="3919538" y="5626100"/>
          <p14:tracePt t="119380" x="3883025" y="5589588"/>
          <p14:tracePt t="119389" x="3819525" y="5526088"/>
          <p14:tracePt t="119396" x="3756025" y="5489575"/>
          <p14:tracePt t="119405" x="3683000" y="5435600"/>
          <p14:tracePt t="119412" x="3619500" y="5399088"/>
          <p14:tracePt t="119421" x="3600450" y="5380038"/>
          <p14:tracePt t="119428" x="3563938" y="5353050"/>
          <p14:tracePt t="119437" x="3536950" y="5335588"/>
          <p14:tracePt t="119444" x="3536950" y="5326063"/>
          <p14:tracePt t="119454" x="3519488" y="5316538"/>
          <p14:tracePt t="119461" x="3500438" y="5299075"/>
          <p14:tracePt t="119468" x="3490913" y="5289550"/>
          <p14:tracePt t="119476" x="3482975" y="5289550"/>
          <p14:tracePt t="119484" x="3455988" y="5280025"/>
          <p14:tracePt t="119492" x="3436938" y="5253038"/>
          <p14:tracePt t="119500" x="3419475" y="5233988"/>
          <p14:tracePt t="119508" x="3382963" y="5189538"/>
          <p14:tracePt t="119517" x="3373438" y="5160963"/>
          <p14:tracePt t="119528" x="3363913" y="5133975"/>
          <p14:tracePt t="119533" x="3336925" y="5097463"/>
          <p14:tracePt t="119541" x="3327400" y="5060950"/>
          <p14:tracePt t="119549" x="3327400" y="5033963"/>
          <p14:tracePt t="119557" x="3327400" y="4987925"/>
          <p14:tracePt t="119564" x="3327400" y="4951413"/>
          <p14:tracePt t="119572" x="3327400" y="4906963"/>
          <p14:tracePt t="119580" x="3327400" y="4878388"/>
          <p14:tracePt t="119592" x="3354388" y="4814888"/>
          <p14:tracePt t="119596" x="3373438" y="4787900"/>
          <p14:tracePt t="119604" x="3409950" y="4760913"/>
          <p14:tracePt t="119612" x="3446463" y="4705350"/>
          <p14:tracePt t="119621" x="3482975" y="4660900"/>
          <p14:tracePt t="119628" x="3546475" y="4605338"/>
          <p14:tracePt t="119637" x="3592513" y="4587875"/>
          <p14:tracePt t="119644" x="3656013" y="4532313"/>
          <p14:tracePt t="119653" x="3738563" y="4478338"/>
          <p14:tracePt t="119660" x="3802063" y="4449763"/>
          <p14:tracePt t="119668" x="3883025" y="4413250"/>
          <p14:tracePt t="119676" x="3975100" y="4386263"/>
          <p14:tracePt t="119684" x="4094163" y="4340225"/>
          <p14:tracePt t="119692" x="4202113" y="4332288"/>
          <p14:tracePt t="119700" x="4311650" y="4313238"/>
          <p14:tracePt t="119708" x="4413250" y="4303713"/>
          <p14:tracePt t="119716" x="4540250" y="4303713"/>
          <p14:tracePt t="119724" x="4649788" y="4303713"/>
          <p14:tracePt t="119732" x="4740275" y="4303713"/>
          <p14:tracePt t="119740" x="4849813" y="4303713"/>
          <p14:tracePt t="119748" x="4941888" y="4303713"/>
          <p14:tracePt t="119756" x="5014913" y="4303713"/>
          <p14:tracePt t="119764" x="5105400" y="4303713"/>
          <p14:tracePt t="119772" x="5187950" y="4303713"/>
          <p14:tracePt t="119781" x="5241925" y="4332288"/>
          <p14:tracePt t="119791" x="5305425" y="4340225"/>
          <p14:tracePt t="119797" x="5351463" y="4368800"/>
          <p14:tracePt t="119806" x="5397500" y="4405313"/>
          <p14:tracePt t="119813" x="5414963" y="4422775"/>
          <p14:tracePt t="119824" x="5451475" y="4441825"/>
          <p14:tracePt t="119828" x="5478463" y="4468813"/>
          <p14:tracePt t="119840" x="5514975" y="4522788"/>
          <p14:tracePt t="119845" x="5534025" y="4541838"/>
          <p14:tracePt t="119855" x="5551488" y="4568825"/>
          <p14:tracePt t="119861" x="5588000" y="4614863"/>
          <p14:tracePt t="119871" x="5597525" y="4641850"/>
          <p14:tracePt t="119889" x="5653088" y="4732338"/>
          <p14:tracePt t="119893" x="5688013" y="4805363"/>
          <p14:tracePt t="119904" x="5716588" y="4870450"/>
          <p14:tracePt t="119908" x="5724525" y="4897438"/>
          <p14:tracePt t="119916" x="5753100" y="4960938"/>
          <p14:tracePt t="119924" x="5770563" y="5016500"/>
          <p14:tracePt t="119932" x="5789613" y="5080000"/>
          <p14:tracePt t="119940" x="5807075" y="5143500"/>
          <p14:tracePt t="119948" x="5807075" y="5180013"/>
          <p14:tracePt t="119956" x="5807075" y="5226050"/>
          <p14:tracePt t="119964" x="5807075" y="5243513"/>
          <p14:tracePt t="119980" x="5807075" y="5270500"/>
          <p14:tracePt t="119988" x="5807075" y="5280025"/>
          <p14:tracePt t="119996" x="5807075" y="5289550"/>
          <p14:tracePt t="120012" x="5797550" y="5307013"/>
          <p14:tracePt t="120020" x="5797550" y="5316538"/>
          <p14:tracePt t="120028" x="5797550" y="5326063"/>
          <p14:tracePt t="120037" x="5780088" y="5335588"/>
          <p14:tracePt t="120044" x="5761038" y="5343525"/>
          <p14:tracePt t="120055" x="5724525" y="5372100"/>
          <p14:tracePt t="120060" x="5716588" y="5380038"/>
          <p14:tracePt t="120068" x="5697538" y="5399088"/>
          <p14:tracePt t="120076" x="5670550" y="5426075"/>
          <p14:tracePt t="120084" x="5643563" y="5435600"/>
          <p14:tracePt t="120092" x="5607050" y="5472113"/>
          <p14:tracePt t="120100" x="5597525" y="5481638"/>
          <p14:tracePt t="120108" x="5570538" y="5489575"/>
          <p14:tracePt t="120116" x="5543550" y="5508625"/>
          <p14:tracePt t="120124" x="5534025" y="5518150"/>
          <p14:tracePt t="120132" x="5524500" y="5518150"/>
          <p14:tracePt t="120140" x="5524500" y="5526088"/>
          <p14:tracePt t="120149" x="5497513" y="5526088"/>
          <p14:tracePt t="120156" x="5487988" y="5526088"/>
          <p14:tracePt t="120164" x="5478463" y="5526088"/>
          <p14:tracePt t="120172" x="5461000" y="5526088"/>
          <p14:tracePt t="120180" x="5451475" y="5526088"/>
          <p14:tracePt t="120188" x="5434013" y="5526088"/>
          <p14:tracePt t="120197" x="5405438" y="5526088"/>
          <p14:tracePt t="120205" x="5387975" y="5526088"/>
          <p14:tracePt t="120213" x="5368925" y="5526088"/>
          <p14:tracePt t="120221" x="5360988" y="5526088"/>
          <p14:tracePt t="120229" x="5314950" y="5526088"/>
          <p14:tracePt t="120237" x="5268913" y="5508625"/>
          <p14:tracePt t="120244" x="5241925" y="5499100"/>
          <p14:tracePt t="120253" x="5205413" y="5489575"/>
          <p14:tracePt t="120260" x="5168900" y="5472113"/>
          <p14:tracePt t="120268" x="5151438" y="5453063"/>
          <p14:tracePt t="120276" x="5105400" y="5445125"/>
          <p14:tracePt t="120284" x="5086350" y="5435600"/>
          <p14:tracePt t="120292" x="5041900" y="5426075"/>
          <p14:tracePt t="120300" x="5014913" y="5426075"/>
          <p14:tracePt t="120308" x="4986338" y="5408613"/>
          <p14:tracePt t="120324" x="4959350" y="5408613"/>
          <p14:tracePt t="120332" x="4941888" y="5408613"/>
          <p14:tracePt t="120340" x="4895850" y="5399088"/>
          <p14:tracePt t="120348" x="4886325" y="5399088"/>
          <p14:tracePt t="120356" x="4859338" y="5399088"/>
          <p14:tracePt t="120364" x="4840288" y="5399088"/>
          <p14:tracePt t="120373" x="4813300" y="5389563"/>
          <p14:tracePt t="120380" x="4786313" y="5372100"/>
          <p14:tracePt t="120388" x="4759325" y="5372100"/>
          <p14:tracePt t="120396" x="4713288" y="5372100"/>
          <p14:tracePt t="120404" x="4695825" y="5353050"/>
          <p14:tracePt t="120412" x="4667250" y="5353050"/>
          <p14:tracePt t="120421" x="4649788" y="5353050"/>
          <p14:tracePt t="120428" x="4630738" y="5353050"/>
          <p14:tracePt t="120437" x="4622800" y="5353050"/>
          <p14:tracePt t="120444" x="4603750" y="5343525"/>
          <p14:tracePt t="120460" x="4586288" y="5343525"/>
          <p14:tracePt t="120473" x="4576763" y="5343525"/>
          <p14:tracePt t="120486" x="4567238" y="5343525"/>
          <p14:tracePt t="120495" x="4549775" y="5343525"/>
          <p14:tracePt t="120502" x="4540250" y="5343525"/>
          <p14:tracePt t="120934" x="4521200" y="5343525"/>
          <p14:tracePt t="120958" x="4513263" y="5353050"/>
          <p14:tracePt t="121530" x="4503738" y="5372100"/>
          <p14:tracePt t="121542" x="4503738" y="5380038"/>
          <p14:tracePt t="121569" x="4494213" y="5389563"/>
          <p14:tracePt t="122125" x="4494213" y="5399088"/>
          <p14:tracePt t="122149" x="4494213" y="5416550"/>
          <p14:tracePt t="122165" x="4494213" y="5426075"/>
          <p14:tracePt t="122189" x="4494213" y="5435600"/>
          <p14:tracePt t="122676" x="4494213" y="5445125"/>
          <p14:tracePt t="122870" x="4503738" y="5445125"/>
          <p14:tracePt t="123054" x="4513263" y="5453063"/>
          <p14:tracePt t="124092" x="4513263" y="5462588"/>
          <p14:tracePt t="124108" x="4513263" y="5472113"/>
          <p14:tracePt t="124117" x="4530725" y="5489575"/>
          <p14:tracePt t="124124" x="4530725" y="5508625"/>
          <p14:tracePt t="124132" x="4540250" y="5526088"/>
          <p14:tracePt t="124156" x="4549775" y="5554663"/>
          <p14:tracePt t="124205" x="4557713" y="5562600"/>
          <p14:tracePt t="124222" x="4567238" y="5562600"/>
          <p14:tracePt t="124245" x="4576763" y="5562600"/>
          <p14:tracePt t="124270" x="4586288" y="5562600"/>
          <p14:tracePt t="124638" x="4594225" y="5562600"/>
          <p14:tracePt t="124670" x="4603750" y="5562600"/>
          <p14:tracePt t="124696" x="4613275" y="5554663"/>
          <p14:tracePt t="124716" x="4613275" y="5535613"/>
          <p14:tracePt t="124732" x="4613275" y="5526088"/>
          <p14:tracePt t="124748" x="4622800" y="5518150"/>
          <p14:tracePt t="125433" x="4613275" y="5518150"/>
          <p14:tracePt t="125446" x="4613275" y="5508625"/>
          <p14:tracePt t="125468" x="4603750" y="5481638"/>
          <p14:tracePt t="125653" x="4594225" y="5481638"/>
          <p14:tracePt t="125760" x="4594225" y="5472113"/>
          <p14:tracePt t="125768" x="4594225" y="5453063"/>
          <p14:tracePt t="125791" x="4594225" y="5445125"/>
          <p14:tracePt t="125829" x="4594225" y="5435600"/>
          <p14:tracePt t="125942" x="4594225" y="5426075"/>
          <p14:tracePt t="125958" x="4622800" y="5408613"/>
          <p14:tracePt t="125967" x="4630738" y="5408613"/>
          <p14:tracePt t="125973" x="4640263" y="5399088"/>
          <p14:tracePt t="125981" x="4667250" y="5389563"/>
          <p14:tracePt t="125988" x="4703763" y="5380038"/>
          <p14:tracePt t="125996" x="4767263" y="5380038"/>
          <p14:tracePt t="126004" x="4840288" y="5335588"/>
          <p14:tracePt t="126012" x="4941888" y="5326063"/>
          <p14:tracePt t="126021" x="5049838" y="5299075"/>
          <p14:tracePt t="126028" x="5159375" y="5280025"/>
          <p14:tracePt t="126036" x="5278438" y="5253038"/>
          <p14:tracePt t="126044" x="5387975" y="5233988"/>
          <p14:tracePt t="126053" x="5470525" y="5216525"/>
          <p14:tracePt t="126060" x="5524500" y="5197475"/>
          <p14:tracePt t="126071" x="5570538" y="5189538"/>
          <p14:tracePt t="126077" x="5597525" y="5160963"/>
          <p14:tracePt t="126084" x="5634038" y="5153025"/>
          <p14:tracePt t="126092" x="5653088" y="5133975"/>
          <p14:tracePt t="126100" x="5670550" y="5133975"/>
          <p14:tracePt t="126108" x="5680075" y="5133975"/>
          <p14:tracePt t="126124" x="5688013" y="5116513"/>
          <p14:tracePt t="126133" x="5707063" y="5106988"/>
          <p14:tracePt t="126149" x="5716588" y="5097463"/>
          <p14:tracePt t="126156" x="5724525" y="5089525"/>
          <p14:tracePt t="126165" x="5753100" y="5089525"/>
          <p14:tracePt t="126172" x="5797550" y="5070475"/>
          <p14:tracePt t="126181" x="5816600" y="5060950"/>
          <p14:tracePt t="126188" x="5834063" y="5053013"/>
          <p14:tracePt t="126196" x="5862638" y="5033963"/>
          <p14:tracePt t="126206" x="5899150" y="5016500"/>
          <p14:tracePt t="126212" x="5926138" y="5006975"/>
          <p14:tracePt t="126221" x="5943600" y="5006975"/>
          <p14:tracePt t="126228" x="5972175" y="4997450"/>
          <p14:tracePt t="126237" x="5989638" y="4997450"/>
          <p14:tracePt t="126244" x="6007100" y="4987925"/>
          <p14:tracePt t="126253" x="6026150" y="4970463"/>
          <p14:tracePt t="126260" x="6062663" y="4960938"/>
          <p14:tracePt t="126277" x="6080125" y="4951413"/>
          <p14:tracePt t="126284" x="6099175" y="4943475"/>
          <p14:tracePt t="126300" x="6108700" y="4933950"/>
          <p14:tracePt t="126308" x="6116638" y="4924425"/>
          <p14:tracePt t="126324" x="6135688" y="4906963"/>
          <p14:tracePt t="126340" x="6145213" y="4897438"/>
          <p14:tracePt t="126348" x="6145213" y="4887913"/>
          <p14:tracePt t="126356" x="6153150" y="4878388"/>
          <p14:tracePt t="126364" x="6172200" y="4870450"/>
          <p14:tracePt t="126372" x="6189663" y="4841875"/>
          <p14:tracePt t="126380" x="6218238" y="4824413"/>
          <p14:tracePt t="126388" x="6235700" y="4814888"/>
          <p14:tracePt t="126396" x="6272213" y="4787900"/>
          <p14:tracePt t="126404" x="6299200" y="4778375"/>
          <p14:tracePt t="126412" x="6326188" y="4751388"/>
          <p14:tracePt t="126420" x="6372225" y="4724400"/>
          <p14:tracePt t="126429" x="6408738" y="4714875"/>
          <p14:tracePt t="126436" x="6464300" y="4678363"/>
          <p14:tracePt t="126444" x="6491288" y="4668838"/>
          <p14:tracePt t="126453" x="6527800" y="4641850"/>
          <p14:tracePt t="126461" x="6564313" y="4632325"/>
          <p14:tracePt t="126469" x="6610350" y="4614863"/>
          <p14:tracePt t="126477" x="6654800" y="4605338"/>
          <p14:tracePt t="126484" x="6700838" y="4587875"/>
          <p14:tracePt t="126492" x="6737350" y="4578350"/>
          <p14:tracePt t="126500" x="6800850" y="4559300"/>
          <p14:tracePt t="126508" x="6827838" y="4559300"/>
          <p14:tracePt t="126516" x="6873875" y="4541838"/>
          <p14:tracePt t="126524" x="6892925" y="4532313"/>
          <p14:tracePt t="126532" x="6919913" y="4532313"/>
          <p14:tracePt t="126540" x="6937375" y="4522788"/>
          <p14:tracePt t="126548" x="6956425" y="4514850"/>
          <p14:tracePt t="126564" x="6964363" y="4505325"/>
          <p14:tracePt t="126588" x="6973888" y="4505325"/>
          <p14:tracePt t="126783" x="6983413" y="4505325"/>
          <p14:tracePt t="126911" x="6992938" y="4505325"/>
          <p14:tracePt t="126920" x="7010400" y="4495800"/>
          <p14:tracePt t="126927" x="7019925" y="4495800"/>
          <p14:tracePt t="126933" x="7065963" y="4459288"/>
          <p14:tracePt t="126941" x="7102475" y="4449763"/>
          <p14:tracePt t="126949" x="7129463" y="4449763"/>
          <p14:tracePt t="126956" x="7165975" y="4441825"/>
          <p14:tracePt t="126965" x="7212013" y="4422775"/>
          <p14:tracePt t="126972" x="7248525" y="4422775"/>
          <p14:tracePt t="126982" x="7265988" y="4413250"/>
          <p14:tracePt t="126988" x="7283450" y="4405313"/>
          <p14:tracePt t="126996" x="7302500" y="4405313"/>
          <p14:tracePt t="127004" x="7329488" y="4395788"/>
          <p14:tracePt t="127020" x="7339013" y="4395788"/>
          <p14:tracePt t="127332" x="7329488" y="4395788"/>
          <p14:tracePt t="127529" x="7329488" y="4405313"/>
          <p14:tracePt t="127536" x="7356475" y="4395788"/>
          <p14:tracePt t="127544" x="7458075" y="4386263"/>
          <p14:tracePt t="127550" x="7575550" y="4340225"/>
          <p14:tracePt t="127556" x="7667625" y="4332288"/>
          <p14:tracePt t="127564" x="7850188" y="4313238"/>
          <p14:tracePt t="127572" x="8031163" y="4286250"/>
          <p14:tracePt t="127580" x="8232775" y="4286250"/>
          <p14:tracePt t="127590" x="8451850" y="4286250"/>
          <p14:tracePt t="127597" x="8678863" y="4286250"/>
          <p14:tracePt t="127608" x="8842375" y="4286250"/>
          <p14:tracePt t="127614" x="9007475" y="428625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ja-JP"/>
              <a:t>CPU</a:t>
            </a:r>
            <a:r>
              <a:rPr lang="ja-JP" altLang="en-US"/>
              <a:t>の性能評価式</a:t>
            </a:r>
          </a:p>
        </p:txBody>
      </p:sp>
      <p:sp>
        <p:nvSpPr>
          <p:cNvPr id="4099" name="Rectangle 3"/>
          <p:cNvSpPr>
            <a:spLocks noGrp="1" noChangeArrowheads="1"/>
          </p:cNvSpPr>
          <p:nvPr>
            <p:ph type="body" idx="1"/>
          </p:nvPr>
        </p:nvSpPr>
        <p:spPr>
          <a:xfrm>
            <a:off x="1043608" y="1124745"/>
            <a:ext cx="7643192" cy="4302126"/>
          </a:xfrm>
        </p:spPr>
        <p:txBody>
          <a:bodyPr>
            <a:normAutofit/>
          </a:bodyPr>
          <a:lstStyle/>
          <a:p>
            <a:pPr eaLnBrk="1" hangingPunct="1"/>
            <a:r>
              <a:rPr lang="en-US" altLang="ja-JP" dirty="0"/>
              <a:t>CPU</a:t>
            </a:r>
            <a:r>
              <a:rPr lang="ja-JP" altLang="en-US" dirty="0"/>
              <a:t>の性能はプログラム実行時間の逆数</a:t>
            </a:r>
          </a:p>
          <a:p>
            <a:pPr eaLnBrk="1" hangingPunct="1">
              <a:buFontTx/>
              <a:buNone/>
            </a:pPr>
            <a:endParaRPr lang="ja-JP" altLang="en-US" sz="1800" dirty="0"/>
          </a:p>
          <a:p>
            <a:pPr eaLnBrk="1" hangingPunct="1">
              <a:buFontTx/>
              <a:buNone/>
            </a:pPr>
            <a:r>
              <a:rPr lang="en-US" altLang="ja-JP" sz="1800" dirty="0"/>
              <a:t>CPU Time</a:t>
            </a:r>
            <a:r>
              <a:rPr lang="ja-JP" altLang="en-US" sz="1800" dirty="0"/>
              <a:t>＝プログラム実行時のサイクル数</a:t>
            </a:r>
            <a:r>
              <a:rPr lang="en-US" altLang="ja-JP" sz="1800" dirty="0"/>
              <a:t>×</a:t>
            </a:r>
            <a:r>
              <a:rPr lang="ja-JP" altLang="en-US" sz="1800" dirty="0"/>
              <a:t>クロック周期</a:t>
            </a:r>
          </a:p>
          <a:p>
            <a:pPr eaLnBrk="1" hangingPunct="1">
              <a:buFontTx/>
              <a:buNone/>
            </a:pPr>
            <a:r>
              <a:rPr lang="ja-JP" altLang="en-US" sz="1800" dirty="0"/>
              <a:t>　　　　　　　＝命令数</a:t>
            </a:r>
            <a:r>
              <a:rPr lang="en-US" altLang="ja-JP" sz="1800" dirty="0"/>
              <a:t>×</a:t>
            </a:r>
            <a:r>
              <a:rPr lang="ja-JP" altLang="en-US" sz="1800" dirty="0"/>
              <a:t>平均</a:t>
            </a:r>
            <a:r>
              <a:rPr lang="en-US" altLang="ja-JP" sz="1800" dirty="0"/>
              <a:t>CPI×</a:t>
            </a:r>
            <a:r>
              <a:rPr lang="ja-JP" altLang="en-US" sz="1800" dirty="0"/>
              <a:t>クロック周期</a:t>
            </a:r>
          </a:p>
          <a:p>
            <a:pPr eaLnBrk="1" hangingPunct="1">
              <a:buFontTx/>
              <a:buNone/>
            </a:pPr>
            <a:r>
              <a:rPr lang="en-US" altLang="ja-JP" sz="1800" dirty="0"/>
              <a:t>CPI</a:t>
            </a:r>
            <a:r>
              <a:rPr lang="ja-JP" altLang="en-US" sz="1800" dirty="0"/>
              <a:t>　</a:t>
            </a:r>
            <a:r>
              <a:rPr lang="en-US" altLang="ja-JP" sz="1800" dirty="0"/>
              <a:t>(Clock cycles Per Instruction)</a:t>
            </a:r>
            <a:r>
              <a:rPr lang="ja-JP" altLang="en-US" sz="1800" dirty="0"/>
              <a:t>　命令当たりのクロック数</a:t>
            </a:r>
          </a:p>
          <a:p>
            <a:pPr eaLnBrk="1" hangingPunct="1">
              <a:buFontTx/>
              <a:buNone/>
            </a:pPr>
            <a:r>
              <a:rPr lang="ja-JP" altLang="en-US" sz="1800" dirty="0"/>
              <a:t>→　</a:t>
            </a:r>
            <a:r>
              <a:rPr lang="en-US" altLang="ja-JP" sz="1800" dirty="0"/>
              <a:t>1</a:t>
            </a:r>
            <a:r>
              <a:rPr lang="ja-JP" altLang="en-US" sz="1800" dirty="0"/>
              <a:t>サイクル版では</a:t>
            </a:r>
            <a:r>
              <a:rPr lang="en-US" altLang="ja-JP" sz="1800" dirty="0"/>
              <a:t>1</a:t>
            </a:r>
            <a:r>
              <a:rPr lang="ja-JP" altLang="en-US" sz="1800" dirty="0"/>
              <a:t>だがマルチサイクル版では命令によって違ってくる</a:t>
            </a:r>
          </a:p>
          <a:p>
            <a:pPr eaLnBrk="1" hangingPunct="1">
              <a:buFontTx/>
              <a:buNone/>
            </a:pPr>
            <a:endParaRPr lang="ja-JP" altLang="en-US" sz="1800" dirty="0"/>
          </a:p>
          <a:p>
            <a:pPr eaLnBrk="1" hangingPunct="1">
              <a:buFontTx/>
              <a:buNone/>
            </a:pPr>
            <a:r>
              <a:rPr lang="ja-JP" altLang="en-US" sz="1800" dirty="0"/>
              <a:t>命令数は実行するプログラム、コンパイラ、命令セットに依存</a:t>
            </a:r>
            <a:endParaRPr lang="en-US" altLang="ja-JP" sz="1800" dirty="0"/>
          </a:p>
          <a:p>
            <a:pPr eaLnBrk="1" hangingPunct="1">
              <a:buFontTx/>
              <a:buNone/>
            </a:pPr>
            <a:endParaRPr lang="en-US" altLang="ja-JP" sz="1800" dirty="0"/>
          </a:p>
          <a:p>
            <a:pPr eaLnBrk="1" hangingPunct="1">
              <a:buFontTx/>
              <a:buNone/>
            </a:pPr>
            <a:r>
              <a:rPr lang="ja-JP" altLang="en-US" sz="1800" dirty="0"/>
              <a:t>ここで問題になるのはクロック周期→クリティカルパスによって決まる。</a:t>
            </a:r>
          </a:p>
        </p:txBody>
      </p:sp>
      <p:pic>
        <p:nvPicPr>
          <p:cNvPr id="2" name="オーディオ 1">
            <a:hlinkClick r:id="" action="ppaction://media"/>
            <a:extLst>
              <a:ext uri="{FF2B5EF4-FFF2-40B4-BE49-F238E27FC236}">
                <a16:creationId xmlns:a16="http://schemas.microsoft.com/office/drawing/2014/main" id="{17AD5CAD-993D-4233-A0AC-01319463B6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59629579"/>
      </p:ext>
    </p:extLst>
  </p:cSld>
  <p:clrMapOvr>
    <a:masterClrMapping/>
  </p:clrMapOvr>
  <mc:AlternateContent xmlns:mc="http://schemas.openxmlformats.org/markup-compatibility/2006">
    <mc:Choice xmlns:p14="http://schemas.microsoft.com/office/powerpoint/2010/main" Requires="p14">
      <p:transition spd="slow" p14:dur="2000" advTm="267666"/>
    </mc:Choice>
    <mc:Fallback>
      <p:transition spd="slow" advTm="267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68" x="8997950" y="3511550"/>
          <p14:tracePt t="1077" x="8888413" y="3511550"/>
          <p14:tracePt t="1097" x="8742363" y="3511550"/>
          <p14:tracePt t="1102" x="8688388" y="3511550"/>
          <p14:tracePt t="1112" x="8624888" y="3511550"/>
          <p14:tracePt t="1117" x="8588375" y="3511550"/>
          <p14:tracePt t="1126" x="8559800" y="3511550"/>
          <p14:tracePt t="1133" x="8523288" y="3511550"/>
          <p14:tracePt t="1143" x="8496300" y="3511550"/>
          <p14:tracePt t="1148" x="8478838" y="3511550"/>
          <p14:tracePt t="1156" x="8459788" y="3511550"/>
          <p14:tracePt t="1164" x="8432800" y="3511550"/>
          <p14:tracePt t="1172" x="8415338" y="3511550"/>
          <p14:tracePt t="1180" x="8396288" y="3511550"/>
          <p14:tracePt t="1188" x="8369300" y="3511550"/>
          <p14:tracePt t="1196" x="8350250" y="3511550"/>
          <p14:tracePt t="1204" x="8342313" y="3511550"/>
          <p14:tracePt t="1212" x="8323263" y="3511550"/>
          <p14:tracePt t="1220" x="8313738" y="3511550"/>
          <p14:tracePt t="1228" x="8305800" y="3511550"/>
          <p14:tracePt t="1236" x="8286750" y="3511550"/>
          <p14:tracePt t="1694" x="8277225" y="3511550"/>
          <p14:tracePt t="1711" x="8269288" y="3519488"/>
          <p14:tracePt t="1917" x="8259763" y="3529013"/>
          <p14:tracePt t="2436" x="8259763" y="3538538"/>
          <p14:tracePt t="3358" x="8250238" y="3538538"/>
          <p14:tracePt t="3373" x="8240713" y="3538538"/>
          <p14:tracePt t="3381" x="8232775" y="3538538"/>
          <p14:tracePt t="3392" x="8223250" y="3529013"/>
          <p14:tracePt t="3396" x="8204200" y="3519488"/>
          <p14:tracePt t="3404" x="8186738" y="3511550"/>
          <p14:tracePt t="3412" x="8177213" y="3502025"/>
          <p14:tracePt t="3420" x="8150225" y="3482975"/>
          <p14:tracePt t="3437" x="8140700" y="3475038"/>
          <p14:tracePt t="3453" x="8123238" y="3455988"/>
          <p14:tracePt t="3460" x="8113713" y="3446463"/>
          <p14:tracePt t="3468" x="8096250" y="3429000"/>
          <p14:tracePt t="3476" x="8077200" y="3429000"/>
          <p14:tracePt t="3484" x="8059738" y="3411538"/>
          <p14:tracePt t="3493" x="8050213" y="3402013"/>
          <p14:tracePt t="3500" x="8040688" y="3392488"/>
          <p14:tracePt t="3508" x="8031163" y="3382963"/>
          <p14:tracePt t="3517" x="8004175" y="3355975"/>
          <p14:tracePt t="3525" x="8004175" y="3346450"/>
          <p14:tracePt t="3533" x="7994650" y="3346450"/>
          <p14:tracePt t="3543" x="7977188" y="3338513"/>
          <p14:tracePt t="3549" x="7967663" y="3328988"/>
          <p14:tracePt t="3558" x="7950200" y="3319463"/>
          <p14:tracePt t="3565" x="7931150" y="3309938"/>
          <p14:tracePt t="3574" x="7921625" y="3302000"/>
          <p14:tracePt t="3590" x="7894638" y="3292475"/>
          <p14:tracePt t="3606" x="7885113" y="3282950"/>
          <p14:tracePt t="3630" x="7885113" y="3273425"/>
          <p14:tracePt t="3645" x="7858125" y="3265488"/>
          <p14:tracePt t="3654" x="7850188" y="3255963"/>
          <p14:tracePt t="3662" x="7831138" y="3255963"/>
          <p14:tracePt t="3672" x="7804150" y="3228975"/>
          <p14:tracePt t="3677" x="7767638" y="3219450"/>
          <p14:tracePt t="3686" x="7748588" y="3209925"/>
          <p14:tracePt t="3693" x="7721600" y="3192463"/>
          <p14:tracePt t="3701" x="7685088" y="3173413"/>
          <p14:tracePt t="3719" x="7667625" y="3163888"/>
          <p14:tracePt t="3737" x="7648575" y="3146425"/>
          <p14:tracePt t="3765" x="7639050" y="3136900"/>
          <p14:tracePt t="3780" x="7631113" y="3127375"/>
          <p14:tracePt t="3788" x="7621588" y="3119438"/>
          <p14:tracePt t="3798" x="7602538" y="3100388"/>
          <p14:tracePt t="3804" x="7585075" y="3090863"/>
          <p14:tracePt t="3812" x="7575550" y="3082925"/>
          <p14:tracePt t="3830" x="7567613" y="3082925"/>
          <p14:tracePt t="3847" x="7548563" y="3063875"/>
          <p14:tracePt t="3854" x="7548563" y="3054350"/>
          <p14:tracePt t="4070" x="7539038" y="3054350"/>
          <p14:tracePt t="4085" x="7531100" y="3046413"/>
          <p14:tracePt t="4108" x="7521575" y="3036888"/>
          <p14:tracePt t="4132" x="7512050" y="3027363"/>
          <p14:tracePt t="4164" x="7502525" y="3017838"/>
          <p14:tracePt t="4247" x="7494588" y="3009900"/>
          <p14:tracePt t="4279" x="7485063" y="3000375"/>
          <p14:tracePt t="4477" x="7475538" y="2990850"/>
          <p14:tracePt t="4485" x="7466013" y="2982913"/>
          <p14:tracePt t="4492" x="7458075" y="2973388"/>
          <p14:tracePt t="4509" x="7448550" y="2963863"/>
          <p14:tracePt t="4607" x="7439025" y="2963863"/>
          <p14:tracePt t="4614" x="7429500" y="2963863"/>
          <p14:tracePt t="4622" x="7421563" y="2954338"/>
          <p14:tracePt t="4630" x="7412038" y="2946400"/>
          <p14:tracePt t="4655" x="7402513" y="2936875"/>
          <p14:tracePt t="5054" x="7385050" y="2936875"/>
          <p14:tracePt t="5517" x="7385050" y="2927350"/>
          <p14:tracePt t="5844" x="7375525" y="2917825"/>
          <p14:tracePt t="8447" x="7375525" y="2909888"/>
          <p14:tracePt t="13281" x="7366000" y="2900363"/>
          <p14:tracePt t="13462" x="7356475" y="2900363"/>
          <p14:tracePt t="154632" x="7366000" y="2900363"/>
          <p14:tracePt t="154642" x="7392988" y="2900363"/>
          <p14:tracePt t="154646" x="7439025" y="2890838"/>
          <p14:tracePt t="154654" x="7448550" y="2890838"/>
          <p14:tracePt t="154692" x="7439025" y="2873375"/>
          <p14:tracePt t="154750" x="7429500" y="2863850"/>
          <p14:tracePt t="154768" x="7421563" y="2863850"/>
          <p14:tracePt t="154774" x="7392988" y="2863850"/>
          <p14:tracePt t="154781" x="7375525" y="2863850"/>
          <p14:tracePt t="154789" x="7348538" y="2863850"/>
          <p14:tracePt t="154796" x="7339013" y="2863850"/>
          <p14:tracePt t="154805" x="7312025" y="2863850"/>
          <p14:tracePt t="154812" x="7283450" y="2873375"/>
          <p14:tracePt t="154822" x="7265988" y="2881313"/>
          <p14:tracePt t="154838" x="7175500" y="2927350"/>
          <p14:tracePt t="154852" x="7146925" y="2954338"/>
          <p14:tracePt t="154861" x="7129463" y="2963863"/>
          <p14:tracePt t="154868" x="7102475" y="2973388"/>
          <p14:tracePt t="154876" x="7092950" y="2973388"/>
          <p14:tracePt t="154884" x="7083425" y="2973388"/>
          <p14:tracePt t="154892" x="7056438" y="2973388"/>
          <p14:tracePt t="154900" x="7046913" y="2982913"/>
          <p14:tracePt t="154908" x="7037388" y="2982913"/>
          <p14:tracePt t="154916" x="7010400" y="2982913"/>
          <p14:tracePt t="154924" x="6992938" y="2982913"/>
          <p14:tracePt t="154932" x="6964363" y="2982913"/>
          <p14:tracePt t="154940" x="6946900" y="2982913"/>
          <p14:tracePt t="154948" x="6910388" y="2982913"/>
          <p14:tracePt t="154956" x="6864350" y="2982913"/>
          <p14:tracePt t="154964" x="6846888" y="2982913"/>
          <p14:tracePt t="154972" x="6800850" y="2963863"/>
          <p14:tracePt t="154980" x="6773863" y="2963863"/>
          <p14:tracePt t="154988" x="6746875" y="2954338"/>
          <p14:tracePt t="154996" x="6718300" y="2954338"/>
          <p14:tracePt t="155004" x="6700838" y="2954338"/>
          <p14:tracePt t="155012" x="6673850" y="2954338"/>
          <p14:tracePt t="155020" x="6664325" y="2954338"/>
          <p14:tracePt t="155029" x="6637338" y="2954338"/>
          <p14:tracePt t="155036" x="6627813" y="2954338"/>
          <p14:tracePt t="155046" x="6618288" y="2954338"/>
          <p14:tracePt t="155086" x="6610350" y="2954338"/>
          <p14:tracePt t="155095" x="6591300" y="2954338"/>
          <p14:tracePt t="155110" x="6573838" y="2954338"/>
          <p14:tracePt t="155118" x="6554788" y="2954338"/>
          <p14:tracePt t="155134" x="6537325" y="2946400"/>
          <p14:tracePt t="155149" x="6508750" y="2936875"/>
          <p14:tracePt t="155157" x="6500813" y="2936875"/>
          <p14:tracePt t="155165" x="6464300" y="2936875"/>
          <p14:tracePt t="155173" x="6435725" y="2936875"/>
          <p14:tracePt t="155181" x="6391275" y="2936875"/>
          <p14:tracePt t="155189" x="6335713" y="2936875"/>
          <p14:tracePt t="155197" x="6281738" y="2936875"/>
          <p14:tracePt t="155205" x="6226175" y="2936875"/>
          <p14:tracePt t="155213" x="6162675" y="2936875"/>
          <p14:tracePt t="155222" x="6126163" y="2936875"/>
          <p14:tracePt t="155229" x="6089650" y="2936875"/>
          <p14:tracePt t="155237" x="6043613" y="2936875"/>
          <p14:tracePt t="155246" x="6007100" y="2936875"/>
          <p14:tracePt t="155253" x="5943600" y="2954338"/>
          <p14:tracePt t="155263" x="5916613" y="2963863"/>
          <p14:tracePt t="155268" x="5870575" y="2973388"/>
          <p14:tracePt t="155276" x="5843588" y="2982913"/>
          <p14:tracePt t="155284" x="5816600" y="2982913"/>
          <p14:tracePt t="155292" x="5770563" y="2982913"/>
          <p14:tracePt t="155300" x="5753100" y="2982913"/>
          <p14:tracePt t="155308" x="5724525" y="2982913"/>
          <p14:tracePt t="155316" x="5707063" y="2982913"/>
          <p14:tracePt t="155324" x="5680075" y="2982913"/>
          <p14:tracePt t="155332" x="5653088" y="2982913"/>
          <p14:tracePt t="155340" x="5624513" y="2982913"/>
          <p14:tracePt t="155348" x="5570538" y="2982913"/>
          <p14:tracePt t="155357" x="5507038" y="2982913"/>
          <p14:tracePt t="155364" x="5451475" y="2982913"/>
          <p14:tracePt t="155373" x="5368925" y="2954338"/>
          <p14:tracePt t="155380" x="5278438" y="2954338"/>
          <p14:tracePt t="155388" x="5187950" y="2936875"/>
          <p14:tracePt t="155396" x="5114925" y="2927350"/>
          <p14:tracePt t="155404" x="4995863" y="2909888"/>
          <p14:tracePt t="155412" x="4941888" y="2909888"/>
          <p14:tracePt t="155421" x="4876800" y="2890838"/>
          <p14:tracePt t="155428" x="4803775" y="2873375"/>
          <p14:tracePt t="155436" x="4786313" y="2873375"/>
          <p14:tracePt t="155443" x="4759325" y="2873375"/>
          <p14:tracePt t="155452" x="4749800" y="2873375"/>
          <p14:tracePt t="155462" x="4740275" y="2873375"/>
          <p14:tracePt t="155468" x="4730750" y="2863850"/>
          <p14:tracePt t="155492" x="4722813" y="2863850"/>
          <p14:tracePt t="155518" x="4713288" y="2854325"/>
          <p14:tracePt t="155526" x="4686300" y="2836863"/>
          <p14:tracePt t="155533" x="4667250" y="2827338"/>
          <p14:tracePt t="155541" x="4640263" y="2808288"/>
          <p14:tracePt t="155550" x="4622800" y="2790825"/>
          <p14:tracePt t="155557" x="4603750" y="2781300"/>
          <p14:tracePt t="155567" x="4567238" y="2763838"/>
          <p14:tracePt t="155573" x="4549775" y="2735263"/>
          <p14:tracePt t="155583" x="4521200" y="2717800"/>
          <p14:tracePt t="155588" x="4503738" y="2708275"/>
          <p14:tracePt t="155596" x="4484688" y="2690813"/>
          <p14:tracePt t="155604" x="4476750" y="2681288"/>
          <p14:tracePt t="155612" x="4467225" y="2681288"/>
          <p14:tracePt t="155620" x="4457700" y="2671763"/>
          <p14:tracePt t="155628" x="4448175" y="2671763"/>
          <p14:tracePt t="155652" x="4440238" y="2662238"/>
          <p14:tracePt t="155661" x="4430713" y="2654300"/>
          <p14:tracePt t="155767" x="4430713" y="2644775"/>
          <p14:tracePt t="155772" x="4440238" y="2635250"/>
          <p14:tracePt t="155780" x="4440238" y="2625725"/>
          <p14:tracePt t="155788" x="4457700" y="2625725"/>
          <p14:tracePt t="155796" x="4494213" y="2608263"/>
          <p14:tracePt t="155804" x="4513263" y="2598738"/>
          <p14:tracePt t="155813" x="4530725" y="2589213"/>
          <p14:tracePt t="155822" x="4567238" y="2581275"/>
          <p14:tracePt t="155838" x="4630738" y="2544763"/>
          <p14:tracePt t="155844" x="4676775" y="2535238"/>
          <p14:tracePt t="155852" x="4695825" y="2525713"/>
          <p14:tracePt t="155861" x="4730750" y="2508250"/>
          <p14:tracePt t="155868" x="4740275" y="2508250"/>
          <p14:tracePt t="155876" x="4776788" y="2498725"/>
          <p14:tracePt t="155884" x="4803775" y="2498725"/>
          <p14:tracePt t="155892" x="4840288" y="2489200"/>
          <p14:tracePt t="155900" x="4868863" y="2481263"/>
          <p14:tracePt t="155908" x="4913313" y="2452688"/>
          <p14:tracePt t="155916" x="4968875" y="2444750"/>
          <p14:tracePt t="155924" x="5005388" y="2425700"/>
          <p14:tracePt t="155932" x="5078413" y="2389188"/>
          <p14:tracePt t="155940" x="5151438" y="2371725"/>
          <p14:tracePt t="155948" x="5187950" y="2343150"/>
          <p14:tracePt t="155956" x="5232400" y="2316163"/>
          <p14:tracePt t="155964" x="5287963" y="2298700"/>
          <p14:tracePt t="155972" x="5324475" y="2270125"/>
          <p14:tracePt t="155980" x="5351463" y="2262188"/>
          <p14:tracePt t="155989" x="5378450" y="2262188"/>
          <p14:tracePt t="156000" x="5397500" y="2252663"/>
          <p14:tracePt t="156005" x="5441950" y="2252663"/>
          <p14:tracePt t="156013" x="5461000" y="2252663"/>
          <p14:tracePt t="156021" x="5487988" y="2252663"/>
          <p14:tracePt t="156034" x="5514975" y="2252663"/>
          <p14:tracePt t="156037" x="5534025" y="2252663"/>
          <p14:tracePt t="156047" x="5543550" y="2252663"/>
          <p14:tracePt t="156053" x="5570538" y="2252663"/>
          <p14:tracePt t="156063" x="5580063" y="2252663"/>
          <p14:tracePt t="156099" x="5607050" y="2252663"/>
          <p14:tracePt t="156103" x="5616575" y="2262188"/>
          <p14:tracePt t="156109" x="5624513" y="2270125"/>
          <p14:tracePt t="156117" x="5634038" y="2279650"/>
          <p14:tracePt t="156125" x="5653088" y="2289175"/>
          <p14:tracePt t="156149" x="5661025" y="2298700"/>
          <p14:tracePt t="156157" x="5680075" y="2298700"/>
          <p14:tracePt t="156165" x="5697538" y="2316163"/>
          <p14:tracePt t="156189" x="5707063" y="2316163"/>
          <p14:tracePt t="156205" x="5724525" y="2316163"/>
          <p14:tracePt t="156281" x="5743575" y="2325688"/>
          <p14:tracePt t="156340" x="5753100" y="2335213"/>
          <p14:tracePt t="156357" x="5770563" y="2335213"/>
          <p14:tracePt t="156382" x="5780088" y="2352675"/>
          <p14:tracePt t="156393" x="5807075" y="2371725"/>
          <p14:tracePt t="156397" x="5834063" y="2389188"/>
          <p14:tracePt t="156407" x="5843588" y="2408238"/>
          <p14:tracePt t="156413" x="5870575" y="2435225"/>
          <p14:tracePt t="156421" x="5889625" y="2452688"/>
          <p14:tracePt t="156428" x="5926138" y="2498725"/>
          <p14:tracePt t="156437" x="5935663" y="2525713"/>
          <p14:tracePt t="156445" x="5962650" y="2571750"/>
          <p14:tracePt t="156452" x="5980113" y="2635250"/>
          <p14:tracePt t="156461" x="5999163" y="2698750"/>
          <p14:tracePt t="156468" x="5999163" y="2735263"/>
          <p14:tracePt t="156476" x="6007100" y="2781300"/>
          <p14:tracePt t="156484" x="6007100" y="2808288"/>
          <p14:tracePt t="156492" x="6016625" y="2844800"/>
          <p14:tracePt t="156500" x="6016625" y="2890838"/>
          <p14:tracePt t="156508" x="6016625" y="2900363"/>
          <p14:tracePt t="156516" x="6016625" y="2909888"/>
          <p14:tracePt t="156524" x="6016625" y="2917825"/>
          <p14:tracePt t="156740" x="6016625" y="2927350"/>
          <p14:tracePt t="156748" x="6016625" y="2936875"/>
          <p14:tracePt t="156885" x="6016625" y="2946400"/>
          <p14:tracePt t="156893" x="6007100" y="2946400"/>
          <p14:tracePt t="156901" x="5989638" y="2954338"/>
          <p14:tracePt t="156917" x="5962650" y="2954338"/>
          <p14:tracePt t="156925" x="5953125" y="2954338"/>
          <p14:tracePt t="156933" x="5935663" y="2963863"/>
          <p14:tracePt t="156941" x="5926138" y="2973388"/>
          <p14:tracePt t="156948" x="5916613" y="2973388"/>
          <p14:tracePt t="156964" x="5907088" y="2973388"/>
          <p14:tracePt t="156972" x="5899150" y="2982913"/>
          <p14:tracePt t="156980" x="5889625" y="2982913"/>
          <p14:tracePt t="156988" x="5880100" y="2982913"/>
          <p14:tracePt t="156996" x="5870575" y="2982913"/>
          <p14:tracePt t="157004" x="5843588" y="2982913"/>
          <p14:tracePt t="157013" x="5826125" y="2982913"/>
          <p14:tracePt t="157022" x="5797550" y="2982913"/>
          <p14:tracePt t="157033" x="5789613" y="2982913"/>
          <p14:tracePt t="157038" x="5770563" y="2982913"/>
          <p14:tracePt t="157048" x="5743575" y="2982913"/>
          <p14:tracePt t="157053" x="5724525" y="2973388"/>
          <p14:tracePt t="157064" x="5697538" y="2973388"/>
          <p14:tracePt t="157069" x="5653088" y="2973388"/>
          <p14:tracePt t="157081" x="5624513" y="2973388"/>
          <p14:tracePt t="157098" x="5580063" y="2973388"/>
          <p14:tracePt t="157101" x="5534025" y="2973388"/>
          <p14:tracePt t="157117" x="5507038" y="2973388"/>
          <p14:tracePt t="157128" x="5497513" y="2973388"/>
          <p14:tracePt t="157132" x="5487988" y="2973388"/>
          <p14:tracePt t="157148" x="5478463" y="2973388"/>
          <p14:tracePt t="157156" x="5470525" y="2973388"/>
          <p14:tracePt t="158082" x="5487988" y="2973388"/>
          <p14:tracePt t="158087" x="5497513" y="2973388"/>
          <p14:tracePt t="158099" x="5507038" y="2973388"/>
          <p14:tracePt t="158116" x="5514975" y="2963863"/>
          <p14:tracePt t="158254" x="5524500" y="2954338"/>
          <p14:tracePt t="158286" x="5524500" y="2946400"/>
          <p14:tracePt t="158470" x="5524500" y="2927350"/>
          <p14:tracePt t="158479" x="5543550" y="2909888"/>
          <p14:tracePt t="158488" x="5543550" y="2900363"/>
          <p14:tracePt t="158494" x="5543550" y="2890838"/>
          <p14:tracePt t="158510" x="5543550" y="2881313"/>
          <p14:tracePt t="158519" x="5551488" y="2873375"/>
          <p14:tracePt t="158524" x="5551488" y="2854325"/>
          <p14:tracePt t="158532" x="5551488" y="2844800"/>
          <p14:tracePt t="158540" x="5551488" y="2836863"/>
          <p14:tracePt t="158548" x="5551488" y="2827338"/>
          <p14:tracePt t="158572" x="5551488" y="2817813"/>
          <p14:tracePt t="158588" x="5561013" y="2800350"/>
          <p14:tracePt t="158612" x="5561013" y="2790825"/>
          <p14:tracePt t="158621" x="5561013" y="2781300"/>
          <p14:tracePt t="158628" x="5561013" y="2763838"/>
          <p14:tracePt t="158638" x="5588000" y="2744788"/>
          <p14:tracePt t="158645" x="5588000" y="2735263"/>
          <p14:tracePt t="158652" x="5597525" y="2708275"/>
          <p14:tracePt t="158661" x="5597525" y="2681288"/>
          <p14:tracePt t="158668" x="5607050" y="2662238"/>
          <p14:tracePt t="158678" x="5607050" y="2608263"/>
          <p14:tracePt t="158684" x="5607050" y="2571750"/>
          <p14:tracePt t="158692" x="5607050" y="2544763"/>
          <p14:tracePt t="158700" x="5607050" y="2489200"/>
          <p14:tracePt t="158708" x="5607050" y="2452688"/>
          <p14:tracePt t="158716" x="5607050" y="2398713"/>
          <p14:tracePt t="158724" x="5607050" y="2362200"/>
          <p14:tracePt t="158732" x="5607050" y="2316163"/>
          <p14:tracePt t="158740" x="5607050" y="2298700"/>
          <p14:tracePt t="158749" x="5561013" y="2252663"/>
          <p14:tracePt t="158756" x="5534025" y="2233613"/>
          <p14:tracePt t="158764" x="5487988" y="2189163"/>
          <p14:tracePt t="158772" x="5424488" y="2152650"/>
          <p14:tracePt t="158780" x="5397500" y="2143125"/>
          <p14:tracePt t="158788" x="5341938" y="2133600"/>
          <p14:tracePt t="158796" x="5278438" y="2116138"/>
          <p14:tracePt t="158804" x="5214938" y="2097088"/>
          <p14:tracePt t="158812" x="5122863" y="2079625"/>
          <p14:tracePt t="158820" x="5078413" y="2070100"/>
          <p14:tracePt t="158831" x="5041900" y="2060575"/>
          <p14:tracePt t="158836" x="4986338" y="2024063"/>
          <p14:tracePt t="158844" x="4932363" y="1997075"/>
          <p14:tracePt t="158852" x="4868863" y="1960563"/>
          <p14:tracePt t="158860" x="4832350" y="1914525"/>
          <p14:tracePt t="158868" x="4795838" y="1860550"/>
          <p14:tracePt t="158876" x="4740275" y="1814513"/>
          <p14:tracePt t="158884" x="4740275" y="1778000"/>
          <p14:tracePt t="158892" x="4730750" y="1731963"/>
          <p14:tracePt t="158900" x="4730750" y="1660525"/>
          <p14:tracePt t="158908" x="4803775" y="1522413"/>
          <p14:tracePt t="158916" x="4886325" y="1422400"/>
          <p14:tracePt t="158924" x="4959350" y="1303338"/>
          <p14:tracePt t="158932" x="5032375" y="1222375"/>
          <p14:tracePt t="158940" x="5086350" y="1158875"/>
          <p14:tracePt t="158948" x="5114925" y="1122363"/>
          <p14:tracePt t="158956" x="5122863" y="1103313"/>
          <p14:tracePt t="158964" x="5132388" y="1076325"/>
          <p14:tracePt t="158972" x="5141913" y="1066800"/>
          <p14:tracePt t="159083" x="5151438" y="1066800"/>
          <p14:tracePt t="159093" x="5151438" y="1112838"/>
          <p14:tracePt t="159101" x="5151438" y="1149350"/>
          <p14:tracePt t="159108" x="5151438" y="1176338"/>
          <p14:tracePt t="159116" x="5151438" y="1212850"/>
          <p14:tracePt t="159125" x="5151438" y="1231900"/>
          <p14:tracePt t="159132" x="5132388" y="1249363"/>
          <p14:tracePt t="159140" x="5114925" y="1268413"/>
          <p14:tracePt t="159148" x="5086350" y="1285875"/>
          <p14:tracePt t="159156" x="5059363" y="1295400"/>
          <p14:tracePt t="159164" x="5041900" y="1312863"/>
          <p14:tracePt t="159172" x="5022850" y="1322388"/>
          <p14:tracePt t="159180" x="5005388" y="1339850"/>
          <p14:tracePt t="159188" x="4968875" y="1349375"/>
          <p14:tracePt t="159196" x="4949825" y="1376363"/>
          <p14:tracePt t="159205" x="4932363" y="1385888"/>
          <p14:tracePt t="159212" x="4905375" y="1412875"/>
          <p14:tracePt t="159220" x="4895850" y="1422400"/>
          <p14:tracePt t="159229" x="4886325" y="1441450"/>
          <p14:tracePt t="159236" x="4868863" y="1458913"/>
          <p14:tracePt t="159245" x="4859338" y="1485900"/>
          <p14:tracePt t="159252" x="4840288" y="1522413"/>
          <p14:tracePt t="159261" x="4813300" y="1558925"/>
          <p14:tracePt t="159268" x="4786313" y="1624013"/>
          <p14:tracePt t="159277" x="4749800" y="1687513"/>
          <p14:tracePt t="159284" x="4713288" y="1751013"/>
          <p14:tracePt t="159292" x="4676775" y="1814513"/>
          <p14:tracePt t="159300" x="4649788" y="1860550"/>
          <p14:tracePt t="159308" x="4613275" y="1924050"/>
          <p14:tracePt t="159316" x="4603750" y="1943100"/>
          <p14:tracePt t="159324" x="4594225" y="1979613"/>
          <p14:tracePt t="159332" x="4576763" y="1997075"/>
          <p14:tracePt t="159340" x="4576763" y="2024063"/>
          <p14:tracePt t="159348" x="4567238" y="2043113"/>
          <p14:tracePt t="159356" x="4557713" y="2070100"/>
          <p14:tracePt t="159364" x="4549775" y="2079625"/>
          <p14:tracePt t="159372" x="4549775" y="2106613"/>
          <p14:tracePt t="159380" x="4530725" y="2125663"/>
          <p14:tracePt t="159388" x="4513263" y="2143125"/>
          <p14:tracePt t="159396" x="4503738" y="2160588"/>
          <p14:tracePt t="159412" x="4503738" y="2170113"/>
          <p14:tracePt t="159420" x="4484688" y="2189163"/>
          <p14:tracePt t="159580" x="4476750" y="2197100"/>
          <p14:tracePt t="159588" x="4457700" y="2216150"/>
          <p14:tracePt t="159596" x="4430713" y="2233613"/>
          <p14:tracePt t="159604" x="4413250" y="2243138"/>
          <p14:tracePt t="159612" x="4384675" y="2262188"/>
          <p14:tracePt t="159620" x="4367213" y="2270125"/>
          <p14:tracePt t="159629" x="4330700" y="2279650"/>
          <p14:tracePt t="159636" x="4311650" y="2306638"/>
          <p14:tracePt t="159645" x="4294188" y="2316163"/>
          <p14:tracePt t="159652" x="4284663" y="2316163"/>
          <p14:tracePt t="159661" x="4275138" y="2325688"/>
          <p14:tracePt t="159686" x="4267200" y="2335213"/>
          <p14:tracePt t="159765" x="4257675" y="2335213"/>
          <p14:tracePt t="159870" x="4248150" y="2335213"/>
          <p14:tracePt t="159886" x="4238625" y="2335213"/>
          <p14:tracePt t="159955" x="4221163" y="2335213"/>
          <p14:tracePt t="159967" x="4211638" y="2335213"/>
          <p14:tracePt t="159996" x="4202113" y="2335213"/>
          <p14:tracePt t="160004" x="4194175" y="2335213"/>
          <p14:tracePt t="160013" x="4175125" y="2335213"/>
          <p14:tracePt t="160028" x="4157663" y="2335213"/>
          <p14:tracePt t="160038" x="4121150" y="2343150"/>
          <p14:tracePt t="160049" x="4121150" y="2352675"/>
          <p14:tracePt t="160066" x="4102100" y="2362200"/>
          <p14:tracePt t="160085" x="4094163" y="2362200"/>
          <p14:tracePt t="160248" x="4084638" y="2371725"/>
          <p14:tracePt t="160267" x="4075113" y="2379663"/>
          <p14:tracePt t="160272" x="4065588" y="2389188"/>
          <p14:tracePt t="160294" x="4057650" y="2389188"/>
          <p14:tracePt t="160406" x="4048125" y="2389188"/>
          <p14:tracePt t="160422" x="4038600" y="2389188"/>
          <p14:tracePt t="160429" x="4029075" y="2389188"/>
          <p14:tracePt t="160439" x="4011613" y="2389188"/>
          <p14:tracePt t="160447" x="4002088" y="2389188"/>
          <p14:tracePt t="160461" x="3975100" y="2389188"/>
          <p14:tracePt t="160468" x="3965575" y="2389188"/>
          <p14:tracePt t="160478" x="3948113" y="2398713"/>
          <p14:tracePt t="160485" x="3919538" y="2408238"/>
          <p14:tracePt t="160493" x="3892550" y="2435225"/>
          <p14:tracePt t="160501" x="3883025" y="2435225"/>
          <p14:tracePt t="160509" x="3875088" y="2435225"/>
          <p14:tracePt t="160549" x="3865563" y="2435225"/>
          <p14:tracePt t="160656" x="3856038" y="2444750"/>
          <p14:tracePt t="160668" x="3829050" y="2452688"/>
          <p14:tracePt t="160685" x="3819525" y="2471738"/>
          <p14:tracePt t="160692" x="3802063" y="2489200"/>
          <p14:tracePt t="160700" x="3792538" y="2489200"/>
          <p14:tracePt t="160711" x="3783013" y="2498725"/>
          <p14:tracePt t="160719" x="3775075" y="2517775"/>
          <p14:tracePt t="160742" x="3765550" y="2525713"/>
          <p14:tracePt t="160903" x="3765550" y="2535238"/>
          <p14:tracePt t="160926" x="3765550" y="2554288"/>
          <p14:tracePt t="160934" x="3756025" y="2562225"/>
          <p14:tracePt t="160958" x="3746500" y="2562225"/>
          <p14:tracePt t="161111" x="3738563" y="2562225"/>
          <p14:tracePt t="161118" x="3719513" y="2571750"/>
          <p14:tracePt t="161128" x="3702050" y="2589213"/>
          <p14:tracePt t="161135" x="3692525" y="2598738"/>
          <p14:tracePt t="161141" x="3683000" y="2617788"/>
          <p14:tracePt t="161148" x="3665538" y="2625725"/>
          <p14:tracePt t="161156" x="3646488" y="2644775"/>
          <p14:tracePt t="161172" x="3636963" y="2654300"/>
          <p14:tracePt t="161238" x="3629025" y="2662238"/>
          <p14:tracePt t="161245" x="3609975" y="2662238"/>
          <p14:tracePt t="161263" x="3609975" y="2671763"/>
          <p14:tracePt t="161270" x="3600450" y="2671763"/>
          <p14:tracePt t="161282" x="3582988" y="2671763"/>
          <p14:tracePt t="161286" x="3563938" y="2671763"/>
          <p14:tracePt t="161294" x="3556000" y="2671763"/>
          <p14:tracePt t="161301" x="3536950" y="2690813"/>
          <p14:tracePt t="161310" x="3527425" y="2698750"/>
          <p14:tracePt t="161324" x="3519488" y="2708275"/>
          <p14:tracePt t="161332" x="3482975" y="2717800"/>
          <p14:tracePt t="161347" x="3463925" y="2735263"/>
          <p14:tracePt t="161351" x="3446463" y="2744788"/>
          <p14:tracePt t="161359" x="3436938" y="2754313"/>
          <p14:tracePt t="161364" x="3427413" y="2754313"/>
          <p14:tracePt t="161372" x="3400425" y="2763838"/>
          <p14:tracePt t="161380" x="3382963" y="2781300"/>
          <p14:tracePt t="161412" x="3363913" y="2790825"/>
          <p14:tracePt t="161476" x="3354388" y="2790825"/>
          <p14:tracePt t="161534" x="3346450" y="2800350"/>
          <p14:tracePt t="161542" x="3327400" y="2808288"/>
          <p14:tracePt t="161553" x="3317875" y="2808288"/>
          <p14:tracePt t="161558" x="3309938" y="2808288"/>
          <p14:tracePt t="161566" x="3309938" y="2817813"/>
          <p14:tracePt t="161581" x="3300413" y="2827338"/>
          <p14:tracePt t="161589" x="3290888" y="2836863"/>
          <p14:tracePt t="161597" x="3273425" y="2844800"/>
          <p14:tracePt t="161621" x="3254375" y="2863850"/>
          <p14:tracePt t="161839" x="3236913" y="2863850"/>
          <p14:tracePt t="163510" x="3227388" y="2863850"/>
          <p14:tracePt t="163520" x="3217863" y="2863850"/>
          <p14:tracePt t="163526" x="3200400" y="2873375"/>
          <p14:tracePt t="163534" x="3190875" y="2881313"/>
          <p14:tracePt t="163541" x="3171825" y="2909888"/>
          <p14:tracePt t="163556" x="3154363" y="2927350"/>
          <p14:tracePt t="163565" x="3144838" y="2954338"/>
          <p14:tracePt t="163573" x="3136900" y="2963863"/>
          <p14:tracePt t="163580" x="3136900" y="2973388"/>
          <p14:tracePt t="163589" x="3127375" y="2990850"/>
          <p14:tracePt t="163597" x="3117850" y="3000375"/>
          <p14:tracePt t="163604" x="3108325" y="3000375"/>
          <p14:tracePt t="163612" x="3100388" y="3009900"/>
          <p14:tracePt t="163620" x="3100388" y="3027363"/>
          <p14:tracePt t="163628" x="3090863" y="3036888"/>
          <p14:tracePt t="163636" x="3081338" y="3046413"/>
          <p14:tracePt t="163645" x="3071813" y="3054350"/>
          <p14:tracePt t="163652" x="3071813" y="3063875"/>
          <p14:tracePt t="163660" x="3054350" y="3073400"/>
          <p14:tracePt t="163677" x="3044825" y="3082925"/>
          <p14:tracePt t="163684" x="3027363" y="3082925"/>
          <p14:tracePt t="163693" x="3017838" y="3090863"/>
          <p14:tracePt t="163708" x="3008313" y="3100388"/>
          <p14:tracePt t="163740" x="2998788" y="3100388"/>
          <p14:tracePt t="163748" x="2998788" y="3109913"/>
          <p14:tracePt t="163756" x="2981325" y="3127375"/>
          <p14:tracePt t="163764" x="2971800" y="3127375"/>
          <p14:tracePt t="163772" x="2962275" y="3136900"/>
          <p14:tracePt t="163780" x="2935288" y="3146425"/>
          <p14:tracePt t="163788" x="2925763" y="3146425"/>
          <p14:tracePt t="163796" x="2908300" y="3163888"/>
          <p14:tracePt t="163804" x="2898775" y="3163888"/>
          <p14:tracePt t="163812" x="2889250" y="3173413"/>
          <p14:tracePt t="163820" x="2881313" y="3173413"/>
          <p14:tracePt t="163830" x="2862263" y="3182938"/>
          <p14:tracePt t="163836" x="2852738" y="3182938"/>
          <p14:tracePt t="163845" x="2844800" y="3182938"/>
          <p14:tracePt t="163876" x="2825750" y="3200400"/>
          <p14:tracePt t="163910" x="2808288" y="3200400"/>
          <p14:tracePt t="163918" x="2798763" y="3192463"/>
          <p14:tracePt t="163926" x="2789238" y="3192463"/>
          <p14:tracePt t="163934" x="2789238" y="3182938"/>
          <p14:tracePt t="163941" x="2771775" y="3163888"/>
          <p14:tracePt t="163948" x="2762250" y="3155950"/>
          <p14:tracePt t="163956" x="2752725" y="3136900"/>
          <p14:tracePt t="163964" x="2752725" y="3127375"/>
          <p14:tracePt t="163972" x="2744788" y="3119438"/>
          <p14:tracePt t="163980" x="2725738" y="3100388"/>
          <p14:tracePt t="163988" x="2716213" y="3100388"/>
          <p14:tracePt t="164004" x="2708275" y="3090863"/>
          <p14:tracePt t="164014" x="2708275" y="3082925"/>
          <p14:tracePt t="164020" x="2689225" y="3063875"/>
          <p14:tracePt t="164036" x="2679700" y="3054350"/>
          <p14:tracePt t="164045" x="2671763" y="3046413"/>
          <p14:tracePt t="164078" x="2662238" y="3036888"/>
          <p14:tracePt t="164096" x="2643188" y="3017838"/>
          <p14:tracePt t="164100" x="2635250" y="3009900"/>
          <p14:tracePt t="164126" x="2635250" y="3000375"/>
          <p14:tracePt t="164140" x="2635250" y="2990850"/>
          <p14:tracePt t="164156" x="2635250" y="2973388"/>
          <p14:tracePt t="164172" x="2635250" y="2963863"/>
          <p14:tracePt t="164188" x="2635250" y="2954338"/>
          <p14:tracePt t="164196" x="2635250" y="2936875"/>
          <p14:tracePt t="164212" x="2652713" y="2917825"/>
          <p14:tracePt t="164220" x="2652713" y="2909888"/>
          <p14:tracePt t="164236" x="2671763" y="2900363"/>
          <p14:tracePt t="164252" x="2689225" y="2890838"/>
          <p14:tracePt t="164268" x="2708275" y="2873375"/>
          <p14:tracePt t="164284" x="2716213" y="2873375"/>
          <p14:tracePt t="164292" x="2725738" y="2873375"/>
          <p14:tracePt t="164316" x="2735263" y="2873375"/>
          <p14:tracePt t="164324" x="2744788" y="2873375"/>
          <p14:tracePt t="164340" x="2762250" y="2873375"/>
          <p14:tracePt t="164348" x="2771775" y="2873375"/>
          <p14:tracePt t="164372" x="2798763" y="2873375"/>
          <p14:tracePt t="164380" x="2808288" y="2881313"/>
          <p14:tracePt t="164389" x="2817813" y="2890838"/>
          <p14:tracePt t="164397" x="2825750" y="2890838"/>
          <p14:tracePt t="164405" x="2844800" y="2890838"/>
          <p14:tracePt t="164413" x="2862263" y="2890838"/>
          <p14:tracePt t="164422" x="2881313" y="2917825"/>
          <p14:tracePt t="164429" x="2889250" y="2917825"/>
          <p14:tracePt t="164445" x="2898775" y="2917825"/>
          <p14:tracePt t="164477" x="2908300" y="2917825"/>
          <p14:tracePt t="164565" x="2917825" y="2927350"/>
          <p14:tracePt t="164590" x="2925763" y="2936875"/>
          <p14:tracePt t="164606" x="2935288" y="2946400"/>
          <p14:tracePt t="164622" x="2944813" y="2954338"/>
          <p14:tracePt t="164646" x="2962275" y="2973388"/>
          <p14:tracePt t="164679" x="2962275" y="2990850"/>
          <p14:tracePt t="164694" x="2962275" y="3000375"/>
          <p14:tracePt t="164726" x="2962275" y="3009900"/>
          <p14:tracePt t="164736" x="2962275" y="3027363"/>
          <p14:tracePt t="164741" x="2962275" y="3036888"/>
          <p14:tracePt t="164757" x="2962275" y="3046413"/>
          <p14:tracePt t="164798" x="2962275" y="3054350"/>
          <p14:tracePt t="164837" x="2962275" y="3063875"/>
          <p14:tracePt t="164958" x="2981325" y="3082925"/>
          <p14:tracePt t="164966" x="2990850" y="3082925"/>
          <p14:tracePt t="164974" x="3017838" y="3082925"/>
          <p14:tracePt t="164984" x="3027363" y="3073400"/>
          <p14:tracePt t="164989" x="3035300" y="3073400"/>
          <p14:tracePt t="164998" x="3054350" y="3063875"/>
          <p14:tracePt t="165004" x="3071813" y="3046413"/>
          <p14:tracePt t="165013" x="3090863" y="3036888"/>
          <p14:tracePt t="165020" x="3100388" y="3036888"/>
          <p14:tracePt t="165029" x="3117850" y="3027363"/>
          <p14:tracePt t="165036" x="3127375" y="3017838"/>
          <p14:tracePt t="165053" x="3163888" y="3000375"/>
          <p14:tracePt t="165068" x="3171825" y="2990850"/>
          <p14:tracePt t="165095" x="3171825" y="2982913"/>
          <p14:tracePt t="165223" x="3190875" y="3000375"/>
          <p14:tracePt t="165254" x="3190875" y="3009900"/>
          <p14:tracePt t="165262" x="3200400" y="3009900"/>
          <p14:tracePt t="165285" x="3200400" y="3017838"/>
          <p14:tracePt t="165294" x="3208338" y="3027363"/>
          <p14:tracePt t="165309" x="3217863" y="3036888"/>
          <p14:tracePt t="165317" x="3227388" y="3036888"/>
          <p14:tracePt t="165325" x="3236913" y="3046413"/>
          <p14:tracePt t="165332" x="3244850" y="3054350"/>
          <p14:tracePt t="165340" x="3244850" y="3063875"/>
          <p14:tracePt t="165348" x="3244850" y="3073400"/>
          <p14:tracePt t="165364" x="3254375" y="3100388"/>
          <p14:tracePt t="165380" x="3254375" y="3109913"/>
          <p14:tracePt t="165486" x="3263900" y="3119438"/>
          <p14:tracePt t="165502" x="3273425" y="3119438"/>
          <p14:tracePt t="165510" x="3290888" y="3119438"/>
          <p14:tracePt t="165517" x="3317875" y="3119438"/>
          <p14:tracePt t="165526" x="3336925" y="3119438"/>
          <p14:tracePt t="165534" x="3373438" y="3109913"/>
          <p14:tracePt t="165541" x="3390900" y="3100388"/>
          <p14:tracePt t="165549" x="3409950" y="3100388"/>
          <p14:tracePt t="165557" x="3419475" y="3100388"/>
          <p14:tracePt t="165565" x="3427413" y="3090863"/>
          <p14:tracePt t="165573" x="3446463" y="3090863"/>
          <p14:tracePt t="165581" x="3455988" y="3090863"/>
          <p14:tracePt t="165589" x="3463925" y="3090863"/>
          <p14:tracePt t="165605" x="3473450" y="3090863"/>
          <p14:tracePt t="165637" x="3482975" y="3090863"/>
          <p14:tracePt t="165645" x="3490913" y="3090863"/>
          <p14:tracePt t="165660" x="3500438" y="3090863"/>
          <p14:tracePt t="165669" x="3509963" y="3090863"/>
          <p14:tracePt t="165693" x="3527425" y="3090863"/>
          <p14:tracePt t="165703" x="3536950" y="3090863"/>
          <p14:tracePt t="165716" x="3546475" y="3090863"/>
          <p14:tracePt t="165740" x="3563938" y="3090863"/>
          <p14:tracePt t="165749" x="3573463" y="3090863"/>
          <p14:tracePt t="165764" x="3582988" y="3090863"/>
          <p14:tracePt t="165780" x="3592513" y="3090863"/>
          <p14:tracePt t="165797" x="3609975" y="3073400"/>
          <p14:tracePt t="166358" x="3619500" y="3073400"/>
          <p14:tracePt t="166404" x="3636963" y="3073400"/>
          <p14:tracePt t="166412" x="3646488" y="3073400"/>
          <p14:tracePt t="166428" x="3665538" y="3082925"/>
          <p14:tracePt t="166445" x="3673475" y="3090863"/>
          <p14:tracePt t="166453" x="3692525" y="3090863"/>
          <p14:tracePt t="166468" x="3702050" y="3090863"/>
          <p14:tracePt t="166476" x="3702050" y="3100388"/>
          <p14:tracePt t="166484" x="3709988" y="3109913"/>
          <p14:tracePt t="166814" x="3729038" y="3109913"/>
          <p14:tracePt t="166822" x="3738563" y="3100388"/>
          <p14:tracePt t="166838" x="3746500" y="3090863"/>
          <p14:tracePt t="166876" x="3756025" y="3090863"/>
          <p14:tracePt t="166884" x="3765550" y="3090863"/>
          <p14:tracePt t="166893" x="3775075" y="3090863"/>
          <p14:tracePt t="166900" x="3783013" y="3090863"/>
          <p14:tracePt t="166909" x="3792538" y="3090863"/>
          <p14:tracePt t="166916" x="3810000" y="3090863"/>
          <p14:tracePt t="166925" x="3829050" y="3073400"/>
          <p14:tracePt t="166956" x="3838575" y="3073400"/>
          <p14:tracePt t="166972" x="3856038" y="3073400"/>
          <p14:tracePt t="166980" x="3865563" y="3073400"/>
          <p14:tracePt t="167319" x="3892550" y="3073400"/>
          <p14:tracePt t="167326" x="3902075" y="3073400"/>
          <p14:tracePt t="167340" x="3919538" y="3073400"/>
          <p14:tracePt t="167568" x="3902075" y="3073400"/>
          <p14:tracePt t="167574" x="3865563" y="3073400"/>
          <p14:tracePt t="167583" x="3856038" y="3073400"/>
          <p14:tracePt t="167590" x="3838575" y="3073400"/>
          <p14:tracePt t="167599" x="3829050" y="3073400"/>
          <p14:tracePt t="167605" x="3819525" y="3073400"/>
          <p14:tracePt t="167612" x="3792538" y="3073400"/>
          <p14:tracePt t="167620" x="3783013" y="3073400"/>
          <p14:tracePt t="167629" x="3775075" y="3073400"/>
          <p14:tracePt t="167636" x="3765550" y="3073400"/>
          <p14:tracePt t="167644" x="3746500" y="3073400"/>
          <p14:tracePt t="167652" x="3729038" y="3073400"/>
          <p14:tracePt t="167660" x="3709988" y="3073400"/>
          <p14:tracePt t="167668" x="3702050" y="3063875"/>
          <p14:tracePt t="167678" x="3683000" y="3054350"/>
          <p14:tracePt t="167685" x="3656013" y="3046413"/>
          <p14:tracePt t="167693" x="3629025" y="3027363"/>
          <p14:tracePt t="167702" x="3629025" y="3017838"/>
          <p14:tracePt t="167708" x="3609975" y="3000375"/>
          <p14:tracePt t="167716" x="3592513" y="2982913"/>
          <p14:tracePt t="167724" x="3563938" y="2963863"/>
          <p14:tracePt t="167732" x="3563938" y="2954338"/>
          <p14:tracePt t="167740" x="3546475" y="2936875"/>
          <p14:tracePt t="167756" x="3536950" y="2927350"/>
          <p14:tracePt t="167764" x="3527425" y="2927350"/>
          <p14:tracePt t="167774" x="3519488" y="2917825"/>
          <p14:tracePt t="167884" x="3509963" y="2917825"/>
          <p14:tracePt t="167893" x="3500438" y="2909888"/>
          <p14:tracePt t="167900" x="3490913" y="2890838"/>
          <p14:tracePt t="167909" x="3490913" y="2881313"/>
          <p14:tracePt t="167917" x="3490913" y="2863850"/>
          <p14:tracePt t="167926" x="3490913" y="2854325"/>
          <p14:tracePt t="167932" x="3473450" y="2827338"/>
          <p14:tracePt t="167940" x="3473450" y="2817813"/>
          <p14:tracePt t="168022" x="3473450" y="2808288"/>
          <p14:tracePt t="168033" x="3473450" y="2800350"/>
          <p14:tracePt t="168038" x="3482975" y="2781300"/>
          <p14:tracePt t="168046" x="3519488" y="2781300"/>
          <p14:tracePt t="168053" x="3556000" y="2763838"/>
          <p14:tracePt t="168064" x="3592513" y="2763838"/>
          <p14:tracePt t="168069" x="3629025" y="2754313"/>
          <p14:tracePt t="168080" x="3673475" y="2754313"/>
          <p14:tracePt t="168095" x="3738563" y="2744788"/>
          <p14:tracePt t="168100" x="3783013" y="2727325"/>
          <p14:tracePt t="168108" x="3792538" y="2727325"/>
          <p14:tracePt t="168116" x="3819525" y="2727325"/>
          <p14:tracePt t="168126" x="3838575" y="2727325"/>
          <p14:tracePt t="168140" x="3856038" y="2727325"/>
          <p14:tracePt t="168148" x="3865563" y="2727325"/>
          <p14:tracePt t="168164" x="3892550" y="2727325"/>
          <p14:tracePt t="168172" x="3902075" y="2727325"/>
          <p14:tracePt t="168180" x="3919538" y="2727325"/>
          <p14:tracePt t="168188" x="3938588" y="2727325"/>
          <p14:tracePt t="168196" x="3948113" y="2727325"/>
          <p14:tracePt t="168204" x="3984625" y="2727325"/>
          <p14:tracePt t="168212" x="4002088" y="2727325"/>
          <p14:tracePt t="168220" x="4029075" y="2727325"/>
          <p14:tracePt t="168228" x="4048125" y="2754313"/>
          <p14:tracePt t="168236" x="4065588" y="2763838"/>
          <p14:tracePt t="168244" x="4075113" y="2763838"/>
          <p14:tracePt t="168252" x="4084638" y="2771775"/>
          <p14:tracePt t="168270" x="4094163" y="2771775"/>
          <p14:tracePt t="168286" x="4102100" y="2781300"/>
          <p14:tracePt t="168296" x="4111625" y="2790825"/>
          <p14:tracePt t="168319" x="4121150" y="2800350"/>
          <p14:tracePt t="168340" x="4129088" y="2808288"/>
          <p14:tracePt t="168413" x="4138613" y="2817813"/>
          <p14:tracePt t="168436" x="4148138" y="2817813"/>
          <p14:tracePt t="168444" x="4157663" y="2836863"/>
          <p14:tracePt t="168454" x="4157663" y="2844800"/>
          <p14:tracePt t="168468" x="4165600" y="2863850"/>
          <p14:tracePt t="168476" x="4165600" y="2873375"/>
          <p14:tracePt t="168493" x="4165600" y="2881313"/>
          <p14:tracePt t="168500" x="4165600" y="2890838"/>
          <p14:tracePt t="168517" x="4165600" y="2900363"/>
          <p14:tracePt t="168533" x="4165600" y="2909888"/>
          <p14:tracePt t="168548" x="4165600" y="2917825"/>
          <p14:tracePt t="168564" x="4165600" y="2927350"/>
          <p14:tracePt t="168604" x="4165600" y="2954338"/>
          <p14:tracePt t="168629" x="4165600" y="2963863"/>
          <p14:tracePt t="168636" x="4157663" y="2973388"/>
          <p14:tracePt t="168645" x="4148138" y="2982913"/>
          <p14:tracePt t="168652" x="4138613" y="2990850"/>
          <p14:tracePt t="168660" x="4129088" y="3000375"/>
          <p14:tracePt t="168668" x="4111625" y="3017838"/>
          <p14:tracePt t="168677" x="4102100" y="3036888"/>
          <p14:tracePt t="168687" x="4075113" y="3054350"/>
          <p14:tracePt t="168696" x="4065588" y="3063875"/>
          <p14:tracePt t="168702" x="4048125" y="3082925"/>
          <p14:tracePt t="168710" x="4038600" y="3090863"/>
          <p14:tracePt t="168716" x="4029075" y="3100388"/>
          <p14:tracePt t="168724" x="4021138" y="3109913"/>
          <p14:tracePt t="168740" x="4002088" y="3127375"/>
          <p14:tracePt t="168749" x="4002088" y="3136900"/>
          <p14:tracePt t="168780" x="3992563" y="3136900"/>
          <p14:tracePt t="168804" x="3984625" y="3136900"/>
          <p14:tracePt t="168812" x="3965575" y="3136900"/>
          <p14:tracePt t="168836" x="3948113" y="3136900"/>
          <p14:tracePt t="168869" x="3948113" y="3127375"/>
          <p14:tracePt t="169028" x="3948113" y="3119438"/>
          <p14:tracePt t="169044" x="3948113" y="3100388"/>
          <p14:tracePt t="169062" x="3948113" y="3082925"/>
          <p14:tracePt t="169076" x="3956050" y="3073400"/>
          <p14:tracePt t="169084" x="3975100" y="3063875"/>
          <p14:tracePt t="169093" x="3984625" y="3063875"/>
          <p14:tracePt t="169532" x="3992563" y="3063875"/>
          <p14:tracePt t="169540" x="4002088" y="3063875"/>
          <p14:tracePt t="169549" x="4021138" y="3063875"/>
          <p14:tracePt t="169660" x="4029075" y="3063875"/>
          <p14:tracePt t="169758" x="4038600" y="3054350"/>
          <p14:tracePt t="169852" x="4048125" y="3046413"/>
          <p14:tracePt t="169981" x="4057650" y="3046413"/>
          <p14:tracePt t="169988" x="4065588" y="3036888"/>
          <p14:tracePt t="170460" x="4075113" y="3036888"/>
          <p14:tracePt t="170484" x="4084638" y="3036888"/>
          <p14:tracePt t="170492" x="4094163" y="3036888"/>
          <p14:tracePt t="170500" x="4102100" y="3036888"/>
          <p14:tracePt t="170508" x="4102100" y="3046413"/>
          <p14:tracePt t="170524" x="4111625" y="3046413"/>
          <p14:tracePt t="170540" x="4121150" y="3046413"/>
          <p14:tracePt t="170548" x="4138613" y="3046413"/>
          <p14:tracePt t="170556" x="4148138" y="3046413"/>
          <p14:tracePt t="170564" x="4157663" y="3046413"/>
          <p14:tracePt t="170588" x="4175125" y="3054350"/>
          <p14:tracePt t="170596" x="4184650" y="3054350"/>
          <p14:tracePt t="170612" x="4202113" y="3054350"/>
          <p14:tracePt t="170620" x="4230688" y="3054350"/>
          <p14:tracePt t="170628" x="4238625" y="3054350"/>
          <p14:tracePt t="170636" x="4248150" y="3054350"/>
          <p14:tracePt t="170644" x="4275138" y="3054350"/>
          <p14:tracePt t="170652" x="4284663" y="3054350"/>
          <p14:tracePt t="170660" x="4294188" y="3054350"/>
          <p14:tracePt t="170668" x="4303713" y="3054350"/>
          <p14:tracePt t="170677" x="4311650" y="3054350"/>
          <p14:tracePt t="170684" x="4321175" y="3054350"/>
          <p14:tracePt t="170716" x="4330700" y="3054350"/>
          <p14:tracePt t="170740" x="4348163" y="3054350"/>
          <p14:tracePt t="170748" x="4357688" y="3054350"/>
          <p14:tracePt t="170770" x="4367213" y="3054350"/>
          <p14:tracePt t="170775" x="4384675" y="3054350"/>
          <p14:tracePt t="170782" x="4394200" y="3054350"/>
          <p14:tracePt t="170789" x="4403725" y="3054350"/>
          <p14:tracePt t="170797" x="4413250" y="3054350"/>
          <p14:tracePt t="170805" x="4421188" y="3054350"/>
          <p14:tracePt t="170821" x="4430713" y="3054350"/>
          <p14:tracePt t="170832" x="4440238" y="3054350"/>
          <p14:tracePt t="170844" x="4448175" y="3054350"/>
          <p14:tracePt t="170852" x="4467225" y="3054350"/>
          <p14:tracePt t="170860" x="4476750" y="3054350"/>
          <p14:tracePt t="170868" x="4484688" y="3054350"/>
          <p14:tracePt t="170884" x="4521200" y="3054350"/>
          <p14:tracePt t="170893" x="4576763" y="3054350"/>
          <p14:tracePt t="170900" x="4622800" y="3054350"/>
          <p14:tracePt t="170908" x="4676775" y="3054350"/>
          <p14:tracePt t="170916" x="4722813" y="3063875"/>
          <p14:tracePt t="170925" x="4740275" y="3063875"/>
          <p14:tracePt t="170933" x="4776788" y="3073400"/>
          <p14:tracePt t="170941" x="4822825" y="3109913"/>
          <p14:tracePt t="170949" x="4859338" y="3119438"/>
          <p14:tracePt t="170956" x="4886325" y="3127375"/>
          <p14:tracePt t="170964" x="4905375" y="3136900"/>
          <p14:tracePt t="170972" x="4913313" y="3146425"/>
          <p14:tracePt t="171004" x="4922838" y="3146425"/>
          <p14:tracePt t="171021" x="4932363" y="3146425"/>
          <p14:tracePt t="171038" x="4941888" y="3146425"/>
          <p14:tracePt t="171166" x="4922838" y="3146425"/>
          <p14:tracePt t="171177" x="4895850" y="3146425"/>
          <p14:tracePt t="171183" x="4876800" y="3146425"/>
          <p14:tracePt t="171190" x="4849813" y="3146425"/>
          <p14:tracePt t="171196" x="4822825" y="3146425"/>
          <p14:tracePt t="171205" x="4803775" y="3146425"/>
          <p14:tracePt t="171212" x="4786313" y="3146425"/>
          <p14:tracePt t="171220" x="4776788" y="3146425"/>
          <p14:tracePt t="171228" x="4749800" y="3146425"/>
          <p14:tracePt t="171236" x="4730750" y="3136900"/>
          <p14:tracePt t="171252" x="4713288" y="3127375"/>
          <p14:tracePt t="171260" x="4695825" y="3109913"/>
          <p14:tracePt t="171268" x="4676775" y="3082925"/>
          <p14:tracePt t="171276" x="4676775" y="3073400"/>
          <p14:tracePt t="171284" x="4649788" y="3046413"/>
          <p14:tracePt t="171295" x="4640263" y="3036888"/>
          <p14:tracePt t="171300" x="4630738" y="3017838"/>
          <p14:tracePt t="171308" x="4630738" y="3009900"/>
          <p14:tracePt t="171316" x="4613275" y="2990850"/>
          <p14:tracePt t="171325" x="4603750" y="2973388"/>
          <p14:tracePt t="171340" x="4603750" y="2963863"/>
          <p14:tracePt t="171356" x="4603750" y="2954338"/>
          <p14:tracePt t="171380" x="4603750" y="2946400"/>
          <p14:tracePt t="171396" x="4603750" y="2936875"/>
          <p14:tracePt t="171404" x="4603750" y="2927350"/>
          <p14:tracePt t="171412" x="4613275" y="2909888"/>
          <p14:tracePt t="171420" x="4622800" y="2909888"/>
          <p14:tracePt t="171428" x="4649788" y="2890838"/>
          <p14:tracePt t="171436" x="4703763" y="2881313"/>
          <p14:tracePt t="171444" x="4740275" y="2881313"/>
          <p14:tracePt t="171453" x="4803775" y="2854325"/>
          <p14:tracePt t="171460" x="4840288" y="2854325"/>
          <p14:tracePt t="171468" x="4922838" y="2854325"/>
          <p14:tracePt t="171477" x="4995863" y="2854325"/>
          <p14:tracePt t="171484" x="5105400" y="2854325"/>
          <p14:tracePt t="171492" x="5187950" y="2854325"/>
          <p14:tracePt t="171500" x="5241925" y="2854325"/>
          <p14:tracePt t="171509" x="5297488" y="2854325"/>
          <p14:tracePt t="171516" x="5314950" y="2854325"/>
          <p14:tracePt t="171524" x="5334000" y="2854325"/>
          <p14:tracePt t="171532" x="5341938" y="2854325"/>
          <p14:tracePt t="171605" x="5341938" y="2873375"/>
          <p14:tracePt t="171613" x="5341938" y="2881313"/>
          <p14:tracePt t="171623" x="5334000" y="2890838"/>
          <p14:tracePt t="171629" x="5334000" y="2900363"/>
          <p14:tracePt t="171638" x="5324475" y="2909888"/>
          <p14:tracePt t="171646" x="5324475" y="2917825"/>
          <p14:tracePt t="171654" x="5305425" y="2936875"/>
          <p14:tracePt t="171678" x="5297488" y="2946400"/>
          <p14:tracePt t="171767" x="5287963" y="2954338"/>
          <p14:tracePt t="171772" x="5287963" y="2963863"/>
          <p14:tracePt t="171780" x="5268913" y="2973388"/>
          <p14:tracePt t="171788" x="5260975" y="2973388"/>
          <p14:tracePt t="171796" x="5241925" y="2982913"/>
          <p14:tracePt t="171804" x="5232400" y="2982913"/>
          <p14:tracePt t="171812" x="5214938" y="2982913"/>
          <p14:tracePt t="171820" x="5195888" y="2990850"/>
          <p14:tracePt t="171829" x="5187950" y="2990850"/>
          <p14:tracePt t="171836" x="5178425" y="2990850"/>
          <p14:tracePt t="171844" x="5168900" y="2990850"/>
          <p14:tracePt t="171852" x="5151438" y="2990850"/>
          <p14:tracePt t="171868" x="5141913" y="2990850"/>
          <p14:tracePt t="171892" x="5132388" y="2990850"/>
          <p14:tracePt t="171901" x="5122863" y="3000375"/>
          <p14:tracePt t="171934" x="5105400" y="3000375"/>
          <p14:tracePt t="171973" x="5086350" y="3009900"/>
          <p14:tracePt t="171988" x="5078413" y="3009900"/>
          <p14:tracePt t="171997" x="5049838" y="3017838"/>
          <p14:tracePt t="172004" x="5041900" y="3017838"/>
          <p14:tracePt t="172012" x="5005388" y="3027363"/>
          <p14:tracePt t="172029" x="4995863" y="3036888"/>
          <p14:tracePt t="172036" x="4978400" y="3036888"/>
          <p14:tracePt t="172052" x="4968875" y="3046413"/>
          <p14:tracePt t="172068" x="4959350" y="3046413"/>
          <p14:tracePt t="172084" x="4932363" y="3046413"/>
          <p14:tracePt t="172117" x="4922838" y="3046413"/>
          <p14:tracePt t="172206" x="4905375" y="3036888"/>
          <p14:tracePt t="172252" x="4895850" y="3027363"/>
          <p14:tracePt t="172404" x="4886325" y="3017838"/>
          <p14:tracePt t="172412" x="4886325" y="3000375"/>
          <p14:tracePt t="172428" x="4886325" y="2973388"/>
          <p14:tracePt t="172436" x="4886325" y="2954338"/>
          <p14:tracePt t="172444" x="4886325" y="2946400"/>
          <p14:tracePt t="172452" x="4886325" y="2917825"/>
          <p14:tracePt t="172460" x="4886325" y="2909888"/>
          <p14:tracePt t="172468" x="4895850" y="2900363"/>
          <p14:tracePt t="172484" x="4895850" y="2890838"/>
          <p14:tracePt t="172589" x="4895850" y="2909888"/>
          <p14:tracePt t="172598" x="4895850" y="2917825"/>
          <p14:tracePt t="172608" x="4895850" y="2946400"/>
          <p14:tracePt t="172614" x="4895850" y="2954338"/>
          <p14:tracePt t="172694" x="4895850" y="2927350"/>
          <p14:tracePt t="172706" x="4895850" y="2917825"/>
          <p14:tracePt t="172910" x="4895850" y="2909888"/>
          <p14:tracePt t="173032" x="4886325" y="2900363"/>
          <p14:tracePt t="173039" x="4849813" y="2900363"/>
          <p14:tracePt t="173046" x="4813300" y="2927350"/>
          <p14:tracePt t="173053" x="4759325" y="2954338"/>
          <p14:tracePt t="173064" x="4695825" y="2990850"/>
          <p14:tracePt t="173068" x="4576763" y="3017838"/>
          <p14:tracePt t="173080" x="4476750" y="3063875"/>
          <p14:tracePt t="173094" x="4202113" y="3136900"/>
          <p14:tracePt t="173100" x="4057650" y="3146425"/>
          <p14:tracePt t="173108" x="3938588" y="3163888"/>
          <p14:tracePt t="173116" x="3829050" y="3163888"/>
          <p14:tracePt t="173125" x="3738563" y="3192463"/>
          <p14:tracePt t="173132" x="3692525" y="3200400"/>
          <p14:tracePt t="173140" x="3656013" y="3200400"/>
          <p14:tracePt t="173148" x="3619500" y="3200400"/>
          <p14:tracePt t="173164" x="3609975" y="3200400"/>
          <p14:tracePt t="173173" x="3600450" y="3200400"/>
          <p14:tracePt t="173180" x="3592513" y="3200400"/>
          <p14:tracePt t="173220" x="3582988" y="3200400"/>
          <p14:tracePt t="173236" x="3573463" y="3200400"/>
          <p14:tracePt t="173244" x="3546475" y="3200400"/>
          <p14:tracePt t="173268" x="3536950" y="3200400"/>
          <p14:tracePt t="173284" x="3527425" y="3200400"/>
          <p14:tracePt t="173566" x="3527425" y="3192463"/>
          <p14:tracePt t="173574" x="3527425" y="3182938"/>
          <p14:tracePt t="173585" x="3536950" y="3182938"/>
          <p14:tracePt t="173597" x="3536950" y="3173413"/>
          <p14:tracePt t="173613" x="3546475" y="3155950"/>
          <p14:tracePt t="173629" x="3556000" y="3146425"/>
          <p14:tracePt t="173652" x="3563938" y="3136900"/>
          <p14:tracePt t="173774" x="3573463" y="3127375"/>
          <p14:tracePt t="173800" x="3573463" y="3119438"/>
          <p14:tracePt t="174054" x="3582988" y="3119438"/>
          <p14:tracePt t="174183" x="3582988" y="3127375"/>
          <p14:tracePt t="174198" x="3582988" y="3136900"/>
          <p14:tracePt t="174223" x="3573463" y="3136900"/>
          <p14:tracePt t="174230" x="3563938" y="3136900"/>
          <p14:tracePt t="174244" x="3546475" y="3136900"/>
          <p14:tracePt t="174268" x="3536950" y="3136900"/>
          <p14:tracePt t="174284" x="3509963" y="3136900"/>
          <p14:tracePt t="174300" x="3500438" y="3136900"/>
          <p14:tracePt t="174317" x="3490913" y="3127375"/>
          <p14:tracePt t="174328" x="3482975" y="3119438"/>
          <p14:tracePt t="174412" x="3482975" y="3109913"/>
          <p14:tracePt t="174428" x="3482975" y="3090863"/>
          <p14:tracePt t="174437" x="3482975" y="3082925"/>
          <p14:tracePt t="174445" x="3482975" y="3073400"/>
          <p14:tracePt t="174456" x="3482975" y="3063875"/>
          <p14:tracePt t="174460" x="3482975" y="3046413"/>
          <p14:tracePt t="174477" x="3482975" y="3036888"/>
          <p14:tracePt t="174484" x="3482975" y="3009900"/>
          <p14:tracePt t="174492" x="3482975" y="3000375"/>
          <p14:tracePt t="174500" x="3482975" y="2990850"/>
          <p14:tracePt t="174509" x="3490913" y="2973388"/>
          <p14:tracePt t="174526" x="3490913" y="2963863"/>
          <p14:tracePt t="174541" x="3500438" y="2963863"/>
          <p14:tracePt t="174557" x="3509963" y="2963863"/>
          <p14:tracePt t="174565" x="3519488" y="2954338"/>
          <p14:tracePt t="174573" x="3527425" y="2954338"/>
          <p14:tracePt t="174589" x="3536950" y="2946400"/>
          <p14:tracePt t="174605" x="3556000" y="2936875"/>
          <p14:tracePt t="174613" x="3563938" y="2936875"/>
          <p14:tracePt t="174629" x="3573463" y="2936875"/>
          <p14:tracePt t="174637" x="3582988" y="2936875"/>
          <p14:tracePt t="174644" x="3600450" y="2927350"/>
          <p14:tracePt t="174652" x="3600450" y="2917825"/>
          <p14:tracePt t="174660" x="3619500" y="2909888"/>
          <p14:tracePt t="174676" x="3636963" y="2909888"/>
          <p14:tracePt t="174685" x="3656013" y="2909888"/>
          <p14:tracePt t="174693" x="3665538" y="2909888"/>
          <p14:tracePt t="174700" x="3692525" y="2900363"/>
          <p14:tracePt t="174709" x="3702050" y="2900363"/>
          <p14:tracePt t="174724" x="3719513" y="2900363"/>
          <p14:tracePt t="174733" x="3738563" y="2900363"/>
          <p14:tracePt t="174741" x="3756025" y="2890838"/>
          <p14:tracePt t="174757" x="3783013" y="2890838"/>
          <p14:tracePt t="174768" x="3802063" y="2890838"/>
          <p14:tracePt t="174773" x="3829050" y="2890838"/>
          <p14:tracePt t="174782" x="3846513" y="2890838"/>
          <p14:tracePt t="174789" x="3883025" y="2890838"/>
          <p14:tracePt t="174797" x="3929063" y="2890838"/>
          <p14:tracePt t="174806" x="3956050" y="2890838"/>
          <p14:tracePt t="174814" x="4002088" y="2890838"/>
          <p14:tracePt t="174821" x="4038600" y="2890838"/>
          <p14:tracePt t="174835" x="4057650" y="2890838"/>
          <p14:tracePt t="174836" x="4084638" y="2890838"/>
          <p14:tracePt t="174844" x="4102100" y="2890838"/>
          <p14:tracePt t="174852" x="4138613" y="2917825"/>
          <p14:tracePt t="174876" x="4148138" y="2917825"/>
          <p14:tracePt t="174892" x="4165600" y="2917825"/>
          <p14:tracePt t="174909" x="4175125" y="2917825"/>
          <p14:tracePt t="174958" x="4184650" y="2917825"/>
          <p14:tracePt t="174987" x="4202113" y="2927350"/>
          <p14:tracePt t="175000" x="4221163" y="2936875"/>
          <p14:tracePt t="175006" x="4238625" y="2954338"/>
          <p14:tracePt t="175014" x="4248150" y="2963863"/>
          <p14:tracePt t="175020" x="4267200" y="2973388"/>
          <p14:tracePt t="175029" x="4284663" y="2982913"/>
          <p14:tracePt t="175036" x="4321175" y="3017838"/>
          <p14:tracePt t="175046" x="4330700" y="3017838"/>
          <p14:tracePt t="175061" x="4348163" y="3027363"/>
          <p14:tracePt t="175094" x="4376738" y="3036888"/>
          <p14:tracePt t="175508" x="4376738" y="3046413"/>
          <p14:tracePt t="177549" x="4376738" y="3054350"/>
          <p14:tracePt t="177564" x="4367213" y="3054350"/>
          <p14:tracePt t="177573" x="4357688" y="3063875"/>
          <p14:tracePt t="178532" x="4348163" y="3073400"/>
          <p14:tracePt t="178540" x="4340225" y="3082925"/>
          <p14:tracePt t="178548" x="4330700" y="3090863"/>
          <p14:tracePt t="178564" x="4321175" y="3100388"/>
          <p14:tracePt t="179038" x="4311650" y="3100388"/>
          <p14:tracePt t="179055" x="4303713" y="3100388"/>
          <p14:tracePt t="179070" x="4294188" y="3090863"/>
          <p14:tracePt t="179124" x="4284663" y="3090863"/>
          <p14:tracePt t="179133" x="4275138" y="3090863"/>
          <p14:tracePt t="179142" x="4267200" y="3090863"/>
          <p14:tracePt t="179148" x="4257675" y="3100388"/>
          <p14:tracePt t="179156" x="4248150" y="3100388"/>
          <p14:tracePt t="179164" x="4238625" y="3109913"/>
          <p14:tracePt t="179172" x="4230688" y="3119438"/>
          <p14:tracePt t="179254" x="4230688" y="3100388"/>
          <p14:tracePt t="179270" x="4230688" y="3090863"/>
          <p14:tracePt t="179280" x="4230688" y="3082925"/>
          <p14:tracePt t="179373" x="4221163" y="3073400"/>
          <p14:tracePt t="179388" x="4211638" y="3073400"/>
          <p14:tracePt t="179476" x="4202113" y="3073400"/>
          <p14:tracePt t="179492" x="4194175" y="3073400"/>
          <p14:tracePt t="179502" x="4175125" y="3073400"/>
          <p14:tracePt t="179524" x="4165600" y="3073400"/>
          <p14:tracePt t="179532" x="4148138" y="3073400"/>
          <p14:tracePt t="179540" x="4111625" y="3073400"/>
          <p14:tracePt t="179548" x="4102100" y="3073400"/>
          <p14:tracePt t="179556" x="4048125" y="3090863"/>
          <p14:tracePt t="179564" x="3992563" y="3109913"/>
          <p14:tracePt t="179572" x="3911600" y="3136900"/>
          <p14:tracePt t="179580" x="3819525" y="3136900"/>
          <p14:tracePt t="179588" x="3746500" y="3155950"/>
          <p14:tracePt t="179596" x="3665538" y="3173413"/>
          <p14:tracePt t="179604" x="3536950" y="3182938"/>
          <p14:tracePt t="179613" x="3390900" y="3200400"/>
          <p14:tracePt t="179620" x="3263900" y="3228975"/>
          <p14:tracePt t="179628" x="3127375" y="3246438"/>
          <p14:tracePt t="179636" x="2998788" y="3255963"/>
          <p14:tracePt t="179644" x="2871788" y="3273425"/>
          <p14:tracePt t="179652" x="2771775" y="3302000"/>
          <p14:tracePt t="179660" x="2679700" y="3302000"/>
          <p14:tracePt t="179668" x="2643188" y="3309938"/>
          <p14:tracePt t="179676" x="2589213" y="3309938"/>
          <p14:tracePt t="179684" x="2552700" y="3309938"/>
          <p14:tracePt t="179692" x="2525713" y="3309938"/>
          <p14:tracePt t="179703" x="2498725" y="3309938"/>
          <p14:tracePt t="179709" x="2489200" y="3309938"/>
          <p14:tracePt t="179716" x="2470150" y="3309938"/>
          <p14:tracePt t="179725" x="2443163" y="3309938"/>
          <p14:tracePt t="179732" x="2425700" y="3309938"/>
          <p14:tracePt t="179740" x="2397125" y="3309938"/>
          <p14:tracePt t="179748" x="2352675" y="3309938"/>
          <p14:tracePt t="179756" x="2343150" y="3309938"/>
          <p14:tracePt t="179764" x="2333625" y="3319463"/>
          <p14:tracePt t="179772" x="2306638" y="3319463"/>
          <p14:tracePt t="179780" x="2287588" y="3319463"/>
          <p14:tracePt t="179788" x="2260600" y="3328988"/>
          <p14:tracePt t="179796" x="2251075" y="3328988"/>
          <p14:tracePt t="179804" x="2233613" y="3346450"/>
          <p14:tracePt t="179812" x="2224088" y="3346450"/>
          <p14:tracePt t="179820" x="2206625" y="3346450"/>
          <p14:tracePt t="179832" x="2197100" y="3355975"/>
          <p14:tracePt t="179852" x="2179638" y="3355975"/>
          <p14:tracePt t="179868" x="2179638" y="3365500"/>
          <p14:tracePt t="180198" x="2206625" y="3365500"/>
          <p14:tracePt t="180208" x="2214563" y="3355975"/>
          <p14:tracePt t="180213" x="2224088" y="3346450"/>
          <p14:tracePt t="180221" x="2243138" y="3346450"/>
          <p14:tracePt t="180228" x="2251075" y="3346450"/>
          <p14:tracePt t="180244" x="2251075" y="3338513"/>
          <p14:tracePt t="180268" x="2260600" y="3338513"/>
          <p14:tracePt t="180292" x="2279650" y="3338513"/>
          <p14:tracePt t="180300" x="2287588" y="3338513"/>
          <p14:tracePt t="180309" x="2316163" y="3338513"/>
          <p14:tracePt t="180316" x="2333625" y="3338513"/>
          <p14:tracePt t="180329" x="2333625" y="3346450"/>
          <p14:tracePt t="180331" x="2352675" y="3365500"/>
          <p14:tracePt t="180340" x="2370138" y="3365500"/>
          <p14:tracePt t="180348" x="2389188" y="3375025"/>
          <p14:tracePt t="180356" x="2406650" y="3392488"/>
          <p14:tracePt t="180364" x="2416175" y="3392488"/>
          <p14:tracePt t="180372" x="2425700" y="3392488"/>
          <p14:tracePt t="180380" x="2433638" y="3392488"/>
          <p14:tracePt t="180390" x="2452688" y="3392488"/>
          <p14:tracePt t="180396" x="2470150" y="3392488"/>
          <p14:tracePt t="180404" x="2479675" y="3392488"/>
          <p14:tracePt t="180412" x="2498725" y="3392488"/>
          <p14:tracePt t="180420" x="2506663" y="3392488"/>
          <p14:tracePt t="180429" x="2516188" y="3392488"/>
          <p14:tracePt t="180437" x="2543175" y="3392488"/>
          <p14:tracePt t="180453" x="2552700" y="3392488"/>
          <p14:tracePt t="180476" x="2562225" y="3402013"/>
          <p14:tracePt t="180495" x="2579688" y="3402013"/>
          <p14:tracePt t="180502" x="2589213" y="3411538"/>
          <p14:tracePt t="180517" x="2598738" y="3419475"/>
          <p14:tracePt t="180533" x="2616200" y="3429000"/>
          <p14:tracePt t="180557" x="2625725" y="3429000"/>
          <p14:tracePt t="180580" x="2635250" y="3429000"/>
          <p14:tracePt t="180604" x="2643188" y="3429000"/>
          <p14:tracePt t="180620" x="2662238" y="3429000"/>
          <p14:tracePt t="180628" x="2679700" y="3429000"/>
          <p14:tracePt t="180636" x="2689225" y="3429000"/>
          <p14:tracePt t="180644" x="2708275" y="3429000"/>
          <p14:tracePt t="180652" x="2725738" y="3429000"/>
          <p14:tracePt t="180660" x="2771775" y="3429000"/>
          <p14:tracePt t="180668" x="2798763" y="3429000"/>
          <p14:tracePt t="180676" x="2825750" y="3429000"/>
          <p14:tracePt t="180684" x="2871788" y="3429000"/>
          <p14:tracePt t="180692" x="2908300" y="3429000"/>
          <p14:tracePt t="180702" x="2954338" y="3446463"/>
          <p14:tracePt t="180709" x="2971800" y="3446463"/>
          <p14:tracePt t="180716" x="3008313" y="3446463"/>
          <p14:tracePt t="180725" x="3027363" y="3446463"/>
          <p14:tracePt t="180732" x="3044825" y="3446463"/>
          <p14:tracePt t="180741" x="3054350" y="3446463"/>
          <p14:tracePt t="180764" x="3063875" y="3446463"/>
          <p14:tracePt t="180773" x="3071813" y="3446463"/>
          <p14:tracePt t="180780" x="3081338" y="3446463"/>
          <p14:tracePt t="180788" x="3090863" y="3438525"/>
          <p14:tracePt t="180796" x="3100388" y="3438525"/>
          <p14:tracePt t="180804" x="3117850" y="3429000"/>
          <p14:tracePt t="180812" x="3136900" y="3429000"/>
          <p14:tracePt t="180822" x="3154363" y="3419475"/>
          <p14:tracePt t="180837" x="3208338" y="3392488"/>
          <p14:tracePt t="180844" x="3236913" y="3382963"/>
          <p14:tracePt t="180862" x="3244850" y="3375025"/>
          <p14:tracePt t="180869" x="3273425" y="3365500"/>
          <p14:tracePt t="180877" x="3281363" y="3355975"/>
          <p14:tracePt t="181064" x="3290888" y="3355975"/>
          <p14:tracePt t="181076" x="3309938" y="3355975"/>
          <p14:tracePt t="181084" x="3317875" y="3355975"/>
          <p14:tracePt t="181093" x="3327400" y="3355975"/>
          <p14:tracePt t="181100" x="3346450" y="3355975"/>
          <p14:tracePt t="181109" x="3382963" y="3355975"/>
          <p14:tracePt t="181116" x="3419475" y="3355975"/>
          <p14:tracePt t="181124" x="3463925" y="3355975"/>
          <p14:tracePt t="181132" x="3500438" y="3355975"/>
          <p14:tracePt t="181140" x="3519488" y="3355975"/>
          <p14:tracePt t="181148" x="3563938" y="3355975"/>
          <p14:tracePt t="181156" x="3619500" y="3365500"/>
          <p14:tracePt t="181164" x="3665538" y="3382963"/>
          <p14:tracePt t="181172" x="3692525" y="3402013"/>
          <p14:tracePt t="181180" x="3738563" y="3402013"/>
          <p14:tracePt t="181188" x="3765550" y="3411538"/>
          <p14:tracePt t="181196" x="3792538" y="3411538"/>
          <p14:tracePt t="181204" x="3819525" y="3411538"/>
          <p14:tracePt t="181212" x="3829050" y="3411538"/>
          <p14:tracePt t="181220" x="3838575" y="3411538"/>
          <p14:tracePt t="181228" x="3856038" y="3411538"/>
          <p14:tracePt t="181255" x="3865563" y="3411538"/>
          <p14:tracePt t="181606" x="3892550" y="3411538"/>
          <p14:tracePt t="181614" x="3902075" y="3411538"/>
          <p14:tracePt t="181630" x="3911600" y="3411538"/>
          <p14:tracePt t="181638" x="3919538" y="3411538"/>
          <p14:tracePt t="181669" x="3938588" y="3411538"/>
          <p14:tracePt t="181733" x="3948113" y="3411538"/>
          <p14:tracePt t="181748" x="3956050" y="3411538"/>
          <p14:tracePt t="181758" x="3975100" y="3411538"/>
          <p14:tracePt t="181769" x="3992563" y="3411538"/>
          <p14:tracePt t="181775" x="4002088" y="3411538"/>
          <p14:tracePt t="181781" x="4029075" y="3411538"/>
          <p14:tracePt t="181788" x="4038600" y="3411538"/>
          <p14:tracePt t="181804" x="4065588" y="3411538"/>
          <p14:tracePt t="181812" x="4084638" y="3411538"/>
          <p14:tracePt t="181820" x="4102100" y="3411538"/>
          <p14:tracePt t="181829" x="4111625" y="3411538"/>
          <p14:tracePt t="181942" x="4121150" y="3402013"/>
          <p14:tracePt t="182055" x="4111625" y="3402013"/>
          <p14:tracePt t="182070" x="4102100" y="3402013"/>
          <p14:tracePt t="182077" x="4102100" y="3411538"/>
          <p14:tracePt t="182094" x="4084638" y="3419475"/>
          <p14:tracePt t="182116" x="4075113" y="3419475"/>
          <p14:tracePt t="182126" x="4065588" y="3419475"/>
          <p14:tracePt t="182133" x="4048125" y="3419475"/>
          <p14:tracePt t="182145" x="4029075" y="3419475"/>
          <p14:tracePt t="182149" x="3992563" y="3419475"/>
          <p14:tracePt t="182157" x="3938588" y="3419475"/>
          <p14:tracePt t="182166" x="3865563" y="3419475"/>
          <p14:tracePt t="182173" x="3792538" y="3419475"/>
          <p14:tracePt t="182182" x="3683000" y="3419475"/>
          <p14:tracePt t="182190" x="3592513" y="3419475"/>
          <p14:tracePt t="182197" x="3463925" y="3419475"/>
          <p14:tracePt t="182204" x="3346450" y="3419475"/>
          <p14:tracePt t="182212" x="3254375" y="3419475"/>
          <p14:tracePt t="182220" x="3163888" y="3419475"/>
          <p14:tracePt t="182228" x="3071813" y="3419475"/>
          <p14:tracePt t="182236" x="2981325" y="3419475"/>
          <p14:tracePt t="182244" x="2871788" y="3419475"/>
          <p14:tracePt t="182252" x="2798763" y="3419475"/>
          <p14:tracePt t="182260" x="2708275" y="3419475"/>
          <p14:tracePt t="182268" x="2616200" y="3419475"/>
          <p14:tracePt t="182276" x="2525713" y="3419475"/>
          <p14:tracePt t="182284" x="2397125" y="3429000"/>
          <p14:tracePt t="182292" x="2279650" y="3455988"/>
          <p14:tracePt t="182300" x="2187575" y="3475038"/>
          <p14:tracePt t="182308" x="2078038" y="3482975"/>
          <p14:tracePt t="182316" x="1978025" y="3482975"/>
          <p14:tracePt t="182325" x="1905000" y="3482975"/>
          <p14:tracePt t="182332" x="1814513" y="3482975"/>
          <p14:tracePt t="182341" x="1787525" y="3482975"/>
          <p14:tracePt t="182348" x="1731963" y="3482975"/>
          <p14:tracePt t="182358" x="1695450" y="3482975"/>
          <p14:tracePt t="182365" x="1658938" y="3482975"/>
          <p14:tracePt t="182378" x="1641475" y="3482975"/>
          <p14:tracePt t="182389" x="1631950" y="3482975"/>
          <p14:tracePt t="182397" x="1622425" y="3482975"/>
          <p14:tracePt t="182421" x="1612900" y="3482975"/>
          <p14:tracePt t="182437" x="1604963" y="3482975"/>
          <p14:tracePt t="182445" x="1595438" y="3482975"/>
          <p14:tracePt t="182801" x="1585913" y="3482975"/>
          <p14:tracePt t="182807" x="1576388" y="3492500"/>
          <p14:tracePt t="182821" x="1568450" y="3492500"/>
          <p14:tracePt t="182831" x="1549400" y="3511550"/>
          <p14:tracePt t="182836" x="1531938" y="3511550"/>
          <p14:tracePt t="182844" x="1522413" y="3519488"/>
          <p14:tracePt t="182852" x="1495425" y="3519488"/>
          <p14:tracePt t="182860" x="1485900" y="3519488"/>
          <p14:tracePt t="182868" x="1468438" y="3529013"/>
          <p14:tracePt t="182876" x="1449388" y="3529013"/>
          <p14:tracePt t="182884" x="1439863" y="3529013"/>
          <p14:tracePt t="182892" x="1403350" y="3529013"/>
          <p14:tracePt t="182900" x="1395413" y="3529013"/>
          <p14:tracePt t="182908" x="1385888" y="3529013"/>
          <p14:tracePt t="182916" x="1366838" y="3529013"/>
          <p14:tracePt t="182925" x="1358900" y="3529013"/>
          <p14:tracePt t="182932" x="1349375" y="3529013"/>
          <p14:tracePt t="182948" x="1339850" y="3529013"/>
          <p14:tracePt t="182956" x="1322388" y="3529013"/>
          <p14:tracePt t="182964" x="1312863" y="3529013"/>
          <p14:tracePt t="182972" x="1312863" y="3519488"/>
          <p14:tracePt t="182997" x="1303338" y="3519488"/>
          <p14:tracePt t="183005" x="1293813" y="3519488"/>
          <p14:tracePt t="183021" x="1285875" y="3519488"/>
          <p14:tracePt t="183029" x="1276350" y="3511550"/>
          <p14:tracePt t="183062" x="1266825" y="3502025"/>
          <p14:tracePt t="183069" x="1266825" y="3492500"/>
          <p14:tracePt t="183079" x="1266825" y="3482975"/>
          <p14:tracePt t="183093" x="1266825" y="3475038"/>
          <p14:tracePt t="183100" x="1266825" y="3465513"/>
          <p14:tracePt t="183109" x="1266825" y="3446463"/>
          <p14:tracePt t="183116" x="1266825" y="3429000"/>
          <p14:tracePt t="183125" x="1266825" y="3411538"/>
          <p14:tracePt t="183132" x="1266825" y="3392488"/>
          <p14:tracePt t="183140" x="1266825" y="3365500"/>
          <p14:tracePt t="183148" x="1266825" y="3355975"/>
          <p14:tracePt t="183156" x="1266825" y="3338513"/>
          <p14:tracePt t="183164" x="1266825" y="3319463"/>
          <p14:tracePt t="183172" x="1266825" y="3302000"/>
          <p14:tracePt t="183180" x="1276350" y="3282950"/>
          <p14:tracePt t="183188" x="1285875" y="3273425"/>
          <p14:tracePt t="183196" x="1285875" y="3255963"/>
          <p14:tracePt t="183204" x="1293813" y="3246438"/>
          <p14:tracePt t="183212" x="1312863" y="3228975"/>
          <p14:tracePt t="183244" x="1322388" y="3219450"/>
          <p14:tracePt t="183287" x="1330325" y="3209925"/>
          <p14:tracePt t="183328" x="1339850" y="3209925"/>
          <p14:tracePt t="183332" x="1339850" y="3219450"/>
          <p14:tracePt t="183340" x="1358900" y="3236913"/>
          <p14:tracePt t="183357" x="1366838" y="3236913"/>
          <p14:tracePt t="183428" x="1376363" y="3255963"/>
          <p14:tracePt t="183494" x="1376363" y="3265488"/>
          <p14:tracePt t="183505" x="1376363" y="3273425"/>
          <p14:tracePt t="183510" x="1376363" y="3292475"/>
          <p14:tracePt t="183519" x="1376363" y="3309938"/>
          <p14:tracePt t="183533" x="1376363" y="3346450"/>
          <p14:tracePt t="183542" x="1376363" y="3355975"/>
          <p14:tracePt t="183549" x="1376363" y="3365500"/>
          <p14:tracePt t="183557" x="1376363" y="3382963"/>
          <p14:tracePt t="183565" x="1376363" y="3392488"/>
          <p14:tracePt t="183589" x="1385888" y="3402013"/>
          <p14:tracePt t="183645" x="1395413" y="3402013"/>
          <p14:tracePt t="183653" x="1403350" y="3402013"/>
          <p14:tracePt t="183670" x="1412875" y="3402013"/>
          <p14:tracePt t="183692" x="1422400" y="3402013"/>
          <p14:tracePt t="183840" x="1431925" y="3392488"/>
          <p14:tracePt t="183846" x="1439863" y="3382963"/>
          <p14:tracePt t="183854" x="1449388" y="3375025"/>
          <p14:tracePt t="183861" x="1476375" y="3365500"/>
          <p14:tracePt t="183869" x="1495425" y="3355975"/>
          <p14:tracePt t="183878" x="1531938" y="3346450"/>
          <p14:tracePt t="183884" x="1549400" y="3338513"/>
          <p14:tracePt t="183893" x="1604963" y="3328988"/>
          <p14:tracePt t="183900" x="1631950" y="3328988"/>
          <p14:tracePt t="183907" x="1677988" y="3328988"/>
          <p14:tracePt t="183916" x="1704975" y="3302000"/>
          <p14:tracePt t="183925" x="1731963" y="3302000"/>
          <p14:tracePt t="183932" x="1751013" y="3302000"/>
          <p14:tracePt t="183940" x="1768475" y="3302000"/>
          <p14:tracePt t="183948" x="1778000" y="3302000"/>
          <p14:tracePt t="183956" x="1787525" y="3292475"/>
          <p14:tracePt t="184102" x="1787525" y="3302000"/>
          <p14:tracePt t="184118" x="1795463" y="3319463"/>
          <p14:tracePt t="184142" x="1795463" y="3328988"/>
          <p14:tracePt t="184166" x="1795463" y="3338513"/>
          <p14:tracePt t="184182" x="1795463" y="3346450"/>
          <p14:tracePt t="184197" x="1795463" y="3365500"/>
          <p14:tracePt t="184204" x="1787525" y="3382963"/>
          <p14:tracePt t="184212" x="1787525" y="3392488"/>
          <p14:tracePt t="184220" x="1778000" y="3411538"/>
          <p14:tracePt t="184228" x="1768475" y="3419475"/>
          <p14:tracePt t="184236" x="1758950" y="3438525"/>
          <p14:tracePt t="184244" x="1741488" y="3455988"/>
          <p14:tracePt t="184252" x="1731963" y="3465513"/>
          <p14:tracePt t="184270" x="1722438" y="3475038"/>
          <p14:tracePt t="184301" x="1714500" y="3482975"/>
          <p14:tracePt t="184310" x="1704975" y="3482975"/>
          <p14:tracePt t="184325" x="1695450" y="3482975"/>
          <p14:tracePt t="184332" x="1685925" y="3502025"/>
          <p14:tracePt t="184349" x="1649413" y="3511550"/>
          <p14:tracePt t="184360" x="1641475" y="3511550"/>
          <p14:tracePt t="184365" x="1622425" y="3511550"/>
          <p14:tracePt t="184374" x="1595438" y="3519488"/>
          <p14:tracePt t="184380" x="1568450" y="3519488"/>
          <p14:tracePt t="184388" x="1549400" y="3519488"/>
          <p14:tracePt t="184398" x="1522413" y="3519488"/>
          <p14:tracePt t="184411" x="1504950" y="3519488"/>
          <p14:tracePt t="184412" x="1476375" y="3538538"/>
          <p14:tracePt t="184423" x="1449388" y="3538538"/>
          <p14:tracePt t="184428" x="1412875" y="3556000"/>
          <p14:tracePt t="184436" x="1376363" y="3556000"/>
          <p14:tracePt t="184444" x="1358900" y="3556000"/>
          <p14:tracePt t="184454" x="1330325" y="3565525"/>
          <p14:tracePt t="184460" x="1322388" y="3565525"/>
          <p14:tracePt t="184468" x="1312863" y="3565525"/>
          <p14:tracePt t="184476" x="1285875" y="3565525"/>
          <p14:tracePt t="184484" x="1276350" y="3565525"/>
          <p14:tracePt t="184492" x="1266825" y="3565525"/>
          <p14:tracePt t="184500" x="1258888" y="3565525"/>
          <p14:tracePt t="184508" x="1239838" y="3565525"/>
          <p14:tracePt t="184516" x="1230313" y="3565525"/>
          <p14:tracePt t="184525" x="1222375" y="3556000"/>
          <p14:tracePt t="184532" x="1203325" y="3556000"/>
          <p14:tracePt t="184541" x="1193800" y="3556000"/>
          <p14:tracePt t="184548" x="1185863" y="3556000"/>
          <p14:tracePt t="184556" x="1149350" y="3556000"/>
          <p14:tracePt t="184572" x="1120775" y="3556000"/>
          <p14:tracePt t="184580" x="1103313" y="3556000"/>
          <p14:tracePt t="184588" x="1057275" y="3556000"/>
          <p14:tracePt t="184596" x="1047750" y="3556000"/>
          <p14:tracePt t="184604" x="1030288" y="3556000"/>
          <p14:tracePt t="184612" x="1011238" y="3556000"/>
          <p14:tracePt t="184621" x="1003300" y="3556000"/>
          <p14:tracePt t="184628" x="974725" y="3556000"/>
          <p14:tracePt t="184636" x="966788" y="3556000"/>
          <p14:tracePt t="184644" x="957263" y="3556000"/>
          <p14:tracePt t="184652" x="939800" y="3556000"/>
          <p14:tracePt t="184668" x="930275" y="3556000"/>
          <p14:tracePt t="184676" x="920750" y="3548063"/>
          <p14:tracePt t="184693" x="903288" y="3538538"/>
          <p14:tracePt t="184703" x="893763" y="3538538"/>
          <p14:tracePt t="184708" x="884238" y="3529013"/>
          <p14:tracePt t="184716" x="874713" y="3519488"/>
          <p14:tracePt t="184740" x="866775" y="3511550"/>
          <p14:tracePt t="184767" x="857250" y="3511550"/>
          <p14:tracePt t="184796" x="847725" y="3502025"/>
          <p14:tracePt t="184828" x="847725" y="3492500"/>
          <p14:tracePt t="184852" x="847725" y="3482975"/>
          <p14:tracePt t="184886" x="847725" y="3475038"/>
          <p14:tracePt t="184893" x="847725" y="3446463"/>
          <p14:tracePt t="184902" x="847725" y="3438525"/>
          <p14:tracePt t="184910" x="847725" y="3411538"/>
          <p14:tracePt t="184917" x="847725" y="3392488"/>
          <p14:tracePt t="184927" x="857250" y="3346450"/>
          <p14:tracePt t="184933" x="866775" y="3328988"/>
          <p14:tracePt t="184940" x="874713" y="3292475"/>
          <p14:tracePt t="184948" x="903288" y="3273425"/>
          <p14:tracePt t="184957" x="911225" y="3255963"/>
          <p14:tracePt t="184965" x="930275" y="3228975"/>
          <p14:tracePt t="184973" x="939800" y="3200400"/>
          <p14:tracePt t="184983" x="947738" y="3200400"/>
          <p14:tracePt t="184989" x="947738" y="3192463"/>
          <p14:tracePt t="185006" x="957263" y="3182938"/>
          <p14:tracePt t="185024" x="974725" y="3182938"/>
          <p14:tracePt t="185030" x="984250" y="3182938"/>
          <p14:tracePt t="185036" x="1003300" y="3182938"/>
          <p14:tracePt t="185045" x="1030288" y="3182938"/>
          <p14:tracePt t="185053" x="1039813" y="3182938"/>
          <p14:tracePt t="185061" x="1076325" y="3173413"/>
          <p14:tracePt t="185068" x="1103313" y="3173413"/>
          <p14:tracePt t="185079" x="1149350" y="3155950"/>
          <p14:tracePt t="185084" x="1176338" y="3155950"/>
          <p14:tracePt t="185095" x="1222375" y="3146425"/>
          <p14:tracePt t="185101" x="1276350" y="3136900"/>
          <p14:tracePt t="185110" x="1293813" y="3136900"/>
          <p14:tracePt t="185117" x="1322388" y="3136900"/>
          <p14:tracePt t="185128" x="1339850" y="3136900"/>
          <p14:tracePt t="185133" x="1349375" y="3136900"/>
          <p14:tracePt t="185144" x="1366838" y="3127375"/>
          <p14:tracePt t="185149" x="1385888" y="3119438"/>
          <p14:tracePt t="185157" x="1395413" y="3109913"/>
          <p14:tracePt t="185197" x="1412875" y="3109913"/>
          <p14:tracePt t="185207" x="1422400" y="3109913"/>
          <p14:tracePt t="185212" x="1431925" y="3109913"/>
          <p14:tracePt t="185220" x="1468438" y="3119438"/>
          <p14:tracePt t="185228" x="1485900" y="3136900"/>
          <p14:tracePt t="185236" x="1495425" y="3146425"/>
          <p14:tracePt t="185244" x="1522413" y="3173413"/>
          <p14:tracePt t="185252" x="1531938" y="3182938"/>
          <p14:tracePt t="185260" x="1541463" y="3200400"/>
          <p14:tracePt t="185268" x="1541463" y="3209925"/>
          <p14:tracePt t="185439" x="1549400" y="3209925"/>
          <p14:tracePt t="185445" x="1549400" y="3219450"/>
          <p14:tracePt t="185456" x="1549400" y="3236913"/>
          <p14:tracePt t="185462" x="1549400" y="3246438"/>
          <p14:tracePt t="185469" x="1549400" y="3265488"/>
          <p14:tracePt t="185476" x="1549400" y="3273425"/>
          <p14:tracePt t="185492" x="1549400" y="3302000"/>
          <p14:tracePt t="185500" x="1549400" y="3309938"/>
          <p14:tracePt t="185508" x="1549400" y="3319463"/>
          <p14:tracePt t="185526" x="1549400" y="3328988"/>
          <p14:tracePt t="185624" x="1549400" y="3346450"/>
          <p14:tracePt t="185631" x="1549400" y="3355975"/>
          <p14:tracePt t="185646" x="1549400" y="3365500"/>
          <p14:tracePt t="185655" x="1549400" y="3392488"/>
          <p14:tracePt t="185660" x="1549400" y="3411538"/>
          <p14:tracePt t="185671" x="1549400" y="3429000"/>
          <p14:tracePt t="185677" x="1549400" y="3446463"/>
          <p14:tracePt t="185686" x="1541463" y="3465513"/>
          <p14:tracePt t="185693" x="1541463" y="3475038"/>
          <p14:tracePt t="185708" x="1541463" y="3482975"/>
          <p14:tracePt t="185725" x="1531938" y="3492500"/>
          <p14:tracePt t="185774" x="1522413" y="3492500"/>
          <p14:tracePt t="185854" x="1522413" y="3502025"/>
          <p14:tracePt t="185862" x="1522413" y="3511550"/>
          <p14:tracePt t="185870" x="1512888" y="3519488"/>
          <p14:tracePt t="185878" x="1504950" y="3529013"/>
          <p14:tracePt t="185886" x="1476375" y="3538538"/>
          <p14:tracePt t="185894" x="1458913" y="3538538"/>
          <p14:tracePt t="185900" x="1412875" y="3548063"/>
          <p14:tracePt t="185916" x="1385888" y="3548063"/>
          <p14:tracePt t="185926" x="1366838" y="3548063"/>
          <p14:tracePt t="185932" x="1339850" y="3548063"/>
          <p14:tracePt t="185941" x="1330325" y="3548063"/>
          <p14:tracePt t="185948" x="1303338" y="3548063"/>
          <p14:tracePt t="185956" x="1293813" y="3548063"/>
          <p14:tracePt t="185964" x="1276350" y="3548063"/>
          <p14:tracePt t="185972" x="1258888" y="3548063"/>
          <p14:tracePt t="185981" x="1249363" y="3548063"/>
          <p14:tracePt t="185997" x="1239838" y="3548063"/>
          <p14:tracePt t="186005" x="1222375" y="3548063"/>
          <p14:tracePt t="186013" x="1212850" y="3548063"/>
          <p14:tracePt t="186020" x="1193800" y="3548063"/>
          <p14:tracePt t="186028" x="1176338" y="3548063"/>
          <p14:tracePt t="186036" x="1166813" y="3548063"/>
          <p14:tracePt t="186060" x="1139825" y="3548063"/>
          <p14:tracePt t="186068" x="1130300" y="3548063"/>
          <p14:tracePt t="186077" x="1120775" y="3548063"/>
          <p14:tracePt t="186084" x="1112838" y="3548063"/>
          <p14:tracePt t="186093" x="1093788" y="3548063"/>
          <p14:tracePt t="186100" x="1076325" y="3529013"/>
          <p14:tracePt t="186107" x="1066800" y="3519488"/>
          <p14:tracePt t="186116" x="1047750" y="3511550"/>
          <p14:tracePt t="186132" x="1030288" y="3502025"/>
          <p14:tracePt t="186142" x="1020763" y="3482975"/>
          <p14:tracePt t="186148" x="1011238" y="3482975"/>
          <p14:tracePt t="186157" x="993775" y="3475038"/>
          <p14:tracePt t="186164" x="984250" y="3465513"/>
          <p14:tracePt t="186174" x="974725" y="3455988"/>
          <p14:tracePt t="186180" x="974725" y="3438525"/>
          <p14:tracePt t="186189" x="974725" y="3429000"/>
          <p14:tracePt t="186196" x="974725" y="3402013"/>
          <p14:tracePt t="186204" x="947738" y="3365500"/>
          <p14:tracePt t="186212" x="939800" y="3346450"/>
          <p14:tracePt t="186220" x="939800" y="3338513"/>
          <p14:tracePt t="186228" x="930275" y="3302000"/>
          <p14:tracePt t="186236" x="930275" y="3282950"/>
          <p14:tracePt t="186244" x="930275" y="3255963"/>
          <p14:tracePt t="186252" x="930275" y="3236913"/>
          <p14:tracePt t="186260" x="903288" y="3209925"/>
          <p14:tracePt t="186268" x="903288" y="3192463"/>
          <p14:tracePt t="186276" x="903288" y="3173413"/>
          <p14:tracePt t="186284" x="903288" y="3155950"/>
          <p14:tracePt t="186292" x="903288" y="3136900"/>
          <p14:tracePt t="186300" x="911225" y="3119438"/>
          <p14:tracePt t="186317" x="920750" y="3109913"/>
          <p14:tracePt t="186325" x="930275" y="3100388"/>
          <p14:tracePt t="186332" x="947738" y="3090863"/>
          <p14:tracePt t="186348" x="957263" y="3082925"/>
          <p14:tracePt t="186359" x="966788" y="3082925"/>
          <p14:tracePt t="186372" x="974725" y="3073400"/>
          <p14:tracePt t="186380" x="984250" y="3063875"/>
          <p14:tracePt t="186390" x="993775" y="3063875"/>
          <p14:tracePt t="186396" x="1020763" y="3054350"/>
          <p14:tracePt t="186405" x="1039813" y="3054350"/>
          <p14:tracePt t="186412" x="1084263" y="3027363"/>
          <p14:tracePt t="186420" x="1112838" y="3027363"/>
          <p14:tracePt t="186428" x="1139825" y="3027363"/>
          <p14:tracePt t="186436" x="1176338" y="3017838"/>
          <p14:tracePt t="186444" x="1230313" y="3017838"/>
          <p14:tracePt t="186452" x="1249363" y="3009900"/>
          <p14:tracePt t="186460" x="1303338" y="3009900"/>
          <p14:tracePt t="186468" x="1330325" y="3009900"/>
          <p14:tracePt t="186476" x="1366838" y="3009900"/>
          <p14:tracePt t="186484" x="1385888" y="3009900"/>
          <p14:tracePt t="186492" x="1412875" y="3009900"/>
          <p14:tracePt t="186501" x="1422400" y="3000375"/>
          <p14:tracePt t="186509" x="1439863" y="3000375"/>
          <p14:tracePt t="186516" x="1468438" y="3000375"/>
          <p14:tracePt t="186533" x="1485900" y="2990850"/>
          <p14:tracePt t="186544" x="1504950" y="2990850"/>
          <p14:tracePt t="186549" x="1531938" y="2990850"/>
          <p14:tracePt t="186581" x="1568450" y="3009900"/>
          <p14:tracePt t="186589" x="1576388" y="3017838"/>
          <p14:tracePt t="186596" x="1585913" y="3027363"/>
          <p14:tracePt t="186612" x="1595438" y="3036888"/>
          <p14:tracePt t="186636" x="1604963" y="3046413"/>
          <p14:tracePt t="186692" x="1604963" y="3054350"/>
          <p14:tracePt t="186726" x="1604963" y="3063875"/>
          <p14:tracePt t="186743" x="1604963" y="3082925"/>
          <p14:tracePt t="186750" x="1612900" y="3100388"/>
          <p14:tracePt t="186758" x="1612900" y="3109913"/>
          <p14:tracePt t="186767" x="1622425" y="3127375"/>
          <p14:tracePt t="186773" x="1631950" y="3155950"/>
          <p14:tracePt t="186784" x="1631950" y="3173413"/>
          <p14:tracePt t="186788" x="1649413" y="3200400"/>
          <p14:tracePt t="186797" x="1649413" y="3219450"/>
          <p14:tracePt t="186805" x="1649413" y="3236913"/>
          <p14:tracePt t="186813" x="1658938" y="3255963"/>
          <p14:tracePt t="186830" x="1658938" y="3265488"/>
          <p14:tracePt t="186836" x="1658938" y="3282950"/>
          <p14:tracePt t="186852" x="1658938" y="3292475"/>
          <p14:tracePt t="186868" x="1658938" y="3302000"/>
          <p14:tracePt t="186893" x="1658938" y="3319463"/>
          <p14:tracePt t="186933" x="1658938" y="3328988"/>
          <p14:tracePt t="186949" x="1658938" y="3338513"/>
          <p14:tracePt t="186957" x="1658938" y="3346450"/>
          <p14:tracePt t="186965" x="1649413" y="3346450"/>
          <p14:tracePt t="186973" x="1649413" y="3365500"/>
          <p14:tracePt t="186982" x="1649413" y="3375025"/>
          <p14:tracePt t="186988" x="1641475" y="3392488"/>
          <p14:tracePt t="186996" x="1641475" y="3411538"/>
          <p14:tracePt t="187004" x="1612900" y="3438525"/>
          <p14:tracePt t="187012" x="1612900" y="3446463"/>
          <p14:tracePt t="187021" x="1612900" y="3455988"/>
          <p14:tracePt t="187030" x="1612900" y="3465513"/>
          <p14:tracePt t="187036" x="1604963" y="3475038"/>
          <p14:tracePt t="187102" x="1595438" y="3482975"/>
          <p14:tracePt t="187125" x="1585913" y="3482975"/>
          <p14:tracePt t="187132" x="1576388" y="3482975"/>
          <p14:tracePt t="187156" x="1568450" y="3482975"/>
          <p14:tracePt t="187173" x="1558925" y="3482975"/>
          <p14:tracePt t="187196" x="1549400" y="3482975"/>
          <p14:tracePt t="187204" x="1541463" y="3482975"/>
          <p14:tracePt t="187213" x="1531938" y="3482975"/>
          <p14:tracePt t="187220" x="1522413" y="3482975"/>
          <p14:tracePt t="187228" x="1504950" y="3492500"/>
          <p14:tracePt t="187236" x="1495425" y="3492500"/>
          <p14:tracePt t="187244" x="1485900" y="3502025"/>
          <p14:tracePt t="187454" x="1495425" y="3502025"/>
          <p14:tracePt t="187460" x="1504950" y="3502025"/>
          <p14:tracePt t="187468" x="1522413" y="3502025"/>
          <p14:tracePt t="187476" x="1531938" y="3502025"/>
          <p14:tracePt t="187484" x="1549400" y="3492500"/>
          <p14:tracePt t="187492" x="1568450" y="3482975"/>
          <p14:tracePt t="187500" x="1585913" y="3455988"/>
          <p14:tracePt t="187508" x="1604963" y="3438525"/>
          <p14:tracePt t="187516" x="1631950" y="3411538"/>
          <p14:tracePt t="187524" x="1641475" y="3402013"/>
          <p14:tracePt t="187532" x="1649413" y="3375025"/>
          <p14:tracePt t="187540" x="1668463" y="3355975"/>
          <p14:tracePt t="187548" x="1677988" y="3346450"/>
          <p14:tracePt t="187556" x="1685925" y="3338513"/>
          <p14:tracePt t="187564" x="1695450" y="3309938"/>
          <p14:tracePt t="187580" x="1714500" y="3302000"/>
          <p14:tracePt t="188112" x="1722438" y="3292475"/>
          <p14:tracePt t="188534" x="1722438" y="3302000"/>
          <p14:tracePt t="188545" x="1722438" y="3309938"/>
          <p14:tracePt t="188559" x="1722438" y="3319463"/>
          <p14:tracePt t="188568" x="1722438" y="3328988"/>
          <p14:tracePt t="188573" x="1722438" y="3346450"/>
          <p14:tracePt t="188580" x="1714500" y="3346450"/>
          <p14:tracePt t="188596" x="1714500" y="3355975"/>
          <p14:tracePt t="188790" x="1714500" y="3365500"/>
          <p14:tracePt t="188799" x="1714500" y="3382963"/>
          <p14:tracePt t="188807" x="1714500" y="3392488"/>
          <p14:tracePt t="188814" x="1714500" y="3402013"/>
          <p14:tracePt t="188822" x="1714500" y="3419475"/>
          <p14:tracePt t="188834" x="1731963" y="3438525"/>
          <p14:tracePt t="188836" x="1741488" y="3446463"/>
          <p14:tracePt t="188844" x="1758950" y="3455988"/>
          <p14:tracePt t="188860" x="1778000" y="3482975"/>
          <p14:tracePt t="188876" x="1795463" y="3482975"/>
          <p14:tracePt t="188884" x="1814513" y="3492500"/>
          <p14:tracePt t="188892" x="1824038" y="3492500"/>
          <p14:tracePt t="188908" x="1841500" y="3492500"/>
          <p14:tracePt t="188925" x="1851025" y="3492500"/>
          <p14:tracePt t="188932" x="1860550" y="3492500"/>
          <p14:tracePt t="188948" x="1868488" y="3492500"/>
          <p14:tracePt t="188956" x="1878013" y="3492500"/>
          <p14:tracePt t="188974" x="1895475" y="3482975"/>
          <p14:tracePt t="189150" x="1905000" y="3475038"/>
          <p14:tracePt t="189165" x="1924050" y="3465513"/>
          <p14:tracePt t="189181" x="1941513" y="3455988"/>
          <p14:tracePt t="189191" x="1960563" y="3438525"/>
          <p14:tracePt t="189196" x="1968500" y="3438525"/>
          <p14:tracePt t="189206" x="1978025" y="3429000"/>
          <p14:tracePt t="189212" x="1987550" y="3419475"/>
          <p14:tracePt t="189220" x="2024063" y="3411538"/>
          <p14:tracePt t="189228" x="2041525" y="3392488"/>
          <p14:tracePt t="189236" x="2060575" y="3392488"/>
          <p14:tracePt t="189244" x="2078038" y="3392488"/>
          <p14:tracePt t="189252" x="2114550" y="3382963"/>
          <p14:tracePt t="189260" x="2133600" y="3382963"/>
          <p14:tracePt t="189268" x="2160588" y="3382963"/>
          <p14:tracePt t="189276" x="2187575" y="3375025"/>
          <p14:tracePt t="189284" x="2214563" y="3375025"/>
          <p14:tracePt t="189292" x="2251075" y="3375025"/>
          <p14:tracePt t="189300" x="2270125" y="3355975"/>
          <p14:tracePt t="189309" x="2306638" y="3338513"/>
          <p14:tracePt t="189316" x="2333625" y="3338513"/>
          <p14:tracePt t="189324" x="2352675" y="3328988"/>
          <p14:tracePt t="189332" x="2360613" y="3328988"/>
          <p14:tracePt t="189348" x="2379663" y="3328988"/>
          <p14:tracePt t="189358" x="2389188" y="3328988"/>
          <p14:tracePt t="189364" x="2425700" y="3346450"/>
          <p14:tracePt t="189373" x="2443163" y="3355975"/>
          <p14:tracePt t="189380" x="2498725" y="3365500"/>
          <p14:tracePt t="189389" x="2525713" y="3375025"/>
          <p14:tracePt t="189396" x="2570163" y="3392488"/>
          <p14:tracePt t="189403" x="2616200" y="3392488"/>
          <p14:tracePt t="189416" x="2652713" y="3392488"/>
          <p14:tracePt t="189422" x="2662238" y="3392488"/>
          <p14:tracePt t="189431" x="2679700" y="3392488"/>
          <p14:tracePt t="189438" x="2698750" y="3392488"/>
          <p14:tracePt t="189452" x="2716213" y="3392488"/>
          <p14:tracePt t="189476" x="2725738" y="3392488"/>
          <p14:tracePt t="189564" x="2725738" y="3402013"/>
          <p14:tracePt t="189572" x="2716213" y="3411538"/>
          <p14:tracePt t="189580" x="2708275" y="3419475"/>
          <p14:tracePt t="189588" x="2698750" y="3429000"/>
          <p14:tracePt t="189604" x="2689225" y="3446463"/>
          <p14:tracePt t="189710" x="2689225" y="3438525"/>
          <p14:tracePt t="189727" x="2689225" y="3429000"/>
          <p14:tracePt t="189806" x="2679700" y="3419475"/>
          <p14:tracePt t="189814" x="2643188" y="3419475"/>
          <p14:tracePt t="189822" x="2552700" y="3419475"/>
          <p14:tracePt t="189838" x="2370138" y="3392488"/>
          <p14:tracePt t="189844" x="2270125" y="3365500"/>
          <p14:tracePt t="189852" x="2187575" y="3328988"/>
          <p14:tracePt t="189860" x="2097088" y="3282950"/>
          <p14:tracePt t="189868" x="2014538" y="3246438"/>
          <p14:tracePt t="189876" x="1951038" y="3219450"/>
          <p14:tracePt t="189884" x="1905000" y="3182938"/>
          <p14:tracePt t="189893" x="1878013" y="3163888"/>
          <p14:tracePt t="189900" x="1831975" y="3136900"/>
          <p14:tracePt t="189909" x="1824038" y="3136900"/>
          <p14:tracePt t="189932" x="1804988" y="3136900"/>
          <p14:tracePt t="189958" x="1795463" y="3136900"/>
          <p14:tracePt t="189965" x="1778000" y="3136900"/>
          <p14:tracePt t="189974" x="1768475" y="3136900"/>
          <p14:tracePt t="189983" x="1751013" y="3136900"/>
          <p14:tracePt t="189990" x="1714500" y="3136900"/>
          <p14:tracePt t="189997" x="1695450" y="3146425"/>
          <p14:tracePt t="190006" x="1668463" y="3155950"/>
          <p14:tracePt t="190018" x="1649413" y="3163888"/>
          <p14:tracePt t="190021" x="1622425" y="3182938"/>
          <p14:tracePt t="190030" x="1612900" y="3192463"/>
          <p14:tracePt t="190036" x="1604963" y="3192463"/>
          <p14:tracePt t="190045" x="1595438" y="3192463"/>
          <p14:tracePt t="190053" x="1585913" y="3200400"/>
          <p14:tracePt t="190190" x="1595438" y="3200400"/>
          <p14:tracePt t="190198" x="1604963" y="3209925"/>
          <p14:tracePt t="190286" x="1604963" y="3219450"/>
          <p14:tracePt t="190293" x="1604963" y="3228975"/>
          <p14:tracePt t="190303" x="1604963" y="3236913"/>
          <p14:tracePt t="190311" x="1604963" y="3255963"/>
          <p14:tracePt t="190317" x="1604963" y="3265488"/>
          <p14:tracePt t="190325" x="1604963" y="3273425"/>
          <p14:tracePt t="190359" x="1604963" y="3292475"/>
          <p14:tracePt t="190376" x="1604963" y="3302000"/>
          <p14:tracePt t="190397" x="1604963" y="3309938"/>
          <p14:tracePt t="190413" x="1604963" y="3319463"/>
          <p14:tracePt t="190421" x="1604963" y="3338513"/>
          <p14:tracePt t="190428" x="1622425" y="3355975"/>
          <p14:tracePt t="190438" x="1668463" y="3365500"/>
          <p14:tracePt t="190444" x="1722438" y="3375025"/>
          <p14:tracePt t="190453" x="1795463" y="3375025"/>
          <p14:tracePt t="190460" x="1860550" y="3402013"/>
          <p14:tracePt t="190468" x="1951038" y="3402013"/>
          <p14:tracePt t="190476" x="2024063" y="3402013"/>
          <p14:tracePt t="190485" x="2078038" y="3402013"/>
          <p14:tracePt t="190493" x="2143125" y="3402013"/>
          <p14:tracePt t="190501" x="2179638" y="3402013"/>
          <p14:tracePt t="190510" x="2187575" y="3402013"/>
          <p14:tracePt t="190844" x="2224088" y="3402013"/>
          <p14:tracePt t="190852" x="2287588" y="3402013"/>
          <p14:tracePt t="190860" x="2370138" y="3402013"/>
          <p14:tracePt t="190868" x="2479675" y="3402013"/>
          <p14:tracePt t="190876" x="2589213" y="3402013"/>
          <p14:tracePt t="190884" x="2735263" y="3402013"/>
          <p14:tracePt t="190892" x="2889250" y="3402013"/>
          <p14:tracePt t="190900" x="3008313" y="3402013"/>
          <p14:tracePt t="190908" x="3144838" y="3402013"/>
          <p14:tracePt t="190916" x="3290888" y="3402013"/>
          <p14:tracePt t="190925" x="3436938" y="3402013"/>
          <p14:tracePt t="190936" x="3546475" y="3402013"/>
          <p14:tracePt t="190944" x="3636963" y="3402013"/>
          <p14:tracePt t="190950" x="3702050" y="3402013"/>
          <p14:tracePt t="190960" x="3756025" y="3402013"/>
          <p14:tracePt t="190965" x="3783013" y="3402013"/>
          <p14:tracePt t="190972" x="3802063" y="3402013"/>
          <p14:tracePt t="190982" x="3829050" y="3402013"/>
          <p14:tracePt t="190989" x="3838575" y="3402013"/>
          <p14:tracePt t="191038" x="3856038" y="3402013"/>
          <p14:tracePt t="191054" x="3875088" y="3402013"/>
          <p14:tracePt t="191063" x="3883025" y="3392488"/>
          <p14:tracePt t="191086" x="3892550" y="3392488"/>
          <p14:tracePt t="191101" x="3911600" y="3392488"/>
          <p14:tracePt t="191108" x="3919538" y="3392488"/>
          <p14:tracePt t="191116" x="3929063" y="3392488"/>
          <p14:tracePt t="191133" x="3938588" y="3392488"/>
          <p14:tracePt t="191148" x="3956050" y="3392488"/>
          <p14:tracePt t="191164" x="3975100" y="3392488"/>
          <p14:tracePt t="191172" x="4021138" y="3392488"/>
          <p14:tracePt t="191181" x="4057650" y="3392488"/>
          <p14:tracePt t="191189" x="4075113" y="3392488"/>
          <p14:tracePt t="191198" x="4121150" y="3392488"/>
          <p14:tracePt t="191206" x="4148138" y="3392488"/>
          <p14:tracePt t="191214" x="4157663" y="3392488"/>
          <p14:tracePt t="191230" x="4165600" y="3392488"/>
          <p14:tracePt t="191406" x="4129088" y="3392488"/>
          <p14:tracePt t="191414" x="4102100" y="3392488"/>
          <p14:tracePt t="191422" x="4011613" y="3392488"/>
          <p14:tracePt t="191429" x="3938588" y="3392488"/>
          <p14:tracePt t="191437" x="3829050" y="3392488"/>
          <p14:tracePt t="191444" x="3702050" y="3392488"/>
          <p14:tracePt t="191454" x="3573463" y="3392488"/>
          <p14:tracePt t="191460" x="3427413" y="3392488"/>
          <p14:tracePt t="191468" x="3281363" y="3392488"/>
          <p14:tracePt t="191476" x="3154363" y="3392488"/>
          <p14:tracePt t="191486" x="3063875" y="3392488"/>
          <p14:tracePt t="191493" x="2954338" y="3392488"/>
          <p14:tracePt t="191502" x="2881313" y="3392488"/>
          <p14:tracePt t="191511" x="2808288" y="3392488"/>
          <p14:tracePt t="191517" x="2752725" y="3392488"/>
          <p14:tracePt t="191527" x="2725738" y="3392488"/>
          <p14:tracePt t="191533" x="2708275" y="3392488"/>
          <p14:tracePt t="191542" x="2671763" y="3392488"/>
          <p14:tracePt t="191557" x="2662238" y="3402013"/>
          <p14:tracePt t="191680" x="2735263" y="3402013"/>
          <p14:tracePt t="191687" x="2844800" y="3392488"/>
          <p14:tracePt t="191693" x="2990850" y="3382963"/>
          <p14:tracePt t="191702" x="3154363" y="3382963"/>
          <p14:tracePt t="191709" x="3317875" y="3382963"/>
          <p14:tracePt t="191716" x="3519488" y="3382963"/>
          <p14:tracePt t="191725" x="3702050" y="3382963"/>
          <p14:tracePt t="191733" x="3846513" y="3382963"/>
          <p14:tracePt t="191742" x="3975100" y="3382963"/>
          <p14:tracePt t="191749" x="4065588" y="3382963"/>
          <p14:tracePt t="191757" x="4121150" y="3382963"/>
          <p14:tracePt t="191766" x="4148138" y="3382963"/>
          <p14:tracePt t="191918" x="4157663" y="3375025"/>
          <p14:tracePt t="191942" x="4175125" y="3365500"/>
          <p14:tracePt t="191956" x="4184650" y="3355975"/>
          <p14:tracePt t="191964" x="4202113" y="3346450"/>
          <p14:tracePt t="191980" x="4221163" y="3338513"/>
          <p14:tracePt t="191990" x="4230688" y="3338513"/>
          <p14:tracePt t="191999" x="4238625" y="3328988"/>
          <p14:tracePt t="192006" x="4275138" y="3328988"/>
          <p14:tracePt t="192018" x="4294188" y="3309938"/>
          <p14:tracePt t="192020" x="4303713" y="3302000"/>
          <p14:tracePt t="192029" x="4311650" y="3302000"/>
          <p14:tracePt t="192036" x="4321175" y="3292475"/>
          <p14:tracePt t="192044" x="4340225" y="3292475"/>
          <p14:tracePt t="192052" x="4357688" y="3292475"/>
          <p14:tracePt t="192061" x="4376738" y="3282950"/>
          <p14:tracePt t="192332" x="4394200" y="3273425"/>
          <p14:tracePt t="192341" x="4403725" y="3265488"/>
          <p14:tracePt t="192348" x="4421188" y="3246438"/>
          <p14:tracePt t="192357" x="4430713" y="3246438"/>
          <p14:tracePt t="192364" x="4440238" y="3246438"/>
          <p14:tracePt t="192372" x="4457700" y="3236913"/>
          <p14:tracePt t="192380" x="4457700" y="3228975"/>
          <p14:tracePt t="192388" x="4467225" y="3219450"/>
          <p14:tracePt t="192396" x="4467225" y="3209925"/>
          <p14:tracePt t="192405" x="4476750" y="3200400"/>
          <p14:tracePt t="192428" x="4476750" y="3192463"/>
          <p14:tracePt t="192492" x="4476750" y="3219450"/>
          <p14:tracePt t="192500" x="4476750" y="3236913"/>
          <p14:tracePt t="192508" x="4476750" y="3282950"/>
          <p14:tracePt t="192526" x="4476750" y="3309938"/>
          <p14:tracePt t="192533" x="4476750" y="3319463"/>
          <p14:tracePt t="192543" x="4476750" y="3328988"/>
          <p14:tracePt t="192549" x="4476750" y="3346450"/>
          <p14:tracePt t="192559" x="4467225" y="3365500"/>
          <p14:tracePt t="192565" x="4457700" y="3365500"/>
          <p14:tracePt t="192581" x="4448175" y="3375025"/>
          <p14:tracePt t="192598" x="4440238" y="3382963"/>
          <p14:tracePt t="192606" x="4430713" y="3382963"/>
          <p14:tracePt t="192614" x="4421188" y="3382963"/>
          <p14:tracePt t="192621" x="4403725" y="3402013"/>
          <p14:tracePt t="192638" x="4376738" y="3402013"/>
          <p14:tracePt t="192646" x="4357688" y="3411538"/>
          <p14:tracePt t="192655" x="4311650" y="3419475"/>
          <p14:tracePt t="192661" x="4275138" y="3419475"/>
          <p14:tracePt t="192669" x="4230688" y="3429000"/>
          <p14:tracePt t="192678" x="4202113" y="3429000"/>
          <p14:tracePt t="192687" x="4157663" y="3429000"/>
          <p14:tracePt t="192694" x="4102100" y="3429000"/>
          <p14:tracePt t="192702" x="4048125" y="3429000"/>
          <p14:tracePt t="192708" x="3975100" y="3429000"/>
          <p14:tracePt t="192716" x="3902075" y="3429000"/>
          <p14:tracePt t="192724" x="3810000" y="3429000"/>
          <p14:tracePt t="192732" x="3719513" y="3429000"/>
          <p14:tracePt t="192741" x="3592513" y="3429000"/>
          <p14:tracePt t="192748" x="3463925" y="3429000"/>
          <p14:tracePt t="192757" x="3300413" y="3429000"/>
          <p14:tracePt t="192764" x="3136900" y="3429000"/>
          <p14:tracePt t="192772" x="2971800" y="3429000"/>
          <p14:tracePt t="192781" x="2789238" y="3429000"/>
          <p14:tracePt t="192788" x="2616200" y="3429000"/>
          <p14:tracePt t="192796" x="2416175" y="3429000"/>
          <p14:tracePt t="192804" x="2233613" y="3429000"/>
          <p14:tracePt t="192812" x="2033588" y="3429000"/>
          <p14:tracePt t="192820" x="1868488" y="3429000"/>
          <p14:tracePt t="192829" x="1722438" y="3429000"/>
          <p14:tracePt t="192836" x="1595438" y="3429000"/>
          <p14:tracePt t="192844" x="1522413" y="3429000"/>
          <p14:tracePt t="192852" x="1468438" y="3429000"/>
          <p14:tracePt t="192860" x="1439863" y="3429000"/>
          <p14:tracePt t="192868" x="1431925" y="3429000"/>
          <p14:tracePt t="192876" x="1422400" y="3429000"/>
          <p14:tracePt t="192892" x="1412875" y="3438525"/>
          <p14:tracePt t="193071" x="1412875" y="3446463"/>
          <p14:tracePt t="193084" x="1403350" y="3446463"/>
          <p14:tracePt t="193095" x="1376363" y="3475038"/>
          <p14:tracePt t="193101" x="1349375" y="3502025"/>
          <p14:tracePt t="193110" x="1322388" y="3511550"/>
          <p14:tracePt t="193117" x="1276350" y="3519488"/>
          <p14:tracePt t="193125" x="1212850" y="3548063"/>
          <p14:tracePt t="193132" x="1176338" y="3556000"/>
          <p14:tracePt t="193141" x="1103313" y="3556000"/>
          <p14:tracePt t="193148" x="1057275" y="3556000"/>
          <p14:tracePt t="193157" x="1003300" y="3556000"/>
          <p14:tracePt t="193164" x="966788" y="3556000"/>
          <p14:tracePt t="193173" x="930275" y="3556000"/>
          <p14:tracePt t="193180" x="893763" y="3556000"/>
          <p14:tracePt t="193188" x="866775" y="3556000"/>
          <p14:tracePt t="193196" x="847725" y="3556000"/>
          <p14:tracePt t="193204" x="830263" y="3548063"/>
          <p14:tracePt t="193212" x="811213" y="3538538"/>
          <p14:tracePt t="193220" x="801688" y="3529013"/>
          <p14:tracePt t="193228" x="793750" y="3511550"/>
          <p14:tracePt t="193236" x="793750" y="3502025"/>
          <p14:tracePt t="193244" x="793750" y="3475038"/>
          <p14:tracePt t="193252" x="793750" y="3446463"/>
          <p14:tracePt t="193260" x="793750" y="3419475"/>
          <p14:tracePt t="193268" x="793750" y="3402013"/>
          <p14:tracePt t="193276" x="793750" y="3382963"/>
          <p14:tracePt t="193284" x="793750" y="3365500"/>
          <p14:tracePt t="193292" x="793750" y="3355975"/>
          <p14:tracePt t="193301" x="793750" y="3346450"/>
          <p14:tracePt t="193308" x="811213" y="3328988"/>
          <p14:tracePt t="193325" x="866775" y="3302000"/>
          <p14:tracePt t="193332" x="893763" y="3302000"/>
          <p14:tracePt t="193346" x="939800" y="3273425"/>
          <p14:tracePt t="193350" x="984250" y="3255963"/>
          <p14:tracePt t="193361" x="1057275" y="3255963"/>
          <p14:tracePt t="193366" x="1130300" y="3255963"/>
          <p14:tracePt t="193374" x="1203325" y="3255963"/>
          <p14:tracePt t="193380" x="1276350" y="3255963"/>
          <p14:tracePt t="193392" x="1330325" y="3255963"/>
          <p14:tracePt t="193396" x="1412875" y="3255963"/>
          <p14:tracePt t="193404" x="1449388" y="3255963"/>
          <p14:tracePt t="193412" x="1495425" y="3265488"/>
          <p14:tracePt t="193421" x="1522413" y="3282950"/>
          <p14:tracePt t="193428" x="1531938" y="3282950"/>
          <p14:tracePt t="193437" x="1549400" y="3292475"/>
          <p14:tracePt t="193444" x="1558925" y="3302000"/>
          <p14:tracePt t="193468" x="1568450" y="3302000"/>
          <p14:tracePt t="193484" x="1576388" y="3309938"/>
          <p14:tracePt t="193492" x="1576388" y="3319463"/>
          <p14:tracePt t="193501" x="1576388" y="3328988"/>
          <p14:tracePt t="193508" x="1576388" y="3346450"/>
          <p14:tracePt t="193516" x="1585913" y="3375025"/>
          <p14:tracePt t="193532" x="1585913" y="3402013"/>
          <p14:tracePt t="193541" x="1585913" y="3411538"/>
          <p14:tracePt t="193548" x="1585913" y="3419475"/>
          <p14:tracePt t="193558" x="1585913" y="3438525"/>
          <p14:tracePt t="193565" x="1585913" y="3446463"/>
          <p14:tracePt t="193597" x="1585913" y="3455988"/>
          <p14:tracePt t="193645" x="1585913" y="3465513"/>
          <p14:tracePt t="193652" x="1576388" y="3482975"/>
          <p14:tracePt t="193661" x="1568450" y="3492500"/>
          <p14:tracePt t="193670" x="1549400" y="3502025"/>
          <p14:tracePt t="193685" x="1531938" y="3502025"/>
          <p14:tracePt t="193693" x="1522413" y="3511550"/>
          <p14:tracePt t="193702" x="1495425" y="3511550"/>
          <p14:tracePt t="193708" x="1476375" y="3519488"/>
          <p14:tracePt t="193720" x="1458913" y="3529013"/>
          <p14:tracePt t="193727" x="1439863" y="3538538"/>
          <p14:tracePt t="193738" x="1431925" y="3538538"/>
          <p14:tracePt t="193742" x="1403350" y="3538538"/>
          <p14:tracePt t="193757" x="1395413" y="3538538"/>
          <p14:tracePt t="193918" x="1385888" y="3538538"/>
          <p14:tracePt t="193927" x="1403350" y="3529013"/>
          <p14:tracePt t="193934" x="1458913" y="3519488"/>
          <p14:tracePt t="193944" x="1476375" y="3511550"/>
          <p14:tracePt t="193949" x="1522413" y="3482975"/>
          <p14:tracePt t="193957" x="1558925" y="3482975"/>
          <p14:tracePt t="193964" x="1576388" y="3475038"/>
          <p14:tracePt t="193972" x="1604963" y="3475038"/>
          <p14:tracePt t="193980" x="1649413" y="3475038"/>
          <p14:tracePt t="193988" x="1668463" y="3475038"/>
          <p14:tracePt t="193996" x="1704975" y="3475038"/>
          <p14:tracePt t="194004" x="1722438" y="3475038"/>
          <p14:tracePt t="194013" x="1751013" y="3475038"/>
          <p14:tracePt t="194020" x="1768475" y="3475038"/>
          <p14:tracePt t="194029" x="1804988" y="3475038"/>
          <p14:tracePt t="194038" x="1814513" y="3475038"/>
          <p14:tracePt t="194047" x="1831975" y="3475038"/>
          <p14:tracePt t="194054" x="1841500" y="3475038"/>
          <p14:tracePt t="194064" x="1851025" y="3475038"/>
          <p14:tracePt t="194070" x="1860550" y="3475038"/>
          <p14:tracePt t="194081" x="1878013" y="3475038"/>
          <p14:tracePt t="194094" x="1887538" y="3475038"/>
          <p14:tracePt t="194141" x="1895475" y="3465513"/>
          <p14:tracePt t="194360" x="1914525" y="3465513"/>
          <p14:tracePt t="194366" x="1924050" y="3465513"/>
          <p14:tracePt t="194378" x="1941513" y="3465513"/>
          <p14:tracePt t="194383" x="1968500" y="3465513"/>
          <p14:tracePt t="194392" x="2024063" y="3465513"/>
          <p14:tracePt t="194398" x="2070100" y="3465513"/>
          <p14:tracePt t="194410" x="2133600" y="3465513"/>
          <p14:tracePt t="194413" x="2206625" y="3465513"/>
          <p14:tracePt t="194421" x="2287588" y="3465513"/>
          <p14:tracePt t="194428" x="2397125" y="3465513"/>
          <p14:tracePt t="194436" x="2470150" y="3465513"/>
          <p14:tracePt t="194445" x="2579688" y="3465513"/>
          <p14:tracePt t="194454" x="2652713" y="3465513"/>
          <p14:tracePt t="194460" x="2725738" y="3465513"/>
          <p14:tracePt t="194468" x="2798763" y="3465513"/>
          <p14:tracePt t="194476" x="2844800" y="3465513"/>
          <p14:tracePt t="194484" x="2881313" y="3465513"/>
          <p14:tracePt t="194492" x="2898775" y="3465513"/>
          <p14:tracePt t="194500" x="2917825" y="3465513"/>
          <p14:tracePt t="194510" x="2935288" y="3465513"/>
          <p14:tracePt t="194517" x="2944813" y="3465513"/>
          <p14:tracePt t="194524" x="2962275" y="3465513"/>
          <p14:tracePt t="194572" x="2971800" y="3465513"/>
          <p14:tracePt t="194822" x="3008313" y="3465513"/>
          <p14:tracePt t="194838" x="3071813" y="3455988"/>
          <p14:tracePt t="194844" x="3117850" y="3419475"/>
          <p14:tracePt t="194852" x="3163888" y="3411538"/>
          <p14:tracePt t="194860" x="3208338" y="3392488"/>
          <p14:tracePt t="194868" x="3254375" y="3365500"/>
          <p14:tracePt t="194876" x="3309938" y="3355975"/>
          <p14:tracePt t="194884" x="3336925" y="3355975"/>
          <p14:tracePt t="194894" x="3354388" y="3346450"/>
          <p14:tracePt t="194902" x="3382963" y="3346450"/>
          <p14:tracePt t="194909" x="3400425" y="3346450"/>
          <p14:tracePt t="194918" x="3419475" y="3346450"/>
          <p14:tracePt t="194928" x="3436938" y="3328988"/>
          <p14:tracePt t="194934" x="3446463" y="3328988"/>
          <p14:tracePt t="194942" x="3463925" y="3328988"/>
          <p14:tracePt t="194948" x="3473450" y="3328988"/>
          <p14:tracePt t="194964" x="3482975" y="3328988"/>
          <p14:tracePt t="194980" x="3490913" y="3328988"/>
          <p14:tracePt t="195622" x="3482975" y="3338513"/>
          <p14:tracePt t="195822" x="3473450" y="3338513"/>
          <p14:tracePt t="195840" x="3473450" y="3355975"/>
          <p14:tracePt t="195844" x="3473450" y="3365500"/>
          <p14:tracePt t="195852" x="3473450" y="3392488"/>
          <p14:tracePt t="195860" x="3473450" y="3402013"/>
          <p14:tracePt t="195868" x="3463925" y="3419475"/>
          <p14:tracePt t="196175" x="3463925" y="3438525"/>
          <p14:tracePt t="196190" x="3463925" y="3446463"/>
          <p14:tracePt t="196198" x="3455988" y="3465513"/>
          <p14:tracePt t="196209" x="3455988" y="3475038"/>
          <p14:tracePt t="196214" x="3455988" y="3482975"/>
          <p14:tracePt t="196222" x="3455988" y="3492500"/>
          <p14:tracePt t="196270" x="3446463" y="3492500"/>
          <p14:tracePt t="196311" x="3436938" y="3492500"/>
          <p14:tracePt t="196317" x="3427413" y="3492500"/>
          <p14:tracePt t="196350" x="3419475" y="3492500"/>
          <p14:tracePt t="196459" x="3419475" y="3482975"/>
          <p14:tracePt t="196463" x="3419475" y="3475038"/>
          <p14:tracePt t="196477" x="3436938" y="3465513"/>
          <p14:tracePt t="196494" x="3455988" y="3465513"/>
          <p14:tracePt t="196502" x="3490913" y="3465513"/>
          <p14:tracePt t="196509" x="3563938" y="3465513"/>
          <p14:tracePt t="196517" x="3673475" y="3465513"/>
          <p14:tracePt t="196524" x="3802063" y="3465513"/>
          <p14:tracePt t="196532" x="3929063" y="3465513"/>
          <p14:tracePt t="196541" x="4094163" y="3465513"/>
          <p14:tracePt t="196548" x="4257675" y="3465513"/>
          <p14:tracePt t="196558" x="4394200" y="3465513"/>
          <p14:tracePt t="196564" x="4540250" y="3465513"/>
          <p14:tracePt t="196573" x="4649788" y="3465513"/>
          <p14:tracePt t="196580" x="4759325" y="3465513"/>
          <p14:tracePt t="196588" x="4840288" y="3465513"/>
          <p14:tracePt t="196596" x="4895850" y="3465513"/>
          <p14:tracePt t="196604" x="4932363" y="3465513"/>
          <p14:tracePt t="196612" x="4941888" y="3465513"/>
          <p14:tracePt t="196620" x="4949825" y="3465513"/>
          <p14:tracePt t="196628" x="4959350" y="3465513"/>
          <p14:tracePt t="196742" x="4968875" y="3455988"/>
          <p14:tracePt t="196770" x="4978400" y="3446463"/>
          <p14:tracePt t="197022" x="4978400" y="3455988"/>
          <p14:tracePt t="197031" x="4978400" y="3475038"/>
          <p14:tracePt t="197278" x="4978400" y="3492500"/>
          <p14:tracePt t="197286" x="4968875" y="3502025"/>
          <p14:tracePt t="197340" x="4959350" y="3502025"/>
          <p14:tracePt t="197348" x="4941888" y="3502025"/>
          <p14:tracePt t="197357" x="4922838" y="3502025"/>
          <p14:tracePt t="197380" x="4913313" y="3492500"/>
          <p14:tracePt t="197393" x="4905375" y="3482975"/>
          <p14:tracePt t="197407" x="4895850" y="3465513"/>
          <p14:tracePt t="197423" x="4886325" y="3465513"/>
          <p14:tracePt t="197918" x="4913313" y="3465513"/>
          <p14:tracePt t="197927" x="4932363" y="3465513"/>
          <p14:tracePt t="197937" x="4959350" y="3465513"/>
          <p14:tracePt t="197943" x="4968875" y="3465513"/>
          <p14:tracePt t="197949" x="4986338" y="3465513"/>
          <p14:tracePt t="197958" x="5022850" y="3465513"/>
          <p14:tracePt t="197965" x="5041900" y="3465513"/>
          <p14:tracePt t="197973" x="5059363" y="3465513"/>
          <p14:tracePt t="197980" x="5095875" y="3475038"/>
          <p14:tracePt t="197988" x="5114925" y="3482975"/>
          <p14:tracePt t="197998" x="5122863" y="3492500"/>
          <p14:tracePt t="198005" x="5151438" y="3502025"/>
          <p14:tracePt t="198030" x="5159375" y="3502025"/>
          <p14:tracePt t="198191" x="5168900" y="3511550"/>
          <p14:tracePt t="198364" x="5187950" y="3511550"/>
          <p14:tracePt t="198372" x="5205413" y="3511550"/>
          <p14:tracePt t="198380" x="5241925" y="3511550"/>
          <p14:tracePt t="198390" x="5278438" y="3511550"/>
          <p14:tracePt t="198396" x="5314950" y="3511550"/>
          <p14:tracePt t="198404" x="5368925" y="3511550"/>
          <p14:tracePt t="198412" x="5405438" y="3511550"/>
          <p14:tracePt t="198421" x="5461000" y="3511550"/>
          <p14:tracePt t="198428" x="5543550" y="3511550"/>
          <p14:tracePt t="198437" x="5580063" y="3511550"/>
          <p14:tracePt t="198444" x="5653088" y="3511550"/>
          <p14:tracePt t="198458" x="5688013" y="3511550"/>
          <p14:tracePt t="198461" x="5743575" y="3511550"/>
          <p14:tracePt t="198470" x="5770563" y="3511550"/>
          <p14:tracePt t="198479" x="5789613" y="3511550"/>
          <p14:tracePt t="198485" x="5797550" y="3511550"/>
          <p14:tracePt t="198541" x="5816600" y="3511550"/>
          <p14:tracePt t="198836" x="5834063" y="3511550"/>
          <p14:tracePt t="198844" x="5870575" y="3511550"/>
          <p14:tracePt t="198852" x="5889625" y="3511550"/>
          <p14:tracePt t="198860" x="5943600" y="3511550"/>
          <p14:tracePt t="198868" x="6043613" y="3538538"/>
          <p14:tracePt t="198876" x="6116638" y="3548063"/>
          <p14:tracePt t="198884" x="6172200" y="3548063"/>
          <p14:tracePt t="198892" x="6254750" y="3565525"/>
          <p14:tracePt t="198900" x="6308725" y="3575050"/>
          <p14:tracePt t="198908" x="6354763" y="3575050"/>
          <p14:tracePt t="198916" x="6372225" y="3575050"/>
          <p14:tracePt t="198925" x="6391275" y="3575050"/>
          <p14:tracePt t="198940" x="6399213" y="3584575"/>
          <p14:tracePt t="199332" x="6399213" y="3592513"/>
          <p14:tracePt t="199364" x="6391275" y="3602038"/>
          <p14:tracePt t="199374" x="6381750" y="3611563"/>
          <p14:tracePt t="199628" x="6372225" y="3611563"/>
          <p14:tracePt t="199636" x="6362700" y="3611563"/>
          <p14:tracePt t="199652" x="6362700" y="3602038"/>
          <p14:tracePt t="199660" x="6345238" y="3584575"/>
          <p14:tracePt t="199669" x="6335713" y="3575050"/>
          <p14:tracePt t="199676" x="6318250" y="3556000"/>
          <p14:tracePt t="199692" x="6318250" y="3548063"/>
          <p14:tracePt t="199700" x="6308725" y="3538538"/>
          <p14:tracePt t="200174" x="6299200" y="3529013"/>
          <p14:tracePt t="200188" x="6291263" y="3529013"/>
          <p14:tracePt t="200212" x="6281738" y="3529013"/>
          <p14:tracePt t="200220" x="6272213" y="3529013"/>
          <p14:tracePt t="200228" x="6262688" y="3529013"/>
          <p14:tracePt t="200236" x="6254750" y="3529013"/>
          <p14:tracePt t="200244" x="6235700" y="3529013"/>
          <p14:tracePt t="200260" x="6218238" y="3529013"/>
          <p14:tracePt t="200268" x="6199188" y="3529013"/>
          <p14:tracePt t="200284" x="6181725" y="3529013"/>
          <p14:tracePt t="200300" x="6153150" y="3529013"/>
          <p14:tracePt t="200309" x="6145213" y="3529013"/>
          <p14:tracePt t="200316" x="6135688" y="3529013"/>
          <p14:tracePt t="200325" x="6116638" y="3529013"/>
          <p14:tracePt t="200340" x="6108700" y="3529013"/>
          <p14:tracePt t="200348" x="6099175" y="3529013"/>
          <p14:tracePt t="200357" x="6089650" y="3519488"/>
          <p14:tracePt t="200364" x="6080125" y="3519488"/>
          <p14:tracePt t="200373" x="6072188" y="3519488"/>
          <p14:tracePt t="200390" x="6053138" y="3511550"/>
          <p14:tracePt t="200396" x="6035675" y="3511550"/>
          <p14:tracePt t="200404" x="6016625" y="3502025"/>
          <p14:tracePt t="200412" x="6007100" y="3502025"/>
          <p14:tracePt t="200420" x="5989638" y="3502025"/>
          <p14:tracePt t="200428" x="5962650" y="3502025"/>
          <p14:tracePt t="200436" x="5935663" y="3502025"/>
          <p14:tracePt t="200444" x="5916613" y="3502025"/>
          <p14:tracePt t="200459" x="5880100" y="3502025"/>
          <p14:tracePt t="200461" x="5834063" y="3502025"/>
          <p14:tracePt t="200469" x="5816600" y="3502025"/>
          <p14:tracePt t="200478" x="5761038" y="3502025"/>
          <p14:tracePt t="200487" x="5734050" y="3502025"/>
          <p14:tracePt t="200494" x="5697538" y="3502025"/>
          <p14:tracePt t="200503" x="5661025" y="3502025"/>
          <p14:tracePt t="200509" x="5624513" y="3502025"/>
          <p14:tracePt t="200518" x="5580063" y="3502025"/>
          <p14:tracePt t="200528" x="5561013" y="3502025"/>
          <p14:tracePt t="200534" x="5524500" y="3502025"/>
          <p14:tracePt t="200544" x="5478463" y="3502025"/>
          <p14:tracePt t="200550" x="5470525" y="3502025"/>
          <p14:tracePt t="200564" x="5441950" y="3502025"/>
          <p14:tracePt t="200582" x="5405438" y="3492500"/>
          <p14:tracePt t="200589" x="5397500" y="3492500"/>
          <p14:tracePt t="200597" x="5378450" y="3492500"/>
          <p14:tracePt t="200604" x="5341938" y="3465513"/>
          <p14:tracePt t="200612" x="5334000" y="3465513"/>
          <p14:tracePt t="200628" x="5314950" y="3465513"/>
          <p14:tracePt t="200636" x="5297488" y="3465513"/>
          <p14:tracePt t="200644" x="5287963" y="3465513"/>
          <p14:tracePt t="200660" x="5268913" y="3465513"/>
          <p14:tracePt t="200676" x="5260975" y="3465513"/>
          <p14:tracePt t="200926" x="5232400" y="3465513"/>
          <p14:tracePt t="201023" x="5224463" y="3465513"/>
          <p14:tracePt t="201033" x="5214938" y="3465513"/>
          <p14:tracePt t="201038" x="5187950" y="3465513"/>
          <p14:tracePt t="201045" x="5168900" y="3465513"/>
          <p14:tracePt t="201052" x="5141913" y="3465513"/>
          <p14:tracePt t="201060" x="5122863" y="3465513"/>
          <p14:tracePt t="201068" x="5086350" y="3465513"/>
          <p14:tracePt t="201078" x="5068888" y="3465513"/>
          <p14:tracePt t="201092" x="4986338" y="3465513"/>
          <p14:tracePt t="201102" x="4968875" y="3465513"/>
          <p14:tracePt t="201111" x="4922838" y="3465513"/>
          <p14:tracePt t="201118" x="4886325" y="3465513"/>
          <p14:tracePt t="201128" x="4868863" y="3465513"/>
          <p14:tracePt t="201133" x="4822825" y="3465513"/>
          <p14:tracePt t="201142" x="4795838" y="3465513"/>
          <p14:tracePt t="201148" x="4776788" y="3465513"/>
          <p14:tracePt t="201158" x="4749800" y="3465513"/>
          <p14:tracePt t="201164" x="4730750" y="3465513"/>
          <p14:tracePt t="201173" x="4695825" y="3465513"/>
          <p14:tracePt t="201180" x="4676775" y="3465513"/>
          <p14:tracePt t="201188" x="4649788" y="3465513"/>
          <p14:tracePt t="201196" x="4603750" y="3465513"/>
          <p14:tracePt t="201204" x="4576763" y="3465513"/>
          <p14:tracePt t="201212" x="4530725" y="3465513"/>
          <p14:tracePt t="201220" x="4503738" y="3465513"/>
          <p14:tracePt t="201228" x="4476750" y="3465513"/>
          <p14:tracePt t="201236" x="4448175" y="3465513"/>
          <p14:tracePt t="201244" x="4403725" y="3465513"/>
          <p14:tracePt t="201252" x="4376738" y="3465513"/>
          <p14:tracePt t="201260" x="4348163" y="3465513"/>
          <p14:tracePt t="201268" x="4303713" y="3465513"/>
          <p14:tracePt t="201276" x="4284663" y="3465513"/>
          <p14:tracePt t="201284" x="4248150" y="3465513"/>
          <p14:tracePt t="201292" x="4230688" y="3465513"/>
          <p14:tracePt t="201300" x="4194175" y="3465513"/>
          <p14:tracePt t="201308" x="4157663" y="3465513"/>
          <p14:tracePt t="201316" x="4138613" y="3465513"/>
          <p14:tracePt t="201325" x="4111625" y="3465513"/>
          <p14:tracePt t="201332" x="4102100" y="3465513"/>
          <p14:tracePt t="201341" x="4084638" y="3465513"/>
          <p14:tracePt t="201348" x="4048125" y="3465513"/>
          <p14:tracePt t="201358" x="4038600" y="3465513"/>
          <p14:tracePt t="201364" x="4002088" y="3465513"/>
          <p14:tracePt t="201374" x="3992563" y="3475038"/>
          <p14:tracePt t="201380" x="3965575" y="3475038"/>
          <p14:tracePt t="201396" x="3938588" y="3475038"/>
          <p14:tracePt t="201404" x="3929063" y="3475038"/>
          <p14:tracePt t="201412" x="3911600" y="3475038"/>
          <p14:tracePt t="201420" x="3883025" y="3475038"/>
          <p14:tracePt t="201428" x="3865563" y="3475038"/>
          <p14:tracePt t="201436" x="3838575" y="3475038"/>
          <p14:tracePt t="201444" x="3819525" y="3475038"/>
          <p14:tracePt t="201452" x="3775075" y="3475038"/>
          <p14:tracePt t="201460" x="3765550" y="3475038"/>
          <p14:tracePt t="201468" x="3729038" y="3475038"/>
          <p14:tracePt t="201476" x="3683000" y="3475038"/>
          <p14:tracePt t="201484" x="3619500" y="3475038"/>
          <p14:tracePt t="201492" x="3546475" y="3475038"/>
          <p14:tracePt t="201500" x="3473450" y="3475038"/>
          <p14:tracePt t="201508" x="3382963" y="3475038"/>
          <p14:tracePt t="201516" x="3309938" y="3475038"/>
          <p14:tracePt t="201524" x="3236913" y="3475038"/>
          <p14:tracePt t="201532" x="3171825" y="3475038"/>
          <p14:tracePt t="201540" x="3100388" y="3475038"/>
          <p14:tracePt t="201548" x="3044825" y="3475038"/>
          <p14:tracePt t="201557" x="2971800" y="3475038"/>
          <p14:tracePt t="201564" x="2917825" y="3475038"/>
          <p14:tracePt t="201573" x="2862263" y="3475038"/>
          <p14:tracePt t="201580" x="2798763" y="3475038"/>
          <p14:tracePt t="201588" x="2744788" y="3475038"/>
          <p14:tracePt t="201597" x="2725738" y="3475038"/>
          <p14:tracePt t="201604" x="2671763" y="3475038"/>
          <p14:tracePt t="201612" x="2635250" y="3475038"/>
          <p14:tracePt t="201620" x="2616200" y="3475038"/>
          <p14:tracePt t="201628" x="2570163" y="3475038"/>
          <p14:tracePt t="201636" x="2533650" y="3475038"/>
          <p14:tracePt t="201644" x="2516188" y="3475038"/>
          <p14:tracePt t="201652" x="2470150" y="3475038"/>
          <p14:tracePt t="201660" x="2443163" y="3465513"/>
          <p14:tracePt t="201668" x="2416175" y="3455988"/>
          <p14:tracePt t="201676" x="2370138" y="3455988"/>
          <p14:tracePt t="201685" x="2333625" y="3455988"/>
          <p14:tracePt t="201692" x="2316163" y="3455988"/>
          <p14:tracePt t="201700" x="2260600" y="3455988"/>
          <p14:tracePt t="201708" x="2206625" y="3455988"/>
          <p14:tracePt t="201716" x="2151063" y="3455988"/>
          <p14:tracePt t="201724" x="2087563" y="3455988"/>
          <p14:tracePt t="201732" x="2033588" y="3455988"/>
          <p14:tracePt t="201740" x="1960563" y="3455988"/>
          <p14:tracePt t="201748" x="1905000" y="3455988"/>
          <p14:tracePt t="201757" x="1831975" y="3455988"/>
          <p14:tracePt t="201764" x="1758950" y="3455988"/>
          <p14:tracePt t="201773" x="1695450" y="3455988"/>
          <p14:tracePt t="201780" x="1641475" y="3455988"/>
          <p14:tracePt t="201788" x="1585913" y="3455988"/>
          <p14:tracePt t="201796" x="1549400" y="3455988"/>
          <p14:tracePt t="201804" x="1512888" y="3455988"/>
          <p14:tracePt t="201812" x="1485900" y="3455988"/>
          <p14:tracePt t="201820" x="1468438" y="3455988"/>
          <p14:tracePt t="201830" x="1439863" y="3455988"/>
          <p14:tracePt t="201837" x="1422400" y="3455988"/>
          <p14:tracePt t="201847" x="1395413" y="3455988"/>
          <p14:tracePt t="201853" x="1376363" y="3455988"/>
          <p14:tracePt t="201861" x="1349375" y="3455988"/>
          <p14:tracePt t="201869" x="1330325" y="3455988"/>
          <p14:tracePt t="201884" x="1303338" y="3455988"/>
          <p14:tracePt t="201893" x="1293813" y="3455988"/>
          <p14:tracePt t="201902" x="1285875" y="3455988"/>
          <p14:tracePt t="201909" x="1258888" y="3455988"/>
          <p14:tracePt t="201918" x="1249363" y="3455988"/>
          <p14:tracePt t="201927" x="1239838" y="3455988"/>
          <p14:tracePt t="201932" x="1230313" y="3455988"/>
          <p14:tracePt t="201940" x="1222375" y="3455988"/>
          <p14:tracePt t="201948" x="1212850" y="3455988"/>
          <p14:tracePt t="201957" x="1203325" y="3455988"/>
          <p14:tracePt t="201964" x="1185863" y="3455988"/>
          <p14:tracePt t="201973" x="1176338" y="3455988"/>
          <p14:tracePt t="201988" x="1166813" y="3455988"/>
          <p14:tracePt t="202038" x="1149350" y="3455988"/>
          <p14:tracePt t="202064" x="1139825" y="3455988"/>
          <p14:tracePt t="202303" x="1176338" y="3455988"/>
          <p14:tracePt t="202313" x="1249363" y="3455988"/>
          <p14:tracePt t="202318" x="1322388" y="3455988"/>
          <p14:tracePt t="202328" x="1449388" y="3455988"/>
          <p14:tracePt t="202332" x="1576388" y="3455988"/>
          <p14:tracePt t="202341" x="1741488" y="3455988"/>
          <p14:tracePt t="202348" x="1905000" y="3455988"/>
          <p14:tracePt t="202358" x="2106613" y="3455988"/>
          <p14:tracePt t="202364" x="2306638" y="3455988"/>
          <p14:tracePt t="202373" x="2506663" y="3455988"/>
          <p14:tracePt t="202380" x="2679700" y="3455988"/>
          <p14:tracePt t="202388" x="2862263" y="3455988"/>
          <p14:tracePt t="202396" x="3027363" y="3455988"/>
          <p14:tracePt t="202407" x="3190875" y="3455988"/>
          <p14:tracePt t="202412" x="3336925" y="3455988"/>
          <p14:tracePt t="202420" x="3463925" y="3455988"/>
          <p14:tracePt t="202428" x="3573463" y="3455988"/>
          <p14:tracePt t="202437" x="3665538" y="3455988"/>
          <p14:tracePt t="202444" x="3756025" y="3455988"/>
          <p14:tracePt t="202452" x="3829050" y="3455988"/>
          <p14:tracePt t="202460" x="3883025" y="3455988"/>
          <p14:tracePt t="202468" x="3919538" y="3455988"/>
          <p14:tracePt t="202476" x="3975100" y="3455988"/>
          <p14:tracePt t="202484" x="4011613" y="3455988"/>
          <p14:tracePt t="202492" x="4065588" y="3455988"/>
          <p14:tracePt t="202500" x="4111625" y="3455988"/>
          <p14:tracePt t="202508" x="4148138" y="3455988"/>
          <p14:tracePt t="202517" x="4165600" y="3455988"/>
          <p14:tracePt t="202524" x="4194175" y="3455988"/>
          <p14:tracePt t="202532" x="4221163" y="3455988"/>
          <p14:tracePt t="202540" x="4257675" y="3455988"/>
          <p14:tracePt t="202548" x="4311650" y="3455988"/>
          <p14:tracePt t="202557" x="4321175" y="3455988"/>
          <p14:tracePt t="202564" x="4413250" y="3455988"/>
          <p14:tracePt t="202576" x="4467225" y="3455988"/>
          <p14:tracePt t="202581" x="4521200" y="3446463"/>
          <p14:tracePt t="202588" x="4622800" y="3429000"/>
          <p14:tracePt t="202596" x="4676775" y="3429000"/>
          <p14:tracePt t="202604" x="4786313" y="3429000"/>
          <p14:tracePt t="202612" x="4859338" y="3429000"/>
          <p14:tracePt t="202620" x="4932363" y="3429000"/>
          <p14:tracePt t="202628" x="4986338" y="3429000"/>
          <p14:tracePt t="202636" x="5032375" y="3429000"/>
          <p14:tracePt t="202644" x="5049838" y="3429000"/>
          <p14:tracePt t="202652" x="5068888" y="3429000"/>
          <p14:tracePt t="202886" x="5041900" y="3429000"/>
          <p14:tracePt t="202894" x="5032375" y="3429000"/>
          <p14:tracePt t="202902" x="5005388" y="3429000"/>
          <p14:tracePt t="202909" x="4986338" y="3429000"/>
          <p14:tracePt t="202916" x="4978400" y="3429000"/>
          <p14:tracePt t="202933" x="4968875" y="3429000"/>
          <p14:tracePt t="202956" x="4959350" y="3429000"/>
          <p14:tracePt t="203038" x="4949825" y="3429000"/>
          <p14:tracePt t="203052" x="4941888" y="3429000"/>
          <p14:tracePt t="203060" x="4922838" y="3429000"/>
          <p14:tracePt t="203069" x="4913313" y="3429000"/>
          <p14:tracePt t="203094" x="4905375" y="3429000"/>
          <p14:tracePt t="203101" x="4886325" y="3429000"/>
          <p14:tracePt t="203109" x="4876800" y="3429000"/>
          <p14:tracePt t="203117" x="4868863" y="3429000"/>
          <p14:tracePt t="203127" x="4859338" y="3429000"/>
          <p14:tracePt t="203133" x="4849813" y="3429000"/>
          <p14:tracePt t="203157" x="4840288" y="3429000"/>
          <p14:tracePt t="203207" x="4832350" y="3429000"/>
          <p14:tracePt t="203261" x="4795838" y="3429000"/>
          <p14:tracePt t="203270" x="4786313" y="3429000"/>
          <p14:tracePt t="203277" x="4759325" y="3429000"/>
          <p14:tracePt t="203286" x="4730750" y="3429000"/>
          <p14:tracePt t="203294" x="4713288" y="3455988"/>
          <p14:tracePt t="203301" x="4667250" y="3465513"/>
          <p14:tracePt t="203310" x="4630738" y="3465513"/>
          <p14:tracePt t="203316" x="4586288" y="3465513"/>
          <p14:tracePt t="203324" x="4530725" y="3475038"/>
          <p14:tracePt t="203332" x="4494213" y="3475038"/>
          <p14:tracePt t="203341" x="4430713" y="3482975"/>
          <p14:tracePt t="203348" x="4376738" y="3482975"/>
          <p14:tracePt t="203358" x="4330700" y="3511550"/>
          <p14:tracePt t="203364" x="4275138" y="3511550"/>
          <p14:tracePt t="203373" x="4230688" y="3519488"/>
          <p14:tracePt t="203380" x="4202113" y="3519488"/>
          <p14:tracePt t="203390" x="4165600" y="3519488"/>
          <p14:tracePt t="203396" x="4121150" y="3519488"/>
          <p14:tracePt t="203404" x="4094163" y="3519488"/>
          <p14:tracePt t="203412" x="4057650" y="3519488"/>
          <p14:tracePt t="203420" x="4011613" y="3519488"/>
          <p14:tracePt t="203428" x="3975100" y="3519488"/>
          <p14:tracePt t="203436" x="3929063" y="3519488"/>
          <p14:tracePt t="203444" x="3892550" y="3519488"/>
          <p14:tracePt t="203452" x="3838575" y="3519488"/>
          <p14:tracePt t="203460" x="3792538" y="3519488"/>
          <p14:tracePt t="203468" x="3756025" y="3519488"/>
          <p14:tracePt t="203476" x="3702050" y="3519488"/>
          <p14:tracePt t="203484" x="3636963" y="3519488"/>
          <p14:tracePt t="203492" x="3582988" y="3519488"/>
          <p14:tracePt t="203500" x="3490913" y="3519488"/>
          <p14:tracePt t="203508" x="3400425" y="3519488"/>
          <p14:tracePt t="203516" x="3327400" y="3519488"/>
          <p14:tracePt t="203524" x="3236913" y="3519488"/>
          <p14:tracePt t="203532" x="3144838" y="3519488"/>
          <p14:tracePt t="203540" x="3054350" y="3519488"/>
          <p14:tracePt t="203548" x="2981325" y="3519488"/>
          <p14:tracePt t="203556" x="2917825" y="3519488"/>
          <p14:tracePt t="203564" x="2862263" y="3519488"/>
          <p14:tracePt t="203573" x="2825750" y="3519488"/>
          <p14:tracePt t="203580" x="2781300" y="3519488"/>
          <p14:tracePt t="203588" x="2762250" y="3519488"/>
          <p14:tracePt t="203596" x="2744788" y="3519488"/>
          <p14:tracePt t="203604" x="2725738" y="3519488"/>
          <p14:tracePt t="203629" x="2708275" y="3519488"/>
          <p14:tracePt t="203636" x="2698750" y="3511550"/>
          <p14:tracePt t="204262" x="2708275" y="3511550"/>
          <p14:tracePt t="204286" x="2716213" y="3511550"/>
          <p14:tracePt t="204295" x="2725738" y="3511550"/>
          <p14:tracePt t="204302" x="2744788" y="3511550"/>
          <p14:tracePt t="204311" x="2771775" y="3502025"/>
          <p14:tracePt t="204318" x="2789238" y="3502025"/>
          <p14:tracePt t="204327" x="2817813" y="3502025"/>
          <p14:tracePt t="204332" x="2844800" y="3492500"/>
          <p14:tracePt t="204341" x="2881313" y="3492500"/>
          <p14:tracePt t="204349" x="2935288" y="3465513"/>
          <p14:tracePt t="204358" x="2944813" y="3465513"/>
          <p14:tracePt t="204364" x="2981325" y="3465513"/>
          <p14:tracePt t="204373" x="3008313" y="3446463"/>
          <p14:tracePt t="204380" x="3044825" y="3429000"/>
          <p14:tracePt t="204388" x="3063875" y="3419475"/>
          <p14:tracePt t="204396" x="3081338" y="3411538"/>
          <p14:tracePt t="204406" x="3090863" y="3411538"/>
          <p14:tracePt t="204412" x="3100388" y="3402013"/>
          <p14:tracePt t="204420" x="3117850" y="3392488"/>
          <p14:tracePt t="204455" x="3127375" y="3382963"/>
          <p14:tracePt t="204881" x="3127375" y="3375025"/>
          <p14:tracePt t="204887" x="3127375" y="3365500"/>
          <p14:tracePt t="204894" x="3127375" y="3355975"/>
          <p14:tracePt t="204901" x="3127375" y="3346450"/>
          <p14:tracePt t="204909" x="3127375" y="3338513"/>
          <p14:tracePt t="204925" x="3127375" y="3328988"/>
          <p14:tracePt t="204933" x="3127375" y="3309938"/>
          <p14:tracePt t="204941" x="3127375" y="3292475"/>
          <p14:tracePt t="204949" x="3127375" y="3282950"/>
          <p14:tracePt t="204957" x="3127375" y="3265488"/>
          <p14:tracePt t="204964" x="3127375" y="3255963"/>
          <p14:tracePt t="204973" x="3127375" y="3246438"/>
          <p14:tracePt t="204980" x="3127375" y="3209925"/>
          <p14:tracePt t="204996" x="3127375" y="3200400"/>
          <p14:tracePt t="205004" x="3136900" y="3182938"/>
          <p14:tracePt t="205013" x="3136900" y="3173413"/>
          <p14:tracePt t="205032" x="3136900" y="3163888"/>
          <p14:tracePt t="205174" x="3136900" y="3173413"/>
          <p14:tracePt t="205182" x="3117850" y="3182938"/>
          <p14:tracePt t="205190" x="3090863" y="3200400"/>
          <p14:tracePt t="205197" x="3054350" y="3228975"/>
          <p14:tracePt t="205209" x="3035300" y="3236913"/>
          <p14:tracePt t="205213" x="3008313" y="3236913"/>
          <p14:tracePt t="205220" x="2962275" y="3255963"/>
          <p14:tracePt t="205228" x="2935288" y="3273425"/>
          <p14:tracePt t="205236" x="2889250" y="3282950"/>
          <p14:tracePt t="205244" x="2852738" y="3292475"/>
          <p14:tracePt t="205252" x="2825750" y="3292475"/>
          <p14:tracePt t="205260" x="2789238" y="3319463"/>
          <p14:tracePt t="205268" x="2762250" y="3328988"/>
          <p14:tracePt t="205276" x="2752725" y="3328988"/>
          <p14:tracePt t="205284" x="2744788" y="3328988"/>
          <p14:tracePt t="205292" x="2725738" y="3328988"/>
          <p14:tracePt t="205302" x="2716213" y="3328988"/>
          <p14:tracePt t="205318" x="2708275" y="3328988"/>
          <p14:tracePt t="205332" x="2689225" y="3328988"/>
          <p14:tracePt t="205342" x="2679700" y="3328988"/>
          <p14:tracePt t="205348" x="2671763" y="3328988"/>
          <p14:tracePt t="205358" x="2662238" y="3319463"/>
          <p14:tracePt t="205364" x="2643188" y="3309938"/>
          <p14:tracePt t="205380" x="2635250" y="3302000"/>
          <p14:tracePt t="205390" x="2606675" y="3282950"/>
          <p14:tracePt t="205405" x="2589213" y="3273425"/>
          <p14:tracePt t="205444" x="2579688" y="3265488"/>
          <p14:tracePt t="205486" x="2579688" y="3255963"/>
          <p14:tracePt t="205494" x="2579688" y="3236913"/>
          <p14:tracePt t="205502" x="2579688" y="3228975"/>
          <p14:tracePt t="205509" x="2579688" y="3200400"/>
          <p14:tracePt t="205517" x="2579688" y="3163888"/>
          <p14:tracePt t="205525" x="2579688" y="3127375"/>
          <p14:tracePt t="205532" x="2589213" y="3090863"/>
          <p14:tracePt t="205540" x="2616200" y="3046413"/>
          <p14:tracePt t="205548" x="2625725" y="3027363"/>
          <p14:tracePt t="205557" x="2643188" y="2982913"/>
          <p14:tracePt t="205564" x="2652713" y="2973388"/>
          <p14:tracePt t="205572" x="2662238" y="2954338"/>
          <p14:tracePt t="205580" x="2671763" y="2936875"/>
          <p14:tracePt t="205604" x="2671763" y="2927350"/>
          <p14:tracePt t="205612" x="2679700" y="2917825"/>
          <p14:tracePt t="205644" x="2689225" y="2909888"/>
          <p14:tracePt t="205692" x="2698750" y="2900363"/>
          <p14:tracePt t="205700" x="2708275" y="2890838"/>
          <p14:tracePt t="205710" x="2735263" y="2881313"/>
          <p14:tracePt t="205719" x="2781300" y="2854325"/>
          <p14:tracePt t="205725" x="2798763" y="2844800"/>
          <p14:tracePt t="205734" x="2844800" y="2827338"/>
          <p14:tracePt t="205743" x="2898775" y="2817813"/>
          <p14:tracePt t="205751" x="2944813" y="2790825"/>
          <p14:tracePt t="205759" x="2971800" y="2781300"/>
          <p14:tracePt t="205770" x="3008313" y="2781300"/>
          <p14:tracePt t="205774" x="3027363" y="2781300"/>
          <p14:tracePt t="205780" x="3044825" y="2781300"/>
          <p14:tracePt t="205790" x="3054350" y="2781300"/>
          <p14:tracePt t="205796" x="3071813" y="2781300"/>
          <p14:tracePt t="205805" x="3081338" y="2781300"/>
          <p14:tracePt t="205821" x="3090863" y="2781300"/>
          <p14:tracePt t="205830" x="3108325" y="2790825"/>
          <p14:tracePt t="205837" x="3117850" y="2800350"/>
          <p14:tracePt t="205854" x="3127375" y="2808288"/>
          <p14:tracePt t="205864" x="3136900" y="2827338"/>
          <p14:tracePt t="205867" x="3144838" y="2836863"/>
          <p14:tracePt t="205876" x="3154363" y="2844800"/>
          <p14:tracePt t="205884" x="3163888" y="2854325"/>
          <p14:tracePt t="205892" x="3171825" y="2863850"/>
          <p14:tracePt t="205900" x="3181350" y="2881313"/>
          <p14:tracePt t="205916" x="3190875" y="2890838"/>
          <p14:tracePt t="206005" x="3200400" y="2900363"/>
          <p14:tracePt t="206013" x="3208338" y="2909888"/>
          <p14:tracePt t="206093" x="3208338" y="2917825"/>
          <p14:tracePt t="206198" x="3217863" y="2927350"/>
          <p14:tracePt t="206214" x="3236913" y="2927350"/>
          <p14:tracePt t="206222" x="3244850" y="2927350"/>
          <p14:tracePt t="206230" x="3254375" y="2927350"/>
          <p14:tracePt t="206236" x="3281363" y="2927350"/>
          <p14:tracePt t="206244" x="3290888" y="2927350"/>
          <p14:tracePt t="206260" x="3309938" y="2927350"/>
          <p14:tracePt t="206268" x="3327400" y="2927350"/>
          <p14:tracePt t="206526" x="3336925" y="2936875"/>
          <p14:tracePt t="206534" x="3336925" y="2946400"/>
          <p14:tracePt t="206550" x="3336925" y="2954338"/>
          <p14:tracePt t="206566" x="3336925" y="2963863"/>
          <p14:tracePt t="207047" x="3346450" y="2963863"/>
          <p14:tracePt t="207054" x="3363913" y="2963863"/>
          <p14:tracePt t="207070" x="3373438" y="2963863"/>
          <p14:tracePt t="207109" x="3382963" y="2963863"/>
          <p14:tracePt t="207117" x="3409950" y="2954338"/>
          <p14:tracePt t="207125" x="3409950" y="2909888"/>
          <p14:tracePt t="207132" x="3409950" y="2890838"/>
          <p14:tracePt t="207141" x="3409950" y="2854325"/>
          <p14:tracePt t="207149" x="3409950" y="2827338"/>
          <p14:tracePt t="207157" x="3390900" y="2800350"/>
          <p14:tracePt t="207164" x="3382963" y="2800350"/>
          <p14:tracePt t="207174" x="3373438" y="2800350"/>
          <p14:tracePt t="207189" x="3363913" y="2800350"/>
          <p14:tracePt t="207204" x="3346450" y="2800350"/>
          <p14:tracePt t="207212" x="3336925" y="2800350"/>
          <p14:tracePt t="207220" x="3327400" y="2800350"/>
          <p14:tracePt t="207228" x="3300413" y="2800350"/>
          <p14:tracePt t="207236" x="3290888" y="2800350"/>
          <p14:tracePt t="207244" x="3281363" y="2808288"/>
          <p14:tracePt t="207252" x="3281363" y="2817813"/>
          <p14:tracePt t="233365" x="3300413" y="2808288"/>
          <p14:tracePt t="233372" x="3683000" y="2425700"/>
          <p14:tracePt t="233380" x="4603750" y="1404938"/>
          <p14:tracePt t="234164" x="8642350" y="265113"/>
          <p14:tracePt t="234172" x="8323263" y="411163"/>
          <p14:tracePt t="234180" x="8031163" y="474663"/>
          <p14:tracePt t="234189" x="7821613" y="501650"/>
          <p14:tracePt t="234196" x="7612063" y="538163"/>
          <p14:tracePt t="234204" x="7412038" y="555625"/>
          <p14:tracePt t="234212" x="7239000" y="555625"/>
          <p14:tracePt t="234221" x="7010400" y="555625"/>
          <p14:tracePt t="234228" x="6754813" y="555625"/>
          <p14:tracePt t="234237" x="6491288" y="555625"/>
          <p14:tracePt t="234244" x="6189663" y="555625"/>
          <p14:tracePt t="234253" x="5743575" y="555625"/>
          <p14:tracePt t="234260" x="5405438" y="555625"/>
          <p14:tracePt t="234268" x="5032375" y="555625"/>
          <p14:tracePt t="234276" x="4740275" y="555625"/>
          <p14:tracePt t="234284" x="4476750" y="555625"/>
          <p14:tracePt t="234292" x="4248150" y="555625"/>
          <p14:tracePt t="234300" x="4038600" y="584200"/>
          <p14:tracePt t="234308" x="3829050" y="620713"/>
          <p14:tracePt t="234316" x="3629025" y="628650"/>
          <p14:tracePt t="234324" x="3390900" y="684213"/>
          <p14:tracePt t="234332" x="3181350" y="711200"/>
          <p14:tracePt t="234340" x="2862263" y="757238"/>
          <p14:tracePt t="234348" x="2470150" y="820738"/>
          <p14:tracePt t="234357" x="2014538" y="866775"/>
          <p14:tracePt t="234364" x="1576388" y="930275"/>
          <p14:tracePt t="234373" x="1185863" y="1003300"/>
          <p14:tracePt t="234380" x="984250" y="1012825"/>
          <p14:tracePt t="234388" x="801688" y="1057275"/>
          <p14:tracePt t="234396" x="692150" y="1076325"/>
          <p14:tracePt t="234405" x="611188" y="1085850"/>
          <p14:tracePt t="234412" x="584200" y="1093788"/>
          <p14:tracePt t="234428" x="574675" y="1103313"/>
          <p14:tracePt t="234444" x="592138" y="1122363"/>
          <p14:tracePt t="234453" x="692150" y="1122363"/>
          <p14:tracePt t="234460" x="784225" y="1122363"/>
          <p14:tracePt t="234468" x="893763" y="1139825"/>
          <p14:tracePt t="234476" x="911225" y="1139825"/>
          <p14:tracePt t="234710" x="911225" y="1158875"/>
          <p14:tracePt t="234718" x="920750" y="1185863"/>
          <p14:tracePt t="234726" x="947738" y="1203325"/>
          <p14:tracePt t="234738" x="947738" y="1212850"/>
          <p14:tracePt t="234740" x="947738" y="1222375"/>
          <p14:tracePt t="234748" x="947738" y="1231900"/>
          <p14:tracePt t="234788" x="930275" y="1268413"/>
          <p14:tracePt t="234796" x="930275" y="1339850"/>
          <p14:tracePt t="234804" x="930275" y="1449388"/>
          <p14:tracePt t="234812" x="930275" y="1541463"/>
          <p14:tracePt t="234820" x="930275" y="1668463"/>
          <p14:tracePt t="234828" x="984250" y="1787525"/>
          <p14:tracePt t="234837" x="1047750" y="1887538"/>
          <p14:tracePt t="234844" x="1093788" y="1970088"/>
          <p14:tracePt t="234853" x="1130300" y="2070100"/>
          <p14:tracePt t="234860" x="1193800" y="2160588"/>
          <p14:tracePt t="234868" x="1230313" y="2298700"/>
          <p14:tracePt t="234876" x="1276350" y="2398713"/>
          <p14:tracePt t="234884" x="1303338" y="2489200"/>
          <p14:tracePt t="234892" x="1330325" y="2589213"/>
          <p14:tracePt t="234900" x="1339850" y="2662238"/>
          <p14:tracePt t="234908" x="1385888" y="2763838"/>
          <p14:tracePt t="234916" x="1412875" y="2844800"/>
          <p14:tracePt t="234924" x="1449388" y="2909888"/>
          <p14:tracePt t="234932" x="1458913" y="2946400"/>
          <p14:tracePt t="234940" x="1468438" y="2973388"/>
          <p14:tracePt t="234948" x="1495425" y="3017838"/>
          <p14:tracePt t="234956" x="1495425" y="3046413"/>
          <p14:tracePt t="234964" x="1504950" y="3082925"/>
          <p14:tracePt t="234980" x="1504950" y="3100388"/>
          <p14:tracePt t="235189" x="1522413" y="3119438"/>
          <p14:tracePt t="235196" x="1541463" y="3136900"/>
          <p14:tracePt t="235204" x="1576388" y="3163888"/>
          <p14:tracePt t="235212" x="1604963" y="3192463"/>
          <p14:tracePt t="235221" x="1631950" y="3209925"/>
          <p14:tracePt t="235228" x="1641475" y="3219450"/>
          <p14:tracePt t="235237" x="1658938" y="3228975"/>
          <p14:tracePt t="235244" x="1677988" y="3228975"/>
          <p14:tracePt t="235253" x="1685925" y="3228975"/>
          <p14:tracePt t="235260" x="1704975" y="3236913"/>
          <p14:tracePt t="235276" x="1722438" y="3236913"/>
          <p14:tracePt t="235284" x="1751013" y="3255963"/>
          <p14:tracePt t="235292" x="1778000" y="3265488"/>
          <p14:tracePt t="235301" x="1841500" y="3282950"/>
          <p14:tracePt t="235308" x="1905000" y="3328988"/>
          <p14:tracePt t="235316" x="1997075" y="3355975"/>
          <p14:tracePt t="235324" x="2078038" y="3392488"/>
          <p14:tracePt t="235331" x="2160588" y="3419475"/>
          <p14:tracePt t="235340" x="2224088" y="3455988"/>
          <p14:tracePt t="235348" x="2279650" y="3455988"/>
          <p14:tracePt t="235356" x="2297113" y="3465513"/>
          <p14:tracePt t="235365" x="2306638" y="3465513"/>
          <p14:tracePt t="235377" x="2343150" y="3475038"/>
          <p14:tracePt t="235394" x="2370138" y="3475038"/>
          <p14:tracePt t="235398" x="2389188" y="3492500"/>
          <p14:tracePt t="235407" x="2397125" y="3502025"/>
          <p14:tracePt t="235412" x="2416175" y="3502025"/>
          <p14:tracePt t="235421" x="2443163" y="3519488"/>
          <p14:tracePt t="235428" x="2470150" y="3519488"/>
          <p14:tracePt t="235437" x="2489200" y="3519488"/>
          <p14:tracePt t="235445" x="2516188" y="3519488"/>
          <p14:tracePt t="235457" x="2589213" y="3538538"/>
          <p14:tracePt t="235461" x="2635250" y="3548063"/>
          <p14:tracePt t="235471" x="2679700" y="3556000"/>
          <p14:tracePt t="235477" x="2735263" y="3556000"/>
          <p14:tracePt t="235485" x="2752725" y="3556000"/>
          <p14:tracePt t="235493" x="2781300" y="3556000"/>
          <p14:tracePt t="235504" x="2798763" y="3556000"/>
          <p14:tracePt t="235509" x="2808288" y="3556000"/>
          <p14:tracePt t="235521" x="2825750" y="3556000"/>
          <p14:tracePt t="235525" x="2835275" y="3556000"/>
          <p14:tracePt t="235533" x="2844800" y="3556000"/>
          <p14:tracePt t="235736" x="2852738" y="3556000"/>
          <p14:tracePt t="235742" x="2852738" y="3519488"/>
          <p14:tracePt t="235751" x="2852738" y="3492500"/>
          <p14:tracePt t="235758" x="2852738" y="3446463"/>
          <p14:tracePt t="235769" x="2825750" y="3392488"/>
          <p14:tracePt t="235773" x="2817813" y="3346450"/>
          <p14:tracePt t="235781" x="2789238" y="3282950"/>
          <p14:tracePt t="235788" x="2771775" y="3255963"/>
          <p14:tracePt t="235796" x="2762250" y="3209925"/>
          <p14:tracePt t="235805" x="2752725" y="3192463"/>
          <p14:tracePt t="235812" x="2752725" y="3182938"/>
          <p14:tracePt t="235820" x="2744788" y="3173413"/>
          <p14:tracePt t="235837" x="2744788" y="3136900"/>
          <p14:tracePt t="235844" x="2744788" y="3127375"/>
          <p14:tracePt t="235852" x="2744788" y="3109913"/>
          <p14:tracePt t="235860" x="2744788" y="3090863"/>
          <p14:tracePt t="235868" x="2744788" y="3054350"/>
          <p14:tracePt t="235876" x="2744788" y="3046413"/>
          <p14:tracePt t="235884" x="2744788" y="3036888"/>
          <p14:tracePt t="235892" x="2744788" y="3009900"/>
          <p14:tracePt t="235900" x="2744788" y="2990850"/>
          <p14:tracePt t="235908" x="2744788" y="2946400"/>
          <p14:tracePt t="235916" x="2744788" y="2936875"/>
          <p14:tracePt t="235924" x="2752725" y="2917825"/>
          <p14:tracePt t="235932" x="2762250" y="2909888"/>
          <p14:tracePt t="235940" x="2771775" y="2881313"/>
          <p14:tracePt t="235948" x="2781300" y="2873375"/>
          <p14:tracePt t="235956" x="2781300" y="2863850"/>
          <p14:tracePt t="235964" x="2781300" y="2854325"/>
          <p14:tracePt t="235972" x="2789238" y="2844800"/>
          <p14:tracePt t="236094" x="2798763" y="2844800"/>
          <p14:tracePt t="236102" x="2808288" y="2844800"/>
          <p14:tracePt t="236110" x="2817813" y="2844800"/>
          <p14:tracePt t="236117" x="2835275" y="2844800"/>
          <p14:tracePt t="236124" x="2852738" y="2844800"/>
          <p14:tracePt t="236132" x="2862263" y="2844800"/>
          <p14:tracePt t="236140" x="2889250" y="2844800"/>
          <p14:tracePt t="236148" x="2917825" y="2881313"/>
          <p14:tracePt t="236156" x="2935288" y="2900363"/>
          <p14:tracePt t="236164" x="2962275" y="2917825"/>
          <p14:tracePt t="236172" x="2971800" y="2917825"/>
          <p14:tracePt t="236196" x="2990850" y="2936875"/>
          <p14:tracePt t="236212" x="2998788" y="2954338"/>
          <p14:tracePt t="236220" x="2998788" y="2973388"/>
          <p14:tracePt t="236228" x="2998788" y="2982913"/>
          <p14:tracePt t="236236" x="2998788" y="3009900"/>
          <p14:tracePt t="236244" x="2998788" y="3017838"/>
          <p14:tracePt t="236253" x="2998788" y="3046413"/>
          <p14:tracePt t="236268" x="2998788" y="3063875"/>
          <p14:tracePt t="236276" x="2998788" y="3082925"/>
          <p14:tracePt t="236284" x="2998788" y="3090863"/>
          <p14:tracePt t="236292" x="2998788" y="3109913"/>
          <p14:tracePt t="236300" x="2990850" y="3127375"/>
          <p14:tracePt t="236308" x="2990850" y="3136900"/>
          <p14:tracePt t="236316" x="2981325" y="3155950"/>
          <p14:tracePt t="236324" x="2981325" y="3173413"/>
          <p14:tracePt t="236332" x="2971800" y="3173413"/>
          <p14:tracePt t="236348" x="2971800" y="3182938"/>
          <p14:tracePt t="236357" x="2971800" y="3192463"/>
          <p14:tracePt t="236373" x="2971800" y="3209925"/>
          <p14:tracePt t="236379" x="2962275" y="3219450"/>
          <p14:tracePt t="236396" x="2954338" y="3219450"/>
          <p14:tracePt t="236404" x="2944813" y="3228975"/>
          <p14:tracePt t="236429" x="2935288" y="3228975"/>
          <p14:tracePt t="236440" x="2917825" y="3236913"/>
          <p14:tracePt t="236445" x="2908300" y="3236913"/>
          <p14:tracePt t="236456" x="2898775" y="3236913"/>
          <p14:tracePt t="236462" x="2862263" y="3236913"/>
          <p14:tracePt t="236469" x="2844800" y="3246438"/>
          <p14:tracePt t="236477" x="2817813" y="3246438"/>
          <p14:tracePt t="236485" x="2789238" y="3246438"/>
          <p14:tracePt t="236493" x="2744788" y="3265488"/>
          <p14:tracePt t="236501" x="2725738" y="3265488"/>
          <p14:tracePt t="236509" x="2708275" y="3265488"/>
          <p14:tracePt t="236517" x="2679700" y="3265488"/>
          <p14:tracePt t="236525" x="2662238" y="3265488"/>
          <p14:tracePt t="236533" x="2652713" y="3265488"/>
          <p14:tracePt t="236541" x="2635250" y="3265488"/>
          <p14:tracePt t="236549" x="2625725" y="3265488"/>
          <p14:tracePt t="236557" x="2616200" y="3273425"/>
          <p14:tracePt t="236573" x="2598738" y="3273425"/>
          <p14:tracePt t="236837" x="2625725" y="3273425"/>
          <p14:tracePt t="236860" x="2635250" y="3273425"/>
          <p14:tracePt t="236868" x="2652713" y="3273425"/>
          <p14:tracePt t="236876" x="2662238" y="3273425"/>
          <p14:tracePt t="236884" x="2679700" y="3273425"/>
          <p14:tracePt t="236892" x="2698750" y="3273425"/>
          <p14:tracePt t="236900" x="2708275" y="3273425"/>
          <p14:tracePt t="236916" x="2735263" y="3273425"/>
          <p14:tracePt t="236924" x="2744788" y="3273425"/>
          <p14:tracePt t="236932" x="2762250" y="3273425"/>
          <p14:tracePt t="236948" x="2781300" y="3273425"/>
          <p14:tracePt t="236964" x="2789238" y="3273425"/>
          <p14:tracePt t="236972" x="2798763" y="3273425"/>
          <p14:tracePt t="236980" x="2798763" y="3282950"/>
          <p14:tracePt t="236996" x="2798763" y="3302000"/>
          <p14:tracePt t="237020" x="2798763" y="3319463"/>
          <p14:tracePt t="237029" x="2798763" y="3338513"/>
          <p14:tracePt t="237036" x="2798763" y="3346450"/>
          <p14:tracePt t="237044" x="2798763" y="3355975"/>
          <p14:tracePt t="237055" x="2798763" y="3375025"/>
          <p14:tracePt t="237069" x="2798763" y="3382963"/>
          <p14:tracePt t="237080" x="2798763" y="3392488"/>
          <p14:tracePt t="237092" x="2798763" y="3402013"/>
          <p14:tracePt t="237100" x="2798763" y="3419475"/>
          <p14:tracePt t="237108" x="2789238" y="3438525"/>
          <p14:tracePt t="237116" x="2781300" y="3446463"/>
          <p14:tracePt t="237132" x="2752725" y="3465513"/>
          <p14:tracePt t="237140" x="2735263" y="3482975"/>
          <p14:tracePt t="237149" x="2698750" y="3492500"/>
          <p14:tracePt t="237158" x="2679700" y="3502025"/>
          <p14:tracePt t="237165" x="2662238" y="3502025"/>
          <p14:tracePt t="237174" x="2643188" y="3519488"/>
          <p14:tracePt t="237181" x="2635250" y="3529013"/>
          <p14:tracePt t="237189" x="2625725" y="3556000"/>
          <p14:tracePt t="237197" x="2616200" y="3565525"/>
          <p14:tracePt t="237486" x="2606675" y="3575050"/>
          <p14:tracePt t="237496" x="2606675" y="3602038"/>
          <p14:tracePt t="237508" x="2606675" y="3665538"/>
          <p14:tracePt t="237516" x="2606675" y="3711575"/>
          <p14:tracePt t="237524" x="2606675" y="3730625"/>
          <p14:tracePt t="237532" x="2625725" y="3775075"/>
          <p14:tracePt t="237540" x="2635250" y="3794125"/>
          <p14:tracePt t="237548" x="2662238" y="3821113"/>
          <p14:tracePt t="237556" x="2679700" y="3848100"/>
          <p14:tracePt t="237564" x="2689225" y="3867150"/>
          <p14:tracePt t="237572" x="2725738" y="3911600"/>
          <p14:tracePt t="237580" x="2725738" y="3921125"/>
          <p14:tracePt t="237588" x="2735263" y="3930650"/>
          <p14:tracePt t="237596" x="2735263" y="3948113"/>
          <p14:tracePt t="237604" x="2771775" y="3976688"/>
          <p14:tracePt t="237612" x="2771775" y="4013200"/>
          <p14:tracePt t="237620" x="2789238" y="4040188"/>
          <p14:tracePt t="237628" x="2789238" y="4057650"/>
          <p14:tracePt t="237636" x="2789238" y="4076700"/>
          <p14:tracePt t="237643" x="2808288" y="4103688"/>
          <p14:tracePt t="237653" x="2817813" y="4122738"/>
          <p14:tracePt t="237660" x="2835275" y="4176713"/>
          <p14:tracePt t="237668" x="2835275" y="4213225"/>
          <p14:tracePt t="237676" x="2844800" y="4249738"/>
          <p14:tracePt t="237684" x="2862263" y="4286250"/>
          <p14:tracePt t="237692" x="2881313" y="4313238"/>
          <p14:tracePt t="237701" x="2908300" y="4340225"/>
          <p14:tracePt t="237707" x="2925763" y="4359275"/>
          <p14:tracePt t="237716" x="2944813" y="4386263"/>
          <p14:tracePt t="237724" x="2971800" y="4413250"/>
          <p14:tracePt t="237732" x="2981325" y="4422775"/>
          <p14:tracePt t="237740" x="2998788" y="4441825"/>
          <p14:tracePt t="237747" x="3017838" y="4459288"/>
          <p14:tracePt t="237756" x="3027363" y="4468813"/>
          <p14:tracePt t="237764" x="3035300" y="4478338"/>
          <p14:tracePt t="237772" x="3044825" y="4478338"/>
          <p14:tracePt t="237780" x="3054350" y="4478338"/>
          <p14:tracePt t="237788" x="3071813" y="4495800"/>
          <p14:tracePt t="237796" x="3071813" y="4505325"/>
          <p14:tracePt t="237804" x="3090863" y="4514850"/>
          <p14:tracePt t="237812" x="3100388" y="4522788"/>
          <p14:tracePt t="237828" x="3100388" y="4532313"/>
          <p14:tracePt t="237841" x="3108325" y="4541838"/>
          <p14:tracePt t="237869" x="3108325" y="4551363"/>
          <p14:tracePt t="237884" x="3108325" y="4568825"/>
          <p14:tracePt t="237892" x="3108325" y="4578350"/>
          <p14:tracePt t="237900" x="3108325" y="4595813"/>
          <p14:tracePt t="237908" x="3108325" y="4614863"/>
          <p14:tracePt t="237916" x="3108325" y="4641850"/>
          <p14:tracePt t="237924" x="3108325" y="4668838"/>
          <p14:tracePt t="237932" x="3108325" y="4678363"/>
          <p14:tracePt t="237940" x="3108325" y="4705350"/>
          <p14:tracePt t="237948" x="3117850" y="4714875"/>
          <p14:tracePt t="237955" x="3136900" y="4732338"/>
          <p14:tracePt t="238148" x="3136900" y="4714875"/>
          <p14:tracePt t="238183" x="3136900" y="4705350"/>
          <p14:tracePt t="238206" x="3136900" y="4687888"/>
          <p14:tracePt t="238236" x="3136900" y="4668838"/>
          <p14:tracePt t="238244" x="3136900" y="4651375"/>
          <p14:tracePt t="238253" x="3136900" y="4641850"/>
          <p14:tracePt t="238268" x="3136900" y="4624388"/>
          <p14:tracePt t="238276" x="3144838" y="4614863"/>
          <p14:tracePt t="238284" x="3154363" y="4595813"/>
          <p14:tracePt t="238300" x="3154363" y="4587875"/>
          <p14:tracePt t="238308" x="3171825" y="4587875"/>
          <p14:tracePt t="238316" x="3181350" y="4587875"/>
          <p14:tracePt t="238324" x="3217863" y="4587875"/>
          <p14:tracePt t="238332" x="3244850" y="4587875"/>
          <p14:tracePt t="238340" x="3290888" y="4587875"/>
          <p14:tracePt t="238348" x="3346450" y="4587875"/>
          <p14:tracePt t="238357" x="3400425" y="4587875"/>
          <p14:tracePt t="238364" x="3473450" y="4605338"/>
          <p14:tracePt t="238373" x="3536950" y="4624388"/>
          <p14:tracePt t="238380" x="3619500" y="4651375"/>
          <p14:tracePt t="238389" x="3702050" y="4697413"/>
          <p14:tracePt t="238396" x="3792538" y="4732338"/>
          <p14:tracePt t="238405" x="3856038" y="4760913"/>
          <p14:tracePt t="238411" x="3938588" y="4797425"/>
          <p14:tracePt t="238421" x="4021138" y="4824413"/>
          <p14:tracePt t="238428" x="4084638" y="4860925"/>
          <p14:tracePt t="238437" x="4111625" y="4870450"/>
          <p14:tracePt t="238444" x="4165600" y="4897438"/>
          <p14:tracePt t="238453" x="4194175" y="4914900"/>
          <p14:tracePt t="238460" x="4202113" y="4914900"/>
          <p14:tracePt t="238468" x="4211638" y="4924425"/>
          <p14:tracePt t="238484" x="4221163" y="4933950"/>
          <p14:tracePt t="238517" x="4221163" y="4951413"/>
          <p14:tracePt t="238770" x="4211638" y="4951413"/>
          <p14:tracePt t="238782" x="4202113" y="4951413"/>
          <p14:tracePt t="238798" x="4194175" y="4960938"/>
          <p14:tracePt t="238986" x="4194175" y="4951413"/>
          <p14:tracePt t="238998" x="4194175" y="4933950"/>
          <p14:tracePt t="239004" x="4194175" y="4914900"/>
          <p14:tracePt t="239012" x="4194175" y="4887913"/>
          <p14:tracePt t="239020" x="4194175" y="4878388"/>
          <p14:tracePt t="239028" x="4194175" y="4860925"/>
          <p14:tracePt t="239038" x="4194175" y="4833938"/>
          <p14:tracePt t="239043" x="4194175" y="4787900"/>
          <p14:tracePt t="239053" x="4202113" y="4760913"/>
          <p14:tracePt t="239060" x="4230688" y="4705350"/>
          <p14:tracePt t="239068" x="4238625" y="4668838"/>
          <p14:tracePt t="239076" x="4267200" y="4632325"/>
          <p14:tracePt t="239089" x="4294188" y="4595813"/>
          <p14:tracePt t="239092" x="4330700" y="4541838"/>
          <p14:tracePt t="239100" x="4340225" y="4505325"/>
          <p14:tracePt t="239108" x="4348163" y="4486275"/>
          <p14:tracePt t="239116" x="4376738" y="4459288"/>
          <p14:tracePt t="239132" x="4376738" y="4449763"/>
          <p14:tracePt t="239140" x="4384675" y="4441825"/>
          <p14:tracePt t="239332" x="4384675" y="4449763"/>
          <p14:tracePt t="239340" x="4384675" y="4468813"/>
          <p14:tracePt t="239348" x="4384675" y="4495800"/>
          <p14:tracePt t="239364" x="4384675" y="4505325"/>
          <p14:tracePt t="239380" x="4384675" y="4514850"/>
          <p14:tracePt t="239396" x="4384675" y="4522788"/>
          <p14:tracePt t="239421" x="4376738" y="4522788"/>
          <p14:tracePt t="239438" x="4367213" y="4532313"/>
          <p14:tracePt t="239454" x="4367213" y="4541838"/>
          <p14:tracePt t="239580" x="4367213" y="4551363"/>
          <p14:tracePt t="239588" x="4421188" y="4551363"/>
          <p14:tracePt t="239596" x="4513263" y="4559300"/>
          <p14:tracePt t="239604" x="4630738" y="4605338"/>
          <p14:tracePt t="239612" x="4740275" y="4632325"/>
          <p14:tracePt t="239621" x="4876800" y="4697413"/>
          <p14:tracePt t="239628" x="4986338" y="4705350"/>
          <p14:tracePt t="239636" x="5086350" y="4751388"/>
          <p14:tracePt t="239643" x="5195888" y="4778375"/>
          <p14:tracePt t="239654" x="5334000" y="4833938"/>
          <p14:tracePt t="239661" x="5451475" y="4897438"/>
          <p14:tracePt t="239671" x="5507038" y="4906963"/>
          <p14:tracePt t="239677" x="5570538" y="4914900"/>
          <p14:tracePt t="239689" x="5653088" y="4960938"/>
          <p14:tracePt t="239693" x="5716588" y="5043488"/>
          <p14:tracePt t="239702" x="5761038" y="5053013"/>
          <p14:tracePt t="239711" x="5780088" y="5070475"/>
          <p14:tracePt t="239717" x="5797550" y="5089525"/>
          <p14:tracePt t="239724" x="5834063" y="5106988"/>
          <p14:tracePt t="239732" x="5853113" y="5126038"/>
          <p14:tracePt t="239740" x="5870575" y="5143500"/>
          <p14:tracePt t="239749" x="5880100" y="5153025"/>
          <p14:tracePt t="239756" x="5899150" y="5170488"/>
          <p14:tracePt t="239772" x="5916613" y="5180013"/>
          <p14:tracePt t="239780" x="5953125" y="5216525"/>
          <p14:tracePt t="240036" x="5953125" y="5180013"/>
          <p14:tracePt t="240044" x="5953125" y="5126038"/>
          <p14:tracePt t="240052" x="5953125" y="5053013"/>
          <p14:tracePt t="240060" x="5935663" y="4987925"/>
          <p14:tracePt t="240068" x="5907088" y="4924425"/>
          <p14:tracePt t="240076" x="5899150" y="4887913"/>
          <p14:tracePt t="240089" x="5899150" y="4841875"/>
          <p14:tracePt t="240091" x="5880100" y="4814888"/>
          <p14:tracePt t="240100" x="5870575" y="4787900"/>
          <p14:tracePt t="240108" x="5870575" y="4768850"/>
          <p14:tracePt t="240115" x="5862638" y="4732338"/>
          <p14:tracePt t="240141" x="5862638" y="4724400"/>
          <p14:tracePt t="240148" x="5862638" y="4705350"/>
          <p14:tracePt t="240156" x="5862638" y="4697413"/>
          <p14:tracePt t="240164" x="5862638" y="4687888"/>
          <p14:tracePt t="240172" x="5862638" y="4660900"/>
          <p14:tracePt t="240180" x="5862638" y="4641850"/>
          <p14:tracePt t="240196" x="5862638" y="4614863"/>
          <p14:tracePt t="240204" x="5862638" y="4595813"/>
          <p14:tracePt t="240212" x="5870575" y="4578350"/>
          <p14:tracePt t="240221" x="5880100" y="4559300"/>
          <p14:tracePt t="240228" x="5880100" y="4541838"/>
          <p14:tracePt t="240236" x="5889625" y="4522788"/>
          <p14:tracePt t="240244" x="5889625" y="4514850"/>
          <p14:tracePt t="240252" x="5899150" y="4505325"/>
          <p14:tracePt t="240260" x="5907088" y="4495800"/>
          <p14:tracePt t="240268" x="5916613" y="4486275"/>
          <p14:tracePt t="240276" x="5916613" y="4478338"/>
          <p14:tracePt t="240478" x="5916613" y="4468813"/>
          <p14:tracePt t="240494" x="5907088" y="4468813"/>
          <p14:tracePt t="240504" x="5907088" y="4449763"/>
          <p14:tracePt t="240510" x="5907088" y="4432300"/>
          <p14:tracePt t="240517" x="5907088" y="4422775"/>
          <p14:tracePt t="240524" x="5907088" y="4405313"/>
          <p14:tracePt t="240532" x="5899150" y="4386263"/>
          <p14:tracePt t="240548" x="5889625" y="4368800"/>
          <p14:tracePt t="240556" x="5853113" y="4340225"/>
          <p14:tracePt t="240564" x="5834063" y="4332288"/>
          <p14:tracePt t="240572" x="5807075" y="4322763"/>
          <p14:tracePt t="240580" x="5753100" y="4295775"/>
          <p14:tracePt t="240588" x="5707063" y="4286250"/>
          <p14:tracePt t="240596" x="5616575" y="4286250"/>
          <p14:tracePt t="240604" x="5524500" y="4286250"/>
          <p14:tracePt t="240612" x="5434013" y="4286250"/>
          <p14:tracePt t="240622" x="5378450" y="4286250"/>
          <p14:tracePt t="240629" x="5278438" y="4286250"/>
          <p14:tracePt t="240643" x="5224463" y="4286250"/>
          <p14:tracePt t="240645" x="5195888" y="4286250"/>
          <p14:tracePt t="240656" x="5159375" y="4286250"/>
          <p14:tracePt t="240662" x="5122863" y="4286250"/>
          <p14:tracePt t="240670" x="5122863" y="4276725"/>
          <p14:tracePt t="240688" x="5122863" y="4259263"/>
          <p14:tracePt t="240692" x="5122863" y="4232275"/>
          <p14:tracePt t="240700" x="5122863" y="4149725"/>
          <p14:tracePt t="240708" x="5122863" y="4122738"/>
          <p14:tracePt t="240717" x="5122863" y="4067175"/>
          <p14:tracePt t="240725" x="5105400" y="4003675"/>
          <p14:tracePt t="240734" x="5095875" y="3948113"/>
          <p14:tracePt t="240740" x="5086350" y="3884613"/>
          <p14:tracePt t="240749" x="5068888" y="3840163"/>
          <p14:tracePt t="240757" x="5049838" y="3830638"/>
          <p14:tracePt t="240765" x="5032375" y="3811588"/>
          <p14:tracePt t="240772" x="5014913" y="3794125"/>
          <p14:tracePt t="240781" x="4978400" y="3794125"/>
          <p14:tracePt t="240789" x="4959350" y="3794125"/>
          <p14:tracePt t="240797" x="4932363" y="3794125"/>
          <p14:tracePt t="240805" x="4895850" y="3794125"/>
          <p14:tracePt t="240813" x="4840288" y="3794125"/>
          <p14:tracePt t="240821" x="4767263" y="3794125"/>
          <p14:tracePt t="240831" x="4722813" y="3811588"/>
          <p14:tracePt t="240836" x="4659313" y="3830638"/>
          <p14:tracePt t="240844" x="4622800" y="3840163"/>
          <p14:tracePt t="240853" x="4613275" y="3848100"/>
          <p14:tracePt t="240900" x="4622800" y="3848100"/>
          <p14:tracePt t="240908" x="4640263" y="3848100"/>
          <p14:tracePt t="240916" x="4667250" y="3848100"/>
          <p14:tracePt t="240925" x="4676775" y="3840163"/>
          <p14:tracePt t="240932" x="4703763" y="3830638"/>
          <p14:tracePt t="240940" x="4722813" y="3811588"/>
          <p14:tracePt t="240950" x="4730750" y="3803650"/>
          <p14:tracePt t="240967" x="4740275" y="3803650"/>
          <p14:tracePt t="240975" x="4749800" y="3803650"/>
          <p14:tracePt t="241045" x="4759325" y="3794125"/>
          <p14:tracePt t="241060" x="4776788" y="3775075"/>
          <p14:tracePt t="241068" x="4786313" y="3767138"/>
          <p14:tracePt t="241077" x="4803775" y="3757613"/>
          <p14:tracePt t="241088" x="4803775" y="3748088"/>
          <p14:tracePt t="241092" x="4695825" y="3711575"/>
          <p14:tracePt t="241100" x="4594225" y="3657600"/>
          <p14:tracePt t="241109" x="4557713" y="3629025"/>
          <p14:tracePt t="241140" x="4549775" y="3621088"/>
          <p14:tracePt t="241164" x="4549775" y="3611563"/>
          <p14:tracePt t="241172" x="4557713" y="3602038"/>
          <p14:tracePt t="241180" x="4586288" y="3602038"/>
          <p14:tracePt t="241188" x="4603750" y="3592513"/>
          <p14:tracePt t="241196" x="4649788" y="3584575"/>
          <p14:tracePt t="241206" x="4695825" y="3556000"/>
          <p14:tracePt t="241211" x="4730750" y="3548063"/>
          <p14:tracePt t="241221" x="4776788" y="3529013"/>
          <p14:tracePt t="241228" x="4859338" y="3502025"/>
          <p14:tracePt t="241236" x="4895850" y="3492500"/>
          <p14:tracePt t="241244" x="4959350" y="3492500"/>
          <p14:tracePt t="241253" x="5014913" y="3492500"/>
          <p14:tracePt t="241260" x="5041900" y="3492500"/>
          <p14:tracePt t="241268" x="5059363" y="3492500"/>
          <p14:tracePt t="241276" x="5086350" y="3492500"/>
          <p14:tracePt t="241284" x="5095875" y="3492500"/>
          <p14:tracePt t="241292" x="5114925" y="3492500"/>
          <p14:tracePt t="241300" x="5132388" y="3502025"/>
          <p14:tracePt t="241308" x="5151438" y="3519488"/>
          <p14:tracePt t="241316" x="5159375" y="3538538"/>
          <p14:tracePt t="241324" x="5187950" y="3592513"/>
          <p14:tracePt t="241332" x="5195888" y="3611563"/>
          <p14:tracePt t="241340" x="5205413" y="3648075"/>
          <p14:tracePt t="241352" x="5232400" y="3694113"/>
          <p14:tracePt t="241361" x="5305425" y="3738563"/>
          <p14:tracePt t="241365" x="5334000" y="3775075"/>
          <p14:tracePt t="241372" x="5414963" y="3803650"/>
          <p14:tracePt t="241380" x="5507038" y="3840163"/>
          <p14:tracePt t="241390" x="5624513" y="3857625"/>
          <p14:tracePt t="241396" x="5697538" y="3867150"/>
          <p14:tracePt t="241406" x="5789613" y="3867150"/>
          <p14:tracePt t="241411" x="5834063" y="3867150"/>
          <p14:tracePt t="241421" x="5907088" y="3894138"/>
          <p14:tracePt t="241428" x="5935663" y="3894138"/>
          <p14:tracePt t="241438" x="5953125" y="3894138"/>
          <p14:tracePt t="241444" x="5980113" y="3894138"/>
          <p14:tracePt t="241566" x="5989638" y="3903663"/>
          <p14:tracePt t="241572" x="5989638" y="3911600"/>
          <p14:tracePt t="241580" x="5980113" y="3911600"/>
          <p14:tracePt t="241589" x="5980113" y="3921125"/>
          <p14:tracePt t="241596" x="5972175" y="3930650"/>
          <p14:tracePt t="241677" x="5962650" y="3940175"/>
          <p14:tracePt t="241684" x="5953125" y="3948113"/>
          <p14:tracePt t="241692" x="5943600" y="3967163"/>
          <p14:tracePt t="241700" x="5935663" y="3976688"/>
          <p14:tracePt t="241708" x="5916613" y="3984625"/>
          <p14:tracePt t="241716" x="5899150" y="4013200"/>
          <p14:tracePt t="241724" x="5889625" y="4013200"/>
          <p14:tracePt t="241732" x="5870575" y="4030663"/>
          <p14:tracePt t="241740" x="5862638" y="4040188"/>
          <p14:tracePt t="241756" x="5853113" y="4049713"/>
          <p14:tracePt t="241841" x="5853113" y="4057650"/>
          <p14:tracePt t="241844" x="5853113" y="4067175"/>
          <p14:tracePt t="241860" x="5853113" y="4076700"/>
          <p14:tracePt t="241876" x="5853113" y="4086225"/>
          <p14:tracePt t="241900" x="5853113" y="4094163"/>
          <p14:tracePt t="241974" x="5862638" y="4113213"/>
          <p14:tracePt t="242006" x="5870575" y="4113213"/>
          <p14:tracePt t="242021" x="5899150" y="4122738"/>
          <p14:tracePt t="242038" x="5926138" y="4140200"/>
          <p14:tracePt t="242055" x="5935663" y="4140200"/>
          <p14:tracePt t="242064" x="5943600" y="4149725"/>
          <p14:tracePt t="242079" x="5953125" y="4149725"/>
          <p14:tracePt t="242087" x="5962650" y="4149725"/>
          <p14:tracePt t="242148" x="5972175" y="4149725"/>
          <p14:tracePt t="242156" x="5980113" y="4159250"/>
          <p14:tracePt t="242172" x="5989638" y="4167188"/>
          <p14:tracePt t="242188" x="5989638" y="4176713"/>
          <p14:tracePt t="242195" x="5989638" y="4186238"/>
          <p14:tracePt t="242204" x="5989638" y="4195763"/>
          <p14:tracePt t="242220" x="5989638" y="4203700"/>
          <p14:tracePt t="242228" x="5972175" y="4232275"/>
          <p14:tracePt t="242244" x="5943600" y="4240213"/>
          <p14:tracePt t="242254" x="5907088" y="4249738"/>
          <p14:tracePt t="242260" x="5899150" y="4249738"/>
          <p14:tracePt t="242269" x="5853113" y="4249738"/>
          <p14:tracePt t="242276" x="5834063" y="4259263"/>
          <p14:tracePt t="242284" x="5807075" y="4259263"/>
          <p14:tracePt t="242292" x="5789613" y="4259263"/>
          <p14:tracePt t="242300" x="5761038" y="4259263"/>
          <p14:tracePt t="242308" x="5743575" y="4259263"/>
          <p14:tracePt t="242316" x="5734050" y="4259263"/>
          <p14:tracePt t="242324" x="5707063" y="4259263"/>
          <p14:tracePt t="242332" x="5688013" y="4276725"/>
          <p14:tracePt t="242348" x="5661025" y="4276725"/>
          <p14:tracePt t="242356" x="5653088" y="4276725"/>
          <p14:tracePt t="242364" x="5634038" y="4276725"/>
          <p14:tracePt t="242372" x="5624513" y="4276725"/>
          <p14:tracePt t="242379" x="5616575" y="4268788"/>
          <p14:tracePt t="242389" x="5607050" y="4268788"/>
          <p14:tracePt t="242396" x="5607050" y="4259263"/>
          <p14:tracePt t="242412" x="5588000" y="4259263"/>
          <p14:tracePt t="242420" x="5570538" y="4249738"/>
          <p14:tracePt t="242428" x="5561013" y="4240213"/>
          <p14:tracePt t="242438" x="5551488" y="4240213"/>
          <p14:tracePt t="242443" x="5543550" y="4240213"/>
          <p14:tracePt t="242460" x="5534025" y="4240213"/>
          <p14:tracePt t="242718" x="5524500" y="4240213"/>
          <p14:tracePt t="242742" x="5507038" y="4240213"/>
          <p14:tracePt t="242758" x="5497513" y="4240213"/>
          <p14:tracePt t="242892" x="5487988" y="4240213"/>
          <p14:tracePt t="242925" x="5478463" y="4240213"/>
          <p14:tracePt t="243151" x="5470525" y="4240213"/>
          <p14:tracePt t="244046" x="5478463" y="4240213"/>
          <p14:tracePt t="244065" x="5487988" y="4240213"/>
          <p14:tracePt t="244071" x="5497513" y="4240213"/>
          <p14:tracePt t="244092" x="5507038" y="4240213"/>
          <p14:tracePt t="244108" x="5524500" y="4240213"/>
          <p14:tracePt t="244124" x="5534025" y="4240213"/>
          <p14:tracePt t="244132" x="5543550" y="4240213"/>
          <p14:tracePt t="244140" x="5561013" y="4240213"/>
          <p14:tracePt t="244148" x="5570538" y="4240213"/>
          <p14:tracePt t="244156" x="5580063" y="4240213"/>
          <p14:tracePt t="246054" x="5580063" y="4232275"/>
          <p14:tracePt t="246071" x="5580063" y="4213225"/>
          <p14:tracePt t="246086" x="5580063" y="4203700"/>
          <p14:tracePt t="246101" x="5580063" y="4195763"/>
          <p14:tracePt t="246109" x="5580063" y="4186238"/>
          <p14:tracePt t="246117" x="5580063" y="4176713"/>
          <p14:tracePt t="246125" x="5580063" y="4167188"/>
          <p14:tracePt t="246132" x="5580063" y="4149725"/>
          <p14:tracePt t="246141" x="5580063" y="4130675"/>
          <p14:tracePt t="246148" x="5580063" y="4103688"/>
          <p14:tracePt t="246157" x="5580063" y="4076700"/>
          <p14:tracePt t="246165" x="5597525" y="4030663"/>
          <p14:tracePt t="246173" x="5597525" y="4003675"/>
          <p14:tracePt t="246181" x="5597525" y="3957638"/>
          <p14:tracePt t="246189" x="5597525" y="3903663"/>
          <p14:tracePt t="246197" x="5597525" y="3867150"/>
          <p14:tracePt t="246205" x="5597525" y="3821113"/>
          <p14:tracePt t="246213" x="5597525" y="3794125"/>
          <p14:tracePt t="246221" x="5597525" y="3757613"/>
          <p14:tracePt t="246228" x="5597525" y="3721100"/>
          <p14:tracePt t="246237" x="5597525" y="3694113"/>
          <p14:tracePt t="246245" x="5597525" y="3665538"/>
          <p14:tracePt t="246254" x="5597525" y="3648075"/>
          <p14:tracePt t="246261" x="5597525" y="3629025"/>
          <p14:tracePt t="246270" x="5597525" y="3611563"/>
          <p14:tracePt t="246284" x="5597525" y="3602038"/>
          <p14:tracePt t="246300" x="5597525" y="3592513"/>
          <p14:tracePt t="246308" x="5597525" y="3584575"/>
          <p14:tracePt t="246326" x="5597525" y="3575050"/>
          <p14:tracePt t="246364" x="5597525" y="3565525"/>
          <p14:tracePt t="246406" x="5580063" y="3548063"/>
          <p14:tracePt t="246414" x="5570538" y="3538538"/>
          <p14:tracePt t="246422" x="5551488" y="3511550"/>
          <p14:tracePt t="246429" x="5524500" y="3492500"/>
          <p14:tracePt t="246441" x="5507038" y="3475038"/>
          <p14:tracePt t="246445" x="5478463" y="3465513"/>
          <p14:tracePt t="246456" x="5461000" y="3446463"/>
          <p14:tracePt t="246461" x="5434013" y="3429000"/>
          <p14:tracePt t="246470" x="5414963" y="3411538"/>
          <p14:tracePt t="246486" x="5397500" y="3411538"/>
          <p14:tracePt t="246492" x="5378450" y="3402013"/>
          <p14:tracePt t="246501" x="5368925" y="3402013"/>
          <p14:tracePt t="246517" x="5351463" y="3402013"/>
          <p14:tracePt t="246525" x="5341938" y="3402013"/>
          <p14:tracePt t="246534" x="5334000" y="3402013"/>
          <p14:tracePt t="246540" x="5314950" y="3402013"/>
          <p14:tracePt t="246550" x="5297488" y="3402013"/>
          <p14:tracePt t="246557" x="5268913" y="3402013"/>
          <p14:tracePt t="246565" x="5251450" y="3402013"/>
          <p14:tracePt t="246573" x="5241925" y="3402013"/>
          <p14:tracePt t="246580" x="5214938" y="3402013"/>
          <p14:tracePt t="246588" x="5205413" y="3402013"/>
          <p14:tracePt t="246595" x="5195888" y="3402013"/>
          <p14:tracePt t="246604" x="5168900" y="3402013"/>
          <p14:tracePt t="246620" x="5159375" y="3402013"/>
          <p14:tracePt t="246660" x="5159375" y="3392488"/>
          <p14:tracePt t="246692" x="5159375" y="3365500"/>
          <p14:tracePt t="246702" x="5151438" y="3355975"/>
          <p14:tracePt t="246711" x="5141913" y="3338513"/>
          <p14:tracePt t="246718" x="5132388" y="3319463"/>
          <p14:tracePt t="246726" x="5114925" y="3292475"/>
          <p14:tracePt t="246739" x="5114925" y="3273425"/>
          <p14:tracePt t="246742" x="5105400" y="3255963"/>
          <p14:tracePt t="246749" x="5095875" y="3236913"/>
          <p14:tracePt t="246756" x="5086350" y="3228975"/>
          <p14:tracePt t="246765" x="5086350" y="3219450"/>
          <p14:tracePt t="246771" x="5086350" y="3209925"/>
          <p14:tracePt t="246870" x="5078413" y="3200400"/>
          <p14:tracePt t="246886" x="5078413" y="3182938"/>
          <p14:tracePt t="246958" x="5068888" y="3173413"/>
          <p14:tracePt t="247006" x="5049838" y="3173413"/>
          <p14:tracePt t="247021" x="5041900" y="3173413"/>
          <p14:tracePt t="247033" x="5032375" y="3163888"/>
          <p14:tracePt t="247064" x="5032375" y="3146425"/>
          <p14:tracePt t="247081" x="5032375" y="3127375"/>
          <p14:tracePt t="247084" x="5041900" y="3119438"/>
          <p14:tracePt t="247100" x="5049838" y="3109913"/>
          <p14:tracePt t="247108" x="5049838" y="3100388"/>
          <p14:tracePt t="247116" x="5059363" y="3100388"/>
          <p14:tracePt t="247190" x="5068888" y="3090863"/>
          <p14:tracePt t="247397" x="5049838" y="3090863"/>
          <p14:tracePt t="247406" x="5032375" y="3090863"/>
          <p14:tracePt t="247413" x="5005388" y="3090863"/>
          <p14:tracePt t="247421" x="4986338" y="3090863"/>
          <p14:tracePt t="247429" x="4978400" y="3090863"/>
          <p14:tracePt t="247860" x="4959350" y="3090863"/>
          <p14:tracePt t="247876" x="4949825" y="3090863"/>
          <p14:tracePt t="248145" x="4941888" y="3090863"/>
          <p14:tracePt t="248150" x="4932363" y="3090863"/>
          <p14:tracePt t="248159" x="4922838" y="3090863"/>
          <p14:tracePt t="248173" x="4913313" y="3100388"/>
          <p14:tracePt t="248207" x="4905375" y="3109913"/>
          <p14:tracePt t="248942" x="4886325" y="3127375"/>
          <p14:tracePt t="248958" x="4876800" y="3146425"/>
          <p14:tracePt t="248966" x="4876800" y="3155950"/>
          <p14:tracePt t="248973" x="4876800" y="3163888"/>
          <p14:tracePt t="248983" x="4868863" y="3173413"/>
          <p14:tracePt t="248988" x="4868863" y="3182938"/>
          <p14:tracePt t="248996" x="4859338" y="3182938"/>
          <p14:tracePt t="249004" x="4859338" y="3200400"/>
          <p14:tracePt t="249012" x="4859338" y="3209925"/>
          <p14:tracePt t="249020" x="4859338" y="3219450"/>
          <p14:tracePt t="249028" x="4859338" y="3228975"/>
          <p14:tracePt t="249079" x="4868863" y="3246438"/>
          <p14:tracePt t="249084" x="4876800" y="3255963"/>
          <p14:tracePt t="249092" x="4895850" y="3273425"/>
          <p14:tracePt t="249100" x="4941888" y="3328988"/>
          <p14:tracePt t="249108" x="5005388" y="3392488"/>
          <p14:tracePt t="249116" x="5078413" y="3482975"/>
          <p14:tracePt t="249124" x="5141913" y="3548063"/>
          <p14:tracePt t="249132" x="5232400" y="3648075"/>
          <p14:tracePt t="249141" x="5314950" y="3748088"/>
          <p14:tracePt t="249148" x="5434013" y="3857625"/>
          <p14:tracePt t="249156" x="5561013" y="3976688"/>
          <p14:tracePt t="249164" x="5643563" y="4049713"/>
          <p14:tracePt t="249172" x="5724525" y="4130675"/>
          <p14:tracePt t="249180" x="5807075" y="4186238"/>
          <p14:tracePt t="249188" x="5843588" y="4232275"/>
          <p14:tracePt t="249196" x="5870575" y="4249738"/>
          <p14:tracePt t="249204" x="5899150" y="4276725"/>
          <p14:tracePt t="249212" x="5899150" y="4295775"/>
          <p14:tracePt t="249220" x="5907088" y="4313238"/>
          <p14:tracePt t="249236" x="5907088" y="4332288"/>
          <p14:tracePt t="249244" x="5907088" y="4359275"/>
          <p14:tracePt t="249253" x="5907088" y="4395788"/>
          <p14:tracePt t="249260" x="5907088" y="4413250"/>
          <p14:tracePt t="249269" x="5907088" y="4449763"/>
          <p14:tracePt t="249276" x="5889625" y="4468813"/>
          <p14:tracePt t="249284" x="5880100" y="4505325"/>
          <p14:tracePt t="249292" x="5862638" y="4522788"/>
          <p14:tracePt t="249301" x="5853113" y="4559300"/>
          <p14:tracePt t="249308" x="5843588" y="4578350"/>
          <p14:tracePt t="249316" x="5834063" y="4595813"/>
          <p14:tracePt t="249332" x="5834063" y="4605338"/>
          <p14:tracePt t="249340" x="5826125" y="4614863"/>
          <p14:tracePt t="249357" x="5816600" y="4624388"/>
          <p14:tracePt t="249486" x="5807075" y="4632325"/>
          <p14:tracePt t="249505" x="5789613" y="4632325"/>
          <p14:tracePt t="249511" x="5743575" y="4605338"/>
          <p14:tracePt t="249521" x="5724525" y="4578350"/>
          <p14:tracePt t="249525" x="5680075" y="4532313"/>
          <p14:tracePt t="249532" x="5670550" y="4514850"/>
          <p14:tracePt t="249540" x="5634038" y="4478338"/>
          <p14:tracePt t="249548" x="5624513" y="4449763"/>
          <p14:tracePt t="249556" x="5607050" y="4432300"/>
          <p14:tracePt t="249564" x="5597525" y="4413250"/>
          <p14:tracePt t="249572" x="5588000" y="4405313"/>
          <p14:tracePt t="249604" x="5580063" y="4386263"/>
          <p14:tracePt t="249612" x="5580063" y="4368800"/>
          <p14:tracePt t="249620" x="5580063" y="4349750"/>
          <p14:tracePt t="249628" x="5580063" y="4340225"/>
          <p14:tracePt t="249636" x="5580063" y="4303713"/>
          <p14:tracePt t="249644" x="5580063" y="4268788"/>
          <p14:tracePt t="249652" x="5597525" y="4232275"/>
          <p14:tracePt t="249660" x="5624513" y="4186238"/>
          <p14:tracePt t="249670" x="5643563" y="4167188"/>
          <p14:tracePt t="249676" x="5661025" y="4149725"/>
          <p14:tracePt t="249684" x="5680075" y="4130675"/>
          <p14:tracePt t="249692" x="5716588" y="4122738"/>
          <p14:tracePt t="249703" x="5724525" y="4113213"/>
          <p14:tracePt t="249707" x="5734050" y="4103688"/>
          <p14:tracePt t="249716" x="5743575" y="4103688"/>
          <p14:tracePt t="249724" x="5761038" y="4094163"/>
          <p14:tracePt t="249731" x="5780088" y="4094163"/>
          <p14:tracePt t="249740" x="5789613" y="4094163"/>
          <p14:tracePt t="249748" x="5816600" y="4094163"/>
          <p14:tracePt t="249756" x="5843588" y="4094163"/>
          <p14:tracePt t="249764" x="5880100" y="4094163"/>
          <p14:tracePt t="249772" x="5926138" y="4094163"/>
          <p14:tracePt t="249779" x="5953125" y="4094163"/>
          <p14:tracePt t="249788" x="5989638" y="4130675"/>
          <p14:tracePt t="249798" x="6053138" y="4176713"/>
          <p14:tracePt t="249807" x="6099175" y="4213225"/>
          <p14:tracePt t="249813" x="6116638" y="4249738"/>
          <p14:tracePt t="249821" x="6153150" y="4295775"/>
          <p14:tracePt t="249837" x="6172200" y="4322763"/>
          <p14:tracePt t="249851" x="6172200" y="4340225"/>
          <p14:tracePt t="249860" x="6172200" y="4359275"/>
          <p14:tracePt t="249869" x="6172200" y="4368800"/>
          <p14:tracePt t="249875" x="6172200" y="4376738"/>
          <p14:tracePt t="249885" x="6172200" y="4386263"/>
          <p14:tracePt t="249892" x="6172200" y="4405313"/>
          <p14:tracePt t="249900" x="6172200" y="4422775"/>
          <p14:tracePt t="249916" x="6153150" y="4478338"/>
          <p14:tracePt t="249924" x="6126163" y="4495800"/>
          <p14:tracePt t="249932" x="6099175" y="4532313"/>
          <p14:tracePt t="249940" x="6062663" y="4559300"/>
          <p14:tracePt t="249948" x="6035675" y="4578350"/>
          <p14:tracePt t="249956" x="6007100" y="4587875"/>
          <p14:tracePt t="249964" x="5962650" y="4624388"/>
          <p14:tracePt t="249972" x="5943600" y="4632325"/>
          <p14:tracePt t="249980" x="5916613" y="4641850"/>
          <p14:tracePt t="249988" x="5880100" y="4651375"/>
          <p14:tracePt t="249996" x="5862638" y="4660900"/>
          <p14:tracePt t="250004" x="5853113" y="4660900"/>
          <p14:tracePt t="250012" x="5834063" y="4668838"/>
          <p14:tracePt t="250044" x="5826125" y="4668838"/>
          <p14:tracePt t="250052" x="5816600" y="4668838"/>
          <p14:tracePt t="250061" x="5797550" y="4660900"/>
          <p14:tracePt t="250069" x="5789613" y="4624388"/>
          <p14:tracePt t="250077" x="5761038" y="4559300"/>
          <p14:tracePt t="250085" x="5734050" y="4514850"/>
          <p14:tracePt t="250112" x="5670550" y="4376738"/>
          <p14:tracePt t="250117" x="5634038" y="4332288"/>
          <p14:tracePt t="250124" x="5624513" y="4313238"/>
          <p14:tracePt t="250132" x="5616575" y="4286250"/>
          <p14:tracePt t="250140" x="5616575" y="4276725"/>
          <p14:tracePt t="250148" x="5597525" y="4259263"/>
          <p14:tracePt t="250172" x="5597525" y="4240213"/>
          <p14:tracePt t="250180" x="5597525" y="4232275"/>
          <p14:tracePt t="250188" x="5597525" y="4222750"/>
          <p14:tracePt t="250195" x="5597525" y="4203700"/>
          <p14:tracePt t="250204" x="5597525" y="4195763"/>
          <p14:tracePt t="250213" x="5597525" y="4186238"/>
          <p14:tracePt t="250222" x="5607050" y="4149725"/>
          <p14:tracePt t="250229" x="5634038" y="4122738"/>
          <p14:tracePt t="250238" x="5661025" y="4103688"/>
          <p14:tracePt t="250245" x="5697538" y="4086225"/>
          <p14:tracePt t="250254" x="5743575" y="4076700"/>
          <p14:tracePt t="250261" x="5789613" y="4049713"/>
          <p14:tracePt t="250271" x="5862638" y="4040188"/>
          <p14:tracePt t="250277" x="5907088" y="4040188"/>
          <p14:tracePt t="250286" x="5935663" y="4040188"/>
          <p14:tracePt t="250292" x="5980113" y="4040188"/>
          <p14:tracePt t="250300" x="6007100" y="4030663"/>
          <p14:tracePt t="250308" x="6026150" y="4030663"/>
          <p14:tracePt t="250316" x="6053138" y="4030663"/>
          <p14:tracePt t="250324" x="6062663" y="4030663"/>
          <p14:tracePt t="250339" x="6072188" y="4030663"/>
          <p14:tracePt t="250348" x="6080125" y="4030663"/>
          <p14:tracePt t="250364" x="6089650" y="4030663"/>
          <p14:tracePt t="250372" x="6099175" y="4030663"/>
          <p14:tracePt t="250380" x="6108700" y="4030663"/>
          <p14:tracePt t="250389" x="6126163" y="4030663"/>
          <p14:tracePt t="250398" x="6145213" y="4057650"/>
          <p14:tracePt t="250407" x="6153150" y="4103688"/>
          <p14:tracePt t="250413" x="6153150" y="4159250"/>
          <p14:tracePt t="250423" x="6172200" y="4213225"/>
          <p14:tracePt t="250429" x="6172200" y="4276725"/>
          <p14:tracePt t="250441" x="6172200" y="4332288"/>
          <p14:tracePt t="250445" x="6172200" y="4386263"/>
          <p14:tracePt t="250457" x="6172200" y="4441825"/>
          <p14:tracePt t="250461" x="6172200" y="4495800"/>
          <p14:tracePt t="250470" x="6153150" y="4578350"/>
          <p14:tracePt t="250476" x="6145213" y="4605338"/>
          <p14:tracePt t="250485" x="6126163" y="4651375"/>
          <p14:tracePt t="250492" x="6126163" y="4678363"/>
          <p14:tracePt t="250501" x="6116638" y="4697413"/>
          <p14:tracePt t="250508" x="6108700" y="4714875"/>
          <p14:tracePt t="250625" x="6089650" y="4724400"/>
          <p14:tracePt t="250632" x="6062663" y="4724400"/>
          <p14:tracePt t="250640" x="6043613" y="4724400"/>
          <p14:tracePt t="250645" x="6016625" y="4724400"/>
          <p14:tracePt t="250654" x="5999163" y="4724400"/>
          <p14:tracePt t="250660" x="5989638" y="4724400"/>
          <p14:tracePt t="250724" x="5980113" y="4724400"/>
          <p14:tracePt t="250805" x="5980113" y="4714875"/>
          <p14:tracePt t="250822" x="5980113" y="4705350"/>
          <p14:tracePt t="250836" x="5980113" y="4687888"/>
          <p14:tracePt t="250860" x="5980113" y="4678363"/>
          <p14:tracePt t="250884" x="5980113" y="4668838"/>
          <p14:tracePt t="250916" x="5962650" y="4641850"/>
          <p14:tracePt t="250933" x="5962650" y="4624388"/>
          <p14:tracePt t="250941" x="5962650" y="4614863"/>
          <p14:tracePt t="250949" x="5962650" y="4595813"/>
          <p14:tracePt t="250965" x="5962650" y="4578350"/>
          <p14:tracePt t="250973" x="5962650" y="4559300"/>
          <p14:tracePt t="250982" x="5962650" y="4551363"/>
          <p14:tracePt t="250988" x="5953125" y="4532313"/>
          <p14:tracePt t="250997" x="5953125" y="4514850"/>
          <p14:tracePt t="251005" x="5953125" y="4505325"/>
          <p14:tracePt t="251013" x="5953125" y="4495800"/>
          <p14:tracePt t="251021" x="5943600" y="4495800"/>
          <p14:tracePt t="251191" x="5935663" y="4486275"/>
          <p14:tracePt t="251198" x="5926138" y="4486275"/>
          <p14:tracePt t="251205" x="5916613" y="4486275"/>
          <p14:tracePt t="251212" x="5889625" y="4486275"/>
          <p14:tracePt t="251220" x="5862638" y="4486275"/>
          <p14:tracePt t="251228" x="5834063" y="4486275"/>
          <p14:tracePt t="251237" x="5789613" y="4459288"/>
          <p14:tracePt t="251244" x="5761038" y="4459288"/>
          <p14:tracePt t="251253" x="5716588" y="4449763"/>
          <p14:tracePt t="251260" x="5661025" y="4449763"/>
          <p14:tracePt t="251269" x="5634038" y="4441825"/>
          <p14:tracePt t="251276" x="5607050" y="4441825"/>
          <p14:tracePt t="251285" x="5570538" y="4432300"/>
          <p14:tracePt t="251292" x="5551488" y="4432300"/>
          <p14:tracePt t="251300" x="5534025" y="4432300"/>
          <p14:tracePt t="251308" x="5534025" y="4422775"/>
          <p14:tracePt t="251324" x="5524500" y="4413250"/>
          <p14:tracePt t="251380" x="5514975" y="4405313"/>
          <p14:tracePt t="251396" x="5507038" y="4405313"/>
          <p14:tracePt t="251404" x="5507038" y="4386263"/>
          <p14:tracePt t="251412" x="5507038" y="4376738"/>
          <p14:tracePt t="251420" x="5507038" y="4359275"/>
          <p14:tracePt t="251428" x="5507038" y="4340225"/>
          <p14:tracePt t="251436" x="5507038" y="4322763"/>
          <p14:tracePt t="251443" x="5507038" y="4313238"/>
          <p14:tracePt t="251454" x="5507038" y="4303713"/>
          <p14:tracePt t="251462" x="5507038" y="4286250"/>
          <p14:tracePt t="251472" x="5507038" y="4276725"/>
          <p14:tracePt t="251478" x="5507038" y="4249738"/>
          <p14:tracePt t="251488" x="5507038" y="4240213"/>
          <p14:tracePt t="251494" x="5514975" y="4232275"/>
          <p14:tracePt t="251565" x="5524500" y="4232275"/>
          <p14:tracePt t="251572" x="5534025" y="4232275"/>
          <p14:tracePt t="251580" x="5561013" y="4222750"/>
          <p14:tracePt t="251589" x="5588000" y="4222750"/>
          <p14:tracePt t="251596" x="5624513" y="4222750"/>
          <p14:tracePt t="251604" x="5680075" y="4222750"/>
          <p14:tracePt t="251612" x="5734050" y="4222750"/>
          <p14:tracePt t="251620" x="5780088" y="4222750"/>
          <p14:tracePt t="251628" x="5834063" y="4222750"/>
          <p14:tracePt t="251637" x="5889625" y="4222750"/>
          <p14:tracePt t="251644" x="5935663" y="4222750"/>
          <p14:tracePt t="251652" x="5962650" y="4222750"/>
          <p14:tracePt t="251662" x="5989638" y="4222750"/>
          <p14:tracePt t="251673" x="6007100" y="4222750"/>
          <p14:tracePt t="251689" x="6053138" y="4249738"/>
          <p14:tracePt t="251706" x="6062663" y="4249738"/>
          <p14:tracePt t="251708" x="6080125" y="4259263"/>
          <p14:tracePt t="251716" x="6099175" y="4268788"/>
          <p14:tracePt t="251724" x="6116638" y="4276725"/>
          <p14:tracePt t="251732" x="6135688" y="4286250"/>
          <p14:tracePt t="251740" x="6145213" y="4295775"/>
          <p14:tracePt t="251756" x="6153150" y="4303713"/>
          <p14:tracePt t="251764" x="6162675" y="4313238"/>
          <p14:tracePt t="251772" x="6172200" y="4322763"/>
          <p14:tracePt t="251788" x="6172200" y="4332288"/>
          <p14:tracePt t="251804" x="6172200" y="4340225"/>
          <p14:tracePt t="251892" x="6172200" y="4359275"/>
          <p14:tracePt t="252063" x="6172200" y="4368800"/>
          <p14:tracePt t="252198" x="6162675" y="4368800"/>
          <p14:tracePt t="252222" x="6145213" y="4368800"/>
          <p14:tracePt t="252457" x="6135688" y="4368800"/>
          <p14:tracePt t="252460" x="6126163" y="4368800"/>
          <p14:tracePt t="252468" x="6108700" y="4368800"/>
          <p14:tracePt t="252484" x="6099175" y="4368800"/>
          <p14:tracePt t="252500" x="6089650" y="4368800"/>
          <p14:tracePt t="252541" x="6080125" y="4368800"/>
          <p14:tracePt t="252861" x="6072188" y="4368800"/>
          <p14:tracePt t="252869" x="6062663" y="4359275"/>
          <p14:tracePt t="253893" x="6043613" y="4359275"/>
          <p14:tracePt t="253900" x="6026150" y="4359275"/>
          <p14:tracePt t="253907" x="6016625" y="4359275"/>
          <p14:tracePt t="253915" x="6007100" y="4359275"/>
          <p14:tracePt t="253964" x="5989638" y="4359275"/>
          <p14:tracePt t="253972" x="5980113" y="4349750"/>
          <p14:tracePt t="253980" x="5972175" y="4340225"/>
          <p14:tracePt t="253988" x="5962650" y="4332288"/>
          <p14:tracePt t="254004" x="5953125" y="4295775"/>
          <p14:tracePt t="254012" x="5943600" y="4268788"/>
          <p14:tracePt t="254020" x="5935663" y="4222750"/>
          <p14:tracePt t="254028" x="5926138" y="4176713"/>
          <p14:tracePt t="254036" x="5916613" y="4140200"/>
          <p14:tracePt t="254044" x="5907088" y="4113213"/>
          <p14:tracePt t="254052" x="5907088" y="4067175"/>
          <p14:tracePt t="254061" x="5880100" y="4021138"/>
          <p14:tracePt t="254068" x="5870575" y="3994150"/>
          <p14:tracePt t="254076" x="5870575" y="3976688"/>
          <p14:tracePt t="254085" x="5862638" y="3948113"/>
          <p14:tracePt t="254092" x="5853113" y="3911600"/>
          <p14:tracePt t="254100" x="5853113" y="3884613"/>
          <p14:tracePt t="254108" x="5834063" y="3867150"/>
          <p14:tracePt t="254116" x="5826125" y="3840163"/>
          <p14:tracePt t="254124" x="5826125" y="3794125"/>
          <p14:tracePt t="254132" x="5816600" y="3775075"/>
          <p14:tracePt t="254140" x="5797550" y="3738563"/>
          <p14:tracePt t="254148" x="5780088" y="3702050"/>
          <p14:tracePt t="254156" x="5780088" y="3684588"/>
          <p14:tracePt t="254164" x="5770563" y="3657600"/>
          <p14:tracePt t="254172" x="5770563" y="3638550"/>
          <p14:tracePt t="254180" x="5770563" y="3621088"/>
          <p14:tracePt t="254188" x="5761038" y="3584575"/>
          <p14:tracePt t="254197" x="5761038" y="3565525"/>
          <p14:tracePt t="254208" x="5761038" y="3538538"/>
          <p14:tracePt t="254213" x="5753100" y="3519488"/>
          <p14:tracePt t="254222" x="5753100" y="3482975"/>
          <p14:tracePt t="254229" x="5753100" y="3455988"/>
          <p14:tracePt t="254236" x="5753100" y="3438525"/>
          <p14:tracePt t="254244" x="5753100" y="3429000"/>
          <p14:tracePt t="254252" x="5753100" y="3392488"/>
          <p14:tracePt t="254260" x="5753100" y="3365500"/>
          <p14:tracePt t="254269" x="5753100" y="3346450"/>
          <p14:tracePt t="254276" x="5753100" y="3319463"/>
          <p14:tracePt t="254285" x="5753100" y="3302000"/>
          <p14:tracePt t="254292" x="5734050" y="3273425"/>
          <p14:tracePt t="254300" x="5734050" y="3265488"/>
          <p14:tracePt t="254308" x="5734050" y="3255963"/>
          <p14:tracePt t="254316" x="5734050" y="3228975"/>
          <p14:tracePt t="254340" x="5734050" y="3219450"/>
          <p14:tracePt t="254348" x="5724525" y="3209925"/>
          <p14:tracePt t="254558" x="5716588" y="3209925"/>
          <p14:tracePt t="254574" x="5697538" y="3209925"/>
          <p14:tracePt t="254588" x="5688013" y="3209925"/>
          <p14:tracePt t="254597" x="5680075" y="3200400"/>
          <p14:tracePt t="254613" x="5680075" y="3192463"/>
          <p14:tracePt t="254628" x="5680075" y="3182938"/>
          <p14:tracePt t="254684" x="5670550" y="3173413"/>
          <p14:tracePt t="254732" x="5653088" y="3173413"/>
          <p14:tracePt t="254740" x="5643563" y="3173413"/>
          <p14:tracePt t="254750" x="5634038" y="3173413"/>
          <p14:tracePt t="254757" x="5607050" y="3173413"/>
          <p14:tracePt t="254773" x="5580063" y="3173413"/>
          <p14:tracePt t="254782" x="5570538" y="3173413"/>
          <p14:tracePt t="254789" x="5561013" y="3173413"/>
          <p14:tracePt t="254797" x="5551488" y="3173413"/>
          <p14:tracePt t="254805" x="5534025" y="3173413"/>
          <p14:tracePt t="254836" x="5524500" y="3173413"/>
          <p14:tracePt t="254876" x="5514975" y="3173413"/>
          <p14:tracePt t="254884" x="5487988" y="3173413"/>
          <p14:tracePt t="254892" x="5441950" y="3173413"/>
          <p14:tracePt t="254900" x="5387975" y="3173413"/>
          <p14:tracePt t="254908" x="5314950" y="3173413"/>
          <p14:tracePt t="254916" x="5260975" y="3173413"/>
          <p14:tracePt t="254924" x="5187950" y="3173413"/>
          <p14:tracePt t="254932" x="5114925" y="3173413"/>
          <p14:tracePt t="254940" x="5059363" y="3173413"/>
          <p14:tracePt t="254948" x="5014913" y="3173413"/>
          <p14:tracePt t="254956" x="4978400" y="3173413"/>
          <p14:tracePt t="254964" x="4959350" y="3173413"/>
          <p14:tracePt t="254972" x="4913313" y="3173413"/>
          <p14:tracePt t="254980" x="4886325" y="3163888"/>
          <p14:tracePt t="254988" x="4876800" y="3163888"/>
          <p14:tracePt t="254996" x="4859338" y="3155950"/>
          <p14:tracePt t="255004" x="4840288" y="3155950"/>
          <p14:tracePt t="255012" x="4822825" y="3136900"/>
          <p14:tracePt t="255020" x="4803775" y="3127375"/>
          <p14:tracePt t="255029" x="4776788" y="3119438"/>
          <p14:tracePt t="255036" x="4740275" y="3109913"/>
          <p14:tracePt t="255044" x="4713288" y="3082925"/>
          <p14:tracePt t="255053" x="4667250" y="3073400"/>
          <p14:tracePt t="255060" x="4640263" y="3063875"/>
          <p14:tracePt t="255068" x="4630738" y="3063875"/>
          <p14:tracePt t="255077" x="4594225" y="3036888"/>
          <p14:tracePt t="255103" x="4576763" y="3027363"/>
          <p14:tracePt t="255117" x="4567238" y="3017838"/>
          <p14:tracePt t="255132" x="4567238" y="3009900"/>
          <p14:tracePt t="255142" x="4549775" y="3000375"/>
          <p14:tracePt t="255148" x="4549775" y="2990850"/>
          <p14:tracePt t="255156" x="4540250" y="2982913"/>
          <p14:tracePt t="255172" x="4540250" y="2963863"/>
          <p14:tracePt t="255180" x="4540250" y="2946400"/>
          <p14:tracePt t="255188" x="4530725" y="2900363"/>
          <p14:tracePt t="255195" x="4530725" y="2890838"/>
          <p14:tracePt t="255204" x="4530725" y="2863850"/>
          <p14:tracePt t="255212" x="4530725" y="2844800"/>
          <p14:tracePt t="255228" x="4530725" y="2827338"/>
          <p14:tracePt t="255236" x="4530725" y="2817813"/>
          <p14:tracePt t="255252" x="4530725" y="2808288"/>
          <p14:tracePt t="255269" x="4530725" y="2800350"/>
          <p14:tracePt t="255292" x="4530725" y="2781300"/>
          <p14:tracePt t="255316" x="4540250" y="2771775"/>
          <p14:tracePt t="255332" x="4557713" y="2763838"/>
          <p14:tracePt t="255341" x="4594225" y="2735263"/>
          <p14:tracePt t="255349" x="4603750" y="2735263"/>
          <p14:tracePt t="255360" x="4640263" y="2727325"/>
          <p14:tracePt t="255365" x="4676775" y="2727325"/>
          <p14:tracePt t="255373" x="4730750" y="2727325"/>
          <p14:tracePt t="255383" x="4795838" y="2708275"/>
          <p14:tracePt t="255391" x="4868863" y="2708275"/>
          <p14:tracePt t="255397" x="4922838" y="2708275"/>
          <p14:tracePt t="255404" x="4959350" y="2708275"/>
          <p14:tracePt t="255412" x="5032375" y="2708275"/>
          <p14:tracePt t="255420" x="5068888" y="2708275"/>
          <p14:tracePt t="255428" x="5122863" y="2708275"/>
          <p14:tracePt t="255436" x="5159375" y="2708275"/>
          <p14:tracePt t="255444" x="5187950" y="2708275"/>
          <p14:tracePt t="255455" x="5241925" y="2727325"/>
          <p14:tracePt t="255469" x="5287963" y="2744788"/>
          <p14:tracePt t="255476" x="5297488" y="2744788"/>
          <p14:tracePt t="255488" x="5314950" y="2763838"/>
          <p14:tracePt t="255494" x="5341938" y="2800350"/>
          <p14:tracePt t="255503" x="5378450" y="2827338"/>
          <p14:tracePt t="255510" x="5397500" y="2844800"/>
          <p14:tracePt t="255517" x="5414963" y="2863850"/>
          <p14:tracePt t="255524" x="5434013" y="2881313"/>
          <p14:tracePt t="255532" x="5441950" y="2890838"/>
          <p14:tracePt t="255662" x="5451475" y="2900363"/>
          <p14:tracePt t="255702" x="5451475" y="2917825"/>
          <p14:tracePt t="255708" x="5451475" y="2927350"/>
          <p14:tracePt t="255716" x="5451475" y="2936875"/>
          <p14:tracePt t="255724" x="5451475" y="2954338"/>
          <p14:tracePt t="255740" x="5441950" y="2973388"/>
          <p14:tracePt t="255756" x="5434013" y="2982913"/>
          <p14:tracePt t="255766" x="5424488" y="2990850"/>
          <p14:tracePt t="255788" x="5414963" y="3000375"/>
          <p14:tracePt t="255836" x="5414963" y="3009900"/>
          <p14:tracePt t="255852" x="5414963" y="3017838"/>
          <p14:tracePt t="255877" x="5405438" y="3027363"/>
          <p14:tracePt t="255886" x="5397500" y="3036888"/>
          <p14:tracePt t="255908" x="5387975" y="3046413"/>
          <p14:tracePt t="255932" x="5378450" y="3054350"/>
          <p14:tracePt t="255940" x="5368925" y="3054350"/>
          <p14:tracePt t="255948" x="5360988" y="3063875"/>
          <p14:tracePt t="256176" x="5341938" y="3073400"/>
          <p14:tracePt t="256189" x="5324475" y="3090863"/>
          <p14:tracePt t="256214" x="5314950" y="3100388"/>
          <p14:tracePt t="256278" x="5305425" y="3100388"/>
          <p14:tracePt t="256296" x="5287963" y="3100388"/>
          <p14:tracePt t="256303" x="5278438" y="3100388"/>
          <p14:tracePt t="256310" x="5260975" y="3100388"/>
          <p14:tracePt t="256317" x="5224463" y="3119438"/>
          <p14:tracePt t="256324" x="5195888" y="3127375"/>
          <p14:tracePt t="256332" x="5168900" y="3136900"/>
          <p14:tracePt t="256340" x="5114925" y="3146425"/>
          <p14:tracePt t="256356" x="5086350" y="3146425"/>
          <p14:tracePt t="256372" x="5078413" y="3146425"/>
          <p14:tracePt t="256390" x="5068888" y="3146425"/>
          <p14:tracePt t="256421" x="5049838" y="3146425"/>
          <p14:tracePt t="256429" x="5041900" y="3146425"/>
          <p14:tracePt t="256438" x="5022850" y="3146425"/>
          <p14:tracePt t="256445" x="4995863" y="3146425"/>
          <p14:tracePt t="256455" x="4968875" y="3136900"/>
          <p14:tracePt t="256460" x="4949825" y="3136900"/>
          <p14:tracePt t="256471" x="4932363" y="3127375"/>
          <p14:tracePt t="256476" x="4895850" y="3119438"/>
          <p14:tracePt t="256485" x="4868863" y="3082925"/>
          <p14:tracePt t="256492" x="4849813" y="3073400"/>
          <p14:tracePt t="256501" x="4840288" y="3073400"/>
          <p14:tracePt t="256508" x="4813300" y="3063875"/>
          <p14:tracePt t="256516" x="4803775" y="3063875"/>
          <p14:tracePt t="256524" x="4795838" y="3054350"/>
          <p14:tracePt t="256540" x="4776788" y="3036888"/>
          <p14:tracePt t="256574" x="4759325" y="3027363"/>
          <p14:tracePt t="256584" x="4749800" y="3027363"/>
          <p14:tracePt t="256590" x="4749800" y="3017838"/>
          <p14:tracePt t="256622" x="4749800" y="3009900"/>
          <p14:tracePt t="256662" x="4749800" y="3000375"/>
          <p14:tracePt t="256678" x="4749800" y="2990850"/>
          <p14:tracePt t="256688" x="4749800" y="2982913"/>
          <p14:tracePt t="256694" x="4740275" y="2973388"/>
          <p14:tracePt t="256732" x="4740275" y="2963863"/>
          <p14:tracePt t="256749" x="4740275" y="2954338"/>
          <p14:tracePt t="256764" x="4740275" y="2946400"/>
          <p14:tracePt t="256772" x="4740275" y="2927350"/>
          <p14:tracePt t="256780" x="4740275" y="2917825"/>
          <p14:tracePt t="256796" x="4740275" y="2900363"/>
          <p14:tracePt t="256804" x="4740275" y="2890838"/>
          <p14:tracePt t="256820" x="4740275" y="2881313"/>
          <p14:tracePt t="256828" x="4740275" y="2873375"/>
          <p14:tracePt t="256836" x="4740275" y="2863850"/>
          <p14:tracePt t="256844" x="4749800" y="2854325"/>
          <p14:tracePt t="256860" x="4759325" y="2854325"/>
          <p14:tracePt t="256876" x="4767263" y="2854325"/>
          <p14:tracePt t="256885" x="4786313" y="2854325"/>
          <p14:tracePt t="256892" x="4795838" y="2854325"/>
          <p14:tracePt t="256899" x="4803775" y="2854325"/>
          <p14:tracePt t="256916" x="4813300" y="2844800"/>
          <p14:tracePt t="256924" x="4822825" y="2836863"/>
          <p14:tracePt t="256932" x="4832350" y="2836863"/>
          <p14:tracePt t="256948" x="4840288" y="2836863"/>
          <p14:tracePt t="256955" x="4849813" y="2836863"/>
          <p14:tracePt t="256964" x="4859338" y="2836863"/>
          <p14:tracePt t="256972" x="4868863" y="2836863"/>
          <p14:tracePt t="256980" x="4886325" y="2836863"/>
          <p14:tracePt t="256988" x="4905375" y="2836863"/>
          <p14:tracePt t="256996" x="4913313" y="2836863"/>
          <p14:tracePt t="257004" x="4941888" y="2836863"/>
          <p14:tracePt t="257013" x="4959350" y="2836863"/>
          <p14:tracePt t="257020" x="4978400" y="2836863"/>
          <p14:tracePt t="257031" x="5014913" y="2836863"/>
          <p14:tracePt t="257038" x="5041900" y="2836863"/>
          <p14:tracePt t="257046" x="5059363" y="2836863"/>
          <p14:tracePt t="257053" x="5105400" y="2836863"/>
          <p14:tracePt t="257061" x="5141913" y="2844800"/>
          <p14:tracePt t="257071" x="5159375" y="2844800"/>
          <p14:tracePt t="257077" x="5205413" y="2854325"/>
          <p14:tracePt t="257087" x="5224463" y="2854325"/>
          <p14:tracePt t="257110" x="5287963" y="2890838"/>
          <p14:tracePt t="257120" x="5297488" y="2900363"/>
          <p14:tracePt t="257125" x="5305425" y="2900363"/>
          <p14:tracePt t="257134" x="5314950" y="2909888"/>
          <p14:tracePt t="257149" x="5334000" y="2909888"/>
          <p14:tracePt t="257173" x="5351463" y="2917825"/>
          <p14:tracePt t="257197" x="5351463" y="2927350"/>
          <p14:tracePt t="258056" x="5341938" y="2927350"/>
          <p14:tracePt t="258064" x="5334000" y="2927350"/>
          <p14:tracePt t="258071" x="5314950" y="2927350"/>
          <p14:tracePt t="258082" x="5305425" y="2927350"/>
          <p14:tracePt t="258104" x="5297488" y="2927350"/>
          <p14:tracePt t="258109" x="5278438" y="2927350"/>
          <p14:tracePt t="258117" x="5268913" y="2927350"/>
          <p14:tracePt t="258124" x="5260975" y="2927350"/>
          <p14:tracePt t="258132" x="5224463" y="2927350"/>
          <p14:tracePt t="258141" x="5187950" y="2927350"/>
          <p14:tracePt t="258150" x="5132388" y="2927350"/>
          <p14:tracePt t="258158" x="5059363" y="2927350"/>
          <p14:tracePt t="258166" x="4959350" y="2909888"/>
          <p14:tracePt t="258174" x="4868863" y="2900363"/>
          <p14:tracePt t="258181" x="4786313" y="2890838"/>
          <p14:tracePt t="258188" x="4695825" y="2844800"/>
          <p14:tracePt t="258196" x="4576763" y="2817813"/>
          <p14:tracePt t="258205" x="4467225" y="2771775"/>
          <p14:tracePt t="258211" x="4384675" y="2763838"/>
          <p14:tracePt t="258220" x="4294188" y="2735263"/>
          <p14:tracePt t="258228" x="4248150" y="2727325"/>
          <p14:tracePt t="258236" x="4194175" y="2727325"/>
          <p14:tracePt t="258244" x="4148138" y="2727325"/>
          <p14:tracePt t="258252" x="4121150" y="2727325"/>
          <p14:tracePt t="258260" x="4094163" y="2727325"/>
          <p14:tracePt t="258268" x="4075113" y="2727325"/>
          <p14:tracePt t="258276" x="4038600" y="2727325"/>
          <p14:tracePt t="258285" x="4029075" y="2727325"/>
          <p14:tracePt t="258292" x="4002088" y="2727325"/>
          <p14:tracePt t="258302" x="3956050" y="2727325"/>
          <p14:tracePt t="258308" x="3948113" y="2727325"/>
          <p14:tracePt t="258317" x="3929063" y="2735263"/>
          <p14:tracePt t="258326" x="3892550" y="2735263"/>
          <p14:tracePt t="258331" x="3865563" y="2735263"/>
          <p14:tracePt t="258340" x="3856038" y="2735263"/>
          <p14:tracePt t="258348" x="3846513" y="2735263"/>
          <p14:tracePt t="258737" x="3856038" y="2735263"/>
          <p14:tracePt t="258742" x="3875088" y="2735263"/>
          <p14:tracePt t="258753" x="3902075" y="2735263"/>
          <p14:tracePt t="258758" x="3929063" y="2717800"/>
          <p14:tracePt t="258766" x="3948113" y="2708275"/>
          <p14:tracePt t="258772" x="4011613" y="2690813"/>
          <p14:tracePt t="258780" x="4029075" y="2681288"/>
          <p14:tracePt t="258788" x="4048125" y="2662238"/>
          <p14:tracePt t="258797" x="4065588" y="2654300"/>
          <p14:tracePt t="258804" x="4094163" y="2644775"/>
          <p14:tracePt t="258811" x="4111625" y="2617788"/>
          <p14:tracePt t="258958" x="4121150" y="2617788"/>
          <p14:tracePt t="258974" x="4121150" y="2644775"/>
          <p14:tracePt t="258985" x="4102100" y="2681288"/>
          <p14:tracePt t="258990" x="4094163" y="2681288"/>
          <p14:tracePt t="259002" x="4075113" y="2708275"/>
          <p14:tracePt t="259006" x="4057650" y="2735263"/>
          <p14:tracePt t="259016" x="4029075" y="2763838"/>
          <p14:tracePt t="259020" x="4021138" y="2781300"/>
          <p14:tracePt t="259028" x="4002088" y="2827338"/>
          <p14:tracePt t="259036" x="3992563" y="2844800"/>
          <p14:tracePt t="259043" x="3984625" y="2873375"/>
          <p14:tracePt t="259052" x="3984625" y="2900363"/>
          <p14:tracePt t="259060" x="3956050" y="2927350"/>
          <p14:tracePt t="259333" x="3956050" y="2936875"/>
          <p14:tracePt t="259340" x="3984625" y="2963863"/>
          <p14:tracePt t="259348" x="4048125" y="2973388"/>
          <p14:tracePt t="259357" x="4129088" y="3017838"/>
          <p14:tracePt t="259367" x="4184650" y="3036888"/>
          <p14:tracePt t="259375" x="4275138" y="3109913"/>
          <p14:tracePt t="259382" x="4357688" y="3163888"/>
          <p14:tracePt t="259393" x="4448175" y="3192463"/>
          <p14:tracePt t="259395" x="4549775" y="3265488"/>
          <p14:tracePt t="259404" x="4613275" y="3302000"/>
          <p14:tracePt t="259412" x="4686300" y="3365500"/>
          <p14:tracePt t="259420" x="4703763" y="3375025"/>
          <p14:tracePt t="259428" x="4722813" y="3382963"/>
          <p14:tracePt t="259436" x="4730750" y="3382963"/>
          <p14:tracePt t="259503" x="4730750" y="3392488"/>
          <p14:tracePt t="259600" x="4730750" y="3402013"/>
          <p14:tracePt t="259605" x="4730750" y="3411538"/>
          <p14:tracePt t="259624" x="4722813" y="3419475"/>
          <p14:tracePt t="259627" x="4722813" y="3438525"/>
          <p14:tracePt t="259636" x="4713288" y="3446463"/>
          <p14:tracePt t="259644" x="4703763" y="3446463"/>
          <p14:tracePt t="259652" x="4703763" y="3455988"/>
          <p14:tracePt t="259660" x="4695825" y="3465513"/>
          <p14:tracePt t="259734" x="4686300" y="3465513"/>
          <p14:tracePt t="259750" x="4676775" y="3465513"/>
          <p14:tracePt t="259758" x="4676775" y="3455988"/>
          <p14:tracePt t="259766" x="4667250" y="3438525"/>
          <p14:tracePt t="259780" x="4649788" y="3419475"/>
          <p14:tracePt t="259788" x="4640263" y="3402013"/>
          <p14:tracePt t="259796" x="4640263" y="3365500"/>
          <p14:tracePt t="259804" x="4630738" y="3346450"/>
          <p14:tracePt t="259820" x="4622800" y="3309938"/>
          <p14:tracePt t="259829" x="4622800" y="3292475"/>
          <p14:tracePt t="259836" x="4594225" y="3255963"/>
          <p14:tracePt t="259844" x="4594225" y="3246438"/>
          <p14:tracePt t="259852" x="4594225" y="3236913"/>
          <p14:tracePt t="259860" x="4594225" y="3228975"/>
          <p14:tracePt t="259868" x="4594225" y="3219450"/>
          <p14:tracePt t="259876" x="4594225" y="3182938"/>
          <p14:tracePt t="259885" x="4594225" y="3155950"/>
          <p14:tracePt t="259891" x="4594225" y="3119438"/>
          <p14:tracePt t="259901" x="4613275" y="3090863"/>
          <p14:tracePt t="259908" x="4622800" y="3073400"/>
          <p14:tracePt t="259916" x="4640263" y="3054350"/>
          <p14:tracePt t="259924" x="4659313" y="3036888"/>
          <p14:tracePt t="259932" x="4667250" y="3027363"/>
          <p14:tracePt t="259940" x="4703763" y="3000375"/>
          <p14:tracePt t="259956" x="4740275" y="2963863"/>
          <p14:tracePt t="259966" x="4740275" y="2954338"/>
          <p14:tracePt t="259974" x="4759325" y="2936875"/>
          <p14:tracePt t="259983" x="4776788" y="2927350"/>
          <p14:tracePt t="259991" x="4795838" y="2917825"/>
          <p14:tracePt t="260000" x="4832350" y="2917825"/>
          <p14:tracePt t="260004" x="4886325" y="2900363"/>
          <p14:tracePt t="260012" x="4895850" y="2890838"/>
          <p14:tracePt t="260020" x="4922838" y="2890838"/>
          <p14:tracePt t="260028" x="4978400" y="2881313"/>
          <p14:tracePt t="260036" x="4995863" y="2881313"/>
          <p14:tracePt t="260044" x="5032375" y="2881313"/>
          <p14:tracePt t="260052" x="5049838" y="2881313"/>
          <p14:tracePt t="260060" x="5078413" y="2881313"/>
          <p14:tracePt t="260068" x="5122863" y="2881313"/>
          <p14:tracePt t="260077" x="5141913" y="2881313"/>
          <p14:tracePt t="260084" x="5168900" y="2881313"/>
          <p14:tracePt t="260103" x="5187950" y="2881313"/>
          <p14:tracePt t="260108" x="5205413" y="2881313"/>
          <p14:tracePt t="260116" x="5224463" y="2890838"/>
          <p14:tracePt t="260124" x="5232400" y="2900363"/>
          <p14:tracePt t="260140" x="5232400" y="2927350"/>
          <p14:tracePt t="260148" x="5251450" y="2946400"/>
          <p14:tracePt t="260156" x="5268913" y="2963863"/>
          <p14:tracePt t="260164" x="5268913" y="2982913"/>
          <p14:tracePt t="260180" x="5268913" y="2990850"/>
          <p14:tracePt t="260188" x="5268913" y="3000375"/>
          <p14:tracePt t="260196" x="5268913" y="3009900"/>
          <p14:tracePt t="260212" x="5278438" y="3027363"/>
          <p14:tracePt t="260236" x="5278438" y="3046413"/>
          <p14:tracePt t="260253" x="5278438" y="3054350"/>
          <p14:tracePt t="260261" x="5278438" y="3073400"/>
          <p14:tracePt t="260269" x="5278438" y="3090863"/>
          <p14:tracePt t="260277" x="5268913" y="3109913"/>
          <p14:tracePt t="260286" x="5241925" y="3163888"/>
          <p14:tracePt t="260293" x="5224463" y="3182938"/>
          <p14:tracePt t="260303" x="5205413" y="3219450"/>
          <p14:tracePt t="260311" x="5178425" y="3273425"/>
          <p14:tracePt t="260318" x="5151438" y="3302000"/>
          <p14:tracePt t="260324" x="5114925" y="3338513"/>
          <p14:tracePt t="260332" x="5086350" y="3365500"/>
          <p14:tracePt t="260340" x="5068888" y="3375025"/>
          <p14:tracePt t="260347" x="5032375" y="3382963"/>
          <p14:tracePt t="260357" x="5014913" y="3382963"/>
          <p14:tracePt t="260372" x="5005388" y="3382963"/>
          <p14:tracePt t="260389" x="4986338" y="3382963"/>
          <p14:tracePt t="260396" x="4968875" y="3382963"/>
          <p14:tracePt t="260404" x="4922838" y="3402013"/>
          <p14:tracePt t="260438" x="4913313" y="3402013"/>
          <p14:tracePt t="260444" x="4886325" y="3382963"/>
          <p14:tracePt t="260454" x="4876800" y="3346450"/>
          <p14:tracePt t="260459" x="4859338" y="3309938"/>
          <p14:tracePt t="260472" x="4849813" y="3265488"/>
          <p14:tracePt t="260478" x="4849813" y="3228975"/>
          <p14:tracePt t="260488" x="4832350" y="3182938"/>
          <p14:tracePt t="260494" x="4822825" y="3163888"/>
          <p14:tracePt t="260505" x="4822825" y="3136900"/>
          <p14:tracePt t="260508" x="4813300" y="3109913"/>
          <p14:tracePt t="260556" x="4813300" y="3090863"/>
          <p14:tracePt t="260564" x="4813300" y="3082925"/>
          <p14:tracePt t="260572" x="4813300" y="3063875"/>
          <p14:tracePt t="260580" x="4822825" y="3046413"/>
          <p14:tracePt t="260588" x="4832350" y="3027363"/>
          <p14:tracePt t="260597" x="4840288" y="3017838"/>
          <p14:tracePt t="260605" x="4868863" y="2982913"/>
          <p14:tracePt t="260612" x="4886325" y="2963863"/>
          <p14:tracePt t="260620" x="4905375" y="2946400"/>
          <p14:tracePt t="260628" x="4922838" y="2936875"/>
          <p14:tracePt t="260638" x="4932363" y="2927350"/>
          <p14:tracePt t="260644" x="4968875" y="2917825"/>
          <p14:tracePt t="260655" x="4986338" y="2900363"/>
          <p14:tracePt t="260660" x="5005388" y="2900363"/>
          <p14:tracePt t="260670" x="5014913" y="2890838"/>
          <p14:tracePt t="260675" x="5041900" y="2890838"/>
          <p14:tracePt t="260686" x="5049838" y="2890838"/>
          <p14:tracePt t="260704" x="5059363" y="2881313"/>
          <p14:tracePt t="262142" x="5059363" y="2890838"/>
          <p14:tracePt t="262420" x="5049838" y="2890838"/>
          <p14:tracePt t="262436" x="5041900" y="2890838"/>
          <p14:tracePt t="262460" x="5022850" y="2890838"/>
          <p14:tracePt t="262500" x="5014913" y="2890838"/>
          <p14:tracePt t="262516" x="5005388" y="2900363"/>
          <p14:tracePt t="262540" x="4995863" y="2909888"/>
          <p14:tracePt t="262556" x="4986338" y="2909888"/>
          <p14:tracePt t="263133" x="4995863" y="2900363"/>
          <p14:tracePt t="263212" x="5005388" y="2890838"/>
          <p14:tracePt t="263742" x="5014913" y="2890838"/>
          <p14:tracePt t="263758" x="5022850" y="2881313"/>
          <p14:tracePt t="263790" x="5041900" y="2881313"/>
          <p14:tracePt t="263845" x="5049838" y="2881313"/>
          <p14:tracePt t="263853" x="5059363" y="2873375"/>
          <p14:tracePt t="263885" x="5068888" y="2863850"/>
          <p14:tracePt t="263892" x="5078413" y="2854325"/>
          <p14:tracePt t="263900" x="5086350" y="2844800"/>
          <p14:tracePt t="263924" x="5095875" y="2836863"/>
          <p14:tracePt t="263940" x="5105400" y="2836863"/>
          <p14:tracePt t="264918" x="5105400" y="2844800"/>
          <p14:tracePt t="264942" x="5105400" y="2854325"/>
          <p14:tracePt t="264957" x="5105400" y="2863850"/>
          <p14:tracePt t="264985" x="5105400" y="2890838"/>
          <p14:tracePt t="265146" x="5122863" y="2890838"/>
          <p14:tracePt t="265151" x="5132388" y="2890838"/>
          <p14:tracePt t="265157" x="5141913" y="2890838"/>
          <p14:tracePt t="265165" x="5159375" y="2890838"/>
          <p14:tracePt t="265172" x="5168900" y="2890838"/>
          <p14:tracePt t="265181" x="5178425" y="2890838"/>
          <p14:tracePt t="265188" x="5187950" y="2890838"/>
          <p14:tracePt t="265205" x="5205413" y="2890838"/>
          <p14:tracePt t="265646" x="5268913" y="2890838"/>
          <p14:tracePt t="265654" x="5368925" y="2917825"/>
          <p14:tracePt t="265661" x="5497513" y="2973388"/>
          <p14:tracePt t="265668" x="5634038" y="3017838"/>
          <p14:tracePt t="265677" x="5753100" y="3082925"/>
          <p14:tracePt t="265690" x="5880100" y="3109913"/>
          <p14:tracePt t="265693" x="6007100" y="3136900"/>
          <p14:tracePt t="265706" x="6126163" y="3182938"/>
          <p14:tracePt t="265707" x="6218238" y="3192463"/>
          <p14:tracePt t="265718" x="6291263" y="3192463"/>
          <p14:tracePt t="265724" x="6372225" y="3209925"/>
          <p14:tracePt t="265731" x="6408738" y="3209925"/>
          <p14:tracePt t="265740" x="6454775" y="3219450"/>
          <p14:tracePt t="265748" x="6472238" y="3219450"/>
          <p14:tracePt t="265756" x="6508750" y="3219450"/>
          <p14:tracePt t="265764" x="6537325" y="3219450"/>
          <p14:tracePt t="265771" x="6600825" y="3228975"/>
          <p14:tracePt t="265780" x="6664325" y="3265488"/>
          <p14:tracePt t="265788" x="6718300" y="3282950"/>
          <p14:tracePt t="265796" x="6819900" y="3346450"/>
          <p14:tracePt t="265804" x="6900863" y="3392488"/>
          <p14:tracePt t="265812" x="6992938" y="3402013"/>
          <p14:tracePt t="265820" x="7129463" y="3446463"/>
          <p14:tracePt t="265829" x="7239000" y="3475038"/>
          <p14:tracePt t="265836" x="7392988" y="3519488"/>
          <p14:tracePt t="265844" x="7521575" y="3548063"/>
          <p14:tracePt t="265852" x="7648575" y="3592513"/>
          <p14:tracePt t="265860" x="7767638" y="3621088"/>
          <p14:tracePt t="265868" x="7894638" y="3665538"/>
          <p14:tracePt t="265876" x="7986713" y="3665538"/>
          <p14:tracePt t="265885" x="8086725" y="3684588"/>
          <p14:tracePt t="265892" x="8159750" y="3694113"/>
          <p14:tracePt t="265900" x="8259763" y="3702050"/>
          <p14:tracePt t="265908" x="8332788" y="3702050"/>
          <p14:tracePt t="265917" x="8386763" y="3730625"/>
          <p14:tracePt t="265924" x="8469313" y="3748088"/>
          <p14:tracePt t="265932" x="8523288" y="3748088"/>
          <p14:tracePt t="265940" x="8596313" y="3757613"/>
          <p14:tracePt t="265948" x="8715375" y="3775075"/>
          <p14:tracePt t="265955" x="8861425" y="3803650"/>
          <p14:tracePt t="265964" x="9024938" y="3811588"/>
          <p14:tracePt t="266308" x="8807450" y="4805363"/>
          <p14:tracePt t="266316" x="8688388" y="4943475"/>
          <p14:tracePt t="266324" x="8615363" y="5060950"/>
          <p14:tracePt t="266332" x="8615363" y="5070475"/>
          <p14:tracePt t="266558" x="8697913" y="5060950"/>
          <p14:tracePt t="266566" x="8888413" y="4997450"/>
          <p14:tracePt t="266573" x="9053513" y="4960938"/>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V="1">
            <a:off x="6516687" y="2060573"/>
            <a:ext cx="5551"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608888" y="6235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421438"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91388" y="637540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12677" name="Text Box 37"/>
          <p:cNvSpPr txBox="1">
            <a:spLocks noChangeArrowheads="1"/>
          </p:cNvSpPr>
          <p:nvPr/>
        </p:nvSpPr>
        <p:spPr bwMode="auto">
          <a:xfrm>
            <a:off x="606501" y="25840"/>
            <a:ext cx="60981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a:t>クリティカル・パス：最も長い信号経路：</a:t>
            </a:r>
            <a:r>
              <a:rPr lang="en-US" altLang="ja-JP" sz="2400" b="1" dirty="0" err="1"/>
              <a:t>lw</a:t>
            </a:r>
            <a:r>
              <a:rPr lang="ja-JP" altLang="en-US" sz="2400" b="1" dirty="0"/>
              <a:t>命令</a:t>
            </a:r>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2938" y="2441368"/>
            <a:ext cx="3174" cy="316727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4" name="Rectangle 54"/>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5" name="Rectangle 55"/>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6" name="Rectangle 56"/>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7" name="Rectangle 57"/>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8" name="Rectangle 58"/>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9" name="Rectangle 59"/>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0" name="Line 60"/>
          <p:cNvSpPr>
            <a:spLocks noChangeShapeType="1"/>
          </p:cNvSpPr>
          <p:nvPr/>
        </p:nvSpPr>
        <p:spPr bwMode="auto">
          <a:xfrm>
            <a:off x="971550" y="5373688"/>
            <a:ext cx="288925"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1" name="Text Box 61"/>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702" name="Rectangle 62"/>
          <p:cNvSpPr>
            <a:spLocks noChangeArrowheads="1"/>
          </p:cNvSpPr>
          <p:nvPr/>
        </p:nvSpPr>
        <p:spPr bwMode="auto">
          <a:xfrm>
            <a:off x="713817" y="3071814"/>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3" name="Line 63"/>
          <p:cNvSpPr>
            <a:spLocks noChangeShapeType="1"/>
          </p:cNvSpPr>
          <p:nvPr/>
        </p:nvSpPr>
        <p:spPr bwMode="auto">
          <a:xfrm>
            <a:off x="713817" y="3216276"/>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4" name="Line 64"/>
          <p:cNvSpPr>
            <a:spLocks noChangeShapeType="1"/>
          </p:cNvSpPr>
          <p:nvPr/>
        </p:nvSpPr>
        <p:spPr bwMode="auto">
          <a:xfrm flipH="1">
            <a:off x="713817" y="3287714"/>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5" name="Text Box 65"/>
          <p:cNvSpPr txBox="1">
            <a:spLocks noChangeArrowheads="1"/>
          </p:cNvSpPr>
          <p:nvPr/>
        </p:nvSpPr>
        <p:spPr bwMode="auto">
          <a:xfrm>
            <a:off x="929717" y="3065464"/>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a:t>
            </a:r>
          </a:p>
        </p:txBody>
      </p:sp>
      <p:sp>
        <p:nvSpPr>
          <p:cNvPr id="112706" name="Line 66"/>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7" name="Line 67"/>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8" name="Line 68"/>
          <p:cNvSpPr>
            <a:spLocks noChangeShapeType="1"/>
          </p:cNvSpPr>
          <p:nvPr/>
        </p:nvSpPr>
        <p:spPr bwMode="auto">
          <a:xfrm flipV="1">
            <a:off x="323849" y="1847850"/>
            <a:ext cx="11117" cy="18684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9" name="Line 69"/>
          <p:cNvSpPr>
            <a:spLocks noChangeShapeType="1"/>
          </p:cNvSpPr>
          <p:nvPr/>
        </p:nvSpPr>
        <p:spPr bwMode="auto">
          <a:xfrm>
            <a:off x="336550" y="1852613"/>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0" name="Oval 70"/>
          <p:cNvSpPr>
            <a:spLocks noChangeArrowheads="1"/>
          </p:cNvSpPr>
          <p:nvPr/>
        </p:nvSpPr>
        <p:spPr bwMode="auto">
          <a:xfrm>
            <a:off x="625475" y="1997075"/>
            <a:ext cx="287338"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a:t>
            </a:r>
          </a:p>
        </p:txBody>
      </p:sp>
      <p:sp>
        <p:nvSpPr>
          <p:cNvPr id="112711" name="Line 71"/>
          <p:cNvSpPr>
            <a:spLocks noChangeShapeType="1"/>
          </p:cNvSpPr>
          <p:nvPr/>
        </p:nvSpPr>
        <p:spPr bwMode="auto">
          <a:xfrm>
            <a:off x="625475" y="1852613"/>
            <a:ext cx="142875" cy="1444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2" name="Text Box 72"/>
          <p:cNvSpPr txBox="1">
            <a:spLocks noChangeArrowheads="1"/>
          </p:cNvSpPr>
          <p:nvPr/>
        </p:nvSpPr>
        <p:spPr bwMode="auto">
          <a:xfrm>
            <a:off x="315913" y="2146300"/>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4</a:t>
            </a:r>
            <a:endParaRPr lang="ja-JP" altLang="en-US" b="1" dirty="0"/>
          </a:p>
        </p:txBody>
      </p:sp>
      <p:sp>
        <p:nvSpPr>
          <p:cNvPr id="112713" name="Line 73"/>
          <p:cNvSpPr>
            <a:spLocks noChangeShapeType="1"/>
          </p:cNvSpPr>
          <p:nvPr/>
        </p:nvSpPr>
        <p:spPr bwMode="auto">
          <a:xfrm flipV="1">
            <a:off x="552450" y="2284413"/>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4" name="Line 74"/>
          <p:cNvSpPr>
            <a:spLocks noChangeShapeType="1"/>
          </p:cNvSpPr>
          <p:nvPr/>
        </p:nvSpPr>
        <p:spPr bwMode="auto">
          <a:xfrm flipV="1">
            <a:off x="912812" y="2125279"/>
            <a:ext cx="5237163" cy="1625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6" name="Line 76"/>
          <p:cNvSpPr>
            <a:spLocks noChangeShapeType="1"/>
          </p:cNvSpPr>
          <p:nvPr/>
        </p:nvSpPr>
        <p:spPr bwMode="auto">
          <a:xfrm flipV="1">
            <a:off x="42304" y="3281363"/>
            <a:ext cx="671513" cy="63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7" name="Line 77"/>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8" name="Text Box 78"/>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命令メモリ</a:t>
            </a:r>
          </a:p>
        </p:txBody>
      </p:sp>
      <p:sp>
        <p:nvSpPr>
          <p:cNvPr id="112719" name="Line 79"/>
          <p:cNvSpPr>
            <a:spLocks noChangeShapeType="1"/>
          </p:cNvSpPr>
          <p:nvPr/>
        </p:nvSpPr>
        <p:spPr bwMode="auto">
          <a:xfrm flipV="1">
            <a:off x="2195513" y="3213100"/>
            <a:ext cx="0" cy="15113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35550" y="6375400"/>
            <a:ext cx="1336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39" name="Line 99"/>
          <p:cNvSpPr>
            <a:spLocks noChangeShapeType="1"/>
          </p:cNvSpPr>
          <p:nvPr/>
        </p:nvSpPr>
        <p:spPr bwMode="auto">
          <a:xfrm flipV="1">
            <a:off x="2195513" y="2924175"/>
            <a:ext cx="11525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0" name="Line 100"/>
          <p:cNvSpPr>
            <a:spLocks noChangeShapeType="1"/>
          </p:cNvSpPr>
          <p:nvPr/>
        </p:nvSpPr>
        <p:spPr bwMode="auto">
          <a:xfrm>
            <a:off x="3348038" y="2924175"/>
            <a:ext cx="30241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722938" y="5586412"/>
            <a:ext cx="282575" cy="1"/>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4" name="Line 104"/>
          <p:cNvSpPr>
            <a:spLocks noChangeShapeType="1"/>
          </p:cNvSpPr>
          <p:nvPr/>
        </p:nvSpPr>
        <p:spPr bwMode="auto">
          <a:xfrm>
            <a:off x="2268538" y="3213100"/>
            <a:ext cx="1150937" cy="100806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1" name="Line 111"/>
          <p:cNvSpPr>
            <a:spLocks noChangeShapeType="1"/>
          </p:cNvSpPr>
          <p:nvPr/>
        </p:nvSpPr>
        <p:spPr bwMode="auto">
          <a:xfrm flipV="1">
            <a:off x="2195513" y="2708275"/>
            <a:ext cx="1296987"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2" name="Line 112"/>
          <p:cNvSpPr>
            <a:spLocks noChangeShapeType="1"/>
          </p:cNvSpPr>
          <p:nvPr/>
        </p:nvSpPr>
        <p:spPr bwMode="auto">
          <a:xfrm>
            <a:off x="3490913" y="2708275"/>
            <a:ext cx="4394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235825" y="363855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rwe</a:t>
            </a:r>
          </a:p>
        </p:txBody>
      </p:sp>
      <p:sp>
        <p:nvSpPr>
          <p:cNvPr id="112764" name="Line 124"/>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316913" y="2781300"/>
            <a:ext cx="0" cy="29527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812088" y="5734050"/>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7" name="Text Box 127"/>
          <p:cNvSpPr txBox="1">
            <a:spLocks noChangeArrowheads="1"/>
          </p:cNvSpPr>
          <p:nvPr/>
        </p:nvSpPr>
        <p:spPr bwMode="auto">
          <a:xfrm>
            <a:off x="6588125" y="3716338"/>
            <a:ext cx="360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0</a:t>
            </a:r>
          </a:p>
        </p:txBody>
      </p:sp>
      <p:sp>
        <p:nvSpPr>
          <p:cNvPr id="112768" name="Text Box 128"/>
          <p:cNvSpPr txBox="1">
            <a:spLocks noChangeArrowheads="1"/>
          </p:cNvSpPr>
          <p:nvPr/>
        </p:nvSpPr>
        <p:spPr bwMode="auto">
          <a:xfrm>
            <a:off x="6948488" y="3716338"/>
            <a:ext cx="360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1</a:t>
            </a:r>
          </a:p>
        </p:txBody>
      </p:sp>
      <p:sp>
        <p:nvSpPr>
          <p:cNvPr id="112771" name="Text Box 131"/>
          <p:cNvSpPr txBox="1">
            <a:spLocks noChangeArrowheads="1"/>
          </p:cNvSpPr>
          <p:nvPr/>
        </p:nvSpPr>
        <p:spPr bwMode="auto">
          <a:xfrm>
            <a:off x="7524750" y="29241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5267499" y="5672931"/>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endParaRPr lang="en-US" altLang="ja-JP" sz="1200" b="1" dirty="0"/>
          </a:p>
        </p:txBody>
      </p:sp>
      <p:sp>
        <p:nvSpPr>
          <p:cNvPr id="112776" name="Text Box 136"/>
          <p:cNvSpPr txBox="1">
            <a:spLocks noChangeArrowheads="1"/>
          </p:cNvSpPr>
          <p:nvPr/>
        </p:nvSpPr>
        <p:spPr bwMode="auto">
          <a:xfrm>
            <a:off x="7810500" y="576183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7092950" y="436562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695282" y="210978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4656362" y="2469894"/>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859338" y="141287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01" name="Text Box 161"/>
          <p:cNvSpPr txBox="1">
            <a:spLocks noChangeArrowheads="1"/>
          </p:cNvSpPr>
          <p:nvPr/>
        </p:nvSpPr>
        <p:spPr bwMode="auto">
          <a:xfrm>
            <a:off x="611188" y="537368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pc</a:t>
            </a:r>
          </a:p>
        </p:txBody>
      </p:sp>
      <p:sp>
        <p:nvSpPr>
          <p:cNvPr id="112802" name="Text Box 162"/>
          <p:cNvSpPr txBox="1">
            <a:spLocks noChangeArrowheads="1"/>
          </p:cNvSpPr>
          <p:nvPr/>
        </p:nvSpPr>
        <p:spPr bwMode="auto">
          <a:xfrm>
            <a:off x="2195513" y="4437063"/>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instr</a:t>
            </a:r>
            <a:endParaRPr lang="en-US" altLang="ja-JP" sz="1200" b="1" dirty="0"/>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57239" y="3476623"/>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6183312" y="3489723"/>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44" name="Line 99">
            <a:extLst>
              <a:ext uri="{FF2B5EF4-FFF2-40B4-BE49-F238E27FC236}">
                <a16:creationId xmlns:a16="http://schemas.microsoft.com/office/drawing/2014/main" id="{F9771F10-C683-4BB0-A2F6-2FD8AABDD6DF}"/>
              </a:ext>
            </a:extLst>
          </p:cNvPr>
          <p:cNvSpPr>
            <a:spLocks noChangeShapeType="1"/>
          </p:cNvSpPr>
          <p:nvPr/>
        </p:nvSpPr>
        <p:spPr bwMode="auto">
          <a:xfrm>
            <a:off x="2309813" y="3216275"/>
            <a:ext cx="956390" cy="6508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 name="AutoShape 48">
            <a:extLst>
              <a:ext uri="{FF2B5EF4-FFF2-40B4-BE49-F238E27FC236}">
                <a16:creationId xmlns:a16="http://schemas.microsoft.com/office/drawing/2014/main" id="{55B44C58-0763-4853-AD1A-85100CC5A933}"/>
              </a:ext>
            </a:extLst>
          </p:cNvPr>
          <p:cNvSpPr>
            <a:spLocks noChangeArrowheads="1"/>
          </p:cNvSpPr>
          <p:nvPr/>
        </p:nvSpPr>
        <p:spPr bwMode="auto">
          <a:xfrm rot="10800000" flipV="1">
            <a:off x="1069129" y="2370138"/>
            <a:ext cx="720725" cy="222250"/>
          </a:xfrm>
          <a:custGeom>
            <a:avLst/>
            <a:gdLst>
              <a:gd name="T0" fmla="*/ 630634 w 21600"/>
              <a:gd name="T1" fmla="*/ 111125 h 21600"/>
              <a:gd name="T2" fmla="*/ 360362 w 21600"/>
              <a:gd name="T3" fmla="*/ 222250 h 21600"/>
              <a:gd name="T4" fmla="*/ 90091 w 21600"/>
              <a:gd name="T5" fmla="*/ 111125 h 21600"/>
              <a:gd name="T6" fmla="*/ 3603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6" name="Line 51">
            <a:extLst>
              <a:ext uri="{FF2B5EF4-FFF2-40B4-BE49-F238E27FC236}">
                <a16:creationId xmlns:a16="http://schemas.microsoft.com/office/drawing/2014/main" id="{52404C21-8C3F-4E12-B145-42AB1A018ED9}"/>
              </a:ext>
            </a:extLst>
          </p:cNvPr>
          <p:cNvSpPr>
            <a:spLocks noChangeShapeType="1"/>
          </p:cNvSpPr>
          <p:nvPr/>
        </p:nvSpPr>
        <p:spPr bwMode="auto">
          <a:xfrm flipH="1">
            <a:off x="1608401" y="473216"/>
            <a:ext cx="4112775" cy="2283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7" name="Line 79">
            <a:extLst>
              <a:ext uri="{FF2B5EF4-FFF2-40B4-BE49-F238E27FC236}">
                <a16:creationId xmlns:a16="http://schemas.microsoft.com/office/drawing/2014/main" id="{75016423-8278-4661-97D7-8A96B2D1CC60}"/>
              </a:ext>
            </a:extLst>
          </p:cNvPr>
          <p:cNvSpPr>
            <a:spLocks noChangeShapeType="1"/>
          </p:cNvSpPr>
          <p:nvPr/>
        </p:nvSpPr>
        <p:spPr bwMode="auto">
          <a:xfrm flipV="1">
            <a:off x="1614604" y="496046"/>
            <a:ext cx="6563" cy="1861392"/>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8" name="正方形/長方形 137">
            <a:extLst>
              <a:ext uri="{FF2B5EF4-FFF2-40B4-BE49-F238E27FC236}">
                <a16:creationId xmlns:a16="http://schemas.microsoft.com/office/drawing/2014/main" id="{6599E671-B85D-4863-9D72-2EAACD0568D0}"/>
              </a:ext>
            </a:extLst>
          </p:cNvPr>
          <p:cNvSpPr/>
          <p:nvPr/>
        </p:nvSpPr>
        <p:spPr>
          <a:xfrm>
            <a:off x="2690942" y="2218753"/>
            <a:ext cx="756259" cy="4517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tx1"/>
                </a:solidFill>
              </a:rPr>
              <a:t>&lt;&gt;=</a:t>
            </a:r>
            <a:r>
              <a:rPr lang="ja-JP" altLang="en-US" sz="1600" b="1" dirty="0">
                <a:solidFill>
                  <a:schemeClr val="tx1"/>
                </a:solidFill>
              </a:rPr>
              <a:t>？</a:t>
            </a:r>
            <a:endParaRPr kumimoji="1" lang="ja-JP" altLang="en-US" sz="1600" b="1" dirty="0">
              <a:solidFill>
                <a:schemeClr val="tx1"/>
              </a:solidFill>
            </a:endParaRPr>
          </a:p>
        </p:txBody>
      </p:sp>
      <p:cxnSp>
        <p:nvCxnSpPr>
          <p:cNvPr id="139" name="直線矢印コネクタ 138">
            <a:extLst>
              <a:ext uri="{FF2B5EF4-FFF2-40B4-BE49-F238E27FC236}">
                <a16:creationId xmlns:a16="http://schemas.microsoft.com/office/drawing/2014/main" id="{B9CE613A-5768-402E-B1A3-500EAFC1A468}"/>
              </a:ext>
            </a:extLst>
          </p:cNvPr>
          <p:cNvCxnSpPr>
            <a:cxnSpLocks/>
            <a:stCxn id="138" idx="1"/>
          </p:cNvCxnSpPr>
          <p:nvPr/>
        </p:nvCxnSpPr>
        <p:spPr>
          <a:xfrm flipH="1" flipV="1">
            <a:off x="1721880" y="2441368"/>
            <a:ext cx="969062" cy="3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839570E8-E0AB-442B-951A-7B7E6E60129A}"/>
              </a:ext>
            </a:extLst>
          </p:cNvPr>
          <p:cNvCxnSpPr>
            <a:cxnSpLocks/>
          </p:cNvCxnSpPr>
          <p:nvPr/>
        </p:nvCxnSpPr>
        <p:spPr>
          <a:xfrm flipH="1">
            <a:off x="3440059" y="2311655"/>
            <a:ext cx="3080599" cy="125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線矢印コネクタ 144">
            <a:extLst>
              <a:ext uri="{FF2B5EF4-FFF2-40B4-BE49-F238E27FC236}">
                <a16:creationId xmlns:a16="http://schemas.microsoft.com/office/drawing/2014/main" id="{A358F485-05F8-41B8-BF4D-3195616C1317}"/>
              </a:ext>
            </a:extLst>
          </p:cNvPr>
          <p:cNvCxnSpPr>
            <a:cxnSpLocks/>
            <a:stCxn id="112780" idx="2"/>
          </p:cNvCxnSpPr>
          <p:nvPr/>
        </p:nvCxnSpPr>
        <p:spPr>
          <a:xfrm flipH="1">
            <a:off x="3434501" y="2384424"/>
            <a:ext cx="3729094" cy="305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A331930A-671C-4F13-A2F7-000E350E8917}"/>
              </a:ext>
            </a:extLst>
          </p:cNvPr>
          <p:cNvCxnSpPr/>
          <p:nvPr/>
        </p:nvCxnSpPr>
        <p:spPr>
          <a:xfrm>
            <a:off x="1211196" y="2141538"/>
            <a:ext cx="0" cy="2159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4" name="AutoShape 108">
            <a:extLst>
              <a:ext uri="{FF2B5EF4-FFF2-40B4-BE49-F238E27FC236}">
                <a16:creationId xmlns:a16="http://schemas.microsoft.com/office/drawing/2014/main" id="{6CEB5716-CBEA-46BA-84F2-90D06A00BDFF}"/>
              </a:ext>
            </a:extLst>
          </p:cNvPr>
          <p:cNvSpPr>
            <a:spLocks noChangeArrowheads="1"/>
          </p:cNvSpPr>
          <p:nvPr/>
        </p:nvSpPr>
        <p:spPr bwMode="auto">
          <a:xfrm flipV="1">
            <a:off x="5987755" y="1852077"/>
            <a:ext cx="852531" cy="15611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5" name="Line 3">
            <a:extLst>
              <a:ext uri="{FF2B5EF4-FFF2-40B4-BE49-F238E27FC236}">
                <a16:creationId xmlns:a16="http://schemas.microsoft.com/office/drawing/2014/main" id="{94418F2D-E354-4F46-89C7-8E64E76188D6}"/>
              </a:ext>
            </a:extLst>
          </p:cNvPr>
          <p:cNvSpPr>
            <a:spLocks noChangeShapeType="1"/>
          </p:cNvSpPr>
          <p:nvPr/>
        </p:nvSpPr>
        <p:spPr bwMode="auto">
          <a:xfrm flipH="1" flipV="1">
            <a:off x="6405855" y="1706564"/>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6" name="Line 3">
            <a:extLst>
              <a:ext uri="{FF2B5EF4-FFF2-40B4-BE49-F238E27FC236}">
                <a16:creationId xmlns:a16="http://schemas.microsoft.com/office/drawing/2014/main" id="{52A4CC50-7B20-422B-95C6-5D3AD974101E}"/>
              </a:ext>
            </a:extLst>
          </p:cNvPr>
          <p:cNvSpPr>
            <a:spLocks noChangeShapeType="1"/>
          </p:cNvSpPr>
          <p:nvPr/>
        </p:nvSpPr>
        <p:spPr bwMode="auto">
          <a:xfrm flipH="1" flipV="1">
            <a:off x="6119019" y="1992121"/>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57" name="直線矢印コネクタ 156">
            <a:extLst>
              <a:ext uri="{FF2B5EF4-FFF2-40B4-BE49-F238E27FC236}">
                <a16:creationId xmlns:a16="http://schemas.microsoft.com/office/drawing/2014/main" id="{4632BC9A-2AF9-4DA8-8F40-2AB11EE3EF0A}"/>
              </a:ext>
            </a:extLst>
          </p:cNvPr>
          <p:cNvCxnSpPr>
            <a:cxnSpLocks/>
          </p:cNvCxnSpPr>
          <p:nvPr/>
        </p:nvCxnSpPr>
        <p:spPr>
          <a:xfrm>
            <a:off x="1429713" y="2592388"/>
            <a:ext cx="1654" cy="4794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0" name="Text Box 134">
            <a:extLst>
              <a:ext uri="{FF2B5EF4-FFF2-40B4-BE49-F238E27FC236}">
                <a16:creationId xmlns:a16="http://schemas.microsoft.com/office/drawing/2014/main" id="{6C02B242-E16F-467B-9F91-646902C8192D}"/>
              </a:ext>
            </a:extLst>
          </p:cNvPr>
          <p:cNvSpPr txBox="1">
            <a:spLocks noChangeArrowheads="1"/>
          </p:cNvSpPr>
          <p:nvPr/>
        </p:nvSpPr>
        <p:spPr bwMode="auto">
          <a:xfrm>
            <a:off x="5675313" y="1629743"/>
            <a:ext cx="9366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srca</a:t>
            </a:r>
            <a:endParaRPr lang="en-US" altLang="ja-JP" sz="1200" b="1" dirty="0"/>
          </a:p>
          <a:p>
            <a:r>
              <a:rPr lang="en-US" altLang="ja-JP" sz="1200" b="1" dirty="0" err="1"/>
              <a:t>sel</a:t>
            </a:r>
            <a:endParaRPr lang="en-US" altLang="ja-JP" sz="1200" b="1" dirty="0"/>
          </a:p>
        </p:txBody>
      </p:sp>
      <p:sp>
        <p:nvSpPr>
          <p:cNvPr id="140" name="Text Box 72">
            <a:extLst>
              <a:ext uri="{FF2B5EF4-FFF2-40B4-BE49-F238E27FC236}">
                <a16:creationId xmlns:a16="http://schemas.microsoft.com/office/drawing/2014/main" id="{4123907B-5A8A-4DE4-9CE4-38D2E5E7F058}"/>
              </a:ext>
            </a:extLst>
          </p:cNvPr>
          <p:cNvSpPr txBox="1">
            <a:spLocks noChangeArrowheads="1"/>
          </p:cNvSpPr>
          <p:nvPr/>
        </p:nvSpPr>
        <p:spPr bwMode="auto">
          <a:xfrm>
            <a:off x="5040939" y="85408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0</a:t>
            </a:r>
            <a:endParaRPr lang="ja-JP" altLang="en-US" b="1" dirty="0"/>
          </a:p>
        </p:txBody>
      </p:sp>
      <p:sp>
        <p:nvSpPr>
          <p:cNvPr id="141" name="Text Box 72">
            <a:extLst>
              <a:ext uri="{FF2B5EF4-FFF2-40B4-BE49-F238E27FC236}">
                <a16:creationId xmlns:a16="http://schemas.microsoft.com/office/drawing/2014/main" id="{6E4A58B1-0D90-4760-8DD4-44A5C9D5EFD6}"/>
              </a:ext>
            </a:extLst>
          </p:cNvPr>
          <p:cNvSpPr txBox="1">
            <a:spLocks noChangeArrowheads="1"/>
          </p:cNvSpPr>
          <p:nvPr/>
        </p:nvSpPr>
        <p:spPr bwMode="auto">
          <a:xfrm>
            <a:off x="5054013" y="118506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1</a:t>
            </a:r>
            <a:endParaRPr lang="ja-JP" altLang="en-US" b="1" dirty="0"/>
          </a:p>
        </p:txBody>
      </p:sp>
      <p:cxnSp>
        <p:nvCxnSpPr>
          <p:cNvPr id="146" name="直線矢印コネクタ 145">
            <a:extLst>
              <a:ext uri="{FF2B5EF4-FFF2-40B4-BE49-F238E27FC236}">
                <a16:creationId xmlns:a16="http://schemas.microsoft.com/office/drawing/2014/main" id="{C2E55C6B-8631-440B-85E6-15A158A9457B}"/>
              </a:ext>
            </a:extLst>
          </p:cNvPr>
          <p:cNvCxnSpPr>
            <a:cxnSpLocks/>
            <a:endCxn id="141" idx="2"/>
          </p:cNvCxnSpPr>
          <p:nvPr/>
        </p:nvCxnSpPr>
        <p:spPr>
          <a:xfrm flipH="1" flipV="1">
            <a:off x="5210466" y="1554401"/>
            <a:ext cx="7646" cy="4645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7" name="Text Box 155">
            <a:extLst>
              <a:ext uri="{FF2B5EF4-FFF2-40B4-BE49-F238E27FC236}">
                <a16:creationId xmlns:a16="http://schemas.microsoft.com/office/drawing/2014/main" id="{3A1B0B4F-939A-466B-A9EE-08E28D10844B}"/>
              </a:ext>
            </a:extLst>
          </p:cNvPr>
          <p:cNvSpPr txBox="1">
            <a:spLocks noChangeArrowheads="1"/>
          </p:cNvSpPr>
          <p:nvPr/>
        </p:nvSpPr>
        <p:spPr bwMode="auto">
          <a:xfrm>
            <a:off x="5003800" y="2010273"/>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com</a:t>
            </a:r>
          </a:p>
        </p:txBody>
      </p:sp>
      <p:sp>
        <p:nvSpPr>
          <p:cNvPr id="148" name="Text Box 155">
            <a:extLst>
              <a:ext uri="{FF2B5EF4-FFF2-40B4-BE49-F238E27FC236}">
                <a16:creationId xmlns:a16="http://schemas.microsoft.com/office/drawing/2014/main" id="{A2AD8FA4-C505-4D1C-B04D-C4071FEFF204}"/>
              </a:ext>
            </a:extLst>
          </p:cNvPr>
          <p:cNvSpPr txBox="1">
            <a:spLocks noChangeArrowheads="1"/>
          </p:cNvSpPr>
          <p:nvPr/>
        </p:nvSpPr>
        <p:spPr bwMode="auto">
          <a:xfrm>
            <a:off x="8297135" y="1853490"/>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err="1"/>
              <a:t>srcbsel</a:t>
            </a:r>
            <a:endParaRPr lang="en-US" altLang="ja-JP" sz="1200" b="1" dirty="0"/>
          </a:p>
        </p:txBody>
      </p:sp>
      <p:sp>
        <p:nvSpPr>
          <p:cNvPr id="149" name="Line 107">
            <a:extLst>
              <a:ext uri="{FF2B5EF4-FFF2-40B4-BE49-F238E27FC236}">
                <a16:creationId xmlns:a16="http://schemas.microsoft.com/office/drawing/2014/main" id="{B9A8DDC3-D2B1-40A9-8501-1A811E21A7D4}"/>
              </a:ext>
            </a:extLst>
          </p:cNvPr>
          <p:cNvSpPr>
            <a:spLocks noChangeShapeType="1"/>
          </p:cNvSpPr>
          <p:nvPr/>
        </p:nvSpPr>
        <p:spPr bwMode="auto">
          <a:xfrm flipH="1">
            <a:off x="8065294" y="1952625"/>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 name="Text Box 72">
            <a:extLst>
              <a:ext uri="{FF2B5EF4-FFF2-40B4-BE49-F238E27FC236}">
                <a16:creationId xmlns:a16="http://schemas.microsoft.com/office/drawing/2014/main" id="{EBB2E924-B7F6-4314-8F7C-1948F3AFC100}"/>
              </a:ext>
            </a:extLst>
          </p:cNvPr>
          <p:cNvSpPr txBox="1">
            <a:spLocks noChangeArrowheads="1"/>
          </p:cNvSpPr>
          <p:nvPr/>
        </p:nvSpPr>
        <p:spPr bwMode="auto">
          <a:xfrm>
            <a:off x="7608888" y="1799076"/>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1</a:t>
            </a:r>
            <a:endParaRPr lang="ja-JP" altLang="en-US" b="1" dirty="0"/>
          </a:p>
        </p:txBody>
      </p:sp>
      <p:sp>
        <p:nvSpPr>
          <p:cNvPr id="151" name="Text Box 72">
            <a:extLst>
              <a:ext uri="{FF2B5EF4-FFF2-40B4-BE49-F238E27FC236}">
                <a16:creationId xmlns:a16="http://schemas.microsoft.com/office/drawing/2014/main" id="{29DFA907-8D0B-43AA-93C9-3612B08FCB08}"/>
              </a:ext>
            </a:extLst>
          </p:cNvPr>
          <p:cNvSpPr txBox="1">
            <a:spLocks noChangeArrowheads="1"/>
          </p:cNvSpPr>
          <p:nvPr/>
        </p:nvSpPr>
        <p:spPr bwMode="auto">
          <a:xfrm>
            <a:off x="7018651" y="179391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0</a:t>
            </a:r>
            <a:endParaRPr lang="ja-JP" altLang="en-US" b="1" dirty="0"/>
          </a:p>
        </p:txBody>
      </p:sp>
      <p:sp>
        <p:nvSpPr>
          <p:cNvPr id="152" name="Line 107">
            <a:extLst>
              <a:ext uri="{FF2B5EF4-FFF2-40B4-BE49-F238E27FC236}">
                <a16:creationId xmlns:a16="http://schemas.microsoft.com/office/drawing/2014/main" id="{FAFB61B9-08CE-4C2E-B90C-30F55F3BBE56}"/>
              </a:ext>
            </a:extLst>
          </p:cNvPr>
          <p:cNvSpPr>
            <a:spLocks noChangeShapeType="1"/>
          </p:cNvSpPr>
          <p:nvPr/>
        </p:nvSpPr>
        <p:spPr bwMode="auto">
          <a:xfrm flipH="1">
            <a:off x="6111875" y="3847610"/>
            <a:ext cx="503238" cy="0"/>
          </a:xfrm>
          <a:prstGeom prst="line">
            <a:avLst/>
          </a:prstGeom>
          <a:noFill/>
          <a:ln w="952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3" name="Text Box 155">
            <a:extLst>
              <a:ext uri="{FF2B5EF4-FFF2-40B4-BE49-F238E27FC236}">
                <a16:creationId xmlns:a16="http://schemas.microsoft.com/office/drawing/2014/main" id="{B960514C-4C1B-49C3-9BCA-BF23B3C072A8}"/>
              </a:ext>
            </a:extLst>
          </p:cNvPr>
          <p:cNvSpPr txBox="1">
            <a:spLocks noChangeArrowheads="1"/>
          </p:cNvSpPr>
          <p:nvPr/>
        </p:nvSpPr>
        <p:spPr bwMode="auto">
          <a:xfrm>
            <a:off x="5686424" y="382310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err="1"/>
              <a:t>resultsel</a:t>
            </a:r>
            <a:endParaRPr lang="en-US" altLang="ja-JP" sz="1200" b="1" dirty="0"/>
          </a:p>
        </p:txBody>
      </p:sp>
      <p:cxnSp>
        <p:nvCxnSpPr>
          <p:cNvPr id="3" name="直線矢印コネクタ 2">
            <a:extLst>
              <a:ext uri="{FF2B5EF4-FFF2-40B4-BE49-F238E27FC236}">
                <a16:creationId xmlns:a16="http://schemas.microsoft.com/office/drawing/2014/main" id="{2BEC1FC0-C781-4BE4-AF2A-C8B58B10B7CE}"/>
              </a:ext>
            </a:extLst>
          </p:cNvPr>
          <p:cNvCxnSpPr/>
          <p:nvPr/>
        </p:nvCxnSpPr>
        <p:spPr>
          <a:xfrm flipH="1">
            <a:off x="3490913" y="2592388"/>
            <a:ext cx="50502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8" name="Text Box 142">
            <a:extLst>
              <a:ext uri="{FF2B5EF4-FFF2-40B4-BE49-F238E27FC236}">
                <a16:creationId xmlns:a16="http://schemas.microsoft.com/office/drawing/2014/main" id="{0E1636DB-5D05-4589-90C1-1D1619AC86AF}"/>
              </a:ext>
            </a:extLst>
          </p:cNvPr>
          <p:cNvSpPr txBox="1">
            <a:spLocks noChangeArrowheads="1"/>
          </p:cNvSpPr>
          <p:nvPr/>
        </p:nvSpPr>
        <p:spPr bwMode="auto">
          <a:xfrm>
            <a:off x="3894335" y="2471000"/>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bra</a:t>
            </a:r>
          </a:p>
        </p:txBody>
      </p:sp>
      <p:sp>
        <p:nvSpPr>
          <p:cNvPr id="159" name="Text Box 72">
            <a:extLst>
              <a:ext uri="{FF2B5EF4-FFF2-40B4-BE49-F238E27FC236}">
                <a16:creationId xmlns:a16="http://schemas.microsoft.com/office/drawing/2014/main" id="{972DDB43-4AA4-4043-BF11-CE70F4EFF357}"/>
              </a:ext>
            </a:extLst>
          </p:cNvPr>
          <p:cNvSpPr txBox="1">
            <a:spLocks noChangeArrowheads="1"/>
          </p:cNvSpPr>
          <p:nvPr/>
        </p:nvSpPr>
        <p:spPr bwMode="auto">
          <a:xfrm>
            <a:off x="6092949" y="172009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0</a:t>
            </a:r>
            <a:endParaRPr lang="ja-JP" altLang="en-US" b="1" dirty="0"/>
          </a:p>
        </p:txBody>
      </p:sp>
      <p:sp>
        <p:nvSpPr>
          <p:cNvPr id="161" name="Text Box 72">
            <a:extLst>
              <a:ext uri="{FF2B5EF4-FFF2-40B4-BE49-F238E27FC236}">
                <a16:creationId xmlns:a16="http://schemas.microsoft.com/office/drawing/2014/main" id="{B5FA246F-43F9-4D82-833A-9C55CF33B764}"/>
              </a:ext>
            </a:extLst>
          </p:cNvPr>
          <p:cNvSpPr txBox="1">
            <a:spLocks noChangeArrowheads="1"/>
          </p:cNvSpPr>
          <p:nvPr/>
        </p:nvSpPr>
        <p:spPr bwMode="auto">
          <a:xfrm>
            <a:off x="6421438" y="175091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1</a:t>
            </a:r>
            <a:endParaRPr lang="ja-JP" altLang="en-US" b="1" dirty="0"/>
          </a:p>
        </p:txBody>
      </p:sp>
      <p:cxnSp>
        <p:nvCxnSpPr>
          <p:cNvPr id="162" name="直線矢印コネクタ 161">
            <a:extLst>
              <a:ext uri="{FF2B5EF4-FFF2-40B4-BE49-F238E27FC236}">
                <a16:creationId xmlns:a16="http://schemas.microsoft.com/office/drawing/2014/main" id="{8471BB5C-A1E3-4BD2-A72A-DC9268FC52A7}"/>
              </a:ext>
            </a:extLst>
          </p:cNvPr>
          <p:cNvCxnSpPr/>
          <p:nvPr/>
        </p:nvCxnSpPr>
        <p:spPr>
          <a:xfrm flipH="1">
            <a:off x="8111891" y="2406594"/>
            <a:ext cx="50502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3" name="Text Box 142">
            <a:extLst>
              <a:ext uri="{FF2B5EF4-FFF2-40B4-BE49-F238E27FC236}">
                <a16:creationId xmlns:a16="http://schemas.microsoft.com/office/drawing/2014/main" id="{D114D1AA-FB61-4ECB-BED1-334774C825FB}"/>
              </a:ext>
            </a:extLst>
          </p:cNvPr>
          <p:cNvSpPr txBox="1">
            <a:spLocks noChangeArrowheads="1"/>
          </p:cNvSpPr>
          <p:nvPr/>
        </p:nvSpPr>
        <p:spPr bwMode="auto">
          <a:xfrm>
            <a:off x="8515313" y="2285206"/>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bra</a:t>
            </a:r>
          </a:p>
        </p:txBody>
      </p:sp>
      <p:cxnSp>
        <p:nvCxnSpPr>
          <p:cNvPr id="7" name="直線矢印コネクタ 6">
            <a:extLst>
              <a:ext uri="{FF2B5EF4-FFF2-40B4-BE49-F238E27FC236}">
                <a16:creationId xmlns:a16="http://schemas.microsoft.com/office/drawing/2014/main" id="{ED765B08-8470-4DE1-952F-7CE37C743C92}"/>
              </a:ext>
            </a:extLst>
          </p:cNvPr>
          <p:cNvCxnSpPr/>
          <p:nvPr/>
        </p:nvCxnSpPr>
        <p:spPr>
          <a:xfrm>
            <a:off x="971550" y="3429000"/>
            <a:ext cx="0" cy="19415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D06B479E-D0AA-433A-BA96-3544063DB6FD}"/>
              </a:ext>
            </a:extLst>
          </p:cNvPr>
          <p:cNvCxnSpPr/>
          <p:nvPr/>
        </p:nvCxnSpPr>
        <p:spPr>
          <a:xfrm flipV="1">
            <a:off x="1527175" y="4830763"/>
            <a:ext cx="741363" cy="5397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C93AB940-837B-407A-9742-797AB448D9FB}"/>
              </a:ext>
            </a:extLst>
          </p:cNvPr>
          <p:cNvCxnSpPr/>
          <p:nvPr/>
        </p:nvCxnSpPr>
        <p:spPr>
          <a:xfrm flipV="1">
            <a:off x="7286625" y="2510577"/>
            <a:ext cx="298450" cy="4135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9DB38DC6-0DB9-4453-986B-C73828C4DA0A}"/>
              </a:ext>
            </a:extLst>
          </p:cNvPr>
          <p:cNvCxnSpPr/>
          <p:nvPr/>
        </p:nvCxnSpPr>
        <p:spPr>
          <a:xfrm flipV="1">
            <a:off x="6183312" y="4808934"/>
            <a:ext cx="895048" cy="7421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a:extLst>
              <a:ext uri="{FF2B5EF4-FFF2-40B4-BE49-F238E27FC236}">
                <a16:creationId xmlns:a16="http://schemas.microsoft.com/office/drawing/2014/main" id="{FB31055E-25C2-4D59-A93C-69D29EFA68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77919100"/>
      </p:ext>
    </p:extLst>
  </p:cSld>
  <p:clrMapOvr>
    <a:masterClrMapping/>
  </p:clrMapOvr>
  <mc:AlternateContent xmlns:mc="http://schemas.openxmlformats.org/markup-compatibility/2006">
    <mc:Choice xmlns:p14="http://schemas.microsoft.com/office/powerpoint/2010/main" Requires="p14">
      <p:transition spd="slow" p14:dur="2000" advTm="113904"/>
    </mc:Choice>
    <mc:Fallback>
      <p:transition spd="slow" advTm="113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17" x="8778875" y="3319463"/>
          <p14:tracePt t="525" x="8459788" y="3273425"/>
          <p14:tracePt t="534" x="8204200" y="3219450"/>
          <p14:tracePt t="542" x="8004175" y="3209925"/>
          <p14:tracePt t="550" x="7877175" y="3163888"/>
          <p14:tracePt t="558" x="7777163" y="3146425"/>
          <p14:tracePt t="566" x="7748588" y="3136900"/>
          <p14:tracePt t="606" x="7740650" y="3136900"/>
          <p14:tracePt t="614" x="7740650" y="3119438"/>
          <p14:tracePt t="630" x="7740650" y="3109913"/>
          <p14:tracePt t="974" x="7731125" y="3100388"/>
          <p14:tracePt t="1014" x="7712075" y="3100388"/>
          <p14:tracePt t="1030" x="7704138" y="3100388"/>
          <p14:tracePt t="1999" x="7704138" y="3109913"/>
          <p14:tracePt t="2384" x="7704138" y="3119438"/>
          <p14:tracePt t="2398" x="7704138" y="3136900"/>
          <p14:tracePt t="2412" x="7704138" y="3146425"/>
          <p14:tracePt t="2430" x="7694613" y="3155950"/>
          <p14:tracePt t="2534" x="7704138" y="3146425"/>
          <p14:tracePt t="2549" x="7712075" y="3136900"/>
          <p14:tracePt t="2574" x="7712075" y="3146425"/>
          <p14:tracePt t="2581" x="7721600" y="3163888"/>
          <p14:tracePt t="2589" x="7721600" y="3182938"/>
          <p14:tracePt t="2598" x="7731125" y="3209925"/>
          <p14:tracePt t="2605" x="7740650" y="3219450"/>
          <p14:tracePt t="2614" x="7748588" y="3236913"/>
          <p14:tracePt t="2622" x="7758113" y="3255963"/>
          <p14:tracePt t="2631" x="7794625" y="3282950"/>
          <p14:tracePt t="2638" x="7804150" y="3282950"/>
          <p14:tracePt t="29992" x="7813675" y="3292475"/>
          <p14:tracePt t="30008" x="7813675" y="3302000"/>
          <p14:tracePt t="30065" x="7821613" y="3319463"/>
          <p14:tracePt t="30071" x="7821613" y="3328988"/>
          <p14:tracePt t="30080" x="7840663" y="3346450"/>
          <p14:tracePt t="30086" x="7850188" y="3346450"/>
          <p14:tracePt t="30096" x="7867650" y="3346450"/>
          <p14:tracePt t="30102" x="7877175" y="3346450"/>
          <p14:tracePt t="30174" x="7885113" y="3355975"/>
          <p14:tracePt t="30182" x="7894638" y="3355975"/>
          <p14:tracePt t="30190" x="7913688" y="3402013"/>
          <p14:tracePt t="30198" x="7913688" y="3419475"/>
          <p14:tracePt t="30424" x="7921625" y="3429000"/>
          <p14:tracePt t="30434" x="7931150" y="3419475"/>
          <p14:tracePt t="30446" x="7931150" y="3392488"/>
          <p14:tracePt t="30454" x="7931150" y="3375025"/>
          <p14:tracePt t="30463" x="7931150" y="3346450"/>
          <p14:tracePt t="30470" x="7931150" y="3328988"/>
          <p14:tracePt t="30479" x="7913688" y="3292475"/>
          <p14:tracePt t="30485" x="7867650" y="3265488"/>
          <p14:tracePt t="30496" x="7840663" y="3246438"/>
          <p14:tracePt t="30502" x="7758113" y="3228975"/>
          <p14:tracePt t="30511" x="7621588" y="3209925"/>
          <p14:tracePt t="30517" x="7512050" y="3209925"/>
          <p14:tracePt t="30528" x="7339013" y="3209925"/>
          <p14:tracePt t="30533" x="7165975" y="3200400"/>
          <p14:tracePt t="30542" x="7056438" y="3182938"/>
          <p14:tracePt t="30549" x="7000875" y="3182938"/>
          <p14:tracePt t="30557" x="6910388" y="3155950"/>
          <p14:tracePt t="30565" x="6846888" y="3127375"/>
          <p14:tracePt t="30573" x="6764338" y="3119438"/>
          <p14:tracePt t="30582" x="6718300" y="3090863"/>
          <p14:tracePt t="30590" x="6664325" y="3082925"/>
          <p14:tracePt t="30598" x="6618288" y="3063875"/>
          <p14:tracePt t="30606" x="6573838" y="3036888"/>
          <p14:tracePt t="30614" x="6554788" y="3036888"/>
          <p14:tracePt t="30621" x="6537325" y="3027363"/>
          <p14:tracePt t="30630" x="6508750" y="3027363"/>
          <p14:tracePt t="30637" x="6491288" y="3027363"/>
          <p14:tracePt t="30646" x="6464300" y="3027363"/>
          <p14:tracePt t="30654" x="6445250" y="3027363"/>
          <p14:tracePt t="30662" x="6418263" y="3027363"/>
          <p14:tracePt t="30670" x="6399213" y="3027363"/>
          <p14:tracePt t="30678" x="6362700" y="3027363"/>
          <p14:tracePt t="30686" x="6345238" y="3027363"/>
          <p14:tracePt t="30695" x="6308725" y="3027363"/>
          <p14:tracePt t="30701" x="6291263" y="3027363"/>
          <p14:tracePt t="30712" x="6262688" y="3027363"/>
          <p14:tracePt t="30718" x="6235700" y="3027363"/>
          <p14:tracePt t="30726" x="6218238" y="3027363"/>
          <p14:tracePt t="30734" x="6208713" y="3027363"/>
          <p14:tracePt t="30742" x="6181725" y="3027363"/>
          <p14:tracePt t="30750" x="6172200" y="3027363"/>
          <p14:tracePt t="30766" x="6162675" y="3027363"/>
          <p14:tracePt t="30774" x="6153150" y="3027363"/>
          <p14:tracePt t="30790" x="6135688" y="3009900"/>
          <p14:tracePt t="30798" x="6108700" y="2990850"/>
          <p14:tracePt t="30806" x="6108700" y="2982913"/>
          <p14:tracePt t="30822" x="6089650" y="2973388"/>
          <p14:tracePt t="30830" x="6080125" y="2963863"/>
          <p14:tracePt t="30850" x="6072188" y="2954338"/>
          <p14:tracePt t="30867" x="6053138" y="2954338"/>
          <p14:tracePt t="30871" x="6043613" y="2954338"/>
          <p14:tracePt t="30883" x="6035675" y="2954338"/>
          <p14:tracePt t="31072" x="5999163" y="2954338"/>
          <p14:tracePt t="31088" x="5999163" y="2963863"/>
          <p14:tracePt t="31098" x="5999163" y="2982913"/>
          <p14:tracePt t="31103" x="5999163" y="3000375"/>
          <p14:tracePt t="31112" x="5989638" y="3000375"/>
          <p14:tracePt t="31118" x="5989638" y="3027363"/>
          <p14:tracePt t="31160" x="5989638" y="3036888"/>
          <p14:tracePt t="31192" x="5989638" y="3046413"/>
          <p14:tracePt t="31201" x="5989638" y="3073400"/>
          <p14:tracePt t="31215" x="5999163" y="3090863"/>
          <p14:tracePt t="31223" x="5999163" y="3119438"/>
          <p14:tracePt t="31231" x="5999163" y="3136900"/>
          <p14:tracePt t="31240" x="5999163" y="3182938"/>
          <p14:tracePt t="31248" x="5999163" y="3219450"/>
          <p14:tracePt t="31254" x="5999163" y="3265488"/>
          <p14:tracePt t="31263" x="5999163" y="3292475"/>
          <p14:tracePt t="31269" x="5999163" y="3319463"/>
          <p14:tracePt t="31279" x="5999163" y="3328988"/>
          <p14:tracePt t="31285" x="5999163" y="3355975"/>
          <p14:tracePt t="31295" x="5999163" y="3365500"/>
          <p14:tracePt t="31312" x="5989638" y="3375025"/>
          <p14:tracePt t="31328" x="5962650" y="3382963"/>
          <p14:tracePt t="31342" x="5943600" y="3382963"/>
          <p14:tracePt t="31350" x="5926138" y="3402013"/>
          <p14:tracePt t="31358" x="5916613" y="3402013"/>
          <p14:tracePt t="31366" x="5907088" y="3411538"/>
          <p14:tracePt t="31374" x="5899150" y="3411538"/>
          <p14:tracePt t="31382" x="5880100" y="3419475"/>
          <p14:tracePt t="31397" x="5862638" y="3429000"/>
          <p14:tracePt t="31414" x="5843588" y="3429000"/>
          <p14:tracePt t="31430" x="5834063" y="3429000"/>
          <p14:tracePt t="31478" x="5826125" y="3429000"/>
          <p14:tracePt t="31502" x="5816600" y="3429000"/>
          <p14:tracePt t="31535" x="5797550" y="3429000"/>
          <p14:tracePt t="31542" x="5780088" y="3446463"/>
          <p14:tracePt t="31574" x="5770563" y="3455988"/>
          <p14:tracePt t="31582" x="5761038" y="3455988"/>
          <p14:tracePt t="31590" x="5753100" y="3455988"/>
          <p14:tracePt t="31597" x="5743575" y="3455988"/>
          <p14:tracePt t="31606" x="5734050" y="3455988"/>
          <p14:tracePt t="31614" x="5716588" y="3455988"/>
          <p14:tracePt t="31630" x="5697538" y="3465513"/>
          <p14:tracePt t="31654" x="5688013" y="3465513"/>
          <p14:tracePt t="31678" x="5670550" y="3465513"/>
          <p14:tracePt t="31728" x="5661025" y="3465513"/>
          <p14:tracePt t="31744" x="5653088" y="3465513"/>
          <p14:tracePt t="31755" x="5634038" y="3465513"/>
          <p14:tracePt t="31761" x="5624513" y="3465513"/>
          <p14:tracePt t="31768" x="5616575" y="3465513"/>
          <p14:tracePt t="31774" x="5607050" y="3465513"/>
          <p14:tracePt t="31782" x="5570538" y="3465513"/>
          <p14:tracePt t="31798" x="5543550" y="3465513"/>
          <p14:tracePt t="31806" x="5524500" y="3465513"/>
          <p14:tracePt t="31814" x="5497513" y="3465513"/>
          <p14:tracePt t="31822" x="5478463" y="3465513"/>
          <p14:tracePt t="31830" x="5441950" y="3465513"/>
          <p14:tracePt t="31838" x="5424488" y="3465513"/>
          <p14:tracePt t="31846" x="5414963" y="3465513"/>
          <p14:tracePt t="31854" x="5405438" y="3465513"/>
          <p14:tracePt t="31862" x="5397500" y="3465513"/>
          <p14:tracePt t="31870" x="5387975" y="3465513"/>
          <p14:tracePt t="31879" x="5368925" y="3465513"/>
          <p14:tracePt t="31899" x="5341938" y="3465513"/>
          <p14:tracePt t="31912" x="5314950" y="3465513"/>
          <p14:tracePt t="31917" x="5305425" y="3475038"/>
          <p14:tracePt t="31939" x="5297488" y="3475038"/>
          <p14:tracePt t="31942" x="5278438" y="3475038"/>
          <p14:tracePt t="31958" x="5268913" y="3475038"/>
          <p14:tracePt t="31966" x="5260975" y="3475038"/>
          <p14:tracePt t="31982" x="5241925" y="3475038"/>
          <p14:tracePt t="31990" x="5224463" y="3482975"/>
          <p14:tracePt t="31998" x="5224463" y="3492500"/>
          <p14:tracePt t="32006" x="5205413" y="3492500"/>
          <p14:tracePt t="32015" x="5187950" y="3502025"/>
          <p14:tracePt t="32022" x="5151438" y="3502025"/>
          <p14:tracePt t="32032" x="5132388" y="3519488"/>
          <p14:tracePt t="32037" x="5105400" y="3538538"/>
          <p14:tracePt t="32045" x="5095875" y="3538538"/>
          <p14:tracePt t="32053" x="5086350" y="3548063"/>
          <p14:tracePt t="32063" x="5078413" y="3548063"/>
          <p14:tracePt t="32070" x="5068888" y="3548063"/>
          <p14:tracePt t="32094" x="5059363" y="3548063"/>
          <p14:tracePt t="32164" x="5049838" y="3556000"/>
          <p14:tracePt t="32181" x="5041900" y="3556000"/>
          <p14:tracePt t="32190" x="5014913" y="3556000"/>
          <p14:tracePt t="32197" x="5005388" y="3565525"/>
          <p14:tracePt t="32206" x="4995863" y="3565525"/>
          <p14:tracePt t="32213" x="4978400" y="3565525"/>
          <p14:tracePt t="32221" x="4959350" y="3565525"/>
          <p14:tracePt t="32229" x="4913313" y="3584575"/>
          <p14:tracePt t="32237" x="4895850" y="3584575"/>
          <p14:tracePt t="32246" x="4868863" y="3584575"/>
          <p14:tracePt t="32254" x="4822825" y="3584575"/>
          <p14:tracePt t="32263" x="4803775" y="3584575"/>
          <p14:tracePt t="32270" x="4767263" y="3584575"/>
          <p14:tracePt t="32278" x="4722813" y="3584575"/>
          <p14:tracePt t="32285" x="4686300" y="3584575"/>
          <p14:tracePt t="32295" x="4630738" y="3584575"/>
          <p14:tracePt t="32301" x="4613275" y="3584575"/>
          <p14:tracePt t="32313" x="4567238" y="3584575"/>
          <p14:tracePt t="32317" x="4513263" y="3584575"/>
          <p14:tracePt t="32328" x="4503738" y="3584575"/>
          <p14:tracePt t="32334" x="4457700" y="3584575"/>
          <p14:tracePt t="32342" x="4430713" y="3584575"/>
          <p14:tracePt t="32349" x="4403725" y="3584575"/>
          <p14:tracePt t="32358" x="4384675" y="3584575"/>
          <p14:tracePt t="32366" x="4376738" y="3584575"/>
          <p14:tracePt t="32374" x="4357688" y="3584575"/>
          <p14:tracePt t="32382" x="4330700" y="3584575"/>
          <p14:tracePt t="32391" x="4321175" y="3592513"/>
          <p14:tracePt t="32398" x="4303713" y="3592513"/>
          <p14:tracePt t="32407" x="4284663" y="3592513"/>
          <p14:tracePt t="32413" x="4257675" y="3592513"/>
          <p14:tracePt t="32422" x="4230688" y="3592513"/>
          <p14:tracePt t="32430" x="4202113" y="3592513"/>
          <p14:tracePt t="32439" x="4165600" y="3592513"/>
          <p14:tracePt t="32446" x="4129088" y="3592513"/>
          <p14:tracePt t="32455" x="4084638" y="3592513"/>
          <p14:tracePt t="32462" x="4048125" y="3592513"/>
          <p14:tracePt t="32469" x="4021138" y="3592513"/>
          <p14:tracePt t="32478" x="3975100" y="3592513"/>
          <p14:tracePt t="32486" x="3938588" y="3592513"/>
          <p14:tracePt t="32495" x="3911600" y="3592513"/>
          <p14:tracePt t="32501" x="3875088" y="3584575"/>
          <p14:tracePt t="32512" x="3838575" y="3575050"/>
          <p14:tracePt t="32517" x="3829050" y="3575050"/>
          <p14:tracePt t="32525" x="3802063" y="3565525"/>
          <p14:tracePt t="32533" x="3783013" y="3565525"/>
          <p14:tracePt t="32541" x="3738563" y="3538538"/>
          <p14:tracePt t="32549" x="3719513" y="3538538"/>
          <p14:tracePt t="32557" x="3692525" y="3538538"/>
          <p14:tracePt t="32565" x="3683000" y="3538538"/>
          <p14:tracePt t="32573" x="3656013" y="3538538"/>
          <p14:tracePt t="32581" x="3636963" y="3538538"/>
          <p14:tracePt t="32590" x="3609975" y="3538538"/>
          <p14:tracePt t="32597" x="3592513" y="3538538"/>
          <p14:tracePt t="32605" x="3582988" y="3538538"/>
          <p14:tracePt t="32614" x="3563938" y="3538538"/>
          <p14:tracePt t="32621" x="3546475" y="3538538"/>
          <p14:tracePt t="32630" x="3527425" y="3538538"/>
          <p14:tracePt t="32638" x="3509963" y="3538538"/>
          <p14:tracePt t="32653" x="3500438" y="3538538"/>
          <p14:tracePt t="32677" x="3482975" y="3538538"/>
          <p14:tracePt t="32702" x="3463925" y="3529013"/>
          <p14:tracePt t="32726" x="3455988" y="3529013"/>
          <p14:tracePt t="32733" x="3436938" y="3529013"/>
          <p14:tracePt t="32750" x="3419475" y="3529013"/>
          <p14:tracePt t="32757" x="3390900" y="3529013"/>
          <p14:tracePt t="32765" x="3373438" y="3529013"/>
          <p14:tracePt t="32774" x="3336925" y="3529013"/>
          <p14:tracePt t="32781" x="3300413" y="3529013"/>
          <p14:tracePt t="32790" x="3290888" y="3529013"/>
          <p14:tracePt t="32798" x="3254375" y="3529013"/>
          <p14:tracePt t="32805" x="3244850" y="3529013"/>
          <p14:tracePt t="32813" x="3227388" y="3529013"/>
          <p14:tracePt t="32829" x="3208338" y="3529013"/>
          <p14:tracePt t="32870" x="3190875" y="3538538"/>
          <p14:tracePt t="32894" x="3171825" y="3538538"/>
          <p14:tracePt t="32902" x="3163888" y="3548063"/>
          <p14:tracePt t="32918" x="3154363" y="3548063"/>
          <p14:tracePt t="32926" x="3144838" y="3548063"/>
          <p14:tracePt t="32933" x="3127375" y="3556000"/>
          <p14:tracePt t="32941" x="3117850" y="3556000"/>
          <p14:tracePt t="32949" x="3108325" y="3556000"/>
          <p14:tracePt t="32966" x="3090863" y="3556000"/>
          <p14:tracePt t="32975" x="3081338" y="3556000"/>
          <p14:tracePt t="32982" x="3063875" y="3575050"/>
          <p14:tracePt t="32999" x="3054350" y="3575050"/>
          <p14:tracePt t="33008" x="3035300" y="3584575"/>
          <p14:tracePt t="33031" x="3027363" y="3584575"/>
          <p14:tracePt t="33078" x="3008313" y="3584575"/>
          <p14:tracePt t="33142" x="2998788" y="3584575"/>
          <p14:tracePt t="33150" x="2990850" y="3592513"/>
          <p14:tracePt t="33157" x="2962275" y="3592513"/>
          <p14:tracePt t="33167" x="2944813" y="3602038"/>
          <p14:tracePt t="33175" x="2917825" y="3602038"/>
          <p14:tracePt t="33184" x="2908300" y="3602038"/>
          <p14:tracePt t="33191" x="2881313" y="3621088"/>
          <p14:tracePt t="33198" x="2862263" y="3629025"/>
          <p14:tracePt t="33207" x="2852738" y="3629025"/>
          <p14:tracePt t="33216" x="2825750" y="3629025"/>
          <p14:tracePt t="33221" x="2808288" y="3629025"/>
          <p14:tracePt t="33230" x="2808288" y="3638550"/>
          <p14:tracePt t="33238" x="2789238" y="3638550"/>
          <p14:tracePt t="33246" x="2781300" y="3638550"/>
          <p14:tracePt t="33254" x="2771775" y="3638550"/>
          <p14:tracePt t="33262" x="2762250" y="3638550"/>
          <p14:tracePt t="33270" x="2744788" y="3638550"/>
          <p14:tracePt t="33278" x="2735263" y="3638550"/>
          <p14:tracePt t="33296" x="2725738" y="3638550"/>
          <p14:tracePt t="33478" x="2716213" y="3648075"/>
          <p14:tracePt t="33486" x="2698750" y="3657600"/>
          <p14:tracePt t="33494" x="2689225" y="3665538"/>
          <p14:tracePt t="33534" x="2689225" y="3675063"/>
          <p14:tracePt t="33678" x="2689225" y="3694113"/>
          <p14:tracePt t="33727" x="2689225" y="3702050"/>
          <p14:tracePt t="33743" x="2689225" y="3711575"/>
          <p14:tracePt t="33790" x="2689225" y="3721100"/>
          <p14:tracePt t="34475" x="2689225" y="3730625"/>
          <p14:tracePt t="34487" x="2689225" y="3738563"/>
          <p14:tracePt t="34494" x="2698750" y="3748088"/>
          <p14:tracePt t="34726" x="2698750" y="3757613"/>
          <p14:tracePt t="34735" x="2698750" y="3767138"/>
          <p14:tracePt t="34742" x="2698750" y="3775075"/>
          <p14:tracePt t="34766" x="2698750" y="3784600"/>
          <p14:tracePt t="34798" x="2708275" y="3794125"/>
          <p14:tracePt t="35854" x="2708275" y="3803650"/>
          <p14:tracePt t="35862" x="2708275" y="3811588"/>
          <p14:tracePt t="35879" x="2708275" y="3821113"/>
          <p14:tracePt t="35910" x="2708275" y="3830638"/>
          <p14:tracePt t="36086" x="2708275" y="3848100"/>
          <p14:tracePt t="36094" x="2708275" y="3857625"/>
          <p14:tracePt t="36102" x="2708275" y="3867150"/>
          <p14:tracePt t="36111" x="2708275" y="3875088"/>
          <p14:tracePt t="36118" x="2708275" y="3884613"/>
          <p14:tracePt t="36550" x="2716213" y="3894138"/>
          <p14:tracePt t="36856" x="2725738" y="3903663"/>
          <p14:tracePt t="36880" x="2725738" y="3911600"/>
          <p14:tracePt t="36896" x="2735263" y="3940175"/>
          <p14:tracePt t="36919" x="2735263" y="3948113"/>
          <p14:tracePt t="36934" x="2735263" y="3957638"/>
          <p14:tracePt t="36943" x="2735263" y="3967163"/>
          <p14:tracePt t="36950" x="2735263" y="3976688"/>
          <p14:tracePt t="36958" x="2744788" y="3984625"/>
          <p14:tracePt t="36974" x="2744788" y="3994150"/>
          <p14:tracePt t="38574" x="2752725" y="4003675"/>
          <p14:tracePt t="38590" x="2762250" y="4003675"/>
          <p14:tracePt t="38742" x="2771775" y="4003675"/>
          <p14:tracePt t="38856" x="2781300" y="4003675"/>
          <p14:tracePt t="38866" x="2808288" y="4003675"/>
          <p14:tracePt t="38872" x="2817813" y="4003675"/>
          <p14:tracePt t="38879" x="2844800" y="4003675"/>
          <p14:tracePt t="38896" x="2871788" y="4003675"/>
          <p14:tracePt t="38901" x="2908300" y="4013200"/>
          <p14:tracePt t="38912" x="2925763" y="4021138"/>
          <p14:tracePt t="38917" x="2954338" y="4030663"/>
          <p14:tracePt t="38928" x="2998788" y="4040188"/>
          <p14:tracePt t="38933" x="3017838" y="4040188"/>
          <p14:tracePt t="38941" x="3054350" y="4040188"/>
          <p14:tracePt t="38949" x="3081338" y="4049713"/>
          <p14:tracePt t="38958" x="3090863" y="4049713"/>
          <p14:tracePt t="38965" x="3108325" y="4049713"/>
          <p14:tracePt t="38973" x="3127375" y="4049713"/>
          <p14:tracePt t="38981" x="3154363" y="4057650"/>
          <p14:tracePt t="38989" x="3163888" y="4067175"/>
          <p14:tracePt t="38998" x="3171825" y="4067175"/>
          <p14:tracePt t="39006" x="3190875" y="4067175"/>
          <p14:tracePt t="39014" x="3217863" y="4076700"/>
          <p14:tracePt t="39021" x="3236913" y="4086225"/>
          <p14:tracePt t="39029" x="3254375" y="4094163"/>
          <p14:tracePt t="39038" x="3281363" y="4094163"/>
          <p14:tracePt t="39046" x="3300413" y="4113213"/>
          <p14:tracePt t="39054" x="3336925" y="4130675"/>
          <p14:tracePt t="39062" x="3346450" y="4130675"/>
          <p14:tracePt t="39069" x="3390900" y="4140200"/>
          <p14:tracePt t="39078" x="3419475" y="4140200"/>
          <p14:tracePt t="39085" x="3463925" y="4140200"/>
          <p14:tracePt t="39095" x="3490913" y="4140200"/>
          <p14:tracePt t="39101" x="3527425" y="4140200"/>
          <p14:tracePt t="39111" x="3573463" y="4140200"/>
          <p14:tracePt t="39118" x="3609975" y="4140200"/>
          <p14:tracePt t="39128" x="3646488" y="4140200"/>
          <p14:tracePt t="39134" x="3673475" y="4140200"/>
          <p14:tracePt t="39142" x="3692525" y="4140200"/>
          <p14:tracePt t="39150" x="3719513" y="4140200"/>
          <p14:tracePt t="39163" x="3738563" y="4140200"/>
          <p14:tracePt t="39165" x="3756025" y="4140200"/>
          <p14:tracePt t="39174" x="3765550" y="4140200"/>
          <p14:tracePt t="39182" x="3775075" y="4140200"/>
          <p14:tracePt t="39190" x="3792538" y="4140200"/>
          <p14:tracePt t="39198" x="3802063" y="4140200"/>
          <p14:tracePt t="39206" x="3819525" y="4149725"/>
          <p14:tracePt t="39213" x="3838575" y="4149725"/>
          <p14:tracePt t="39221" x="3865563" y="4167188"/>
          <p14:tracePt t="39230" x="3883025" y="4176713"/>
          <p14:tracePt t="39237" x="3892550" y="4176713"/>
          <p14:tracePt t="39245" x="3902075" y="4186238"/>
          <p14:tracePt t="39253" x="3929063" y="4195763"/>
          <p14:tracePt t="39263" x="3938588" y="4195763"/>
          <p14:tracePt t="39271" x="3965575" y="4213225"/>
          <p14:tracePt t="39281" x="3984625" y="4222750"/>
          <p14:tracePt t="39298" x="3992563" y="4232275"/>
          <p14:tracePt t="39303" x="4021138" y="4259263"/>
          <p14:tracePt t="39315" x="4038600" y="4268788"/>
          <p14:tracePt t="39319" x="4048125" y="4268788"/>
          <p14:tracePt t="39331" x="4075113" y="4286250"/>
          <p14:tracePt t="39334" x="4075113" y="4295775"/>
          <p14:tracePt t="39349" x="4075113" y="4303713"/>
          <p14:tracePt t="39352" x="4102100" y="4340225"/>
          <p14:tracePt t="39366" x="4102100" y="4349750"/>
          <p14:tracePt t="39373" x="4121150" y="4376738"/>
          <p14:tracePt t="39381" x="4121150" y="4386263"/>
          <p14:tracePt t="39390" x="4121150" y="4395788"/>
          <p14:tracePt t="39397" x="4121150" y="4405313"/>
          <p14:tracePt t="39808" x="4121150" y="4413250"/>
          <p14:tracePt t="39824" x="4111625" y="4413250"/>
          <p14:tracePt t="39832" x="4094163" y="4413250"/>
          <p14:tracePt t="39838" x="4084638" y="4413250"/>
          <p14:tracePt t="39855" x="4065588" y="4422775"/>
          <p14:tracePt t="40576" x="4048125" y="4422775"/>
          <p14:tracePt t="40586" x="4038600" y="4432300"/>
          <p14:tracePt t="40598" x="4038600" y="4441825"/>
          <p14:tracePt t="41296" x="4038600" y="4449763"/>
          <p14:tracePt t="41305" x="4029075" y="4468813"/>
          <p14:tracePt t="41335" x="4029075" y="4478338"/>
          <p14:tracePt t="41495" x="4021138" y="4486275"/>
          <p14:tracePt t="41519" x="4021138" y="4495800"/>
          <p14:tracePt t="41560" x="4021138" y="4505325"/>
          <p14:tracePt t="41568" x="4021138" y="4514850"/>
          <p14:tracePt t="41582" x="4021138" y="4522788"/>
          <p14:tracePt t="41598" x="4021138" y="4541838"/>
          <p14:tracePt t="41622" x="4021138" y="4551363"/>
          <p14:tracePt t="41638" x="4011613" y="4559300"/>
          <p14:tracePt t="42296" x="4002088" y="4559300"/>
          <p14:tracePt t="42399" x="4002088" y="4551363"/>
          <p14:tracePt t="42413" x="3992563" y="4532313"/>
          <p14:tracePt t="42582" x="3984625" y="4532313"/>
          <p14:tracePt t="42775" x="3948113" y="4514850"/>
          <p14:tracePt t="42834" x="3938588" y="4495800"/>
          <p14:tracePt t="42847" x="3929063" y="4459288"/>
          <p14:tracePt t="42927" x="3929063" y="4449763"/>
          <p14:tracePt t="43962" x="3919538" y="4441825"/>
          <p14:tracePt t="44342" x="3911600" y="4441825"/>
          <p14:tracePt t="44350" x="3902075" y="4441825"/>
          <p14:tracePt t="46040" x="3919538" y="4441825"/>
          <p14:tracePt t="46052" x="3938588" y="4441825"/>
          <p14:tracePt t="46058" x="3956050" y="4441825"/>
          <p14:tracePt t="46064" x="4002088" y="4432300"/>
          <p14:tracePt t="46070" x="4021138" y="4422775"/>
          <p14:tracePt t="46078" x="4048125" y="4405313"/>
          <p14:tracePt t="46085" x="4094163" y="4395788"/>
          <p14:tracePt t="46094" x="4129088" y="4386263"/>
          <p14:tracePt t="46101" x="4194175" y="4359275"/>
          <p14:tracePt t="46111" x="4238625" y="4340225"/>
          <p14:tracePt t="46118" x="4303713" y="4313238"/>
          <p14:tracePt t="46127" x="4330700" y="4295775"/>
          <p14:tracePt t="46134" x="4384675" y="4268788"/>
          <p14:tracePt t="46144" x="4421188" y="4249738"/>
          <p14:tracePt t="46150" x="4476750" y="4213225"/>
          <p14:tracePt t="46161" x="4521200" y="4176713"/>
          <p14:tracePt t="46166" x="4613275" y="4122738"/>
          <p14:tracePt t="46174" x="4659313" y="4094163"/>
          <p14:tracePt t="46181" x="4740275" y="4021138"/>
          <p14:tracePt t="46189" x="4840288" y="3948113"/>
          <p14:tracePt t="46197" x="4922838" y="3867150"/>
          <p14:tracePt t="46205" x="5022850" y="3775075"/>
          <p14:tracePt t="46214" x="5105400" y="3738563"/>
          <p14:tracePt t="46221" x="5214938" y="3629025"/>
          <p14:tracePt t="46230" x="5297488" y="3575050"/>
          <p14:tracePt t="46237" x="5378450" y="3475038"/>
          <p14:tracePt t="46246" x="5470525" y="3375025"/>
          <p14:tracePt t="46253" x="5570538" y="3273425"/>
          <p14:tracePt t="46261" x="5624513" y="3209925"/>
          <p14:tracePt t="46269" x="5680075" y="3127375"/>
          <p14:tracePt t="46278" x="5716588" y="3046413"/>
          <p14:tracePt t="46285" x="5770563" y="2982913"/>
          <p14:tracePt t="46294" x="5826125" y="2909888"/>
          <p14:tracePt t="46301" x="5862638" y="2844800"/>
          <p14:tracePt t="46310" x="5907088" y="2800350"/>
          <p14:tracePt t="46317" x="5943600" y="2763838"/>
          <p14:tracePt t="46328" x="5980113" y="2717800"/>
          <p14:tracePt t="46335" x="6016625" y="2671763"/>
          <p14:tracePt t="46348" x="6026150" y="2654300"/>
          <p14:tracePt t="46352" x="6072188" y="2581275"/>
          <p14:tracePt t="46365" x="6099175" y="2535238"/>
          <p14:tracePt t="46369" x="6145213" y="2471738"/>
          <p14:tracePt t="46373" x="6189663" y="2389188"/>
          <p14:tracePt t="46381" x="6226175" y="2306638"/>
          <p14:tracePt t="46390" x="6262688" y="2262188"/>
          <p14:tracePt t="46397" x="6291263" y="2197100"/>
          <p14:tracePt t="46407" x="6326188" y="2133600"/>
          <p14:tracePt t="46413" x="6354763" y="2052638"/>
          <p14:tracePt t="46421" x="6372225" y="2006600"/>
          <p14:tracePt t="46430" x="6399213" y="1951038"/>
          <p14:tracePt t="46437" x="6427788" y="1887538"/>
          <p14:tracePt t="46445" x="6464300" y="1841500"/>
          <p14:tracePt t="46455" x="6472238" y="1804988"/>
          <p14:tracePt t="46462" x="6500813" y="1760538"/>
          <p14:tracePt t="46471" x="6518275" y="1724025"/>
          <p14:tracePt t="46478" x="6554788" y="1660525"/>
          <p14:tracePt t="46485" x="6581775" y="1577975"/>
          <p14:tracePt t="46493" x="6591300" y="1550988"/>
          <p14:tracePt t="46502" x="6610350" y="1504950"/>
          <p14:tracePt t="46510" x="6618288" y="1477963"/>
          <p14:tracePt t="46517" x="6627813" y="1431925"/>
          <p14:tracePt t="46526" x="6637338" y="1412875"/>
          <p14:tracePt t="46533" x="6637338" y="1385888"/>
          <p14:tracePt t="46544" x="6664325" y="1339850"/>
          <p14:tracePt t="46550" x="6673850" y="1322388"/>
          <p14:tracePt t="46561" x="6681788" y="1295400"/>
          <p14:tracePt t="46565" x="6681788" y="1276350"/>
          <p14:tracePt t="46574" x="6691313" y="1231900"/>
          <p14:tracePt t="46581" x="6700838" y="1212850"/>
          <p14:tracePt t="46590" x="6710363" y="1195388"/>
          <p14:tracePt t="46597" x="6718300" y="1158875"/>
          <p14:tracePt t="46606" x="6718300" y="1139825"/>
          <p14:tracePt t="46613" x="6718300" y="1122363"/>
          <p14:tracePt t="46622" x="6727825" y="1076325"/>
          <p14:tracePt t="46630" x="6727825" y="1066800"/>
          <p14:tracePt t="46638" x="6727825" y="1030288"/>
          <p14:tracePt t="46646" x="6746875" y="1003300"/>
          <p14:tracePt t="46653" x="6746875" y="984250"/>
          <p14:tracePt t="46661" x="6746875" y="957263"/>
          <p14:tracePt t="46669" x="6746875" y="939800"/>
          <p14:tracePt t="46678" x="6746875" y="930275"/>
          <p14:tracePt t="46688" x="6746875" y="911225"/>
          <p14:tracePt t="46694" x="6746875" y="903288"/>
          <p14:tracePt t="46711" x="6746875" y="893763"/>
          <p14:tracePt t="46718" x="6746875" y="874713"/>
          <p14:tracePt t="46737" x="6746875" y="866775"/>
          <p14:tracePt t="46748" x="6746875" y="847725"/>
          <p14:tracePt t="46751" x="6746875" y="830263"/>
          <p14:tracePt t="46763" x="6746875" y="803275"/>
          <p14:tracePt t="46774" x="6746875" y="774700"/>
          <p14:tracePt t="46782" x="6746875" y="757238"/>
          <p14:tracePt t="46790" x="6746875" y="738188"/>
          <p14:tracePt t="46798" x="6746875" y="730250"/>
          <p14:tracePt t="46806" x="6746875" y="711200"/>
          <p14:tracePt t="46813" x="6746875" y="693738"/>
          <p14:tracePt t="46992" x="6718300" y="674688"/>
          <p14:tracePt t="47006" x="6700838" y="665163"/>
          <p14:tracePt t="47015" x="6664325" y="665163"/>
          <p14:tracePt t="47022" x="6591300" y="657225"/>
          <p14:tracePt t="47030" x="6554788" y="657225"/>
          <p14:tracePt t="47037" x="6481763" y="628650"/>
          <p14:tracePt t="47046" x="6427788" y="628650"/>
          <p14:tracePt t="47054" x="6326188" y="620713"/>
          <p14:tracePt t="47062" x="6254750" y="601663"/>
          <p14:tracePt t="47070" x="6208713" y="601663"/>
          <p14:tracePt t="47077" x="6181725" y="601663"/>
          <p14:tracePt t="47086" x="6153150" y="592138"/>
          <p14:tracePt t="47095" x="6099175" y="592138"/>
          <p14:tracePt t="47101" x="6043613" y="592138"/>
          <p14:tracePt t="47112" x="5980113" y="584200"/>
          <p14:tracePt t="47119" x="5943600" y="574675"/>
          <p14:tracePt t="47135" x="5880100" y="555625"/>
          <p14:tracePt t="47148" x="5862638" y="547688"/>
          <p14:tracePt t="47151" x="5816600" y="519113"/>
          <p14:tracePt t="47162" x="5807075" y="511175"/>
          <p14:tracePt t="47165" x="5770563" y="492125"/>
          <p14:tracePt t="47182" x="5743575" y="474663"/>
          <p14:tracePt t="47189" x="5724525" y="455613"/>
          <p14:tracePt t="47197" x="5707063" y="446088"/>
          <p14:tracePt t="47206" x="5680075" y="438150"/>
          <p14:tracePt t="47214" x="5680075" y="428625"/>
          <p14:tracePt t="47221" x="5670550" y="419100"/>
          <p14:tracePt t="47229" x="5661025" y="411163"/>
          <p14:tracePt t="47261" x="5661025" y="392113"/>
          <p14:tracePt t="47278" x="5653088" y="374650"/>
          <p14:tracePt t="47285" x="5643563" y="374650"/>
          <p14:tracePt t="47301" x="5643563" y="355600"/>
          <p14:tracePt t="47326" x="5643563" y="346075"/>
          <p14:tracePt t="47345" x="5643563" y="338138"/>
          <p14:tracePt t="47390" x="5643563" y="328613"/>
          <p14:tracePt t="47413" x="5653088" y="319088"/>
          <p14:tracePt t="47422" x="5670550" y="319088"/>
          <p14:tracePt t="47429" x="5680075" y="319088"/>
          <p14:tracePt t="47438" x="5716588" y="319088"/>
          <p14:tracePt t="47446" x="5743575" y="319088"/>
          <p14:tracePt t="47453" x="5770563" y="319088"/>
          <p14:tracePt t="47462" x="5826125" y="319088"/>
          <p14:tracePt t="47470" x="5870575" y="319088"/>
          <p14:tracePt t="47478" x="5899150" y="319088"/>
          <p14:tracePt t="47485" x="5935663" y="319088"/>
          <p14:tracePt t="47494" x="5989638" y="319088"/>
          <p14:tracePt t="47502" x="6016625" y="319088"/>
          <p14:tracePt t="47510" x="6035675" y="319088"/>
          <p14:tracePt t="47517" x="6080125" y="319088"/>
          <p14:tracePt t="47527" x="6089650" y="319088"/>
          <p14:tracePt t="47533" x="6116638" y="319088"/>
          <p14:tracePt t="47547" x="6135688" y="319088"/>
          <p14:tracePt t="47549" x="6162675" y="346075"/>
          <p14:tracePt t="47560" x="6181725" y="346075"/>
          <p14:tracePt t="47565" x="6199188" y="355600"/>
          <p14:tracePt t="47573" x="6226175" y="355600"/>
          <p14:tracePt t="47581" x="6235700" y="355600"/>
          <p14:tracePt t="47589" x="6254750" y="365125"/>
          <p14:tracePt t="47597" x="6262688" y="365125"/>
          <p14:tracePt t="47605" x="6272213" y="374650"/>
          <p14:tracePt t="47621" x="6272213" y="382588"/>
          <p14:tracePt t="47630" x="6272213" y="392113"/>
          <p14:tracePt t="47637" x="6272213" y="401638"/>
          <p14:tracePt t="47646" x="6272213" y="428625"/>
          <p14:tracePt t="47653" x="6272213" y="438150"/>
          <p14:tracePt t="47670" x="6281738" y="446088"/>
          <p14:tracePt t="47800" x="6281738" y="455613"/>
          <p14:tracePt t="47810" x="6281738" y="465138"/>
          <p14:tracePt t="47815" x="6281738" y="474663"/>
          <p14:tracePt t="47822" x="6272213" y="482600"/>
          <p14:tracePt t="47838" x="6254750" y="492125"/>
          <p14:tracePt t="47845" x="6235700" y="511175"/>
          <p14:tracePt t="47853" x="6226175" y="519113"/>
          <p14:tracePt t="47861" x="6218238" y="519113"/>
          <p14:tracePt t="47878" x="6208713" y="528638"/>
          <p14:tracePt t="48104" x="6199188" y="538163"/>
          <p14:tracePt t="48119" x="6189663" y="547688"/>
          <p14:tracePt t="48135" x="6189663" y="555625"/>
          <p14:tracePt t="48150" x="6181725" y="565150"/>
          <p14:tracePt t="48161" x="6172200" y="574675"/>
          <p14:tracePt t="48165" x="6172200" y="584200"/>
          <p14:tracePt t="48174" x="6172200" y="592138"/>
          <p14:tracePt t="48181" x="6172200" y="601663"/>
          <p14:tracePt t="48476" x="6172200" y="620713"/>
          <p14:tracePt t="48551" x="6172200" y="628650"/>
          <p14:tracePt t="48566" x="6172200" y="638175"/>
          <p14:tracePt t="48574" x="6172200" y="647700"/>
          <p14:tracePt t="48581" x="6172200" y="665163"/>
          <p14:tracePt t="48590" x="6162675" y="693738"/>
          <p14:tracePt t="48606" x="6162675" y="711200"/>
          <p14:tracePt t="48613" x="6162675" y="720725"/>
          <p14:tracePt t="48622" x="6153150" y="738188"/>
          <p14:tracePt t="48638" x="6145213" y="747713"/>
          <p14:tracePt t="48646" x="6135688" y="747713"/>
          <p14:tracePt t="48928" x="6135688" y="757238"/>
          <p14:tracePt t="48939" x="6135688" y="766763"/>
          <p14:tracePt t="48948" x="6135688" y="774700"/>
          <p14:tracePt t="48955" x="6135688" y="793750"/>
          <p14:tracePt t="48960" x="6135688" y="803275"/>
          <p14:tracePt t="48973" x="6135688" y="811213"/>
          <p14:tracePt t="48981" x="6135688" y="839788"/>
          <p14:tracePt t="48989" x="6135688" y="857250"/>
          <p14:tracePt t="48997" x="6135688" y="874713"/>
          <p14:tracePt t="49006" x="6135688" y="884238"/>
          <p14:tracePt t="49013" x="6135688" y="893763"/>
          <p14:tracePt t="49021" x="6135688" y="903288"/>
          <p14:tracePt t="49037" x="6135688" y="911225"/>
          <p14:tracePt t="49054" x="6135688" y="920750"/>
          <p14:tracePt t="49063" x="6135688" y="930275"/>
          <p14:tracePt t="49070" x="6135688" y="939800"/>
          <p14:tracePt t="49078" x="6145213" y="957263"/>
          <p14:tracePt t="49088" x="6153150" y="966788"/>
          <p14:tracePt t="49101" x="6172200" y="993775"/>
          <p14:tracePt t="49105" x="6199188" y="1039813"/>
          <p14:tracePt t="49112" x="6235700" y="1085850"/>
          <p14:tracePt t="49118" x="6262688" y="1103313"/>
          <p14:tracePt t="49127" x="6291263" y="1149350"/>
          <p14:tracePt t="49134" x="6308725" y="1176338"/>
          <p14:tracePt t="49143" x="6345238" y="1222375"/>
          <p14:tracePt t="49150" x="6362700" y="1258888"/>
          <p14:tracePt t="49162" x="6399213" y="1312863"/>
          <p14:tracePt t="49165" x="6427788" y="1358900"/>
          <p14:tracePt t="49174" x="6435725" y="1404938"/>
          <p14:tracePt t="49181" x="6454775" y="1449388"/>
          <p14:tracePt t="49189" x="6472238" y="1504950"/>
          <p14:tracePt t="49198" x="6481763" y="1550988"/>
          <p14:tracePt t="49205" x="6491288" y="1587500"/>
          <p14:tracePt t="49213" x="6491288" y="1677988"/>
          <p14:tracePt t="49221" x="6508750" y="1714500"/>
          <p14:tracePt t="49230" x="6518275" y="1768475"/>
          <p14:tracePt t="49238" x="6537325" y="1824038"/>
          <p14:tracePt t="49246" x="6545263" y="1870075"/>
          <p14:tracePt t="49254" x="6564313" y="1897063"/>
          <p14:tracePt t="49262" x="6573838" y="1924050"/>
          <p14:tracePt t="49270" x="6581775" y="1924050"/>
          <p14:tracePt t="49293" x="6600825" y="1924050"/>
          <p14:tracePt t="49310" x="6610350" y="1924050"/>
          <p14:tracePt t="49362" x="6618288" y="1943100"/>
          <p14:tracePt t="49370" x="6618288" y="1951038"/>
          <p14:tracePt t="49378" x="6618288" y="1987550"/>
          <p14:tracePt t="49383" x="6627813" y="2006600"/>
          <p14:tracePt t="49390" x="6627813" y="2033588"/>
          <p14:tracePt t="49398" x="6637338" y="2070100"/>
          <p14:tracePt t="49406" x="6637338" y="2097088"/>
          <p14:tracePt t="49414" x="6637338" y="2125663"/>
          <p14:tracePt t="49422" x="6637338" y="2152650"/>
          <p14:tracePt t="49430" x="6654800" y="2197100"/>
          <p14:tracePt t="49438" x="6654800" y="2243138"/>
          <p14:tracePt t="49446" x="6654800" y="2289175"/>
          <p14:tracePt t="49453" x="6654800" y="2352675"/>
          <p14:tracePt t="49461" x="6654800" y="2408238"/>
          <p14:tracePt t="49470" x="6654800" y="2462213"/>
          <p14:tracePt t="49477" x="6654800" y="2535238"/>
          <p14:tracePt t="49485" x="6654800" y="2589213"/>
          <p14:tracePt t="49494" x="6637338" y="2690813"/>
          <p14:tracePt t="49501" x="6627813" y="2763838"/>
          <p14:tracePt t="49509" x="6581775" y="2881313"/>
          <p14:tracePt t="49517" x="6581775" y="2954338"/>
          <p14:tracePt t="49526" x="6573838" y="3046413"/>
          <p14:tracePt t="49533" x="6527800" y="3127375"/>
          <p14:tracePt t="49544" x="6527800" y="3182938"/>
          <p14:tracePt t="49550" x="6500813" y="3282950"/>
          <p14:tracePt t="49561" x="6472238" y="3346450"/>
          <p14:tracePt t="49565" x="6454775" y="3392488"/>
          <p14:tracePt t="49573" x="6427788" y="3438525"/>
          <p14:tracePt t="49581" x="6408738" y="3465513"/>
          <p14:tracePt t="49589" x="6391275" y="3492500"/>
          <p14:tracePt t="49597" x="6381750" y="3502025"/>
          <p14:tracePt t="49605" x="6362700" y="3538538"/>
          <p14:tracePt t="49621" x="6354763" y="3548063"/>
          <p14:tracePt t="49630" x="6345238" y="3565525"/>
          <p14:tracePt t="49646" x="6345238" y="3575050"/>
          <p14:tracePt t="49654" x="6335713" y="3584575"/>
          <p14:tracePt t="49661" x="6326188" y="3602038"/>
          <p14:tracePt t="49670" x="6308725" y="3621088"/>
          <p14:tracePt t="49679" x="6308725" y="3629025"/>
          <p14:tracePt t="49687" x="6291263" y="3657600"/>
          <p14:tracePt t="49693" x="6262688" y="3684588"/>
          <p14:tracePt t="49701" x="6245225" y="3702050"/>
          <p14:tracePt t="49710" x="6208713" y="3738563"/>
          <p14:tracePt t="49719" x="6181725" y="3767138"/>
          <p14:tracePt t="49726" x="6116638" y="3794125"/>
          <p14:tracePt t="49734" x="6089650" y="3821113"/>
          <p14:tracePt t="49743" x="6035675" y="3857625"/>
          <p14:tracePt t="49750" x="5989638" y="3894138"/>
          <p14:tracePt t="49760" x="5943600" y="3921125"/>
          <p14:tracePt t="49766" x="5899150" y="3957638"/>
          <p14:tracePt t="49774" x="5870575" y="3967163"/>
          <p14:tracePt t="49783" x="5807075" y="4003675"/>
          <p14:tracePt t="49789" x="5761038" y="4021138"/>
          <p14:tracePt t="49797" x="5743575" y="4030663"/>
          <p14:tracePt t="49805" x="5688013" y="4057650"/>
          <p14:tracePt t="49814" x="5661025" y="4067175"/>
          <p14:tracePt t="49822" x="5616575" y="4086225"/>
          <p14:tracePt t="49830" x="5570538" y="4094163"/>
          <p14:tracePt t="49837" x="5524500" y="4122738"/>
          <p14:tracePt t="49845" x="5497513" y="4122738"/>
          <p14:tracePt t="49853" x="5441950" y="4130675"/>
          <p14:tracePt t="49862" x="5387975" y="4130675"/>
          <p14:tracePt t="49869" x="5305425" y="4140200"/>
          <p14:tracePt t="49877" x="5232400" y="4140200"/>
          <p14:tracePt t="49885" x="5141913" y="4140200"/>
          <p14:tracePt t="49893" x="5068888" y="4140200"/>
          <p14:tracePt t="49902" x="4978400" y="4140200"/>
          <p14:tracePt t="49910" x="4886325" y="4140200"/>
          <p14:tracePt t="49917" x="4832350" y="4140200"/>
          <p14:tracePt t="49927" x="4749800" y="4140200"/>
          <p14:tracePt t="49934" x="4695825" y="4140200"/>
          <p14:tracePt t="49943" x="4640263" y="4140200"/>
          <p14:tracePt t="49950" x="4594225" y="4122738"/>
          <p14:tracePt t="49960" x="4576763" y="4113213"/>
          <p14:tracePt t="49970" x="4567238" y="4113213"/>
          <p14:tracePt t="49982" x="4557713" y="4103688"/>
          <p14:tracePt t="49989" x="4557713" y="4086225"/>
          <p14:tracePt t="49997" x="4557713" y="4076700"/>
          <p14:tracePt t="50005" x="4540250" y="4049713"/>
          <p14:tracePt t="50015" x="4540250" y="4040188"/>
          <p14:tracePt t="50021" x="4530725" y="4021138"/>
          <p14:tracePt t="50031" x="4530725" y="3994150"/>
          <p14:tracePt t="50038" x="4521200" y="3967163"/>
          <p14:tracePt t="50046" x="4503738" y="3921125"/>
          <p14:tracePt t="50054" x="4476750" y="3903663"/>
          <p14:tracePt t="50063" x="4457700" y="3857625"/>
          <p14:tracePt t="50070" x="4430713" y="3794125"/>
          <p14:tracePt t="50078" x="4413250" y="3748088"/>
          <p14:tracePt t="50085" x="4357688" y="3665538"/>
          <p14:tracePt t="50096" x="4311650" y="3584575"/>
          <p14:tracePt t="50101" x="4294188" y="3511550"/>
          <p14:tracePt t="50111" x="4230688" y="3392488"/>
          <p14:tracePt t="50118" x="4202113" y="3328988"/>
          <p14:tracePt t="50126" x="4165600" y="3236913"/>
          <p14:tracePt t="50133" x="4138613" y="3173413"/>
          <p14:tracePt t="50143" x="4102100" y="3090863"/>
          <p14:tracePt t="50149" x="4084638" y="3027363"/>
          <p14:tracePt t="50162" x="4065588" y="3009900"/>
          <p14:tracePt t="50167" x="4065588" y="2954338"/>
          <p14:tracePt t="50184" x="4038600" y="2873375"/>
          <p14:tracePt t="50200" x="4038600" y="2808288"/>
          <p14:tracePt t="50218" x="4038600" y="2717800"/>
          <p14:tracePt t="50222" x="4038600" y="2671763"/>
          <p14:tracePt t="50230" x="4038600" y="2635250"/>
          <p14:tracePt t="50238" x="4038600" y="2589213"/>
          <p14:tracePt t="50246" x="4057650" y="2562225"/>
          <p14:tracePt t="50253" x="4065588" y="2517775"/>
          <p14:tracePt t="50262" x="4121150" y="2471738"/>
          <p14:tracePt t="50270" x="4148138" y="2435225"/>
          <p14:tracePt t="50278" x="4165600" y="2416175"/>
          <p14:tracePt t="50285" x="4238625" y="2379663"/>
          <p14:tracePt t="50294" x="4321175" y="2325688"/>
          <p14:tracePt t="50302" x="4403725" y="2298700"/>
          <p14:tracePt t="50312" x="4484688" y="2262188"/>
          <p14:tracePt t="50320" x="4576763" y="2233613"/>
          <p14:tracePt t="50332" x="4695825" y="2216150"/>
          <p14:tracePt t="50336" x="4822825" y="2216150"/>
          <p14:tracePt t="50346" x="4949825" y="2216150"/>
          <p14:tracePt t="50350" x="5041900" y="2216150"/>
          <p14:tracePt t="50360" x="5168900" y="2216150"/>
          <p14:tracePt t="50366" x="5260975" y="2216150"/>
          <p14:tracePt t="50375" x="5387975" y="2225675"/>
          <p14:tracePt t="50381" x="5497513" y="2252663"/>
          <p14:tracePt t="50390" x="5616575" y="2279650"/>
          <p14:tracePt t="50397" x="5643563" y="2289175"/>
          <p14:tracePt t="50406" x="5734050" y="2325688"/>
          <p14:tracePt t="50413" x="5789613" y="2343150"/>
          <p14:tracePt t="50422" x="5870575" y="2371725"/>
          <p14:tracePt t="50430" x="5916613" y="2389188"/>
          <p14:tracePt t="50438" x="5980113" y="2416175"/>
          <p14:tracePt t="50445" x="6026150" y="2435225"/>
          <p14:tracePt t="50454" x="6072188" y="2462213"/>
          <p14:tracePt t="50462" x="6116638" y="2508250"/>
          <p14:tracePt t="50470" x="6162675" y="2562225"/>
          <p14:tracePt t="50477" x="6235700" y="2625725"/>
          <p14:tracePt t="50486" x="6281738" y="2671763"/>
          <p14:tracePt t="50494" x="6372225" y="2763838"/>
          <p14:tracePt t="50501" x="6399213" y="2790825"/>
          <p14:tracePt t="50510" x="6454775" y="2854325"/>
          <p14:tracePt t="50517" x="6491288" y="2909888"/>
          <p14:tracePt t="50527" x="6527800" y="2973388"/>
          <p14:tracePt t="50533" x="6527800" y="3009900"/>
          <p14:tracePt t="50544" x="6527800" y="3054350"/>
          <p14:tracePt t="50550" x="6527800" y="3090863"/>
          <p14:tracePt t="50560" x="6527800" y="3119438"/>
          <p14:tracePt t="50566" x="6527800" y="3163888"/>
          <p14:tracePt t="50574" x="6518275" y="3209925"/>
          <p14:tracePt t="50581" x="6491288" y="3265488"/>
          <p14:tracePt t="50589" x="6435725" y="3338513"/>
          <p14:tracePt t="50597" x="6381750" y="3402013"/>
          <p14:tracePt t="50605" x="6345238" y="3465513"/>
          <p14:tracePt t="50613" x="6291263" y="3529013"/>
          <p14:tracePt t="50622" x="6245225" y="3575050"/>
          <p14:tracePt t="50630" x="6208713" y="3629025"/>
          <p14:tracePt t="50638" x="6145213" y="3675063"/>
          <p14:tracePt t="50647" x="6072188" y="3748088"/>
          <p14:tracePt t="50653" x="6035675" y="3811588"/>
          <p14:tracePt t="50661" x="5989638" y="3857625"/>
          <p14:tracePt t="50670" x="5943600" y="3884613"/>
          <p14:tracePt t="50677" x="5889625" y="3930650"/>
          <p14:tracePt t="50685" x="5826125" y="3984625"/>
          <p14:tracePt t="50694" x="5816600" y="3994150"/>
          <p14:tracePt t="50702" x="5770563" y="4021138"/>
          <p14:tracePt t="50711" x="5761038" y="4030663"/>
          <p14:tracePt t="50718" x="5743575" y="4040188"/>
          <p14:tracePt t="50727" x="5724525" y="4049713"/>
          <p14:tracePt t="50734" x="5716588" y="4049713"/>
          <p14:tracePt t="50743" x="5688013" y="4057650"/>
          <p14:tracePt t="50750" x="5680075" y="4067175"/>
          <p14:tracePt t="50760" x="5670550" y="4076700"/>
          <p14:tracePt t="50766" x="5661025" y="4076700"/>
          <p14:tracePt t="50774" x="5653088" y="4076700"/>
          <p14:tracePt t="50781" x="5624513" y="4086225"/>
          <p14:tracePt t="50790" x="5607050" y="4086225"/>
          <p14:tracePt t="50797" x="5588000" y="4094163"/>
          <p14:tracePt t="50805" x="5570538" y="4113213"/>
          <p14:tracePt t="50815" x="5543550" y="4113213"/>
          <p14:tracePt t="50824" x="5524500" y="4122738"/>
          <p14:tracePt t="50834" x="5507038" y="4130675"/>
          <p14:tracePt t="50840" x="5461000" y="4130675"/>
          <p14:tracePt t="50850" x="5451475" y="4130675"/>
          <p14:tracePt t="50855" x="5424488" y="4130675"/>
          <p14:tracePt t="50864" x="5405438" y="4159250"/>
          <p14:tracePt t="50918" x="5397500" y="4159250"/>
          <p14:tracePt t="51263" x="5378450" y="4167188"/>
          <p14:tracePt t="51286" x="5368925" y="4176713"/>
          <p14:tracePt t="51439" x="5360988" y="4186238"/>
          <p14:tracePt t="51455" x="5360988" y="4195763"/>
          <p14:tracePt t="51470" x="5360988" y="4203700"/>
          <p14:tracePt t="51477" x="5360988" y="4213225"/>
          <p14:tracePt t="51494" x="5360988" y="4232275"/>
          <p14:tracePt t="51510" x="5360988" y="4240213"/>
          <p14:tracePt t="51517" x="5360988" y="4249738"/>
          <p14:tracePt t="51534" x="5360988" y="4268788"/>
          <p14:tracePt t="51720" x="5360988" y="4276725"/>
          <p14:tracePt t="51726" x="5368925" y="4276725"/>
          <p14:tracePt t="51871" x="5378450" y="4276725"/>
          <p14:tracePt t="51885" x="5387975" y="4276725"/>
          <p14:tracePt t="51892" x="5397500" y="4276725"/>
          <p14:tracePt t="51894" x="5405438" y="4268788"/>
          <p14:tracePt t="51909" x="5414963" y="4259263"/>
          <p14:tracePt t="51928" x="5424488" y="4249738"/>
          <p14:tracePt t="51959" x="5434013" y="4240213"/>
          <p14:tracePt t="51975" x="5441950" y="4232275"/>
          <p14:tracePt t="52216" x="5451475" y="4232275"/>
          <p14:tracePt t="52399" x="5470525" y="4222750"/>
          <p14:tracePt t="52410" x="5470525" y="4213225"/>
          <p14:tracePt t="52422" x="5478463" y="4203700"/>
          <p14:tracePt t="52429" x="5487988" y="4195763"/>
          <p14:tracePt t="52686" x="5497513" y="4167188"/>
          <p14:tracePt t="53172" x="5497513" y="4159250"/>
          <p14:tracePt t="53182" x="5514975" y="4159250"/>
          <p14:tracePt t="53198" x="5524500" y="4159250"/>
          <p14:tracePt t="53206" x="5534025" y="4159250"/>
          <p14:tracePt t="53214" x="5543550" y="4149725"/>
          <p14:tracePt t="53335" x="5551488" y="4140200"/>
          <p14:tracePt t="53368" x="5551488" y="4130675"/>
          <p14:tracePt t="53375" x="5551488" y="4122738"/>
          <p14:tracePt t="53399" x="5561013" y="4113213"/>
          <p14:tracePt t="53838" x="5570538" y="4113213"/>
          <p14:tracePt t="53856" x="5580063" y="4103688"/>
          <p14:tracePt t="53880" x="5588000" y="4086225"/>
          <p14:tracePt t="53917" x="5597525" y="4076700"/>
          <p14:tracePt t="53985" x="5607050" y="4067175"/>
          <p14:tracePt t="54135" x="5616575" y="4067175"/>
          <p14:tracePt t="54280" x="5634038" y="4067175"/>
          <p14:tracePt t="54317" x="5643563" y="4067175"/>
          <p14:tracePt t="54423" x="5653088" y="4067175"/>
          <p14:tracePt t="54430" x="5653088" y="4076700"/>
          <p14:tracePt t="54438" x="5653088" y="4086225"/>
          <p14:tracePt t="54445" x="5661025" y="4094163"/>
          <p14:tracePt t="54454" x="5661025" y="4103688"/>
          <p14:tracePt t="54461" x="5670550" y="4113213"/>
          <p14:tracePt t="54485" x="5670550" y="4122738"/>
          <p14:tracePt t="54494" x="5680075" y="4130675"/>
          <p14:tracePt t="54792" x="5688013" y="4130675"/>
          <p14:tracePt t="54801" x="5697538" y="4130675"/>
          <p14:tracePt t="54806" x="5716588" y="4122738"/>
          <p14:tracePt t="54814" x="5734050" y="4113213"/>
          <p14:tracePt t="54822" x="5753100" y="4103688"/>
          <p14:tracePt t="54830" x="5780088" y="4086225"/>
          <p14:tracePt t="54838" x="5789613" y="4067175"/>
          <p14:tracePt t="54846" x="5797550" y="4057650"/>
          <p14:tracePt t="54854" x="5816600" y="4040188"/>
          <p14:tracePt t="54862" x="5816600" y="4030663"/>
          <p14:tracePt t="54870" x="5826125" y="4013200"/>
          <p14:tracePt t="54893" x="5834063" y="4003675"/>
          <p14:tracePt t="54992" x="5843588" y="3994150"/>
          <p14:tracePt t="55056" x="5853113" y="3984625"/>
          <p14:tracePt t="55067" x="5862638" y="3976688"/>
          <p14:tracePt t="55080" x="5862638" y="3967163"/>
          <p14:tracePt t="55085" x="5862638" y="3957638"/>
          <p14:tracePt t="55101" x="5870575" y="3948113"/>
          <p14:tracePt t="55136" x="5870575" y="3940175"/>
          <p14:tracePt t="55145" x="5880100" y="3930650"/>
          <p14:tracePt t="55368" x="5880100" y="3921125"/>
          <p14:tracePt t="55377" x="5899150" y="3903663"/>
          <p14:tracePt t="55385" x="5907088" y="3894138"/>
          <p14:tracePt t="55398" x="5916613" y="3875088"/>
          <p14:tracePt t="55406" x="5916613" y="3867150"/>
          <p14:tracePt t="55413" x="5926138" y="3867150"/>
          <p14:tracePt t="55438" x="5935663" y="3857625"/>
          <p14:tracePt t="55446" x="5935663" y="3848100"/>
          <p14:tracePt t="55544" x="5943600" y="3848100"/>
          <p14:tracePt t="55553" x="5953125" y="3840163"/>
          <p14:tracePt t="55566" x="5972175" y="3821113"/>
          <p14:tracePt t="55575" x="5980113" y="3811588"/>
          <p14:tracePt t="55598" x="5980113" y="3803650"/>
          <p14:tracePt t="55605" x="5989638" y="3794125"/>
          <p14:tracePt t="55766" x="5989638" y="3784600"/>
          <p14:tracePt t="55783" x="5980113" y="3784600"/>
          <p14:tracePt t="55789" x="5953125" y="3784600"/>
          <p14:tracePt t="55799" x="5943600" y="3794125"/>
          <p14:tracePt t="58168" x="5935663" y="3803650"/>
          <p14:tracePt t="58198" x="5935663" y="3821113"/>
          <p14:tracePt t="58205" x="5926138" y="3821113"/>
          <p14:tracePt t="58567" x="5916613" y="3830638"/>
          <p14:tracePt t="58853" x="5916613" y="3840163"/>
          <p14:tracePt t="58870" x="5926138" y="3840163"/>
          <p14:tracePt t="58894" x="5935663" y="3840163"/>
          <p14:tracePt t="61299" x="5953125" y="3840163"/>
          <p14:tracePt t="61309" x="5972175" y="3840163"/>
          <p14:tracePt t="61311" x="5980113" y="3840163"/>
          <p14:tracePt t="61326" x="5989638" y="3840163"/>
          <p14:tracePt t="61384" x="6007100" y="3840163"/>
          <p14:tracePt t="61395" x="6016625" y="3840163"/>
          <p14:tracePt t="61404" x="6026150" y="3830638"/>
          <p14:tracePt t="61414" x="6062663" y="3811588"/>
          <p14:tracePt t="61422" x="6072188" y="3811588"/>
          <p14:tracePt t="61430" x="6089650" y="3794125"/>
          <p14:tracePt t="61438" x="6108700" y="3775075"/>
          <p14:tracePt t="61446" x="6116638" y="3767138"/>
          <p14:tracePt t="61454" x="6135688" y="3748088"/>
          <p14:tracePt t="61462" x="6153150" y="3730625"/>
          <p14:tracePt t="61470" x="6172200" y="3711575"/>
          <p14:tracePt t="61477" x="6181725" y="3702050"/>
          <p14:tracePt t="61485" x="6199188" y="3684588"/>
          <p14:tracePt t="61494" x="6218238" y="3648075"/>
          <p14:tracePt t="61502" x="6235700" y="3648075"/>
          <p14:tracePt t="61510" x="6245225" y="3648075"/>
          <p14:tracePt t="61518" x="6254750" y="3629025"/>
          <p14:tracePt t="61530" x="6262688" y="3611563"/>
          <p14:tracePt t="61534" x="6281738" y="3584575"/>
          <p14:tracePt t="61542" x="6299200" y="3565525"/>
          <p14:tracePt t="61550" x="6299200" y="3556000"/>
          <p14:tracePt t="61559" x="6308725" y="3556000"/>
          <p14:tracePt t="61565" x="6318250" y="3548063"/>
          <p14:tracePt t="61575" x="6326188" y="3538538"/>
          <p14:tracePt t="61581" x="6354763" y="3519488"/>
          <p14:tracePt t="61592" x="6354763" y="3511550"/>
          <p14:tracePt t="61597" x="6372225" y="3492500"/>
          <p14:tracePt t="61605" x="6391275" y="3475038"/>
          <p14:tracePt t="61613" x="6399213" y="3465513"/>
          <p14:tracePt t="61621" x="6418263" y="3455988"/>
          <p14:tracePt t="61629" x="6435725" y="3446463"/>
          <p14:tracePt t="61638" x="6445250" y="3438525"/>
          <p14:tracePt t="61645" x="6454775" y="3429000"/>
          <p14:tracePt t="61653" x="6464300" y="3419475"/>
          <p14:tracePt t="61661" x="6472238" y="3419475"/>
          <p14:tracePt t="61670" x="6481763" y="3411538"/>
          <p14:tracePt t="61686" x="6491288" y="3392488"/>
          <p14:tracePt t="61702" x="6508750" y="3382963"/>
          <p14:tracePt t="61719" x="6537325" y="3375025"/>
          <p14:tracePt t="61727" x="6554788" y="3365500"/>
          <p14:tracePt t="61734" x="6573838" y="3355975"/>
          <p14:tracePt t="61742" x="6591300" y="3338513"/>
          <p14:tracePt t="61750" x="6600825" y="3338513"/>
          <p14:tracePt t="61758" x="6610350" y="3328988"/>
          <p14:tracePt t="61766" x="6637338" y="3319463"/>
          <p14:tracePt t="61775" x="6664325" y="3302000"/>
          <p14:tracePt t="61783" x="6691313" y="3282950"/>
          <p14:tracePt t="61796" x="6700838" y="3282950"/>
          <p14:tracePt t="61801" x="6710363" y="3273425"/>
          <p14:tracePt t="61815" x="6746875" y="3265488"/>
          <p14:tracePt t="61823" x="6764338" y="3255963"/>
          <p14:tracePt t="61845" x="6773863" y="3255963"/>
          <p14:tracePt t="61853" x="6783388" y="3246438"/>
          <p14:tracePt t="62848" x="6783388" y="3236913"/>
          <p14:tracePt t="62872" x="6783388" y="3209925"/>
          <p14:tracePt t="62887" x="6764338" y="3200400"/>
          <p14:tracePt t="62895" x="6737350" y="3192463"/>
          <p14:tracePt t="62902" x="6700838" y="3173413"/>
          <p14:tracePt t="62909" x="6681788" y="3146425"/>
          <p14:tracePt t="62917" x="6673850" y="3146425"/>
          <p14:tracePt t="62926" x="6654800" y="3136900"/>
          <p14:tracePt t="62934" x="6618288" y="3109913"/>
          <p14:tracePt t="62949" x="6591300" y="3090863"/>
          <p14:tracePt t="62959" x="6573838" y="3082925"/>
          <p14:tracePt t="62965" x="6554788" y="3063875"/>
          <p14:tracePt t="62975" x="6518275" y="3036888"/>
          <p14:tracePt t="62981" x="6508750" y="3036888"/>
          <p14:tracePt t="62992" x="6481763" y="3017838"/>
          <p14:tracePt t="62998" x="6481763" y="3009900"/>
          <p14:tracePt t="63005" x="6472238" y="3000375"/>
          <p14:tracePt t="63014" x="6472238" y="2982913"/>
          <p14:tracePt t="63021" x="6472238" y="2973388"/>
          <p14:tracePt t="63030" x="6472238" y="2963863"/>
          <p14:tracePt t="63046" x="6472238" y="2954338"/>
          <p14:tracePt t="63054" x="6472238" y="2946400"/>
          <p14:tracePt t="63061" x="6472238" y="2936875"/>
          <p14:tracePt t="63070" x="6472238" y="2927350"/>
          <p14:tracePt t="63078" x="6472238" y="2917825"/>
          <p14:tracePt t="63101" x="6472238" y="2900363"/>
          <p14:tracePt t="63134" x="6472238" y="2890838"/>
          <p14:tracePt t="63160" x="6472238" y="2881313"/>
          <p14:tracePt t="63165" x="6481763" y="2873375"/>
          <p14:tracePt t="63182" x="6500813" y="2863850"/>
          <p14:tracePt t="63190" x="6508750" y="2854325"/>
          <p14:tracePt t="63197" x="6518275" y="2854325"/>
          <p14:tracePt t="63206" x="6527800" y="2844800"/>
          <p14:tracePt t="63237" x="6537325" y="2844800"/>
          <p14:tracePt t="63245" x="6545263" y="2836863"/>
          <p14:tracePt t="63270" x="6554788" y="2836863"/>
          <p14:tracePt t="63441" x="6564313" y="2836863"/>
          <p14:tracePt t="63496" x="6564313" y="2844800"/>
          <p14:tracePt t="63512" x="6564313" y="2854325"/>
          <p14:tracePt t="63520" x="6554788" y="2873375"/>
          <p14:tracePt t="63542" x="6545263" y="2890838"/>
          <p14:tracePt t="63550" x="6537325" y="2900363"/>
          <p14:tracePt t="63558" x="6527800" y="2909888"/>
          <p14:tracePt t="63694" x="6518275" y="2900363"/>
          <p14:tracePt t="63703" x="6518275" y="2890838"/>
          <p14:tracePt t="63709" x="6518275" y="2854325"/>
          <p14:tracePt t="63723" x="6527800" y="2808288"/>
          <p14:tracePt t="63738" x="6545263" y="2744788"/>
          <p14:tracePt t="63747" x="6554788" y="2708275"/>
          <p14:tracePt t="63752" x="6573838" y="2690813"/>
          <p14:tracePt t="63759" x="6591300" y="2625725"/>
          <p14:tracePt t="63765" x="6600825" y="2589213"/>
          <p14:tracePt t="63775" x="6600825" y="2562225"/>
          <p14:tracePt t="63783" x="6610350" y="2517775"/>
          <p14:tracePt t="63792" x="6627813" y="2471738"/>
          <p14:tracePt t="63797" x="6645275" y="2444750"/>
          <p14:tracePt t="63806" x="6654800" y="2408238"/>
          <p14:tracePt t="63813" x="6664325" y="2352675"/>
          <p14:tracePt t="63821" x="6664325" y="2335213"/>
          <p14:tracePt t="63829" x="6664325" y="2316163"/>
          <p14:tracePt t="63837" x="6681788" y="2289175"/>
          <p14:tracePt t="63845" x="6691313" y="2270125"/>
          <p14:tracePt t="63853" x="6691313" y="2243138"/>
          <p14:tracePt t="63862" x="6691313" y="2225675"/>
          <p14:tracePt t="63869" x="6700838" y="2197100"/>
          <p14:tracePt t="63878" x="6700838" y="2189163"/>
          <p14:tracePt t="63886" x="6700838" y="2160588"/>
          <p14:tracePt t="63895" x="6700838" y="2143125"/>
          <p14:tracePt t="63902" x="6710363" y="2133600"/>
          <p14:tracePt t="63909" x="6710363" y="2125663"/>
          <p14:tracePt t="63926" x="6710363" y="2106613"/>
          <p14:tracePt t="64166" x="6691313" y="2106613"/>
          <p14:tracePt t="64173" x="6673850" y="2116138"/>
          <p14:tracePt t="64181" x="6645275" y="2116138"/>
          <p14:tracePt t="64190" x="6637338" y="2116138"/>
          <p14:tracePt t="64197" x="6610350" y="2116138"/>
          <p14:tracePt t="64205" x="6600825" y="2116138"/>
          <p14:tracePt t="64214" x="6591300" y="2116138"/>
          <p14:tracePt t="64222" x="6564313" y="2116138"/>
          <p14:tracePt t="64229" x="6554788" y="2116138"/>
          <p14:tracePt t="64238" x="6545263" y="2116138"/>
          <p14:tracePt t="64245" x="6508750" y="2116138"/>
          <p14:tracePt t="64254" x="6481763" y="2089150"/>
          <p14:tracePt t="64261" x="6445250" y="2079625"/>
          <p14:tracePt t="64269" x="6418263" y="2043113"/>
          <p14:tracePt t="64277" x="6354763" y="2024063"/>
          <p14:tracePt t="64286" x="6291263" y="1979613"/>
          <p14:tracePt t="64294" x="6262688" y="1970088"/>
          <p14:tracePt t="64301" x="6218238" y="1960563"/>
          <p14:tracePt t="64309" x="6181725" y="1951038"/>
          <p14:tracePt t="64317" x="6116638" y="1924050"/>
          <p14:tracePt t="64325" x="6072188" y="1914525"/>
          <p14:tracePt t="64334" x="6043613" y="1914525"/>
          <p14:tracePt t="64341" x="5989638" y="1906588"/>
          <p14:tracePt t="64349" x="5935663" y="1906588"/>
          <p14:tracePt t="64359" x="5880100" y="1906588"/>
          <p14:tracePt t="64366" x="5816600" y="1897063"/>
          <p14:tracePt t="64376" x="5753100" y="1870075"/>
          <p14:tracePt t="64382" x="5697538" y="1870075"/>
          <p14:tracePt t="64392" x="5653088" y="1860550"/>
          <p14:tracePt t="64397" x="5597525" y="1841500"/>
          <p14:tracePt t="64408" x="5551488" y="1841500"/>
          <p14:tracePt t="64413" x="5514975" y="1841500"/>
          <p14:tracePt t="64421" x="5487988" y="1833563"/>
          <p14:tracePt t="64430" x="5441950" y="1833563"/>
          <p14:tracePt t="64437" x="5414963" y="1833563"/>
          <p14:tracePt t="64445" x="5387975" y="1814513"/>
          <p14:tracePt t="64462" x="5378450" y="1814513"/>
          <p14:tracePt t="64471" x="5368925" y="1814513"/>
          <p14:tracePt t="64485" x="5360988" y="1814513"/>
          <p14:tracePt t="64517" x="5351463" y="1814513"/>
          <p14:tracePt t="64533" x="5341938" y="1814513"/>
          <p14:tracePt t="64542" x="5314950" y="1814513"/>
          <p14:tracePt t="64558" x="5297488" y="1824038"/>
          <p14:tracePt t="64566" x="5278438" y="1833563"/>
          <p14:tracePt t="64582" x="5260975" y="1851025"/>
          <p14:tracePt t="64623" x="5251450" y="1860550"/>
          <p14:tracePt t="64661" x="5251450" y="1870075"/>
          <p14:tracePt t="64694" x="5251450" y="1887538"/>
          <p14:tracePt t="64735" x="5251450" y="1897063"/>
          <p14:tracePt t="64786" x="5251450" y="1906588"/>
          <p14:tracePt t="64790" x="5305425" y="1924050"/>
          <p14:tracePt t="64798" x="5378450" y="1951038"/>
          <p14:tracePt t="64805" x="5478463" y="1987550"/>
          <p14:tracePt t="64813" x="5634038" y="2052638"/>
          <p14:tracePt t="64821" x="5743575" y="2060575"/>
          <p14:tracePt t="64829" x="5862638" y="2125663"/>
          <p14:tracePt t="64837" x="5989638" y="2179638"/>
          <p14:tracePt t="64845" x="6145213" y="2206625"/>
          <p14:tracePt t="64853" x="6291263" y="2252663"/>
          <p14:tracePt t="64862" x="6435725" y="2316163"/>
          <p14:tracePt t="64870" x="6554788" y="2343150"/>
          <p14:tracePt t="64877" x="6645275" y="2362200"/>
          <p14:tracePt t="64895" x="6764338" y="2398713"/>
          <p14:tracePt t="64901" x="6827838" y="2408238"/>
          <p14:tracePt t="64910" x="6864350" y="2408238"/>
          <p14:tracePt t="64917" x="6910388" y="2416175"/>
          <p14:tracePt t="64926" x="6937375" y="2416175"/>
          <p14:tracePt t="64933" x="6983413" y="2435225"/>
          <p14:tracePt t="64942" x="7000875" y="2435225"/>
          <p14:tracePt t="64950" x="7037388" y="2435225"/>
          <p14:tracePt t="64959" x="7073900" y="2435225"/>
          <p14:tracePt t="64966" x="7110413" y="2435225"/>
          <p14:tracePt t="64975" x="7156450" y="2452688"/>
          <p14:tracePt t="64981" x="7212013" y="2452688"/>
          <p14:tracePt t="64992" x="7265988" y="2462213"/>
          <p14:tracePt t="64998" x="7329488" y="2462213"/>
          <p14:tracePt t="65006" x="7385050" y="2471738"/>
          <p14:tracePt t="65015" x="7429500" y="2498725"/>
          <p14:tracePt t="65022" x="7458075" y="2498725"/>
          <p14:tracePt t="65030" x="7494588" y="2498725"/>
          <p14:tracePt t="65045" x="7512050" y="2498725"/>
          <p14:tracePt t="65053" x="7531100" y="2498725"/>
          <p14:tracePt t="65070" x="7539038" y="2498725"/>
          <p14:tracePt t="65151" x="7548563" y="2498725"/>
          <p14:tracePt t="65182" x="7548563" y="2489200"/>
          <p14:tracePt t="65190" x="7558088" y="2481263"/>
          <p14:tracePt t="65206" x="7558088" y="2462213"/>
          <p14:tracePt t="65214" x="7558088" y="2452688"/>
          <p14:tracePt t="65221" x="7558088" y="2435225"/>
          <p14:tracePt t="65229" x="7558088" y="2416175"/>
          <p14:tracePt t="65238" x="7558088" y="2379663"/>
          <p14:tracePt t="65245" x="7558088" y="2371725"/>
          <p14:tracePt t="65253" x="7558088" y="2335213"/>
          <p14:tracePt t="65261" x="7558088" y="2325688"/>
          <p14:tracePt t="65277" x="7558088" y="2306638"/>
          <p14:tracePt t="65285" x="7558088" y="2289175"/>
          <p14:tracePt t="65294" x="7558088" y="2270125"/>
          <p14:tracePt t="65301" x="7558088" y="2243138"/>
          <p14:tracePt t="65309" x="7558088" y="2225675"/>
          <p14:tracePt t="65317" x="7558088" y="2179638"/>
          <p14:tracePt t="65326" x="7558088" y="2143125"/>
          <p14:tracePt t="65333" x="7558088" y="2089150"/>
          <p14:tracePt t="65342" x="7558088" y="2043113"/>
          <p14:tracePt t="65349" x="7558088" y="2016125"/>
          <p14:tracePt t="65359" x="7558088" y="1987550"/>
          <p14:tracePt t="65365" x="7558088" y="1970088"/>
          <p14:tracePt t="65375" x="7558088" y="1943100"/>
          <p14:tracePt t="65382" x="7558088" y="1914525"/>
          <p14:tracePt t="65392" x="7558088" y="1878013"/>
          <p14:tracePt t="65398" x="7567613" y="1841500"/>
          <p14:tracePt t="65405" x="7567613" y="1797050"/>
          <p14:tracePt t="65413" x="7567613" y="1778000"/>
          <p14:tracePt t="65423" x="7575550" y="1724025"/>
          <p14:tracePt t="65429" x="7585075" y="1697038"/>
          <p14:tracePt t="65438" x="7594600" y="1668463"/>
          <p14:tracePt t="65445" x="7594600" y="1641475"/>
          <p14:tracePt t="65454" x="7594600" y="1595438"/>
          <p14:tracePt t="65461" x="7594600" y="1577975"/>
          <p14:tracePt t="65471" x="7594600" y="1541463"/>
          <p14:tracePt t="65477" x="7594600" y="1522413"/>
          <p14:tracePt t="65485" x="7594600" y="1485900"/>
          <p14:tracePt t="65502" x="7594600" y="1477963"/>
          <p14:tracePt t="65509" x="7594600" y="1458913"/>
          <p14:tracePt t="65517" x="7594600" y="1449388"/>
          <p14:tracePt t="65526" x="7594600" y="1431925"/>
          <p14:tracePt t="65533" x="7594600" y="1412875"/>
          <p14:tracePt t="65542" x="7594600" y="1395413"/>
          <p14:tracePt t="65558" x="7594600" y="1368425"/>
          <p14:tracePt t="65565" x="7594600" y="1358900"/>
          <p14:tracePt t="65575" x="7594600" y="1331913"/>
          <p14:tracePt t="65581" x="7594600" y="1312863"/>
          <p14:tracePt t="65592" x="7594600" y="1303338"/>
          <p14:tracePt t="65599" x="7594600" y="1285875"/>
          <p14:tracePt t="65623" x="7594600" y="1276350"/>
          <p14:tracePt t="65639" x="7594600" y="1258888"/>
          <p14:tracePt t="65733" x="7585075" y="1249363"/>
          <p14:tracePt t="65750" x="7585075" y="1239838"/>
          <p14:tracePt t="65758" x="7567613" y="1222375"/>
          <p14:tracePt t="65766" x="7548563" y="1212850"/>
          <p14:tracePt t="65773" x="7502525" y="1195388"/>
          <p14:tracePt t="65784" x="7485063" y="1185863"/>
          <p14:tracePt t="65792" x="7421563" y="1158875"/>
          <p14:tracePt t="65798" x="7375525" y="1122363"/>
          <p14:tracePt t="65808" x="7339013" y="1112838"/>
          <p14:tracePt t="65814" x="7256463" y="1076325"/>
          <p14:tracePt t="65821" x="7192963" y="1039813"/>
          <p14:tracePt t="65829" x="7129463" y="984250"/>
          <p14:tracePt t="65838" x="7073900" y="947738"/>
          <p14:tracePt t="65845" x="7056438" y="939800"/>
          <p14:tracePt t="65853" x="7029450" y="939800"/>
          <p14:tracePt t="65862" x="7019925" y="930275"/>
          <p14:tracePt t="65870" x="7010400" y="930275"/>
          <p14:tracePt t="65893" x="6992938" y="920750"/>
          <p14:tracePt t="65975" x="6992938" y="911225"/>
          <p14:tracePt t="65992" x="6992938" y="903288"/>
          <p14:tracePt t="65999" x="6992938" y="893763"/>
          <p14:tracePt t="66190" x="6992938" y="874713"/>
          <p14:tracePt t="66198" x="6992938" y="866775"/>
          <p14:tracePt t="66207" x="6992938" y="857250"/>
          <p14:tracePt t="66214" x="6992938" y="847725"/>
          <p14:tracePt t="66226" x="6992938" y="830263"/>
          <p14:tracePt t="66229" x="6992938" y="811213"/>
          <p14:tracePt t="66245" x="7000875" y="784225"/>
          <p14:tracePt t="66254" x="7000875" y="774700"/>
          <p14:tracePt t="66261" x="7000875" y="766763"/>
          <p14:tracePt t="66269" x="7000875" y="747713"/>
          <p14:tracePt t="66277" x="7000875" y="738188"/>
          <p14:tracePt t="66285" x="7000875" y="730250"/>
          <p14:tracePt t="66432" x="6992938" y="720725"/>
          <p14:tracePt t="66441" x="6973888" y="720725"/>
          <p14:tracePt t="66450" x="6929438" y="720725"/>
          <p14:tracePt t="66455" x="6900863" y="720725"/>
          <p14:tracePt t="66462" x="6883400" y="693738"/>
          <p14:tracePt t="66469" x="6873875" y="693738"/>
          <p14:tracePt t="66477" x="6846888" y="684213"/>
          <p14:tracePt t="66486" x="6827838" y="674688"/>
          <p14:tracePt t="66494" x="6800850" y="665163"/>
          <p14:tracePt t="66502" x="6773863" y="647700"/>
          <p14:tracePt t="66510" x="6737350" y="638175"/>
          <p14:tracePt t="66518" x="6700838" y="628650"/>
          <p14:tracePt t="66526" x="6637338" y="620713"/>
          <p14:tracePt t="66533" x="6573838" y="574675"/>
          <p14:tracePt t="66542" x="6508750" y="555625"/>
          <p14:tracePt t="66550" x="6427788" y="511175"/>
          <p14:tracePt t="66558" x="6354763" y="501650"/>
          <p14:tracePt t="66565" x="6291263" y="465138"/>
          <p14:tracePt t="66574" x="6245225" y="438150"/>
          <p14:tracePt t="66582" x="6162675" y="411163"/>
          <p14:tracePt t="66591" x="6126163" y="392113"/>
          <p14:tracePt t="66597" x="6089650" y="382588"/>
          <p14:tracePt t="66605" x="6062663" y="374650"/>
          <p14:tracePt t="66614" x="6043613" y="346075"/>
          <p14:tracePt t="66622" x="6035675" y="346075"/>
          <p14:tracePt t="66629" x="6026150" y="346075"/>
          <p14:tracePt t="66646" x="6016625" y="346075"/>
          <p14:tracePt t="66661" x="5999163" y="346075"/>
          <p14:tracePt t="66694" x="5989638" y="346075"/>
          <p14:tracePt t="66701" x="5980113" y="346075"/>
          <p14:tracePt t="66717" x="5962650" y="346075"/>
          <p14:tracePt t="66726" x="5953125" y="346075"/>
          <p14:tracePt t="66734" x="5935663" y="346075"/>
          <p14:tracePt t="66743" x="5916613" y="346075"/>
          <p14:tracePt t="66759" x="5907088" y="346075"/>
          <p14:tracePt t="66766" x="5880100" y="346075"/>
          <p14:tracePt t="66775" x="5862638" y="346075"/>
          <p14:tracePt t="66781" x="5853113" y="346075"/>
          <p14:tracePt t="66792" x="5826125" y="346075"/>
          <p14:tracePt t="66798" x="5807075" y="346075"/>
          <p14:tracePt t="66808" x="5780088" y="374650"/>
          <p14:tracePt t="66814" x="5770563" y="374650"/>
          <p14:tracePt t="66821" x="5743575" y="392113"/>
          <p14:tracePt t="66830" x="5724525" y="401638"/>
          <p14:tracePt t="66838" x="5716588" y="419100"/>
          <p14:tracePt t="66845" x="5661025" y="438150"/>
          <p14:tracePt t="66854" x="5634038" y="455613"/>
          <p14:tracePt t="66862" x="5607050" y="492125"/>
          <p14:tracePt t="66870" x="5588000" y="511175"/>
          <p14:tracePt t="66877" x="5580063" y="519113"/>
          <p14:tracePt t="66893" x="5551488" y="547688"/>
          <p14:tracePt t="66894" x="5534025" y="555625"/>
          <p14:tracePt t="66901" x="5524500" y="574675"/>
          <p14:tracePt t="66909" x="5514975" y="592138"/>
          <p14:tracePt t="66918" x="5478463" y="638175"/>
          <p14:tracePt t="66927" x="5470525" y="647700"/>
          <p14:tracePt t="66933" x="5461000" y="665163"/>
          <p14:tracePt t="66942" x="5451475" y="693738"/>
          <p14:tracePt t="66949" x="5434013" y="738188"/>
          <p14:tracePt t="66960" x="5424488" y="774700"/>
          <p14:tracePt t="66966" x="5397500" y="839788"/>
          <p14:tracePt t="66975" x="5360988" y="903288"/>
          <p14:tracePt t="66983" x="5341938" y="984250"/>
          <p14:tracePt t="66991" x="5305425" y="1049338"/>
          <p14:tracePt t="66998" x="5297488" y="1139825"/>
          <p14:tracePt t="67006" x="5268913" y="1249363"/>
          <p14:tracePt t="67013" x="5205413" y="1385888"/>
          <p14:tracePt t="67022" x="5151438" y="1504950"/>
          <p14:tracePt t="67030" x="5122863" y="1614488"/>
          <p14:tracePt t="67037" x="5078413" y="1768475"/>
          <p14:tracePt t="67046" x="5005388" y="1897063"/>
          <p14:tracePt t="67053" x="4968875" y="2016125"/>
          <p14:tracePt t="67062" x="4913313" y="2133600"/>
          <p14:tracePt t="67069" x="4859338" y="2243138"/>
          <p14:tracePt t="67078" x="4832350" y="2343150"/>
          <p14:tracePt t="67085" x="4786313" y="2425700"/>
          <p14:tracePt t="67094" x="4749800" y="2517775"/>
          <p14:tracePt t="67101" x="4722813" y="2562225"/>
          <p14:tracePt t="67109" x="4713288" y="2644775"/>
          <p14:tracePt t="67117" x="4703763" y="2681288"/>
          <p14:tracePt t="67125" x="4667250" y="2735263"/>
          <p14:tracePt t="67133" x="4659313" y="2771775"/>
          <p14:tracePt t="67143" x="4613275" y="2854325"/>
          <p14:tracePt t="67149" x="4603750" y="2881313"/>
          <p14:tracePt t="67162" x="4576763" y="2946400"/>
          <p14:tracePt t="67167" x="4567238" y="2982913"/>
          <p14:tracePt t="67175" x="4549775" y="3046413"/>
          <p14:tracePt t="67181" x="4530725" y="3090863"/>
          <p14:tracePt t="67192" x="4521200" y="3146425"/>
          <p14:tracePt t="67198" x="4494213" y="3246438"/>
          <p14:tracePt t="67206" x="4467225" y="3319463"/>
          <p14:tracePt t="67213" x="4467225" y="3365500"/>
          <p14:tracePt t="67221" x="4457700" y="3438525"/>
          <p14:tracePt t="67230" x="4448175" y="3511550"/>
          <p14:tracePt t="67237" x="4413250" y="3548063"/>
          <p14:tracePt t="67245" x="4403725" y="3621088"/>
          <p14:tracePt t="67254" x="4376738" y="3730625"/>
          <p14:tracePt t="67261" x="4357688" y="3830638"/>
          <p14:tracePt t="67269" x="4348163" y="3903663"/>
          <p14:tracePt t="67278" x="4348163" y="3976688"/>
          <p14:tracePt t="67286" x="4348163" y="4030663"/>
          <p14:tracePt t="67294" x="4330700" y="4149725"/>
          <p14:tracePt t="67301" x="4303713" y="4222750"/>
          <p14:tracePt t="67310" x="4303713" y="4332288"/>
          <p14:tracePt t="67317" x="4303713" y="4422775"/>
          <p14:tracePt t="67326" x="4303713" y="4541838"/>
          <p14:tracePt t="67333" x="4303713" y="4632325"/>
          <p14:tracePt t="67345" x="4303713" y="4741863"/>
          <p14:tracePt t="67352" x="4303713" y="4833938"/>
          <p14:tracePt t="67365" x="4303713" y="4887913"/>
          <p14:tracePt t="67368" x="4303713" y="4960938"/>
          <p14:tracePt t="67381" x="4303713" y="5053013"/>
          <p14:tracePt t="67384" x="4303713" y="5097463"/>
          <p14:tracePt t="67394" x="4303713" y="5160963"/>
          <p14:tracePt t="67398" x="4303713" y="5180013"/>
          <p14:tracePt t="67409" x="4303713" y="5226050"/>
          <p14:tracePt t="67413" x="4303713" y="5243513"/>
          <p14:tracePt t="67422" x="4303713" y="5253038"/>
          <p14:tracePt t="67429" x="4303713" y="5270500"/>
          <p14:tracePt t="67438" x="4303713" y="5280025"/>
          <p14:tracePt t="67446" x="4294188" y="5299075"/>
          <p14:tracePt t="67461" x="4294188" y="5307013"/>
          <p14:tracePt t="67469" x="4294188" y="5316538"/>
          <p14:tracePt t="67544" x="4294188" y="5326063"/>
          <p14:tracePt t="67559" x="4294188" y="5335588"/>
          <p14:tracePt t="67572" x="4294188" y="5343525"/>
          <p14:tracePt t="67580" x="4294188" y="5353050"/>
          <p14:tracePt t="67583" x="4294188" y="5362575"/>
          <p14:tracePt t="67593" x="4294188" y="5380038"/>
          <p14:tracePt t="67598" x="4294188" y="5389563"/>
          <p14:tracePt t="67615" x="4294188" y="5399088"/>
          <p14:tracePt t="67622" x="4303713" y="5399088"/>
          <p14:tracePt t="67646" x="4311650" y="5408613"/>
          <p14:tracePt t="67654" x="4311650" y="5416550"/>
          <p14:tracePt t="67661" x="4321175" y="5435600"/>
          <p14:tracePt t="67701" x="4330700" y="5445125"/>
          <p14:tracePt t="67751" x="4340225" y="5445125"/>
          <p14:tracePt t="67787" x="4348163" y="5445125"/>
          <p14:tracePt t="67790" x="4394200" y="5472113"/>
          <p14:tracePt t="67797" x="4413250" y="5489575"/>
          <p14:tracePt t="67808" x="4457700" y="5526088"/>
          <p14:tracePt t="67813" x="4476750" y="5535613"/>
          <p14:tracePt t="67821" x="4503738" y="5554663"/>
          <p14:tracePt t="67829" x="4567238" y="5589588"/>
          <p14:tracePt t="67837" x="4640263" y="5618163"/>
          <p14:tracePt t="67846" x="4740275" y="5672138"/>
          <p14:tracePt t="67853" x="4776788" y="5708650"/>
          <p14:tracePt t="67861" x="4822825" y="5745163"/>
          <p14:tracePt t="67869" x="4905375" y="5781675"/>
          <p14:tracePt t="67877" x="4941888" y="5791200"/>
          <p14:tracePt t="67894" x="5068888" y="5854700"/>
          <p14:tracePt t="67901" x="5114925" y="5891213"/>
          <p14:tracePt t="67910" x="5159375" y="5910263"/>
          <p14:tracePt t="67918" x="5241925" y="5954713"/>
          <p14:tracePt t="67927" x="5287963" y="5964238"/>
          <p14:tracePt t="67933" x="5334000" y="5991225"/>
          <p14:tracePt t="67942" x="5387975" y="6010275"/>
          <p14:tracePt t="67950" x="5424488" y="6018213"/>
          <p14:tracePt t="67958" x="5461000" y="6046788"/>
          <p14:tracePt t="67965" x="5470525" y="6046788"/>
          <p14:tracePt t="67978" x="5507038" y="6054725"/>
          <p14:tracePt t="67983" x="5514975" y="6064250"/>
          <p14:tracePt t="68214" x="5543550" y="6054725"/>
          <p14:tracePt t="68221" x="5616575" y="6000750"/>
          <p14:tracePt t="68229" x="5680075" y="5973763"/>
          <p14:tracePt t="68238" x="5780088" y="5918200"/>
          <p14:tracePt t="68246" x="5899150" y="5881688"/>
          <p14:tracePt t="68254" x="5989638" y="5854700"/>
          <p14:tracePt t="68262" x="6108700" y="5808663"/>
          <p14:tracePt t="68270" x="6181725" y="5791200"/>
          <p14:tracePt t="68277" x="6245225" y="5781675"/>
          <p14:tracePt t="68285" x="6318250" y="5745163"/>
          <p14:tracePt t="68295" x="6354763" y="5745163"/>
          <p14:tracePt t="68301" x="6391275" y="5745163"/>
          <p14:tracePt t="68310" x="6399213" y="5745163"/>
          <p14:tracePt t="68333" x="6408738" y="5735638"/>
          <p14:tracePt t="68475" x="6399213" y="5735638"/>
          <p14:tracePt t="68485" x="6391275" y="5735638"/>
          <p14:tracePt t="68488" x="6372225" y="5735638"/>
          <p14:tracePt t="68494" x="6354763" y="5745163"/>
          <p14:tracePt t="68510" x="6354763" y="5754688"/>
          <p14:tracePt t="68566" x="6381750" y="5754688"/>
          <p14:tracePt t="68574" x="6418263" y="5754688"/>
          <p14:tracePt t="68581" x="6464300" y="5754688"/>
          <p14:tracePt t="68590" x="6508750" y="5735638"/>
          <p14:tracePt t="68597" x="6573838" y="5735638"/>
          <p14:tracePt t="68605" x="6600825" y="5735638"/>
          <p14:tracePt t="68613" x="6618288" y="5735638"/>
          <p14:tracePt t="68622" x="6645275" y="5735638"/>
          <p14:tracePt t="68792" x="6645275" y="5727700"/>
          <p14:tracePt t="68801" x="6610350" y="5708650"/>
          <p14:tracePt t="68807" x="6581775" y="5691188"/>
          <p14:tracePt t="68815" x="6545263" y="5681663"/>
          <p14:tracePt t="68822" x="6518275" y="5672138"/>
          <p14:tracePt t="68829" x="6472238" y="5662613"/>
          <p14:tracePt t="68837" x="6445250" y="5635625"/>
          <p14:tracePt t="68846" x="6435725" y="5635625"/>
          <p14:tracePt t="68853" x="6427788" y="5635625"/>
          <p14:tracePt t="68927" x="6418263" y="5635625"/>
          <p14:tracePt t="69087" x="6418263" y="5618163"/>
          <p14:tracePt t="69100" x="6427788" y="5599113"/>
          <p14:tracePt t="69106" x="6435725" y="5589588"/>
          <p14:tracePt t="69110" x="6454775" y="5562600"/>
          <p14:tracePt t="69117" x="6472238" y="5526088"/>
          <p14:tracePt t="69127" x="6481763" y="5508625"/>
          <p14:tracePt t="69134" x="6500813" y="5489575"/>
          <p14:tracePt t="69142" x="6518275" y="5472113"/>
          <p14:tracePt t="69150" x="6527800" y="5453063"/>
          <p14:tracePt t="69160" x="6537325" y="5445125"/>
          <p14:tracePt t="69167" x="6537325" y="5426075"/>
          <p14:tracePt t="69178" x="6564313" y="5408613"/>
          <p14:tracePt t="69183" x="6564313" y="5399088"/>
          <p14:tracePt t="69195" x="6573838" y="5389563"/>
          <p14:tracePt t="69209" x="6573838" y="5380038"/>
          <p14:tracePt t="69415" x="6618288" y="5362575"/>
          <p14:tracePt t="69424" x="6645275" y="5335588"/>
          <p14:tracePt t="69432" x="6673850" y="5316538"/>
          <p14:tracePt t="69438" x="6718300" y="5280025"/>
          <p14:tracePt t="69446" x="6764338" y="5262563"/>
          <p14:tracePt t="69454" x="6827838" y="5226050"/>
          <p14:tracePt t="69462" x="6892925" y="5170488"/>
          <p14:tracePt t="69470" x="6956425" y="5133975"/>
          <p14:tracePt t="69478" x="6992938" y="5116513"/>
          <p14:tracePt t="69485" x="7046913" y="5060950"/>
          <p14:tracePt t="69494" x="7102475" y="5024438"/>
          <p14:tracePt t="69501" x="7146925" y="4979988"/>
          <p14:tracePt t="69509" x="7175500" y="4943475"/>
          <p14:tracePt t="69518" x="7248525" y="4897438"/>
          <p14:tracePt t="69526" x="7256463" y="4887913"/>
          <p14:tracePt t="69533" x="7275513" y="4860925"/>
          <p14:tracePt t="69542" x="7292975" y="4824413"/>
          <p14:tracePt t="69549" x="7302500" y="4805363"/>
          <p14:tracePt t="69558" x="7312025" y="4805363"/>
          <p14:tracePt t="69565" x="7312025" y="4797425"/>
          <p14:tracePt t="69574" x="7312025" y="4787900"/>
          <p14:tracePt t="69710" x="7312025" y="4778375"/>
          <p14:tracePt t="69719" x="7302500" y="4768850"/>
          <p14:tracePt t="69750" x="7292975" y="4751388"/>
          <p14:tracePt t="69758" x="7283450" y="4741863"/>
          <p14:tracePt t="69766" x="7275513" y="4724400"/>
          <p14:tracePt t="69774" x="7256463" y="4678363"/>
          <p14:tracePt t="69783" x="7248525" y="4641850"/>
          <p14:tracePt t="69793" x="7248525" y="4614863"/>
          <p14:tracePt t="69797" x="7239000" y="4578350"/>
          <p14:tracePt t="69808" x="7239000" y="4541838"/>
          <p14:tracePt t="69813" x="7239000" y="4505325"/>
          <p14:tracePt t="69821" x="7239000" y="4459288"/>
          <p14:tracePt t="69829" x="7239000" y="4422775"/>
          <p14:tracePt t="69837" x="7239000" y="4395788"/>
          <p14:tracePt t="69845" x="7239000" y="4340225"/>
          <p14:tracePt t="69854" x="7239000" y="4313238"/>
          <p14:tracePt t="69861" x="7239000" y="4295775"/>
          <p14:tracePt t="69870" x="7239000" y="4249738"/>
          <p14:tracePt t="69877" x="7239000" y="4213225"/>
          <p14:tracePt t="69894" x="7239000" y="4167188"/>
          <p14:tracePt t="69902" x="7239000" y="4122738"/>
          <p14:tracePt t="69911" x="7239000" y="4094163"/>
          <p14:tracePt t="69917" x="7239000" y="4067175"/>
          <p14:tracePt t="69926" x="7248525" y="4021138"/>
          <p14:tracePt t="69934" x="7256463" y="4003675"/>
          <p14:tracePt t="69942" x="7265988" y="3976688"/>
          <p14:tracePt t="69950" x="7265988" y="3967163"/>
          <p14:tracePt t="69958" x="7265988" y="3957638"/>
          <p14:tracePt t="69965" x="7275513" y="3948113"/>
          <p14:tracePt t="70176" x="7248525" y="3940175"/>
          <p14:tracePt t="70184" x="7202488" y="3940175"/>
          <p14:tracePt t="70195" x="7146925" y="3911600"/>
          <p14:tracePt t="70200" x="7083425" y="3894138"/>
          <p14:tracePt t="70209" x="7046913" y="3884613"/>
          <p14:tracePt t="70214" x="7010400" y="3857625"/>
          <p14:tracePt t="70222" x="6956425" y="3821113"/>
          <p14:tracePt t="70230" x="6919913" y="3794125"/>
          <p14:tracePt t="70237" x="6900863" y="3775075"/>
          <p14:tracePt t="70245" x="6873875" y="3738563"/>
          <p14:tracePt t="70253" x="6864350" y="3738563"/>
          <p14:tracePt t="70261" x="6856413" y="3711575"/>
          <p14:tracePt t="70269" x="6846888" y="3665538"/>
          <p14:tracePt t="70278" x="6846888" y="3638550"/>
          <p14:tracePt t="70285" x="6819900" y="3592513"/>
          <p14:tracePt t="70294" x="6819900" y="3584575"/>
          <p14:tracePt t="70302" x="6819900" y="3565525"/>
          <p14:tracePt t="70309" x="6819900" y="3548063"/>
          <p14:tracePt t="70326" x="6819900" y="3529013"/>
          <p14:tracePt t="70576" x="6819900" y="3519488"/>
          <p14:tracePt t="70589" x="6819900" y="3502025"/>
          <p14:tracePt t="70614" x="6819900" y="3482975"/>
          <p14:tracePt t="70622" x="6827838" y="3475038"/>
          <p14:tracePt t="70654" x="6837363" y="3455988"/>
          <p14:tracePt t="70661" x="6856413" y="3438525"/>
          <p14:tracePt t="70670" x="6856413" y="3429000"/>
          <p14:tracePt t="70678" x="6864350" y="3429000"/>
          <p14:tracePt t="70686" x="6873875" y="3411538"/>
          <p14:tracePt t="70694" x="6883400" y="3375025"/>
          <p14:tracePt t="70702" x="6892925" y="3375025"/>
          <p14:tracePt t="70710" x="6900863" y="3365500"/>
          <p14:tracePt t="70717" x="6910388" y="3355975"/>
          <p14:tracePt t="70725" x="6919913" y="3338513"/>
          <p14:tracePt t="70734" x="6919913" y="3328988"/>
          <p14:tracePt t="70742" x="6929438" y="3302000"/>
          <p14:tracePt t="70750" x="6937375" y="3292475"/>
          <p14:tracePt t="70758" x="6956425" y="3273425"/>
          <p14:tracePt t="70766" x="6964363" y="3255963"/>
          <p14:tracePt t="70783" x="6983413" y="3236913"/>
          <p14:tracePt t="70791" x="6992938" y="3228975"/>
          <p14:tracePt t="70808" x="6992938" y="3219450"/>
          <p14:tracePt t="70814" x="7000875" y="3219450"/>
          <p14:tracePt t="70950" x="7010400" y="3209925"/>
          <p14:tracePt t="71622" x="7000875" y="3209925"/>
          <p14:tracePt t="71647" x="6992938" y="3209925"/>
          <p14:tracePt t="71896" x="6973888" y="3219450"/>
          <p14:tracePt t="72223" x="6964363" y="3228975"/>
          <p14:tracePt t="72231" x="6946900" y="3236913"/>
          <p14:tracePt t="72243" x="6937375" y="3246438"/>
          <p14:tracePt t="72248" x="6929438" y="3255963"/>
          <p14:tracePt t="72254" x="6919913" y="3265488"/>
          <p14:tracePt t="72270" x="6910388" y="3265488"/>
          <p14:tracePt t="72278" x="6900863" y="3273425"/>
          <p14:tracePt t="72814" x="6892925" y="3282950"/>
          <p14:tracePt t="75528" x="6892925" y="3292475"/>
          <p14:tracePt t="75543" x="6892925" y="3302000"/>
          <p14:tracePt t="75558" x="6883400" y="3309938"/>
          <p14:tracePt t="75566" x="6873875" y="3319463"/>
          <p14:tracePt t="75774" x="6864350" y="3328988"/>
          <p14:tracePt t="75806" x="6856413" y="3338513"/>
          <p14:tracePt t="75822" x="6846888" y="3346450"/>
          <p14:tracePt t="75829" x="6827838" y="3365500"/>
          <p14:tracePt t="75861" x="6800850" y="3375025"/>
          <p14:tracePt t="75869" x="6791325" y="3375025"/>
          <p14:tracePt t="75878" x="6783388" y="3382963"/>
          <p14:tracePt t="75892" x="6754813" y="3382963"/>
          <p14:tracePt t="75894" x="6737350" y="3392488"/>
          <p14:tracePt t="75901" x="6727825" y="3392488"/>
          <p14:tracePt t="75909" x="6681788" y="3392488"/>
          <p14:tracePt t="75917" x="6627813" y="3392488"/>
          <p14:tracePt t="75926" x="6527800" y="3419475"/>
          <p14:tracePt t="75933" x="6418263" y="3438525"/>
          <p14:tracePt t="75942" x="6291263" y="3446463"/>
          <p14:tracePt t="75949" x="6145213" y="3446463"/>
          <p14:tracePt t="75957" x="5962650" y="3446463"/>
          <p14:tracePt t="75965" x="5780088" y="3446463"/>
          <p14:tracePt t="75975" x="5580063" y="3446463"/>
          <p14:tracePt t="75981" x="5360988" y="3446463"/>
          <p14:tracePt t="75991" x="5159375" y="3446463"/>
          <p14:tracePt t="75998" x="4941888" y="3446463"/>
          <p14:tracePt t="76008" x="4759325" y="3446463"/>
          <p14:tracePt t="76014" x="4594225" y="3446463"/>
          <p14:tracePt t="76022" x="4403725" y="3446463"/>
          <p14:tracePt t="76031" x="4303713" y="3446463"/>
          <p14:tracePt t="76037" x="4175125" y="3411538"/>
          <p14:tracePt t="76045" x="4065588" y="3382963"/>
          <p14:tracePt t="76053" x="3948113" y="3346450"/>
          <p14:tracePt t="76061" x="3856038" y="3328988"/>
          <p14:tracePt t="76070" x="3775075" y="3319463"/>
          <p14:tracePt t="76077" x="3683000" y="3273425"/>
          <p14:tracePt t="76086" x="3563938" y="3265488"/>
          <p14:tracePt t="76095" x="3473450" y="3236913"/>
          <p14:tracePt t="76101" x="3409950" y="3209925"/>
          <p14:tracePt t="76111" x="3309938" y="3182938"/>
          <p14:tracePt t="76119" x="3254375" y="3163888"/>
          <p14:tracePt t="76128" x="3190875" y="3146425"/>
          <p14:tracePt t="76135" x="3163888" y="3136900"/>
          <p14:tracePt t="76146" x="3108325" y="3119438"/>
          <p14:tracePt t="76151" x="3063875" y="3100388"/>
          <p14:tracePt t="76162" x="3017838" y="3090863"/>
          <p14:tracePt t="76165" x="2971800" y="3082925"/>
          <p14:tracePt t="76174" x="2944813" y="3082925"/>
          <p14:tracePt t="76182" x="2917825" y="3082925"/>
          <p14:tracePt t="76190" x="2898775" y="3073400"/>
          <p14:tracePt t="76198" x="2871788" y="3073400"/>
          <p14:tracePt t="76207" x="2844800" y="3073400"/>
          <p14:tracePt t="76214" x="2825750" y="3073400"/>
          <p14:tracePt t="76221" x="2808288" y="3073400"/>
          <p14:tracePt t="76231" x="2789238" y="3073400"/>
          <p14:tracePt t="76244" x="2762250" y="3073400"/>
          <p14:tracePt t="76246" x="2725738" y="3073400"/>
          <p14:tracePt t="76255" x="2671763" y="3073400"/>
          <p14:tracePt t="76262" x="2635250" y="3073400"/>
          <p14:tracePt t="76270" x="2579688" y="3073400"/>
          <p14:tracePt t="76278" x="2525713" y="3073400"/>
          <p14:tracePt t="76285" x="2452688" y="3073400"/>
          <p14:tracePt t="76294" x="2389188" y="3073400"/>
          <p14:tracePt t="76301" x="2316163" y="3073400"/>
          <p14:tracePt t="76310" x="2279650" y="3073400"/>
          <p14:tracePt t="76317" x="2206625" y="3100388"/>
          <p14:tracePt t="76326" x="2160588" y="3109913"/>
          <p14:tracePt t="76334" x="2106613" y="3109913"/>
          <p14:tracePt t="76341" x="2041525" y="3136900"/>
          <p14:tracePt t="76350" x="1960563" y="3155950"/>
          <p14:tracePt t="76359" x="1905000" y="3173413"/>
          <p14:tracePt t="76366" x="1841500" y="3182938"/>
          <p14:tracePt t="76375" x="1804988" y="3182938"/>
          <p14:tracePt t="76381" x="1758950" y="3192463"/>
          <p14:tracePt t="76395" x="1704975" y="3219450"/>
          <p14:tracePt t="76399" x="1668463" y="3228975"/>
          <p14:tracePt t="76413" x="1641475" y="3236913"/>
          <p14:tracePt t="76418" x="1622425" y="3236913"/>
          <p14:tracePt t="76428" x="1595438" y="3246438"/>
          <p14:tracePt t="76432" x="1576388" y="3246438"/>
          <p14:tracePt t="76444" x="1541463" y="3265488"/>
          <p14:tracePt t="76448" x="1541463" y="3273425"/>
          <p14:tracePt t="76454" x="1531938" y="3273425"/>
          <p14:tracePt t="76461" x="1512888" y="3273425"/>
          <p14:tracePt t="76473" x="1504950" y="3282950"/>
          <p14:tracePt t="76487" x="1485900" y="3292475"/>
          <p14:tracePt t="76511" x="1476375" y="3302000"/>
          <p14:tracePt t="76519" x="1468438" y="3309938"/>
          <p14:tracePt t="76550" x="1458913" y="3319463"/>
          <p14:tracePt t="76574" x="1439863" y="3328988"/>
          <p14:tracePt t="76581" x="1422400" y="3328988"/>
          <p14:tracePt t="76589" x="1412875" y="3328988"/>
          <p14:tracePt t="76598" x="1395413" y="3346450"/>
          <p14:tracePt t="76607" x="1385888" y="3355975"/>
          <p14:tracePt t="76613" x="1376363" y="3355975"/>
          <p14:tracePt t="76624" x="1366838" y="3365500"/>
          <p14:tracePt t="76641" x="1330325" y="3375025"/>
          <p14:tracePt t="76662" x="1322388" y="3392488"/>
          <p14:tracePt t="76685" x="1312863" y="3402013"/>
          <p14:tracePt t="76710" x="1303338" y="3411538"/>
          <p14:tracePt t="76718" x="1293813" y="3411538"/>
          <p14:tracePt t="76726" x="1285875" y="3411538"/>
          <p14:tracePt t="76742" x="1276350" y="3419475"/>
          <p14:tracePt t="76750" x="1266825" y="3429000"/>
          <p14:tracePt t="76765" x="1266825" y="3438525"/>
          <p14:tracePt t="77592" x="1258888" y="3446463"/>
          <p14:tracePt t="77720" x="1239838" y="3455988"/>
          <p14:tracePt t="77725" x="1230313" y="3455988"/>
          <p14:tracePt t="77737" x="1222375" y="3455988"/>
          <p14:tracePt t="77759" x="1212850" y="3455988"/>
          <p14:tracePt t="77849" x="1203325" y="3455988"/>
          <p14:tracePt t="77871" x="1203325" y="3446463"/>
          <p14:tracePt t="77887" x="1203325" y="3438525"/>
          <p14:tracePt t="77898" x="1203325" y="3429000"/>
          <p14:tracePt t="77957" x="1203325" y="3411538"/>
          <p14:tracePt t="77974" x="1203325" y="3402013"/>
          <p14:tracePt t="77990" x="1203325" y="3392488"/>
          <p14:tracePt t="78182" x="1203325" y="3382963"/>
          <p14:tracePt t="78190" x="1185863" y="3382963"/>
          <p14:tracePt t="78206" x="1176338" y="3382963"/>
          <p14:tracePt t="78458" x="1166813" y="3382963"/>
          <p14:tracePt t="78467" x="1139825" y="3382963"/>
          <p14:tracePt t="78474" x="1120775" y="3382963"/>
          <p14:tracePt t="78479" x="1084263" y="3382963"/>
          <p14:tracePt t="78487" x="1066800" y="3382963"/>
          <p14:tracePt t="78493" x="1020763" y="3382963"/>
          <p14:tracePt t="78501" x="993775" y="3382963"/>
          <p14:tracePt t="78510" x="966788" y="3382963"/>
          <p14:tracePt t="78518" x="947738" y="3382963"/>
          <p14:tracePt t="78526" x="930275" y="3382963"/>
          <p14:tracePt t="78533" x="920750" y="3382963"/>
          <p14:tracePt t="78549" x="911225" y="3382963"/>
          <p14:tracePt t="79222" x="920750" y="3382963"/>
          <p14:tracePt t="79237" x="930275" y="3382963"/>
          <p14:tracePt t="79363" x="939800" y="3382963"/>
          <p14:tracePt t="79481" x="947738" y="3382963"/>
          <p14:tracePt t="79496" x="966788" y="3382963"/>
          <p14:tracePt t="79503" x="974725" y="3382963"/>
          <p14:tracePt t="79510" x="984250" y="3382963"/>
          <p14:tracePt t="79518" x="1011238" y="3375025"/>
          <p14:tracePt t="79526" x="1020763" y="3375025"/>
          <p14:tracePt t="79533" x="1047750" y="3355975"/>
          <p14:tracePt t="79541" x="1066800" y="3346450"/>
          <p14:tracePt t="79557" x="1076325" y="3346450"/>
          <p14:tracePt t="79566" x="1084263" y="3338513"/>
          <p14:tracePt t="79581" x="1093788" y="3338513"/>
          <p14:tracePt t="79638" x="1103313" y="3338513"/>
          <p14:tracePt t="79785" x="1103313" y="3355975"/>
          <p14:tracePt t="79790" x="1093788" y="3365500"/>
          <p14:tracePt t="79805" x="1084263" y="3375025"/>
          <p14:tracePt t="80272" x="1076325" y="3375025"/>
          <p14:tracePt t="80295" x="1057275" y="3375025"/>
          <p14:tracePt t="80305" x="1047750" y="3375025"/>
          <p14:tracePt t="80316" x="1030288" y="3375025"/>
          <p14:tracePt t="80326" x="1020763" y="3375025"/>
          <p14:tracePt t="81088" x="1011238" y="3375025"/>
          <p14:tracePt t="81100" x="1011238" y="3365500"/>
          <p14:tracePt t="81111" x="1011238" y="3346450"/>
          <p14:tracePt t="81126" x="1011238" y="3328988"/>
          <p14:tracePt t="81134" x="1011238" y="3319463"/>
          <p14:tracePt t="81142" x="1011238" y="3309938"/>
          <p14:tracePt t="81159" x="1003300" y="3302000"/>
          <p14:tracePt t="81352" x="993775" y="3292475"/>
          <p14:tracePt t="81364" x="974725" y="3292475"/>
          <p14:tracePt t="81370" x="947738" y="3292475"/>
          <p14:tracePt t="81376" x="930275" y="3292475"/>
          <p14:tracePt t="81381" x="920750" y="3292475"/>
          <p14:tracePt t="81391" x="884238" y="3273425"/>
          <p14:tracePt t="81397" x="874713" y="3273425"/>
          <p14:tracePt t="81407" x="838200" y="3273425"/>
          <p14:tracePt t="81413" x="811213" y="3246438"/>
          <p14:tracePt t="81424" x="784225" y="3236913"/>
          <p14:tracePt t="81429" x="747713" y="3209925"/>
          <p14:tracePt t="81440" x="728663" y="3192463"/>
          <p14:tracePt t="81446" x="711200" y="3182938"/>
          <p14:tracePt t="81454" x="684213" y="3163888"/>
          <p14:tracePt t="81470" x="665163" y="3163888"/>
          <p14:tracePt t="81478" x="655638" y="3163888"/>
          <p14:tracePt t="81485" x="647700" y="3163888"/>
          <p14:tracePt t="81493" x="638175" y="3163888"/>
          <p14:tracePt t="81501" x="628650" y="3163888"/>
          <p14:tracePt t="81509" x="620713" y="3163888"/>
          <p14:tracePt t="81517" x="601663" y="3163888"/>
          <p14:tracePt t="81525" x="574675" y="3163888"/>
          <p14:tracePt t="81533" x="565150" y="3163888"/>
          <p14:tracePt t="81541" x="538163" y="3163888"/>
          <p14:tracePt t="81550" x="519113" y="3163888"/>
          <p14:tracePt t="81557" x="482600" y="3163888"/>
          <p14:tracePt t="81565" x="465138" y="3163888"/>
          <p14:tracePt t="81575" x="428625" y="3163888"/>
          <p14:tracePt t="81582" x="428625" y="3155950"/>
          <p14:tracePt t="81591" x="401638" y="3155950"/>
          <p14:tracePt t="81597" x="382588" y="3136900"/>
          <p14:tracePt t="81613" x="373063" y="3127375"/>
          <p14:tracePt t="81630" x="346075" y="3119438"/>
          <p14:tracePt t="81654" x="336550" y="3119438"/>
          <p14:tracePt t="81723" x="328613" y="3109913"/>
          <p14:tracePt t="81743" x="309563" y="3109913"/>
          <p14:tracePt t="82115" x="336550" y="3109913"/>
          <p14:tracePt t="82124" x="373063" y="3109913"/>
          <p14:tracePt t="82127" x="392113" y="3109913"/>
          <p14:tracePt t="82134" x="428625" y="3109913"/>
          <p14:tracePt t="82150" x="438150" y="3109913"/>
          <p14:tracePt t="82160" x="446088" y="3109913"/>
          <p14:tracePt t="82179" x="465138" y="3109913"/>
          <p14:tracePt t="82319" x="474663" y="3109913"/>
          <p14:tracePt t="82375" x="482600" y="3100388"/>
          <p14:tracePt t="82474" x="482600" y="3090863"/>
          <p14:tracePt t="82478" x="482600" y="3082925"/>
          <p14:tracePt t="82494" x="482600" y="3054350"/>
          <p14:tracePt t="82502" x="482600" y="3046413"/>
          <p14:tracePt t="82510" x="482600" y="3017838"/>
          <p14:tracePt t="82517" x="492125" y="3000375"/>
          <p14:tracePt t="82525" x="501650" y="2973388"/>
          <p14:tracePt t="82533" x="519113" y="2936875"/>
          <p14:tracePt t="82542" x="528638" y="2917825"/>
          <p14:tracePt t="82549" x="538163" y="2900363"/>
          <p14:tracePt t="82558" x="538163" y="2890838"/>
          <p14:tracePt t="82565" x="547688" y="2863850"/>
          <p14:tracePt t="82577" x="547688" y="2854325"/>
          <p14:tracePt t="82595" x="555625" y="2854325"/>
          <p14:tracePt t="82597" x="565150" y="2844800"/>
          <p14:tracePt t="82800" x="555625" y="2844800"/>
          <p14:tracePt t="82808" x="528638" y="2844800"/>
          <p14:tracePt t="82816" x="511175" y="2844800"/>
          <p14:tracePt t="82825" x="482600" y="2844800"/>
          <p14:tracePt t="82830" x="474663" y="2854325"/>
          <p14:tracePt t="82841" x="465138" y="2863850"/>
          <p14:tracePt t="82845" x="446088" y="2863850"/>
          <p14:tracePt t="82877" x="438150" y="2863850"/>
          <p14:tracePt t="82902" x="428625" y="2873375"/>
          <p14:tracePt t="83048" x="438150" y="2873375"/>
          <p14:tracePt t="83058" x="474663" y="2863850"/>
          <p14:tracePt t="83065" x="492125" y="2863850"/>
          <p14:tracePt t="83070" x="501650" y="2863850"/>
          <p14:tracePt t="83086" x="511175" y="2863850"/>
          <p14:tracePt t="83093" x="519113" y="2863850"/>
          <p14:tracePt t="83206" x="538163" y="2863850"/>
          <p14:tracePt t="83214" x="574675" y="2881313"/>
          <p14:tracePt t="83222" x="592138" y="2917825"/>
          <p14:tracePt t="83230" x="601663" y="2954338"/>
          <p14:tracePt t="83239" x="647700" y="3009900"/>
          <p14:tracePt t="83245" x="655638" y="3036888"/>
          <p14:tracePt t="83254" x="692150" y="3073400"/>
          <p14:tracePt t="83262" x="711200" y="3119438"/>
          <p14:tracePt t="83269" x="738188" y="3136900"/>
          <p14:tracePt t="83285" x="747713" y="3146425"/>
          <p14:tracePt t="83293" x="757238" y="3155950"/>
          <p14:tracePt t="83520" x="765175" y="3163888"/>
          <p14:tracePt t="83560" x="774700" y="3163888"/>
          <p14:tracePt t="83575" x="784225" y="3163888"/>
          <p14:tracePt t="83584" x="793750" y="3163888"/>
          <p14:tracePt t="83590" x="801688" y="3163888"/>
          <p14:tracePt t="83605" x="811213" y="3163888"/>
          <p14:tracePt t="83613" x="820738" y="3163888"/>
          <p14:tracePt t="83625" x="830263" y="3163888"/>
          <p14:tracePt t="83640" x="857250" y="3173413"/>
          <p14:tracePt t="83654" x="866775" y="3182938"/>
          <p14:tracePt t="83670" x="874713" y="3192463"/>
          <p14:tracePt t="83677" x="874713" y="3200400"/>
          <p14:tracePt t="83710" x="893763" y="3219450"/>
          <p14:tracePt t="83742" x="893763" y="3236913"/>
          <p14:tracePt t="83750" x="903288" y="3246438"/>
          <p14:tracePt t="83953" x="903288" y="3255963"/>
          <p14:tracePt t="83962" x="893763" y="3265488"/>
          <p14:tracePt t="83982" x="884238" y="3273425"/>
          <p14:tracePt t="83998" x="874713" y="3273425"/>
          <p14:tracePt t="84318" x="847725" y="3292475"/>
          <p14:tracePt t="84326" x="838200" y="3302000"/>
          <p14:tracePt t="84333" x="820738" y="3319463"/>
          <p14:tracePt t="84341" x="811213" y="3346450"/>
          <p14:tracePt t="84349" x="801688" y="3382963"/>
          <p14:tracePt t="84359" x="801688" y="3411538"/>
          <p14:tracePt t="84366" x="793750" y="3429000"/>
          <p14:tracePt t="84377" x="793750" y="3446463"/>
          <p14:tracePt t="84382" x="793750" y="3492500"/>
          <p14:tracePt t="84393" x="774700" y="3511550"/>
          <p14:tracePt t="84397" x="774700" y="3519488"/>
          <p14:tracePt t="84409" x="774700" y="3538538"/>
          <p14:tracePt t="84428" x="774700" y="3556000"/>
          <p14:tracePt t="84431" x="774700" y="3565525"/>
          <p14:tracePt t="84444" x="774700" y="3575050"/>
          <p14:tracePt t="84660" x="774700" y="3584575"/>
          <p14:tracePt t="84664" x="774700" y="3592513"/>
          <p14:tracePt t="84677" x="793750" y="3611563"/>
          <p14:tracePt t="84686" x="801688" y="3611563"/>
          <p14:tracePt t="84693" x="811213" y="3611563"/>
          <p14:tracePt t="84753" x="820738" y="3611563"/>
          <p14:tracePt t="84776" x="838200" y="3611563"/>
          <p14:tracePt t="84785" x="847725" y="3611563"/>
          <p14:tracePt t="84846" x="866775" y="3611563"/>
          <p14:tracePt t="85167" x="866775" y="3638550"/>
          <p14:tracePt t="85179" x="847725" y="3675063"/>
          <p14:tracePt t="85185" x="838200" y="3711575"/>
          <p14:tracePt t="85191" x="830263" y="3775075"/>
          <p14:tracePt t="85197" x="820738" y="3811588"/>
          <p14:tracePt t="85207" x="793750" y="3875088"/>
          <p14:tracePt t="85214" x="774700" y="3940175"/>
          <p14:tracePt t="85223" x="765175" y="3994150"/>
          <p14:tracePt t="85229" x="757238" y="4040188"/>
          <p14:tracePt t="85240" x="728663" y="4103688"/>
          <p14:tracePt t="85245" x="720725" y="4130675"/>
          <p14:tracePt t="85254" x="720725" y="4167188"/>
          <p14:tracePt t="85262" x="720725" y="4213225"/>
          <p14:tracePt t="85269" x="711200" y="4249738"/>
          <p14:tracePt t="85277" x="711200" y="4286250"/>
          <p14:tracePt t="85285" x="711200" y="4313238"/>
          <p14:tracePt t="85293" x="701675" y="4349750"/>
          <p14:tracePt t="85301" x="701675" y="4368800"/>
          <p14:tracePt t="85309" x="701675" y="4405313"/>
          <p14:tracePt t="85317" x="701675" y="4432300"/>
          <p14:tracePt t="85325" x="684213" y="4478338"/>
          <p14:tracePt t="85334" x="684213" y="4495800"/>
          <p14:tracePt t="85342" x="665163" y="4522788"/>
          <p14:tracePt t="85350" x="665163" y="4532313"/>
          <p14:tracePt t="85359" x="665163" y="4559300"/>
          <p14:tracePt t="85365" x="655638" y="4578350"/>
          <p14:tracePt t="85374" x="655638" y="4605338"/>
          <p14:tracePt t="85382" x="647700" y="4624388"/>
          <p14:tracePt t="85390" x="647700" y="4651375"/>
          <p14:tracePt t="85397" x="628650" y="4668838"/>
          <p14:tracePt t="85407" x="620713" y="4697413"/>
          <p14:tracePt t="85413" x="620713" y="4714875"/>
          <p14:tracePt t="85424" x="611188" y="4732338"/>
          <p14:tracePt t="85430" x="611188" y="4751388"/>
          <p14:tracePt t="85439" x="601663" y="4787900"/>
          <p14:tracePt t="85446" x="601663" y="4805363"/>
          <p14:tracePt t="85453" x="584200" y="4833938"/>
          <p14:tracePt t="85461" x="574675" y="4841875"/>
          <p14:tracePt t="85470" x="555625" y="4860925"/>
          <p14:tracePt t="85477" x="538163" y="4870450"/>
          <p14:tracePt t="85485" x="538163" y="4887913"/>
          <p14:tracePt t="85493" x="528638" y="4897438"/>
          <p14:tracePt t="85517" x="528638" y="4914900"/>
          <p14:tracePt t="85601" x="528638" y="4924425"/>
          <p14:tracePt t="85610" x="528638" y="4933950"/>
          <p14:tracePt t="85624" x="528638" y="4951413"/>
          <p14:tracePt t="85631" x="519113" y="4970463"/>
          <p14:tracePt t="85647" x="519113" y="5006975"/>
          <p14:tracePt t="85662" x="511175" y="5024438"/>
          <p14:tracePt t="85670" x="511175" y="5053013"/>
          <p14:tracePt t="85677" x="511175" y="5070475"/>
          <p14:tracePt t="85686" x="511175" y="5089525"/>
          <p14:tracePt t="85694" x="511175" y="5106988"/>
          <p14:tracePt t="85702" x="511175" y="5116513"/>
          <p14:tracePt t="85758" x="511175" y="5133975"/>
          <p14:tracePt t="85784" x="511175" y="5143500"/>
          <p14:tracePt t="85790" x="538163" y="5153025"/>
          <p14:tracePt t="85797" x="584200" y="5160963"/>
          <p14:tracePt t="85806" x="638175" y="5170488"/>
          <p14:tracePt t="85813" x="720725" y="5216525"/>
          <p14:tracePt t="85823" x="747713" y="5226050"/>
          <p14:tracePt t="85829" x="801688" y="5233988"/>
          <p14:tracePt t="85840" x="884238" y="5270500"/>
          <p14:tracePt t="85846" x="984250" y="5289550"/>
          <p14:tracePt t="85854" x="1076325" y="5343525"/>
          <p14:tracePt t="85861" x="1212850" y="5408613"/>
          <p14:tracePt t="85870" x="1312863" y="5435600"/>
          <p14:tracePt t="85878" x="1439863" y="5508625"/>
          <p14:tracePt t="85892" x="1541463" y="5545138"/>
          <p14:tracePt t="85893" x="1658938" y="5589588"/>
          <p14:tracePt t="85902" x="1751013" y="5635625"/>
          <p14:tracePt t="85909" x="1831975" y="5662613"/>
          <p14:tracePt t="85918" x="1878013" y="5681663"/>
          <p14:tracePt t="85925" x="1905000" y="5681663"/>
          <p14:tracePt t="86120" x="1914525" y="5691188"/>
          <p14:tracePt t="86223" x="1895475" y="5681663"/>
          <p14:tracePt t="86232" x="1878013" y="5662613"/>
          <p14:tracePt t="86240" x="1868488" y="5645150"/>
          <p14:tracePt t="86246" x="1851025" y="5599113"/>
          <p14:tracePt t="86255" x="1814513" y="5562600"/>
          <p14:tracePt t="86262" x="1795463" y="5508625"/>
          <p14:tracePt t="86269" x="1768475" y="5472113"/>
          <p14:tracePt t="86278" x="1758950" y="5453063"/>
          <p14:tracePt t="86288" x="1741488" y="5416550"/>
          <p14:tracePt t="86299" x="1741488" y="5408613"/>
          <p14:tracePt t="86316" x="1731963" y="5380038"/>
          <p14:tracePt t="86318" x="1722438" y="5372100"/>
          <p14:tracePt t="86593" x="1722438" y="5362575"/>
          <p14:tracePt t="86601" x="1722438" y="5353050"/>
          <p14:tracePt t="86613" x="1731963" y="5353050"/>
          <p14:tracePt t="86616" x="1741488" y="5343525"/>
          <p14:tracePt t="86625" x="1741488" y="5335588"/>
          <p14:tracePt t="86630" x="1751013" y="5335588"/>
          <p14:tracePt t="86640" x="1758950" y="5335588"/>
          <p14:tracePt t="86656" x="1768475" y="5335588"/>
          <p14:tracePt t="86661" x="1795463" y="5326063"/>
          <p14:tracePt t="86670" x="1804988" y="5326063"/>
          <p14:tracePt t="86678" x="1814513" y="5316538"/>
          <p14:tracePt t="86685" x="1841500" y="5307013"/>
          <p14:tracePt t="86693" x="1841500" y="5299075"/>
          <p14:tracePt t="86701" x="1851025" y="5289550"/>
          <p14:tracePt t="86710" x="1868488" y="5289550"/>
          <p14:tracePt t="86718" x="1887538" y="5280025"/>
          <p14:tracePt t="86741" x="1895475" y="5270500"/>
          <p14:tracePt t="87038" x="1924050" y="5243513"/>
          <p14:tracePt t="87045" x="1931988" y="5226050"/>
          <p14:tracePt t="87054" x="1941513" y="5226050"/>
          <p14:tracePt t="87062" x="1968500" y="5197475"/>
          <p14:tracePt t="87070" x="1997075" y="5180013"/>
          <p14:tracePt t="87078" x="2033588" y="5143500"/>
          <p14:tracePt t="87085" x="2060575" y="5126038"/>
          <p14:tracePt t="87095" x="2106613" y="5080000"/>
          <p14:tracePt t="87102" x="2133600" y="5060950"/>
          <p14:tracePt t="87111" x="2179638" y="5043488"/>
          <p14:tracePt t="87118" x="2197100" y="5016500"/>
          <p14:tracePt t="87126" x="2243138" y="4987925"/>
          <p14:tracePt t="87134" x="2279650" y="4979988"/>
          <p14:tracePt t="87142" x="2306638" y="4943475"/>
          <p14:tracePt t="87150" x="2316163" y="4933950"/>
          <p14:tracePt t="87158" x="2333625" y="4914900"/>
          <p14:tracePt t="87165" x="2360613" y="4897438"/>
          <p14:tracePt t="87173" x="2379663" y="4878388"/>
          <p14:tracePt t="87181" x="2406650" y="4860925"/>
          <p14:tracePt t="87191" x="2433638" y="4824413"/>
          <p14:tracePt t="87198" x="2443163" y="4824413"/>
          <p14:tracePt t="87208" x="2479675" y="4787900"/>
          <p14:tracePt t="87213" x="2489200" y="4778375"/>
          <p14:tracePt t="87225" x="2498725" y="4778375"/>
          <p14:tracePt t="87229" x="2516188" y="4778375"/>
          <p14:tracePt t="87240" x="2516188" y="4768850"/>
          <p14:tracePt t="87262" x="2525713" y="4760913"/>
          <p14:tracePt t="87390" x="2525713" y="4751388"/>
          <p14:tracePt t="87446" x="2516188" y="4741863"/>
          <p14:tracePt t="87454" x="2498725" y="4732338"/>
          <p14:tracePt t="87461" x="2479675" y="4732338"/>
          <p14:tracePt t="87469" x="2443163" y="4714875"/>
          <p14:tracePt t="87478" x="2416175" y="4705350"/>
          <p14:tracePt t="87485" x="2397125" y="4705350"/>
          <p14:tracePt t="87494" x="2370138" y="4697413"/>
          <p14:tracePt t="87502" x="2352675" y="4697413"/>
          <p14:tracePt t="87510" x="2333625" y="4687888"/>
          <p14:tracePt t="87534" x="2324100" y="4687888"/>
          <p14:tracePt t="87694" x="2316163" y="4678363"/>
          <p14:tracePt t="87702" x="2316163" y="4668838"/>
          <p14:tracePt t="87710" x="2316163" y="4660900"/>
          <p14:tracePt t="87719" x="2316163" y="4651375"/>
          <p14:tracePt t="87726" x="2316163" y="4632325"/>
          <p14:tracePt t="87742" x="2316163" y="4614863"/>
          <p14:tracePt t="87749" x="2316163" y="4595813"/>
          <p14:tracePt t="87758" x="2316163" y="4578350"/>
          <p14:tracePt t="87766" x="2316163" y="4568825"/>
          <p14:tracePt t="87773" x="2316163" y="4551363"/>
          <p14:tracePt t="87786" x="2316163" y="4541838"/>
          <p14:tracePt t="87798" x="2316163" y="4532313"/>
          <p14:tracePt t="87816" x="2316163" y="4495800"/>
          <p14:tracePt t="87829" x="2333625" y="4459288"/>
          <p14:tracePt t="87832" x="2333625" y="4441825"/>
          <p14:tracePt t="87852" x="2360613" y="4386263"/>
          <p14:tracePt t="87864" x="2370138" y="4286250"/>
          <p14:tracePt t="87872" x="2370138" y="4249738"/>
          <p14:tracePt t="87881" x="2389188" y="4203700"/>
          <p14:tracePt t="87900" x="2397125" y="4122738"/>
          <p14:tracePt t="87905" x="2406650" y="4086225"/>
          <p14:tracePt t="87915" x="2406650" y="4067175"/>
          <p14:tracePt t="87918" x="2425700" y="4013200"/>
          <p14:tracePt t="87934" x="2425700" y="3984625"/>
          <p14:tracePt t="87942" x="2425700" y="3948113"/>
          <p14:tracePt t="87952" x="2443163" y="3911600"/>
          <p14:tracePt t="87964" x="2452688" y="3894138"/>
          <p14:tracePt t="87968" x="2462213" y="3884613"/>
          <p14:tracePt t="87985" x="2489200" y="3830638"/>
          <p14:tracePt t="87993" x="2489200" y="3821113"/>
          <p14:tracePt t="87998" x="2498725" y="3803650"/>
          <p14:tracePt t="88009" x="2506663" y="3784600"/>
          <p14:tracePt t="88014" x="2516188" y="3775075"/>
          <p14:tracePt t="88026" x="2516188" y="3757613"/>
          <p14:tracePt t="88032" x="2533650" y="3738563"/>
          <p14:tracePt t="88040" x="2543175" y="3730625"/>
          <p14:tracePt t="88045" x="2552700" y="3711575"/>
          <p14:tracePt t="88053" x="2579688" y="3694113"/>
          <p14:tracePt t="88069" x="2598738" y="3675063"/>
          <p14:tracePt t="88077" x="2606675" y="3648075"/>
          <p14:tracePt t="88086" x="2635250" y="3629025"/>
          <p14:tracePt t="88094" x="2652713" y="3602038"/>
          <p14:tracePt t="88101" x="2662238" y="3584575"/>
          <p14:tracePt t="88109" x="2679700" y="3548063"/>
          <p14:tracePt t="88117" x="2689225" y="3538538"/>
          <p14:tracePt t="88126" x="2698750" y="3529013"/>
          <p14:tracePt t="88133" x="2716213" y="3511550"/>
          <p14:tracePt t="88165" x="2725738" y="3502025"/>
          <p14:tracePt t="88270" x="2735263" y="3511550"/>
          <p14:tracePt t="88277" x="2744788" y="3519488"/>
          <p14:tracePt t="88295" x="2744788" y="3529013"/>
          <p14:tracePt t="88306" x="2752725" y="3538538"/>
          <p14:tracePt t="88313" x="2762250" y="3548063"/>
          <p14:tracePt t="88414" x="2762250" y="3556000"/>
          <p14:tracePt t="88425" x="2762250" y="3575050"/>
          <p14:tracePt t="88431" x="2762250" y="3584575"/>
          <p14:tracePt t="88440" x="2762250" y="3592513"/>
          <p14:tracePt t="88454" x="2762250" y="3621088"/>
          <p14:tracePt t="88461" x="2762250" y="3629025"/>
          <p14:tracePt t="88475" x="2762250" y="3657600"/>
          <p14:tracePt t="88477" x="2771775" y="3675063"/>
          <p14:tracePt t="88485" x="2771775" y="3721100"/>
          <p14:tracePt t="88493" x="2781300" y="3738563"/>
          <p14:tracePt t="88501" x="2781300" y="3767138"/>
          <p14:tracePt t="88509" x="2781300" y="3803650"/>
          <p14:tracePt t="88517" x="2789238" y="3821113"/>
          <p14:tracePt t="88526" x="2808288" y="3884613"/>
          <p14:tracePt t="88533" x="2817813" y="3884613"/>
          <p14:tracePt t="88542" x="2825750" y="3911600"/>
          <p14:tracePt t="88550" x="2835275" y="3930650"/>
          <p14:tracePt t="88558" x="2871788" y="3976688"/>
          <p14:tracePt t="88566" x="2881313" y="3984625"/>
          <p14:tracePt t="88574" x="2881313" y="4003675"/>
          <p14:tracePt t="88581" x="2889250" y="4021138"/>
          <p14:tracePt t="88591" x="2908300" y="4040188"/>
          <p14:tracePt t="88597" x="2925763" y="4057650"/>
          <p14:tracePt t="88607" x="2935288" y="4067175"/>
          <p14:tracePt t="88614" x="2954338" y="4086225"/>
          <p14:tracePt t="88624" x="2971800" y="4103688"/>
          <p14:tracePt t="88629" x="2981325" y="4122738"/>
          <p14:tracePt t="88640" x="2998788" y="4140200"/>
          <p14:tracePt t="88646" x="3008313" y="4149725"/>
          <p14:tracePt t="88657" x="3027363" y="4176713"/>
          <p14:tracePt t="88662" x="3035300" y="4195763"/>
          <p14:tracePt t="88671" x="3044825" y="4203700"/>
          <p14:tracePt t="88678" x="3054350" y="4213225"/>
          <p14:tracePt t="88687" x="3063875" y="4222750"/>
          <p14:tracePt t="88693" x="3090863" y="4249738"/>
          <p14:tracePt t="88705" x="3090863" y="4259263"/>
          <p14:tracePt t="88709" x="3117850" y="4295775"/>
          <p14:tracePt t="88717" x="3136900" y="4313238"/>
          <p14:tracePt t="88725" x="3154363" y="4332288"/>
          <p14:tracePt t="88734" x="3163888" y="4340225"/>
          <p14:tracePt t="88741" x="3181350" y="4349750"/>
          <p14:tracePt t="88751" x="3181350" y="4359275"/>
          <p14:tracePt t="88758" x="3200400" y="4368800"/>
          <p14:tracePt t="88765" x="3208338" y="4376738"/>
          <p14:tracePt t="88797" x="3217863" y="4376738"/>
          <p14:tracePt t="88806" x="3227388" y="4376738"/>
          <p14:tracePt t="88814" x="3236913" y="4376738"/>
          <p14:tracePt t="88824" x="3254375" y="4386263"/>
          <p14:tracePt t="88830" x="3273425" y="4386263"/>
          <p14:tracePt t="88841" x="3300413" y="4386263"/>
          <p14:tracePt t="88845" x="3317875" y="4386263"/>
          <p14:tracePt t="88854" x="3346450" y="4395788"/>
          <p14:tracePt t="88861" x="3363913" y="4405313"/>
          <p14:tracePt t="88869" x="3419475" y="4422775"/>
          <p14:tracePt t="88891" x="3455988" y="4422775"/>
          <p14:tracePt t="88894" x="3473450" y="4422775"/>
          <p14:tracePt t="88902" x="3500438" y="4422775"/>
          <p14:tracePt t="88909" x="3546475" y="4432300"/>
          <p14:tracePt t="88918" x="3573463" y="4432300"/>
          <p14:tracePt t="88926" x="3600450" y="4432300"/>
          <p14:tracePt t="88933" x="3619500" y="4441825"/>
          <p14:tracePt t="88941" x="3665538" y="4441825"/>
          <p14:tracePt t="88949" x="3702050" y="4459288"/>
          <p14:tracePt t="88957" x="3719513" y="4459288"/>
          <p14:tracePt t="88966" x="3756025" y="4478338"/>
          <p14:tracePt t="88974" x="3810000" y="4486275"/>
          <p14:tracePt t="88981" x="3846513" y="4486275"/>
          <p14:tracePt t="88991" x="3902075" y="4486275"/>
          <p14:tracePt t="88997" x="3965575" y="4495800"/>
          <p14:tracePt t="89006" x="3992563" y="4532313"/>
          <p14:tracePt t="89015" x="4038600" y="4532313"/>
          <p14:tracePt t="89023" x="4094163" y="4532313"/>
          <p14:tracePt t="89029" x="4129088" y="4541838"/>
          <p14:tracePt t="89040" x="4175125" y="4541838"/>
          <p14:tracePt t="89045" x="4202113" y="4551363"/>
          <p14:tracePt t="89053" x="4257675" y="4551363"/>
          <p14:tracePt t="89062" x="4303713" y="4551363"/>
          <p14:tracePt t="89081" x="4394200" y="4559300"/>
          <p14:tracePt t="89086" x="4440238" y="4587875"/>
          <p14:tracePt t="89095" x="4457700" y="4587875"/>
          <p14:tracePt t="89102" x="4513263" y="4595813"/>
          <p14:tracePt t="89109" x="4557713" y="4595813"/>
          <p14:tracePt t="89117" x="4576763" y="4595813"/>
          <p14:tracePt t="89125" x="4613275" y="4605338"/>
          <p14:tracePt t="89134" x="4640263" y="4605338"/>
          <p14:tracePt t="89142" x="4667250" y="4614863"/>
          <p14:tracePt t="89150" x="4686300" y="4632325"/>
          <p14:tracePt t="89161" x="4695825" y="4632325"/>
          <p14:tracePt t="89175" x="4703763" y="4632325"/>
          <p14:tracePt t="89182" x="4722813" y="4641850"/>
          <p14:tracePt t="89190" x="4740275" y="4641850"/>
          <p14:tracePt t="89197" x="4759325" y="4651375"/>
          <p14:tracePt t="89206" x="4776788" y="4651375"/>
          <p14:tracePt t="89214" x="4795838" y="4651375"/>
          <p14:tracePt t="89223" x="4822825" y="4660900"/>
          <p14:tracePt t="89229" x="4832350" y="4660900"/>
          <p14:tracePt t="89240" x="4849813" y="4678363"/>
          <p14:tracePt t="89253" x="4876800" y="4678363"/>
          <p14:tracePt t="89261" x="4886325" y="4687888"/>
          <p14:tracePt t="89270" x="4895850" y="4687888"/>
          <p14:tracePt t="89277" x="4922838" y="4687888"/>
          <p14:tracePt t="89285" x="4941888" y="4687888"/>
          <p14:tracePt t="89293" x="4959350" y="4687888"/>
          <p14:tracePt t="89301" x="4986338" y="4687888"/>
          <p14:tracePt t="89310" x="5005388" y="4687888"/>
          <p14:tracePt t="89317" x="5022850" y="4687888"/>
          <p14:tracePt t="89326" x="5059363" y="4687888"/>
          <p14:tracePt t="89333" x="5105400" y="4687888"/>
          <p14:tracePt t="89342" x="5122863" y="4687888"/>
          <p14:tracePt t="89350" x="5159375" y="4687888"/>
          <p14:tracePt t="89358" x="5214938" y="4687888"/>
          <p14:tracePt t="89365" x="5268913" y="4687888"/>
          <p14:tracePt t="89373" x="5341938" y="4687888"/>
          <p14:tracePt t="89381" x="5424488" y="4705350"/>
          <p14:tracePt t="89390" x="5478463" y="4705350"/>
          <p14:tracePt t="89397" x="5588000" y="4705350"/>
          <p14:tracePt t="89406" x="5680075" y="4705350"/>
          <p14:tracePt t="89413" x="5770563" y="4705350"/>
          <p14:tracePt t="89424" x="5862638" y="4705350"/>
          <p14:tracePt t="89430" x="5916613" y="4705350"/>
          <p14:tracePt t="89440" x="5980113" y="4714875"/>
          <p14:tracePt t="89445" x="6072188" y="4741863"/>
          <p14:tracePt t="89456" x="6153150" y="4751388"/>
          <p14:tracePt t="89462" x="6226175" y="4751388"/>
          <p14:tracePt t="89469" x="6291263" y="4768850"/>
          <p14:tracePt t="89480" x="6362700" y="4778375"/>
          <p14:tracePt t="89488" x="6435725" y="4778375"/>
          <p14:tracePt t="89497" x="6518275" y="4805363"/>
          <p14:tracePt t="89504" x="6610350" y="4814888"/>
          <p14:tracePt t="89510" x="6700838" y="4814888"/>
          <p14:tracePt t="89518" x="6791325" y="4814888"/>
          <p14:tracePt t="89525" x="6900863" y="4814888"/>
          <p14:tracePt t="89534" x="7010400" y="4814888"/>
          <p14:tracePt t="89541" x="7138988" y="4814888"/>
          <p14:tracePt t="89552" x="7229475" y="4814888"/>
          <p14:tracePt t="89564" x="7339013" y="4814888"/>
          <p14:tracePt t="89569" x="7421563" y="4814888"/>
          <p14:tracePt t="89576" x="7494588" y="4814888"/>
          <p14:tracePt t="89584" x="7548563" y="4814888"/>
          <p14:tracePt t="89590" x="7585075" y="4814888"/>
          <p14:tracePt t="89597" x="7639050" y="4814888"/>
          <p14:tracePt t="89606" x="7658100" y="4814888"/>
          <p14:tracePt t="89613" x="7675563" y="4814888"/>
          <p14:tracePt t="89623" x="7694613" y="4814888"/>
          <p14:tracePt t="89629" x="7704138" y="4814888"/>
          <p14:tracePt t="89646" x="7731125" y="4814888"/>
          <p14:tracePt t="89661" x="7740650" y="4814888"/>
          <p14:tracePt t="89669" x="7748588" y="4814888"/>
          <p14:tracePt t="89694" x="7767638" y="4814888"/>
          <p14:tracePt t="89710" x="7777163" y="4814888"/>
          <p14:tracePt t="89726" x="7785100" y="4814888"/>
          <p14:tracePt t="89790" x="7804150" y="4805363"/>
          <p14:tracePt t="89797" x="7813675" y="4797425"/>
          <p14:tracePt t="89806" x="7821613" y="4778375"/>
          <p14:tracePt t="89830" x="7821613" y="4760913"/>
          <p14:tracePt t="89838" x="7831138" y="4732338"/>
          <p14:tracePt t="89845" x="7840663" y="4714875"/>
          <p14:tracePt t="89856" x="7850188" y="4678363"/>
          <p14:tracePt t="89861" x="7867650" y="4651375"/>
          <p14:tracePt t="89870" x="7877175" y="4624388"/>
          <p14:tracePt t="89891" x="7913688" y="4551363"/>
          <p14:tracePt t="89893" x="7931150" y="4505325"/>
          <p14:tracePt t="89901" x="7958138" y="4459288"/>
          <p14:tracePt t="89910" x="7967663" y="4449763"/>
          <p14:tracePt t="89917" x="7994650" y="4413250"/>
          <p14:tracePt t="89925" x="8031163" y="4359275"/>
          <p14:tracePt t="89934" x="8040688" y="4340225"/>
          <p14:tracePt t="89942" x="8050213" y="4313238"/>
          <p14:tracePt t="89950" x="8086725" y="4259263"/>
          <p14:tracePt t="89958" x="8096250" y="4232275"/>
          <p14:tracePt t="89966" x="8140700" y="4176713"/>
          <p14:tracePt t="89974" x="8159750" y="4149725"/>
          <p14:tracePt t="89981" x="8177213" y="4122738"/>
          <p14:tracePt t="89996" x="8186738" y="4094163"/>
          <p14:tracePt t="90002" x="8213725" y="4040188"/>
          <p14:tracePt t="90009" x="8213725" y="4030663"/>
          <p14:tracePt t="90015" x="8232775" y="4003675"/>
          <p14:tracePt t="90024" x="8240713" y="3984625"/>
          <p14:tracePt t="90030" x="8250238" y="3976688"/>
          <p14:tracePt t="90040" x="8259763" y="3948113"/>
          <p14:tracePt t="90046" x="8259763" y="3940175"/>
          <p14:tracePt t="90057" x="8277225" y="3911600"/>
          <p14:tracePt t="90062" x="8277225" y="3894138"/>
          <p14:tracePt t="90069" x="8277225" y="3857625"/>
          <p14:tracePt t="90079" x="8286750" y="3840163"/>
          <p14:tracePt t="90088" x="8286750" y="3794125"/>
          <p14:tracePt t="90101" x="8286750" y="3767138"/>
          <p14:tracePt t="90104" x="8286750" y="3748088"/>
          <p14:tracePt t="90110" x="8286750" y="3711575"/>
          <p14:tracePt t="90118" x="8286750" y="3694113"/>
          <p14:tracePt t="90125" x="8286750" y="3665538"/>
          <p14:tracePt t="90133" x="8286750" y="3648075"/>
          <p14:tracePt t="90141" x="8286750" y="3611563"/>
          <p14:tracePt t="90149" x="8286750" y="3602038"/>
          <p14:tracePt t="90159" x="8286750" y="3584575"/>
          <p14:tracePt t="90165" x="8296275" y="3565525"/>
          <p14:tracePt t="90174" x="8296275" y="3529013"/>
          <p14:tracePt t="90182" x="8296275" y="3511550"/>
          <p14:tracePt t="90197" x="8296275" y="3482975"/>
          <p14:tracePt t="90206" x="8296275" y="3475038"/>
          <p14:tracePt t="90213" x="8296275" y="3446463"/>
          <p14:tracePt t="90223" x="8296275" y="3438525"/>
          <p14:tracePt t="90229" x="8296275" y="3419475"/>
          <p14:tracePt t="90240" x="8296275" y="3392488"/>
          <p14:tracePt t="90245" x="8296275" y="3382963"/>
          <p14:tracePt t="90253" x="8296275" y="3375025"/>
          <p14:tracePt t="90262" x="8296275" y="3365500"/>
          <p14:tracePt t="90270" x="8296275" y="3355975"/>
          <p14:tracePt t="90278" x="8296275" y="3346450"/>
          <p14:tracePt t="90285" x="8286750" y="3328988"/>
          <p14:tracePt t="90293" x="8277225" y="3319463"/>
          <p14:tracePt t="90302" x="8269288" y="3309938"/>
          <p14:tracePt t="90310" x="8250238" y="3292475"/>
          <p14:tracePt t="90317" x="8223250" y="3265488"/>
          <p14:tracePt t="90326" x="8204200" y="3246438"/>
          <p14:tracePt t="90333" x="8169275" y="3228975"/>
          <p14:tracePt t="90341" x="8150225" y="3200400"/>
          <p14:tracePt t="90350" x="8132763" y="3192463"/>
          <p14:tracePt t="90357" x="8113713" y="3163888"/>
          <p14:tracePt t="90365" x="8096250" y="3146425"/>
          <p14:tracePt t="90375" x="8086725" y="3127375"/>
          <p14:tracePt t="90383" x="8077200" y="3109913"/>
          <p14:tracePt t="90394" x="8067675" y="3073400"/>
          <p14:tracePt t="90399" x="8059738" y="3054350"/>
          <p14:tracePt t="90412" x="8050213" y="3054350"/>
          <p14:tracePt t="90415" x="8040688" y="3027363"/>
          <p14:tracePt t="90427" x="8040688" y="3017838"/>
          <p14:tracePt t="90430" x="8031163" y="2990850"/>
          <p14:tracePt t="90442" x="8031163" y="2982913"/>
          <p14:tracePt t="90446" x="8031163" y="2963863"/>
          <p14:tracePt t="90457" x="8023225" y="2936875"/>
          <p14:tracePt t="90462" x="8023225" y="2927350"/>
          <p14:tracePt t="90474" x="8004175" y="2900363"/>
          <p14:tracePt t="90477" x="8004175" y="2890838"/>
          <p14:tracePt t="90485" x="8004175" y="2881313"/>
          <p14:tracePt t="90493" x="7994650" y="2881313"/>
          <p14:tracePt t="90550" x="7986713" y="2873375"/>
          <p14:tracePt t="90558" x="7977188" y="2873375"/>
          <p14:tracePt t="90566" x="7940675" y="2863850"/>
          <p14:tracePt t="90575" x="7921625" y="2844800"/>
          <p14:tracePt t="90582" x="7904163" y="2844800"/>
          <p14:tracePt t="90593" x="7877175" y="2844800"/>
          <p14:tracePt t="90598" x="7831138" y="2844800"/>
          <p14:tracePt t="90610" x="7794625" y="2844800"/>
          <p14:tracePt t="90615" x="7740650" y="2844800"/>
          <p14:tracePt t="90627" x="7694613" y="2844800"/>
          <p14:tracePt t="90631" x="7631113" y="2844800"/>
          <p14:tracePt t="90643" x="7575550" y="2844800"/>
          <p14:tracePt t="90646" x="7512050" y="2844800"/>
          <p14:tracePt t="90657" x="7458075" y="2854325"/>
          <p14:tracePt t="90661" x="7392988" y="2854325"/>
          <p14:tracePt t="90669" x="7366000" y="2863850"/>
          <p14:tracePt t="90678" x="7356475" y="2863850"/>
          <p14:tracePt t="90770" x="7348538" y="2873375"/>
          <p14:tracePt t="90889" x="7312025" y="2890838"/>
          <p14:tracePt t="90912" x="7283450" y="2900363"/>
          <p14:tracePt t="90919" x="7265988" y="2909888"/>
          <p14:tracePt t="90927" x="7256463" y="2909888"/>
          <p14:tracePt t="90934" x="7239000" y="2917825"/>
          <p14:tracePt t="90941" x="7219950" y="2917825"/>
          <p14:tracePt t="90950" x="7192963" y="2936875"/>
          <p14:tracePt t="90957" x="7183438" y="2946400"/>
          <p14:tracePt t="90966" x="7165975" y="2954338"/>
          <p14:tracePt t="90974" x="7146925" y="2963863"/>
          <p14:tracePt t="90981" x="7129463" y="2982913"/>
          <p14:tracePt t="90989" x="7119938" y="2990850"/>
          <p14:tracePt t="90998" x="7110413" y="3000375"/>
          <p14:tracePt t="91014" x="7102475" y="3027363"/>
          <p14:tracePt t="91030" x="7092950" y="3036888"/>
          <p14:tracePt t="91054" x="7083425" y="3054350"/>
          <p14:tracePt t="91070" x="7083425" y="3073400"/>
          <p14:tracePt t="91078" x="7083425" y="3082925"/>
          <p14:tracePt t="91095" x="7083425" y="3100388"/>
          <p14:tracePt t="91110" x="7092950" y="3119438"/>
          <p14:tracePt t="91133" x="7102475" y="3119438"/>
          <p14:tracePt t="91141" x="7129463" y="3119438"/>
          <p14:tracePt t="91150" x="7146925" y="3119438"/>
          <p14:tracePt t="91159" x="7175500" y="3119438"/>
          <p14:tracePt t="91165" x="7192963" y="3119438"/>
          <p14:tracePt t="91173" x="7219950" y="3119438"/>
          <p14:tracePt t="91181" x="7229475" y="3119438"/>
          <p14:tracePt t="91189" x="7265988" y="3119438"/>
          <p14:tracePt t="91207" x="7283450" y="3119438"/>
          <p14:tracePt t="91213" x="7302500" y="3119438"/>
          <p14:tracePt t="91223" x="7312025" y="3119438"/>
          <p14:tracePt t="91286" x="7319963" y="3119438"/>
          <p14:tracePt t="91293" x="7329488" y="3119438"/>
          <p14:tracePt t="91310" x="7339013" y="3119438"/>
          <p14:tracePt t="91318" x="7348538" y="3119438"/>
          <p14:tracePt t="91326" x="7356475" y="3119438"/>
          <p14:tracePt t="91341" x="7366000" y="3119438"/>
          <p14:tracePt t="91358" x="7392988" y="3109913"/>
          <p14:tracePt t="91374" x="7412038" y="3109913"/>
          <p14:tracePt t="91381" x="7429500" y="3109913"/>
          <p14:tracePt t="91390" x="7448550" y="3100388"/>
          <p14:tracePt t="91397" x="7458075" y="3100388"/>
          <p14:tracePt t="91408" x="7475538" y="3082925"/>
          <p14:tracePt t="91422" x="7485063" y="3082925"/>
          <p14:tracePt t="91429" x="7494588" y="3082925"/>
          <p14:tracePt t="91439" x="7512050" y="3082925"/>
          <p14:tracePt t="91457" x="7521575" y="3082925"/>
          <p14:tracePt t="91473" x="7531100" y="3082925"/>
          <p14:tracePt t="91493" x="7548563" y="3082925"/>
          <p14:tracePt t="91509" x="7558088" y="3082925"/>
          <p14:tracePt t="91518" x="7575550" y="3082925"/>
          <p14:tracePt t="91526" x="7594600" y="3082925"/>
          <p14:tracePt t="91536" x="7612063" y="3082925"/>
          <p14:tracePt t="91542" x="7621588" y="3082925"/>
          <p14:tracePt t="91550" x="7631113" y="3082925"/>
          <p14:tracePt t="91558" x="7639050" y="3082925"/>
          <p14:tracePt t="91566" x="7648575" y="3082925"/>
          <p14:tracePt t="91574" x="7658100" y="3082925"/>
          <p14:tracePt t="91582" x="7675563" y="3082925"/>
          <p14:tracePt t="91597" x="7685088" y="3082925"/>
          <p14:tracePt t="91613" x="7694613" y="3082925"/>
          <p14:tracePt t="91661" x="7712075" y="3082925"/>
          <p14:tracePt t="91669" x="7721600" y="3082925"/>
          <p14:tracePt t="91677" x="7731125" y="3082925"/>
          <p14:tracePt t="91693" x="7740650" y="3082925"/>
          <p14:tracePt t="91702" x="7758113" y="3082925"/>
          <p14:tracePt t="91831" x="7740650" y="3082925"/>
          <p14:tracePt t="91839" x="7731125" y="3082925"/>
          <p14:tracePt t="91919" x="7721600" y="3082925"/>
          <p14:tracePt t="91935" x="7712075" y="3082925"/>
          <p14:tracePt t="91967" x="7704138" y="3073400"/>
          <p14:tracePt t="91985" x="7704138" y="3063875"/>
          <p14:tracePt t="91992" x="7704138" y="3046413"/>
          <p14:tracePt t="91999" x="7704138" y="3036888"/>
          <p14:tracePt t="92008" x="7704138" y="3017838"/>
          <p14:tracePt t="92015" x="7704138" y="3009900"/>
          <p14:tracePt t="92023" x="7704138" y="3000375"/>
          <p14:tracePt t="92030" x="7704138" y="2990850"/>
          <p14:tracePt t="92039" x="7704138" y="2982913"/>
          <p14:tracePt t="92046" x="7704138" y="2963863"/>
          <p14:tracePt t="92062" x="7704138" y="2954338"/>
          <p14:tracePt t="92086" x="7712075" y="2946400"/>
          <p14:tracePt t="92101" x="7721600" y="2946400"/>
          <p14:tracePt t="92109" x="7731125" y="2946400"/>
          <p14:tracePt t="92117" x="7758113" y="2946400"/>
          <p14:tracePt t="92125" x="7777163" y="2936875"/>
          <p14:tracePt t="92133" x="7804150" y="2936875"/>
          <p14:tracePt t="92141" x="7821613" y="2936875"/>
          <p14:tracePt t="92150" x="7850188" y="2909888"/>
          <p14:tracePt t="92160" x="7867650" y="2909888"/>
          <p14:tracePt t="92165" x="7894638" y="2909888"/>
          <p14:tracePt t="92173" x="7904163" y="2909888"/>
          <p14:tracePt t="92182" x="7921625" y="2909888"/>
          <p14:tracePt t="92190" x="7940675" y="2909888"/>
          <p14:tracePt t="92257" x="7950200" y="2909888"/>
          <p14:tracePt t="92270" x="7986713" y="2909888"/>
          <p14:tracePt t="92278" x="8004175" y="2927350"/>
          <p14:tracePt t="92285" x="8004175" y="2936875"/>
          <p14:tracePt t="92293" x="8013700" y="2954338"/>
          <p14:tracePt t="92302" x="8013700" y="3000375"/>
          <p14:tracePt t="92310" x="8023225" y="3017838"/>
          <p14:tracePt t="92319" x="8023225" y="3046413"/>
          <p14:tracePt t="92329" x="8023225" y="3063875"/>
          <p14:tracePt t="92336" x="8023225" y="3082925"/>
          <p14:tracePt t="92345" x="8023225" y="3100388"/>
          <p14:tracePt t="92358" x="8023225" y="3109913"/>
          <p14:tracePt t="92368" x="8013700" y="3119438"/>
          <p14:tracePt t="92414" x="8004175" y="3119438"/>
          <p14:tracePt t="92422" x="7986713" y="3127375"/>
          <p14:tracePt t="92430" x="7967663" y="3146425"/>
          <p14:tracePt t="92438" x="7958138" y="3146425"/>
          <p14:tracePt t="92446" x="7950200" y="3146425"/>
          <p14:tracePt t="92456" x="7921625" y="3155950"/>
          <p14:tracePt t="92470" x="7913688" y="3155950"/>
          <p14:tracePt t="92584" x="7904163" y="3155950"/>
          <p14:tracePt t="92598" x="7904163" y="3146425"/>
          <p14:tracePt t="92606" x="7904163" y="3127375"/>
          <p14:tracePt t="92622" x="7904163" y="3100388"/>
          <p14:tracePt t="92629" x="7904163" y="3090863"/>
          <p14:tracePt t="92640" x="7904163" y="3082925"/>
          <p14:tracePt t="92645" x="7904163" y="3073400"/>
          <p14:tracePt t="92657" x="7904163" y="3063875"/>
          <p14:tracePt t="92661" x="7904163" y="3054350"/>
          <p14:tracePt t="92677" x="7904163" y="3046413"/>
          <p14:tracePt t="92768" x="7904163" y="3027363"/>
          <p14:tracePt t="92775" x="7904163" y="3017838"/>
          <p14:tracePt t="92798" x="7904163" y="3009900"/>
          <p14:tracePt t="92807" x="7913688" y="3000375"/>
          <p14:tracePt t="92814" x="7913688" y="2990850"/>
          <p14:tracePt t="92825" x="7913688" y="2982913"/>
          <p14:tracePt t="92830" x="7921625" y="2973388"/>
          <p14:tracePt t="92842" x="7931150" y="2963863"/>
          <p14:tracePt t="92860" x="7950200" y="2946400"/>
          <p14:tracePt t="92874" x="7958138" y="2946400"/>
          <p14:tracePt t="92878" x="7967663" y="2936875"/>
          <p14:tracePt t="92894" x="7977188" y="2927350"/>
          <p14:tracePt t="92976" x="7986713" y="2927350"/>
          <p14:tracePt t="92989" x="7986713" y="2936875"/>
          <p14:tracePt t="92991" x="7986713" y="2946400"/>
          <p14:tracePt t="92998" x="7986713" y="2963863"/>
          <p14:tracePt t="93006" x="7986713" y="3000375"/>
          <p14:tracePt t="93014" x="7986713" y="3027363"/>
          <p14:tracePt t="93022" x="7986713" y="3046413"/>
          <p14:tracePt t="93029" x="7977188" y="3082925"/>
          <p14:tracePt t="93039" x="7950200" y="3109913"/>
          <p14:tracePt t="93045" x="7940675" y="3119438"/>
          <p14:tracePt t="93055" x="7921625" y="3136900"/>
          <p14:tracePt t="93168" x="7913688" y="3136900"/>
          <p14:tracePt t="93178" x="7904163" y="3146425"/>
          <p14:tracePt t="93213" x="7894638" y="3146425"/>
          <p14:tracePt t="93230" x="7885113" y="3146425"/>
          <p14:tracePt t="93237" x="7877175" y="3146425"/>
          <p14:tracePt t="93254" x="7867650" y="3146425"/>
          <p14:tracePt t="93333" x="7858125" y="3146425"/>
          <p14:tracePt t="93350" x="7858125" y="3127375"/>
          <p14:tracePt t="93365" x="7867650" y="3090863"/>
          <p14:tracePt t="93373" x="7877175" y="3082925"/>
          <p14:tracePt t="93382" x="7885113" y="3082925"/>
          <p14:tracePt t="93558" x="7885113" y="3090863"/>
          <p14:tracePt t="93566" x="7877175" y="3090863"/>
          <p14:tracePt t="93574" x="7867650" y="3100388"/>
          <p14:tracePt t="93582" x="7858125" y="3100388"/>
          <p14:tracePt t="93590" x="7840663" y="3119438"/>
          <p14:tracePt t="93606" x="7831138" y="3119438"/>
          <p14:tracePt t="93629" x="7821613" y="3119438"/>
          <p14:tracePt t="93882" x="7794625" y="3127375"/>
          <p14:tracePt t="93893" x="7777163" y="3127375"/>
          <p14:tracePt t="93899" x="7731125" y="3127375"/>
          <p14:tracePt t="93909" x="7648575" y="3127375"/>
          <p14:tracePt t="93918" x="7612063" y="3127375"/>
          <p14:tracePt t="93926" x="7567613" y="3127375"/>
          <p14:tracePt t="93933" x="7531100" y="3127375"/>
          <p14:tracePt t="93941" x="7475538" y="3127375"/>
          <p14:tracePt t="93949" x="7458075" y="3127375"/>
          <p14:tracePt t="93957" x="7429500" y="3127375"/>
          <p14:tracePt t="93965" x="7412038" y="3127375"/>
          <p14:tracePt t="93973" x="7392988" y="3127375"/>
          <p14:tracePt t="93989" x="7385050" y="3127375"/>
          <p14:tracePt t="94005" x="7366000" y="3127375"/>
          <p14:tracePt t="94023" x="7356475" y="3119438"/>
          <p14:tracePt t="94031" x="7348538" y="3119438"/>
          <p14:tracePt t="94054" x="7339013" y="3109913"/>
          <p14:tracePt t="94078" x="7329488" y="3109913"/>
          <p14:tracePt t="94343" x="7329488" y="3100388"/>
          <p14:tracePt t="95814" x="7339013" y="3073400"/>
          <p14:tracePt t="95822" x="7356475" y="3063875"/>
          <p14:tracePt t="95830" x="7375525" y="3046413"/>
          <p14:tracePt t="95838" x="7402513" y="3017838"/>
          <p14:tracePt t="95846" x="7421563" y="3009900"/>
          <p14:tracePt t="95857" x="7458075" y="2990850"/>
          <p14:tracePt t="95862" x="7494588" y="2973388"/>
          <p14:tracePt t="95873" x="7502525" y="2963863"/>
          <p14:tracePt t="95877" x="7512050" y="2954338"/>
          <p14:tracePt t="95895" x="7531100" y="2936875"/>
          <p14:tracePt t="95905" x="7539038" y="2927350"/>
          <p14:tracePt t="95922" x="7548563" y="2917825"/>
          <p14:tracePt t="95950" x="7558088" y="2909888"/>
          <p14:tracePt t="95982" x="7575550" y="2900363"/>
          <p14:tracePt t="95998" x="7575550" y="2890838"/>
          <p14:tracePt t="96006" x="7585075" y="2881313"/>
          <p14:tracePt t="96014" x="7602538" y="2863850"/>
          <p14:tracePt t="96023" x="7612063" y="2854325"/>
          <p14:tracePt t="96030" x="7621588" y="2844800"/>
          <p14:tracePt t="96039" x="7631113" y="2836863"/>
          <p14:tracePt t="96047" x="7648575" y="2817813"/>
          <p14:tracePt t="96056" x="7658100" y="2817813"/>
          <p14:tracePt t="96184" x="7658100" y="2808288"/>
          <p14:tracePt t="96197" x="7667625" y="2800350"/>
          <p14:tracePt t="96206" x="7675563" y="2781300"/>
          <p14:tracePt t="96222" x="7694613" y="2763838"/>
          <p14:tracePt t="96240" x="7704138" y="2754313"/>
          <p14:tracePt t="96248" x="7704138" y="2744788"/>
          <p14:tracePt t="96259" x="7712075" y="2735263"/>
          <p14:tracePt t="96430" x="7712075" y="2727325"/>
          <p14:tracePt t="96446" x="7721600" y="2698750"/>
          <p14:tracePt t="96461" x="7731125" y="2681288"/>
          <p14:tracePt t="96470" x="7740650" y="2671763"/>
          <p14:tracePt t="96477" x="7740650" y="2662238"/>
          <p14:tracePt t="96494" x="7748588" y="2654300"/>
          <p14:tracePt t="96702" x="7748588" y="2644775"/>
          <p14:tracePt t="96709" x="7767638" y="2625725"/>
          <p14:tracePt t="96719" x="7785100" y="2608263"/>
          <p14:tracePt t="96726" x="7794625" y="2598738"/>
          <p14:tracePt t="96735" x="7821613" y="2589213"/>
          <p14:tracePt t="96741" x="7850188" y="2581275"/>
          <p14:tracePt t="96750" x="7894638" y="2554288"/>
          <p14:tracePt t="96757" x="7904163" y="2554288"/>
          <p14:tracePt t="96765" x="7921625" y="2544763"/>
          <p14:tracePt t="96774" x="7950200" y="2525713"/>
          <p14:tracePt t="96783" x="7967663" y="2525713"/>
          <p14:tracePt t="96789" x="7977188" y="2525713"/>
          <p14:tracePt t="96798" x="7977188" y="2517775"/>
          <p14:tracePt t="96959" x="7986713" y="2508250"/>
          <p14:tracePt t="97008" x="7994650" y="2498725"/>
          <p14:tracePt t="97143" x="7994650" y="2471738"/>
          <p14:tracePt t="97152" x="7994650" y="2462213"/>
          <p14:tracePt t="97163" x="7994650" y="2452688"/>
          <p14:tracePt t="97165" x="7994650" y="2444750"/>
          <p14:tracePt t="97173" x="8004175" y="2425700"/>
          <p14:tracePt t="97181" x="8013700" y="2416175"/>
          <p14:tracePt t="97189" x="8023225" y="2398713"/>
          <p14:tracePt t="97197" x="8023225" y="2389188"/>
          <p14:tracePt t="97205" x="8031163" y="2371725"/>
          <p14:tracePt t="97213" x="8040688" y="2362200"/>
          <p14:tracePt t="97222" x="8040688" y="2352675"/>
          <p14:tracePt t="97476" x="8040688" y="2343150"/>
          <p14:tracePt t="97486" x="8040688" y="2306638"/>
          <p14:tracePt t="97494" x="8040688" y="2298700"/>
          <p14:tracePt t="97510" x="8040688" y="2270125"/>
          <p14:tracePt t="97517" x="8050213" y="2262188"/>
          <p14:tracePt t="97526" x="8050213" y="2252663"/>
          <p14:tracePt t="97646" x="8050213" y="2243138"/>
          <p14:tracePt t="97654" x="8059738" y="2225675"/>
          <p14:tracePt t="97670" x="8059738" y="2206625"/>
          <p14:tracePt t="97694" x="8067675" y="2189163"/>
          <p14:tracePt t="97703" x="8067675" y="2179638"/>
          <p14:tracePt t="97709" x="8067675" y="2170113"/>
          <p14:tracePt t="98227" x="8050213" y="2152650"/>
          <p14:tracePt t="98237" x="8013700" y="2143125"/>
          <p14:tracePt t="98240" x="7977188" y="2125663"/>
          <p14:tracePt t="98247" x="7950200" y="2125663"/>
          <p14:tracePt t="98256" x="7894638" y="2097088"/>
          <p14:tracePt t="98261" x="7850188" y="2089150"/>
          <p14:tracePt t="98272" x="7840663" y="2079625"/>
          <p14:tracePt t="98278" x="7804150" y="2060575"/>
          <p14:tracePt t="98295" x="7767638" y="2033588"/>
          <p14:tracePt t="98307" x="7740650" y="2016125"/>
          <p14:tracePt t="98310" x="7721600" y="2006600"/>
          <p14:tracePt t="98318" x="7694613" y="1987550"/>
          <p14:tracePt t="98325" x="7685088" y="1979613"/>
          <p14:tracePt t="98333" x="7667625" y="1960563"/>
          <p14:tracePt t="98341" x="7648575" y="1943100"/>
          <p14:tracePt t="98349" x="7639050" y="1933575"/>
          <p14:tracePt t="98357" x="7631113" y="1924050"/>
          <p14:tracePt t="98365" x="7621588" y="1914525"/>
          <p14:tracePt t="98374" x="7602538" y="1897063"/>
          <p14:tracePt t="98382" x="7594600" y="1887538"/>
          <p14:tracePt t="98398" x="7585075" y="1878013"/>
          <p14:tracePt t="98405" x="7567613" y="1860550"/>
          <p14:tracePt t="98413" x="7558088" y="1851025"/>
          <p14:tracePt t="98423" x="7548563" y="1841500"/>
          <p14:tracePt t="98429" x="7531100" y="1824038"/>
          <p14:tracePt t="98438" x="7512050" y="1804988"/>
          <p14:tracePt t="98455" x="7502525" y="1797050"/>
          <p14:tracePt t="98462" x="7494588" y="1787525"/>
          <p14:tracePt t="98472" x="7485063" y="1778000"/>
          <p14:tracePt t="98478" x="7475538" y="1768475"/>
          <p14:tracePt t="98501" x="7475538" y="1760538"/>
          <p14:tracePt t="98753" x="7466013" y="1760538"/>
          <p14:tracePt t="98760" x="7458075" y="1760538"/>
          <p14:tracePt t="98765" x="7448550" y="1760538"/>
          <p14:tracePt t="98773" x="7429500" y="1760538"/>
          <p14:tracePt t="98781" x="7421563" y="1768475"/>
          <p14:tracePt t="98789" x="7402513" y="1768475"/>
          <p14:tracePt t="98806" x="7402513" y="1778000"/>
          <p14:tracePt t="99136" x="7392988" y="1768475"/>
          <p14:tracePt t="99145" x="7392988" y="1731963"/>
          <p14:tracePt t="99152" x="7392988" y="1714500"/>
          <p14:tracePt t="99162" x="7392988" y="1704975"/>
          <p14:tracePt t="99165" x="7392988" y="1687513"/>
          <p14:tracePt t="99173" x="7392988" y="1668463"/>
          <p14:tracePt t="99181" x="7392988" y="1651000"/>
          <p14:tracePt t="99189" x="7392988" y="1641475"/>
          <p14:tracePt t="99205" x="7392988" y="1631950"/>
          <p14:tracePt t="99213" x="7392988" y="1624013"/>
          <p14:tracePt t="99229" x="7385050" y="1614488"/>
          <p14:tracePt t="99245" x="7375525" y="1614488"/>
          <p14:tracePt t="99261" x="7375525" y="1604963"/>
          <p14:tracePt t="99277" x="7375525" y="1595438"/>
          <p14:tracePt t="99293" x="7366000" y="1577975"/>
          <p14:tracePt t="99301" x="7366000" y="1568450"/>
          <p14:tracePt t="99309" x="7366000" y="1558925"/>
          <p14:tracePt t="99317" x="7356475" y="1541463"/>
          <p14:tracePt t="99334" x="7356475" y="1522413"/>
          <p14:tracePt t="99342" x="7348538" y="1504950"/>
          <p14:tracePt t="99359" x="7329488" y="1477963"/>
          <p14:tracePt t="99374" x="7329488" y="1468438"/>
          <p14:tracePt t="99381" x="7319963" y="1458913"/>
          <p14:tracePt t="99390" x="7319963" y="1449388"/>
          <p14:tracePt t="99397" x="7319963" y="1441450"/>
          <p14:tracePt t="99407" x="7319963" y="1431925"/>
          <p14:tracePt t="99413" x="7319963" y="1422400"/>
          <p14:tracePt t="99429" x="7319963" y="1412875"/>
          <p14:tracePt t="99439" x="7312025" y="1404938"/>
          <p14:tracePt t="99446" x="7312025" y="1395413"/>
          <p14:tracePt t="99592" x="7312025" y="1385888"/>
          <p14:tracePt t="99646" x="7302500" y="1376363"/>
          <p14:tracePt t="99653" x="7292975" y="1376363"/>
          <p14:tracePt t="99661" x="7283450" y="1376363"/>
          <p14:tracePt t="99670" x="7275513" y="1376363"/>
          <p14:tracePt t="99677" x="7256463" y="1385888"/>
          <p14:tracePt t="99689" x="7239000" y="1395413"/>
          <p14:tracePt t="99693" x="7229475" y="1404938"/>
          <p14:tracePt t="99709" x="7202488" y="1412875"/>
          <p14:tracePt t="99717" x="7183438" y="1431925"/>
          <p14:tracePt t="99725" x="7156450" y="1441450"/>
          <p14:tracePt t="99734" x="7129463" y="1449388"/>
          <p14:tracePt t="99742" x="7102475" y="1458913"/>
          <p14:tracePt t="99749" x="7046913" y="1495425"/>
          <p14:tracePt t="99757" x="7029450" y="1514475"/>
          <p14:tracePt t="99766" x="6964363" y="1550988"/>
          <p14:tracePt t="99773" x="6937375" y="1558925"/>
          <p14:tracePt t="99783" x="6919913" y="1568450"/>
          <p14:tracePt t="99790" x="6900863" y="1568450"/>
          <p14:tracePt t="99797" x="6892925" y="1568450"/>
          <p14:tracePt t="99853" x="6873875" y="1550988"/>
          <p14:tracePt t="99862" x="6864350" y="1495425"/>
          <p14:tracePt t="99870" x="6827838" y="1458913"/>
          <p14:tracePt t="99891" x="6819900" y="1368425"/>
          <p14:tracePt t="99895" x="6810375" y="1303338"/>
          <p14:tracePt t="99903" x="6773863" y="1258888"/>
          <p14:tracePt t="99910" x="6764338" y="1249363"/>
          <p14:tracePt t="99920" x="6754813" y="1222375"/>
          <p14:tracePt t="99928" x="6746875" y="1203325"/>
          <p14:tracePt t="99936" x="6737350" y="1203325"/>
          <p14:tracePt t="99950" x="6727825" y="1203325"/>
          <p14:tracePt t="99958" x="6710363" y="1203325"/>
          <p14:tracePt t="99966" x="6700838" y="1203325"/>
          <p14:tracePt t="99974" x="6681788" y="1203325"/>
          <p14:tracePt t="99982" x="6673850" y="1195388"/>
          <p14:tracePt t="99989" x="6673850" y="1185863"/>
          <p14:tracePt t="99998" x="6673850" y="1158875"/>
          <p14:tracePt t="100006" x="6673850" y="1076325"/>
          <p14:tracePt t="100015" x="6673850" y="984250"/>
          <p14:tracePt t="100023" x="6710363" y="857250"/>
          <p14:tracePt t="100032" x="6746875" y="757238"/>
          <p14:tracePt t="100038" x="6810375" y="620713"/>
          <p14:tracePt t="100046" x="6846888" y="538163"/>
          <p14:tracePt t="100055" x="6873875" y="465138"/>
          <p14:tracePt t="100062" x="6900863" y="401638"/>
          <p14:tracePt t="100072" x="6910388" y="382588"/>
          <p14:tracePt t="100078" x="6910388" y="374650"/>
          <p14:tracePt t="100086" x="6910388" y="365125"/>
          <p14:tracePt t="100102" x="6883400" y="365125"/>
          <p14:tracePt t="100109" x="6837363" y="392113"/>
          <p14:tracePt t="100117" x="6783388" y="474663"/>
          <p14:tracePt t="100126" x="6727825" y="592138"/>
          <p14:tracePt t="100133" x="6681788" y="684213"/>
          <p14:tracePt t="100141" x="6654800" y="784225"/>
          <p14:tracePt t="100150" x="6654800" y="857250"/>
          <p14:tracePt t="100159" x="6654800" y="911225"/>
          <p14:tracePt t="100166" x="6664325" y="993775"/>
          <p14:tracePt t="100173" x="6754813" y="1003300"/>
          <p14:tracePt t="100181" x="6956425" y="1003300"/>
          <p14:tracePt t="100189" x="7119938" y="1003300"/>
          <p14:tracePt t="100197" x="7229475" y="1003300"/>
          <p14:tracePt t="100206" x="7319963" y="1003300"/>
          <p14:tracePt t="100213" x="7356475" y="966788"/>
          <p14:tracePt t="100222" x="7402513" y="920750"/>
          <p14:tracePt t="100238" x="7412038" y="903288"/>
          <p14:tracePt t="100262" x="7421563" y="903288"/>
          <p14:tracePt t="100272" x="7283450" y="1012825"/>
          <p14:tracePt t="100278" x="7129463" y="1112838"/>
          <p14:tracePt t="100285" x="6946900" y="1249363"/>
          <p14:tracePt t="100293" x="6819900" y="1322388"/>
          <p14:tracePt t="100301" x="6681788" y="1349375"/>
          <p14:tracePt t="100309" x="6618288" y="1385888"/>
          <p14:tracePt t="100317" x="6564313" y="1404938"/>
          <p14:tracePt t="100325" x="6518275" y="1441450"/>
          <p14:tracePt t="100334" x="6481763" y="1458913"/>
          <p14:tracePt t="100343" x="6464300" y="1468438"/>
          <p14:tracePt t="100351" x="6445250" y="1495425"/>
          <p14:tracePt t="100367" x="6435725" y="1531938"/>
          <p14:tracePt t="100383" x="6435725" y="1541463"/>
          <p14:tracePt t="100408" x="6435725" y="1550988"/>
          <p14:tracePt t="100493" x="6435725" y="1531938"/>
          <p14:tracePt t="100509" x="6427788" y="1504950"/>
          <p14:tracePt t="100525" x="6418263" y="1495425"/>
          <p14:tracePt t="100533" x="6408738" y="1495425"/>
          <p14:tracePt t="100549" x="6391275" y="1495425"/>
          <p14:tracePt t="100557" x="6372225" y="1495425"/>
          <p14:tracePt t="100573" x="6354763" y="1495425"/>
          <p14:tracePt t="100630" x="6354763" y="1485900"/>
          <p14:tracePt t="100638" x="6354763" y="1477963"/>
          <p14:tracePt t="100646" x="6372225" y="1441450"/>
          <p14:tracePt t="100654" x="6418263" y="1385888"/>
          <p14:tracePt t="100662" x="6472238" y="1339850"/>
          <p14:tracePt t="100673" x="6500813" y="1322388"/>
          <p14:tracePt t="100677" x="6564313" y="1268413"/>
          <p14:tracePt t="100686" x="6610350" y="1239838"/>
          <p14:tracePt t="100693" x="6637338" y="1203325"/>
          <p14:tracePt t="100701" x="6673850" y="1176338"/>
          <p14:tracePt t="100709" x="6700838" y="1139825"/>
          <p14:tracePt t="100719" x="6737350" y="1093788"/>
          <p14:tracePt t="100727" x="6773863" y="1057275"/>
          <p14:tracePt t="100736" x="6791325" y="1003300"/>
          <p14:tracePt t="100743" x="6810375" y="984250"/>
          <p14:tracePt t="100750" x="6837363" y="939800"/>
          <p14:tracePt t="100759" x="6846888" y="903288"/>
          <p14:tracePt t="100767" x="6873875" y="874713"/>
          <p14:tracePt t="100775" x="6892925" y="847725"/>
          <p14:tracePt t="100783" x="6919913" y="811213"/>
          <p14:tracePt t="100789" x="6937375" y="784225"/>
          <p14:tracePt t="100798" x="6946900" y="774700"/>
          <p14:tracePt t="100805" x="6964363" y="730250"/>
          <p14:tracePt t="100813" x="6992938" y="693738"/>
          <p14:tracePt t="100822" x="7019925" y="647700"/>
          <p14:tracePt t="100830" x="7056438" y="620713"/>
          <p14:tracePt t="100839" x="7073900" y="574675"/>
          <p14:tracePt t="100847" x="7092950" y="555625"/>
          <p14:tracePt t="100855" x="7119938" y="519113"/>
          <p14:tracePt t="100861" x="7138988" y="501650"/>
          <p14:tracePt t="100871" x="7156450" y="482600"/>
          <p14:tracePt t="100892" x="7175500" y="446088"/>
          <p14:tracePt t="100894" x="7183438" y="438150"/>
          <p14:tracePt t="100976" x="7175500" y="438150"/>
          <p14:tracePt t="100988" x="7165975" y="438150"/>
          <p14:tracePt t="100991" x="7146925" y="438150"/>
          <p14:tracePt t="100999" x="7129463" y="438150"/>
          <p14:tracePt t="101008" x="7102475" y="438150"/>
          <p14:tracePt t="101014" x="7092950" y="438150"/>
          <p14:tracePt t="101023" x="7083425" y="438150"/>
          <p14:tracePt t="101029" x="7037388" y="438150"/>
          <p14:tracePt t="101039" x="7010400" y="428625"/>
          <p14:tracePt t="101045" x="6973888" y="419100"/>
          <p14:tracePt t="101055" x="6919913" y="382588"/>
          <p14:tracePt t="101062" x="6892925" y="374650"/>
          <p14:tracePt t="101071" x="6827838" y="346075"/>
          <p14:tracePt t="101077" x="6783388" y="328613"/>
          <p14:tracePt t="101086" x="6727825" y="301625"/>
          <p14:tracePt t="101093" x="6691313" y="292100"/>
          <p14:tracePt t="101101" x="6618288" y="255588"/>
          <p14:tracePt t="101109" x="6591300" y="246063"/>
          <p14:tracePt t="101117" x="6518275" y="236538"/>
          <p14:tracePt t="101125" x="6464300" y="209550"/>
          <p14:tracePt t="101133" x="6399213" y="200025"/>
          <p14:tracePt t="101141" x="6335713" y="182563"/>
          <p14:tracePt t="101149" x="6281738" y="173038"/>
          <p14:tracePt t="101160" x="6218238" y="146050"/>
          <p14:tracePt t="101165" x="6189663" y="136525"/>
          <p14:tracePt t="101173" x="6145213" y="127000"/>
          <p14:tracePt t="101181" x="6116638" y="127000"/>
          <p14:tracePt t="101189" x="6099175" y="127000"/>
          <p14:tracePt t="101197" x="6089650" y="119063"/>
          <p14:tracePt t="101318" x="6080125" y="119063"/>
          <p14:tracePt t="101343" x="6062663" y="119063"/>
          <p14:tracePt t="101352" x="6053138" y="119063"/>
          <p14:tracePt t="101360" x="6035675" y="136525"/>
          <p14:tracePt t="101367" x="6016625" y="146050"/>
          <p14:tracePt t="101374" x="5980113" y="163513"/>
          <p14:tracePt t="101382" x="5953125" y="200025"/>
          <p14:tracePt t="101391" x="5926138" y="219075"/>
          <p14:tracePt t="101398" x="5899150" y="246063"/>
          <p14:tracePt t="101406" x="5880100" y="265113"/>
          <p14:tracePt t="101414" x="5870575" y="301625"/>
          <p14:tracePt t="101421" x="5834063" y="346075"/>
          <p14:tracePt t="101429" x="5834063" y="365125"/>
          <p14:tracePt t="101438" x="5816600" y="392113"/>
          <p14:tracePt t="101445" x="5816600" y="419100"/>
          <p14:tracePt t="101455" x="5816600" y="438150"/>
          <p14:tracePt t="101463" x="5797550" y="455613"/>
          <p14:tracePt t="101479" x="5797550" y="474663"/>
          <p14:tracePt t="101575" x="5797550" y="482600"/>
          <p14:tracePt t="101591" x="5797550" y="501650"/>
          <p14:tracePt t="101599" x="5797550" y="519113"/>
          <p14:tracePt t="101607" x="5797550" y="538163"/>
          <p14:tracePt t="101616" x="5797550" y="574675"/>
          <p14:tracePt t="101624" x="5789613" y="620713"/>
          <p14:tracePt t="101630" x="5789613" y="638175"/>
          <p14:tracePt t="101639" x="5789613" y="665163"/>
          <p14:tracePt t="101646" x="5780088" y="720725"/>
          <p14:tracePt t="101658" x="5780088" y="747713"/>
          <p14:tracePt t="101661" x="5770563" y="793750"/>
          <p14:tracePt t="101672" x="5743575" y="857250"/>
          <p14:tracePt t="101677" x="5743575" y="893763"/>
          <p14:tracePt t="101685" x="5734050" y="939800"/>
          <p14:tracePt t="101693" x="5724525" y="966788"/>
          <p14:tracePt t="101701" x="5724525" y="1012825"/>
          <p14:tracePt t="101709" x="5707063" y="1049338"/>
          <p14:tracePt t="101718" x="5697538" y="1076325"/>
          <p14:tracePt t="101725" x="5688013" y="1112838"/>
          <p14:tracePt t="101733" x="5688013" y="1149350"/>
          <p14:tracePt t="101741" x="5688013" y="1166813"/>
          <p14:tracePt t="101750" x="5680075" y="1212850"/>
          <p14:tracePt t="101757" x="5670550" y="1239838"/>
          <p14:tracePt t="101765" x="5670550" y="1249363"/>
          <p14:tracePt t="101773" x="5661025" y="1276350"/>
          <p14:tracePt t="101783" x="5661025" y="1295400"/>
          <p14:tracePt t="101789" x="5643563" y="1312863"/>
          <p14:tracePt t="101797" x="5634038" y="1339850"/>
          <p14:tracePt t="101806" x="5634038" y="1349375"/>
          <p14:tracePt t="101814" x="5634038" y="1385888"/>
          <p14:tracePt t="101821" x="5624513" y="1404938"/>
          <p14:tracePt t="101831" x="5588000" y="1449388"/>
          <p14:tracePt t="101843" x="5588000" y="1468438"/>
          <p14:tracePt t="101848" x="5580063" y="1504950"/>
          <p14:tracePt t="101859" x="5580063" y="1550988"/>
          <p14:tracePt t="101863" x="5570538" y="1604963"/>
          <p14:tracePt t="101875" x="5570538" y="1677988"/>
          <p14:tracePt t="101879" x="5570538" y="1704975"/>
          <p14:tracePt t="101892" x="5570538" y="1760538"/>
          <p14:tracePt t="101895" x="5570538" y="1804988"/>
          <p14:tracePt t="101908" x="5551488" y="1860550"/>
          <p14:tracePt t="101910" x="5543550" y="1906588"/>
          <p14:tracePt t="101917" x="5534025" y="1943100"/>
          <p14:tracePt t="101925" x="5524500" y="2006600"/>
          <p14:tracePt t="101933" x="5524500" y="2060575"/>
          <p14:tracePt t="101941" x="5507038" y="2125663"/>
          <p14:tracePt t="101949" x="5507038" y="2179638"/>
          <p14:tracePt t="101957" x="5497513" y="2216150"/>
          <p14:tracePt t="101965" x="5470525" y="2298700"/>
          <p14:tracePt t="101973" x="5470525" y="2325688"/>
          <p14:tracePt t="101981" x="5470525" y="2379663"/>
          <p14:tracePt t="101989" x="5461000" y="2425700"/>
          <p14:tracePt t="101997" x="5461000" y="2452688"/>
          <p14:tracePt t="102006" x="5451475" y="2498725"/>
          <p14:tracePt t="102013" x="5451475" y="2535238"/>
          <p14:tracePt t="102022" x="5451475" y="2562225"/>
          <p14:tracePt t="102031" x="5451475" y="2608263"/>
          <p14:tracePt t="102039" x="5451475" y="2644775"/>
          <p14:tracePt t="102046" x="5451475" y="2690813"/>
          <p14:tracePt t="102056" x="5451475" y="2727325"/>
          <p14:tracePt t="102063" x="5451475" y="2754313"/>
          <p14:tracePt t="102071" x="5451475" y="2800350"/>
          <p14:tracePt t="102078" x="5451475" y="2836863"/>
          <p14:tracePt t="102086" x="5451475" y="2854325"/>
          <p14:tracePt t="102095" x="5451475" y="2890838"/>
          <p14:tracePt t="102101" x="5470525" y="2946400"/>
          <p14:tracePt t="102109" x="5470525" y="2973388"/>
          <p14:tracePt t="102117" x="5478463" y="3017838"/>
          <p14:tracePt t="102125" x="5478463" y="3054350"/>
          <p14:tracePt t="102133" x="5478463" y="3100388"/>
          <p14:tracePt t="102141" x="5487988" y="3155950"/>
          <p14:tracePt t="102149" x="5487988" y="3209925"/>
          <p14:tracePt t="102158" x="5487988" y="3255963"/>
          <p14:tracePt t="102165" x="5487988" y="3309938"/>
          <p14:tracePt t="102173" x="5487988" y="3382963"/>
          <p14:tracePt t="102182" x="5487988" y="3438525"/>
          <p14:tracePt t="102189" x="5487988" y="3492500"/>
          <p14:tracePt t="102197" x="5487988" y="3565525"/>
          <p14:tracePt t="102205" x="5487988" y="3611563"/>
          <p14:tracePt t="102214" x="5487988" y="3665538"/>
          <p14:tracePt t="102222" x="5487988" y="3721100"/>
          <p14:tracePt t="102229" x="5487988" y="3757613"/>
          <p14:tracePt t="102238" x="5487988" y="3794125"/>
          <p14:tracePt t="102246" x="5487988" y="3830638"/>
          <p14:tracePt t="102255" x="5487988" y="3840163"/>
          <p14:tracePt t="102261" x="5487988" y="3867150"/>
          <p14:tracePt t="102272" x="5487988" y="3884613"/>
          <p14:tracePt t="102277" x="5487988" y="3911600"/>
          <p14:tracePt t="102286" x="5487988" y="3930650"/>
          <p14:tracePt t="102293" x="5487988" y="3957638"/>
          <p14:tracePt t="102302" x="5497513" y="4003675"/>
          <p14:tracePt t="102310" x="5497513" y="4030663"/>
          <p14:tracePt t="102318" x="5497513" y="4067175"/>
          <p14:tracePt t="102326" x="5497513" y="4113213"/>
          <p14:tracePt t="102333" x="5497513" y="4167188"/>
          <p14:tracePt t="102341" x="5497513" y="4222750"/>
          <p14:tracePt t="102349" x="5497513" y="4276725"/>
          <p14:tracePt t="102358" x="5497513" y="4349750"/>
          <p14:tracePt t="102365" x="5497513" y="4405313"/>
          <p14:tracePt t="102373" x="5497513" y="4468813"/>
          <p14:tracePt t="102381" x="5497513" y="4522788"/>
          <p14:tracePt t="102390" x="5497513" y="4595813"/>
          <p14:tracePt t="102397" x="5497513" y="4687888"/>
          <p14:tracePt t="102408" x="5497513" y="4760913"/>
          <p14:tracePt t="102413" x="5497513" y="4787900"/>
          <p14:tracePt t="102423" x="5470525" y="4860925"/>
          <p14:tracePt t="102429" x="5461000" y="4943475"/>
          <p14:tracePt t="102439" x="5434013" y="5016500"/>
          <p14:tracePt t="102446" x="5424488" y="5080000"/>
          <p14:tracePt t="102455" x="5397500" y="5126038"/>
          <p14:tracePt t="102462" x="5397500" y="5160963"/>
          <p14:tracePt t="102472" x="5397500" y="5197475"/>
          <p14:tracePt t="102478" x="5397500" y="5226050"/>
          <p14:tracePt t="102488" x="5397500" y="5243513"/>
          <p14:tracePt t="102493" x="5397500" y="5270500"/>
          <p14:tracePt t="102509" x="5397500" y="5280025"/>
          <p14:tracePt t="102518" x="5397500" y="5289550"/>
          <p14:tracePt t="102541" x="5397500" y="5299075"/>
          <p14:tracePt t="102550" x="5397500" y="5307013"/>
          <p14:tracePt t="102557" x="5397500" y="5316538"/>
          <p14:tracePt t="102565" x="5397500" y="5326063"/>
          <p14:tracePt t="102573" x="5397500" y="5353050"/>
          <p14:tracePt t="102581" x="5397500" y="5362575"/>
          <p14:tracePt t="102590" x="5397500" y="5372100"/>
          <p14:tracePt t="102597" x="5397500" y="5389563"/>
          <p14:tracePt t="102606" x="5397500" y="5399088"/>
          <p14:tracePt t="102614" x="5405438" y="5408613"/>
          <p14:tracePt t="102621" x="5405438" y="5426075"/>
          <p14:tracePt t="102629" x="5405438" y="5435600"/>
          <p14:tracePt t="102646" x="5405438" y="5445125"/>
          <p14:tracePt t="102657" x="5405438" y="5453063"/>
          <p14:tracePt t="102673" x="5405438" y="5462588"/>
          <p14:tracePt t="102693" x="5405438" y="5472113"/>
          <p14:tracePt t="102709" x="5405438" y="5481638"/>
          <p14:tracePt t="102815" x="5405438" y="5489575"/>
          <p14:tracePt t="102830" x="5405438" y="5508625"/>
          <p14:tracePt t="102837" x="5405438" y="5518150"/>
          <p14:tracePt t="102846" x="5405438" y="5526088"/>
          <p14:tracePt t="102854" x="5414963" y="5535613"/>
          <p14:tracePt t="102861" x="5424488" y="5545138"/>
          <p14:tracePt t="102872" x="5441950" y="5562600"/>
          <p14:tracePt t="102878" x="5461000" y="5572125"/>
          <p14:tracePt t="102891" x="5487988" y="5581650"/>
          <p14:tracePt t="102893" x="5507038" y="5599113"/>
          <p14:tracePt t="102901" x="5514975" y="5608638"/>
          <p14:tracePt t="102909" x="5543550" y="5618163"/>
          <p14:tracePt t="102918" x="5551488" y="5618163"/>
          <p14:tracePt t="102926" x="5580063" y="5626100"/>
          <p14:tracePt t="102942" x="5597525" y="5626100"/>
          <p14:tracePt t="102957" x="5624513" y="5626100"/>
          <p14:tracePt t="102965" x="5634038" y="5626100"/>
          <p14:tracePt t="102974" x="5670550" y="5626100"/>
          <p14:tracePt t="102982" x="5707063" y="5626100"/>
          <p14:tracePt t="102990" x="5724525" y="5626100"/>
          <p14:tracePt t="102998" x="5770563" y="5626100"/>
          <p14:tracePt t="103005" x="5807075" y="5626100"/>
          <p14:tracePt t="103015" x="5834063" y="5626100"/>
          <p14:tracePt t="103022" x="5907088" y="5654675"/>
          <p14:tracePt t="103031" x="6007100" y="5681663"/>
          <p14:tracePt t="103043" x="6099175" y="5691188"/>
          <p14:tracePt t="103047" x="6199188" y="5735638"/>
          <p14:tracePt t="103060" x="6291263" y="5764213"/>
          <p14:tracePt t="103064" x="6391275" y="5791200"/>
          <p14:tracePt t="103072" x="6481763" y="5818188"/>
          <p14:tracePt t="103077" x="6527800" y="5827713"/>
          <p14:tracePt t="103086" x="6591300" y="5854700"/>
          <p14:tracePt t="103093" x="6618288" y="5864225"/>
          <p14:tracePt t="103101" x="6637338" y="5864225"/>
          <p14:tracePt t="103310" x="6627813" y="5873750"/>
          <p14:tracePt t="103317" x="6600825" y="5873750"/>
          <p14:tracePt t="103326" x="6573838" y="5873750"/>
          <p14:tracePt t="103334" x="6537325" y="5873750"/>
          <p14:tracePt t="103341" x="6527800" y="5873750"/>
          <p14:tracePt t="103350" x="6508750" y="5873750"/>
          <p14:tracePt t="103359" x="6464300" y="5873750"/>
          <p14:tracePt t="103366" x="6445250" y="5873750"/>
          <p14:tracePt t="103374" x="6408738" y="5873750"/>
          <p14:tracePt t="103382" x="6381750" y="5873750"/>
          <p14:tracePt t="103390" x="6362700" y="5873750"/>
          <p14:tracePt t="103398" x="6318250" y="5873750"/>
          <p14:tracePt t="103406" x="6308725" y="5873750"/>
          <p14:tracePt t="103413" x="6272213" y="5873750"/>
          <p14:tracePt t="103422" x="6262688" y="5873750"/>
          <p14:tracePt t="103439" x="6235700" y="5873750"/>
          <p14:tracePt t="103445" x="6218238" y="5873750"/>
          <p14:tracePt t="103455" x="6172200" y="5873750"/>
          <p14:tracePt t="103462" x="6162675" y="5873750"/>
          <p14:tracePt t="103472" x="6135688" y="5873750"/>
          <p14:tracePt t="103477" x="6099175" y="5873750"/>
          <p14:tracePt t="103485" x="6080125" y="5873750"/>
          <p14:tracePt t="103493" x="6053138" y="5873750"/>
          <p14:tracePt t="103501" x="6035675" y="5873750"/>
          <p14:tracePt t="103509" x="5999163" y="5873750"/>
          <p14:tracePt t="103517" x="5943600" y="5873750"/>
          <p14:tracePt t="103525" x="5907088" y="5864225"/>
          <p14:tracePt t="103533" x="5870575" y="5845175"/>
          <p14:tracePt t="103541" x="5826125" y="5845175"/>
          <p14:tracePt t="103549" x="5789613" y="5837238"/>
          <p14:tracePt t="103558" x="5734050" y="5837238"/>
          <p14:tracePt t="103565" x="5697538" y="5827713"/>
          <p14:tracePt t="103573" x="5670550" y="5808663"/>
          <p14:tracePt t="103581" x="5624513" y="5800725"/>
          <p14:tracePt t="103589" x="5607050" y="5791200"/>
          <p14:tracePt t="103599" x="5588000" y="5781675"/>
          <p14:tracePt t="103610" x="5561013" y="5772150"/>
          <p14:tracePt t="103613" x="5551488" y="5764213"/>
          <p14:tracePt t="103622" x="5534025" y="5745163"/>
          <p14:tracePt t="103638" x="5524500" y="5735638"/>
          <p14:tracePt t="103645" x="5524500" y="5727700"/>
          <p14:tracePt t="103657" x="5514975" y="5699125"/>
          <p14:tracePt t="103662" x="5514975" y="5672138"/>
          <p14:tracePt t="103672" x="5514975" y="5654675"/>
          <p14:tracePt t="103677" x="5514975" y="5618163"/>
          <p14:tracePt t="103689" x="5514975" y="5581650"/>
          <p14:tracePt t="103693" x="5514975" y="5572125"/>
          <p14:tracePt t="103701" x="5514975" y="5526088"/>
          <p14:tracePt t="103709" x="5514975" y="5508625"/>
          <p14:tracePt t="103717" x="5514975" y="5481638"/>
          <p14:tracePt t="103725" x="5514975" y="5462588"/>
          <p14:tracePt t="103733" x="5534025" y="5416550"/>
          <p14:tracePt t="103741" x="5551488" y="5399088"/>
          <p14:tracePt t="103750" x="5570538" y="5380038"/>
          <p14:tracePt t="103757" x="5588000" y="5362575"/>
          <p14:tracePt t="103766" x="5597525" y="5353050"/>
          <p14:tracePt t="103773" x="5624513" y="5335588"/>
          <p14:tracePt t="103783" x="5643563" y="5326063"/>
          <p14:tracePt t="103789" x="5670550" y="5307013"/>
          <p14:tracePt t="103797" x="5688013" y="5307013"/>
          <p14:tracePt t="103806" x="5716588" y="5307013"/>
          <p14:tracePt t="103813" x="5743575" y="5289550"/>
          <p14:tracePt t="103821" x="5761038" y="5289550"/>
          <p14:tracePt t="103829" x="5789613" y="5289550"/>
          <p14:tracePt t="103838" x="5816600" y="5289550"/>
          <p14:tracePt t="103845" x="5834063" y="5289550"/>
          <p14:tracePt t="103855" x="5853113" y="5289550"/>
          <p14:tracePt t="103861" x="5862638" y="5289550"/>
          <p14:tracePt t="103926" x="5862638" y="5307013"/>
          <p14:tracePt t="103933" x="5862638" y="5316538"/>
          <p14:tracePt t="103950" x="5862638" y="5326063"/>
          <p14:tracePt t="103958" x="5862638" y="5353050"/>
          <p14:tracePt t="103966" x="5870575" y="5372100"/>
          <p14:tracePt t="103974" x="5889625" y="5408613"/>
          <p14:tracePt t="103982" x="5907088" y="5426075"/>
          <p14:tracePt t="103990" x="5926138" y="5489575"/>
          <p14:tracePt t="103998" x="5962650" y="5535613"/>
          <p14:tracePt t="104006" x="5972175" y="5545138"/>
          <p14:tracePt t="104015" x="5980113" y="5572125"/>
          <p14:tracePt t="104023" x="5999163" y="5599113"/>
          <p14:tracePt t="104030" x="6016625" y="5618163"/>
          <p14:tracePt t="104038" x="6026150" y="5635625"/>
          <p14:tracePt t="104045" x="6026150" y="5654675"/>
          <p14:tracePt t="104055" x="6035675" y="5662613"/>
          <p14:tracePt t="104062" x="6035675" y="5672138"/>
          <p14:tracePt t="104071" x="6035675" y="5681663"/>
          <p14:tracePt t="104077" x="6035675" y="5699125"/>
          <p14:tracePt t="104093" x="6035675" y="5708650"/>
          <p14:tracePt t="104102" x="6035675" y="5718175"/>
          <p14:tracePt t="104109" x="6035675" y="5735638"/>
          <p14:tracePt t="104117" x="6035675" y="5754688"/>
          <p14:tracePt t="104126" x="6035675" y="5764213"/>
          <p14:tracePt t="104133" x="6035675" y="5772150"/>
          <p14:tracePt t="104141" x="6016625" y="5791200"/>
          <p14:tracePt t="104149" x="6007100" y="5791200"/>
          <p14:tracePt t="104158" x="5980113" y="5791200"/>
          <p14:tracePt t="104166" x="5935663" y="5808663"/>
          <p14:tracePt t="104173" x="5916613" y="5808663"/>
          <p14:tracePt t="104181" x="5880100" y="5808663"/>
          <p14:tracePt t="104189" x="5862638" y="5808663"/>
          <p14:tracePt t="104197" x="5843588" y="5808663"/>
          <p14:tracePt t="104205" x="5826125" y="5808663"/>
          <p14:tracePt t="104213" x="5816600" y="5808663"/>
          <p14:tracePt t="104223" x="5789613" y="5808663"/>
          <p14:tracePt t="104239" x="5780088" y="5808663"/>
          <p14:tracePt t="104245" x="5770563" y="5808663"/>
          <p14:tracePt t="104256" x="5761038" y="5808663"/>
          <p14:tracePt t="104261" x="5753100" y="5808663"/>
          <p14:tracePt t="104277" x="5743575" y="5818188"/>
          <p14:tracePt t="104286" x="5734050" y="5827713"/>
          <p14:tracePt t="104478" x="5734050" y="5818188"/>
          <p14:tracePt t="104486" x="5753100" y="5808663"/>
          <p14:tracePt t="104494" x="5780088" y="5808663"/>
          <p14:tracePt t="104502" x="5807075" y="5791200"/>
          <p14:tracePt t="104510" x="5843588" y="5791200"/>
          <p14:tracePt t="104518" x="5889625" y="5781675"/>
          <p14:tracePt t="104526" x="5916613" y="5781675"/>
          <p14:tracePt t="104534" x="5943600" y="5781675"/>
          <p14:tracePt t="104542" x="5989638" y="5781675"/>
          <p14:tracePt t="104550" x="5999163" y="5781675"/>
          <p14:tracePt t="104558" x="6007100" y="5781675"/>
          <p14:tracePt t="104567" x="6026150" y="5781675"/>
          <p14:tracePt t="104574" x="6035675" y="5781675"/>
          <p14:tracePt t="104598" x="6043613" y="5781675"/>
          <p14:tracePt t="104720" x="6053138" y="5781675"/>
          <p14:tracePt t="104725" x="6072188" y="5772150"/>
          <p14:tracePt t="104741" x="6089650" y="5772150"/>
          <p14:tracePt t="104750" x="6135688" y="5772150"/>
          <p14:tracePt t="104758" x="6162675" y="5772150"/>
          <p14:tracePt t="104766" x="6181725" y="5772150"/>
          <p14:tracePt t="104773" x="6208713" y="5772150"/>
          <p14:tracePt t="104783" x="6235700" y="5772150"/>
          <p14:tracePt t="104790" x="6272213" y="5764213"/>
          <p14:tracePt t="104806" x="6299200" y="5764213"/>
          <p14:tracePt t="104814" x="6308725" y="5764213"/>
          <p14:tracePt t="104821" x="6318250" y="5764213"/>
          <p14:tracePt t="104839" x="6326188" y="5764213"/>
          <p14:tracePt t="104845" x="6345238" y="5764213"/>
          <p14:tracePt t="104855" x="6372225" y="5745163"/>
          <p14:tracePt t="104871" x="6381750" y="5735638"/>
          <p14:tracePt t="104878" x="6399213" y="5727700"/>
          <p14:tracePt t="104886" x="6418263" y="5718175"/>
          <p14:tracePt t="104893" x="6454775" y="5708650"/>
          <p14:tracePt t="104901" x="6464300" y="5699125"/>
          <p14:tracePt t="104909" x="6491288" y="5691188"/>
          <p14:tracePt t="104917" x="6500813" y="5681663"/>
          <p14:tracePt t="104925" x="6527800" y="5681663"/>
          <p14:tracePt t="104933" x="6537325" y="5672138"/>
          <p14:tracePt t="104950" x="6545263" y="5672138"/>
          <p14:tracePt t="105295" x="6537325" y="5672138"/>
          <p14:tracePt t="105305" x="6508750" y="5672138"/>
          <p14:tracePt t="105315" x="6472238" y="5672138"/>
          <p14:tracePt t="105317" x="6435725" y="5672138"/>
          <p14:tracePt t="105325" x="6391275" y="5672138"/>
          <p14:tracePt t="105333" x="6372225" y="5672138"/>
          <p14:tracePt t="105341" x="6345238" y="5672138"/>
          <p14:tracePt t="105349" x="6326188" y="5672138"/>
          <p14:tracePt t="105358" x="6291263" y="5654675"/>
          <p14:tracePt t="105365" x="6281738" y="5645150"/>
          <p14:tracePt t="105373" x="6254750" y="5645150"/>
          <p14:tracePt t="105381" x="6245225" y="5645150"/>
          <p14:tracePt t="105391" x="6235700" y="5645150"/>
          <p14:tracePt t="105397" x="6208713" y="5645150"/>
          <p14:tracePt t="105405" x="6199188" y="5645150"/>
          <p14:tracePt t="105422" x="6181725" y="5645150"/>
          <p14:tracePt t="105429" x="6172200" y="5645150"/>
          <p14:tracePt t="105438" x="6162675" y="5645150"/>
          <p14:tracePt t="105445" x="6153150" y="5645150"/>
          <p14:tracePt t="105678" x="6172200" y="5645150"/>
          <p14:tracePt t="105686" x="6245225" y="5645150"/>
          <p14:tracePt t="105693" x="6299200" y="5635625"/>
          <p14:tracePt t="105701" x="6372225" y="5635625"/>
          <p14:tracePt t="105711" x="6454775" y="5618163"/>
          <p14:tracePt t="105723" x="6527800" y="5599113"/>
          <p14:tracePt t="105732" x="6591300" y="5581650"/>
          <p14:tracePt t="105739" x="6618288" y="5572125"/>
          <p14:tracePt t="105742" x="6645275" y="5562600"/>
          <p14:tracePt t="105750" x="6681788" y="5545138"/>
          <p14:tracePt t="105757" x="6691313" y="5545138"/>
          <p14:tracePt t="105766" x="6700838" y="5535613"/>
          <p14:tracePt t="105773" x="6710363" y="5526088"/>
          <p14:tracePt t="105782" x="6718300" y="5526088"/>
          <p14:tracePt t="105789" x="6727825" y="5518150"/>
          <p14:tracePt t="105822" x="6746875" y="5499100"/>
          <p14:tracePt t="105830" x="6754813" y="5489575"/>
          <p14:tracePt t="105846" x="6773863" y="5481638"/>
          <p14:tracePt t="105855" x="6783388" y="5481638"/>
          <p14:tracePt t="105871" x="6791325" y="5472113"/>
          <p14:tracePt t="105891" x="6810375" y="5453063"/>
          <p14:tracePt t="105894" x="6827838" y="5445125"/>
          <p14:tracePt t="105902" x="6846888" y="5435600"/>
          <p14:tracePt t="105910" x="6856413" y="5435600"/>
          <p14:tracePt t="105918" x="6873875" y="5416550"/>
          <p14:tracePt t="105942" x="6883400" y="5408613"/>
          <p14:tracePt t="106424" x="6873875" y="5408613"/>
          <p14:tracePt t="106886" x="6864350" y="5399088"/>
          <p14:tracePt t="106902" x="6864350" y="5380038"/>
          <p14:tracePt t="106909" x="6864350" y="5372100"/>
          <p14:tracePt t="106925" x="6864350" y="5362575"/>
          <p14:tracePt t="106933" x="6864350" y="5335588"/>
          <p14:tracePt t="106941" x="6873875" y="5316538"/>
          <p14:tracePt t="106949" x="6883400" y="5299075"/>
          <p14:tracePt t="106957" x="6910388" y="5262563"/>
          <p14:tracePt t="106968" x="6929438" y="5233988"/>
          <p14:tracePt t="106979" x="6937375" y="5216525"/>
          <p14:tracePt t="106983" x="6973888" y="5160963"/>
          <p14:tracePt t="106990" x="6992938" y="5116513"/>
          <p14:tracePt t="106998" x="7037388" y="5053013"/>
          <p14:tracePt t="107007" x="7073900" y="4970463"/>
          <p14:tracePt t="107013" x="7110413" y="4914900"/>
          <p14:tracePt t="107021" x="7138988" y="4860925"/>
          <p14:tracePt t="107029" x="7175500" y="4797425"/>
          <p14:tracePt t="107039" x="7212013" y="4732338"/>
          <p14:tracePt t="107045" x="7229475" y="4687888"/>
          <p14:tracePt t="107054" x="7248525" y="4641850"/>
          <p14:tracePt t="107062" x="7265988" y="4614863"/>
          <p14:tracePt t="107071" x="7275513" y="4578350"/>
          <p14:tracePt t="107078" x="7283450" y="4541838"/>
          <p14:tracePt t="107087" x="7283450" y="4522788"/>
          <p14:tracePt t="107094" x="7292975" y="4514850"/>
          <p14:tracePt t="107101" x="7292975" y="4495800"/>
          <p14:tracePt t="107425" x="7292975" y="4478338"/>
          <p14:tracePt t="107433" x="7292975" y="4422775"/>
          <p14:tracePt t="107441" x="7292975" y="4395788"/>
          <p14:tracePt t="107446" x="7292975" y="4340225"/>
          <p14:tracePt t="107455" x="7292975" y="4303713"/>
          <p14:tracePt t="107462" x="7292975" y="4259263"/>
          <p14:tracePt t="107471" x="7292975" y="4222750"/>
          <p14:tracePt t="107478" x="7292975" y="4159250"/>
          <p14:tracePt t="107487" x="7275513" y="4103688"/>
          <p14:tracePt t="107494" x="7265988" y="4057650"/>
          <p14:tracePt t="107502" x="7256463" y="4021138"/>
          <p14:tracePt t="107510" x="7256463" y="3984625"/>
          <p14:tracePt t="107518" x="7248525" y="3948113"/>
          <p14:tracePt t="107526" x="7248525" y="3940175"/>
          <p14:tracePt t="107534" x="7248525" y="3911600"/>
          <p14:tracePt t="107549" x="7248525" y="3903663"/>
          <p14:tracePt t="107760" x="7229475" y="3894138"/>
          <p14:tracePt t="107770" x="7212013" y="3903663"/>
          <p14:tracePt t="107779" x="7202488" y="3911600"/>
          <p14:tracePt t="107784" x="7192963" y="3921125"/>
          <p14:tracePt t="107789" x="7175500" y="3921125"/>
          <p14:tracePt t="107797" x="7156450" y="3930650"/>
          <p14:tracePt t="107805" x="7156450" y="3940175"/>
          <p14:tracePt t="107814" x="7146925" y="3948113"/>
          <p14:tracePt t="107822" x="7138988" y="3957638"/>
          <p14:tracePt t="107829" x="7129463" y="3967163"/>
          <p14:tracePt t="107838" x="7119938" y="3967163"/>
          <p14:tracePt t="107845" x="7102475" y="3976688"/>
          <p14:tracePt t="107855" x="7083425" y="3994150"/>
          <p14:tracePt t="108412" x="7073900" y="3994150"/>
          <p14:tracePt t="108425" x="7037388" y="3976688"/>
          <p14:tracePt t="108430" x="7029450" y="3957638"/>
          <p14:tracePt t="108439" x="7019925" y="3940175"/>
          <p14:tracePt t="108446" x="7019925" y="3921125"/>
          <p14:tracePt t="108454" x="7000875" y="3894138"/>
          <p14:tracePt t="108461" x="6992938" y="3894138"/>
          <p14:tracePt t="108486" x="6983413" y="3867150"/>
          <p14:tracePt t="108616" x="6983413" y="3857625"/>
          <p14:tracePt t="108627" x="6983413" y="3848100"/>
          <p14:tracePt t="108633" x="6983413" y="3821113"/>
          <p14:tracePt t="108640" x="6973888" y="3803650"/>
          <p14:tracePt t="108646" x="6956425" y="3784600"/>
          <p14:tracePt t="108654" x="6946900" y="3767138"/>
          <p14:tracePt t="108661" x="6937375" y="3757613"/>
          <p14:tracePt t="108671" x="6929438" y="3738563"/>
          <p14:tracePt t="109198" x="6929438" y="3730625"/>
          <p14:tracePt t="109335" x="6929438" y="3721100"/>
          <p14:tracePt t="109367" x="6929438" y="3702050"/>
          <p14:tracePt t="109375" x="6929438" y="3694113"/>
          <p14:tracePt t="109383" x="6929438" y="3684588"/>
          <p14:tracePt t="109391" x="6929438" y="3675063"/>
          <p14:tracePt t="109405" x="6929438" y="3657600"/>
          <p14:tracePt t="109421" x="6929438" y="3638550"/>
          <p14:tracePt t="109429" x="6929438" y="3621088"/>
          <p14:tracePt t="109437" x="6929438" y="3611563"/>
          <p14:tracePt t="109445" x="6929438" y="3592513"/>
          <p14:tracePt t="109454" x="6929438" y="3575050"/>
          <p14:tracePt t="109462" x="6929438" y="3556000"/>
          <p14:tracePt t="109471" x="6929438" y="3548063"/>
          <p14:tracePt t="109478" x="6929438" y="3538538"/>
          <p14:tracePt t="109489" x="6929438" y="3502025"/>
          <p14:tracePt t="109493" x="6929438" y="3475038"/>
          <p14:tracePt t="109502" x="6929438" y="3455988"/>
          <p14:tracePt t="109510" x="6929438" y="3429000"/>
          <p14:tracePt t="109517" x="6929438" y="3411538"/>
          <p14:tracePt t="109526" x="6929438" y="3382963"/>
          <p14:tracePt t="109533" x="6929438" y="3375025"/>
          <p14:tracePt t="109542" x="6929438" y="3355975"/>
          <p14:tracePt t="109549" x="6929438" y="3338513"/>
          <p14:tracePt t="109573" x="6929438" y="3328988"/>
          <p14:tracePt t="109582" x="6929438" y="3309938"/>
          <p14:tracePt t="109599" x="6929438" y="3302000"/>
          <p14:tracePt t="109610" x="6929438" y="3292475"/>
          <p14:tracePt t="110166" x="6910388" y="3309938"/>
          <p14:tracePt t="110653" x="6910388" y="3319463"/>
          <p14:tracePt t="110661" x="6910388" y="3328988"/>
          <p14:tracePt t="110670" x="6900863" y="3338513"/>
          <p14:tracePt t="110928" x="6892925" y="3346450"/>
          <p14:tracePt t="111487" x="6910388" y="3346450"/>
          <p14:tracePt t="111503" x="6919913" y="3346450"/>
          <p14:tracePt t="111511" x="6937375" y="3346450"/>
          <p14:tracePt t="111526" x="6956425" y="3338513"/>
          <p14:tracePt t="111670" x="6964363" y="3338513"/>
          <p14:tracePt t="111694" x="6973888" y="332898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H="1" flipV="1">
            <a:off x="6516688" y="1700213"/>
            <a:ext cx="0" cy="11525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608888" y="6235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421438"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91388" y="637540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12677" name="Text Box 37"/>
          <p:cNvSpPr txBox="1">
            <a:spLocks noChangeArrowheads="1"/>
          </p:cNvSpPr>
          <p:nvPr/>
        </p:nvSpPr>
        <p:spPr bwMode="auto">
          <a:xfrm>
            <a:off x="684213" y="163513"/>
            <a:ext cx="25819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dirty="0"/>
              <a:t>RV32I</a:t>
            </a:r>
            <a:r>
              <a:rPr lang="ja-JP" altLang="en-US" sz="2400" b="1" dirty="0"/>
              <a:t>の基本構成</a:t>
            </a:r>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2938" y="2441368"/>
            <a:ext cx="3174" cy="316727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4" name="Rectangle 54"/>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5" name="Rectangle 55"/>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6" name="Rectangle 56"/>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7" name="Rectangle 57"/>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8" name="Rectangle 58"/>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9" name="Rectangle 59"/>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0" name="Line 60"/>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1" name="Text Box 61"/>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702" name="Rectangle 62"/>
          <p:cNvSpPr>
            <a:spLocks noChangeArrowheads="1"/>
          </p:cNvSpPr>
          <p:nvPr/>
        </p:nvSpPr>
        <p:spPr bwMode="auto">
          <a:xfrm>
            <a:off x="539750" y="3074988"/>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3" name="Line 63"/>
          <p:cNvSpPr>
            <a:spLocks noChangeShapeType="1"/>
          </p:cNvSpPr>
          <p:nvPr/>
        </p:nvSpPr>
        <p:spPr bwMode="auto">
          <a:xfrm>
            <a:off x="539750" y="3219450"/>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4" name="Line 64"/>
          <p:cNvSpPr>
            <a:spLocks noChangeShapeType="1"/>
          </p:cNvSpPr>
          <p:nvPr/>
        </p:nvSpPr>
        <p:spPr bwMode="auto">
          <a:xfrm flipH="1">
            <a:off x="539750" y="3290888"/>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5" name="Text Box 65"/>
          <p:cNvSpPr txBox="1">
            <a:spLocks noChangeArrowheads="1"/>
          </p:cNvSpPr>
          <p:nvPr/>
        </p:nvSpPr>
        <p:spPr bwMode="auto">
          <a:xfrm>
            <a:off x="755650" y="30686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a:t>
            </a:r>
          </a:p>
        </p:txBody>
      </p:sp>
      <p:sp>
        <p:nvSpPr>
          <p:cNvPr id="112706" name="Line 66"/>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7" name="Line 67"/>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8" name="Line 68"/>
          <p:cNvSpPr>
            <a:spLocks noChangeShapeType="1"/>
          </p:cNvSpPr>
          <p:nvPr/>
        </p:nvSpPr>
        <p:spPr bwMode="auto">
          <a:xfrm flipV="1">
            <a:off x="323850" y="1700213"/>
            <a:ext cx="0" cy="20161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9" name="Line 69"/>
          <p:cNvSpPr>
            <a:spLocks noChangeShapeType="1"/>
          </p:cNvSpPr>
          <p:nvPr/>
        </p:nvSpPr>
        <p:spPr bwMode="auto">
          <a:xfrm>
            <a:off x="323850" y="1700213"/>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0" name="Oval 70"/>
          <p:cNvSpPr>
            <a:spLocks noChangeArrowheads="1"/>
          </p:cNvSpPr>
          <p:nvPr/>
        </p:nvSpPr>
        <p:spPr bwMode="auto">
          <a:xfrm>
            <a:off x="612775" y="1844675"/>
            <a:ext cx="287338"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a:t>
            </a:r>
          </a:p>
        </p:txBody>
      </p:sp>
      <p:sp>
        <p:nvSpPr>
          <p:cNvPr id="112711" name="Line 71"/>
          <p:cNvSpPr>
            <a:spLocks noChangeShapeType="1"/>
          </p:cNvSpPr>
          <p:nvPr/>
        </p:nvSpPr>
        <p:spPr bwMode="auto">
          <a:xfrm>
            <a:off x="612775" y="1700213"/>
            <a:ext cx="142875" cy="1444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2" name="Text Box 72"/>
          <p:cNvSpPr txBox="1">
            <a:spLocks noChangeArrowheads="1"/>
          </p:cNvSpPr>
          <p:nvPr/>
        </p:nvSpPr>
        <p:spPr bwMode="auto">
          <a:xfrm>
            <a:off x="303213" y="1993900"/>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4</a:t>
            </a:r>
            <a:endParaRPr lang="ja-JP" altLang="en-US" b="1" dirty="0"/>
          </a:p>
        </p:txBody>
      </p:sp>
      <p:sp>
        <p:nvSpPr>
          <p:cNvPr id="112713" name="Line 73"/>
          <p:cNvSpPr>
            <a:spLocks noChangeShapeType="1"/>
          </p:cNvSpPr>
          <p:nvPr/>
        </p:nvSpPr>
        <p:spPr bwMode="auto">
          <a:xfrm flipV="1">
            <a:off x="539750" y="2132013"/>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4" name="Line 74"/>
          <p:cNvSpPr>
            <a:spLocks noChangeShapeType="1"/>
          </p:cNvSpPr>
          <p:nvPr/>
        </p:nvSpPr>
        <p:spPr bwMode="auto">
          <a:xfrm>
            <a:off x="900113" y="1989138"/>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5" name="Line 75"/>
          <p:cNvSpPr>
            <a:spLocks noChangeShapeType="1"/>
          </p:cNvSpPr>
          <p:nvPr/>
        </p:nvSpPr>
        <p:spPr bwMode="auto">
          <a:xfrm>
            <a:off x="971550" y="1989138"/>
            <a:ext cx="0" cy="10795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6" name="Line 76"/>
          <p:cNvSpPr>
            <a:spLocks noChangeShapeType="1"/>
          </p:cNvSpPr>
          <p:nvPr/>
        </p:nvSpPr>
        <p:spPr bwMode="auto">
          <a:xfrm>
            <a:off x="179388" y="3284538"/>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7" name="Line 77"/>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8" name="Text Box 78"/>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命令メモリ</a:t>
            </a:r>
          </a:p>
        </p:txBody>
      </p:sp>
      <p:sp>
        <p:nvSpPr>
          <p:cNvPr id="112719" name="Line 79"/>
          <p:cNvSpPr>
            <a:spLocks noChangeShapeType="1"/>
          </p:cNvSpPr>
          <p:nvPr/>
        </p:nvSpPr>
        <p:spPr bwMode="auto">
          <a:xfrm flipV="1">
            <a:off x="2195513" y="3213100"/>
            <a:ext cx="0" cy="15113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35550" y="6375400"/>
            <a:ext cx="1336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39" name="Line 99"/>
          <p:cNvSpPr>
            <a:spLocks noChangeShapeType="1"/>
          </p:cNvSpPr>
          <p:nvPr/>
        </p:nvSpPr>
        <p:spPr bwMode="auto">
          <a:xfrm flipV="1">
            <a:off x="2195513" y="2924175"/>
            <a:ext cx="11525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0" name="Line 100"/>
          <p:cNvSpPr>
            <a:spLocks noChangeShapeType="1"/>
          </p:cNvSpPr>
          <p:nvPr/>
        </p:nvSpPr>
        <p:spPr bwMode="auto">
          <a:xfrm>
            <a:off x="3348038" y="2924175"/>
            <a:ext cx="30241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722938" y="5586412"/>
            <a:ext cx="282575" cy="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4" name="Line 104"/>
          <p:cNvSpPr>
            <a:spLocks noChangeShapeType="1"/>
          </p:cNvSpPr>
          <p:nvPr/>
        </p:nvSpPr>
        <p:spPr bwMode="auto">
          <a:xfrm>
            <a:off x="2268538" y="3213100"/>
            <a:ext cx="1150937"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1" name="Line 111"/>
          <p:cNvSpPr>
            <a:spLocks noChangeShapeType="1"/>
          </p:cNvSpPr>
          <p:nvPr/>
        </p:nvSpPr>
        <p:spPr bwMode="auto">
          <a:xfrm flipV="1">
            <a:off x="2195513" y="2708275"/>
            <a:ext cx="1296987"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2" name="Line 112"/>
          <p:cNvSpPr>
            <a:spLocks noChangeShapeType="1"/>
          </p:cNvSpPr>
          <p:nvPr/>
        </p:nvSpPr>
        <p:spPr bwMode="auto">
          <a:xfrm>
            <a:off x="3490913" y="2708275"/>
            <a:ext cx="4394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235825" y="363855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rwe</a:t>
            </a:r>
          </a:p>
        </p:txBody>
      </p:sp>
      <p:sp>
        <p:nvSpPr>
          <p:cNvPr id="112764" name="Line 124"/>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316913" y="2781300"/>
            <a:ext cx="0" cy="29527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812088" y="5734050"/>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7" name="Text Box 127"/>
          <p:cNvSpPr txBox="1">
            <a:spLocks noChangeArrowheads="1"/>
          </p:cNvSpPr>
          <p:nvPr/>
        </p:nvSpPr>
        <p:spPr bwMode="auto">
          <a:xfrm>
            <a:off x="6588125" y="3716338"/>
            <a:ext cx="360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0</a:t>
            </a:r>
          </a:p>
        </p:txBody>
      </p:sp>
      <p:sp>
        <p:nvSpPr>
          <p:cNvPr id="112768" name="Text Box 128"/>
          <p:cNvSpPr txBox="1">
            <a:spLocks noChangeArrowheads="1"/>
          </p:cNvSpPr>
          <p:nvPr/>
        </p:nvSpPr>
        <p:spPr bwMode="auto">
          <a:xfrm>
            <a:off x="6948488" y="3716338"/>
            <a:ext cx="360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1</a:t>
            </a:r>
          </a:p>
        </p:txBody>
      </p:sp>
      <p:sp>
        <p:nvSpPr>
          <p:cNvPr id="112771" name="Text Box 131"/>
          <p:cNvSpPr txBox="1">
            <a:spLocks noChangeArrowheads="1"/>
          </p:cNvSpPr>
          <p:nvPr/>
        </p:nvSpPr>
        <p:spPr bwMode="auto">
          <a:xfrm>
            <a:off x="7524750" y="29241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5218112" y="557450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endParaRPr lang="en-US" altLang="ja-JP" sz="1200" b="1" dirty="0"/>
          </a:p>
        </p:txBody>
      </p:sp>
      <p:sp>
        <p:nvSpPr>
          <p:cNvPr id="112776" name="Text Box 136"/>
          <p:cNvSpPr txBox="1">
            <a:spLocks noChangeArrowheads="1"/>
          </p:cNvSpPr>
          <p:nvPr/>
        </p:nvSpPr>
        <p:spPr bwMode="auto">
          <a:xfrm>
            <a:off x="7810500" y="576183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7092950" y="436562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704199" y="22434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3924300" y="242093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859338" y="141287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01" name="Text Box 161"/>
          <p:cNvSpPr txBox="1">
            <a:spLocks noChangeArrowheads="1"/>
          </p:cNvSpPr>
          <p:nvPr/>
        </p:nvSpPr>
        <p:spPr bwMode="auto">
          <a:xfrm>
            <a:off x="611188" y="537368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pc</a:t>
            </a:r>
          </a:p>
        </p:txBody>
      </p:sp>
      <p:sp>
        <p:nvSpPr>
          <p:cNvPr id="112802" name="Text Box 162"/>
          <p:cNvSpPr txBox="1">
            <a:spLocks noChangeArrowheads="1"/>
          </p:cNvSpPr>
          <p:nvPr/>
        </p:nvSpPr>
        <p:spPr bwMode="auto">
          <a:xfrm>
            <a:off x="2195513" y="4437063"/>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instr</a:t>
            </a:r>
            <a:endParaRPr lang="en-US" altLang="ja-JP" sz="1200" b="1" dirty="0"/>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38156" y="3498851"/>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6183312" y="3489723"/>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44" name="Line 99">
            <a:extLst>
              <a:ext uri="{FF2B5EF4-FFF2-40B4-BE49-F238E27FC236}">
                <a16:creationId xmlns:a16="http://schemas.microsoft.com/office/drawing/2014/main" id="{F9771F10-C683-4BB0-A2F6-2FD8AABDD6DF}"/>
              </a:ext>
            </a:extLst>
          </p:cNvPr>
          <p:cNvSpPr>
            <a:spLocks noChangeShapeType="1"/>
          </p:cNvSpPr>
          <p:nvPr/>
        </p:nvSpPr>
        <p:spPr bwMode="auto">
          <a:xfrm>
            <a:off x="2309813" y="3216275"/>
            <a:ext cx="956390" cy="6508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AC65F398-5E39-4CC9-A84D-01A1529E0D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5808"/>
    </mc:Choice>
    <mc:Fallback xmlns="">
      <p:transition spd="slow" advTm="175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22" x="9070975" y="3794125"/>
          <p14:tracePt t="1329" x="8980488" y="3794125"/>
          <p14:tracePt t="1338" x="8878888" y="3811588"/>
          <p14:tracePt t="1346" x="8788400" y="3811588"/>
          <p14:tracePt t="1354" x="8678863" y="3811588"/>
          <p14:tracePt t="1363" x="8551863" y="3811588"/>
          <p14:tracePt t="1373" x="8459788" y="3811588"/>
          <p14:tracePt t="1379" x="8350250" y="3811588"/>
          <p14:tracePt t="1386" x="8259763" y="3811588"/>
          <p14:tracePt t="1394" x="8186738" y="3811588"/>
          <p14:tracePt t="1401" x="8132763" y="3811588"/>
          <p14:tracePt t="1410" x="8086725" y="3811588"/>
          <p14:tracePt t="1418" x="8050213" y="3811588"/>
          <p14:tracePt t="1427" x="8031163" y="3811588"/>
          <p14:tracePt t="1433" x="8013700" y="3811588"/>
          <p14:tracePt t="1442" x="7994650" y="3811588"/>
          <p14:tracePt t="1449" x="7977188" y="3821113"/>
          <p14:tracePt t="1458" x="7967663" y="3821113"/>
          <p14:tracePt t="1465" x="7950200" y="3821113"/>
          <p14:tracePt t="1475" x="7921625" y="3840163"/>
          <p14:tracePt t="1481" x="7913688" y="3840163"/>
          <p14:tracePt t="1491" x="7877175" y="3840163"/>
          <p14:tracePt t="1497" x="7850188" y="3840163"/>
          <p14:tracePt t="1505" x="7804150" y="3840163"/>
          <p14:tracePt t="1513" x="7740650" y="3840163"/>
          <p14:tracePt t="1521" x="7685088" y="3840163"/>
          <p14:tracePt t="1529" x="7594600" y="3840163"/>
          <p14:tracePt t="1540" x="7531100" y="3840163"/>
          <p14:tracePt t="1548" x="7475538" y="3840163"/>
          <p14:tracePt t="1554" x="7448550" y="3840163"/>
          <p14:tracePt t="1562" x="7412038" y="3840163"/>
          <p14:tracePt t="1570" x="7356475" y="3840163"/>
          <p14:tracePt t="1578" x="7312025" y="3848100"/>
          <p14:tracePt t="1585" x="7302500" y="3857625"/>
          <p14:tracePt t="1593" x="7283450" y="3867150"/>
          <p14:tracePt t="1601" x="7265988" y="3867150"/>
          <p14:tracePt t="1626" x="7256463" y="3867150"/>
          <p14:tracePt t="1689" x="7248525" y="3875088"/>
          <p14:tracePt t="1697" x="7229475" y="3884613"/>
          <p14:tracePt t="1705" x="7219950" y="3884613"/>
          <p14:tracePt t="1721" x="7212013" y="3884613"/>
          <p14:tracePt t="1835" x="7192963" y="3884613"/>
          <p14:tracePt t="1842" x="7183438" y="3894138"/>
          <p14:tracePt t="1857" x="7175500" y="3903663"/>
          <p14:tracePt t="2539" x="7165975" y="3911600"/>
          <p14:tracePt t="2578" x="7156450" y="3930650"/>
          <p14:tracePt t="4810" x="7146925" y="3930650"/>
          <p14:tracePt t="5177" x="7138988" y="3930650"/>
          <p14:tracePt t="5185" x="7129463" y="3940175"/>
          <p14:tracePt t="5325" x="7129463" y="3957638"/>
          <p14:tracePt t="5377" x="7129463" y="3967163"/>
          <p14:tracePt t="5577" x="7129463" y="3976688"/>
          <p14:tracePt t="5777" x="7138988" y="3984625"/>
          <p14:tracePt t="5793" x="7138988" y="3994150"/>
          <p14:tracePt t="5801" x="7138988" y="4003675"/>
          <p14:tracePt t="5809" x="7138988" y="4013200"/>
          <p14:tracePt t="5850" x="7129463" y="4021138"/>
          <p14:tracePt t="6298" x="7119938" y="4040188"/>
          <p14:tracePt t="6313" x="7110413" y="4049713"/>
          <p14:tracePt t="6339" x="7092950" y="4057650"/>
          <p14:tracePt t="6364" x="7073900" y="4067175"/>
          <p14:tracePt t="6389" x="7056438" y="4076700"/>
          <p14:tracePt t="6394" x="7046913" y="4086225"/>
          <p14:tracePt t="6401" x="7037388" y="4094163"/>
          <p14:tracePt t="6411" x="7029450" y="4103688"/>
          <p14:tracePt t="6427" x="7019925" y="4103688"/>
          <p14:tracePt t="6505" x="7000875" y="4122738"/>
          <p14:tracePt t="6513" x="6983413" y="4130675"/>
          <p14:tracePt t="6521" x="6983413" y="4140200"/>
          <p14:tracePt t="6529" x="6973888" y="4149725"/>
          <p14:tracePt t="6546" x="6964363" y="4159250"/>
          <p14:tracePt t="6553" x="6956425" y="4167188"/>
          <p14:tracePt t="6571" x="6956425" y="4176713"/>
          <p14:tracePt t="6589" x="6956425" y="4195763"/>
          <p14:tracePt t="6602" x="6946900" y="4203700"/>
          <p14:tracePt t="6610" x="6937375" y="4213225"/>
          <p14:tracePt t="6617" x="6929438" y="4222750"/>
          <p14:tracePt t="7641" x="6937375" y="4222750"/>
          <p14:tracePt t="7769" x="6946900" y="4213225"/>
          <p14:tracePt t="7778" x="6956425" y="4203700"/>
          <p14:tracePt t="7793" x="6973888" y="4186238"/>
          <p14:tracePt t="7865" x="6983413" y="4176713"/>
          <p14:tracePt t="8185" x="6983413" y="4167188"/>
          <p14:tracePt t="8226" x="6973888" y="4176713"/>
          <p14:tracePt t="8395" x="6973888" y="4203700"/>
          <p14:tracePt t="8403" x="6964363" y="4213225"/>
          <p14:tracePt t="8410" x="6956425" y="4222750"/>
          <p14:tracePt t="8436" x="6956425" y="4232275"/>
          <p14:tracePt t="8443" x="6937375" y="4249738"/>
          <p14:tracePt t="8457" x="6929438" y="4268788"/>
          <p14:tracePt t="8473" x="6919913" y="4276725"/>
          <p14:tracePt t="8481" x="6900863" y="4295775"/>
          <p14:tracePt t="8497" x="6892925" y="4303713"/>
          <p14:tracePt t="8609" x="6883400" y="4303713"/>
          <p14:tracePt t="8865" x="6873875" y="4303713"/>
          <p14:tracePt t="8897" x="6873875" y="4295775"/>
          <p14:tracePt t="8913" x="6873875" y="4286250"/>
          <p14:tracePt t="8929" x="6873875" y="4268788"/>
          <p14:tracePt t="8961" x="6873875" y="4259263"/>
          <p14:tracePt t="9002" x="6873875" y="4249738"/>
          <p14:tracePt t="9073" x="6873875" y="4232275"/>
          <p14:tracePt t="9107" x="6873875" y="4222750"/>
          <p14:tracePt t="9123" x="6873875" y="4213225"/>
          <p14:tracePt t="9147" x="6883400" y="4203700"/>
          <p14:tracePt t="9154" x="6892925" y="4195763"/>
          <p14:tracePt t="9212" x="6900863" y="4195763"/>
          <p14:tracePt t="9233" x="6910388" y="4186238"/>
          <p14:tracePt t="9257" x="6910388" y="4176713"/>
          <p14:tracePt t="9283" x="6919913" y="4167188"/>
          <p14:tracePt t="9307" x="6929438" y="4167188"/>
          <p14:tracePt t="9322" x="6937375" y="4159250"/>
          <p14:tracePt t="9395" x="6956425" y="4140200"/>
          <p14:tracePt t="9426" x="6964363" y="4130675"/>
          <p14:tracePt t="9489" x="6973888" y="4130675"/>
          <p14:tracePt t="9513" x="6973888" y="4122738"/>
          <p14:tracePt t="9553" x="6983413" y="4122738"/>
          <p14:tracePt t="10250" x="7000875" y="4103688"/>
          <p14:tracePt t="10313" x="7010400" y="4103688"/>
          <p14:tracePt t="10338" x="7029450" y="4094163"/>
          <p14:tracePt t="10361" x="7046913" y="4094163"/>
          <p14:tracePt t="10378" x="7056438" y="4086225"/>
          <p14:tracePt t="10394" x="7065963" y="4086225"/>
          <p14:tracePt t="10433" x="7073900" y="4076700"/>
          <p14:tracePt t="10449" x="7083425" y="4076700"/>
          <p14:tracePt t="10465" x="7092950" y="4076700"/>
          <p14:tracePt t="10473" x="7102475" y="4067175"/>
          <p14:tracePt t="10481" x="7110413" y="4057650"/>
          <p14:tracePt t="10498" x="7119938" y="4049713"/>
          <p14:tracePt t="10529" x="7129463" y="4049713"/>
          <p14:tracePt t="10619" x="7138988" y="4049713"/>
          <p14:tracePt t="10625" x="7165975" y="4049713"/>
          <p14:tracePt t="10633" x="7175500" y="4049713"/>
          <p14:tracePt t="10642" x="7183438" y="4049713"/>
          <p14:tracePt t="10649" x="7192963" y="4040188"/>
          <p14:tracePt t="10667" x="7202488" y="4040188"/>
          <p14:tracePt t="10674" x="7212013" y="4030663"/>
          <p14:tracePt t="10691" x="7219950" y="4021138"/>
          <p14:tracePt t="10793" x="7229475" y="4021138"/>
          <p14:tracePt t="10812" x="7256463" y="4013200"/>
          <p14:tracePt t="10827" x="7265988" y="4013200"/>
          <p14:tracePt t="10837" x="7275513" y="4013200"/>
          <p14:tracePt t="10842" x="7292975" y="4013200"/>
          <p14:tracePt t="10849" x="7302500" y="4013200"/>
          <p14:tracePt t="10857" x="7312025" y="4013200"/>
          <p14:tracePt t="10865" x="7329488" y="4003675"/>
          <p14:tracePt t="10882" x="7339013" y="4003675"/>
          <p14:tracePt t="10890" x="7348538" y="4003675"/>
          <p14:tracePt t="10897" x="7366000" y="3994150"/>
          <p14:tracePt t="10929" x="7366000" y="3984625"/>
          <p14:tracePt t="11473" x="7375525" y="3967163"/>
          <p14:tracePt t="11481" x="7385050" y="3948113"/>
          <p14:tracePt t="11490" x="7385050" y="3940175"/>
          <p14:tracePt t="11497" x="7385050" y="3921125"/>
          <p14:tracePt t="11507" x="7385050" y="3903663"/>
          <p14:tracePt t="11513" x="7385050" y="3884613"/>
          <p14:tracePt t="11522" x="7385050" y="3875088"/>
          <p14:tracePt t="11529" x="7385050" y="3857625"/>
          <p14:tracePt t="11545" x="7385050" y="3840163"/>
          <p14:tracePt t="11563" x="7385050" y="3821113"/>
          <p14:tracePt t="11569" x="7385050" y="3811588"/>
          <p14:tracePt t="11578" x="7385050" y="3803650"/>
          <p14:tracePt t="11585" x="7385050" y="3794125"/>
          <p14:tracePt t="11594" x="7385050" y="3775075"/>
          <p14:tracePt t="11604" x="7385050" y="3767138"/>
          <p14:tracePt t="11615" x="7385050" y="3757613"/>
          <p14:tracePt t="11620" x="7385050" y="3730625"/>
          <p14:tracePt t="11626" x="7385050" y="3721100"/>
          <p14:tracePt t="11634" x="7385050" y="3711575"/>
          <p14:tracePt t="11644" x="7385050" y="3684588"/>
          <p14:tracePt t="11650" x="7385050" y="3675063"/>
          <p14:tracePt t="11657" x="7385050" y="3665538"/>
          <p14:tracePt t="11667" x="7392988" y="3657600"/>
          <p14:tracePt t="11673" x="7392988" y="3648075"/>
          <p14:tracePt t="11682" x="7402513" y="3638550"/>
          <p14:tracePt t="11690" x="7402513" y="3629025"/>
          <p14:tracePt t="11697" x="7402513" y="3611563"/>
          <p14:tracePt t="11707" x="7412038" y="3602038"/>
          <p14:tracePt t="11713" x="7421563" y="3602038"/>
          <p14:tracePt t="11745" x="7429500" y="3592513"/>
          <p14:tracePt t="11763" x="7429500" y="3575050"/>
          <p14:tracePt t="11769" x="7439025" y="3565525"/>
          <p14:tracePt t="11785" x="7439025" y="3548063"/>
          <p14:tracePt t="11794" x="7439025" y="3529013"/>
          <p14:tracePt t="11802" x="7448550" y="3511550"/>
          <p14:tracePt t="11817" x="7448550" y="3502025"/>
          <p14:tracePt t="11825" x="7448550" y="3492500"/>
          <p14:tracePt t="11833" x="7466013" y="3465513"/>
          <p14:tracePt t="11849" x="7475538" y="3465513"/>
          <p14:tracePt t="11858" x="7475538" y="3446463"/>
          <p14:tracePt t="11865" x="7485063" y="3429000"/>
          <p14:tracePt t="11881" x="7485063" y="3402013"/>
          <p14:tracePt t="11891" x="7485063" y="3392488"/>
          <p14:tracePt t="11897" x="7494588" y="3375025"/>
          <p14:tracePt t="11907" x="7494588" y="3355975"/>
          <p14:tracePt t="11913" x="7494588" y="3346450"/>
          <p14:tracePt t="11929" x="7502525" y="3328988"/>
          <p14:tracePt t="12051" x="7502525" y="3319463"/>
          <p14:tracePt t="12067" x="7502525" y="3309938"/>
          <p14:tracePt t="12098" x="7502525" y="3302000"/>
          <p14:tracePt t="12107" x="7502525" y="3292475"/>
          <p14:tracePt t="12137" x="7502525" y="3273425"/>
          <p14:tracePt t="12420" x="7502525" y="3265488"/>
          <p14:tracePt t="12459" x="7502525" y="3273425"/>
          <p14:tracePt t="12476" x="7502525" y="3292475"/>
          <p14:tracePt t="12505" x="7502525" y="3302000"/>
          <p14:tracePt t="12522" x="7494588" y="3309938"/>
          <p14:tracePt t="12546" x="7494588" y="3328988"/>
          <p14:tracePt t="12553" x="7494588" y="3338513"/>
          <p14:tracePt t="12561" x="7494588" y="3346450"/>
          <p14:tracePt t="12569" x="7475538" y="3365500"/>
          <p14:tracePt t="12578" x="7475538" y="3375025"/>
          <p14:tracePt t="12594" x="7466013" y="3392488"/>
          <p14:tracePt t="12610" x="7466013" y="3411538"/>
          <p14:tracePt t="12626" x="7466013" y="3419475"/>
          <p14:tracePt t="12633" x="7466013" y="3438525"/>
          <p14:tracePt t="12660" x="7466013" y="3455988"/>
          <p14:tracePt t="12923" x="7458075" y="3465513"/>
          <p14:tracePt t="12931" x="7421563" y="3465513"/>
          <p14:tracePt t="12938" x="7366000" y="3465513"/>
          <p14:tracePt t="12947" x="7312025" y="3465513"/>
          <p14:tracePt t="12953" x="7256463" y="3465513"/>
          <p14:tracePt t="12962" x="7183438" y="3465513"/>
          <p14:tracePt t="12969" x="7138988" y="3465513"/>
          <p14:tracePt t="12979" x="7083425" y="3465513"/>
          <p14:tracePt t="12985" x="7046913" y="3465513"/>
          <p14:tracePt t="12994" x="7029450" y="3465513"/>
          <p14:tracePt t="13001" x="7000875" y="3465513"/>
          <p14:tracePt t="13012" x="6992938" y="3465513"/>
          <p14:tracePt t="13017" x="6983413" y="3465513"/>
          <p14:tracePt t="13033" x="6964363" y="3465513"/>
          <p14:tracePt t="13044" x="6956425" y="3465513"/>
          <p14:tracePt t="13049" x="6946900" y="3465513"/>
          <p14:tracePt t="13057" x="6937375" y="3465513"/>
          <p14:tracePt t="13066" x="6919913" y="3465513"/>
          <p14:tracePt t="13074" x="6873875" y="3465513"/>
          <p14:tracePt t="13081" x="6846888" y="3465513"/>
          <p14:tracePt t="13090" x="6800850" y="3465513"/>
          <p14:tracePt t="13097" x="6746875" y="3465513"/>
          <p14:tracePt t="13106" x="6691313" y="3465513"/>
          <p14:tracePt t="13113" x="6654800" y="3465513"/>
          <p14:tracePt t="13123" x="6610350" y="3465513"/>
          <p14:tracePt t="13129" x="6581775" y="3465513"/>
          <p14:tracePt t="13137" x="6554788" y="3465513"/>
          <p14:tracePt t="13145" x="6545263" y="3465513"/>
          <p14:tracePt t="13153" x="6537325" y="3465513"/>
          <p14:tracePt t="13245" x="6518275" y="3465513"/>
          <p14:tracePt t="13254" x="6518275" y="3475038"/>
          <p14:tracePt t="13266" x="6508750" y="3475038"/>
          <p14:tracePt t="13273" x="6500813" y="3475038"/>
          <p14:tracePt t="13281" x="6491288" y="3482975"/>
          <p14:tracePt t="13292" x="6481763" y="3482975"/>
          <p14:tracePt t="13314" x="6472238" y="3482975"/>
          <p14:tracePt t="13323" x="6464300" y="3482975"/>
          <p14:tracePt t="13361" x="6464300" y="3492500"/>
          <p14:tracePt t="13369" x="6454775" y="3502025"/>
          <p14:tracePt t="13378" x="6445250" y="3502025"/>
          <p14:tracePt t="13385" x="6435725" y="3511550"/>
          <p14:tracePt t="13394" x="6427788" y="3511550"/>
          <p14:tracePt t="13401" x="6418263" y="3519488"/>
          <p14:tracePt t="13417" x="6399213" y="3519488"/>
          <p14:tracePt t="13657" x="6391275" y="3519488"/>
          <p14:tracePt t="13666" x="6391275" y="3511550"/>
          <p14:tracePt t="13673" x="6399213" y="3502025"/>
          <p14:tracePt t="13682" x="6399213" y="3465513"/>
          <p14:tracePt t="13690" x="6408738" y="3446463"/>
          <p14:tracePt t="13697" x="6408738" y="3419475"/>
          <p14:tracePt t="13707" x="6408738" y="3402013"/>
          <p14:tracePt t="13715" x="6408738" y="3375025"/>
          <p14:tracePt t="13723" x="6408738" y="3355975"/>
          <p14:tracePt t="13731" x="6418263" y="3319463"/>
          <p14:tracePt t="13737" x="6418263" y="3265488"/>
          <p14:tracePt t="13745" x="6418263" y="3246438"/>
          <p14:tracePt t="13753" x="6418263" y="3209925"/>
          <p14:tracePt t="13762" x="6418263" y="3192463"/>
          <p14:tracePt t="13769" x="6418263" y="3173413"/>
          <p14:tracePt t="13778" x="6418263" y="3163888"/>
          <p14:tracePt t="13785" x="6418263" y="3155950"/>
          <p14:tracePt t="13873" x="6418263" y="3146425"/>
          <p14:tracePt t="14097" x="6427788" y="3146425"/>
          <p14:tracePt t="14123" x="6435725" y="3146425"/>
          <p14:tracePt t="14147" x="6454775" y="3136900"/>
          <p14:tracePt t="14163" x="6454775" y="3119438"/>
          <p14:tracePt t="14173" x="6472238" y="3100388"/>
          <p14:tracePt t="14177" x="6472238" y="3090863"/>
          <p14:tracePt t="14185" x="6472238" y="3073400"/>
          <p14:tracePt t="14193" x="6472238" y="3046413"/>
          <p14:tracePt t="14202" x="6472238" y="3036888"/>
          <p14:tracePt t="14210" x="6472238" y="3027363"/>
          <p14:tracePt t="14217" x="6472238" y="3009900"/>
          <p14:tracePt t="14226" x="6472238" y="2990850"/>
          <p14:tracePt t="14241" x="6472238" y="2982913"/>
          <p14:tracePt t="14458" x="6472238" y="2990850"/>
          <p14:tracePt t="14473" x="6464300" y="3009900"/>
          <p14:tracePt t="14481" x="6464300" y="3027363"/>
          <p14:tracePt t="14497" x="6454775" y="3046413"/>
          <p14:tracePt t="14506" x="6445250" y="3054350"/>
          <p14:tracePt t="14529" x="6435725" y="3082925"/>
          <p14:tracePt t="14819" x="6435725" y="3090863"/>
          <p14:tracePt t="14828" x="6435725" y="3100388"/>
          <p14:tracePt t="14836" x="6435725" y="3109913"/>
          <p14:tracePt t="14845" x="6435725" y="3127375"/>
          <p14:tracePt t="14850" x="6435725" y="3136900"/>
          <p14:tracePt t="14857" x="6435725" y="3155950"/>
          <p14:tracePt t="14865" x="6435725" y="3163888"/>
          <p14:tracePt t="14875" x="6435725" y="3173413"/>
          <p14:tracePt t="14893" x="6435725" y="3192463"/>
          <p14:tracePt t="14898" x="6435725" y="3200400"/>
          <p14:tracePt t="15230" x="6435725" y="3209925"/>
          <p14:tracePt t="15233" x="6435725" y="3236913"/>
          <p14:tracePt t="15242" x="6445250" y="3255963"/>
          <p14:tracePt t="15258" x="6454775" y="3265488"/>
          <p14:tracePt t="15297" x="6464300" y="3292475"/>
          <p14:tracePt t="15492" x="6464300" y="3302000"/>
          <p14:tracePt t="15561" x="6464300" y="3319463"/>
          <p14:tracePt t="15577" x="6464300" y="3328988"/>
          <p14:tracePt t="15585" x="6472238" y="3338513"/>
          <p14:tracePt t="15594" x="6472238" y="3346450"/>
          <p14:tracePt t="15609" x="6481763" y="3355975"/>
          <p14:tracePt t="15618" x="6481763" y="3365500"/>
          <p14:tracePt t="15633" x="6491288" y="3375025"/>
          <p14:tracePt t="15658" x="6491288" y="3382963"/>
          <p14:tracePt t="16018" x="6491288" y="3392488"/>
          <p14:tracePt t="16025" x="6491288" y="3411538"/>
          <p14:tracePt t="16033" x="6491288" y="3419475"/>
          <p14:tracePt t="16049" x="6491288" y="3429000"/>
          <p14:tracePt t="16059" x="6491288" y="3438525"/>
          <p14:tracePt t="16081" x="6491288" y="3446463"/>
          <p14:tracePt t="16307" x="6491288" y="3455988"/>
          <p14:tracePt t="16315" x="6491288" y="3465513"/>
          <p14:tracePt t="16322" x="6491288" y="3482975"/>
          <p14:tracePt t="16332" x="6491288" y="3492500"/>
          <p14:tracePt t="16343" x="6500813" y="3492500"/>
          <p14:tracePt t="16345" x="6500813" y="3502025"/>
          <p14:tracePt t="16362" x="6500813" y="3519488"/>
          <p14:tracePt t="16617" x="6508750" y="3529013"/>
          <p14:tracePt t="16842" x="6518275" y="3529013"/>
          <p14:tracePt t="20299" x="6518275" y="3548063"/>
          <p14:tracePt t="20311" x="6508750" y="3575050"/>
          <p14:tracePt t="20314" x="6500813" y="3592513"/>
          <p14:tracePt t="20325" x="6472238" y="3629025"/>
          <p14:tracePt t="20345" x="6464300" y="3648075"/>
          <p14:tracePt t="20353" x="6464300" y="3657600"/>
          <p14:tracePt t="20700" x="6464300" y="3629025"/>
          <p14:tracePt t="20705" x="6464300" y="3611563"/>
          <p14:tracePt t="20714" x="6464300" y="3592513"/>
          <p14:tracePt t="20722" x="6464300" y="3575050"/>
          <p14:tracePt t="20729" x="6464300" y="3548063"/>
          <p14:tracePt t="20739" x="6464300" y="3529013"/>
          <p14:tracePt t="20745" x="6464300" y="3519488"/>
          <p14:tracePt t="20753" x="6472238" y="3502025"/>
          <p14:tracePt t="20761" x="6472238" y="3492500"/>
          <p14:tracePt t="20769" x="6472238" y="3482975"/>
          <p14:tracePt t="20778" x="6472238" y="3465513"/>
          <p14:tracePt t="20785" x="6472238" y="3446463"/>
          <p14:tracePt t="20793" x="6472238" y="3438525"/>
          <p14:tracePt t="20802" x="6472238" y="3419475"/>
          <p14:tracePt t="20811" x="6472238" y="3411538"/>
          <p14:tracePt t="20819" x="6472238" y="3402013"/>
          <p14:tracePt t="20827" x="6481763" y="3382963"/>
          <p14:tracePt t="20833" x="6481763" y="3375025"/>
          <p14:tracePt t="20842" x="6481763" y="3355975"/>
          <p14:tracePt t="20849" x="6481763" y="3338513"/>
          <p14:tracePt t="20857" x="6491288" y="3319463"/>
          <p14:tracePt t="20877" x="6491288" y="3309938"/>
          <p14:tracePt t="20883" x="6500813" y="3282950"/>
          <p14:tracePt t="20892" x="6508750" y="3282950"/>
          <p14:tracePt t="20906" x="6518275" y="3265488"/>
          <p14:tracePt t="20913" x="6518275" y="3255963"/>
          <p14:tracePt t="20923" x="6527800" y="3246438"/>
          <p14:tracePt t="20939" x="6537325" y="3236913"/>
          <p14:tracePt t="20945" x="6554788" y="3219450"/>
          <p14:tracePt t="20963" x="6564313" y="3209925"/>
          <p14:tracePt t="20974" x="6564313" y="3200400"/>
          <p14:tracePt t="20985" x="6564313" y="3192463"/>
          <p14:tracePt t="20994" x="6573838" y="3173413"/>
          <p14:tracePt t="21001" x="6581775" y="3155950"/>
          <p14:tracePt t="21011" x="6591300" y="3136900"/>
          <p14:tracePt t="21017" x="6600825" y="3119438"/>
          <p14:tracePt t="21027" x="6610350" y="3100388"/>
          <p14:tracePt t="21033" x="6610350" y="3082925"/>
          <p14:tracePt t="21043" x="6618288" y="3063875"/>
          <p14:tracePt t="21049" x="6618288" y="3054350"/>
          <p14:tracePt t="21057" x="6618288" y="3036888"/>
          <p14:tracePt t="21065" x="6627813" y="3017838"/>
          <p14:tracePt t="21075" x="6627813" y="3009900"/>
          <p14:tracePt t="21081" x="6627813" y="2982913"/>
          <p14:tracePt t="21091" x="6627813" y="2973388"/>
          <p14:tracePt t="21097" x="6627813" y="2963863"/>
          <p14:tracePt t="21107" x="6627813" y="2946400"/>
          <p14:tracePt t="21113" x="6627813" y="2936875"/>
          <p14:tracePt t="21129" x="6627813" y="2927350"/>
          <p14:tracePt t="21178" x="6627813" y="2909888"/>
          <p14:tracePt t="22062" x="6645275" y="2890838"/>
          <p14:tracePt t="22098" x="6654800" y="2881313"/>
          <p14:tracePt t="22434" x="6664325" y="2881313"/>
          <p14:tracePt t="23029" x="6691313" y="2873375"/>
          <p14:tracePt t="23044" x="6710363" y="2854325"/>
          <p14:tracePt t="23098" x="6727825" y="2844800"/>
          <p14:tracePt t="23129" x="6737350" y="2844800"/>
          <p14:tracePt t="23178" x="6746875" y="2844800"/>
          <p14:tracePt t="23193" x="6764338" y="2844800"/>
          <p14:tracePt t="24348" x="6773863" y="2836863"/>
          <p14:tracePt t="25138" x="6773863" y="2844800"/>
          <p14:tracePt t="25145" x="6773863" y="2863850"/>
          <p14:tracePt t="25153" x="6764338" y="2890838"/>
          <p14:tracePt t="25161" x="6754813" y="2927350"/>
          <p14:tracePt t="25169" x="6737350" y="2963863"/>
          <p14:tracePt t="25177" x="6727825" y="2982913"/>
          <p14:tracePt t="25185" x="6718300" y="3000375"/>
          <p14:tracePt t="25193" x="6718300" y="3027363"/>
          <p14:tracePt t="25201" x="6718300" y="3036888"/>
          <p14:tracePt t="25210" x="6710363" y="3054350"/>
          <p14:tracePt t="25217" x="6710363" y="3073400"/>
          <p14:tracePt t="25233" x="6710363" y="3082925"/>
          <p14:tracePt t="25249" x="6710363" y="3090863"/>
          <p14:tracePt t="25265" x="6710363" y="3100388"/>
          <p14:tracePt t="25281" x="6710363" y="3109913"/>
          <p14:tracePt t="25297" x="6710363" y="3119438"/>
          <p14:tracePt t="25307" x="6710363" y="3127375"/>
          <p14:tracePt t="25313" x="6710363" y="3136900"/>
          <p14:tracePt t="25323" x="6710363" y="3155950"/>
          <p14:tracePt t="25329" x="6681788" y="3173413"/>
          <p14:tracePt t="25341" x="6681788" y="3182938"/>
          <p14:tracePt t="25358" x="6681788" y="3209925"/>
          <p14:tracePt t="25362" x="6673850" y="3219450"/>
          <p14:tracePt t="25385" x="6673850" y="3246438"/>
          <p14:tracePt t="25401" x="6673850" y="3255963"/>
          <p14:tracePt t="25410" x="6673850" y="3265488"/>
          <p14:tracePt t="25417" x="6673850" y="3282950"/>
          <p14:tracePt t="25433" x="6673850" y="3292475"/>
          <p14:tracePt t="25530" x="6673850" y="3302000"/>
          <p14:tracePt t="25546" x="6673850" y="3319463"/>
          <p14:tracePt t="25553" x="6673850" y="3328988"/>
          <p14:tracePt t="25561" x="6664325" y="3338513"/>
          <p14:tracePt t="25569" x="6664325" y="3346450"/>
          <p14:tracePt t="25578" x="6664325" y="3365500"/>
          <p14:tracePt t="25585" x="6654800" y="3365500"/>
          <p14:tracePt t="25594" x="6645275" y="3375025"/>
          <p14:tracePt t="25625" x="6645275" y="3382963"/>
          <p14:tracePt t="25770" x="6637338" y="3392488"/>
          <p14:tracePt t="25802" x="6627813" y="3402013"/>
          <p14:tracePt t="25825" x="6627813" y="3411538"/>
          <p14:tracePt t="27154" x="6654800" y="3411538"/>
          <p14:tracePt t="27161" x="6691313" y="3411538"/>
          <p14:tracePt t="27169" x="6710363" y="3411538"/>
          <p14:tracePt t="27177" x="6737350" y="3411538"/>
          <p14:tracePt t="27185" x="6754813" y="3411538"/>
          <p14:tracePt t="27193" x="6773863" y="3411538"/>
          <p14:tracePt t="27202" x="6783388" y="3411538"/>
          <p14:tracePt t="27217" x="6791325" y="3411538"/>
          <p14:tracePt t="27641" x="6800850" y="3411538"/>
          <p14:tracePt t="27650" x="6800850" y="3402013"/>
          <p14:tracePt t="27658" x="6800850" y="3375025"/>
          <p14:tracePt t="27665" x="6800850" y="3365500"/>
          <p14:tracePt t="27673" x="6800850" y="3338513"/>
          <p14:tracePt t="27682" x="6800850" y="3319463"/>
          <p14:tracePt t="27690" x="6800850" y="3292475"/>
          <p14:tracePt t="27698" x="6783388" y="3265488"/>
          <p14:tracePt t="27713" x="6783388" y="3246438"/>
          <p14:tracePt t="27723" x="6783388" y="3236913"/>
          <p14:tracePt t="27729" x="6783388" y="3219450"/>
          <p14:tracePt t="27739" x="6783388" y="3200400"/>
          <p14:tracePt t="27761" x="6773863" y="3182938"/>
          <p14:tracePt t="28553" x="6773863" y="3163888"/>
          <p14:tracePt t="28569" x="6773863" y="3155950"/>
          <p14:tracePt t="28577" x="6773863" y="3146425"/>
          <p14:tracePt t="28585" x="6773863" y="3136900"/>
          <p14:tracePt t="28601" x="6773863" y="3119438"/>
          <p14:tracePt t="28610" x="6773863" y="3100388"/>
          <p14:tracePt t="28617" x="6783388" y="3100388"/>
          <p14:tracePt t="28633" x="6783388" y="3073400"/>
          <p14:tracePt t="28642" x="6791325" y="3054350"/>
          <p14:tracePt t="28658" x="6791325" y="3036888"/>
          <p14:tracePt t="28665" x="6800850" y="3027363"/>
          <p14:tracePt t="28682" x="6800850" y="3017838"/>
          <p14:tracePt t="28691" x="6800850" y="3009900"/>
          <p14:tracePt t="28698" x="6800850" y="2990850"/>
          <p14:tracePt t="28722" x="6800850" y="2982913"/>
          <p14:tracePt t="28730" x="6819900" y="2963863"/>
          <p14:tracePt t="28754" x="6819900" y="2954338"/>
          <p14:tracePt t="28761" x="6827838" y="2946400"/>
          <p14:tracePt t="28820" x="6827838" y="2936875"/>
          <p14:tracePt t="28845" x="6827838" y="2927350"/>
          <p14:tracePt t="28873" x="6827838" y="2917825"/>
          <p14:tracePt t="32929" x="6819900" y="2917825"/>
          <p14:tracePt t="33979" x="6800850" y="2946400"/>
          <p14:tracePt t="34011" x="6800850" y="2954338"/>
          <p14:tracePt t="34017" x="6800850" y="2973388"/>
          <p14:tracePt t="34033" x="6791325" y="2990850"/>
          <p14:tracePt t="34044" x="6783388" y="3000375"/>
          <p14:tracePt t="34049" x="6773863" y="3017838"/>
          <p14:tracePt t="34081" x="6764338" y="3036888"/>
          <p14:tracePt t="34100" x="6754813" y="3046413"/>
          <p14:tracePt t="34114" x="6754813" y="3054350"/>
          <p14:tracePt t="34123" x="6754813" y="3063875"/>
          <p14:tracePt t="34145" x="6746875" y="3073400"/>
          <p14:tracePt t="34161" x="6737350" y="3082925"/>
          <p14:tracePt t="34169" x="6727825" y="3082925"/>
          <p14:tracePt t="34177" x="6727825" y="3090863"/>
          <p14:tracePt t="34185" x="6727825" y="3100388"/>
          <p14:tracePt t="34201" x="6718300" y="3109913"/>
          <p14:tracePt t="34209" x="6700838" y="3136900"/>
          <p14:tracePt t="34217" x="6691313" y="3155950"/>
          <p14:tracePt t="34225" x="6681788" y="3163888"/>
          <p14:tracePt t="34233" x="6673850" y="3182938"/>
          <p14:tracePt t="34242" x="6673850" y="3192463"/>
          <p14:tracePt t="34249" x="6654800" y="3209925"/>
          <p14:tracePt t="34289" x="6654800" y="3219450"/>
          <p14:tracePt t="34313" x="6645275" y="3236913"/>
          <p14:tracePt t="34347" x="6645275" y="3246438"/>
          <p14:tracePt t="34370" x="6637338" y="3255963"/>
          <p14:tracePt t="34377" x="6637338" y="3265488"/>
          <p14:tracePt t="34402" x="6637338" y="3273425"/>
          <p14:tracePt t="34425" x="6627813" y="3282950"/>
          <p14:tracePt t="34442" x="6618288" y="3292475"/>
          <p14:tracePt t="34490" x="6618288" y="3302000"/>
          <p14:tracePt t="34497" x="6610350" y="3309938"/>
          <p14:tracePt t="34513" x="6600825" y="3328988"/>
          <p14:tracePt t="34529" x="6581775" y="3365500"/>
          <p14:tracePt t="34537" x="6573838" y="3375025"/>
          <p14:tracePt t="34545" x="6564313" y="3402013"/>
          <p14:tracePt t="34555" x="6554788" y="3411538"/>
          <p14:tracePt t="34561" x="6545263" y="3446463"/>
          <p14:tracePt t="34571" x="6537325" y="3465513"/>
          <p14:tracePt t="34577" x="6518275" y="3502025"/>
          <p14:tracePt t="34586" x="6518275" y="3511550"/>
          <p14:tracePt t="34594" x="6500813" y="3548063"/>
          <p14:tracePt t="34601" x="6481763" y="3565525"/>
          <p14:tracePt t="34617" x="6472238" y="3575050"/>
          <p14:tracePt t="34626" x="6472238" y="3584575"/>
          <p14:tracePt t="34636" x="6464300" y="3592513"/>
          <p14:tracePt t="34810" x="6464300" y="3584575"/>
          <p14:tracePt t="34819" x="6464300" y="3565525"/>
          <p14:tracePt t="34835" x="6464300" y="3556000"/>
          <p14:tracePt t="34841" x="6464300" y="3548063"/>
          <p14:tracePt t="34849" x="6464300" y="3538538"/>
          <p14:tracePt t="34858" x="6464300" y="3529013"/>
          <p14:tracePt t="34865" x="6464300" y="3519488"/>
          <p14:tracePt t="34873" x="6464300" y="3511550"/>
          <p14:tracePt t="34881" x="6464300" y="3502025"/>
          <p14:tracePt t="34889" x="6464300" y="3475038"/>
          <p14:tracePt t="34897" x="6464300" y="3465513"/>
          <p14:tracePt t="34929" x="6464300" y="3446463"/>
          <p14:tracePt t="34954" x="6464300" y="3438525"/>
          <p14:tracePt t="34986" x="6464300" y="3429000"/>
          <p14:tracePt t="35003" x="6464300" y="3419475"/>
          <p14:tracePt t="35014" x="6464300" y="3411538"/>
          <p14:tracePt t="35020" x="6464300" y="3392488"/>
          <p14:tracePt t="35034" x="6464300" y="3382963"/>
          <p14:tracePt t="35044" x="6464300" y="3346450"/>
          <p14:tracePt t="35049" x="6464300" y="3338513"/>
          <p14:tracePt t="35057" x="6464300" y="3319463"/>
          <p14:tracePt t="35065" x="6464300" y="3302000"/>
          <p14:tracePt t="35073" x="6464300" y="3265488"/>
          <p14:tracePt t="35081" x="6464300" y="3255963"/>
          <p14:tracePt t="35090" x="6464300" y="3219450"/>
          <p14:tracePt t="35097" x="6464300" y="3200400"/>
          <p14:tracePt t="35113" x="6464300" y="3182938"/>
          <p14:tracePt t="35121" x="6464300" y="3163888"/>
          <p14:tracePt t="35129" x="6454775" y="3146425"/>
          <p14:tracePt t="35137" x="6454775" y="3127375"/>
          <p14:tracePt t="35145" x="6454775" y="3119438"/>
          <p14:tracePt t="35155" x="6445250" y="3109913"/>
          <p14:tracePt t="35281" x="6435725" y="3100388"/>
          <p14:tracePt t="35289" x="6435725" y="3090863"/>
          <p14:tracePt t="35322" x="6435725" y="3082925"/>
          <p14:tracePt t="35329" x="6435725" y="3073400"/>
          <p14:tracePt t="35345" x="6435725" y="3054350"/>
          <p14:tracePt t="35371" x="6435725" y="3046413"/>
          <p14:tracePt t="35393" x="6435725" y="3036888"/>
          <p14:tracePt t="35425" x="6435725" y="3017838"/>
          <p14:tracePt t="35675" x="6435725" y="3009900"/>
          <p14:tracePt t="35686" x="6445250" y="3000375"/>
          <p14:tracePt t="35703" x="6454775" y="2990850"/>
          <p14:tracePt t="35709" x="6472238" y="2990850"/>
          <p14:tracePt t="35715" x="6508750" y="2990850"/>
          <p14:tracePt t="35723" x="6527800" y="2990850"/>
          <p14:tracePt t="35729" x="6573838" y="2982913"/>
          <p14:tracePt t="35739" x="6627813" y="2982913"/>
          <p14:tracePt t="35745" x="6681788" y="2982913"/>
          <p14:tracePt t="35755" x="6718300" y="2982913"/>
          <p14:tracePt t="35761" x="6754813" y="2982913"/>
          <p14:tracePt t="35772" x="6791325" y="2982913"/>
          <p14:tracePt t="35777" x="6837363" y="2982913"/>
          <p14:tracePt t="35794" x="6864350" y="2982913"/>
          <p14:tracePt t="35806" x="6883400" y="2982913"/>
          <p14:tracePt t="35810" x="6910388" y="2982913"/>
          <p14:tracePt t="35817" x="6946900" y="2982913"/>
          <p14:tracePt t="35827" x="6973888" y="2982913"/>
          <p14:tracePt t="35834" x="7010400" y="2982913"/>
          <p14:tracePt t="35842" x="7046913" y="2982913"/>
          <p14:tracePt t="35849" x="7083425" y="2982913"/>
          <p14:tracePt t="35862" x="7110413" y="2982913"/>
          <p14:tracePt t="35867" x="7138988" y="2982913"/>
          <p14:tracePt t="35875" x="7175500" y="2982913"/>
          <p14:tracePt t="35882" x="7212013" y="2982913"/>
          <p14:tracePt t="35889" x="7229475" y="2982913"/>
          <p14:tracePt t="35897" x="7239000" y="2982913"/>
          <p14:tracePt t="35905" x="7256463" y="2982913"/>
          <p14:tracePt t="35913" x="7265988" y="2982913"/>
          <p14:tracePt t="35939" x="7275513" y="2982913"/>
          <p14:tracePt t="35956" x="7292975" y="2982913"/>
          <p14:tracePt t="35973" x="7302500" y="2982913"/>
          <p14:tracePt t="35995" x="7312025" y="2982913"/>
          <p14:tracePt t="36011" x="7319963" y="2982913"/>
          <p14:tracePt t="36017" x="7348538" y="2982913"/>
          <p14:tracePt t="36033" x="7356475" y="2982913"/>
          <p14:tracePt t="36043" x="7385050" y="2982913"/>
          <p14:tracePt t="36050" x="7392988" y="2982913"/>
          <p14:tracePt t="36060" x="7421563" y="2982913"/>
          <p14:tracePt t="36065" x="7429500" y="2982913"/>
          <p14:tracePt t="36073" x="7458075" y="3000375"/>
          <p14:tracePt t="36089" x="7466013" y="3000375"/>
          <p14:tracePt t="36113" x="7475538" y="3000375"/>
          <p14:tracePt t="36121" x="7485063" y="3000375"/>
          <p14:tracePt t="36138" x="7502525" y="3000375"/>
          <p14:tracePt t="36179" x="7512050" y="3000375"/>
          <p14:tracePt t="36385" x="7512050" y="3009900"/>
          <p14:tracePt t="36393" x="7512050" y="3036888"/>
          <p14:tracePt t="36402" x="7502525" y="3063875"/>
          <p14:tracePt t="36410" x="7494588" y="3090863"/>
          <p14:tracePt t="36417" x="7494588" y="3100388"/>
          <p14:tracePt t="36425" x="7494588" y="3136900"/>
          <p14:tracePt t="36434" x="7475538" y="3155950"/>
          <p14:tracePt t="36442" x="7466013" y="3192463"/>
          <p14:tracePt t="36450" x="7466013" y="3200400"/>
          <p14:tracePt t="36458" x="7466013" y="3219450"/>
          <p14:tracePt t="36465" x="7466013" y="3228975"/>
          <p14:tracePt t="36474" x="7466013" y="3236913"/>
          <p14:tracePt t="36481" x="7466013" y="3246438"/>
          <p14:tracePt t="36497" x="7458075" y="3273425"/>
          <p14:tracePt t="36574" x="7458075" y="3282950"/>
          <p14:tracePt t="36587" x="7458075" y="3292475"/>
          <p14:tracePt t="36595" x="7458075" y="3302000"/>
          <p14:tracePt t="36610" x="7458075" y="3309938"/>
          <p14:tracePt t="36633" x="7458075" y="3319463"/>
          <p14:tracePt t="36682" x="7458075" y="3328988"/>
          <p14:tracePt t="36722" x="7458075" y="3346450"/>
          <p14:tracePt t="36729" x="7448550" y="3355975"/>
          <p14:tracePt t="37034" x="7439025" y="3355975"/>
          <p14:tracePt t="37043" x="7412038" y="3365500"/>
          <p14:tracePt t="37050" x="7385050" y="3375025"/>
          <p14:tracePt t="37059" x="7366000" y="3375025"/>
          <p14:tracePt t="37065" x="7319963" y="3382963"/>
          <p14:tracePt t="37073" x="7283450" y="3382963"/>
          <p14:tracePt t="37081" x="7265988" y="3382963"/>
          <p14:tracePt t="37089" x="7219950" y="3402013"/>
          <p14:tracePt t="37097" x="7165975" y="3402013"/>
          <p14:tracePt t="37105" x="7119938" y="3411538"/>
          <p14:tracePt t="37113" x="7083425" y="3411538"/>
          <p14:tracePt t="37121" x="7046913" y="3411538"/>
          <p14:tracePt t="37129" x="7010400" y="3429000"/>
          <p14:tracePt t="37137" x="6983413" y="3429000"/>
          <p14:tracePt t="37145" x="6946900" y="3429000"/>
          <p14:tracePt t="37156" x="6919913" y="3438525"/>
          <p14:tracePt t="37161" x="6883400" y="3438525"/>
          <p14:tracePt t="37170" x="6856413" y="3455988"/>
          <p14:tracePt t="37177" x="6827838" y="3455988"/>
          <p14:tracePt t="37185" x="6810375" y="3455988"/>
          <p14:tracePt t="37193" x="6783388" y="3465513"/>
          <p14:tracePt t="37209" x="6764338" y="3465513"/>
          <p14:tracePt t="37217" x="6754813" y="3465513"/>
          <p14:tracePt t="37225" x="6737350" y="3465513"/>
          <p14:tracePt t="37257" x="6727825" y="3465513"/>
          <p14:tracePt t="37281" x="6718300" y="3465513"/>
          <p14:tracePt t="37291" x="6700838" y="3465513"/>
          <p14:tracePt t="37306" x="6691313" y="3465513"/>
          <p14:tracePt t="37324" x="6681788" y="3465513"/>
          <p14:tracePt t="37355" x="6664325" y="3465513"/>
          <p14:tracePt t="37370" x="6654800" y="3465513"/>
          <p14:tracePt t="37377" x="6645275" y="3465513"/>
          <p14:tracePt t="37681" x="6645275" y="3455988"/>
          <p14:tracePt t="37697" x="6645275" y="3446463"/>
          <p14:tracePt t="37722" x="6645275" y="3429000"/>
          <p14:tracePt t="37793" x="6645275" y="3419475"/>
          <p14:tracePt t="37809" x="6645275" y="3411538"/>
          <p14:tracePt t="37817" x="6645275" y="3402013"/>
          <p14:tracePt t="37825" x="6645275" y="3392488"/>
          <p14:tracePt t="37833" x="6645275" y="3382963"/>
          <p14:tracePt t="37858" x="6645275" y="3375025"/>
          <p14:tracePt t="37865" x="6645275" y="3355975"/>
          <p14:tracePt t="37881" x="6645275" y="3338513"/>
          <p14:tracePt t="37906" x="6645275" y="3328988"/>
          <p14:tracePt t="37921" x="6645275" y="3309938"/>
          <p14:tracePt t="37929" x="6645275" y="3302000"/>
          <p14:tracePt t="37938" x="6645275" y="3282950"/>
          <p14:tracePt t="37945" x="6654800" y="3255963"/>
          <p14:tracePt t="37955" x="6664325" y="3236913"/>
          <p14:tracePt t="37961" x="6664325" y="3209925"/>
          <p14:tracePt t="37971" x="6673850" y="3192463"/>
          <p14:tracePt t="37979" x="6681788" y="3146425"/>
          <p14:tracePt t="37989" x="6691313" y="3119438"/>
          <p14:tracePt t="37993" x="6718300" y="3073400"/>
          <p14:tracePt t="38001" x="6718300" y="3054350"/>
          <p14:tracePt t="38010" x="6718300" y="3036888"/>
          <p14:tracePt t="38018" x="6718300" y="3009900"/>
          <p14:tracePt t="38029" x="6727825" y="2990850"/>
          <p14:tracePt t="38033" x="6727825" y="2973388"/>
          <p14:tracePt t="38043" x="6737350" y="2963863"/>
          <p14:tracePt t="38049" x="6746875" y="2954338"/>
          <p14:tracePt t="39770" x="6737350" y="2954338"/>
          <p14:tracePt t="39779" x="6718300" y="2954338"/>
          <p14:tracePt t="39788" x="6710363" y="2954338"/>
          <p14:tracePt t="39797" x="6700838" y="2954338"/>
          <p14:tracePt t="39849" x="6691313" y="2954338"/>
          <p14:tracePt t="39857" x="6681788" y="2954338"/>
          <p14:tracePt t="39865" x="6673850" y="2954338"/>
          <p14:tracePt t="39875" x="6664325" y="2946400"/>
          <p14:tracePt t="39881" x="6664325" y="2936875"/>
          <p14:tracePt t="39890" x="6654800" y="2927350"/>
          <p14:tracePt t="39913" x="6645275" y="2909888"/>
          <p14:tracePt t="39921" x="6637338" y="2900363"/>
          <p14:tracePt t="39937" x="6627813" y="2890838"/>
          <p14:tracePt t="40425" x="6618288" y="2890838"/>
          <p14:tracePt t="40435" x="6600825" y="2890838"/>
          <p14:tracePt t="40443" x="6591300" y="2890838"/>
          <p14:tracePt t="40452" x="6581775" y="2890838"/>
          <p14:tracePt t="40468" x="6573838" y="2900363"/>
          <p14:tracePt t="40481" x="6573838" y="2909888"/>
          <p14:tracePt t="40741" x="6573838" y="2890838"/>
          <p14:tracePt t="40748" x="6573838" y="2881313"/>
          <p14:tracePt t="40763" x="6581775" y="2873375"/>
          <p14:tracePt t="40786" x="6581775" y="2854325"/>
          <p14:tracePt t="40793" x="6591300" y="2844800"/>
          <p14:tracePt t="40809" x="6591300" y="2836863"/>
          <p14:tracePt t="40820" x="6600825" y="2827338"/>
          <p14:tracePt t="40841" x="6600825" y="2817813"/>
          <p14:tracePt t="40849" x="6610350" y="2790825"/>
          <p14:tracePt t="40875" x="6610350" y="2771775"/>
          <p14:tracePt t="40882" x="6610350" y="2754313"/>
          <p14:tracePt t="40890" x="6618288" y="2744788"/>
          <p14:tracePt t="40897" x="6618288" y="2735263"/>
          <p14:tracePt t="40906" x="6618288" y="2727325"/>
          <p14:tracePt t="40932" x="6627813" y="2717800"/>
          <p14:tracePt t="40981" x="6627813" y="2708275"/>
          <p14:tracePt t="40985" x="6627813" y="2698750"/>
          <p14:tracePt t="40993" x="6637338" y="2681288"/>
          <p14:tracePt t="41010" x="6637338" y="2671763"/>
          <p14:tracePt t="41025" x="6637338" y="2662238"/>
          <p14:tracePt t="41045" x="6637338" y="2654300"/>
          <p14:tracePt t="41058" x="6637338" y="2644775"/>
          <p14:tracePt t="41065" x="6645275" y="2635250"/>
          <p14:tracePt t="41097" x="6645275" y="2625725"/>
          <p14:tracePt t="41117" x="6645275" y="2608263"/>
          <p14:tracePt t="41131" x="6654800" y="2589213"/>
          <p14:tracePt t="41138" x="6664325" y="2581275"/>
          <p14:tracePt t="41145" x="6664325" y="2554288"/>
          <p14:tracePt t="41161" x="6664325" y="2535238"/>
          <p14:tracePt t="41171" x="6664325" y="2517775"/>
          <p14:tracePt t="41177" x="6664325" y="2498725"/>
          <p14:tracePt t="41187" x="6664325" y="2481263"/>
          <p14:tracePt t="41193" x="6664325" y="2462213"/>
          <p14:tracePt t="41204" x="6664325" y="2452688"/>
          <p14:tracePt t="41209" x="6664325" y="2444750"/>
          <p14:tracePt t="41217" x="6664325" y="2435225"/>
          <p14:tracePt t="41227" x="6664325" y="2425700"/>
          <p14:tracePt t="41233" x="6664325" y="2416175"/>
          <p14:tracePt t="41249" x="6664325" y="2398713"/>
          <p14:tracePt t="41258" x="6664325" y="2389188"/>
          <p14:tracePt t="41265" x="6664325" y="2379663"/>
          <p14:tracePt t="41273" x="6664325" y="2371725"/>
          <p14:tracePt t="41281" x="6664325" y="2362200"/>
          <p14:tracePt t="41293" x="6664325" y="2343150"/>
          <p14:tracePt t="41297" x="6664325" y="2335213"/>
          <p14:tracePt t="41306" x="6664325" y="2298700"/>
          <p14:tracePt t="41314" x="6664325" y="2270125"/>
          <p14:tracePt t="41323" x="6664325" y="2262188"/>
          <p14:tracePt t="41329" x="6664325" y="2225675"/>
          <p14:tracePt t="41337" x="6664325" y="2206625"/>
          <p14:tracePt t="41345" x="6664325" y="2179638"/>
          <p14:tracePt t="41356" x="6664325" y="2160588"/>
          <p14:tracePt t="41361" x="6664325" y="2133600"/>
          <p14:tracePt t="41371" x="6664325" y="2116138"/>
          <p14:tracePt t="41377" x="6664325" y="2106613"/>
          <p14:tracePt t="41387" x="6664325" y="2089150"/>
          <p14:tracePt t="41393" x="6664325" y="2079625"/>
          <p14:tracePt t="41401" x="6664325" y="2070100"/>
          <p14:tracePt t="41409" x="6664325" y="2060575"/>
          <p14:tracePt t="41418" x="6664325" y="2052638"/>
          <p14:tracePt t="41425" x="6654800" y="2033588"/>
          <p14:tracePt t="41442" x="6654800" y="2024063"/>
          <p14:tracePt t="41449" x="6654800" y="1997075"/>
          <p14:tracePt t="41458" x="6645275" y="1979613"/>
          <p14:tracePt t="41465" x="6645275" y="1960563"/>
          <p14:tracePt t="41474" x="6645275" y="1951038"/>
          <p14:tracePt t="41482" x="6645275" y="1943100"/>
          <p14:tracePt t="41489" x="6645275" y="1924050"/>
          <p14:tracePt t="41499" x="6645275" y="1906588"/>
          <p14:tracePt t="41514" x="6627813" y="1897063"/>
          <p14:tracePt t="41786" x="6627813" y="1887538"/>
          <p14:tracePt t="41801" x="6627813" y="1906588"/>
          <p14:tracePt t="41810" x="6627813" y="1933575"/>
          <p14:tracePt t="41817" x="6627813" y="1970088"/>
          <p14:tracePt t="41826" x="6627813" y="2016125"/>
          <p14:tracePt t="41833" x="6627813" y="2052638"/>
          <p14:tracePt t="41842" x="6637338" y="2097088"/>
          <p14:tracePt t="41849" x="6637338" y="2125663"/>
          <p14:tracePt t="41857" x="6654800" y="2170113"/>
          <p14:tracePt t="41865" x="6681788" y="2206625"/>
          <p14:tracePt t="41877" x="6691313" y="2233613"/>
          <p14:tracePt t="41881" x="6700838" y="2262188"/>
          <p14:tracePt t="41889" x="6710363" y="2279650"/>
          <p14:tracePt t="41897" x="6727825" y="2316163"/>
          <p14:tracePt t="41905" x="6737350" y="2316163"/>
          <p14:tracePt t="41913" x="6746875" y="2325688"/>
          <p14:tracePt t="41922" x="6754813" y="2352675"/>
          <p14:tracePt t="41929" x="6773863" y="2371725"/>
          <p14:tracePt t="41937" x="6783388" y="2389188"/>
          <p14:tracePt t="41945" x="6791325" y="2408238"/>
          <p14:tracePt t="41954" x="6800850" y="2435225"/>
          <p14:tracePt t="41961" x="6810375" y="2462213"/>
          <p14:tracePt t="41970" x="6827838" y="2481263"/>
          <p14:tracePt t="41991" x="6846888" y="2517775"/>
          <p14:tracePt t="41993" x="6864350" y="2554288"/>
          <p14:tracePt t="42006" x="6873875" y="2562225"/>
          <p14:tracePt t="42014" x="6892925" y="2598738"/>
          <p14:tracePt t="42018" x="6929438" y="2635250"/>
          <p14:tracePt t="42026" x="6937375" y="2654300"/>
          <p14:tracePt t="42034" x="6964363" y="2681288"/>
          <p14:tracePt t="42043" x="6973888" y="2698750"/>
          <p14:tracePt t="42049" x="6992938" y="2744788"/>
          <p14:tracePt t="42057" x="6992938" y="2754313"/>
          <p14:tracePt t="42065" x="7000875" y="2763838"/>
          <p14:tracePt t="42074" x="7010400" y="2781300"/>
          <p14:tracePt t="42081" x="7019925" y="2790825"/>
          <p14:tracePt t="42089" x="7029450" y="2790825"/>
          <p14:tracePt t="42202" x="7037388" y="2808288"/>
          <p14:tracePt t="42210" x="7056438" y="2817813"/>
          <p14:tracePt t="42217" x="7065963" y="2827338"/>
          <p14:tracePt t="42235" x="7073900" y="2836863"/>
          <p14:tracePt t="42245" x="7083425" y="2844800"/>
          <p14:tracePt t="42250" x="7092950" y="2854325"/>
          <p14:tracePt t="42258" x="7110413" y="2863850"/>
          <p14:tracePt t="42273" x="7119938" y="2873375"/>
          <p14:tracePt t="42289" x="7129463" y="2881313"/>
          <p14:tracePt t="42737" x="7146925" y="2881313"/>
          <p14:tracePt t="42754" x="7192963" y="2900363"/>
          <p14:tracePt t="42761" x="7212013" y="2917825"/>
          <p14:tracePt t="42770" x="7239000" y="2927350"/>
          <p14:tracePt t="42777" x="7248525" y="2927350"/>
          <p14:tracePt t="42793" x="7256463" y="2927350"/>
          <p14:tracePt t="43113" x="7248525" y="2927350"/>
          <p14:tracePt t="43129" x="7239000" y="2917825"/>
          <p14:tracePt t="43145" x="7229475" y="2909888"/>
          <p14:tracePt t="43153" x="7219950" y="2890838"/>
          <p14:tracePt t="43169" x="7202488" y="2873375"/>
          <p14:tracePt t="43177" x="7192963" y="2854325"/>
          <p14:tracePt t="43186" x="7192963" y="2844800"/>
          <p14:tracePt t="43193" x="7192963" y="2836863"/>
          <p14:tracePt t="43204" x="7183438" y="2827338"/>
          <p14:tracePt t="43217" x="7175500" y="2790825"/>
          <p14:tracePt t="43233" x="7175500" y="2781300"/>
          <p14:tracePt t="43250" x="7175500" y="2763838"/>
          <p14:tracePt t="43258" x="7165975" y="2754313"/>
          <p14:tracePt t="43265" x="7156450" y="2744788"/>
          <p14:tracePt t="43274" x="7156450" y="2735263"/>
          <p14:tracePt t="43281" x="7156450" y="2708275"/>
          <p14:tracePt t="43289" x="7156450" y="2698750"/>
          <p14:tracePt t="43297" x="7146925" y="2698750"/>
          <p14:tracePt t="43305" x="7146925" y="2681288"/>
          <p14:tracePt t="43313" x="7138988" y="2662238"/>
          <p14:tracePt t="43324" x="7138988" y="2654300"/>
          <p14:tracePt t="43329" x="7138988" y="2635250"/>
          <p14:tracePt t="43337" x="7138988" y="2617788"/>
          <p14:tracePt t="43345" x="7138988" y="2608263"/>
          <p14:tracePt t="43362" x="7138988" y="2598738"/>
          <p14:tracePt t="43371" x="7110413" y="2571750"/>
          <p14:tracePt t="43458" x="7110413" y="2554288"/>
          <p14:tracePt t="43474" x="7110413" y="2544763"/>
          <p14:tracePt t="43481" x="7110413" y="2525713"/>
          <p14:tracePt t="43490" x="7110413" y="2508250"/>
          <p14:tracePt t="43497" x="7110413" y="2489200"/>
          <p14:tracePt t="43505" x="7110413" y="2462213"/>
          <p14:tracePt t="43513" x="7110413" y="2444750"/>
          <p14:tracePt t="43522" x="7110413" y="2435225"/>
          <p14:tracePt t="43529" x="7110413" y="2398713"/>
          <p14:tracePt t="43537" x="7110413" y="2389188"/>
          <p14:tracePt t="43545" x="7110413" y="2371725"/>
          <p14:tracePt t="43553" x="7102475" y="2343150"/>
          <p14:tracePt t="43561" x="7102475" y="2316163"/>
          <p14:tracePt t="43571" x="7102475" y="2306638"/>
          <p14:tracePt t="43588" x="7102475" y="2289175"/>
          <p14:tracePt t="43594" x="7102475" y="2279650"/>
          <p14:tracePt t="43609" x="7102475" y="2270125"/>
          <p14:tracePt t="43617" x="7102475" y="2262188"/>
          <p14:tracePt t="43634" x="7102475" y="2243138"/>
          <p14:tracePt t="43649" x="7102475" y="2233613"/>
          <p14:tracePt t="43673" x="7102475" y="2225675"/>
          <p14:tracePt t="43690" x="7102475" y="2206625"/>
          <p14:tracePt t="43698" x="7102475" y="2197100"/>
          <p14:tracePt t="43706" x="7102475" y="2189163"/>
          <p14:tracePt t="43721" x="7102475" y="2179638"/>
          <p14:tracePt t="43737" x="7102475" y="2170113"/>
          <p14:tracePt t="43937" x="7102475" y="2160588"/>
          <p14:tracePt t="43953" x="7102475" y="2152650"/>
          <p14:tracePt t="43977" x="7102475" y="2143125"/>
          <p14:tracePt t="43986" x="7102475" y="2125663"/>
          <p14:tracePt t="43993" x="7119938" y="2097088"/>
          <p14:tracePt t="44011" x="7129463" y="2060575"/>
          <p14:tracePt t="44019" x="7138988" y="2043113"/>
          <p14:tracePt t="44028" x="7146925" y="2016125"/>
          <p14:tracePt t="44033" x="7156450" y="2006600"/>
          <p14:tracePt t="44043" x="7165975" y="1997075"/>
          <p14:tracePt t="44049" x="7165975" y="1987550"/>
          <p14:tracePt t="44059" x="7175500" y="1970088"/>
          <p14:tracePt t="44065" x="7183438" y="1951038"/>
          <p14:tracePt t="44074" x="7202488" y="1914525"/>
          <p14:tracePt t="44093" x="7212013" y="1906588"/>
          <p14:tracePt t="44097" x="7212013" y="1887538"/>
          <p14:tracePt t="44106" x="7219950" y="1887538"/>
          <p14:tracePt t="44113" x="7219950" y="1878013"/>
          <p14:tracePt t="44129" x="7219950" y="1870075"/>
          <p14:tracePt t="44145" x="7229475" y="1860550"/>
          <p14:tracePt t="44154" x="7229475" y="1851025"/>
          <p14:tracePt t="44457" x="7239000" y="1833563"/>
          <p14:tracePt t="44465" x="7248525" y="1824038"/>
          <p14:tracePt t="44569" x="7292975" y="1787525"/>
          <p14:tracePt t="44577" x="7312025" y="1787525"/>
          <p14:tracePt t="44586" x="7348538" y="1778000"/>
          <p14:tracePt t="44593" x="7375525" y="1778000"/>
          <p14:tracePt t="44601" x="7392988" y="1768475"/>
          <p14:tracePt t="44609" x="7402513" y="1768475"/>
          <p14:tracePt t="44617" x="7448550" y="1751013"/>
          <p14:tracePt t="44633" x="7475538" y="1751013"/>
          <p14:tracePt t="44642" x="7494588" y="1741488"/>
          <p14:tracePt t="44650" x="7502525" y="1731963"/>
          <p14:tracePt t="44658" x="7512050" y="1731963"/>
          <p14:tracePt t="44674" x="7521575" y="1724025"/>
          <p14:tracePt t="44697" x="7531100" y="1724025"/>
          <p14:tracePt t="44713" x="7539038" y="1724025"/>
          <p14:tracePt t="44905" x="7539038" y="1714500"/>
          <p14:tracePt t="44913" x="7539038" y="1687513"/>
          <p14:tracePt t="44921" x="7531100" y="1677988"/>
          <p14:tracePt t="44929" x="7531100" y="1668463"/>
          <p14:tracePt t="44938" x="7521575" y="1651000"/>
          <p14:tracePt t="44945" x="7512050" y="1624013"/>
          <p14:tracePt t="44962" x="7512050" y="1604963"/>
          <p14:tracePt t="44970" x="7512050" y="1587500"/>
          <p14:tracePt t="44989" x="7502525" y="1568450"/>
          <p14:tracePt t="45003" x="7502525" y="1558925"/>
          <p14:tracePt t="45011" x="7502525" y="1550988"/>
          <p14:tracePt t="45017" x="7502525" y="1541463"/>
          <p14:tracePt t="45033" x="7502525" y="1531938"/>
          <p14:tracePt t="45377" x="7494588" y="1522413"/>
          <p14:tracePt t="46921" x="7458075" y="1522413"/>
          <p14:tracePt t="46929" x="7402513" y="1522413"/>
          <p14:tracePt t="46938" x="7366000" y="1522413"/>
          <p14:tracePt t="46947" x="7329488" y="1522413"/>
          <p14:tracePt t="46954" x="7312025" y="1522413"/>
          <p14:tracePt t="46961" x="7292975" y="1522413"/>
          <p14:tracePt t="46971" x="7275513" y="1522413"/>
          <p14:tracePt t="46988" x="7239000" y="1522413"/>
          <p14:tracePt t="46993" x="7212013" y="1522413"/>
          <p14:tracePt t="47004" x="7202488" y="1522413"/>
          <p14:tracePt t="47019" x="7192963" y="1522413"/>
          <p14:tracePt t="47027" x="7175500" y="1522413"/>
          <p14:tracePt t="47035" x="7165975" y="1522413"/>
          <p14:tracePt t="47044" x="7156450" y="1522413"/>
          <p14:tracePt t="47059" x="7146925" y="1522413"/>
          <p14:tracePt t="47074" x="7129463" y="1522413"/>
          <p14:tracePt t="47137" x="7119938" y="1522413"/>
          <p14:tracePt t="47145" x="7110413" y="1514475"/>
          <p14:tracePt t="47163" x="7102475" y="1504950"/>
          <p14:tracePt t="47195" x="7092950" y="1504950"/>
          <p14:tracePt t="47786" x="7083425" y="1495425"/>
          <p14:tracePt t="47803" x="7083425" y="1485900"/>
          <p14:tracePt t="47809" x="7083425" y="1468438"/>
          <p14:tracePt t="47817" x="7092950" y="1458913"/>
          <p14:tracePt t="47825" x="7102475" y="1441450"/>
          <p14:tracePt t="47833" x="7110413" y="1431925"/>
          <p14:tracePt t="47842" x="7119938" y="1412875"/>
          <p14:tracePt t="47849" x="7129463" y="1395413"/>
          <p14:tracePt t="47865" x="7138988" y="1376363"/>
          <p14:tracePt t="47881" x="7138988" y="1368425"/>
          <p14:tracePt t="47897" x="7146925" y="1358900"/>
          <p14:tracePt t="48186" x="7156450" y="1376363"/>
          <p14:tracePt t="48194" x="7165975" y="1376363"/>
          <p14:tracePt t="48202" x="7165975" y="1395413"/>
          <p14:tracePt t="48209" x="7165975" y="1412875"/>
          <p14:tracePt t="48225" x="7165975" y="1422400"/>
          <p14:tracePt t="48235" x="7165975" y="1441450"/>
          <p14:tracePt t="48265" x="7165975" y="1449388"/>
          <p14:tracePt t="48945" x="7175500" y="1449388"/>
          <p14:tracePt t="49060" x="7175500" y="1422400"/>
          <p14:tracePt t="49075" x="7175500" y="1404938"/>
          <p14:tracePt t="49081" x="7175500" y="1376363"/>
          <p14:tracePt t="49090" x="7175500" y="1368425"/>
          <p14:tracePt t="49097" x="7165975" y="1339850"/>
          <p14:tracePt t="49105" x="7156450" y="1322388"/>
          <p14:tracePt t="49113" x="7146925" y="1312863"/>
          <p14:tracePt t="49122" x="7138988" y="1285875"/>
          <p14:tracePt t="49129" x="7119938" y="1268413"/>
          <p14:tracePt t="49137" x="7110413" y="1249363"/>
          <p14:tracePt t="49145" x="7110413" y="1239838"/>
          <p14:tracePt t="49153" x="7110413" y="1222375"/>
          <p14:tracePt t="49161" x="7102475" y="1195388"/>
          <p14:tracePt t="49171" x="7102475" y="1176338"/>
          <p14:tracePt t="49177" x="7092950" y="1149350"/>
          <p14:tracePt t="49187" x="7092950" y="1130300"/>
          <p14:tracePt t="49194" x="7073900" y="1076325"/>
          <p14:tracePt t="49203" x="7073900" y="1066800"/>
          <p14:tracePt t="49209" x="7065963" y="1030288"/>
          <p14:tracePt t="49217" x="7065963" y="993775"/>
          <p14:tracePt t="49225" x="7065963" y="984250"/>
          <p14:tracePt t="49233" x="7046913" y="947738"/>
          <p14:tracePt t="49241" x="7037388" y="930275"/>
          <p14:tracePt t="49257" x="7037388" y="920750"/>
          <p14:tracePt t="49265" x="7029450" y="893763"/>
          <p14:tracePt t="49370" x="7029450" y="884238"/>
          <p14:tracePt t="49388" x="7029450" y="866775"/>
          <p14:tracePt t="49393" x="7029450" y="857250"/>
          <p14:tracePt t="49409" x="7029450" y="847725"/>
          <p14:tracePt t="49451" x="7029450" y="839788"/>
          <p14:tracePt t="49475" x="7029450" y="830263"/>
          <p14:tracePt t="49490" x="7029450" y="820738"/>
          <p14:tracePt t="49497" x="7029450" y="811213"/>
          <p14:tracePt t="49506" x="7029450" y="803275"/>
          <p14:tracePt t="49513" x="7029450" y="784225"/>
          <p14:tracePt t="49522" x="7029450" y="774700"/>
          <p14:tracePt t="49529" x="7029450" y="766763"/>
          <p14:tracePt t="49537" x="7029450" y="747713"/>
          <p14:tracePt t="49545" x="7029450" y="738188"/>
          <p14:tracePt t="49553" x="7029450" y="730250"/>
          <p14:tracePt t="49561" x="7019925" y="711200"/>
          <p14:tracePt t="49570" x="7019925" y="701675"/>
          <p14:tracePt t="49577" x="7010400" y="693738"/>
          <p14:tracePt t="49590" x="7000875" y="684213"/>
          <p14:tracePt t="49593" x="6992938" y="674688"/>
          <p14:tracePt t="49603" x="6973888" y="674688"/>
          <p14:tracePt t="49610" x="6929438" y="638175"/>
          <p14:tracePt t="49617" x="6910388" y="628650"/>
          <p14:tracePt t="49625" x="6856413" y="601663"/>
          <p14:tracePt t="49633" x="6810375" y="584200"/>
          <p14:tracePt t="49641" x="6754813" y="584200"/>
          <p14:tracePt t="49649" x="6691313" y="555625"/>
          <p14:tracePt t="49658" x="6637338" y="555625"/>
          <p14:tracePt t="49667" x="6591300" y="538163"/>
          <p14:tracePt t="49674" x="6527800" y="538163"/>
          <p14:tracePt t="49684" x="6491288" y="519113"/>
          <p14:tracePt t="49689" x="6445250" y="519113"/>
          <p14:tracePt t="49699" x="6418263" y="519113"/>
          <p14:tracePt t="49706" x="6381750" y="519113"/>
          <p14:tracePt t="49713" x="6372225" y="519113"/>
          <p14:tracePt t="49722" x="6345238" y="519113"/>
          <p14:tracePt t="49732" x="6326188" y="519113"/>
          <p14:tracePt t="49737" x="6299200" y="519113"/>
          <p14:tracePt t="49745" x="6291263" y="519113"/>
          <p14:tracePt t="49754" x="6272213" y="519113"/>
          <p14:tracePt t="49761" x="6245225" y="519113"/>
          <p14:tracePt t="49770" x="6226175" y="519113"/>
          <p14:tracePt t="49777" x="6181725" y="528638"/>
          <p14:tracePt t="49787" x="6145213" y="528638"/>
          <p14:tracePt t="49793" x="6099175" y="528638"/>
          <p14:tracePt t="49804" x="6043613" y="538163"/>
          <p14:tracePt t="49809" x="6026150" y="538163"/>
          <p14:tracePt t="49817" x="5999163" y="538163"/>
          <p14:tracePt t="49826" x="5972175" y="538163"/>
          <p14:tracePt t="49833" x="5953125" y="538163"/>
          <p14:tracePt t="49841" x="5943600" y="538163"/>
          <p14:tracePt t="49994" x="5926138" y="547688"/>
          <p14:tracePt t="50003" x="5916613" y="555625"/>
          <p14:tracePt t="50011" x="5899150" y="574675"/>
          <p14:tracePt t="50017" x="5880100" y="592138"/>
          <p14:tracePt t="50026" x="5870575" y="620713"/>
          <p14:tracePt t="50033" x="5843588" y="665163"/>
          <p14:tracePt t="50042" x="5826125" y="693738"/>
          <p14:tracePt t="50051" x="5789613" y="766763"/>
          <p14:tracePt t="50057" x="5780088" y="811213"/>
          <p14:tracePt t="50065" x="5770563" y="884238"/>
          <p14:tracePt t="50074" x="5724525" y="966788"/>
          <p14:tracePt t="50082" x="5716588" y="1057275"/>
          <p14:tracePt t="50090" x="5716588" y="1139825"/>
          <p14:tracePt t="50097" x="5697538" y="1268413"/>
          <p14:tracePt t="50105" x="5688013" y="1376363"/>
          <p14:tracePt t="50113" x="5661025" y="1485900"/>
          <p14:tracePt t="50122" x="5643563" y="1604963"/>
          <p14:tracePt t="50130" x="5643563" y="1714500"/>
          <p14:tracePt t="50141" x="5634038" y="1841500"/>
          <p14:tracePt t="50146" x="5616575" y="1951038"/>
          <p14:tracePt t="50156" x="5588000" y="2052638"/>
          <p14:tracePt t="50162" x="5580063" y="2179638"/>
          <p14:tracePt t="50170" x="5561013" y="2270125"/>
          <p14:tracePt t="50177" x="5551488" y="2379663"/>
          <p14:tracePt t="50187" x="5524500" y="2462213"/>
          <p14:tracePt t="50193" x="5507038" y="2571750"/>
          <p14:tracePt t="50204" x="5507038" y="2644775"/>
          <p14:tracePt t="50209" x="5507038" y="2708275"/>
          <p14:tracePt t="50217" x="5497513" y="2763838"/>
          <p14:tracePt t="50225" x="5487988" y="2827338"/>
          <p14:tracePt t="50243" x="5487988" y="2863850"/>
          <p14:tracePt t="50251" x="5487988" y="2890838"/>
          <p14:tracePt t="50262" x="5487988" y="2909888"/>
          <p14:tracePt t="50267" x="5487988" y="2954338"/>
          <p14:tracePt t="50274" x="5487988" y="2973388"/>
          <p14:tracePt t="50281" x="5487988" y="3009900"/>
          <p14:tracePt t="50290" x="5487988" y="3054350"/>
          <p14:tracePt t="50297" x="5487988" y="3082925"/>
          <p14:tracePt t="50307" x="5487988" y="3136900"/>
          <p14:tracePt t="50314" x="5487988" y="3192463"/>
          <p14:tracePt t="50323" x="5487988" y="3228975"/>
          <p14:tracePt t="50329" x="5487988" y="3302000"/>
          <p14:tracePt t="50339" x="5461000" y="3382963"/>
          <p14:tracePt t="50345" x="5441950" y="3475038"/>
          <p14:tracePt t="50355" x="5441950" y="3529013"/>
          <p14:tracePt t="50361" x="5441950" y="3602038"/>
          <p14:tracePt t="50377" x="5441950" y="3684588"/>
          <p14:tracePt t="50380" x="5441950" y="3738563"/>
          <p14:tracePt t="50388" x="5441950" y="3794125"/>
          <p14:tracePt t="50393" x="5441950" y="3830638"/>
          <p14:tracePt t="50403" x="5441950" y="3884613"/>
          <p14:tracePt t="50409" x="5441950" y="3930650"/>
          <p14:tracePt t="50421" x="5441950" y="3948113"/>
          <p14:tracePt t="50426" x="5441950" y="3984625"/>
          <p14:tracePt t="50436" x="5441950" y="4013200"/>
          <p14:tracePt t="50444" x="5441950" y="4030663"/>
          <p14:tracePt t="50449" x="5441950" y="4040188"/>
          <p14:tracePt t="50459" x="5441950" y="4067175"/>
          <p14:tracePt t="50471" x="5441950" y="4076700"/>
          <p14:tracePt t="50473" x="5441950" y="4086225"/>
          <p14:tracePt t="50481" x="5441950" y="4103688"/>
          <p14:tracePt t="50505" x="5441950" y="4113213"/>
          <p14:tracePt t="50522" x="5441950" y="4122738"/>
          <p14:tracePt t="50547" x="5441950" y="4130675"/>
          <p14:tracePt t="50557" x="5441950" y="4140200"/>
          <p14:tracePt t="50578" x="5441950" y="4149725"/>
          <p14:tracePt t="50595" x="5441950" y="4159250"/>
          <p14:tracePt t="50618" x="5441950" y="4186238"/>
          <p14:tracePt t="50626" x="5451475" y="4195763"/>
          <p14:tracePt t="50635" x="5478463" y="4203700"/>
          <p14:tracePt t="50641" x="5507038" y="4240213"/>
          <p14:tracePt t="50649" x="5543550" y="4249738"/>
          <p14:tracePt t="50658" x="5570538" y="4268788"/>
          <p14:tracePt t="50665" x="5597525" y="4268788"/>
          <p14:tracePt t="50674" x="5643563" y="4303713"/>
          <p14:tracePt t="50682" x="5707063" y="4313238"/>
          <p14:tracePt t="50689" x="5789613" y="4349750"/>
          <p14:tracePt t="50698" x="5862638" y="4368800"/>
          <p14:tracePt t="50706" x="5935663" y="4376738"/>
          <p14:tracePt t="50713" x="6053138" y="4422775"/>
          <p14:tracePt t="50722" x="6108700" y="4432300"/>
          <p14:tracePt t="50729" x="6189663" y="4432300"/>
          <p14:tracePt t="50737" x="6245225" y="4449763"/>
          <p14:tracePt t="50745" x="6299200" y="4449763"/>
          <p14:tracePt t="50754" x="6318250" y="4449763"/>
          <p14:tracePt t="50761" x="6326188" y="4449763"/>
          <p14:tracePt t="50786" x="6335713" y="4449763"/>
          <p14:tracePt t="50803" x="6345238" y="4449763"/>
          <p14:tracePt t="50809" x="6362700" y="4449763"/>
          <p14:tracePt t="50821" x="6381750" y="4449763"/>
          <p14:tracePt t="50834" x="6408738" y="4449763"/>
          <p14:tracePt t="50842" x="6418263" y="4449763"/>
          <p14:tracePt t="50849" x="6427788" y="4449763"/>
          <p14:tracePt t="50858" x="6445250" y="4449763"/>
          <p14:tracePt t="50867" x="6454775" y="4449763"/>
          <p14:tracePt t="50874" x="6464300" y="4449763"/>
          <p14:tracePt t="50882" x="6472238" y="4449763"/>
          <p14:tracePt t="50889" x="6491288" y="4449763"/>
          <p14:tracePt t="50897" x="6500813" y="4449763"/>
          <p14:tracePt t="50914" x="6508750" y="4449763"/>
          <p14:tracePt t="50923" x="6527800" y="4449763"/>
          <p14:tracePt t="50937" x="6545263" y="4441825"/>
          <p14:tracePt t="50954" x="6564313" y="4432300"/>
          <p14:tracePt t="50971" x="6573838" y="4432300"/>
          <p14:tracePt t="50993" x="6581775" y="4422775"/>
          <p14:tracePt t="51204" x="6591300" y="4413250"/>
          <p14:tracePt t="51266" x="6591300" y="4395788"/>
          <p14:tracePt t="51274" x="6591300" y="4386263"/>
          <p14:tracePt t="51281" x="6591300" y="4368800"/>
          <p14:tracePt t="51292" x="6591300" y="4359275"/>
          <p14:tracePt t="51297" x="6591300" y="4340225"/>
          <p14:tracePt t="51305" x="6591300" y="4303713"/>
          <p14:tracePt t="51313" x="6591300" y="4286250"/>
          <p14:tracePt t="51321" x="6591300" y="4249738"/>
          <p14:tracePt t="51329" x="6591300" y="4203700"/>
          <p14:tracePt t="51339" x="6591300" y="4195763"/>
          <p14:tracePt t="51345" x="6591300" y="4149725"/>
          <p14:tracePt t="51357" x="6591300" y="4122738"/>
          <p14:tracePt t="51361" x="6591300" y="4094163"/>
          <p14:tracePt t="51370" x="6591300" y="4057650"/>
          <p14:tracePt t="51377" x="6591300" y="4021138"/>
          <p14:tracePt t="51386" x="6591300" y="4003675"/>
          <p14:tracePt t="51393" x="6600825" y="3948113"/>
          <p14:tracePt t="51404" x="6600825" y="3940175"/>
          <p14:tracePt t="51409" x="6618288" y="3894138"/>
          <p14:tracePt t="51425" x="6618288" y="3857625"/>
          <p14:tracePt t="51433" x="6627813" y="3840163"/>
          <p14:tracePt t="51441" x="6645275" y="3811588"/>
          <p14:tracePt t="51449" x="6645275" y="3803650"/>
          <p14:tracePt t="51457" x="6645275" y="3794125"/>
          <p14:tracePt t="51466" x="6645275" y="3784600"/>
          <p14:tracePt t="51849" x="6664325" y="3775075"/>
          <p14:tracePt t="51857" x="6673850" y="3775075"/>
          <p14:tracePt t="51865" x="6691313" y="3767138"/>
          <p14:tracePt t="51874" x="6710363" y="3748088"/>
          <p14:tracePt t="51889" x="6727825" y="3721100"/>
          <p14:tracePt t="51897" x="6737350" y="3721100"/>
          <p14:tracePt t="51905" x="6754813" y="3702050"/>
          <p14:tracePt t="51922" x="6773863" y="3684588"/>
          <p14:tracePt t="51929" x="6783388" y="3675063"/>
          <p14:tracePt t="51939" x="6783388" y="3665538"/>
          <p14:tracePt t="51945" x="6791325" y="3638550"/>
          <p14:tracePt t="51953" x="6800850" y="3629025"/>
          <p14:tracePt t="51961" x="6800850" y="3621088"/>
          <p14:tracePt t="51970" x="6800850" y="3602038"/>
          <p14:tracePt t="51986" x="6810375" y="3584575"/>
          <p14:tracePt t="51993" x="6810375" y="3575050"/>
          <p14:tracePt t="52011" x="6810375" y="3565525"/>
          <p14:tracePt t="52017" x="6810375" y="3556000"/>
          <p14:tracePt t="52025" x="6810375" y="3548063"/>
          <p14:tracePt t="52049" x="6810375" y="3538538"/>
          <p14:tracePt t="52065" x="6819900" y="3529013"/>
          <p14:tracePt t="53265" x="6810375" y="3519488"/>
          <p14:tracePt t="53289" x="6810375" y="3511550"/>
          <p14:tracePt t="53307" x="6810375" y="3502025"/>
          <p14:tracePt t="53346" x="6810375" y="3492500"/>
          <p14:tracePt t="53555" x="6810375" y="3482975"/>
          <p14:tracePt t="53577" x="6810375" y="3475038"/>
          <p14:tracePt t="53602" x="6819900" y="3455988"/>
          <p14:tracePt t="53761" x="6827838" y="3455988"/>
          <p14:tracePt t="53769" x="6837363" y="3455988"/>
          <p14:tracePt t="53777" x="6837363" y="3446463"/>
          <p14:tracePt t="53793" x="6846888" y="3438525"/>
          <p14:tracePt t="53809" x="6856413" y="3429000"/>
          <p14:tracePt t="53833" x="6864350" y="3419475"/>
          <p14:tracePt t="55395" x="6864350" y="3402013"/>
          <p14:tracePt t="55940" x="6864350" y="3392488"/>
          <p14:tracePt t="55953" x="6864350" y="3382963"/>
          <p14:tracePt t="55978" x="6864350" y="3365500"/>
          <p14:tracePt t="56107" x="6864350" y="3355975"/>
          <p14:tracePt t="56123" x="6864350" y="3346450"/>
          <p14:tracePt t="56195" x="6864350" y="3338513"/>
          <p14:tracePt t="56205" x="6864350" y="3328988"/>
          <p14:tracePt t="56219" x="6864350" y="3319463"/>
          <p14:tracePt t="56225" x="6864350" y="3309938"/>
          <p14:tracePt t="56233" x="6864350" y="3302000"/>
          <p14:tracePt t="56249" x="6846888" y="3282950"/>
          <p14:tracePt t="56257" x="6846888" y="3273425"/>
          <p14:tracePt t="56274" x="6846888" y="3265488"/>
          <p14:tracePt t="56297" x="6837363" y="3236913"/>
          <p14:tracePt t="56314" x="6837363" y="3228975"/>
          <p14:tracePt t="56323" x="6827838" y="3200400"/>
          <p14:tracePt t="56329" x="6827838" y="3182938"/>
          <p14:tracePt t="56339" x="6819900" y="3173413"/>
          <p14:tracePt t="56345" x="6800850" y="3136900"/>
          <p14:tracePt t="56354" x="6791325" y="3119438"/>
          <p14:tracePt t="56361" x="6783388" y="3082925"/>
          <p14:tracePt t="56377" x="6773863" y="3054350"/>
          <p14:tracePt t="56386" x="6773863" y="3036888"/>
          <p14:tracePt t="56393" x="6773863" y="3009900"/>
          <p14:tracePt t="56403" x="6754813" y="2982913"/>
          <p14:tracePt t="56419" x="6746875" y="2963863"/>
          <p14:tracePt t="56569" x="6718300" y="2954338"/>
          <p14:tracePt t="56577" x="6691313" y="2954338"/>
          <p14:tracePt t="56585" x="6637338" y="2963863"/>
          <p14:tracePt t="56593" x="6537325" y="2973388"/>
          <p14:tracePt t="56602" x="6464300" y="2973388"/>
          <p14:tracePt t="56609" x="6408738" y="2973388"/>
          <p14:tracePt t="56620" x="6318250" y="2973388"/>
          <p14:tracePt t="56625" x="6208713" y="2973388"/>
          <p14:tracePt t="56634" x="6116638" y="2973388"/>
          <p14:tracePt t="56641" x="6007100" y="2973388"/>
          <p14:tracePt t="56649" x="5916613" y="2973388"/>
          <p14:tracePt t="56657" x="5826125" y="2973388"/>
          <p14:tracePt t="56667" x="5743575" y="2973388"/>
          <p14:tracePt t="56673" x="5653088" y="2973388"/>
          <p14:tracePt t="56683" x="5543550" y="2973388"/>
          <p14:tracePt t="56689" x="5451475" y="2973388"/>
          <p14:tracePt t="56697" x="5341938" y="2973388"/>
          <p14:tracePt t="56706" x="5268913" y="2973388"/>
          <p14:tracePt t="56713" x="5159375" y="2973388"/>
          <p14:tracePt t="56722" x="5086350" y="2973388"/>
          <p14:tracePt t="56729" x="5022850" y="2990850"/>
          <p14:tracePt t="56737" x="4949825" y="3017838"/>
          <p14:tracePt t="56745" x="4886325" y="3027363"/>
          <p14:tracePt t="56755" x="4849813" y="3027363"/>
          <p14:tracePt t="56761" x="4803775" y="3027363"/>
          <p14:tracePt t="56769" x="4786313" y="3027363"/>
          <p14:tracePt t="56777" x="4759325" y="3036888"/>
          <p14:tracePt t="56787" x="4740275" y="3036888"/>
          <p14:tracePt t="56793" x="4713288" y="3036888"/>
          <p14:tracePt t="56802" x="4695825" y="3036888"/>
          <p14:tracePt t="56809" x="4649788" y="3036888"/>
          <p14:tracePt t="56819" x="4622800" y="3036888"/>
          <p14:tracePt t="56825" x="4594225" y="3036888"/>
          <p14:tracePt t="56833" x="4557713" y="3036888"/>
          <p14:tracePt t="56841" x="4484688" y="3017838"/>
          <p14:tracePt t="56849" x="4403725" y="3009900"/>
          <p14:tracePt t="56859" x="4311650" y="2990850"/>
          <p14:tracePt t="56867" x="4202113" y="2982913"/>
          <p14:tracePt t="56877" x="4129088" y="2982913"/>
          <p14:tracePt t="56881" x="4029075" y="2954338"/>
          <p14:tracePt t="56890" x="3956050" y="2946400"/>
          <p14:tracePt t="56898" x="3892550" y="2946400"/>
          <p14:tracePt t="56905" x="3865563" y="2946400"/>
          <p14:tracePt t="56913" x="3846513" y="2927350"/>
          <p14:tracePt t="56929" x="3838575" y="2927350"/>
          <p14:tracePt t="57001" x="3829050" y="2927350"/>
          <p14:tracePt t="57010" x="3819525" y="2927350"/>
          <p14:tracePt t="57018" x="3810000" y="2927350"/>
          <p14:tracePt t="57026" x="3802063" y="2927350"/>
          <p14:tracePt t="57033" x="3783013" y="2927350"/>
          <p14:tracePt t="57043" x="3765550" y="2927350"/>
          <p14:tracePt t="57049" x="3756025" y="2927350"/>
          <p14:tracePt t="57057" x="3738563" y="2927350"/>
          <p14:tracePt t="57065" x="3729038" y="2927350"/>
          <p14:tracePt t="57074" x="3709988" y="2927350"/>
          <p14:tracePt t="57081" x="3692525" y="2927350"/>
          <p14:tracePt t="57089" x="3673475" y="2946400"/>
          <p14:tracePt t="57106" x="3656013" y="2946400"/>
          <p14:tracePt t="57113" x="3646488" y="2946400"/>
          <p14:tracePt t="57275" x="3636963" y="2946400"/>
          <p14:tracePt t="57355" x="3609975" y="2954338"/>
          <p14:tracePt t="57361" x="3582988" y="2954338"/>
          <p14:tracePt t="57369" x="3556000" y="2954338"/>
          <p14:tracePt t="57377" x="3536950" y="2954338"/>
          <p14:tracePt t="57385" x="3509963" y="2954338"/>
          <p14:tracePt t="57393" x="3500438" y="2954338"/>
          <p14:tracePt t="57449" x="3490913" y="2954338"/>
          <p14:tracePt t="57457" x="3473450" y="2954338"/>
          <p14:tracePt t="57465" x="3463925" y="2954338"/>
          <p14:tracePt t="57473" x="3455988" y="2954338"/>
          <p14:tracePt t="57481" x="3436938" y="2954338"/>
          <p14:tracePt t="57490" x="3419475" y="2954338"/>
          <p14:tracePt t="57497" x="3382963" y="2954338"/>
          <p14:tracePt t="57505" x="3346450" y="2954338"/>
          <p14:tracePt t="57513" x="3300413" y="2954338"/>
          <p14:tracePt t="57521" x="3273425" y="2954338"/>
          <p14:tracePt t="57531" x="3263900" y="2954338"/>
          <p14:tracePt t="57546" x="3244850" y="2954338"/>
          <p14:tracePt t="57714" x="3254375" y="2954338"/>
          <p14:tracePt t="57722" x="3263900" y="2954338"/>
          <p14:tracePt t="57730" x="3281363" y="2954338"/>
          <p14:tracePt t="57737" x="3300413" y="2946400"/>
          <p14:tracePt t="57745" x="3317875" y="2946400"/>
          <p14:tracePt t="57753" x="3363913" y="2927350"/>
          <p14:tracePt t="57761" x="3382963" y="2917825"/>
          <p14:tracePt t="57769" x="3419475" y="2917825"/>
          <p14:tracePt t="57777" x="3446463" y="2900363"/>
          <p14:tracePt t="57790" x="3473450" y="2890838"/>
          <p14:tracePt t="57799" x="3509963" y="2873375"/>
          <p14:tracePt t="57805" x="3519488" y="2873375"/>
          <p14:tracePt t="57810" x="3546475" y="2854325"/>
          <p14:tracePt t="57821" x="3563938" y="2844800"/>
          <p14:tracePt t="57826" x="3592513" y="2836863"/>
          <p14:tracePt t="57834" x="3619500" y="2827338"/>
          <p14:tracePt t="57842" x="3636963" y="2817813"/>
          <p14:tracePt t="57863" x="3683000" y="2790825"/>
          <p14:tracePt t="57865" x="3692525" y="2790825"/>
          <p14:tracePt t="57875" x="3709988" y="2790825"/>
          <p14:tracePt t="57887" x="3746500" y="2781300"/>
          <p14:tracePt t="57892" x="3756025" y="2781300"/>
          <p14:tracePt t="57897" x="3792538" y="2771775"/>
          <p14:tracePt t="57906" x="3802063" y="2771775"/>
          <p14:tracePt t="57913" x="3829050" y="2771775"/>
          <p14:tracePt t="57922" x="3838575" y="2771775"/>
          <p14:tracePt t="58035" x="3846513" y="2771775"/>
          <p14:tracePt t="58046" x="3865563" y="2771775"/>
          <p14:tracePt t="58049" x="3883025" y="2771775"/>
          <p14:tracePt t="58057" x="3902075" y="2771775"/>
          <p14:tracePt t="58065" x="3919538" y="2771775"/>
          <p14:tracePt t="58074" x="3929063" y="2771775"/>
          <p14:tracePt t="58081" x="3938588" y="2771775"/>
          <p14:tracePt t="58089" x="3948113" y="2771775"/>
          <p14:tracePt t="58097" x="3965575" y="2771775"/>
          <p14:tracePt t="58113" x="3975100" y="2771775"/>
          <p14:tracePt t="58129" x="3992563" y="2771775"/>
          <p14:tracePt t="58137" x="4002088" y="2771775"/>
          <p14:tracePt t="58146" x="4011613" y="2771775"/>
          <p14:tracePt t="58153" x="4021138" y="2771775"/>
          <p14:tracePt t="58163" x="4029075" y="2771775"/>
          <p14:tracePt t="58175" x="4038600" y="2771775"/>
          <p14:tracePt t="58179" x="4057650" y="2771775"/>
          <p14:tracePt t="58188" x="4075113" y="2771775"/>
          <p14:tracePt t="58193" x="4084638" y="2771775"/>
          <p14:tracePt t="58202" x="4094163" y="2771775"/>
          <p14:tracePt t="58209" x="4121150" y="2771775"/>
          <p14:tracePt t="58225" x="4129088" y="2771775"/>
          <p14:tracePt t="58233" x="4138613" y="2771775"/>
          <p14:tracePt t="58241" x="4157663" y="2771775"/>
          <p14:tracePt t="58250" x="4165600" y="2763838"/>
          <p14:tracePt t="58257" x="4175125" y="2763838"/>
          <p14:tracePt t="58281" x="4184650" y="2763838"/>
          <p14:tracePt t="58291" x="4194175" y="2763838"/>
          <p14:tracePt t="58297" x="4202113" y="2763838"/>
          <p14:tracePt t="58313" x="4211638" y="2763838"/>
          <p14:tracePt t="58322" x="4221163" y="2754313"/>
          <p14:tracePt t="58339" x="4238625" y="2754313"/>
          <p14:tracePt t="58355" x="4248150" y="2754313"/>
          <p14:tracePt t="58361" x="4275138" y="2754313"/>
          <p14:tracePt t="58369" x="4284663" y="2754313"/>
          <p14:tracePt t="58378" x="4294188" y="2754313"/>
          <p14:tracePt t="58387" x="4321175" y="2754313"/>
          <p14:tracePt t="58395" x="4340225" y="2754313"/>
          <p14:tracePt t="58411" x="4348163" y="2754313"/>
          <p14:tracePt t="59001" x="4340225" y="2754313"/>
          <p14:tracePt t="59018" x="4321175" y="2763838"/>
          <p14:tracePt t="59034" x="4303713" y="2763838"/>
          <p14:tracePt t="59051" x="4284663" y="2771775"/>
          <p14:tracePt t="59061" x="4275138" y="2771775"/>
          <p14:tracePt t="59068" x="4267200" y="2781300"/>
          <p14:tracePt t="59076" x="4257675" y="2790825"/>
          <p14:tracePt t="59081" x="4248150" y="2790825"/>
          <p14:tracePt t="59097" x="4238625" y="2790825"/>
          <p14:tracePt t="59106" x="4221163" y="2790825"/>
          <p14:tracePt t="59114" x="4202113" y="2790825"/>
          <p14:tracePt t="59122" x="4194175" y="2790825"/>
          <p14:tracePt t="59129" x="4175125" y="2790825"/>
          <p14:tracePt t="59137" x="4165600" y="2790825"/>
          <p14:tracePt t="59177" x="4157663" y="2790825"/>
          <p14:tracePt t="59185" x="4129088" y="2790825"/>
          <p14:tracePt t="59193" x="4084638" y="2800350"/>
          <p14:tracePt t="59203" x="4057650" y="2808288"/>
          <p14:tracePt t="59209" x="4011613" y="2817813"/>
          <p14:tracePt t="59218" x="3956050" y="2844800"/>
          <p14:tracePt t="59225" x="3911600" y="2844800"/>
          <p14:tracePt t="59235" x="3875088" y="2854325"/>
          <p14:tracePt t="59243" x="3829050" y="2863850"/>
          <p14:tracePt t="59255" x="3802063" y="2863850"/>
          <p14:tracePt t="59258" x="3775075" y="2863850"/>
          <p14:tracePt t="59265" x="3756025" y="2863850"/>
          <p14:tracePt t="59273" x="3746500" y="2873375"/>
          <p14:tracePt t="59281" x="3729038" y="2873375"/>
          <p14:tracePt t="59290" x="3719513" y="2873375"/>
          <p14:tracePt t="59307" x="3702050" y="2881313"/>
          <p14:tracePt t="59330" x="3692525" y="2890838"/>
          <p14:tracePt t="59339" x="3683000" y="2890838"/>
          <p14:tracePt t="59345" x="3673475" y="2890838"/>
          <p14:tracePt t="59353" x="3665538" y="2890838"/>
          <p14:tracePt t="59361" x="3646488" y="2890838"/>
          <p14:tracePt t="59370" x="3636963" y="2900363"/>
          <p14:tracePt t="59377" x="3619500" y="2900363"/>
          <p14:tracePt t="59387" x="3592513" y="2909888"/>
          <p14:tracePt t="59393" x="3573463" y="2909888"/>
          <p14:tracePt t="59403" x="3556000" y="2909888"/>
          <p14:tracePt t="59409" x="3536950" y="2909888"/>
          <p14:tracePt t="59418" x="3509963" y="2909888"/>
          <p14:tracePt t="59425" x="3500438" y="2909888"/>
          <p14:tracePt t="59435" x="3482975" y="2909888"/>
          <p14:tracePt t="59603" x="3490913" y="2890838"/>
          <p14:tracePt t="59609" x="3500438" y="2881313"/>
          <p14:tracePt t="59618" x="3536950" y="2873375"/>
          <p14:tracePt t="59625" x="3573463" y="2844800"/>
          <p14:tracePt t="59635" x="3600450" y="2836863"/>
          <p14:tracePt t="59641" x="3656013" y="2800350"/>
          <p14:tracePt t="59650" x="3673475" y="2790825"/>
          <p14:tracePt t="59658" x="3719513" y="2781300"/>
          <p14:tracePt t="59670" x="3783013" y="2744788"/>
          <p14:tracePt t="59673" x="3810000" y="2735263"/>
          <p14:tracePt t="59681" x="3846513" y="2717800"/>
          <p14:tracePt t="59689" x="3875088" y="2708275"/>
          <p14:tracePt t="59697" x="3883025" y="2708275"/>
          <p14:tracePt t="59705" x="3911600" y="2708275"/>
          <p14:tracePt t="59713" x="3919538" y="2708275"/>
          <p14:tracePt t="59722" x="3919538" y="2698750"/>
          <p14:tracePt t="59729" x="3929063" y="2698750"/>
          <p14:tracePt t="59754" x="3938588" y="2698750"/>
          <p14:tracePt t="59809" x="3956050" y="2698750"/>
          <p14:tracePt t="59818" x="3984625" y="2698750"/>
          <p14:tracePt t="59826" x="3992563" y="2698750"/>
          <p14:tracePt t="59833" x="4011613" y="2698750"/>
          <p14:tracePt t="59841" x="4029075" y="2698750"/>
          <p14:tracePt t="59849" x="4048125" y="2698750"/>
          <p14:tracePt t="59857" x="4057650" y="2698750"/>
          <p14:tracePt t="59865" x="4075113" y="2698750"/>
          <p14:tracePt t="59881" x="4094163" y="2708275"/>
          <p14:tracePt t="59906" x="4111625" y="2708275"/>
          <p14:tracePt t="59922" x="4121150" y="2708275"/>
          <p14:tracePt t="59938" x="4129088" y="2708275"/>
          <p14:tracePt t="59953" x="4138613" y="2708275"/>
          <p14:tracePt t="59961" x="4157663" y="2727325"/>
          <p14:tracePt t="59970" x="4165600" y="2727325"/>
          <p14:tracePt t="59989" x="4175125" y="2735263"/>
          <p14:tracePt t="59993" x="4202113" y="2735263"/>
          <p14:tracePt t="60003" x="4221163" y="2744788"/>
          <p14:tracePt t="60010" x="4257675" y="2744788"/>
          <p14:tracePt t="60019" x="4275138" y="2754313"/>
          <p14:tracePt t="60025" x="4311650" y="2763838"/>
          <p14:tracePt t="60034" x="4321175" y="2771775"/>
          <p14:tracePt t="60043" x="4348163" y="2781300"/>
          <p14:tracePt t="60049" x="4403725" y="2800350"/>
          <p14:tracePt t="60058" x="4421188" y="2800350"/>
          <p14:tracePt t="60065" x="4513263" y="2836863"/>
          <p14:tracePt t="60075" x="4586288" y="2844800"/>
          <p14:tracePt t="60081" x="4667250" y="2873375"/>
          <p14:tracePt t="60089" x="4740275" y="2900363"/>
          <p14:tracePt t="60097" x="4822825" y="2909888"/>
          <p14:tracePt t="60107" x="4895850" y="2927350"/>
          <p14:tracePt t="60113" x="4968875" y="2927350"/>
          <p14:tracePt t="60122" x="5049838" y="2936875"/>
          <p14:tracePt t="60129" x="5122863" y="2936875"/>
          <p14:tracePt t="60137" x="5214938" y="2963863"/>
          <p14:tracePt t="60145" x="5314950" y="2963863"/>
          <p14:tracePt t="60153" x="5387975" y="2963863"/>
          <p14:tracePt t="60161" x="5497513" y="2963863"/>
          <p14:tracePt t="60171" x="5588000" y="2973388"/>
          <p14:tracePt t="60177" x="5697538" y="2973388"/>
          <p14:tracePt t="60186" x="5770563" y="2973388"/>
          <p14:tracePt t="60193" x="5880100" y="2973388"/>
          <p14:tracePt t="60203" x="5953125" y="2973388"/>
          <p14:tracePt t="60209" x="6043613" y="2973388"/>
          <p14:tracePt t="60219" x="6126163" y="2973388"/>
          <p14:tracePt t="60227" x="6199188" y="2973388"/>
          <p14:tracePt t="60241" x="6254750" y="2973388"/>
          <p14:tracePt t="60243" x="6308725" y="2973388"/>
          <p14:tracePt t="60250" x="6362700" y="2973388"/>
          <p14:tracePt t="60258" x="6391275" y="2973388"/>
          <p14:tracePt t="60265" x="6435725" y="2973388"/>
          <p14:tracePt t="60273" x="6491288" y="2973388"/>
          <p14:tracePt t="60281" x="6527800" y="2973388"/>
          <p14:tracePt t="60290" x="6581775" y="2973388"/>
          <p14:tracePt t="60297" x="6627813" y="2973388"/>
          <p14:tracePt t="60308" x="6673850" y="2990850"/>
          <p14:tracePt t="60313" x="6710363" y="2990850"/>
          <p14:tracePt t="60322" x="6754813" y="3000375"/>
          <p14:tracePt t="60329" x="6783388" y="3000375"/>
          <p14:tracePt t="60339" x="6827838" y="3017838"/>
          <p14:tracePt t="60355" x="6846888" y="3017838"/>
          <p14:tracePt t="60361" x="6856413" y="3017838"/>
          <p14:tracePt t="60369" x="6873875" y="3017838"/>
          <p14:tracePt t="60377" x="6883400" y="3017838"/>
          <p14:tracePt t="60387" x="6892925" y="3017838"/>
          <p14:tracePt t="60393" x="6910388" y="3027363"/>
          <p14:tracePt t="60402" x="6937375" y="3027363"/>
          <p14:tracePt t="60409" x="6946900" y="3027363"/>
          <p14:tracePt t="60425" x="6964363" y="3036888"/>
          <p14:tracePt t="60428" x="6983413" y="3036888"/>
          <p14:tracePt t="60436" x="7019925" y="3036888"/>
          <p14:tracePt t="60441" x="7037388" y="3046413"/>
          <p14:tracePt t="60449" x="7056438" y="3046413"/>
          <p14:tracePt t="60457" x="7073900" y="3063875"/>
          <p14:tracePt t="60465" x="7102475" y="3063875"/>
          <p14:tracePt t="60474" x="7110413" y="3073400"/>
          <p14:tracePt t="60481" x="7119938" y="3073400"/>
          <p14:tracePt t="60490" x="7119938" y="3082925"/>
          <p14:tracePt t="60497" x="7138988" y="3082925"/>
          <p14:tracePt t="60505" x="7146925" y="3082925"/>
          <p14:tracePt t="60538" x="7156450" y="3090863"/>
          <p14:tracePt t="60955" x="7119938" y="3090863"/>
          <p14:tracePt t="60965" x="7092950" y="3090863"/>
          <p14:tracePt t="60969" x="7037388" y="3090863"/>
          <p14:tracePt t="60986" x="6992938" y="3090863"/>
          <p14:tracePt t="60993" x="6937375" y="3090863"/>
          <p14:tracePt t="61003" x="6892925" y="3063875"/>
          <p14:tracePt t="61009" x="6846888" y="3054350"/>
          <p14:tracePt t="61019" x="6810375" y="3046413"/>
          <p14:tracePt t="61026" x="6783388" y="3036888"/>
          <p14:tracePt t="61033" x="6727825" y="3027363"/>
          <p14:tracePt t="61044" x="6718300" y="3017838"/>
          <p14:tracePt t="61049" x="6700838" y="3009900"/>
          <p14:tracePt t="61058" x="6691313" y="3009900"/>
          <p14:tracePt t="61065" x="6673850" y="3000375"/>
          <p14:tracePt t="61073" x="6664325" y="3000375"/>
          <p14:tracePt t="61082" x="6654800" y="2990850"/>
          <p14:tracePt t="61097" x="6637338" y="2973388"/>
          <p14:tracePt t="61113" x="6627813" y="2963863"/>
          <p14:tracePt t="61122" x="6618288" y="2954338"/>
          <p14:tracePt t="61137" x="6618288" y="2946400"/>
          <p14:tracePt t="61257" x="6610350" y="2946400"/>
          <p14:tracePt t="61265" x="6610350" y="2936875"/>
          <p14:tracePt t="61281" x="6600825" y="2927350"/>
          <p14:tracePt t="61377" x="6600825" y="2917825"/>
          <p14:tracePt t="61402" x="6600825" y="2900363"/>
          <p14:tracePt t="61419" x="6610350" y="2881313"/>
          <p14:tracePt t="61425" x="6627813" y="2881313"/>
          <p14:tracePt t="61435" x="6654800" y="2881313"/>
          <p14:tracePt t="61441" x="6700838" y="2881313"/>
          <p14:tracePt t="61449" x="6727825" y="2881313"/>
          <p14:tracePt t="61459" x="6783388" y="2881313"/>
          <p14:tracePt t="61473" x="6819900" y="2881313"/>
          <p14:tracePt t="61475" x="6864350" y="2881313"/>
          <p14:tracePt t="61483" x="6883400" y="2881313"/>
          <p14:tracePt t="61490" x="6919913" y="2881313"/>
          <p14:tracePt t="61497" x="6946900" y="2881313"/>
          <p14:tracePt t="61505" x="6992938" y="2881313"/>
          <p14:tracePt t="61513" x="7019925" y="2881313"/>
          <p14:tracePt t="61522" x="7073900" y="2881313"/>
          <p14:tracePt t="61529" x="7102475" y="2881313"/>
          <p14:tracePt t="61537" x="7119938" y="2881313"/>
          <p14:tracePt t="61545" x="7165975" y="2881313"/>
          <p14:tracePt t="61553" x="7175500" y="2881313"/>
          <p14:tracePt t="61561" x="7202488" y="2881313"/>
          <p14:tracePt t="61570" x="7219950" y="2890838"/>
          <p14:tracePt t="61588" x="7248525" y="2890838"/>
          <p14:tracePt t="61593" x="7256463" y="2890838"/>
          <p14:tracePt t="61613" x="7283450" y="2890838"/>
          <p14:tracePt t="61618" x="7292975" y="2890838"/>
          <p14:tracePt t="61625" x="7302500" y="2900363"/>
          <p14:tracePt t="61636" x="7319963" y="2900363"/>
          <p14:tracePt t="61641" x="7356475" y="2900363"/>
          <p14:tracePt t="61650" x="7375525" y="2900363"/>
          <p14:tracePt t="61657" x="7402513" y="2909888"/>
          <p14:tracePt t="61673" x="7429500" y="2909888"/>
          <p14:tracePt t="61681" x="7439025" y="2909888"/>
          <p14:tracePt t="61690" x="7448550" y="2909888"/>
          <p14:tracePt t="61697" x="7466013" y="2909888"/>
          <p14:tracePt t="61714" x="7475538" y="2909888"/>
          <p14:tracePt t="61721" x="7502525" y="2909888"/>
          <p14:tracePt t="61770" x="7512050" y="2909888"/>
          <p14:tracePt t="61785" x="7521575" y="2909888"/>
          <p14:tracePt t="61793" x="7531100" y="2909888"/>
          <p14:tracePt t="61802" x="7548563" y="2909888"/>
          <p14:tracePt t="61818" x="7558088" y="2909888"/>
          <p14:tracePt t="61825" x="7567613" y="2909888"/>
          <p14:tracePt t="61835" x="7585075" y="2909888"/>
          <p14:tracePt t="61841" x="7594600" y="2909888"/>
          <p14:tracePt t="61849" x="7612063" y="2909888"/>
          <p14:tracePt t="61857" x="7621588" y="2909888"/>
          <p14:tracePt t="61865" x="7631113" y="2909888"/>
          <p14:tracePt t="61873" x="7639050" y="2909888"/>
          <p14:tracePt t="61881" x="7648575" y="2909888"/>
          <p14:tracePt t="61897" x="7667625" y="2909888"/>
          <p14:tracePt t="61914" x="7675563" y="2909888"/>
          <p14:tracePt t="61929" x="7685088" y="2909888"/>
          <p14:tracePt t="62129" x="7694613" y="2909888"/>
          <p14:tracePt t="62138" x="7694613" y="2900363"/>
          <p14:tracePt t="62154" x="7694613" y="2890838"/>
          <p14:tracePt t="62161" x="7694613" y="2863850"/>
          <p14:tracePt t="62169" x="7694613" y="2854325"/>
          <p14:tracePt t="62178" x="7694613" y="2836863"/>
          <p14:tracePt t="62185" x="7694613" y="2808288"/>
          <p14:tracePt t="62193" x="7694613" y="2790825"/>
          <p14:tracePt t="62202" x="7675563" y="2771775"/>
          <p14:tracePt t="62209" x="7675563" y="2763838"/>
          <p14:tracePt t="62219" x="7675563" y="2744788"/>
          <p14:tracePt t="62225" x="7675563" y="2727325"/>
          <p14:tracePt t="62235" x="7675563" y="2717800"/>
          <p14:tracePt t="62257" x="7675563" y="2708275"/>
          <p14:tracePt t="62306" x="7667625" y="2690813"/>
          <p14:tracePt t="62338" x="7667625" y="2681288"/>
          <p14:tracePt t="62353" x="7667625" y="2671763"/>
          <p14:tracePt t="62574" x="7658100" y="2662238"/>
          <p14:tracePt t="62583" x="7648575" y="2654300"/>
          <p14:tracePt t="62591" x="7639050" y="2654300"/>
          <p14:tracePt t="62594" x="7631113" y="2635250"/>
          <p14:tracePt t="62609" x="7631113" y="2617788"/>
          <p14:tracePt t="62619" x="7631113" y="2608263"/>
          <p14:tracePt t="62625" x="7631113" y="2598738"/>
          <p14:tracePt t="62731" x="7631113" y="2589213"/>
          <p14:tracePt t="62753" x="7631113" y="2581275"/>
          <p14:tracePt t="62834" x="7631113" y="2562225"/>
          <p14:tracePt t="62865" x="7631113" y="2544763"/>
          <p14:tracePt t="62881" x="7639050" y="2535238"/>
          <p14:tracePt t="62913" x="7658100" y="2517775"/>
          <p14:tracePt t="63129" x="7648575" y="2517775"/>
          <p14:tracePt t="63137" x="7639050" y="2517775"/>
          <p14:tracePt t="63145" x="7631113" y="2517775"/>
          <p14:tracePt t="63154" x="7621588" y="2517775"/>
          <p14:tracePt t="63274" x="7612063" y="2508250"/>
          <p14:tracePt t="63281" x="7612063" y="2498725"/>
          <p14:tracePt t="63291" x="7612063" y="2481263"/>
          <p14:tracePt t="63306" x="7612063" y="2471738"/>
          <p14:tracePt t="63313" x="7612063" y="2462213"/>
          <p14:tracePt t="63324" x="7631113" y="2444750"/>
          <p14:tracePt t="63329" x="7639050" y="2425700"/>
          <p14:tracePt t="63345" x="7648575" y="2416175"/>
          <p14:tracePt t="63354" x="7667625" y="2408238"/>
          <p14:tracePt t="63361" x="7675563" y="2398713"/>
          <p14:tracePt t="63369" x="7675563" y="2389188"/>
          <p14:tracePt t="63377" x="7685088" y="2389188"/>
          <p14:tracePt t="63402" x="7712075" y="2379663"/>
          <p14:tracePt t="63409" x="7721600" y="2379663"/>
          <p14:tracePt t="63419" x="7748588" y="2379663"/>
          <p14:tracePt t="63425" x="7777163" y="2362200"/>
          <p14:tracePt t="63440" x="7831138" y="2362200"/>
          <p14:tracePt t="63443" x="7858125" y="2362200"/>
          <p14:tracePt t="63449" x="7904163" y="2362200"/>
          <p14:tracePt t="63457" x="7931150" y="2362200"/>
          <p14:tracePt t="63466" x="7958138" y="2362200"/>
          <p14:tracePt t="63473" x="7977188" y="2362200"/>
          <p14:tracePt t="63481" x="8004175" y="2362200"/>
          <p14:tracePt t="63489" x="8023225" y="2362200"/>
          <p14:tracePt t="63498" x="8040688" y="2362200"/>
          <p14:tracePt t="63513" x="8050213" y="2362200"/>
          <p14:tracePt t="63649" x="8059738" y="2362200"/>
          <p14:tracePt t="63658" x="8059738" y="2371725"/>
          <p14:tracePt t="63668" x="8059738" y="2379663"/>
          <p14:tracePt t="63674" x="8040688" y="2389188"/>
          <p14:tracePt t="63682" x="8013700" y="2389188"/>
          <p14:tracePt t="63689" x="7958138" y="2389188"/>
          <p14:tracePt t="63700" x="7913688" y="2398713"/>
          <p14:tracePt t="63711" x="7877175" y="2398713"/>
          <p14:tracePt t="63716" x="7831138" y="2398713"/>
          <p14:tracePt t="63722" x="7794625" y="2398713"/>
          <p14:tracePt t="63729" x="7767638" y="2398713"/>
          <p14:tracePt t="63737" x="7748588" y="2398713"/>
          <p14:tracePt t="63746" x="7721600" y="2398713"/>
          <p14:tracePt t="63753" x="7704138" y="2398713"/>
          <p14:tracePt t="63761" x="7694613" y="2398713"/>
          <p14:tracePt t="63769" x="7675563" y="2398713"/>
          <p14:tracePt t="63786" x="7667625" y="2398713"/>
          <p14:tracePt t="63979" x="7658100" y="2398713"/>
          <p14:tracePt t="64702" x="7667625" y="2389188"/>
          <p14:tracePt t="64719" x="7675563" y="2389188"/>
          <p14:tracePt t="64745" x="7675563" y="2379663"/>
          <p14:tracePt t="64754" x="7685088" y="2371725"/>
          <p14:tracePt t="64761" x="7685088" y="2362200"/>
          <p14:tracePt t="64777" x="7685088" y="2352675"/>
          <p14:tracePt t="64793" x="7694613" y="2343150"/>
          <p14:tracePt t="64809" x="7694613" y="2335213"/>
          <p14:tracePt t="65195" x="7704138" y="2316163"/>
          <p14:tracePt t="65211" x="7712075" y="2306638"/>
          <p14:tracePt t="65217" x="7740650" y="2298700"/>
          <p14:tracePt t="65225" x="7748588" y="2289175"/>
          <p14:tracePt t="65235" x="7758113" y="2279650"/>
          <p14:tracePt t="65241" x="7767638" y="2270125"/>
          <p14:tracePt t="65249" x="7785100" y="2262188"/>
          <p14:tracePt t="65265" x="7794625" y="2252663"/>
          <p14:tracePt t="65961" x="7813675" y="2233613"/>
          <p14:tracePt t="65977" x="7821613" y="2233613"/>
          <p14:tracePt t="65985" x="7831138" y="2225675"/>
          <p14:tracePt t="66018" x="7840663" y="2216150"/>
          <p14:tracePt t="66081" x="7858125" y="2216150"/>
          <p14:tracePt t="66106" x="7877175" y="2206625"/>
          <p14:tracePt t="66129" x="7885113" y="2197100"/>
          <p14:tracePt t="66153" x="7885113" y="2189163"/>
          <p14:tracePt t="66177" x="7885113" y="2179638"/>
          <p14:tracePt t="66202" x="7885113" y="2170113"/>
          <p14:tracePt t="66225" x="7885113" y="2160588"/>
          <p14:tracePt t="66234" x="7885113" y="2143125"/>
          <p14:tracePt t="66249" x="7885113" y="2133600"/>
          <p14:tracePt t="66257" x="7885113" y="2116138"/>
          <p14:tracePt t="66266" x="7867650" y="2097088"/>
          <p14:tracePt t="66274" x="7867650" y="2089150"/>
          <p14:tracePt t="66281" x="7858125" y="2079625"/>
          <p14:tracePt t="66289" x="7831138" y="2070100"/>
          <p14:tracePt t="66297" x="7813675" y="2052638"/>
          <p14:tracePt t="66307" x="7794625" y="2043113"/>
          <p14:tracePt t="66314" x="7785100" y="2043113"/>
          <p14:tracePt t="66325" x="7777163" y="2033588"/>
          <p14:tracePt t="66330" x="7758113" y="2024063"/>
          <p14:tracePt t="66338" x="7740650" y="2016125"/>
          <p14:tracePt t="66354" x="7721600" y="2006600"/>
          <p14:tracePt t="66369" x="7704138" y="1997075"/>
          <p14:tracePt t="66377" x="7694613" y="1997075"/>
          <p14:tracePt t="66393" x="7675563" y="1987550"/>
          <p14:tracePt t="66409" x="7658100" y="1987550"/>
          <p14:tracePt t="66419" x="7639050" y="1970088"/>
          <p14:tracePt t="66474" x="7631113" y="1960563"/>
          <p14:tracePt t="66486" x="7621588" y="1960563"/>
          <p14:tracePt t="66513" x="7612063" y="1960563"/>
          <p14:tracePt t="66529" x="7602538" y="1960563"/>
          <p14:tracePt t="66545" x="7585075" y="1951038"/>
          <p14:tracePt t="66554" x="7575550" y="1951038"/>
          <p14:tracePt t="66578" x="7567613" y="1943100"/>
          <p14:tracePt t="66585" x="7558088" y="1943100"/>
          <p14:tracePt t="66601" x="7539038" y="1933575"/>
          <p14:tracePt t="66621" x="7539038" y="1924050"/>
          <p14:tracePt t="66644" x="7521575" y="1914525"/>
          <p14:tracePt t="66652" x="7512050" y="1906588"/>
          <p14:tracePt t="66673" x="7502525" y="1897063"/>
          <p14:tracePt t="66682" x="7494588" y="1887538"/>
          <p14:tracePt t="66698" x="7475538" y="1878013"/>
          <p14:tracePt t="66738" x="7466013" y="1870075"/>
          <p14:tracePt t="67097" x="7466013" y="1860550"/>
          <p14:tracePt t="67106" x="7466013" y="1851025"/>
          <p14:tracePt t="67113" x="7466013" y="1833563"/>
          <p14:tracePt t="67122" x="7466013" y="1814513"/>
          <p14:tracePt t="67129" x="7466013" y="1797050"/>
          <p14:tracePt t="67137" x="7466013" y="1778000"/>
          <p14:tracePt t="67147" x="7466013" y="1760538"/>
          <p14:tracePt t="67155" x="7466013" y="1741488"/>
          <p14:tracePt t="67163" x="7466013" y="1714500"/>
          <p14:tracePt t="67172" x="7466013" y="1704975"/>
          <p14:tracePt t="67177" x="7466013" y="1677988"/>
          <p14:tracePt t="67193" x="7466013" y="1668463"/>
          <p14:tracePt t="67203" x="7466013" y="1660525"/>
          <p14:tracePt t="67667" x="7466013" y="1641475"/>
          <p14:tracePt t="67682" x="7466013" y="1631950"/>
          <p14:tracePt t="67690" x="7466013" y="1624013"/>
          <p14:tracePt t="67746" x="7466013" y="1614488"/>
          <p14:tracePt t="68258" x="7466013" y="1604963"/>
          <p14:tracePt t="68601" x="7466013" y="1587500"/>
          <p14:tracePt t="68849" x="7466013" y="1577975"/>
          <p14:tracePt t="69066" x="7458075" y="1577975"/>
          <p14:tracePt t="69122" x="7448550" y="1568450"/>
          <p14:tracePt t="69176" x="7439025" y="1558925"/>
          <p14:tracePt t="69307" x="7429500" y="1550988"/>
          <p14:tracePt t="69450" x="7412038" y="1550988"/>
          <p14:tracePt t="69458" x="7392988" y="1550988"/>
          <p14:tracePt t="69474" x="7366000" y="1550988"/>
          <p14:tracePt t="69481" x="7356475" y="1550988"/>
          <p14:tracePt t="69489" x="7339013" y="1550988"/>
          <p14:tracePt t="69497" x="7319963" y="1550988"/>
          <p14:tracePt t="69505" x="7302500" y="1550988"/>
          <p14:tracePt t="69513" x="7283450" y="1550988"/>
          <p14:tracePt t="69529" x="7275513" y="1550988"/>
          <p14:tracePt t="69578" x="7265988" y="1550988"/>
          <p14:tracePt t="69685" x="7248525" y="1550988"/>
          <p14:tracePt t="69897" x="7239000" y="1558925"/>
          <p14:tracePt t="69921" x="7239000" y="1577975"/>
          <p14:tracePt t="69929" x="7239000" y="1587500"/>
          <p14:tracePt t="69939" x="7239000" y="1595438"/>
          <p14:tracePt t="69945" x="7239000" y="1614488"/>
          <p14:tracePt t="69953" x="7239000" y="1651000"/>
          <p14:tracePt t="69961" x="7239000" y="1677988"/>
          <p14:tracePt t="69970" x="7239000" y="1697038"/>
          <p14:tracePt t="69987" x="7239000" y="1741488"/>
          <p14:tracePt t="69993" x="7239000" y="1760538"/>
          <p14:tracePt t="70001" x="7239000" y="1768475"/>
          <p14:tracePt t="70009" x="7239000" y="1778000"/>
          <p14:tracePt t="70316" x="7248525" y="1787525"/>
          <p14:tracePt t="70331" x="7265988" y="1778000"/>
          <p14:tracePt t="70341" x="7283450" y="1768475"/>
          <p14:tracePt t="70345" x="7292975" y="1768475"/>
          <p14:tracePt t="70355" x="7329488" y="1751013"/>
          <p14:tracePt t="70361" x="7356475" y="1741488"/>
          <p14:tracePt t="70371" x="7385050" y="1724025"/>
          <p14:tracePt t="70380" x="7421563" y="1714500"/>
          <p14:tracePt t="70387" x="7439025" y="1704975"/>
          <p14:tracePt t="70393" x="7466013" y="1697038"/>
          <p14:tracePt t="70403" x="7512050" y="1677988"/>
          <p14:tracePt t="70409" x="7531100" y="1668463"/>
          <p14:tracePt t="70418" x="7539038" y="1668463"/>
          <p14:tracePt t="70425" x="7548563" y="1660525"/>
          <p14:tracePt t="70436" x="7567613" y="1660525"/>
          <p14:tracePt t="70441" x="7575550" y="1651000"/>
          <p14:tracePt t="70457" x="7594600" y="1651000"/>
          <p14:tracePt t="70721" x="7602538" y="1641475"/>
          <p14:tracePt t="70761" x="7602538" y="1624013"/>
          <p14:tracePt t="70769" x="7594600" y="1604963"/>
          <p14:tracePt t="70778" x="7585075" y="1587500"/>
          <p14:tracePt t="70786" x="7575550" y="1568450"/>
          <p14:tracePt t="70793" x="7558088" y="1550988"/>
          <p14:tracePt t="70802" x="7548563" y="1514475"/>
          <p14:tracePt t="70809" x="7548563" y="1495425"/>
          <p14:tracePt t="70818" x="7539038" y="1495425"/>
          <p14:tracePt t="70825" x="7539038" y="1477963"/>
          <p14:tracePt t="70835" x="7512050" y="1441450"/>
          <p14:tracePt t="70851" x="7512050" y="1412875"/>
          <p14:tracePt t="70857" x="7512050" y="1395413"/>
          <p14:tracePt t="70865" x="7512050" y="1385888"/>
          <p14:tracePt t="70873" x="7512050" y="1368425"/>
          <p14:tracePt t="70881" x="7512050" y="1358900"/>
          <p14:tracePt t="70889" x="7512050" y="1339850"/>
          <p14:tracePt t="70906" x="7512050" y="1331913"/>
          <p14:tracePt t="70913" x="7512050" y="1322388"/>
          <p14:tracePt t="70923" x="7512050" y="1312863"/>
          <p14:tracePt t="70937" x="7512050" y="1303338"/>
          <p14:tracePt t="70987" x="7512050" y="1285875"/>
          <p14:tracePt t="71177" x="7494588" y="1276350"/>
          <p14:tracePt t="71185" x="7466013" y="1276350"/>
          <p14:tracePt t="71193" x="7448550" y="1276350"/>
          <p14:tracePt t="71201" x="7421563" y="1276350"/>
          <p14:tracePt t="71209" x="7402513" y="1276350"/>
          <p14:tracePt t="71218" x="7375525" y="1276350"/>
          <p14:tracePt t="71225" x="7366000" y="1276350"/>
          <p14:tracePt t="71241" x="7356475" y="1276350"/>
          <p14:tracePt t="71251" x="7339013" y="1276350"/>
          <p14:tracePt t="71273" x="7319963" y="1268413"/>
          <p14:tracePt t="71289" x="7312025" y="1258888"/>
          <p14:tracePt t="71306" x="7292975" y="1239838"/>
          <p14:tracePt t="71330" x="7283450" y="1222375"/>
          <p14:tracePt t="71354" x="7275513" y="1222375"/>
          <p14:tracePt t="72545" x="7265988" y="1212850"/>
          <p14:tracePt t="72586" x="7256463" y="1222375"/>
          <p14:tracePt t="72601" x="7248525" y="1222375"/>
          <p14:tracePt t="72619" x="7248525" y="1231900"/>
          <p14:tracePt t="72667" x="7239000" y="1239838"/>
          <p14:tracePt t="72697" x="7219950" y="1249363"/>
          <p14:tracePt t="72721" x="7202488" y="1268413"/>
          <p14:tracePt t="72745" x="7192963" y="1276350"/>
          <p14:tracePt t="72873" x="7183438" y="1285875"/>
          <p14:tracePt t="72929" x="7175500" y="1285875"/>
          <p14:tracePt t="73062" x="7165975" y="1295400"/>
          <p14:tracePt t="73378" x="7156450" y="1295400"/>
          <p14:tracePt t="73409" x="7129463" y="1303338"/>
          <p14:tracePt t="73417" x="7119938" y="1303338"/>
          <p14:tracePt t="73425" x="7102475" y="1331913"/>
          <p14:tracePt t="73433" x="7092950" y="1349375"/>
          <p14:tracePt t="73443" x="7083425" y="1358900"/>
          <p14:tracePt t="73461" x="7056438" y="1395413"/>
          <p14:tracePt t="73469" x="7037388" y="1422400"/>
          <p14:tracePt t="73474" x="7019925" y="1449388"/>
          <p14:tracePt t="73482" x="6983413" y="1504950"/>
          <p14:tracePt t="73489" x="6973888" y="1522413"/>
          <p14:tracePt t="73497" x="6946900" y="1595438"/>
          <p14:tracePt t="73506" x="6929438" y="1641475"/>
          <p14:tracePt t="73513" x="6900863" y="1704975"/>
          <p14:tracePt t="73522" x="6892925" y="1760538"/>
          <p14:tracePt t="73529" x="6856413" y="1804988"/>
          <p14:tracePt t="73538" x="6856413" y="1851025"/>
          <p14:tracePt t="73548" x="6846888" y="1878013"/>
          <p14:tracePt t="73555" x="6837363" y="1914525"/>
          <p14:tracePt t="73571" x="6819900" y="1933575"/>
          <p14:tracePt t="73577" x="6819900" y="1943100"/>
          <p14:tracePt t="73588" x="6810375" y="1943100"/>
          <p14:tracePt t="73698" x="6800850" y="1951038"/>
          <p14:tracePt t="73705" x="6800850" y="1960563"/>
          <p14:tracePt t="73713" x="6800850" y="1987550"/>
          <p14:tracePt t="73722" x="6791325" y="2006600"/>
          <p14:tracePt t="73738" x="6791325" y="2033588"/>
          <p14:tracePt t="73745" x="6791325" y="2052638"/>
          <p14:tracePt t="73754" x="6791325" y="2079625"/>
          <p14:tracePt t="73761" x="6783388" y="2116138"/>
          <p14:tracePt t="73769" x="6773863" y="2133600"/>
          <p14:tracePt t="73778" x="6773863" y="2152650"/>
          <p14:tracePt t="73785" x="6773863" y="2189163"/>
          <p14:tracePt t="73793" x="6773863" y="2197100"/>
          <p14:tracePt t="73801" x="6764338" y="2216150"/>
          <p14:tracePt t="73809" x="6764338" y="2233613"/>
          <p14:tracePt t="73817" x="6764338" y="2243138"/>
          <p14:tracePt t="73825" x="6764338" y="2252663"/>
          <p14:tracePt t="73841" x="6764338" y="2262188"/>
          <p14:tracePt t="73906" x="6764338" y="2279650"/>
          <p14:tracePt t="73913" x="6764338" y="2289175"/>
          <p14:tracePt t="73923" x="6764338" y="2306638"/>
          <p14:tracePt t="73938" x="6764338" y="2316163"/>
          <p14:tracePt t="73979" x="6764338" y="2335213"/>
          <p14:tracePt t="74002" x="6764338" y="2343150"/>
          <p14:tracePt t="74010" x="6764338" y="2352675"/>
          <p14:tracePt t="74017" x="6764338" y="2371725"/>
          <p14:tracePt t="74025" x="6764338" y="2379663"/>
          <p14:tracePt t="74034" x="6773863" y="2398713"/>
          <p14:tracePt t="74052" x="6773863" y="2425700"/>
          <p14:tracePt t="74058" x="6783388" y="2444750"/>
          <p14:tracePt t="74065" x="6783388" y="2462213"/>
          <p14:tracePt t="74073" x="6783388" y="2471738"/>
          <p14:tracePt t="74083" x="6800850" y="2498725"/>
          <p14:tracePt t="74091" x="6800850" y="2517775"/>
          <p14:tracePt t="74099" x="6810375" y="2525713"/>
          <p14:tracePt t="74105" x="6810375" y="2554288"/>
          <p14:tracePt t="74113" x="6810375" y="2571750"/>
          <p14:tracePt t="74122" x="6810375" y="2581275"/>
          <p14:tracePt t="74129" x="6819900" y="2617788"/>
          <p14:tracePt t="74137" x="6819900" y="2644775"/>
          <p14:tracePt t="74145" x="6819900" y="2662238"/>
          <p14:tracePt t="74153" x="6819900" y="2671763"/>
          <p14:tracePt t="74161" x="6827838" y="2708275"/>
          <p14:tracePt t="74177" x="6827838" y="2717800"/>
          <p14:tracePt t="74185" x="6827838" y="2735263"/>
          <p14:tracePt t="74193" x="6846888" y="2763838"/>
          <p14:tracePt t="74313" x="6846888" y="2771775"/>
          <p14:tracePt t="74322" x="6846888" y="2781300"/>
          <p14:tracePt t="74329" x="6846888" y="2790825"/>
          <p14:tracePt t="74339" x="6846888" y="2800350"/>
          <p14:tracePt t="74345" x="6846888" y="2817813"/>
          <p14:tracePt t="74356" x="6846888" y="2827338"/>
          <p14:tracePt t="74361" x="6846888" y="2836863"/>
          <p14:tracePt t="74378" x="6856413" y="2854325"/>
          <p14:tracePt t="74393" x="6864350" y="2863850"/>
          <p14:tracePt t="74402" x="6864350" y="2881313"/>
          <p14:tracePt t="74410" x="6864350" y="2900363"/>
          <p14:tracePt t="74426" x="6873875" y="2927350"/>
          <p14:tracePt t="74438" x="6873875" y="2936875"/>
          <p14:tracePt t="74442" x="6873875" y="2954338"/>
          <p14:tracePt t="74451" x="6892925" y="2990850"/>
          <p14:tracePt t="74457" x="6892925" y="3000375"/>
          <p14:tracePt t="74465" x="6900863" y="3009900"/>
          <p14:tracePt t="74473" x="6910388" y="3046413"/>
          <p14:tracePt t="74484" x="6919913" y="3054350"/>
          <p14:tracePt t="74499" x="6919913" y="3073400"/>
          <p14:tracePt t="74627" x="6919913" y="3082925"/>
          <p14:tracePt t="74658" x="6919913" y="3090863"/>
          <p14:tracePt t="74683" x="6919913" y="3100388"/>
          <p14:tracePt t="74706" x="6919913" y="3119438"/>
          <p14:tracePt t="74858" x="6919913" y="3127375"/>
          <p14:tracePt t="74929" x="6919913" y="3136900"/>
          <p14:tracePt t="74938" x="6937375" y="3155950"/>
          <p14:tracePt t="74954" x="6946900" y="3163888"/>
          <p14:tracePt t="74961" x="6946900" y="3182938"/>
          <p14:tracePt t="74969" x="6964363" y="3200400"/>
          <p14:tracePt t="74983" x="7000875" y="3228975"/>
          <p14:tracePt t="74986" x="7019925" y="3255963"/>
          <p14:tracePt t="74995" x="7037388" y="3273425"/>
          <p14:tracePt t="75005" x="7056438" y="3292475"/>
          <p14:tracePt t="75011" x="7065963" y="3302000"/>
          <p14:tracePt t="75017" x="7083425" y="3328988"/>
          <p14:tracePt t="75026" x="7092950" y="3328988"/>
          <p14:tracePt t="75035" x="7092950" y="3338513"/>
          <p14:tracePt t="75043" x="7102475" y="3355975"/>
          <p14:tracePt t="75058" x="7102475" y="3365500"/>
          <p14:tracePt t="75067" x="7110413" y="3382963"/>
          <p14:tracePt t="75081" x="7110413" y="3392488"/>
          <p14:tracePt t="75100" x="7129463" y="3411538"/>
          <p14:tracePt t="75131" x="7129463" y="3429000"/>
          <p14:tracePt t="75154" x="7129463" y="3438525"/>
          <p14:tracePt t="75322" x="7129463" y="3446463"/>
          <p14:tracePt t="75329" x="7129463" y="3465513"/>
          <p14:tracePt t="75338" x="7129463" y="3475038"/>
          <p14:tracePt t="75345" x="7129463" y="3482975"/>
          <p14:tracePt t="75353" x="7129463" y="3492500"/>
          <p14:tracePt t="75361" x="7129463" y="3502025"/>
          <p14:tracePt t="75370" x="7129463" y="3519488"/>
          <p14:tracePt t="75377" x="7129463" y="3556000"/>
          <p14:tracePt t="75393" x="7129463" y="3575050"/>
          <p14:tracePt t="75401" x="7129463" y="3602038"/>
          <p14:tracePt t="75409" x="7129463" y="3621088"/>
          <p14:tracePt t="75419" x="7129463" y="3657600"/>
          <p14:tracePt t="75425" x="7129463" y="3665538"/>
          <p14:tracePt t="75435" x="7129463" y="3684588"/>
          <p14:tracePt t="75441" x="7129463" y="3702050"/>
          <p14:tracePt t="75452" x="7129463" y="3738563"/>
          <p14:tracePt t="75457" x="7138988" y="3757613"/>
          <p14:tracePt t="75465" x="7138988" y="3767138"/>
          <p14:tracePt t="75473" x="7138988" y="3784600"/>
          <p14:tracePt t="75482" x="7146925" y="3794125"/>
          <p14:tracePt t="75489" x="7146925" y="3821113"/>
          <p14:tracePt t="75497" x="7156450" y="3840163"/>
          <p14:tracePt t="75506" x="7156450" y="3848100"/>
          <p14:tracePt t="75513" x="7175500" y="3884613"/>
          <p14:tracePt t="75522" x="7175500" y="3894138"/>
          <p14:tracePt t="75529" x="7175500" y="3921125"/>
          <p14:tracePt t="75538" x="7175500" y="3940175"/>
          <p14:tracePt t="75545" x="7183438" y="3967163"/>
          <p14:tracePt t="75554" x="7183438" y="3984625"/>
          <p14:tracePt t="75562" x="7183438" y="4013200"/>
          <p14:tracePt t="75570" x="7183438" y="4030663"/>
          <p14:tracePt t="75577" x="7192963" y="4067175"/>
          <p14:tracePt t="75595" x="7192963" y="4086225"/>
          <p14:tracePt t="75604" x="7192963" y="4103688"/>
          <p14:tracePt t="75610" x="7202488" y="4122738"/>
          <p14:tracePt t="75625" x="7202488" y="4140200"/>
          <p14:tracePt t="75636" x="7202488" y="4159250"/>
          <p14:tracePt t="75643" x="7202488" y="4186238"/>
          <p14:tracePt t="75655" x="7202488" y="4195763"/>
          <p14:tracePt t="75659" x="7202488" y="4213225"/>
          <p14:tracePt t="75670" x="7202488" y="4249738"/>
          <p14:tracePt t="75673" x="7202488" y="4286250"/>
          <p14:tracePt t="75682" x="7202488" y="4295775"/>
          <p14:tracePt t="75691" x="7202488" y="4340225"/>
          <p14:tracePt t="75697" x="7202488" y="4368800"/>
          <p14:tracePt t="75705" x="7202488" y="4395788"/>
          <p14:tracePt t="75713" x="7202488" y="4441825"/>
          <p14:tracePt t="75723" x="7202488" y="4478338"/>
          <p14:tracePt t="75741" x="7202488" y="4568825"/>
          <p14:tracePt t="75746" x="7202488" y="4605338"/>
          <p14:tracePt t="75754" x="7202488" y="4632325"/>
          <p14:tracePt t="75763" x="7202488" y="4660900"/>
          <p14:tracePt t="75770" x="7202488" y="4714875"/>
          <p14:tracePt t="75777" x="7202488" y="4751388"/>
          <p14:tracePt t="75788" x="7202488" y="4768850"/>
          <p14:tracePt t="75794" x="7202488" y="4805363"/>
          <p14:tracePt t="75801" x="7202488" y="4833938"/>
          <p14:tracePt t="75809" x="7202488" y="4870450"/>
          <p14:tracePt t="75818" x="7202488" y="4878388"/>
          <p14:tracePt t="75825" x="7202488" y="4897438"/>
          <p14:tracePt t="75839" x="7202488" y="4933950"/>
          <p14:tracePt t="75841" x="7183438" y="4960938"/>
          <p14:tracePt t="75851" x="7175500" y="4979988"/>
          <p14:tracePt t="75857" x="7175500" y="4997450"/>
          <p14:tracePt t="75867" x="7175500" y="5006975"/>
          <p14:tracePt t="75874" x="7165975" y="5033963"/>
          <p14:tracePt t="75881" x="7165975" y="5043488"/>
          <p14:tracePt t="75897" x="7165975" y="5070475"/>
          <p14:tracePt t="75906" x="7156450" y="5089525"/>
          <p14:tracePt t="75913" x="7156450" y="5106988"/>
          <p14:tracePt t="75922" x="7156450" y="5116513"/>
          <p14:tracePt t="75929" x="7156450" y="5133975"/>
          <p14:tracePt t="75938" x="7156450" y="5153025"/>
          <p14:tracePt t="75945" x="7129463" y="5180013"/>
          <p14:tracePt t="75953" x="7129463" y="5197475"/>
          <p14:tracePt t="75962" x="7129463" y="5207000"/>
          <p14:tracePt t="75989" x="7119938" y="5270500"/>
          <p14:tracePt t="75996" x="7119938" y="5307013"/>
          <p14:tracePt t="76004" x="7119938" y="5335588"/>
          <p14:tracePt t="76012" x="7110413" y="5353050"/>
          <p14:tracePt t="76017" x="7102475" y="5399088"/>
          <p14:tracePt t="76026" x="7083425" y="5416550"/>
          <p14:tracePt t="76035" x="7083425" y="5445125"/>
          <p14:tracePt t="76042" x="7073900" y="5489575"/>
          <p14:tracePt t="76055" x="7065963" y="5508625"/>
          <p14:tracePt t="76062" x="7065963" y="5518150"/>
          <p14:tracePt t="76068" x="7065963" y="5545138"/>
          <p14:tracePt t="76073" x="7056438" y="5562600"/>
          <p14:tracePt t="76088" x="7029450" y="5589588"/>
          <p14:tracePt t="76090" x="7029450" y="5599113"/>
          <p14:tracePt t="76098" x="7019925" y="5626100"/>
          <p14:tracePt t="76105" x="7019925" y="5645150"/>
          <p14:tracePt t="76113" x="6983413" y="5691188"/>
          <p14:tracePt t="76121" x="6973888" y="5699125"/>
          <p14:tracePt t="76132" x="6973888" y="5708650"/>
          <p14:tracePt t="76139" x="6956425" y="5745163"/>
          <p14:tracePt t="76154" x="6937375" y="5764213"/>
          <p14:tracePt t="76161" x="6929438" y="5781675"/>
          <p14:tracePt t="76177" x="6919913" y="5791200"/>
          <p14:tracePt t="76422" x="6892925" y="5800725"/>
          <p14:tracePt t="76425" x="6873875" y="5791200"/>
          <p14:tracePt t="76434" x="6864350" y="5781675"/>
          <p14:tracePt t="76441" x="6856413" y="5772150"/>
          <p14:tracePt t="76451" x="6846888" y="5754688"/>
          <p14:tracePt t="76457" x="6837363" y="5745163"/>
          <p14:tracePt t="76467" x="6827838" y="5727700"/>
          <p14:tracePt t="76474" x="6819900" y="5708650"/>
          <p14:tracePt t="76485" x="6819900" y="5699125"/>
          <p14:tracePt t="76489" x="6800850" y="5681663"/>
          <p14:tracePt t="76506" x="6800850" y="5662613"/>
          <p14:tracePt t="76513" x="6791325" y="5654675"/>
          <p14:tracePt t="76532" x="6791325" y="5645150"/>
          <p14:tracePt t="76537" x="6783388" y="5635625"/>
          <p14:tracePt t="76545" x="6764338" y="5608638"/>
          <p14:tracePt t="76561" x="6764338" y="5581650"/>
          <p14:tracePt t="76569" x="6754813" y="5562600"/>
          <p14:tracePt t="76577" x="6746875" y="5554663"/>
          <p14:tracePt t="76585" x="6746875" y="5526088"/>
          <p14:tracePt t="76593" x="6746875" y="5508625"/>
          <p14:tracePt t="76602" x="6737350" y="5489575"/>
          <p14:tracePt t="76609" x="6737350" y="5472113"/>
          <p14:tracePt t="76618" x="6727825" y="5453063"/>
          <p14:tracePt t="76625" x="6718300" y="5426075"/>
          <p14:tracePt t="76637" x="6718300" y="5416550"/>
          <p14:tracePt t="76641" x="6710363" y="5389563"/>
          <p14:tracePt t="76651" x="6710363" y="5380038"/>
          <p14:tracePt t="76669" x="6710363" y="5353050"/>
          <p14:tracePt t="76673" x="6710363" y="5343525"/>
          <p14:tracePt t="76684" x="6710363" y="5335588"/>
          <p14:tracePt t="76690" x="6700838" y="5299075"/>
          <p14:tracePt t="76706" x="6700838" y="5270500"/>
          <p14:tracePt t="76713" x="6700838" y="5253038"/>
          <p14:tracePt t="76722" x="6700838" y="5243513"/>
          <p14:tracePt t="76729" x="6700838" y="5226050"/>
          <p14:tracePt t="76738" x="6700838" y="5207000"/>
          <p14:tracePt t="76746" x="6700838" y="5180013"/>
          <p14:tracePt t="76761" x="6710363" y="5153025"/>
          <p14:tracePt t="76783" x="6727825" y="5116513"/>
          <p14:tracePt t="76795" x="6754813" y="5097463"/>
          <p14:tracePt t="76802" x="6773863" y="5089525"/>
          <p14:tracePt t="76810" x="6791325" y="5070475"/>
          <p14:tracePt t="76824" x="6810375" y="5060950"/>
          <p14:tracePt t="76835" x="6827838" y="5053013"/>
          <p14:tracePt t="76842" x="6846888" y="5053013"/>
          <p14:tracePt t="76851" x="6864350" y="5043488"/>
          <p14:tracePt t="76867" x="6883400" y="5043488"/>
          <p14:tracePt t="76873" x="6900863" y="5043488"/>
          <p14:tracePt t="76881" x="6919913" y="5024438"/>
          <p14:tracePt t="76889" x="6937375" y="5024438"/>
          <p14:tracePt t="76897" x="6946900" y="5024438"/>
          <p14:tracePt t="76905" x="6973888" y="5024438"/>
          <p14:tracePt t="76913" x="6983413" y="5024438"/>
          <p14:tracePt t="76922" x="7019925" y="5024438"/>
          <p14:tracePt t="76929" x="7037388" y="5024438"/>
          <p14:tracePt t="76938" x="7046913" y="5024438"/>
          <p14:tracePt t="76945" x="7073900" y="5024438"/>
          <p14:tracePt t="76953" x="7092950" y="5033963"/>
          <p14:tracePt t="76961" x="7110413" y="5043488"/>
          <p14:tracePt t="76969" x="7138988" y="5080000"/>
          <p14:tracePt t="76986" x="7192963" y="5116513"/>
          <p14:tracePt t="76993" x="7192963" y="5126038"/>
          <p14:tracePt t="77001" x="7202488" y="5133975"/>
          <p14:tracePt t="77010" x="7212013" y="5143500"/>
          <p14:tracePt t="77017" x="7239000" y="5170488"/>
          <p14:tracePt t="77025" x="7256463" y="5180013"/>
          <p14:tracePt t="77034" x="7265988" y="5189538"/>
          <p14:tracePt t="77042" x="7275513" y="5189538"/>
          <p14:tracePt t="77050" x="7283450" y="5207000"/>
          <p14:tracePt t="77057" x="7292975" y="5216525"/>
          <p14:tracePt t="77067" x="7312025" y="5233988"/>
          <p14:tracePt t="77074" x="7312025" y="5243513"/>
          <p14:tracePt t="77081" x="7319963" y="5253038"/>
          <p14:tracePt t="77089" x="7329488" y="5280025"/>
          <p14:tracePt t="77097" x="7329488" y="5289550"/>
          <p14:tracePt t="77107" x="7356475" y="5326063"/>
          <p14:tracePt t="77113" x="7356475" y="5335588"/>
          <p14:tracePt t="77123" x="7366000" y="5353050"/>
          <p14:tracePt t="77129" x="7375525" y="5380038"/>
          <p14:tracePt t="77138" x="7392988" y="5408613"/>
          <p14:tracePt t="77145" x="7392988" y="5426075"/>
          <p14:tracePt t="77153" x="7392988" y="5435600"/>
          <p14:tracePt t="77161" x="7392988" y="5462588"/>
          <p14:tracePt t="77169" x="7392988" y="5472113"/>
          <p14:tracePt t="77177" x="7392988" y="5489575"/>
          <p14:tracePt t="77193" x="7392988" y="5499100"/>
          <p14:tracePt t="77201" x="7392988" y="5508625"/>
          <p14:tracePt t="77209" x="7392988" y="5518150"/>
          <p14:tracePt t="77217" x="7392988" y="5526088"/>
          <p14:tracePt t="77241" x="7385050" y="5545138"/>
          <p14:tracePt t="77246" x="7375525" y="5554663"/>
          <p14:tracePt t="77254" x="7356475" y="5572125"/>
          <p14:tracePt t="77258" x="7356475" y="5581650"/>
          <p14:tracePt t="77267" x="7348538" y="5589588"/>
          <p14:tracePt t="77273" x="7339013" y="5599113"/>
          <p14:tracePt t="77281" x="7319963" y="5608638"/>
          <p14:tracePt t="77289" x="7302500" y="5626100"/>
          <p14:tracePt t="77297" x="7292975" y="5635625"/>
          <p14:tracePt t="77305" x="7265988" y="5645150"/>
          <p14:tracePt t="77313" x="7248525" y="5662613"/>
          <p14:tracePt t="77322" x="7229475" y="5672138"/>
          <p14:tracePt t="77329" x="7212013" y="5691188"/>
          <p14:tracePt t="77345" x="7202488" y="5699125"/>
          <p14:tracePt t="77355" x="7183438" y="5699125"/>
          <p14:tracePt t="77361" x="7175500" y="5708650"/>
          <p14:tracePt t="77377" x="7156450" y="5718175"/>
          <p14:tracePt t="77385" x="7146925" y="5727700"/>
          <p14:tracePt t="77402" x="7138988" y="5727700"/>
          <p14:tracePt t="77409" x="7110413" y="5727700"/>
          <p14:tracePt t="77418" x="7092950" y="5727700"/>
          <p14:tracePt t="77425" x="7083425" y="5727700"/>
          <p14:tracePt t="77433" x="7056438" y="5727700"/>
          <p14:tracePt t="77441" x="7019925" y="5727700"/>
          <p14:tracePt t="77451" x="7000875" y="5727700"/>
          <p14:tracePt t="77457" x="6946900" y="5727700"/>
          <p14:tracePt t="77467" x="6919913" y="5727700"/>
          <p14:tracePt t="77473" x="6883400" y="5727700"/>
          <p14:tracePt t="77481" x="6846888" y="5727700"/>
          <p14:tracePt t="77489" x="6819900" y="5727700"/>
          <p14:tracePt t="77497" x="6800850" y="5718175"/>
          <p14:tracePt t="77506" x="6783388" y="5708650"/>
          <p14:tracePt t="77513" x="6746875" y="5699125"/>
          <p14:tracePt t="77522" x="6727825" y="5681663"/>
          <p14:tracePt t="77529" x="6718300" y="5672138"/>
          <p14:tracePt t="77538" x="6710363" y="5662613"/>
          <p14:tracePt t="77545" x="6710363" y="5654675"/>
          <p14:tracePt t="77553" x="6700838" y="5645150"/>
          <p14:tracePt t="77561" x="6691313" y="5626100"/>
          <p14:tracePt t="77570" x="6691313" y="5599113"/>
          <p14:tracePt t="77577" x="6673850" y="5581650"/>
          <p14:tracePt t="77585" x="6664325" y="5554663"/>
          <p14:tracePt t="77593" x="6645275" y="5535613"/>
          <p14:tracePt t="77602" x="6645275" y="5518150"/>
          <p14:tracePt t="77609" x="6637338" y="5481638"/>
          <p14:tracePt t="77618" x="6637338" y="5453063"/>
          <p14:tracePt t="77625" x="6618288" y="5408613"/>
          <p14:tracePt t="77636" x="6618288" y="5399088"/>
          <p14:tracePt t="77641" x="6610350" y="5362575"/>
          <p14:tracePt t="77651" x="6610350" y="5343525"/>
          <p14:tracePt t="77657" x="6610350" y="5307013"/>
          <p14:tracePt t="77667" x="6610350" y="5289550"/>
          <p14:tracePt t="77673" x="6610350" y="5262563"/>
          <p14:tracePt t="77681" x="6610350" y="5243513"/>
          <p14:tracePt t="77689" x="6610350" y="5216525"/>
          <p14:tracePt t="77697" x="6610350" y="5180013"/>
          <p14:tracePt t="77705" x="6610350" y="5153025"/>
          <p14:tracePt t="77717" x="6610350" y="5126038"/>
          <p14:tracePt t="77722" x="6610350" y="5116513"/>
          <p14:tracePt t="77731" x="6610350" y="5097463"/>
          <p14:tracePt t="77737" x="6610350" y="5080000"/>
          <p14:tracePt t="77745" x="6610350" y="5060950"/>
          <p14:tracePt t="77753" x="6610350" y="5053013"/>
          <p14:tracePt t="77761" x="6618288" y="5043488"/>
          <p14:tracePt t="77769" x="6618288" y="5033963"/>
          <p14:tracePt t="77777" x="6618288" y="5016500"/>
          <p14:tracePt t="77785" x="6627813" y="4997450"/>
          <p14:tracePt t="77793" x="6637338" y="4987925"/>
          <p14:tracePt t="77801" x="6645275" y="4979988"/>
          <p14:tracePt t="77809" x="6664325" y="4960938"/>
          <p14:tracePt t="77826" x="6664325" y="4951413"/>
          <p14:tracePt t="77834" x="6673850" y="4951413"/>
          <p14:tracePt t="77841" x="6691313" y="4933950"/>
          <p14:tracePt t="77858" x="6700838" y="4924425"/>
          <p14:tracePt t="77882" x="6718300" y="4906963"/>
          <p14:tracePt t="77889" x="6727825" y="4906963"/>
          <p14:tracePt t="77907" x="6737350" y="4906963"/>
          <p14:tracePt t="77914" x="6746875" y="4906963"/>
          <p14:tracePt t="77923" x="6764338" y="4906963"/>
          <p14:tracePt t="77930" x="6783388" y="4906963"/>
          <p14:tracePt t="77938" x="6810375" y="4906963"/>
          <p14:tracePt t="77945" x="6827838" y="4906963"/>
          <p14:tracePt t="77953" x="6837363" y="4906963"/>
          <p14:tracePt t="77965" x="6864350" y="4906963"/>
          <p14:tracePt t="77969" x="6873875" y="4906963"/>
          <p14:tracePt t="77989" x="6900863" y="4906963"/>
          <p14:tracePt t="77994" x="6910388" y="4914900"/>
          <p14:tracePt t="78027" x="6919913" y="4914900"/>
          <p14:tracePt t="78050" x="6956425" y="4943475"/>
          <p14:tracePt t="78058" x="6964363" y="4960938"/>
          <p14:tracePt t="78067" x="6973888" y="4979988"/>
          <p14:tracePt t="78074" x="7010400" y="5006975"/>
          <p14:tracePt t="78086" x="7029450" y="5024438"/>
          <p14:tracePt t="78091" x="7046913" y="5043488"/>
          <p14:tracePt t="78097" x="7065963" y="5060950"/>
          <p14:tracePt t="78106" x="7073900" y="5089525"/>
          <p14:tracePt t="78122" x="7083425" y="5089525"/>
          <p14:tracePt t="78241" x="7092950" y="5097463"/>
          <p14:tracePt t="78257" x="7092950" y="5116513"/>
          <p14:tracePt t="78265" x="7092950" y="5126038"/>
          <p14:tracePt t="78274" x="7092950" y="5133975"/>
          <p14:tracePt t="78282" x="7092950" y="5143500"/>
          <p14:tracePt t="78289" x="7092950" y="5160963"/>
          <p14:tracePt t="78297" x="7092950" y="5170488"/>
          <p14:tracePt t="78305" x="7092950" y="5197475"/>
          <p14:tracePt t="78313" x="7092950" y="5207000"/>
          <p14:tracePt t="78322" x="7092950" y="5216525"/>
          <p14:tracePt t="78329" x="7092950" y="5243513"/>
          <p14:tracePt t="78339" x="7092950" y="5262563"/>
          <p14:tracePt t="78346" x="7092950" y="5280025"/>
          <p14:tracePt t="78354" x="7083425" y="5299075"/>
          <p14:tracePt t="78361" x="7073900" y="5316538"/>
          <p14:tracePt t="78371" x="7046913" y="5362575"/>
          <p14:tracePt t="78377" x="7037388" y="5372100"/>
          <p14:tracePt t="78385" x="7037388" y="5380038"/>
          <p14:tracePt t="78393" x="7029450" y="5399088"/>
          <p14:tracePt t="78402" x="7019925" y="5408613"/>
          <p14:tracePt t="78409" x="7000875" y="5426075"/>
          <p14:tracePt t="78425" x="6992938" y="5435600"/>
          <p14:tracePt t="78441" x="6983413" y="5445125"/>
          <p14:tracePt t="78466" x="6973888" y="5453063"/>
          <p14:tracePt t="78483" x="6964363" y="5462588"/>
          <p14:tracePt t="78497" x="6946900" y="5481638"/>
          <p14:tracePt t="78513" x="6929438" y="5489575"/>
          <p14:tracePt t="78529" x="6919913" y="5489575"/>
          <p14:tracePt t="78538" x="6910388" y="5489575"/>
          <p14:tracePt t="78545" x="6883400" y="5499100"/>
          <p14:tracePt t="78561" x="6873875" y="5499100"/>
          <p14:tracePt t="78569" x="6846888" y="5499100"/>
          <p14:tracePt t="78577" x="6837363" y="5499100"/>
          <p14:tracePt t="78585" x="6827838" y="5499100"/>
          <p14:tracePt t="78593" x="6810375" y="5499100"/>
          <p14:tracePt t="78602" x="6791325" y="5499100"/>
          <p14:tracePt t="78618" x="6783388" y="5499100"/>
          <p14:tracePt t="78625" x="6764338" y="5499100"/>
          <p14:tracePt t="78641" x="6754813" y="5499100"/>
          <p14:tracePt t="78651" x="6746875" y="5499100"/>
          <p14:tracePt t="78657" x="6737350" y="5499100"/>
          <p14:tracePt t="78668" x="6737350" y="5489575"/>
          <p14:tracePt t="78673" x="6737350" y="5472113"/>
          <p14:tracePt t="78686" x="6710363" y="5453063"/>
          <p14:tracePt t="78692" x="6700838" y="5435600"/>
          <p14:tracePt t="78701" x="6691313" y="5408613"/>
          <p14:tracePt t="78706" x="6691313" y="5399088"/>
          <p14:tracePt t="78713" x="6691313" y="5362575"/>
          <p14:tracePt t="78722" x="6681788" y="5343525"/>
          <p14:tracePt t="78733" x="6681788" y="5335588"/>
          <p14:tracePt t="78737" x="6681788" y="5316538"/>
          <p14:tracePt t="78745" x="6664325" y="5299075"/>
          <p14:tracePt t="78769" x="6664325" y="5289550"/>
          <p14:tracePt t="78785" x="6664325" y="5270500"/>
          <p14:tracePt t="78793" x="6664325" y="5262563"/>
          <p14:tracePt t="78819" x="6664325" y="5253038"/>
          <p14:tracePt t="78834" x="6664325" y="5233988"/>
          <p14:tracePt t="78841" x="6664325" y="5226050"/>
          <p14:tracePt t="78851" x="6664325" y="5216525"/>
          <p14:tracePt t="78857" x="6664325" y="5207000"/>
          <p14:tracePt t="78867" x="6664325" y="5189538"/>
          <p14:tracePt t="78881" x="6664325" y="5180013"/>
          <p14:tracePt t="78889" x="6664325" y="5170488"/>
          <p14:tracePt t="78897" x="6673850" y="5153025"/>
          <p14:tracePt t="78905" x="6681788" y="5143500"/>
          <p14:tracePt t="78921" x="6700838" y="5126038"/>
          <p14:tracePt t="78937" x="6710363" y="5116513"/>
          <p14:tracePt t="78963" x="6718300" y="5097463"/>
          <p14:tracePt t="78987" x="6737350" y="5097463"/>
          <p14:tracePt t="78993" x="6746875" y="5089525"/>
          <p14:tracePt t="79010" x="6754813" y="5089525"/>
          <p14:tracePt t="79018" x="6773863" y="5089525"/>
          <p14:tracePt t="79026" x="6791325" y="5080000"/>
          <p14:tracePt t="79044" x="6800850" y="5080000"/>
          <p14:tracePt t="79050" x="6810375" y="5080000"/>
          <p14:tracePt t="79057" x="6819900" y="5080000"/>
          <p14:tracePt t="79067" x="6827838" y="5080000"/>
          <p14:tracePt t="79073" x="6837363" y="5080000"/>
          <p14:tracePt t="79081" x="6864350" y="5080000"/>
          <p14:tracePt t="79089" x="6873875" y="5080000"/>
          <p14:tracePt t="79097" x="6883400" y="5080000"/>
          <p14:tracePt t="79106" x="6900863" y="5080000"/>
          <p14:tracePt t="79113" x="6910388" y="5080000"/>
          <p14:tracePt t="79121" x="6919913" y="5080000"/>
          <p14:tracePt t="79131" x="6937375" y="5080000"/>
          <p14:tracePt t="79139" x="6946900" y="5080000"/>
          <p14:tracePt t="79147" x="6956425" y="5080000"/>
          <p14:tracePt t="79163" x="6964363" y="5080000"/>
          <p14:tracePt t="79187" x="6973888" y="5080000"/>
          <p14:tracePt t="79578" x="6983413" y="5080000"/>
          <p14:tracePt t="81530" x="6983413" y="5097463"/>
          <p14:tracePt t="81553" x="6973888" y="5106988"/>
          <p14:tracePt t="81577" x="6964363" y="5126038"/>
          <p14:tracePt t="81593" x="6964363" y="5133975"/>
          <p14:tracePt t="81609" x="6956425" y="5153025"/>
          <p14:tracePt t="81625" x="6956425" y="5170488"/>
          <p14:tracePt t="81633" x="6956425" y="5180013"/>
          <p14:tracePt t="81641" x="6946900" y="5180013"/>
          <p14:tracePt t="81657" x="6946900" y="5189538"/>
          <p14:tracePt t="81668" x="6946900" y="5207000"/>
          <p14:tracePt t="81682" x="6946900" y="5216525"/>
          <p14:tracePt t="81689" x="6946900" y="5226050"/>
          <p14:tracePt t="81705" x="6946900" y="5233988"/>
          <p14:tracePt t="81731" x="6946900" y="5253038"/>
          <p14:tracePt t="82124" x="6937375" y="5253038"/>
          <p14:tracePt t="82153" x="6910388" y="5262563"/>
          <p14:tracePt t="82177" x="6900863" y="5270500"/>
          <p14:tracePt t="82441" x="6892925" y="5280025"/>
          <p14:tracePt t="82450" x="6873875" y="5280025"/>
          <p14:tracePt t="82466" x="6864350" y="5280025"/>
          <p14:tracePt t="82473" x="6856413" y="5280025"/>
          <p14:tracePt t="82484" x="6846888" y="5280025"/>
          <p14:tracePt t="82489" x="6837363" y="5280025"/>
          <p14:tracePt t="82505" x="6819900" y="5270500"/>
          <p14:tracePt t="82521" x="6810375" y="5262563"/>
          <p14:tracePt t="82829" x="6800850" y="5262563"/>
          <p14:tracePt t="82835" x="6791325" y="5262563"/>
          <p14:tracePt t="82857" x="6783388" y="5262563"/>
          <p14:tracePt t="82866" x="6773863" y="5262563"/>
          <p14:tracePt t="82882" x="6754813" y="5262563"/>
          <p14:tracePt t="82889" x="6746875" y="5262563"/>
          <p14:tracePt t="82901" x="6737350" y="5262563"/>
          <p14:tracePt t="82922" x="6718300" y="5262563"/>
          <p14:tracePt t="82938" x="6710363" y="5262563"/>
          <p14:tracePt t="82978" x="6700838" y="5262563"/>
          <p14:tracePt t="82985" x="6691313" y="5262563"/>
          <p14:tracePt t="83001" x="6664325" y="5233988"/>
          <p14:tracePt t="83018" x="6654800" y="5226050"/>
          <p14:tracePt t="83025" x="6654800" y="5207000"/>
          <p14:tracePt t="83033" x="6654800" y="5180013"/>
          <p14:tracePt t="83043" x="6654800" y="5170488"/>
          <p14:tracePt t="83050" x="6654800" y="5160963"/>
          <p14:tracePt t="83058" x="6654800" y="5143500"/>
          <p14:tracePt t="83067" x="6654800" y="5126038"/>
          <p14:tracePt t="83073" x="6654800" y="5116513"/>
          <p14:tracePt t="83083" x="6654800" y="5106988"/>
          <p14:tracePt t="83098" x="6654800" y="5097463"/>
          <p14:tracePt t="83113" x="6654800" y="5089525"/>
          <p14:tracePt t="83193" x="6654800" y="5070475"/>
          <p14:tracePt t="83201" x="6664325" y="5060950"/>
          <p14:tracePt t="83209" x="6673850" y="5043488"/>
          <p14:tracePt t="83218" x="6681788" y="5033963"/>
          <p14:tracePt t="83225" x="6691313" y="5033963"/>
          <p14:tracePt t="83233" x="6710363" y="5016500"/>
          <p14:tracePt t="83241" x="6718300" y="4997450"/>
          <p14:tracePt t="83257" x="6746875" y="4970463"/>
          <p14:tracePt t="83267" x="6754813" y="4951413"/>
          <p14:tracePt t="83273" x="6773863" y="4924425"/>
          <p14:tracePt t="83283" x="6810375" y="4887913"/>
          <p14:tracePt t="83289" x="6819900" y="4870450"/>
          <p14:tracePt t="83297" x="6846888" y="4841875"/>
          <p14:tracePt t="83306" x="6856413" y="4814888"/>
          <p14:tracePt t="83313" x="6883400" y="4778375"/>
          <p14:tracePt t="83322" x="6910388" y="4732338"/>
          <p14:tracePt t="83329" x="6937375" y="4705350"/>
          <p14:tracePt t="83338" x="6956425" y="4678363"/>
          <p14:tracePt t="83345" x="6956425" y="4660900"/>
          <p14:tracePt t="83355" x="6964363" y="4614863"/>
          <p14:tracePt t="83361" x="6973888" y="4595813"/>
          <p14:tracePt t="83370" x="6973888" y="4559300"/>
          <p14:tracePt t="83378" x="6983413" y="4541838"/>
          <p14:tracePt t="83385" x="6983413" y="4505325"/>
          <p14:tracePt t="83393" x="7000875" y="4486275"/>
          <p14:tracePt t="83401" x="7000875" y="4459288"/>
          <p14:tracePt t="83409" x="7000875" y="4449763"/>
          <p14:tracePt t="83419" x="7000875" y="4441825"/>
          <p14:tracePt t="83425" x="7000875" y="4422775"/>
          <p14:tracePt t="83434" x="7000875" y="4413250"/>
          <p14:tracePt t="83442" x="7000875" y="4405313"/>
          <p14:tracePt t="83450" x="7000875" y="4386263"/>
          <p14:tracePt t="83457" x="7000875" y="4368800"/>
          <p14:tracePt t="83466" x="7000875" y="4359275"/>
          <p14:tracePt t="83473" x="7000875" y="4340225"/>
          <p14:tracePt t="83482" x="7000875" y="4322763"/>
          <p14:tracePt t="83489" x="7000875" y="4295775"/>
          <p14:tracePt t="83498" x="7000875" y="4276725"/>
          <p14:tracePt t="83505" x="7000875" y="4249738"/>
          <p14:tracePt t="83513" x="7000875" y="4232275"/>
          <p14:tracePt t="83521" x="7000875" y="4195763"/>
          <p14:tracePt t="83531" x="7000875" y="4159250"/>
          <p14:tracePt t="83538" x="6992938" y="4130675"/>
          <p14:tracePt t="83545" x="6983413" y="4076700"/>
          <p14:tracePt t="83554" x="6983413" y="4049713"/>
          <p14:tracePt t="83561" x="6973888" y="4003675"/>
          <p14:tracePt t="83569" x="6964363" y="3976688"/>
          <p14:tracePt t="83577" x="6964363" y="3930650"/>
          <p14:tracePt t="83585" x="6964363" y="3894138"/>
          <p14:tracePt t="83593" x="6946900" y="3867150"/>
          <p14:tracePt t="83601" x="6946900" y="3830638"/>
          <p14:tracePt t="83609" x="6937375" y="3811588"/>
          <p14:tracePt t="83619" x="6937375" y="3784600"/>
          <p14:tracePt t="83626" x="6937375" y="3767138"/>
          <p14:tracePt t="83633" x="6937375" y="3738563"/>
          <p14:tracePt t="83641" x="6937375" y="3711575"/>
          <p14:tracePt t="83650" x="6937375" y="3684588"/>
          <p14:tracePt t="83657" x="6937375" y="3648075"/>
          <p14:tracePt t="83667" x="6937375" y="3638550"/>
          <p14:tracePt t="83683" x="6937375" y="3611563"/>
          <p14:tracePt t="83689" x="6937375" y="3592513"/>
          <p14:tracePt t="83697" x="6937375" y="3584575"/>
          <p14:tracePt t="83705" x="6937375" y="3565525"/>
          <p14:tracePt t="83713" x="6937375" y="3556000"/>
          <p14:tracePt t="83722" x="6937375" y="3538538"/>
          <p14:tracePt t="83729" x="6937375" y="3511550"/>
          <p14:tracePt t="83738" x="6946900" y="3502025"/>
          <p14:tracePt t="83745" x="6956425" y="3492500"/>
          <p14:tracePt t="83754" x="6964363" y="3482975"/>
          <p14:tracePt t="83761" x="6964363" y="3475038"/>
          <p14:tracePt t="83769" x="6973888" y="3455988"/>
          <p14:tracePt t="83777" x="6983413" y="3429000"/>
          <p14:tracePt t="83786" x="6992938" y="3419475"/>
          <p14:tracePt t="83793" x="7000875" y="3392488"/>
          <p14:tracePt t="83803" x="7010400" y="3375025"/>
          <p14:tracePt t="83809" x="7019925" y="3365500"/>
          <p14:tracePt t="83818" x="7019925" y="3346450"/>
          <p14:tracePt t="83826" x="7037388" y="3328988"/>
          <p14:tracePt t="83834" x="7046913" y="3319463"/>
          <p14:tracePt t="83841" x="7056438" y="3292475"/>
          <p14:tracePt t="83850" x="7065963" y="3273425"/>
          <p14:tracePt t="83858" x="7073900" y="3265488"/>
          <p14:tracePt t="83866" x="7102475" y="3236913"/>
          <p14:tracePt t="83883" x="7110413" y="3209925"/>
          <p14:tracePt t="83889" x="7129463" y="3192463"/>
          <p14:tracePt t="83897" x="7129463" y="3182938"/>
          <p14:tracePt t="83905" x="7138988" y="3155950"/>
          <p14:tracePt t="83913" x="7146925" y="3146425"/>
          <p14:tracePt t="83923" x="7146925" y="3136900"/>
          <p14:tracePt t="83931" x="7156450" y="3119438"/>
          <p14:tracePt t="83937" x="7175500" y="3100388"/>
          <p14:tracePt t="83947" x="7183438" y="3082925"/>
          <p14:tracePt t="83954" x="7183438" y="3073400"/>
          <p14:tracePt t="83961" x="7192963" y="3063875"/>
          <p14:tracePt t="83970" x="7202488" y="3054350"/>
          <p14:tracePt t="83977" x="7202488" y="3036888"/>
          <p14:tracePt t="83986" x="7202488" y="3027363"/>
          <p14:tracePt t="83993" x="7212013" y="3009900"/>
          <p14:tracePt t="84001" x="7212013" y="3000375"/>
          <p14:tracePt t="84010" x="7212013" y="2990850"/>
          <p14:tracePt t="84017" x="7219950" y="2990850"/>
          <p14:tracePt t="84042" x="7219950" y="2982913"/>
          <p14:tracePt t="84050" x="7229475" y="2973388"/>
          <p14:tracePt t="84089" x="7229475" y="2954338"/>
          <p14:tracePt t="84121" x="7229475" y="2946400"/>
          <p14:tracePt t="84354" x="7229475" y="2927350"/>
          <p14:tracePt t="84361" x="7229475" y="2900363"/>
          <p14:tracePt t="84371" x="7229475" y="2890838"/>
          <p14:tracePt t="84377" x="7229475" y="2881313"/>
          <p14:tracePt t="84386" x="7229475" y="2873375"/>
          <p14:tracePt t="84393" x="7229475" y="2854325"/>
          <p14:tracePt t="84401" x="7219950" y="2844800"/>
          <p14:tracePt t="84418" x="7219950" y="2827338"/>
          <p14:tracePt t="84425" x="7212013" y="2817813"/>
          <p14:tracePt t="85907" x="7212013" y="2808288"/>
          <p14:tracePt t="85915" x="7212013" y="2800350"/>
          <p14:tracePt t="85922" x="7212013" y="2790825"/>
          <p14:tracePt t="85929" x="7202488" y="2771775"/>
          <p14:tracePt t="85938" x="7202488" y="2763838"/>
          <p14:tracePt t="85945" x="7202488" y="2735263"/>
          <p14:tracePt t="85954" x="7175500" y="2717800"/>
          <p14:tracePt t="85974" x="7175500" y="2681288"/>
          <p14:tracePt t="85987" x="7156450" y="2635250"/>
          <p14:tracePt t="85994" x="7146925" y="2608263"/>
          <p14:tracePt t="86001" x="7110413" y="2562225"/>
          <p14:tracePt t="86009" x="7102475" y="2517775"/>
          <p14:tracePt t="86018" x="7102475" y="2508250"/>
          <p14:tracePt t="86025" x="7092950" y="2471738"/>
          <p14:tracePt t="86033" x="7073900" y="2425700"/>
          <p14:tracePt t="86042" x="7073900" y="2389188"/>
          <p14:tracePt t="86050" x="7065963" y="2362200"/>
          <p14:tracePt t="86058" x="7056438" y="2325688"/>
          <p14:tracePt t="86073" x="7046913" y="2298700"/>
          <p14:tracePt t="86083" x="7046913" y="2289175"/>
          <p14:tracePt t="86089" x="7046913" y="2270125"/>
          <p14:tracePt t="86097" x="7019925" y="2252663"/>
          <p14:tracePt t="86106" x="7019925" y="2233613"/>
          <p14:tracePt t="86114" x="7019925" y="2225675"/>
          <p14:tracePt t="86123" x="7019925" y="2206625"/>
          <p14:tracePt t="86131" x="7019925" y="2189163"/>
          <p14:tracePt t="86141" x="7019925" y="2160588"/>
          <p14:tracePt t="86145" x="7019925" y="2143125"/>
          <p14:tracePt t="86154" x="7000875" y="2125663"/>
          <p14:tracePt t="86162" x="7000875" y="2106613"/>
          <p14:tracePt t="86169" x="6992938" y="2070100"/>
          <p14:tracePt t="86177" x="6973888" y="2043113"/>
          <p14:tracePt t="86185" x="6973888" y="2016125"/>
          <p14:tracePt t="86193" x="6964363" y="2006600"/>
          <p14:tracePt t="86202" x="6964363" y="1970088"/>
          <p14:tracePt t="86218" x="6956425" y="1951038"/>
          <p14:tracePt t="86225" x="6956425" y="1933575"/>
          <p14:tracePt t="86235" x="6956425" y="1914525"/>
          <p14:tracePt t="86241" x="6946900" y="1897063"/>
          <p14:tracePt t="86257" x="6937375" y="1887538"/>
          <p14:tracePt t="86267" x="6937375" y="1878013"/>
          <p14:tracePt t="86273" x="6937375" y="1860550"/>
          <p14:tracePt t="86283" x="6937375" y="1833563"/>
          <p14:tracePt t="86289" x="6937375" y="1814513"/>
          <p14:tracePt t="86299" x="6937375" y="1797050"/>
          <p14:tracePt t="86306" x="6937375" y="1778000"/>
          <p14:tracePt t="86313" x="6929438" y="1751013"/>
          <p14:tracePt t="86322" x="6919913" y="1731963"/>
          <p14:tracePt t="86329" x="6919913" y="1724025"/>
          <p14:tracePt t="86340" x="6919913" y="1704975"/>
          <p14:tracePt t="86347" x="6919913" y="1697038"/>
          <p14:tracePt t="86358" x="6919913" y="1687513"/>
          <p14:tracePt t="86361" x="6910388" y="1668463"/>
          <p14:tracePt t="86377" x="6910388" y="1660525"/>
          <p14:tracePt t="86393" x="6892925" y="1641475"/>
          <p14:tracePt t="86409" x="6883400" y="1631950"/>
          <p14:tracePt t="86548" x="6873875" y="1631950"/>
          <p14:tracePt t="86554" x="6856413" y="1631950"/>
          <p14:tracePt t="86561" x="6837363" y="1631950"/>
          <p14:tracePt t="86570" x="6827838" y="1631950"/>
          <p14:tracePt t="86578" x="6819900" y="1631950"/>
          <p14:tracePt t="86586" x="6810375" y="1641475"/>
          <p14:tracePt t="86593" x="6800850" y="1660525"/>
          <p14:tracePt t="86601" x="6791325" y="1668463"/>
          <p14:tracePt t="86609" x="6783388" y="1668463"/>
          <p14:tracePt t="86624" x="6773863" y="1697038"/>
          <p14:tracePt t="86628" x="6764338" y="1704975"/>
          <p14:tracePt t="86636" x="6754813" y="1714500"/>
          <p14:tracePt t="86641" x="6754813" y="1724025"/>
          <p14:tracePt t="86650" x="6746875" y="1741488"/>
          <p14:tracePt t="86657" x="6737350" y="1751013"/>
          <p14:tracePt t="86673" x="6718300" y="1778000"/>
          <p14:tracePt t="86698" x="6718300" y="1787525"/>
          <p14:tracePt t="86729" x="6710363" y="1797050"/>
          <p14:tracePt t="86737" x="6710363" y="1804988"/>
          <p14:tracePt t="86754" x="6700838" y="1824038"/>
          <p14:tracePt t="86810" x="6691313" y="1833563"/>
          <p14:tracePt t="86826" x="6681788" y="1841500"/>
          <p14:tracePt t="86849" x="6673850" y="1851025"/>
          <p14:tracePt t="86865" x="6664325" y="1860550"/>
          <p14:tracePt t="86882" x="6664325" y="1870075"/>
          <p14:tracePt t="86905" x="6664325" y="1887538"/>
          <p14:tracePt t="86913" x="6654800" y="1906588"/>
          <p14:tracePt t="86933" x="6637338" y="1924050"/>
          <p14:tracePt t="86947" x="6627813" y="1943100"/>
          <p14:tracePt t="86970" x="6627813" y="1951038"/>
          <p14:tracePt t="86993" x="6618288" y="1970088"/>
          <p14:tracePt t="87130" x="6618288" y="1960563"/>
          <p14:tracePt t="87138" x="6618288" y="1951038"/>
          <p14:tracePt t="87154" x="6618288" y="1924050"/>
          <p14:tracePt t="87161" x="6627813" y="1914525"/>
          <p14:tracePt t="87169" x="6627813" y="1906588"/>
          <p14:tracePt t="87185" x="6627813" y="1897063"/>
          <p14:tracePt t="87194" x="6627813" y="1878013"/>
          <p14:tracePt t="87202" x="6627813" y="1870075"/>
          <p14:tracePt t="87210" x="6627813" y="1860550"/>
          <p14:tracePt t="87217" x="6637338" y="1833563"/>
          <p14:tracePt t="87233" x="6637338" y="1824038"/>
          <p14:tracePt t="87241" x="6637338" y="1814513"/>
          <p14:tracePt t="87257" x="6637338" y="1797050"/>
          <p14:tracePt t="87282" x="6645275" y="1787525"/>
          <p14:tracePt t="87321" x="6645275" y="1778000"/>
          <p14:tracePt t="87338" x="6645275" y="1768475"/>
          <p14:tracePt t="87354" x="6645275" y="1751013"/>
          <p14:tracePt t="87361" x="6645275" y="1741488"/>
          <p14:tracePt t="87377" x="6654800" y="1741488"/>
          <p14:tracePt t="87393" x="6654800" y="1731963"/>
          <p14:tracePt t="87409" x="6654800" y="1714500"/>
          <p14:tracePt t="87563" x="6654800" y="1704975"/>
          <p14:tracePt t="87625" x="6654800" y="1697038"/>
          <p14:tracePt t="93409" x="6654800" y="1714500"/>
          <p14:tracePt t="93419" x="6654800" y="1751013"/>
          <p14:tracePt t="93425" x="6654800" y="1787525"/>
          <p14:tracePt t="93433" x="6618288" y="1841500"/>
          <p14:tracePt t="93441" x="6610350" y="1887538"/>
          <p14:tracePt t="93450" x="6591300" y="1960563"/>
          <p14:tracePt t="93457" x="6554788" y="2043113"/>
          <p14:tracePt t="93467" x="6527800" y="2125663"/>
          <p14:tracePt t="93473" x="6500813" y="2233613"/>
          <p14:tracePt t="93482" x="6481763" y="2325688"/>
          <p14:tracePt t="93489" x="6454775" y="2408238"/>
          <p14:tracePt t="93499" x="6418263" y="2525713"/>
          <p14:tracePt t="93505" x="6354763" y="2635250"/>
          <p14:tracePt t="93513" x="6326188" y="2717800"/>
          <p14:tracePt t="93522" x="6318250" y="2808288"/>
          <p14:tracePt t="93529" x="6281738" y="2890838"/>
          <p14:tracePt t="93537" x="6262688" y="2973388"/>
          <p14:tracePt t="93545" x="6235700" y="3027363"/>
          <p14:tracePt t="93554" x="6218238" y="3073400"/>
          <p14:tracePt t="93561" x="6208713" y="3109913"/>
          <p14:tracePt t="93570" x="6208713" y="3119438"/>
          <p14:tracePt t="93577" x="6199188" y="3119438"/>
          <p14:tracePt t="93874" x="6208713" y="3119438"/>
          <p14:tracePt t="93881" x="6226175" y="3109913"/>
          <p14:tracePt t="93889" x="6235700" y="3109913"/>
          <p14:tracePt t="93898" x="6272213" y="3109913"/>
          <p14:tracePt t="93906" x="6308725" y="3109913"/>
          <p14:tracePt t="93913" x="6326188" y="3109913"/>
          <p14:tracePt t="93921" x="6381750" y="3109913"/>
          <p14:tracePt t="93931" x="6435725" y="3109913"/>
          <p14:tracePt t="93940" x="6481763" y="3109913"/>
          <p14:tracePt t="93946" x="6508750" y="3109913"/>
          <p14:tracePt t="93954" x="6527800" y="3109913"/>
          <p14:tracePt t="93963" x="6537325" y="3109913"/>
          <p14:tracePt t="93970" x="6564313" y="3100388"/>
          <p14:tracePt t="93986" x="6581775" y="3090863"/>
          <p14:tracePt t="93993" x="6600825" y="3082925"/>
          <p14:tracePt t="94001" x="6618288" y="3063875"/>
          <p14:tracePt t="94019" x="6627813" y="3054350"/>
          <p14:tracePt t="94026" x="6645275" y="3046413"/>
          <p14:tracePt t="94043" x="6654800" y="3046413"/>
          <p14:tracePt t="94065" x="6654800" y="3036888"/>
          <p14:tracePt t="94202" x="6654800" y="3027363"/>
          <p14:tracePt t="94244" x="6654800" y="3017838"/>
          <p14:tracePt t="95121" x="6645275" y="3027363"/>
          <p14:tracePt t="95138" x="6637338" y="3027363"/>
          <p14:tracePt t="95154" x="6627813" y="3036888"/>
          <p14:tracePt t="95161" x="6618288" y="3046413"/>
          <p14:tracePt t="95257" x="6610350" y="3054350"/>
          <p14:tracePt t="95289" x="6610350" y="3063875"/>
          <p14:tracePt t="95313" x="6600825" y="3082925"/>
          <p14:tracePt t="95330" x="6591300" y="3100388"/>
          <p14:tracePt t="95393" x="6573838" y="3119438"/>
          <p14:tracePt t="96045" x="6581775" y="3109913"/>
          <p14:tracePt t="96059" x="6591300" y="3100388"/>
          <p14:tracePt t="96065" x="6600825" y="3090863"/>
          <p14:tracePt t="96082" x="6610350" y="3082925"/>
          <p14:tracePt t="96089" x="6618288" y="3073400"/>
          <p14:tracePt t="96105" x="6618288" y="3063875"/>
          <p14:tracePt t="96116" x="6627813" y="3046413"/>
          <p14:tracePt t="96122" x="6627813" y="3036888"/>
          <p14:tracePt t="96129" x="6637338" y="3027363"/>
          <p14:tracePt t="96137" x="6637338" y="3009900"/>
          <p14:tracePt t="96146" x="6637338" y="2982913"/>
          <p14:tracePt t="96157" x="6645275" y="2963863"/>
          <p14:tracePt t="96162" x="6654800" y="2936875"/>
          <p14:tracePt t="96169" x="6654800" y="2890838"/>
          <p14:tracePt t="96177" x="6654800" y="2873375"/>
          <p14:tracePt t="96186" x="6654800" y="2844800"/>
          <p14:tracePt t="96193" x="6654800" y="2817813"/>
          <p14:tracePt t="96201" x="6654800" y="2790825"/>
          <p14:tracePt t="96209" x="6654800" y="2744788"/>
          <p14:tracePt t="96217" x="6654800" y="2717800"/>
          <p14:tracePt t="96225" x="6654800" y="2690813"/>
          <p14:tracePt t="96233" x="6654800" y="2635250"/>
          <p14:tracePt t="96241" x="6654800" y="2617788"/>
          <p14:tracePt t="96249" x="6654800" y="2571750"/>
          <p14:tracePt t="96257" x="6654800" y="2544763"/>
          <p14:tracePt t="96265" x="6654800" y="2517775"/>
          <p14:tracePt t="96273" x="6654800" y="2489200"/>
          <p14:tracePt t="96282" x="6654800" y="2471738"/>
          <p14:tracePt t="96289" x="6654800" y="2444750"/>
          <p14:tracePt t="96299" x="6654800" y="2435225"/>
          <p14:tracePt t="96305" x="6654800" y="2408238"/>
          <p14:tracePt t="96313" x="6654800" y="2398713"/>
          <p14:tracePt t="96321" x="6664325" y="2371725"/>
          <p14:tracePt t="96329" x="6664325" y="2362200"/>
          <p14:tracePt t="96339" x="6664325" y="2352675"/>
          <p14:tracePt t="96345" x="6664325" y="2316163"/>
          <p14:tracePt t="96370" x="6673850" y="2279650"/>
          <p14:tracePt t="96377" x="6673850" y="2270125"/>
          <p14:tracePt t="96388" x="6673850" y="2262188"/>
          <p14:tracePt t="96393" x="6673850" y="2233613"/>
          <p14:tracePt t="96402" x="6681788" y="2216150"/>
          <p14:tracePt t="96423" x="6681788" y="2189163"/>
          <p14:tracePt t="96425" x="6700838" y="2170113"/>
          <p14:tracePt t="96433" x="6700838" y="2160588"/>
          <p14:tracePt t="96442" x="6700838" y="2143125"/>
          <p14:tracePt t="96449" x="6710363" y="2125663"/>
          <p14:tracePt t="96467" x="6710363" y="2116138"/>
          <p14:tracePt t="96473" x="6710363" y="2097088"/>
          <p14:tracePt t="96482" x="6718300" y="2089150"/>
          <p14:tracePt t="96500" x="6727825" y="2089150"/>
          <p14:tracePt t="96521" x="6727825" y="2079625"/>
          <p14:tracePt t="96569" x="6746875" y="2052638"/>
          <p14:tracePt t="96738" x="6754813" y="2052638"/>
          <p14:tracePt t="96746" x="6764338" y="2052638"/>
          <p14:tracePt t="96761" x="6791325" y="2070100"/>
          <p14:tracePt t="96770" x="6800850" y="2089150"/>
          <p14:tracePt t="96777" x="6800850" y="2097088"/>
          <p14:tracePt t="96786" x="6819900" y="2133600"/>
          <p14:tracePt t="96794" x="6819900" y="2143125"/>
          <p14:tracePt t="96802" x="6837363" y="2160588"/>
          <p14:tracePt t="96809" x="6846888" y="2170113"/>
          <p14:tracePt t="96817" x="6856413" y="2170113"/>
          <p14:tracePt t="96825" x="6856413" y="2179638"/>
          <p14:tracePt t="96834" x="6864350" y="2197100"/>
          <p14:tracePt t="96841" x="6873875" y="2206625"/>
          <p14:tracePt t="96850" x="6883400" y="2216150"/>
          <p14:tracePt t="96939" x="6873875" y="2233613"/>
          <p14:tracePt t="96947" x="6864350" y="2243138"/>
          <p14:tracePt t="96954" x="6846888" y="2262188"/>
          <p14:tracePt t="96961" x="6837363" y="2262188"/>
          <p14:tracePt t="96970" x="6819900" y="2279650"/>
          <p14:tracePt t="96986" x="6773863" y="2325688"/>
          <p14:tracePt t="96993" x="6754813" y="2352675"/>
          <p14:tracePt t="97002" x="6710363" y="2371725"/>
          <p14:tracePt t="97009" x="6664325" y="2408238"/>
          <p14:tracePt t="97017" x="6627813" y="2435225"/>
          <p14:tracePt t="97026" x="6600825" y="2462213"/>
          <p14:tracePt t="97035" x="6564313" y="2481263"/>
          <p14:tracePt t="97041" x="6491288" y="2508250"/>
          <p14:tracePt t="97049" x="6464300" y="2525713"/>
          <p14:tracePt t="97057" x="6408738" y="2535238"/>
          <p14:tracePt t="97065" x="6326188" y="2581275"/>
          <p14:tracePt t="97075" x="6272213" y="2589213"/>
          <p14:tracePt t="97082" x="6189663" y="2617788"/>
          <p14:tracePt t="97089" x="6108700" y="2644775"/>
          <p14:tracePt t="97099" x="6053138" y="2654300"/>
          <p14:tracePt t="97105" x="5980113" y="2654300"/>
          <p14:tracePt t="97120" x="5916613" y="2662238"/>
          <p14:tracePt t="97124" x="5834063" y="2708275"/>
          <p14:tracePt t="97134" x="5743575" y="2717800"/>
          <p14:tracePt t="97139" x="5688013" y="2717800"/>
          <p14:tracePt t="97145" x="5624513" y="2735263"/>
          <p14:tracePt t="97153" x="5570538" y="2735263"/>
          <p14:tracePt t="97161" x="5514975" y="2744788"/>
          <p14:tracePt t="97170" x="5470525" y="2744788"/>
          <p14:tracePt t="97178" x="5434013" y="2744788"/>
          <p14:tracePt t="97186" x="5397500" y="2754313"/>
          <p14:tracePt t="97193" x="5378450" y="2763838"/>
          <p14:tracePt t="97202" x="5360988" y="2763838"/>
          <p14:tracePt t="97209" x="5334000" y="2771775"/>
          <p14:tracePt t="97217" x="5314950" y="2771775"/>
          <p14:tracePt t="97225" x="5287963" y="2771775"/>
          <p14:tracePt t="97233" x="5278438" y="2771775"/>
          <p14:tracePt t="97241" x="5268913" y="2771775"/>
          <p14:tracePt t="97250" x="5251450" y="2771775"/>
          <p14:tracePt t="97257" x="5232400" y="2781300"/>
          <p14:tracePt t="97298" x="5224463" y="2781300"/>
          <p14:tracePt t="97305" x="5214938" y="2781300"/>
          <p14:tracePt t="97322" x="5195888" y="2790825"/>
          <p14:tracePt t="97340" x="5187950" y="2790825"/>
          <p14:tracePt t="97356" x="5168900" y="2790825"/>
          <p14:tracePt t="97370" x="5151438" y="2790825"/>
          <p14:tracePt t="97378" x="5141913" y="2790825"/>
          <p14:tracePt t="97388" x="5132388" y="2800350"/>
          <p14:tracePt t="97393" x="5114925" y="2808288"/>
          <p14:tracePt t="97421" x="5105400" y="2808288"/>
          <p14:tracePt t="97425" x="5078413" y="2808288"/>
          <p14:tracePt t="97435" x="5068888" y="2808288"/>
          <p14:tracePt t="97441" x="5041900" y="2808288"/>
          <p14:tracePt t="97450" x="5032375" y="2808288"/>
          <p14:tracePt t="97457" x="4995863" y="2808288"/>
          <p14:tracePt t="97466" x="4968875" y="2808288"/>
          <p14:tracePt t="97473" x="4932363" y="2808288"/>
          <p14:tracePt t="97485" x="4886325" y="2808288"/>
          <p14:tracePt t="97489" x="4832350" y="2808288"/>
          <p14:tracePt t="97499" x="4776788" y="2808288"/>
          <p14:tracePt t="97506" x="4730750" y="2808288"/>
          <p14:tracePt t="97515" x="4703763" y="2808288"/>
          <p14:tracePt t="97521" x="4667250" y="2808288"/>
          <p14:tracePt t="97529" x="4640263" y="2808288"/>
          <p14:tracePt t="97537" x="4603750" y="2808288"/>
          <p14:tracePt t="97545" x="4567238" y="2808288"/>
          <p14:tracePt t="97553" x="4540250" y="2808288"/>
          <p14:tracePt t="97561" x="4521200" y="2808288"/>
          <p14:tracePt t="97570" x="4484688" y="2800350"/>
          <p14:tracePt t="97578" x="4457700" y="2800350"/>
          <p14:tracePt t="97586" x="4430713" y="2800350"/>
          <p14:tracePt t="97593" x="4413250" y="2800350"/>
          <p14:tracePt t="97602" x="4376738" y="2800350"/>
          <p14:tracePt t="97609" x="4340225" y="2800350"/>
          <p14:tracePt t="97625" x="4321175" y="2800350"/>
          <p14:tracePt t="97634" x="4284663" y="2800350"/>
          <p14:tracePt t="97650" x="4257675" y="2800350"/>
          <p14:tracePt t="97657" x="4248150" y="2800350"/>
          <p14:tracePt t="97669" x="4230688" y="2800350"/>
          <p14:tracePt t="97673" x="4211638" y="2800350"/>
          <p14:tracePt t="97682" x="4202113" y="2800350"/>
          <p14:tracePt t="97689" x="4194175" y="2800350"/>
          <p14:tracePt t="97723" x="4175125" y="2790825"/>
          <p14:tracePt t="98060" x="4157663" y="2771775"/>
          <p14:tracePt t="98067" x="4148138" y="2771775"/>
          <p14:tracePt t="98076" x="4129088" y="2771775"/>
          <p14:tracePt t="98084" x="4102100" y="2763838"/>
          <p14:tracePt t="98090" x="4057650" y="2744788"/>
          <p14:tracePt t="98099" x="4029075" y="2735263"/>
          <p14:tracePt t="98105" x="4021138" y="2735263"/>
          <p14:tracePt t="98115" x="3992563" y="2727325"/>
          <p14:tracePt t="98129" x="3984625" y="2727325"/>
          <p14:tracePt t="98345" x="3975100" y="2717800"/>
          <p14:tracePt t="98353" x="3975100" y="2708275"/>
          <p14:tracePt t="98369" x="3984625" y="2708275"/>
          <p14:tracePt t="98377" x="4002088" y="2698750"/>
          <p14:tracePt t="98387" x="4011613" y="2698750"/>
          <p14:tracePt t="98393" x="4021138" y="2698750"/>
          <p14:tracePt t="98402" x="4029075" y="2698750"/>
          <p14:tracePt t="98409" x="4048125" y="2698750"/>
          <p14:tracePt t="98417" x="4094163" y="2698750"/>
          <p14:tracePt t="98425" x="4129088" y="2698750"/>
          <p14:tracePt t="98433" x="4175125" y="2698750"/>
          <p14:tracePt t="98441" x="4230688" y="2698750"/>
          <p14:tracePt t="98449" x="4303713" y="2698750"/>
          <p14:tracePt t="98457" x="4376738" y="2698750"/>
          <p14:tracePt t="98465" x="4448175" y="2698750"/>
          <p14:tracePt t="98473" x="4530725" y="2698750"/>
          <p14:tracePt t="98483" x="4622800" y="2727325"/>
          <p14:tracePt t="98489" x="4713288" y="2727325"/>
          <p14:tracePt t="98499" x="4795838" y="2744788"/>
          <p14:tracePt t="98505" x="4886325" y="2744788"/>
          <p14:tracePt t="98515" x="4959350" y="2754313"/>
          <p14:tracePt t="98521" x="5032375" y="2754313"/>
          <p14:tracePt t="98530" x="5095875" y="2763838"/>
          <p14:tracePt t="98538" x="5151438" y="2763838"/>
          <p14:tracePt t="98545" x="5205413" y="2763838"/>
          <p14:tracePt t="98553" x="5260975" y="2763838"/>
          <p14:tracePt t="98563" x="5324475" y="2790825"/>
          <p14:tracePt t="98570" x="5397500" y="2808288"/>
          <p14:tracePt t="98579" x="5478463" y="2817813"/>
          <p14:tracePt t="98586" x="5588000" y="2817813"/>
          <p14:tracePt t="98593" x="5661025" y="2827338"/>
          <p14:tracePt t="98601" x="5724525" y="2854325"/>
          <p14:tracePt t="98609" x="5807075" y="2863850"/>
          <p14:tracePt t="98618" x="5899150" y="2863850"/>
          <p14:tracePt t="98627" x="5953125" y="2881313"/>
          <p14:tracePt t="98640" x="6035675" y="2909888"/>
          <p14:tracePt t="98643" x="6053138" y="2917825"/>
          <p14:tracePt t="98650" x="6089650" y="2927350"/>
          <p14:tracePt t="98657" x="6135688" y="2927350"/>
          <p14:tracePt t="98668" x="6172200" y="2927350"/>
          <p14:tracePt t="98673" x="6189663" y="2927350"/>
          <p14:tracePt t="98683" x="6235700" y="2936875"/>
          <p14:tracePt t="98689" x="6272213" y="2936875"/>
          <p14:tracePt t="98699" x="6308725" y="2936875"/>
          <p14:tracePt t="98705" x="6345238" y="2936875"/>
          <p14:tracePt t="98716" x="6399213" y="2936875"/>
          <p14:tracePt t="98721" x="6445250" y="2936875"/>
          <p14:tracePt t="98729" x="6500813" y="2936875"/>
          <p14:tracePt t="98738" x="6537325" y="2936875"/>
          <p14:tracePt t="98745" x="6564313" y="2936875"/>
          <p14:tracePt t="98754" x="6610350" y="2936875"/>
          <p14:tracePt t="98761" x="6637338" y="2936875"/>
          <p14:tracePt t="98769" x="6654800" y="2936875"/>
          <p14:tracePt t="98777" x="6681788" y="2936875"/>
          <p14:tracePt t="98786" x="6691313" y="2936875"/>
          <p14:tracePt t="98793" x="6700838" y="2936875"/>
          <p14:tracePt t="98809" x="6710363" y="2936875"/>
          <p14:tracePt t="98817" x="6718300" y="2936875"/>
          <p14:tracePt t="98825" x="6727825" y="2936875"/>
          <p14:tracePt t="98834" x="6746875" y="2936875"/>
          <p14:tracePt t="98841" x="6773863" y="2936875"/>
          <p14:tracePt t="98850" x="6791325" y="2936875"/>
          <p14:tracePt t="98857" x="6810375" y="2936875"/>
          <p14:tracePt t="98866" x="6819900" y="2936875"/>
          <p14:tracePt t="98873" x="6837363" y="2936875"/>
          <p14:tracePt t="98882" x="6864350" y="2936875"/>
          <p14:tracePt t="98889" x="6873875" y="2936875"/>
          <p14:tracePt t="98899" x="6883400" y="2936875"/>
          <p14:tracePt t="98905" x="6900863" y="2936875"/>
          <p14:tracePt t="98921" x="6919913" y="2936875"/>
          <p14:tracePt t="98930" x="6946900" y="2936875"/>
          <p14:tracePt t="98937" x="6956425" y="2936875"/>
          <p14:tracePt t="98945" x="6983413" y="2936875"/>
          <p14:tracePt t="98954" x="7000875" y="2936875"/>
          <p14:tracePt t="98961" x="7029450" y="2936875"/>
          <p14:tracePt t="98970" x="7046913" y="2936875"/>
          <p14:tracePt t="98984" x="7065963" y="2936875"/>
          <p14:tracePt t="98986" x="7092950" y="2936875"/>
          <p14:tracePt t="98993" x="7102475" y="2936875"/>
          <p14:tracePt t="99003" x="7129463" y="2936875"/>
          <p14:tracePt t="99009" x="7146925" y="2936875"/>
          <p14:tracePt t="99018" x="7175500" y="2936875"/>
          <p14:tracePt t="99025" x="7192963" y="2936875"/>
          <p14:tracePt t="99033" x="7219950" y="2936875"/>
          <p14:tracePt t="99043" x="7239000" y="2936875"/>
          <p14:tracePt t="99050" x="7265988" y="2936875"/>
          <p14:tracePt t="99057" x="7275513" y="2936875"/>
          <p14:tracePt t="99066" x="7302500" y="2936875"/>
          <p14:tracePt t="99073" x="7312025" y="2936875"/>
          <p14:tracePt t="99082" x="7319963" y="2936875"/>
          <p14:tracePt t="99089" x="7329488" y="2936875"/>
          <p14:tracePt t="99099" x="7339013" y="2936875"/>
          <p14:tracePt t="99115" x="7348538" y="2936875"/>
          <p14:tracePt t="99129" x="7356475" y="2936875"/>
          <p14:tracePt t="99137" x="7385050" y="2936875"/>
          <p14:tracePt t="99153" x="7402513" y="2936875"/>
          <p14:tracePt t="99161" x="7412038" y="2936875"/>
          <p14:tracePt t="99169" x="7439025" y="2936875"/>
          <p14:tracePt t="99178" x="7458075" y="2936875"/>
          <p14:tracePt t="99186" x="7494588" y="2936875"/>
          <p14:tracePt t="99193" x="7502525" y="2936875"/>
          <p14:tracePt t="99202" x="7531100" y="2936875"/>
          <p14:tracePt t="99209" x="7548563" y="2936875"/>
          <p14:tracePt t="99218" x="7567613" y="2936875"/>
          <p14:tracePt t="99225" x="7575550" y="2936875"/>
          <p14:tracePt t="99241" x="7585075" y="2936875"/>
          <p14:tracePt t="99257" x="7602538" y="2936875"/>
          <p14:tracePt t="99281" x="7612063" y="2936875"/>
          <p14:tracePt t="99569" x="7621588" y="2936875"/>
          <p14:tracePt t="99577" x="7648575" y="2936875"/>
          <p14:tracePt t="99585" x="7658100" y="2936875"/>
          <p14:tracePt t="99603" x="7667625" y="2936875"/>
          <p14:tracePt t="99609" x="7685088" y="2936875"/>
          <p14:tracePt t="99617" x="7704138" y="2936875"/>
          <p14:tracePt t="99625" x="7731125" y="2936875"/>
          <p14:tracePt t="99634" x="7740650" y="2936875"/>
          <p14:tracePt t="99641" x="7758113" y="2936875"/>
          <p14:tracePt t="99650" x="7777163" y="2927350"/>
          <p14:tracePt t="99657" x="7794625" y="2917825"/>
          <p14:tracePt t="99665" x="7813675" y="2917825"/>
          <p14:tracePt t="99675" x="7821613" y="2917825"/>
          <p14:tracePt t="99686" x="7831138" y="2917825"/>
          <p14:tracePt t="99706" x="7850188" y="2909888"/>
          <p14:tracePt t="99938" x="7877175" y="2881313"/>
          <p14:tracePt t="99962" x="7894638" y="2873375"/>
          <p14:tracePt t="99969" x="7904163" y="2863850"/>
          <p14:tracePt t="99985" x="7913688" y="2863850"/>
          <p14:tracePt t="99993" x="7921625" y="2863850"/>
          <p14:tracePt t="100010" x="7931150" y="2854325"/>
          <p14:tracePt t="100050" x="7958138" y="2844800"/>
          <p14:tracePt t="100338" x="7958138" y="2836863"/>
          <p14:tracePt t="100345" x="7958138" y="2827338"/>
          <p14:tracePt t="100353" x="7958138" y="2817813"/>
          <p14:tracePt t="100369" x="7958138" y="2808288"/>
          <p14:tracePt t="100377" x="7958138" y="2800350"/>
          <p14:tracePt t="100389" x="7958138" y="2790825"/>
          <p14:tracePt t="100393" x="7958138" y="2781300"/>
          <p14:tracePt t="100402" x="7950200" y="2771775"/>
          <p14:tracePt t="100409" x="7950200" y="2763838"/>
          <p14:tracePt t="100425" x="7950200" y="2754313"/>
          <p14:tracePt t="100449" x="7950200" y="2744788"/>
          <p14:tracePt t="100457" x="7950200" y="2727325"/>
          <p14:tracePt t="100467" x="7950200" y="2717800"/>
          <p14:tracePt t="100473" x="7940675" y="2698750"/>
          <p14:tracePt t="100486" x="7931150" y="2690813"/>
          <p14:tracePt t="100489" x="7931150" y="2681288"/>
          <p14:tracePt t="100505" x="7931150" y="2671763"/>
          <p14:tracePt t="100515" x="7931150" y="2662238"/>
          <p14:tracePt t="100521" x="7931150" y="2644775"/>
          <p14:tracePt t="100530" x="7921625" y="2625725"/>
          <p14:tracePt t="100553" x="7921625" y="2617788"/>
          <p14:tracePt t="100561" x="7921625" y="2598738"/>
          <p14:tracePt t="100569" x="7921625" y="2589213"/>
          <p14:tracePt t="100593" x="7921625" y="2581275"/>
          <p14:tracePt t="100620" x="7921625" y="2562225"/>
          <p14:tracePt t="100628" x="7921625" y="2554288"/>
          <p14:tracePt t="100641" x="7921625" y="2544763"/>
          <p14:tracePt t="100657" x="7921625" y="2535238"/>
          <p14:tracePt t="100685" x="7921625" y="2525713"/>
          <p14:tracePt t="100702" x="7921625" y="2517775"/>
          <p14:tracePt t="100715" x="7921625" y="2498725"/>
          <p14:tracePt t="100721" x="7931150" y="2481263"/>
          <p14:tracePt t="100731" x="7931150" y="2462213"/>
          <p14:tracePt t="100737" x="7931150" y="2452688"/>
          <p14:tracePt t="100745" x="7940675" y="2435225"/>
          <p14:tracePt t="100754" x="7940675" y="2416175"/>
          <p14:tracePt t="100761" x="7940675" y="2389188"/>
          <p14:tracePt t="100770" x="7940675" y="2371725"/>
          <p14:tracePt t="100777" x="7940675" y="2362200"/>
          <p14:tracePt t="100786" x="7940675" y="2335213"/>
          <p14:tracePt t="100793" x="7940675" y="2325688"/>
          <p14:tracePt t="100801" x="7940675" y="2289175"/>
          <p14:tracePt t="100809" x="7940675" y="2279650"/>
          <p14:tracePt t="100817" x="7940675" y="2262188"/>
          <p14:tracePt t="100825" x="7940675" y="2252663"/>
          <p14:tracePt t="100834" x="7940675" y="2233613"/>
          <p14:tracePt t="100842" x="7940675" y="2216150"/>
          <p14:tracePt t="100849" x="7940675" y="2206625"/>
          <p14:tracePt t="100857" x="7940675" y="2197100"/>
          <p14:tracePt t="100873" x="7940675" y="2189163"/>
          <p14:tracePt t="100963" x="7940675" y="2179638"/>
          <p14:tracePt t="100969" x="7940675" y="2170113"/>
          <p14:tracePt t="100977" x="7940675" y="2160588"/>
          <p14:tracePt t="100985" x="7940675" y="2152650"/>
          <p14:tracePt t="100994" x="7940675" y="2133600"/>
          <p14:tracePt t="101002" x="7931150" y="2116138"/>
          <p14:tracePt t="101009" x="7921625" y="2106613"/>
          <p14:tracePt t="101017" x="7885113" y="2097088"/>
          <p14:tracePt t="101026" x="7858125" y="2079625"/>
          <p14:tracePt t="101033" x="7831138" y="2070100"/>
          <p14:tracePt t="101045" x="7813675" y="2060575"/>
          <p14:tracePt t="101049" x="7785100" y="2060575"/>
          <p14:tracePt t="101058" x="7767638" y="2052638"/>
          <p14:tracePt t="101068" x="7740650" y="2033588"/>
          <p14:tracePt t="101073" x="7731125" y="2024063"/>
          <p14:tracePt t="101082" x="7694613" y="2016125"/>
          <p14:tracePt t="101089" x="7675563" y="2006600"/>
          <p14:tracePt t="101099" x="7667625" y="1997075"/>
          <p14:tracePt t="101105" x="7648575" y="1987550"/>
          <p14:tracePt t="101115" x="7639050" y="1979613"/>
          <p14:tracePt t="101121" x="7621588" y="1970088"/>
          <p14:tracePt t="101131" x="7612063" y="1970088"/>
          <p14:tracePt t="101137" x="7594600" y="1960563"/>
          <p14:tracePt t="101152" x="7594600" y="1951038"/>
          <p14:tracePt t="101157" x="7575550" y="1943100"/>
          <p14:tracePt t="101161" x="7567613" y="1943100"/>
          <p14:tracePt t="101169" x="7548563" y="1933575"/>
          <p14:tracePt t="101177" x="7531100" y="1924050"/>
          <p14:tracePt t="101186" x="7512050" y="1914525"/>
          <p14:tracePt t="101195" x="7502525" y="1906588"/>
          <p14:tracePt t="101204" x="7494588" y="1887538"/>
          <p14:tracePt t="101218" x="7485063" y="1878013"/>
          <p14:tracePt t="101241" x="7466013" y="1860550"/>
          <p14:tracePt t="101322" x="7466013" y="1851025"/>
          <p14:tracePt t="101341" x="7466013" y="1841500"/>
          <p14:tracePt t="101345" x="7466013" y="1833563"/>
          <p14:tracePt t="101355" x="7466013" y="1824038"/>
          <p14:tracePt t="101361" x="7466013" y="1814513"/>
          <p14:tracePt t="101371" x="7466013" y="1804988"/>
          <p14:tracePt t="101379" x="7466013" y="1787525"/>
          <p14:tracePt t="101388" x="7466013" y="1768475"/>
          <p14:tracePt t="101393" x="7466013" y="1741488"/>
          <p14:tracePt t="101402" x="7466013" y="1724025"/>
          <p14:tracePt t="101409" x="7466013" y="1697038"/>
          <p14:tracePt t="101420" x="7466013" y="1677988"/>
          <p14:tracePt t="101425" x="7466013" y="1641475"/>
          <p14:tracePt t="101434" x="7466013" y="1624013"/>
          <p14:tracePt t="101441" x="7466013" y="1587500"/>
          <p14:tracePt t="101450" x="7466013" y="1568450"/>
          <p14:tracePt t="101457" x="7466013" y="1541463"/>
          <p14:tracePt t="101465" x="7466013" y="1531938"/>
          <p14:tracePt t="101473" x="7458075" y="1531938"/>
          <p14:tracePt t="101482" x="7458075" y="1514475"/>
          <p14:tracePt t="101489" x="7458075" y="1504950"/>
          <p14:tracePt t="101500" x="7458075" y="1495425"/>
          <p14:tracePt t="101531" x="7458075" y="1485900"/>
          <p14:tracePt t="101539" x="7458075" y="1468438"/>
          <p14:tracePt t="101547" x="7448550" y="1468438"/>
          <p14:tracePt t="101555" x="7429500" y="1449388"/>
          <p14:tracePt t="101561" x="7421563" y="1441450"/>
          <p14:tracePt t="101570" x="7402513" y="1422400"/>
          <p14:tracePt t="101577" x="7375525" y="1404938"/>
          <p14:tracePt t="101586" x="7339013" y="1385888"/>
          <p14:tracePt t="101593" x="7312025" y="1368425"/>
          <p14:tracePt t="101602" x="7283450" y="1349375"/>
          <p14:tracePt t="101611" x="7248525" y="1339850"/>
          <p14:tracePt t="101622" x="7219950" y="1303338"/>
          <p14:tracePt t="101628" x="7183438" y="1285875"/>
          <p14:tracePt t="101635" x="7165975" y="1268413"/>
          <p14:tracePt t="101641" x="7146925" y="1258888"/>
          <p14:tracePt t="101650" x="7138988" y="1249363"/>
          <p14:tracePt t="101657" x="7129463" y="1231900"/>
          <p14:tracePt t="101673" x="7119938" y="1222375"/>
          <p14:tracePt t="101682" x="7102475" y="1212850"/>
          <p14:tracePt t="101714" x="7092950" y="1212850"/>
          <p14:tracePt t="101738" x="7092950" y="1195388"/>
          <p14:tracePt t="102155" x="7083425" y="1185863"/>
          <p14:tracePt t="102161" x="7073900" y="1176338"/>
          <p14:tracePt t="102169" x="7073900" y="1166813"/>
          <p14:tracePt t="102177" x="7073900" y="1149350"/>
          <p14:tracePt t="102185" x="7056438" y="1130300"/>
          <p14:tracePt t="102194" x="7056438" y="1122363"/>
          <p14:tracePt t="102201" x="7056438" y="1112838"/>
          <p14:tracePt t="102209" x="7056438" y="1093788"/>
          <p14:tracePt t="102217" x="7056438" y="1085850"/>
          <p14:tracePt t="102225" x="7056438" y="1057275"/>
          <p14:tracePt t="102233" x="7056438" y="1039813"/>
          <p14:tracePt t="102241" x="7056438" y="1012825"/>
          <p14:tracePt t="102250" x="7056438" y="993775"/>
          <p14:tracePt t="102257" x="7056438" y="976313"/>
          <p14:tracePt t="102266" x="7056438" y="957263"/>
          <p14:tracePt t="102273" x="7056438" y="930275"/>
          <p14:tracePt t="102282" x="7056438" y="920750"/>
          <p14:tracePt t="102289" x="7056438" y="903288"/>
          <p14:tracePt t="102298" x="7056438" y="874713"/>
          <p14:tracePt t="102306" x="7056438" y="866775"/>
          <p14:tracePt t="102322" x="7056438" y="857250"/>
          <p14:tracePt t="102331" x="7056438" y="847725"/>
          <p14:tracePt t="102338" x="7056438" y="839788"/>
          <p14:tracePt t="102355" x="7056438" y="830263"/>
          <p14:tracePt t="102369" x="7056438" y="820738"/>
          <p14:tracePt t="102393" x="7056438" y="803275"/>
          <p14:tracePt t="102418" x="7056438" y="793750"/>
          <p14:tracePt t="102425" x="7056438" y="784225"/>
          <p14:tracePt t="102450" x="7056438" y="766763"/>
          <p14:tracePt t="102465" x="7056438" y="757238"/>
          <p14:tracePt t="102499" x="7056438" y="747713"/>
          <p14:tracePt t="102523" x="7056438" y="738188"/>
          <p14:tracePt t="102538" x="7056438" y="720725"/>
          <p14:tracePt t="102571" x="7056438" y="711200"/>
          <p14:tracePt t="102579" x="7056438" y="701675"/>
          <p14:tracePt t="102593" x="7056438" y="684213"/>
          <p14:tracePt t="102602" x="7056438" y="674688"/>
          <p14:tracePt t="102609" x="7056438" y="665163"/>
          <p14:tracePt t="102620" x="7056438" y="657225"/>
          <p14:tracePt t="102627" x="7056438" y="647700"/>
          <p14:tracePt t="102638" x="7056438" y="638175"/>
          <p14:tracePt t="102641" x="7056438" y="628650"/>
          <p14:tracePt t="102649" x="7056438" y="601663"/>
          <p14:tracePt t="102657" x="7056438" y="592138"/>
          <p14:tracePt t="102668" x="7056438" y="584200"/>
          <p14:tracePt t="102683" x="7056438" y="574675"/>
          <p14:tracePt t="102689" x="7056438" y="565150"/>
          <p14:tracePt t="102705" x="7056438" y="555625"/>
          <p14:tracePt t="102714" x="7056438" y="547688"/>
          <p14:tracePt t="102721" x="7056438" y="538163"/>
          <p14:tracePt t="102737" x="7056438" y="519113"/>
          <p14:tracePt t="102753" x="7056438" y="511175"/>
          <p14:tracePt t="102817" x="7056438" y="501650"/>
          <p14:tracePt t="102841" x="7056438" y="482600"/>
          <p14:tracePt t="102860" x="7056438" y="474663"/>
          <p14:tracePt t="102876" x="7056438" y="465138"/>
          <p14:tracePt t="102889" x="7056438" y="455613"/>
          <p14:tracePt t="104833" x="7037388" y="455613"/>
          <p14:tracePt t="104841" x="7010400" y="455613"/>
          <p14:tracePt t="104850" x="6973888" y="455613"/>
          <p14:tracePt t="104857" x="6964363" y="455613"/>
          <p14:tracePt t="104865" x="6946900" y="455613"/>
          <p14:tracePt t="104874" x="6929438" y="455613"/>
          <p14:tracePt t="104882" x="6910388" y="455613"/>
          <p14:tracePt t="104891" x="6883400" y="455613"/>
          <p14:tracePt t="104908" x="6864350" y="455613"/>
          <p14:tracePt t="104916" x="6856413" y="455613"/>
          <p14:tracePt t="104921" x="6837363" y="455613"/>
          <p14:tracePt t="104931" x="6819900" y="455613"/>
          <p14:tracePt t="104977" x="6800850" y="455613"/>
          <p14:tracePt t="104986" x="6791325" y="455613"/>
          <p14:tracePt t="104993" x="6783388" y="465138"/>
          <p14:tracePt t="105001" x="6746875" y="465138"/>
          <p14:tracePt t="105010" x="6727825" y="474663"/>
          <p14:tracePt t="105017" x="6691313" y="474663"/>
          <p14:tracePt t="105026" x="6645275" y="474663"/>
          <p14:tracePt t="105034" x="6618288" y="482600"/>
          <p14:tracePt t="105044" x="6591300" y="501650"/>
          <p14:tracePt t="105049" x="6554788" y="501650"/>
          <p14:tracePt t="105058" x="6527800" y="501650"/>
          <p14:tracePt t="105066" x="6491288" y="501650"/>
          <p14:tracePt t="105074" x="6454775" y="501650"/>
          <p14:tracePt t="105081" x="6435725" y="519113"/>
          <p14:tracePt t="105089" x="6399213" y="519113"/>
          <p14:tracePt t="105099" x="6354763" y="519113"/>
          <p14:tracePt t="105106" x="6326188" y="519113"/>
          <p14:tracePt t="105115" x="6291263" y="528638"/>
          <p14:tracePt t="105121" x="6245225" y="528638"/>
          <p14:tracePt t="105131" x="6226175" y="538163"/>
          <p14:tracePt t="105138" x="6189663" y="538163"/>
          <p14:tracePt t="105145" x="6181725" y="538163"/>
          <p14:tracePt t="105153" x="6153150" y="538163"/>
          <p14:tracePt t="105161" x="6145213" y="547688"/>
          <p14:tracePt t="105169" x="6135688" y="547688"/>
          <p14:tracePt t="105177" x="6116638" y="547688"/>
          <p14:tracePt t="105186" x="6099175" y="547688"/>
          <p14:tracePt t="105193" x="6089650" y="547688"/>
          <p14:tracePt t="105202" x="6080125" y="565150"/>
          <p14:tracePt t="105209" x="6062663" y="565150"/>
          <p14:tracePt t="105217" x="6026150" y="565150"/>
          <p14:tracePt t="105225" x="6016625" y="565150"/>
          <p14:tracePt t="105234" x="5980113" y="565150"/>
          <p14:tracePt t="105241" x="5953125" y="565150"/>
          <p14:tracePt t="105250" x="5916613" y="565150"/>
          <p14:tracePt t="105257" x="5880100" y="565150"/>
          <p14:tracePt t="105265" x="5853113" y="565150"/>
          <p14:tracePt t="105273" x="5826125" y="565150"/>
          <p14:tracePt t="105281" x="5807075" y="565150"/>
          <p14:tracePt t="105291" x="5780088" y="565150"/>
          <p14:tracePt t="105302" x="5770563" y="565150"/>
          <p14:tracePt t="105308" x="5761038" y="565150"/>
          <p14:tracePt t="105314" x="5743575" y="565150"/>
          <p14:tracePt t="105340" x="5734050" y="565150"/>
          <p14:tracePt t="105356" x="5724525" y="565150"/>
          <p14:tracePt t="105370" x="5707063" y="565150"/>
          <p14:tracePt t="105386" x="5697538" y="565150"/>
          <p14:tracePt t="105403" x="5688013" y="565150"/>
          <p14:tracePt t="105409" x="5680075" y="565150"/>
          <p14:tracePt t="105417" x="5661025" y="574675"/>
          <p14:tracePt t="105425" x="5653088" y="574675"/>
          <p14:tracePt t="105434" x="5624513" y="574675"/>
          <p14:tracePt t="105441" x="5616575" y="574675"/>
          <p14:tracePt t="105457" x="5607050" y="574675"/>
          <p14:tracePt t="105466" x="5597525" y="574675"/>
          <p14:tracePt t="109513" x="5597525" y="592138"/>
          <p14:tracePt t="109521" x="5597525" y="611188"/>
          <p14:tracePt t="109530" x="5597525" y="620713"/>
          <p14:tracePt t="109538" x="5597525" y="647700"/>
          <p14:tracePt t="109547" x="5597525" y="665163"/>
          <p14:tracePt t="109553" x="5597525" y="684213"/>
          <p14:tracePt t="109561" x="5597525" y="711200"/>
          <p14:tracePt t="109569" x="5597525" y="738188"/>
          <p14:tracePt t="109577" x="5588000" y="757238"/>
          <p14:tracePt t="109586" x="5588000" y="774700"/>
          <p14:tracePt t="109595" x="5588000" y="793750"/>
          <p14:tracePt t="109613" x="5570538" y="839788"/>
          <p14:tracePt t="109617" x="5570538" y="884238"/>
          <p14:tracePt t="109626" x="5561013" y="903288"/>
          <p14:tracePt t="109634" x="5561013" y="930275"/>
          <p14:tracePt t="109641" x="5551488" y="947738"/>
          <p14:tracePt t="109649" x="5543550" y="976313"/>
          <p14:tracePt t="109657" x="5514975" y="1020763"/>
          <p14:tracePt t="109668" x="5507038" y="1039813"/>
          <p14:tracePt t="109673" x="5497513" y="1076325"/>
          <p14:tracePt t="109683" x="5487988" y="1103313"/>
          <p14:tracePt t="109689" x="5487988" y="1130300"/>
          <p14:tracePt t="109698" x="5470525" y="1176338"/>
          <p14:tracePt t="109705" x="5461000" y="1195388"/>
          <p14:tracePt t="109714" x="5461000" y="1222375"/>
          <p14:tracePt t="109721" x="5451475" y="1249363"/>
          <p14:tracePt t="109731" x="5451475" y="1285875"/>
          <p14:tracePt t="109737" x="5451475" y="1303338"/>
          <p14:tracePt t="109745" x="5451475" y="1331913"/>
          <p14:tracePt t="109753" x="5441950" y="1349375"/>
          <p14:tracePt t="109761" x="5441950" y="1376363"/>
          <p14:tracePt t="109769" x="5441950" y="1395413"/>
          <p14:tracePt t="109777" x="5441950" y="1422400"/>
          <p14:tracePt t="109785" x="5441950" y="1449388"/>
          <p14:tracePt t="109793" x="5441950" y="1485900"/>
          <p14:tracePt t="109802" x="5441950" y="1522413"/>
          <p14:tracePt t="109809" x="5414963" y="1568450"/>
          <p14:tracePt t="109818" x="5414963" y="1595438"/>
          <p14:tracePt t="109825" x="5414963" y="1624013"/>
          <p14:tracePt t="109834" x="5405438" y="1668463"/>
          <p14:tracePt t="109841" x="5397500" y="1704975"/>
          <p14:tracePt t="109849" x="5397500" y="1751013"/>
          <p14:tracePt t="109858" x="5397500" y="1778000"/>
          <p14:tracePt t="109866" x="5387975" y="1833563"/>
          <p14:tracePt t="109873" x="5387975" y="1878013"/>
          <p14:tracePt t="109881" x="5387975" y="1906588"/>
          <p14:tracePt t="109889" x="5387975" y="1960563"/>
          <p14:tracePt t="109897" x="5387975" y="1997075"/>
          <p14:tracePt t="109905" x="5387975" y="2052638"/>
          <p14:tracePt t="109915" x="5387975" y="2097088"/>
          <p14:tracePt t="109921" x="5387975" y="2152650"/>
          <p14:tracePt t="109931" x="5360988" y="2233613"/>
          <p14:tracePt t="109938" x="5360988" y="2262188"/>
          <p14:tracePt t="109947" x="5351463" y="2289175"/>
          <p14:tracePt t="109953" x="5351463" y="2343150"/>
          <p14:tracePt t="109965" x="5341938" y="2389188"/>
          <p14:tracePt t="109986" x="5341938" y="2471738"/>
          <p14:tracePt t="109993" x="5341938" y="2489200"/>
          <p14:tracePt t="110003" x="5341938" y="2508250"/>
          <p14:tracePt t="110011" x="5341938" y="2525713"/>
          <p14:tracePt t="110018" x="5341938" y="2535238"/>
          <p14:tracePt t="110026" x="5334000" y="2562225"/>
          <p14:tracePt t="110034" x="5334000" y="2581275"/>
          <p14:tracePt t="110042" x="5334000" y="2598738"/>
          <p14:tracePt t="110051" x="5305425" y="2617788"/>
          <p14:tracePt t="110056" x="5305425" y="2625725"/>
          <p14:tracePt t="110068" x="5305425" y="2662238"/>
          <p14:tracePt t="110076" x="5305425" y="2671763"/>
          <p14:tracePt t="110081" x="5305425" y="2708275"/>
          <p14:tracePt t="110090" x="5305425" y="2744788"/>
          <p14:tracePt t="110098" x="5305425" y="2790825"/>
          <p14:tracePt t="110105" x="5305425" y="2817813"/>
          <p14:tracePt t="110113" x="5305425" y="2854325"/>
          <p14:tracePt t="110121" x="5305425" y="2909888"/>
          <p14:tracePt t="110131" x="5305425" y="2946400"/>
          <p14:tracePt t="110138" x="5305425" y="2973388"/>
          <p14:tracePt t="110147" x="5305425" y="3027363"/>
          <p14:tracePt t="110153" x="5305425" y="3063875"/>
          <p14:tracePt t="110161" x="5305425" y="3109913"/>
          <p14:tracePt t="110169" x="5305425" y="3146425"/>
          <p14:tracePt t="110178" x="5305425" y="3173413"/>
          <p14:tracePt t="110185" x="5305425" y="3219450"/>
          <p14:tracePt t="110195" x="5305425" y="3255963"/>
          <p14:tracePt t="110202" x="5305425" y="3302000"/>
          <p14:tracePt t="110209" x="5305425" y="3328988"/>
          <p14:tracePt t="110218" x="5305425" y="3382963"/>
          <p14:tracePt t="110225" x="5305425" y="3429000"/>
          <p14:tracePt t="110233" x="5305425" y="3482975"/>
          <p14:tracePt t="110241" x="5314950" y="3556000"/>
          <p14:tracePt t="110249" x="5324475" y="3611563"/>
          <p14:tracePt t="110257" x="5324475" y="3711575"/>
          <p14:tracePt t="110265" x="5334000" y="3767138"/>
          <p14:tracePt t="110273" x="5360988" y="3830638"/>
          <p14:tracePt t="110282" x="5360988" y="3903663"/>
          <p14:tracePt t="110292" x="5378450" y="3976688"/>
          <p14:tracePt t="110298" x="5387975" y="4040188"/>
          <p14:tracePt t="110305" x="5387975" y="4094163"/>
          <p14:tracePt t="110314" x="5397500" y="4159250"/>
          <p14:tracePt t="110322" x="5424488" y="4232275"/>
          <p14:tracePt t="110331" x="5424488" y="4286250"/>
          <p14:tracePt t="110337" x="5424488" y="4332288"/>
          <p14:tracePt t="110345" x="5434013" y="4386263"/>
          <p14:tracePt t="110354" x="5451475" y="4449763"/>
          <p14:tracePt t="110361" x="5451475" y="4486275"/>
          <p14:tracePt t="110370" x="5451475" y="4505325"/>
          <p14:tracePt t="110380" x="5461000" y="4551363"/>
          <p14:tracePt t="110390" x="5461000" y="4578350"/>
          <p14:tracePt t="110393" x="5461000" y="4595813"/>
          <p14:tracePt t="110403" x="5470525" y="4632325"/>
          <p14:tracePt t="110409" x="5478463" y="4641850"/>
          <p14:tracePt t="110418" x="5478463" y="4651375"/>
          <p14:tracePt t="110425" x="5478463" y="4678363"/>
          <p14:tracePt t="110433" x="5478463" y="4697413"/>
          <p14:tracePt t="110441" x="5478463" y="4714875"/>
          <p14:tracePt t="110449" x="5478463" y="4732338"/>
          <p14:tracePt t="110465" x="5478463" y="4751388"/>
          <p14:tracePt t="110473" x="5478463" y="4768850"/>
          <p14:tracePt t="110481" x="5478463" y="4797425"/>
          <p14:tracePt t="110489" x="5478463" y="4814888"/>
          <p14:tracePt t="110497" x="5487988" y="4824413"/>
          <p14:tracePt t="110505" x="5487988" y="4851400"/>
          <p14:tracePt t="110514" x="5487988" y="4897438"/>
          <p14:tracePt t="110521" x="5487988" y="4906963"/>
          <p14:tracePt t="110531" x="5487988" y="4943475"/>
          <p14:tracePt t="110537" x="5487988" y="4960938"/>
          <p14:tracePt t="110545" x="5487988" y="4997450"/>
          <p14:tracePt t="110554" x="5487988" y="5016500"/>
          <p14:tracePt t="110563" x="5487988" y="5043488"/>
          <p14:tracePt t="110571" x="5487988" y="5060950"/>
          <p14:tracePt t="110577" x="5487988" y="5106988"/>
          <p14:tracePt t="110594" x="5487988" y="5133975"/>
          <p14:tracePt t="110601" x="5487988" y="5143500"/>
          <p14:tracePt t="110609" x="5487988" y="5160963"/>
          <p14:tracePt t="110618" x="5497513" y="5189538"/>
          <p14:tracePt t="110625" x="5497513" y="5197475"/>
          <p14:tracePt t="110635" x="5497513" y="5226050"/>
          <p14:tracePt t="110641" x="5497513" y="5243513"/>
          <p14:tracePt t="110651" x="5497513" y="5270500"/>
          <p14:tracePt t="110657" x="5497513" y="5289550"/>
          <p14:tracePt t="110669" x="5497513" y="5316538"/>
          <p14:tracePt t="110673" x="5497513" y="5335588"/>
          <p14:tracePt t="110681" x="5497513" y="5362575"/>
          <p14:tracePt t="110689" x="5497513" y="5372100"/>
          <p14:tracePt t="110699" x="5497513" y="5399088"/>
          <p14:tracePt t="110705" x="5497513" y="5416550"/>
          <p14:tracePt t="110714" x="5497513" y="5445125"/>
          <p14:tracePt t="110721" x="5497513" y="5462588"/>
          <p14:tracePt t="110730" x="5497513" y="5489575"/>
          <p14:tracePt t="110737" x="5497513" y="5508625"/>
          <p14:tracePt t="110746" x="5497513" y="5518150"/>
          <p14:tracePt t="110753" x="5497513" y="5545138"/>
          <p14:tracePt t="110761" x="5497513" y="5554663"/>
          <p14:tracePt t="110778" x="5497513" y="5562600"/>
          <p14:tracePt t="111121" x="5497513" y="5581650"/>
          <p14:tracePt t="111137" x="5497513" y="5599113"/>
          <p14:tracePt t="111153" x="5497513" y="5618163"/>
          <p14:tracePt t="111161" x="5497513" y="5626100"/>
          <p14:tracePt t="111169" x="5497513" y="5645150"/>
          <p14:tracePt t="111177" x="5497513" y="5662613"/>
          <p14:tracePt t="111185" x="5497513" y="5672138"/>
          <p14:tracePt t="111202" x="5487988" y="5672138"/>
          <p14:tracePt t="111769" x="5487988" y="5681663"/>
          <p14:tracePt t="111787" x="5497513" y="5681663"/>
          <p14:tracePt t="111793" x="5514975" y="5681663"/>
          <p14:tracePt t="111814" x="5524500" y="5681663"/>
          <p14:tracePt t="111826" x="5561013" y="5681663"/>
          <p14:tracePt t="111834" x="5570538" y="5681663"/>
          <p14:tracePt t="111841" x="5580063" y="5681663"/>
          <p14:tracePt t="111850" x="5588000" y="5681663"/>
          <p14:tracePt t="111857" x="5597525" y="5681663"/>
          <p14:tracePt t="111869" x="5607050" y="5681663"/>
          <p14:tracePt t="111879" x="5616575" y="5681663"/>
          <p14:tracePt t="111886" x="5634038" y="5681663"/>
          <p14:tracePt t="111889" x="5643563" y="5681663"/>
          <p14:tracePt t="111897" x="5653088" y="5681663"/>
          <p14:tracePt t="111914" x="5670550" y="5681663"/>
          <p14:tracePt t="111921" x="5688013" y="5681663"/>
          <p14:tracePt t="111936" x="5697538" y="5681663"/>
          <p14:tracePt t="111950" x="5716588" y="5681663"/>
          <p14:tracePt t="111969" x="5724525" y="5681663"/>
          <p14:tracePt t="111982" x="5734050" y="5681663"/>
          <p14:tracePt t="111993" x="5753100" y="5681663"/>
          <p14:tracePt t="112003" x="5761038" y="5681663"/>
          <p14:tracePt t="112011" x="5770563" y="5681663"/>
          <p14:tracePt t="112043" x="5780088" y="5681663"/>
          <p14:tracePt t="112186" x="5807075" y="5681663"/>
          <p14:tracePt t="112201" x="5834063" y="5681663"/>
          <p14:tracePt t="112209" x="5853113" y="5681663"/>
          <p14:tracePt t="112225" x="5862638" y="5681663"/>
          <p14:tracePt t="112241" x="5880100" y="5681663"/>
          <p14:tracePt t="112266" x="5889625" y="5681663"/>
          <p14:tracePt t="112465" x="5899150" y="5681663"/>
          <p14:tracePt t="112490" x="5899150" y="5672138"/>
          <p14:tracePt t="112497" x="5899150" y="5662613"/>
          <p14:tracePt t="112553" x="5899150" y="5654675"/>
          <p14:tracePt t="112561" x="5899150" y="5645150"/>
          <p14:tracePt t="112569" x="5899150" y="5635625"/>
          <p14:tracePt t="112585" x="5899150" y="5626100"/>
          <p14:tracePt t="112794" x="5907088" y="5635625"/>
          <p14:tracePt t="112818" x="5907088" y="5645150"/>
          <p14:tracePt t="112985" x="5907088" y="5662613"/>
          <p14:tracePt t="112993" x="5907088" y="5672138"/>
          <p14:tracePt t="113011" x="5907088" y="5681663"/>
          <p14:tracePt t="113017" x="5907088" y="5691188"/>
          <p14:tracePt t="113034" x="5899150" y="5718175"/>
          <p14:tracePt t="113042" x="5889625" y="5718175"/>
          <p14:tracePt t="113057" x="5880100" y="5727700"/>
          <p14:tracePt t="113066" x="5870575" y="5735638"/>
          <p14:tracePt t="113162" x="5870575" y="5745163"/>
          <p14:tracePt t="113210" x="5870575" y="5754688"/>
          <p14:tracePt t="113225" x="5907088" y="5764213"/>
          <p14:tracePt t="113234" x="5989638" y="5791200"/>
          <p14:tracePt t="113241" x="6043613" y="5808663"/>
          <p14:tracePt t="113250" x="6080125" y="5827713"/>
          <p14:tracePt t="113257" x="6116638" y="5837238"/>
          <p14:tracePt t="113266" x="6126163" y="5845175"/>
          <p14:tracePt t="113283" x="6145213" y="5854700"/>
          <p14:tracePt t="113289" x="6162675" y="5881688"/>
          <p14:tracePt t="113305" x="6172200" y="5910263"/>
          <p14:tracePt t="113314" x="6172200" y="5918200"/>
          <p14:tracePt t="113322" x="6172200" y="5927725"/>
          <p14:tracePt t="113331" x="6181725" y="5954713"/>
          <p14:tracePt t="113354" x="6181725" y="5964238"/>
          <p14:tracePt t="113377" x="6181725" y="5983288"/>
          <p14:tracePt t="113417" x="6181725" y="6000750"/>
          <p14:tracePt t="113435" x="6181725" y="6010275"/>
          <p14:tracePt t="113441" x="6181725" y="6027738"/>
          <p14:tracePt t="113449" x="6181725" y="6046788"/>
          <p14:tracePt t="113466" x="6181725" y="6064250"/>
          <p14:tracePt t="113473" x="6181725" y="6073775"/>
          <p14:tracePt t="113482" x="6181725" y="6091238"/>
          <p14:tracePt t="113489" x="6172200" y="6110288"/>
          <p14:tracePt t="113497" x="6172200" y="6127750"/>
          <p14:tracePt t="113505" x="6162675" y="6137275"/>
          <p14:tracePt t="113515" x="6153150" y="6156325"/>
          <p14:tracePt t="113521" x="6145213" y="6164263"/>
          <p14:tracePt t="113531" x="6145213" y="6173788"/>
          <p14:tracePt t="113537" x="6135688" y="6183313"/>
          <p14:tracePt t="113548" x="6126163" y="6200775"/>
          <p14:tracePt t="113554" x="6126163" y="6210300"/>
          <p14:tracePt t="113561" x="6116638" y="6219825"/>
          <p14:tracePt t="113569" x="6108700" y="6237288"/>
          <p14:tracePt t="113577" x="6108700" y="6246813"/>
          <p14:tracePt t="113586" x="6089650" y="6256338"/>
          <p14:tracePt t="113602" x="6080125" y="6265863"/>
          <p14:tracePt t="113609" x="6072188" y="6283325"/>
          <p14:tracePt t="113641" x="6062663" y="6292850"/>
          <p14:tracePt t="113745" x="6062663" y="6283325"/>
          <p14:tracePt t="113753" x="6062663" y="6256338"/>
          <p14:tracePt t="113761" x="6062663" y="6229350"/>
          <p14:tracePt t="113769" x="6062663" y="6200775"/>
          <p14:tracePt t="113778" x="6072188" y="6156325"/>
          <p14:tracePt t="113785" x="6089650" y="6127750"/>
          <p14:tracePt t="113793" x="6099175" y="6073775"/>
          <p14:tracePt t="113801" x="6126163" y="6010275"/>
          <p14:tracePt t="113809" x="6145213" y="5964238"/>
          <p14:tracePt t="113818" x="6172200" y="5900738"/>
          <p14:tracePt t="113825" x="6172200" y="5864225"/>
          <p14:tracePt t="113833" x="6181725" y="5800725"/>
          <p14:tracePt t="113842" x="6208713" y="5745163"/>
          <p14:tracePt t="113850" x="6218238" y="5681663"/>
          <p14:tracePt t="113857" x="6218238" y="5626100"/>
          <p14:tracePt t="113867" x="6226175" y="5562600"/>
          <p14:tracePt t="113873" x="6226175" y="5526088"/>
          <p14:tracePt t="113883" x="6226175" y="5472113"/>
          <p14:tracePt t="113889" x="6226175" y="5416550"/>
          <p14:tracePt t="113897" x="6226175" y="5362575"/>
          <p14:tracePt t="113905" x="6226175" y="5326063"/>
          <p14:tracePt t="113914" x="6226175" y="5270500"/>
          <p14:tracePt t="113923" x="6226175" y="5233988"/>
          <p14:tracePt t="113943" x="6226175" y="5170488"/>
          <p14:tracePt t="113948" x="6226175" y="5143500"/>
          <p14:tracePt t="113953" x="6226175" y="5126038"/>
          <p14:tracePt t="113961" x="6226175" y="5097463"/>
          <p14:tracePt t="113969" x="6218238" y="5070475"/>
          <p14:tracePt t="113984" x="6218238" y="5043488"/>
          <p14:tracePt t="113986" x="6218238" y="5033963"/>
          <p14:tracePt t="113993" x="6218238" y="5006975"/>
          <p14:tracePt t="114003" x="6218238" y="4987925"/>
          <p14:tracePt t="114009" x="6218238" y="4960938"/>
          <p14:tracePt t="114018" x="6218238" y="4951413"/>
          <p14:tracePt t="114025" x="6218238" y="4924425"/>
          <p14:tracePt t="114034" x="6208713" y="4906963"/>
          <p14:tracePt t="114043" x="6208713" y="4878388"/>
          <p14:tracePt t="114050" x="6199188" y="4860925"/>
          <p14:tracePt t="114058" x="6199188" y="4824413"/>
          <p14:tracePt t="114065" x="6189663" y="4805363"/>
          <p14:tracePt t="114074" x="6189663" y="4778375"/>
          <p14:tracePt t="114082" x="6172200" y="4760913"/>
          <p14:tracePt t="114089" x="6172200" y="4751388"/>
          <p14:tracePt t="114101" x="6172200" y="4732338"/>
          <p14:tracePt t="114291" x="6172200" y="4724400"/>
          <p14:tracePt t="114298" x="6254750" y="4724400"/>
          <p14:tracePt t="114307" x="6372225" y="4751388"/>
          <p14:tracePt t="114313" x="6518275" y="4768850"/>
          <p14:tracePt t="114322" x="6645275" y="4787900"/>
          <p14:tracePt t="114332" x="6754813" y="4797425"/>
          <p14:tracePt t="114337" x="6856413" y="4814888"/>
          <p14:tracePt t="114350" x="6983413" y="4824413"/>
          <p14:tracePt t="114359" x="7073900" y="4824413"/>
          <p14:tracePt t="114361" x="7183438" y="4824413"/>
          <p14:tracePt t="114369" x="7256463" y="4824413"/>
          <p14:tracePt t="114378" x="7329488" y="4824413"/>
          <p14:tracePt t="114386" x="7402513" y="4824413"/>
          <p14:tracePt t="114393" x="7448550" y="4824413"/>
          <p14:tracePt t="114402" x="7502525" y="4824413"/>
          <p14:tracePt t="114409" x="7558088" y="4824413"/>
          <p14:tracePt t="114419" x="7602538" y="4824413"/>
          <p14:tracePt t="114426" x="7658100" y="4824413"/>
          <p14:tracePt t="114434" x="7694613" y="4824413"/>
          <p14:tracePt t="114441" x="7712075" y="4824413"/>
          <p14:tracePt t="114450" x="7748588" y="4824413"/>
          <p14:tracePt t="114457" x="7794625" y="4824413"/>
          <p14:tracePt t="114465" x="7813675" y="4824413"/>
          <p14:tracePt t="114473" x="7850188" y="4833938"/>
          <p14:tracePt t="114481" x="7894638" y="4860925"/>
          <p14:tracePt t="114489" x="7913688" y="4860925"/>
          <p14:tracePt t="114498" x="7958138" y="4860925"/>
          <p14:tracePt t="114505" x="7994650" y="4860925"/>
          <p14:tracePt t="114514" x="8004175" y="4870450"/>
          <p14:tracePt t="114521" x="8040688" y="4870450"/>
          <p14:tracePt t="114531" x="8050213" y="4870450"/>
          <p14:tracePt t="114537" x="8059738" y="4870450"/>
          <p14:tracePt t="114547" x="8077200" y="4870450"/>
          <p14:tracePt t="114553" x="8096250" y="4878388"/>
          <p14:tracePt t="114573" x="8123238" y="4878388"/>
          <p14:tracePt t="114577" x="8140700" y="4878388"/>
          <p14:tracePt t="114585" x="8159750" y="4887913"/>
          <p14:tracePt t="114593" x="8177213" y="4887913"/>
          <p14:tracePt t="114602" x="8196263" y="4887913"/>
          <p14:tracePt t="114609" x="8213725" y="4887913"/>
          <p14:tracePt t="114865" x="8213725" y="4897438"/>
          <p14:tracePt t="114905" x="8213725" y="4906963"/>
          <p14:tracePt t="114913" x="8213725" y="4933950"/>
          <p14:tracePt t="114921" x="8213725" y="4943475"/>
          <p14:tracePt t="114929" x="8213725" y="4979988"/>
          <p14:tracePt t="114937" x="8213725" y="4997450"/>
          <p14:tracePt t="114948" x="8213725" y="5033963"/>
          <p14:tracePt t="114953" x="8213725" y="5089525"/>
          <p14:tracePt t="114961" x="8213725" y="5106988"/>
          <p14:tracePt t="114969" x="8213725" y="5160963"/>
          <p14:tracePt t="114982" x="8213725" y="5216525"/>
          <p14:tracePt t="114985" x="8213725" y="5280025"/>
          <p14:tracePt t="114993" x="8213725" y="5335588"/>
          <p14:tracePt t="115002" x="8213725" y="5389563"/>
          <p14:tracePt t="115009" x="8213725" y="5445125"/>
          <p14:tracePt t="115018" x="8204200" y="5489575"/>
          <p14:tracePt t="115025" x="8177213" y="5572125"/>
          <p14:tracePt t="115034" x="8150225" y="5635625"/>
          <p14:tracePt t="115042" x="8150225" y="5691188"/>
          <p14:tracePt t="115050" x="8140700" y="5727700"/>
          <p14:tracePt t="115058" x="8132763" y="5808663"/>
          <p14:tracePt t="115065" x="8104188" y="5854700"/>
          <p14:tracePt t="115073" x="8096250" y="5891213"/>
          <p14:tracePt t="115082" x="8086725" y="5937250"/>
          <p14:tracePt t="115089" x="8067675" y="5983288"/>
          <p14:tracePt t="115097" x="8040688" y="6027738"/>
          <p14:tracePt t="115105" x="8031163" y="6054725"/>
          <p14:tracePt t="115114" x="8023225" y="6073775"/>
          <p14:tracePt t="115121" x="8004175" y="6119813"/>
          <p14:tracePt t="115131" x="7994650" y="6127750"/>
          <p14:tracePt t="115137" x="7994650" y="6137275"/>
          <p14:tracePt t="115147" x="7986713" y="6156325"/>
          <p14:tracePt t="115163" x="7977188" y="6156325"/>
          <p14:tracePt t="115170" x="7977188" y="6164263"/>
          <p14:tracePt t="115177" x="7967663" y="6173788"/>
          <p14:tracePt t="115185" x="7958138" y="6183313"/>
          <p14:tracePt t="115193" x="7950200" y="6200775"/>
          <p14:tracePt t="115209" x="7940675" y="6229350"/>
          <p14:tracePt t="115225" x="7931150" y="6256338"/>
          <p14:tracePt t="115233" x="7931150" y="6273800"/>
          <p14:tracePt t="115241" x="7913688" y="6302375"/>
          <p14:tracePt t="115249" x="7904163" y="6302375"/>
          <p14:tracePt t="115266" x="7904163" y="6329363"/>
          <p14:tracePt t="115274" x="7894638" y="6338888"/>
          <p14:tracePt t="115338" x="7885113" y="6346825"/>
          <p14:tracePt t="115353" x="7877175" y="6346825"/>
          <p14:tracePt t="115361" x="7858125" y="6338888"/>
          <p14:tracePt t="115370" x="7821613" y="6319838"/>
          <p14:tracePt t="115377" x="7767638" y="6292850"/>
          <p14:tracePt t="115385" x="7721600" y="6273800"/>
          <p14:tracePt t="115393" x="7612063" y="6256338"/>
          <p14:tracePt t="115401" x="7458075" y="6210300"/>
          <p14:tracePt t="115409" x="7292975" y="6200775"/>
          <p14:tracePt t="115418" x="7102475" y="6183313"/>
          <p14:tracePt t="115425" x="6929438" y="6137275"/>
          <p14:tracePt t="115434" x="6746875" y="6119813"/>
          <p14:tracePt t="115441" x="6581775" y="6110288"/>
          <p14:tracePt t="115449" x="6435725" y="6091238"/>
          <p14:tracePt t="115457" x="6345238" y="6064250"/>
          <p14:tracePt t="115468" x="6226175" y="6054725"/>
          <p14:tracePt t="115475" x="6189663" y="6054725"/>
          <p14:tracePt t="115485" x="6181725" y="6046788"/>
          <p14:tracePt t="115650" x="6208713" y="6018213"/>
          <p14:tracePt t="115657" x="6245225" y="5991225"/>
          <p14:tracePt t="115668" x="6299200" y="5983288"/>
          <p14:tracePt t="115673" x="6362700" y="5927725"/>
          <p14:tracePt t="115681" x="6464300" y="5891213"/>
          <p14:tracePt t="115689" x="6554788" y="5845175"/>
          <p14:tracePt t="115697" x="6637338" y="5791200"/>
          <p14:tracePt t="115705" x="6727825" y="5735638"/>
          <p14:tracePt t="115713" x="6764338" y="5718175"/>
          <p14:tracePt t="115721" x="6837363" y="5662613"/>
          <p14:tracePt t="115732" x="6883400" y="5626100"/>
          <p14:tracePt t="115737" x="6900863" y="5608638"/>
          <p14:tracePt t="115747" x="6929438" y="5572125"/>
          <p14:tracePt t="115753" x="6956425" y="5526088"/>
          <p14:tracePt t="115761" x="6983413" y="5499100"/>
          <p14:tracePt t="115769" x="7000875" y="5472113"/>
          <p14:tracePt t="115777" x="7019925" y="5445125"/>
          <p14:tracePt t="115786" x="7037388" y="5416550"/>
          <p14:tracePt t="115793" x="7056438" y="5399088"/>
          <p14:tracePt t="115802" x="7065963" y="5372100"/>
          <p14:tracePt t="115809" x="7083425" y="5353050"/>
          <p14:tracePt t="115818" x="7092950" y="5343525"/>
          <p14:tracePt t="115825" x="7102475" y="5326063"/>
          <p14:tracePt t="115834" x="7119938" y="5307013"/>
          <p14:tracePt t="115841" x="7129463" y="5299075"/>
          <p14:tracePt t="115849" x="7129463" y="5289550"/>
          <p14:tracePt t="115857" x="7129463" y="5280025"/>
          <p14:tracePt t="115873" x="7138988" y="5270500"/>
          <p14:tracePt t="115881" x="7138988" y="5262563"/>
          <p14:tracePt t="115898" x="7138988" y="5253038"/>
          <p14:tracePt t="116049" x="7138988" y="5243513"/>
          <p14:tracePt t="116058" x="7138988" y="5226050"/>
          <p14:tracePt t="116065" x="7138988" y="5207000"/>
          <p14:tracePt t="116073" x="7138988" y="5197475"/>
          <p14:tracePt t="116081" x="7138988" y="5189538"/>
          <p14:tracePt t="116089" x="7146925" y="5180013"/>
          <p14:tracePt t="116098" x="7165975" y="5143500"/>
          <p14:tracePt t="116114" x="7165975" y="5133975"/>
          <p14:tracePt t="116122" x="7165975" y="5106988"/>
          <p14:tracePt t="116141" x="7175500" y="5106988"/>
          <p14:tracePt t="116151" x="7175500" y="5097463"/>
          <p14:tracePt t="116153" x="7175500" y="5080000"/>
          <p14:tracePt t="116169" x="7183438" y="5060950"/>
          <p14:tracePt t="116409" x="7175500" y="5060950"/>
          <p14:tracePt t="116425" x="7165975" y="5060950"/>
          <p14:tracePt t="116450" x="7156450" y="5070475"/>
          <p14:tracePt t="116457" x="7146925" y="5070475"/>
          <p14:tracePt t="116465" x="7138988" y="5080000"/>
          <p14:tracePt t="116481" x="7119938" y="5097463"/>
          <p14:tracePt t="116497" x="7110413" y="5106988"/>
          <p14:tracePt t="116513" x="7092950" y="5126038"/>
          <p14:tracePt t="116521" x="7092950" y="5133975"/>
          <p14:tracePt t="116538" x="7083425" y="5143500"/>
          <p14:tracePt t="116930" x="7083425" y="5133975"/>
          <p14:tracePt t="116948" x="7083425" y="5116513"/>
          <p14:tracePt t="116963" x="7083425" y="5106988"/>
          <p14:tracePt t="116969" x="7083425" y="5097463"/>
          <p14:tracePt t="116993" x="7083425" y="5080000"/>
          <p14:tracePt t="117002" x="7083425" y="5070475"/>
          <p14:tracePt t="117010" x="7083425" y="5053013"/>
          <p14:tracePt t="117018" x="7083425" y="5033963"/>
          <p14:tracePt t="117026" x="7083425" y="5024438"/>
          <p14:tracePt t="117034" x="7083425" y="5016500"/>
          <p14:tracePt t="117045" x="7083425" y="4997450"/>
          <p14:tracePt t="117049" x="7083425" y="4979988"/>
          <p14:tracePt t="117057" x="7083425" y="4933950"/>
          <p14:tracePt t="117065" x="7083425" y="4914900"/>
          <p14:tracePt t="117073" x="7083425" y="4887913"/>
          <p14:tracePt t="117081" x="7083425" y="4851400"/>
          <p14:tracePt t="117089" x="7083425" y="4814888"/>
          <p14:tracePt t="117098" x="7083425" y="4760913"/>
          <p14:tracePt t="117105" x="7083425" y="4732338"/>
          <p14:tracePt t="117113" x="7083425" y="4697413"/>
          <p14:tracePt t="117122" x="7092950" y="4660900"/>
          <p14:tracePt t="117131" x="7092950" y="4605338"/>
          <p14:tracePt t="117137" x="7110413" y="4551363"/>
          <p14:tracePt t="117148" x="7119938" y="4486275"/>
          <p14:tracePt t="117153" x="7119938" y="4432300"/>
          <p14:tracePt t="117161" x="7146925" y="4340225"/>
          <p14:tracePt t="117169" x="7146925" y="4295775"/>
          <p14:tracePt t="117177" x="7156450" y="4222750"/>
          <p14:tracePt t="117185" x="7156450" y="4149725"/>
          <p14:tracePt t="117193" x="7175500" y="4076700"/>
          <p14:tracePt t="117202" x="7175500" y="4021138"/>
          <p14:tracePt t="117209" x="7175500" y="3967163"/>
          <p14:tracePt t="117218" x="7175500" y="3903663"/>
          <p14:tracePt t="117225" x="7175500" y="3848100"/>
          <p14:tracePt t="117233" x="7175500" y="3821113"/>
          <p14:tracePt t="117241" x="7175500" y="3794125"/>
          <p14:tracePt t="117250" x="7175500" y="3767138"/>
          <p14:tracePt t="117257" x="7183438" y="3738563"/>
          <p14:tracePt t="117273" x="7183438" y="3730625"/>
          <p14:tracePt t="117657" x="7183438" y="3748088"/>
          <p14:tracePt t="117667" x="7183438" y="3767138"/>
          <p14:tracePt t="117673" x="7156450" y="3821113"/>
          <p14:tracePt t="117681" x="7146925" y="3848100"/>
          <p14:tracePt t="117689" x="7119938" y="3911600"/>
          <p14:tracePt t="117700" x="7065963" y="3976688"/>
          <p14:tracePt t="117705" x="7010400" y="4057650"/>
          <p14:tracePt t="117714" x="6946900" y="4122738"/>
          <p14:tracePt t="117721" x="6883400" y="4195763"/>
          <p14:tracePt t="117730" x="6810375" y="4249738"/>
          <p14:tracePt t="117737" x="6764338" y="4276725"/>
          <p14:tracePt t="117751" x="6718300" y="4313238"/>
          <p14:tracePt t="117756" x="6691313" y="4340225"/>
          <p14:tracePt t="117766" x="6654800" y="4340225"/>
          <p14:tracePt t="117770" x="6637338" y="4349750"/>
          <p14:tracePt t="117825" x="6618288" y="4340225"/>
          <p14:tracePt t="117833" x="6618288" y="4332288"/>
          <p14:tracePt t="117841" x="6618288" y="4322763"/>
          <p14:tracePt t="117850" x="6618288" y="4295775"/>
          <p14:tracePt t="117857" x="6618288" y="4286250"/>
          <p14:tracePt t="117876" x="6618288" y="4259263"/>
          <p14:tracePt t="117889" x="6618288" y="4240213"/>
          <p14:tracePt t="117897" x="6618288" y="4232275"/>
          <p14:tracePt t="117905" x="6618288" y="4213225"/>
          <p14:tracePt t="117914" x="6627813" y="4195763"/>
          <p14:tracePt t="117921" x="6637338" y="4186238"/>
          <p14:tracePt t="117930" x="6664325" y="4167188"/>
          <p14:tracePt t="117937" x="6673850" y="4149725"/>
          <p14:tracePt t="117947" x="6700838" y="4103688"/>
          <p14:tracePt t="117953" x="6737350" y="4076700"/>
          <p14:tracePt t="117965" x="6783388" y="4021138"/>
          <p14:tracePt t="117970" x="6837363" y="3976688"/>
          <p14:tracePt t="117982" x="6873875" y="3911600"/>
          <p14:tracePt t="117986" x="6900863" y="3875088"/>
          <p14:tracePt t="117993" x="6956425" y="3830638"/>
          <p14:tracePt t="118001" x="6973888" y="3784600"/>
          <p14:tracePt t="118010" x="7000875" y="3757613"/>
          <p14:tracePt t="118018" x="7019925" y="3694113"/>
          <p14:tracePt t="118025" x="7056438" y="3629025"/>
          <p14:tracePt t="118033" x="7065963" y="3611563"/>
          <p14:tracePt t="118043" x="7073900" y="3575050"/>
          <p14:tracePt t="118050" x="7073900" y="3529013"/>
          <p14:tracePt t="118058" x="7102475" y="3475038"/>
          <p14:tracePt t="118066" x="7110413" y="3438525"/>
          <p14:tracePt t="118073" x="7119938" y="3402013"/>
          <p14:tracePt t="118083" x="7129463" y="3355975"/>
          <p14:tracePt t="118089" x="7146925" y="3319463"/>
          <p14:tracePt t="118099" x="7165975" y="3255963"/>
          <p14:tracePt t="118105" x="7175500" y="3209925"/>
          <p14:tracePt t="118114" x="7192963" y="3155950"/>
          <p14:tracePt t="118121" x="7202488" y="3119438"/>
          <p14:tracePt t="118131" x="7219950" y="3063875"/>
          <p14:tracePt t="118137" x="7239000" y="3017838"/>
          <p14:tracePt t="118147" x="7248525" y="2982913"/>
          <p14:tracePt t="118153" x="7256463" y="2936875"/>
          <p14:tracePt t="118162" x="7265988" y="2909888"/>
          <p14:tracePt t="118169" x="7275513" y="2881313"/>
          <p14:tracePt t="118178" x="7275513" y="2863850"/>
          <p14:tracePt t="118186" x="7275513" y="2827338"/>
          <p14:tracePt t="118193" x="7283450" y="2808288"/>
          <p14:tracePt t="118201" x="7283450" y="2781300"/>
          <p14:tracePt t="118209" x="7283450" y="2771775"/>
          <p14:tracePt t="118225" x="7283450" y="2763838"/>
          <p14:tracePt t="118241" x="7283450" y="2754313"/>
          <p14:tracePt t="118473" x="7329488" y="2754313"/>
          <p14:tracePt t="118482" x="7439025" y="2754313"/>
          <p14:tracePt t="118491" x="7548563" y="2754313"/>
          <p14:tracePt t="118497" x="7658100" y="2754313"/>
          <p14:tracePt t="118507" x="7758113" y="2771775"/>
          <p14:tracePt t="118515" x="7831138" y="2781300"/>
          <p14:tracePt t="118521" x="7894638" y="2790825"/>
          <p14:tracePt t="118530" x="7931150" y="2808288"/>
          <p14:tracePt t="118537" x="7977188" y="2808288"/>
          <p14:tracePt t="118546" x="8004175" y="2808288"/>
          <p14:tracePt t="118553" x="8013700" y="2808288"/>
          <p14:tracePt t="118563" x="8023225" y="2808288"/>
          <p14:tracePt t="118669" x="8040688" y="2808288"/>
          <p14:tracePt t="118673" x="8059738" y="2808288"/>
          <p14:tracePt t="118683" x="8067675" y="2808288"/>
          <p14:tracePt t="118689" x="8086725" y="2808288"/>
          <p14:tracePt t="118697" x="8096250" y="2808288"/>
          <p14:tracePt t="118722" x="8104188" y="2808288"/>
          <p14:tracePt t="118746" x="8123238" y="2808288"/>
          <p14:tracePt t="118753" x="8132763" y="2808288"/>
          <p14:tracePt t="118763" x="8150225" y="2808288"/>
          <p14:tracePt t="118769" x="8169275" y="2808288"/>
          <p14:tracePt t="118777" x="8177213" y="2808288"/>
          <p14:tracePt t="118793" x="8186738" y="2800350"/>
          <p14:tracePt t="118803" x="8204200" y="2800350"/>
          <p14:tracePt t="118818" x="8213725" y="2800350"/>
          <p14:tracePt t="119267" x="8204200" y="2800350"/>
          <p14:tracePt t="119276" x="8104188" y="2800350"/>
          <p14:tracePt t="119287" x="8013700" y="2800350"/>
          <p14:tracePt t="119292" x="7921625" y="2817813"/>
          <p14:tracePt t="119297" x="7821613" y="2827338"/>
          <p14:tracePt t="119305" x="7748588" y="2844800"/>
          <p14:tracePt t="119314" x="7648575" y="2873375"/>
          <p14:tracePt t="119322" x="7612063" y="2881313"/>
          <p14:tracePt t="119329" x="7575550" y="2890838"/>
          <p14:tracePt t="119338" x="7548563" y="2900363"/>
          <p14:tracePt t="119347" x="7531100" y="2917825"/>
          <p14:tracePt t="119354" x="7512050" y="2936875"/>
          <p14:tracePt t="119369" x="7502525" y="2946400"/>
          <p14:tracePt t="119377" x="7485063" y="2963863"/>
          <p14:tracePt t="119393" x="7475538" y="2973388"/>
          <p14:tracePt t="119401" x="7466013" y="2982913"/>
          <p14:tracePt t="119410" x="7466013" y="2990850"/>
          <p14:tracePt t="119419" x="7439025" y="3017838"/>
          <p14:tracePt t="119425" x="7429500" y="3017838"/>
          <p14:tracePt t="119433" x="7412038" y="3027363"/>
          <p14:tracePt t="119442" x="7402513" y="3036888"/>
          <p14:tracePt t="119450" x="7385050" y="3054350"/>
          <p14:tracePt t="119457" x="7375525" y="3063875"/>
          <p14:tracePt t="119465" x="7356475" y="3073400"/>
          <p14:tracePt t="119473" x="7348538" y="3082925"/>
          <p14:tracePt t="119482" x="7348538" y="3090863"/>
          <p14:tracePt t="119489" x="7329488" y="3100388"/>
          <p14:tracePt t="119505" x="7319963" y="3100388"/>
          <p14:tracePt t="119537" x="7312025" y="3109913"/>
          <p14:tracePt t="119553" x="7292975" y="3109913"/>
          <p14:tracePt t="119561" x="7283450" y="3119438"/>
          <p14:tracePt t="119738" x="7283450" y="3100388"/>
          <p14:tracePt t="119748" x="7283450" y="3090863"/>
          <p14:tracePt t="119755" x="7275513" y="3082925"/>
          <p14:tracePt t="119761" x="7265988" y="3036888"/>
          <p14:tracePt t="119769" x="7265988" y="3017838"/>
          <p14:tracePt t="119777" x="7256463" y="2990850"/>
          <p14:tracePt t="119785" x="7256463" y="2963863"/>
          <p14:tracePt t="119794" x="7239000" y="2936875"/>
          <p14:tracePt t="119809" x="7239000" y="2917825"/>
          <p14:tracePt t="119818" x="7239000" y="2900363"/>
          <p14:tracePt t="119826" x="7239000" y="2890838"/>
          <p14:tracePt t="119834" x="7229475" y="2873375"/>
          <p14:tracePt t="119843" x="7229475" y="2863850"/>
          <p14:tracePt t="120153" x="7229475" y="2854325"/>
          <p14:tracePt t="120187" x="7229475" y="2844800"/>
          <p14:tracePt t="120195" x="7239000" y="2827338"/>
          <p14:tracePt t="120219" x="7248525" y="2817813"/>
          <p14:tracePt t="120225" x="7265988" y="2817813"/>
          <p14:tracePt t="120241" x="7302500" y="2817813"/>
          <p14:tracePt t="120249" x="7319963" y="2817813"/>
          <p14:tracePt t="120257" x="7356475" y="2808288"/>
          <p14:tracePt t="120265" x="7385050" y="2808288"/>
          <p14:tracePt t="120273" x="7439025" y="2808288"/>
          <p14:tracePt t="120282" x="7475538" y="2808288"/>
          <p14:tracePt t="120289" x="7521575" y="2808288"/>
          <p14:tracePt t="120297" x="7558088" y="2808288"/>
          <p14:tracePt t="120305" x="7585075" y="2808288"/>
          <p14:tracePt t="120313" x="7639050" y="2808288"/>
          <p14:tracePt t="120322" x="7675563" y="2808288"/>
          <p14:tracePt t="120331" x="7694613" y="2808288"/>
          <p14:tracePt t="120338" x="7721600" y="2808288"/>
          <p14:tracePt t="120346" x="7748588" y="2808288"/>
          <p14:tracePt t="120354" x="7777163" y="2808288"/>
          <p14:tracePt t="120363" x="7804150" y="2808288"/>
          <p14:tracePt t="120369" x="7821613" y="2808288"/>
          <p14:tracePt t="120378" x="7850188" y="2808288"/>
          <p14:tracePt t="120386" x="7867650" y="2808288"/>
          <p14:tracePt t="120393" x="7904163" y="2808288"/>
          <p14:tracePt t="120401" x="7931150" y="2808288"/>
          <p14:tracePt t="120409" x="7967663" y="2808288"/>
          <p14:tracePt t="120418" x="8013700" y="2808288"/>
          <p14:tracePt t="120425" x="8067675" y="2808288"/>
          <p14:tracePt t="120433" x="8123238" y="2808288"/>
          <p14:tracePt t="120443" x="8196263" y="2808288"/>
          <p14:tracePt t="120451" x="8269288" y="2808288"/>
          <p14:tracePt t="120459" x="8313738" y="2808288"/>
          <p14:tracePt t="120469" x="8369300" y="2808288"/>
          <p14:tracePt t="120473" x="8396288" y="2808288"/>
          <p14:tracePt t="120481" x="8415338" y="2808288"/>
          <p14:tracePt t="120489" x="8423275" y="2808288"/>
          <p14:tracePt t="120771" x="8432800" y="2817813"/>
          <p14:tracePt t="120779" x="8432800" y="2854325"/>
          <p14:tracePt t="120787" x="8432800" y="2881313"/>
          <p14:tracePt t="120793" x="8432800" y="2936875"/>
          <p14:tracePt t="120802" x="8432800" y="3000375"/>
          <p14:tracePt t="120811" x="8423275" y="3109913"/>
          <p14:tracePt t="120818" x="8396288" y="3200400"/>
          <p14:tracePt t="120825" x="8396288" y="3309938"/>
          <p14:tracePt t="120833" x="8396288" y="3455988"/>
          <p14:tracePt t="120841" x="8378825" y="3592513"/>
          <p14:tracePt t="120850" x="8378825" y="3748088"/>
          <p14:tracePt t="120857" x="8378825" y="3894138"/>
          <p14:tracePt t="120865" x="8378825" y="4076700"/>
          <p14:tracePt t="120873" x="8378825" y="4222750"/>
          <p14:tracePt t="120881" x="8378825" y="4405313"/>
          <p14:tracePt t="120889" x="8378825" y="4587875"/>
          <p14:tracePt t="120897" x="8378825" y="4732338"/>
          <p14:tracePt t="120905" x="8378825" y="4878388"/>
          <p14:tracePt t="120913" x="8378825" y="5006975"/>
          <p14:tracePt t="120921" x="8378825" y="5116513"/>
          <p14:tracePt t="120936" x="8386763" y="5226050"/>
          <p14:tracePt t="120937" x="8405813" y="5335588"/>
          <p14:tracePt t="120948" x="8415338" y="5416550"/>
          <p14:tracePt t="120953" x="8423275" y="5489575"/>
          <p14:tracePt t="120968" x="8423275" y="5518150"/>
          <p14:tracePt t="120982" x="8423275" y="5562600"/>
          <p14:tracePt t="121153" x="8423275" y="5572125"/>
          <p14:tracePt t="121162" x="8423275" y="5581650"/>
          <p14:tracePt t="121169" x="8423275" y="5589588"/>
          <p14:tracePt t="121177" x="8423275" y="5608638"/>
          <p14:tracePt t="121185" x="8423275" y="5618163"/>
          <p14:tracePt t="121209" x="8423275" y="5626100"/>
          <p14:tracePt t="121273" x="8423275" y="5645150"/>
          <p14:tracePt t="121294" x="8423275" y="5654675"/>
          <p14:tracePt t="121297" x="8415338" y="5681663"/>
          <p14:tracePt t="121306" x="8386763" y="5691188"/>
          <p14:tracePt t="121315" x="8359775" y="5718175"/>
          <p14:tracePt t="121321" x="8342313" y="5745163"/>
          <p14:tracePt t="121329" x="8332788" y="5745163"/>
          <p14:tracePt t="121338" x="8305800" y="5772150"/>
          <p14:tracePt t="121347" x="8269288" y="5827713"/>
          <p14:tracePt t="121354" x="8259763" y="5827713"/>
          <p14:tracePt t="121367" x="8240713" y="5854700"/>
          <p14:tracePt t="121382" x="8232775" y="5864225"/>
          <p14:tracePt t="121561" x="8223250" y="5873750"/>
          <p14:tracePt t="121569" x="8177213" y="5873750"/>
          <p14:tracePt t="121578" x="8150225" y="5873750"/>
          <p14:tracePt t="121585" x="8096250" y="5900738"/>
          <p14:tracePt t="121593" x="8031163" y="5900738"/>
          <p14:tracePt t="121601" x="7977188" y="5900738"/>
          <p14:tracePt t="121609" x="7921625" y="5910263"/>
          <p14:tracePt t="121618" x="7877175" y="5910263"/>
          <p14:tracePt t="121625" x="7850188" y="5918200"/>
          <p14:tracePt t="121634" x="7840663" y="5918200"/>
          <p14:tracePt t="121641" x="7831138" y="5918200"/>
          <p14:tracePt t="121939" x="7840663" y="5918200"/>
          <p14:tracePt t="121949" x="7858125" y="5918200"/>
          <p14:tracePt t="121953" x="7867650" y="5910263"/>
          <p14:tracePt t="121964" x="7867650" y="5900738"/>
          <p14:tracePt t="121969" x="7885113" y="5900738"/>
          <p14:tracePt t="121981" x="7904163" y="5900738"/>
          <p14:tracePt t="121986" x="7913688" y="5891213"/>
          <p14:tracePt t="121996" x="7931150" y="5873750"/>
          <p14:tracePt t="122017" x="7940675" y="5864225"/>
          <p14:tracePt t="122042" x="7950200" y="5864225"/>
          <p14:tracePt t="122089" x="7958138" y="5854700"/>
          <p14:tracePt t="122129" x="7967663" y="5854700"/>
          <p14:tracePt t="122137" x="7977188" y="5845175"/>
          <p14:tracePt t="122145" x="7986713" y="5845175"/>
          <p14:tracePt t="122424" x="7977188" y="5845175"/>
          <p14:tracePt t="122430" x="7967663" y="5845175"/>
          <p14:tracePt t="122442" x="7967663" y="5854700"/>
          <p14:tracePt t="122449" x="7958138" y="5864225"/>
          <p14:tracePt t="122578" x="7958138" y="5881688"/>
          <p14:tracePt t="122593" x="7967663" y="5910263"/>
          <p14:tracePt t="122601" x="7977188" y="5918200"/>
          <p14:tracePt t="122609" x="7994650" y="5946775"/>
          <p14:tracePt t="122618" x="7994650" y="5954713"/>
          <p14:tracePt t="122625" x="8023225" y="5964238"/>
          <p14:tracePt t="122635" x="8031163" y="5973763"/>
          <p14:tracePt t="122643" x="8040688" y="5973763"/>
          <p14:tracePt t="122659" x="8050213" y="5983288"/>
          <p14:tracePt t="123413" x="8059738" y="5991225"/>
          <p14:tracePt t="123421" x="8067675" y="5983288"/>
          <p14:tracePt t="123460" x="8077200" y="5946775"/>
          <p14:tracePt t="123529" x="8086725" y="5946775"/>
          <p14:tracePt t="123537" x="8086725" y="5937250"/>
          <p14:tracePt t="123545" x="8096250" y="5918200"/>
          <p14:tracePt t="123553" x="8104188" y="5910263"/>
          <p14:tracePt t="123563" x="8104188" y="5900738"/>
          <p14:tracePt t="123569" x="8104188" y="5891213"/>
          <p14:tracePt t="123577" x="8104188" y="5873750"/>
          <p14:tracePt t="123596" x="8104188" y="5864225"/>
          <p14:tracePt t="123602" x="8104188" y="5854700"/>
          <p14:tracePt t="123609" x="8104188" y="5837238"/>
          <p14:tracePt t="123618" x="8104188" y="5827713"/>
          <p14:tracePt t="123634" x="8104188" y="5818188"/>
          <p14:tracePt t="123641" x="8086725" y="5781675"/>
          <p14:tracePt t="123651" x="8077200" y="5772150"/>
          <p14:tracePt t="123657" x="8031163" y="5754688"/>
          <p14:tracePt t="123668" x="7994650" y="5735638"/>
          <p14:tracePt t="123673" x="7967663" y="5727700"/>
          <p14:tracePt t="123683" x="7913688" y="5699125"/>
          <p14:tracePt t="123689" x="7877175" y="5681663"/>
          <p14:tracePt t="123698" x="7840663" y="5672138"/>
          <p14:tracePt t="123706" x="7821613" y="5662613"/>
          <p14:tracePt t="123716" x="7785100" y="5654675"/>
          <p14:tracePt t="123722" x="7767638" y="5626100"/>
          <p14:tracePt t="123732" x="7758113" y="5626100"/>
          <p14:tracePt t="123754" x="7758113" y="5618163"/>
          <p14:tracePt t="123994" x="7740650" y="5608638"/>
          <p14:tracePt t="124018" x="7731125" y="5608638"/>
          <p14:tracePt t="124043" x="7721600" y="5608638"/>
          <p14:tracePt t="124058" x="7704138" y="5608638"/>
          <p14:tracePt t="124065" x="7694613" y="5608638"/>
          <p14:tracePt t="124073" x="7685088" y="5608638"/>
          <p14:tracePt t="124098" x="7667625" y="5608638"/>
          <p14:tracePt t="124106" x="7658100" y="5608638"/>
          <p14:tracePt t="124147" x="7648575" y="5608638"/>
          <p14:tracePt t="124171" x="7639050" y="5608638"/>
          <p14:tracePt t="124249" x="7621588" y="5608638"/>
          <p14:tracePt t="124273" x="7602538" y="5608638"/>
          <p14:tracePt t="124289" x="7585075" y="5608638"/>
          <p14:tracePt t="124297" x="7575550" y="5608638"/>
          <p14:tracePt t="124305" x="7558088" y="5589588"/>
          <p14:tracePt t="124313" x="7539038" y="5581650"/>
          <p14:tracePt t="124322" x="7521575" y="5572125"/>
          <p14:tracePt t="124329" x="7475538" y="5562600"/>
          <p14:tracePt t="124337" x="7448550" y="5535613"/>
          <p14:tracePt t="124346" x="7402513" y="5526088"/>
          <p14:tracePt t="124354" x="7348538" y="5526088"/>
          <p14:tracePt t="124363" x="7283450" y="5508625"/>
          <p14:tracePt t="124369" x="7229475" y="5481638"/>
          <p14:tracePt t="124377" x="7138988" y="5481638"/>
          <p14:tracePt t="124385" x="7037388" y="5462588"/>
          <p14:tracePt t="124393" x="6983413" y="5453063"/>
          <p14:tracePt t="124401" x="6900863" y="5445125"/>
          <p14:tracePt t="124409" x="6827838" y="5416550"/>
          <p14:tracePt t="124419" x="6783388" y="5408613"/>
          <p14:tracePt t="124425" x="6727825" y="5408613"/>
          <p14:tracePt t="124433" x="6681788" y="5399088"/>
          <p14:tracePt t="124442" x="6627813" y="5380038"/>
          <p14:tracePt t="124452" x="6581775" y="5362575"/>
          <p14:tracePt t="124458" x="6573838" y="5362575"/>
          <p14:tracePt t="124467" x="6537325" y="5343525"/>
          <p14:tracePt t="124473" x="6500813" y="5335588"/>
          <p14:tracePt t="124484" x="6464300" y="5307013"/>
          <p14:tracePt t="124489" x="6418263" y="5289550"/>
          <p14:tracePt t="124498" x="6372225" y="5280025"/>
          <p14:tracePt t="124505" x="6345238" y="5243513"/>
          <p14:tracePt t="124514" x="6299200" y="5226050"/>
          <p14:tracePt t="124521" x="6235700" y="5180013"/>
          <p14:tracePt t="124530" x="6172200" y="5143500"/>
          <p14:tracePt t="124537" x="6116638" y="5097463"/>
          <p14:tracePt t="124547" x="6053138" y="5024438"/>
          <p14:tracePt t="124553" x="5999163" y="4979988"/>
          <p14:tracePt t="124563" x="5943600" y="4897438"/>
          <p14:tracePt t="124569" x="5889625" y="4814888"/>
          <p14:tracePt t="124579" x="5834063" y="4714875"/>
          <p14:tracePt t="124585" x="5780088" y="4614863"/>
          <p14:tracePt t="124593" x="5753100" y="4532313"/>
          <p14:tracePt t="124602" x="5697538" y="4441825"/>
          <p14:tracePt t="124609" x="5680075" y="4359275"/>
          <p14:tracePt t="124617" x="5643563" y="4249738"/>
          <p14:tracePt t="124625" x="5624513" y="4167188"/>
          <p14:tracePt t="124633" x="5588000" y="4057650"/>
          <p14:tracePt t="124641" x="5588000" y="3967163"/>
          <p14:tracePt t="124650" x="5570538" y="3884613"/>
          <p14:tracePt t="124657" x="5570538" y="3775075"/>
          <p14:tracePt t="124667" x="5570538" y="3684588"/>
          <p14:tracePt t="124673" x="5570538" y="3592513"/>
          <p14:tracePt t="124683" x="5570538" y="3502025"/>
          <p14:tracePt t="124689" x="5570538" y="3429000"/>
          <p14:tracePt t="124698" x="5570538" y="3338513"/>
          <p14:tracePt t="124705" x="5570538" y="3255963"/>
          <p14:tracePt t="124713" x="5570538" y="3200400"/>
          <p14:tracePt t="124721" x="5588000" y="3127375"/>
          <p14:tracePt t="124729" x="5597525" y="3063875"/>
          <p14:tracePt t="124737" x="5643563" y="2982913"/>
          <p14:tracePt t="124746" x="5653088" y="2927350"/>
          <p14:tracePt t="124753" x="5680075" y="2844800"/>
          <p14:tracePt t="124776" x="5743575" y="2698750"/>
          <p14:tracePt t="124780" x="5797550" y="2617788"/>
          <p14:tracePt t="124785" x="5843588" y="2525713"/>
          <p14:tracePt t="124798" x="5880100" y="2471738"/>
          <p14:tracePt t="124801" x="5943600" y="2389188"/>
          <p14:tracePt t="124809" x="5980113" y="2343150"/>
          <p14:tracePt t="124818" x="6035675" y="2262188"/>
          <p14:tracePt t="124825" x="6089650" y="2197100"/>
          <p14:tracePt t="124833" x="6135688" y="2160588"/>
          <p14:tracePt t="124841" x="6199188" y="2097088"/>
          <p14:tracePt t="124850" x="6272213" y="2043113"/>
          <p14:tracePt t="124857" x="6299200" y="2006600"/>
          <p14:tracePt t="124865" x="6362700" y="1970088"/>
          <p14:tracePt t="124874" x="6427788" y="1943100"/>
          <p14:tracePt t="124881" x="6481763" y="1933575"/>
          <p14:tracePt t="124889" x="6545263" y="1897063"/>
          <p14:tracePt t="124897" x="6610350" y="1870075"/>
          <p14:tracePt t="124905" x="6691313" y="1841500"/>
          <p14:tracePt t="124915" x="6737350" y="1833563"/>
          <p14:tracePt t="124921" x="6791325" y="1824038"/>
          <p14:tracePt t="124930" x="6856413" y="1814513"/>
          <p14:tracePt t="124937" x="6910388" y="1787525"/>
          <p14:tracePt t="124947" x="6956425" y="1778000"/>
          <p14:tracePt t="124954" x="7010400" y="1760538"/>
          <p14:tracePt t="124962" x="7056438" y="1751013"/>
          <p14:tracePt t="124969" x="7110413" y="1751013"/>
          <p14:tracePt t="124981" x="7146925" y="1751013"/>
          <p14:tracePt t="124985" x="7175500" y="1751013"/>
          <p14:tracePt t="124993" x="7192963" y="1751013"/>
          <p14:tracePt t="125001" x="7212013" y="1751013"/>
          <p14:tracePt t="125010" x="7219950" y="1751013"/>
          <p14:tracePt t="125017" x="7256463" y="1751013"/>
          <p14:tracePt t="125025" x="7275513" y="1751013"/>
          <p14:tracePt t="125033" x="7319963" y="1797050"/>
          <p14:tracePt t="125043" x="7339013" y="1814513"/>
          <p14:tracePt t="125049" x="7375525" y="1860550"/>
          <p14:tracePt t="125057" x="7392988" y="1897063"/>
          <p14:tracePt t="125066" x="7429500" y="1943100"/>
          <p14:tracePt t="125074" x="7448550" y="1960563"/>
          <p14:tracePt t="125081" x="7494588" y="2033588"/>
          <p14:tracePt t="125089" x="7502525" y="2060575"/>
          <p14:tracePt t="125098" x="7539038" y="2125663"/>
          <p14:tracePt t="125105" x="7567613" y="2170113"/>
          <p14:tracePt t="125115" x="7585075" y="2243138"/>
          <p14:tracePt t="125121" x="7612063" y="2289175"/>
          <p14:tracePt t="125129" x="7621588" y="2352675"/>
          <p14:tracePt t="125137" x="7658100" y="2416175"/>
          <p14:tracePt t="125146" x="7675563" y="2471738"/>
          <p14:tracePt t="125153" x="7685088" y="2535238"/>
          <p14:tracePt t="125163" x="7694613" y="2589213"/>
          <p14:tracePt t="125169" x="7740650" y="2671763"/>
          <p14:tracePt t="125178" x="7740650" y="2727325"/>
          <p14:tracePt t="125185" x="7740650" y="2800350"/>
          <p14:tracePt t="125200" x="7748588" y="2863850"/>
          <p14:tracePt t="125202" x="7748588" y="2954338"/>
          <p14:tracePt t="125209" x="7758113" y="3027363"/>
          <p14:tracePt t="125217" x="7758113" y="3127375"/>
          <p14:tracePt t="125225" x="7758113" y="3219450"/>
          <p14:tracePt t="125234" x="7794625" y="3328988"/>
          <p14:tracePt t="125241" x="7794625" y="3419475"/>
          <p14:tracePt t="125250" x="7794625" y="3511550"/>
          <p14:tracePt t="125257" x="7794625" y="3621088"/>
          <p14:tracePt t="125266" x="7794625" y="3730625"/>
          <p14:tracePt t="125273" x="7794625" y="3840163"/>
          <p14:tracePt t="125282" x="7794625" y="3930650"/>
          <p14:tracePt t="125292" x="7794625" y="4049713"/>
          <p14:tracePt t="125297" x="7794625" y="4122738"/>
          <p14:tracePt t="125305" x="7794625" y="4213225"/>
          <p14:tracePt t="125313" x="7785100" y="4303713"/>
          <p14:tracePt t="125321" x="7777163" y="4368800"/>
          <p14:tracePt t="125329" x="7767638" y="4422775"/>
          <p14:tracePt t="125339" x="7740650" y="4486275"/>
          <p14:tracePt t="125346" x="7731125" y="4514850"/>
          <p14:tracePt t="125353" x="7721600" y="4541838"/>
          <p14:tracePt t="125365" x="7704138" y="4587875"/>
          <p14:tracePt t="125372" x="7675563" y="4624388"/>
          <p14:tracePt t="125378" x="7667625" y="4641850"/>
          <p14:tracePt t="125387" x="7648575" y="4668838"/>
          <p14:tracePt t="125393" x="7612063" y="4697413"/>
          <p14:tracePt t="125401" x="7585075" y="4724400"/>
          <p14:tracePt t="125409" x="7539038" y="4768850"/>
          <p14:tracePt t="125417" x="7494588" y="4805363"/>
          <p14:tracePt t="125425" x="7458075" y="4824413"/>
          <p14:tracePt t="125433" x="7402513" y="4870450"/>
          <p14:tracePt t="125441" x="7319963" y="4914900"/>
          <p14:tracePt t="125450" x="7256463" y="4951413"/>
          <p14:tracePt t="125457" x="7192963" y="4987925"/>
          <p14:tracePt t="125465" x="7092950" y="5033963"/>
          <p14:tracePt t="125475" x="7010400" y="5070475"/>
          <p14:tracePt t="125486" x="6937375" y="5097463"/>
          <p14:tracePt t="125489" x="6856413" y="5133975"/>
          <p14:tracePt t="125497" x="6791325" y="5153025"/>
          <p14:tracePt t="125506" x="6737350" y="5160963"/>
          <p14:tracePt t="125514" x="6673850" y="5189538"/>
          <p14:tracePt t="125521" x="6645275" y="5189538"/>
          <p14:tracePt t="125530" x="6627813" y="5189538"/>
          <p14:tracePt t="125537" x="6581775" y="5189538"/>
          <p14:tracePt t="125546" x="6554788" y="5189538"/>
          <p14:tracePt t="125553" x="6537325" y="5189538"/>
          <p14:tracePt t="125563" x="6508750" y="5189538"/>
          <p14:tracePt t="125569" x="6481763" y="5170488"/>
          <p14:tracePt t="125578" x="6418263" y="5133975"/>
          <p14:tracePt t="125585" x="6391275" y="5116513"/>
          <p14:tracePt t="125593" x="6354763" y="5089525"/>
          <p14:tracePt t="125601" x="6308725" y="5053013"/>
          <p14:tracePt t="125609" x="6262688" y="4997450"/>
          <p14:tracePt t="125618" x="6254750" y="4970463"/>
          <p14:tracePt t="125625" x="6218238" y="4914900"/>
          <p14:tracePt t="125634" x="6189663" y="4870450"/>
          <p14:tracePt t="125641" x="6153150" y="4824413"/>
          <p14:tracePt t="125651" x="6126163" y="4741863"/>
          <p14:tracePt t="125658" x="6116638" y="4714875"/>
          <p14:tracePt t="125668" x="6099175" y="4651375"/>
          <p14:tracePt t="125673" x="6072188" y="4587875"/>
          <p14:tracePt t="125683" x="6062663" y="4495800"/>
          <p14:tracePt t="125689" x="6035675" y="4422775"/>
          <p14:tracePt t="125698" x="6016625" y="4340225"/>
          <p14:tracePt t="125705" x="6007100" y="4268788"/>
          <p14:tracePt t="125716" x="5999163" y="4167188"/>
          <p14:tracePt t="125721" x="5962650" y="4076700"/>
          <p14:tracePt t="125733" x="5953125" y="3984625"/>
          <p14:tracePt t="125737" x="5935663" y="3867150"/>
          <p14:tracePt t="125746" x="5926138" y="3757613"/>
          <p14:tracePt t="125753" x="5926138" y="3665538"/>
          <p14:tracePt t="125762" x="5899150" y="3548063"/>
          <p14:tracePt t="125770" x="5880100" y="3475038"/>
          <p14:tracePt t="125779" x="5870575" y="3402013"/>
          <p14:tracePt t="125785" x="5870575" y="3338513"/>
          <p14:tracePt t="125793" x="5870575" y="3282950"/>
          <p14:tracePt t="125801" x="5870575" y="3228975"/>
          <p14:tracePt t="125809" x="5870575" y="3192463"/>
          <p14:tracePt t="125818" x="5870575" y="3146425"/>
          <p14:tracePt t="125825" x="5870575" y="3119438"/>
          <p14:tracePt t="125833" x="5870575" y="3073400"/>
          <p14:tracePt t="125841" x="5870575" y="3046413"/>
          <p14:tracePt t="125850" x="5870575" y="3017838"/>
          <p14:tracePt t="125857" x="5870575" y="2982913"/>
          <p14:tracePt t="125865" x="5870575" y="2946400"/>
          <p14:tracePt t="125873" x="5870575" y="2917825"/>
          <p14:tracePt t="125881" x="5870575" y="2881313"/>
          <p14:tracePt t="125889" x="5870575" y="2836863"/>
          <p14:tracePt t="125897" x="5880100" y="2790825"/>
          <p14:tracePt t="125905" x="5899150" y="2735263"/>
          <p14:tracePt t="125914" x="5907088" y="2671763"/>
          <p14:tracePt t="125921" x="5943600" y="2625725"/>
          <p14:tracePt t="125930" x="5972175" y="2544763"/>
          <p14:tracePt t="125937" x="6007100" y="2498725"/>
          <p14:tracePt t="125949" x="6026150" y="2452688"/>
          <p14:tracePt t="125953" x="6062663" y="2389188"/>
          <p14:tracePt t="125964" x="6099175" y="2343150"/>
          <p14:tracePt t="125983" x="6153150" y="2279650"/>
          <p14:tracePt t="125986" x="6181725" y="2252663"/>
          <p14:tracePt t="125995" x="6218238" y="2233613"/>
          <p14:tracePt t="126002" x="6235700" y="2206625"/>
          <p14:tracePt t="126013" x="6254750" y="2189163"/>
          <p14:tracePt t="126018" x="6272213" y="2179638"/>
          <p14:tracePt t="126025" x="6291263" y="2160588"/>
          <p14:tracePt t="126034" x="6326188" y="2143125"/>
          <p14:tracePt t="126047" x="6345238" y="2125663"/>
          <p14:tracePt t="126050" x="6391275" y="2097088"/>
          <p14:tracePt t="126067" x="6427788" y="2089150"/>
          <p14:tracePt t="126073" x="6454775" y="2079625"/>
          <p14:tracePt t="126081" x="6481763" y="2052638"/>
          <p14:tracePt t="126090" x="6500813" y="2033588"/>
          <p14:tracePt t="126098" x="6527800" y="2024063"/>
          <p14:tracePt t="126107" x="6573838" y="1987550"/>
          <p14:tracePt t="126115" x="6618288" y="1979613"/>
          <p14:tracePt t="126121" x="6664325" y="1943100"/>
          <p14:tracePt t="126131" x="6691313" y="1933575"/>
          <p14:tracePt t="126137" x="6737350" y="1924050"/>
          <p14:tracePt t="126146" x="6783388" y="1914525"/>
          <p14:tracePt t="126153" x="6846888" y="1878013"/>
          <p14:tracePt t="126163" x="6864350" y="1870075"/>
          <p14:tracePt t="126169" x="6900863" y="1870075"/>
          <p14:tracePt t="126179" x="6919913" y="1860550"/>
          <p14:tracePt t="126185" x="6937375" y="1860550"/>
          <p14:tracePt t="126193" x="6956425" y="1860550"/>
          <p14:tracePt t="126201" x="7000875" y="1860550"/>
          <p14:tracePt t="126209" x="7010400" y="1860550"/>
          <p14:tracePt t="126218" x="7056438" y="1860550"/>
          <p14:tracePt t="126225" x="7092950" y="1860550"/>
          <p14:tracePt t="126233" x="7146925" y="1860550"/>
          <p14:tracePt t="126244" x="7192963" y="1860550"/>
          <p14:tracePt t="126251" x="7265988" y="1897063"/>
          <p14:tracePt t="126262" x="7329488" y="1906588"/>
          <p14:tracePt t="126267" x="7402513" y="1951038"/>
          <p14:tracePt t="126273" x="7448550" y="1970088"/>
          <p14:tracePt t="126281" x="7531100" y="2016125"/>
          <p14:tracePt t="126289" x="7558088" y="2024063"/>
          <p14:tracePt t="126297" x="7594600" y="2043113"/>
          <p14:tracePt t="126309" x="7639050" y="2079625"/>
          <p14:tracePt t="126313" x="7648575" y="2089150"/>
          <p14:tracePt t="126323" x="7667625" y="2089150"/>
          <p14:tracePt t="126331" x="7685088" y="2116138"/>
          <p14:tracePt t="126338" x="7694613" y="2116138"/>
          <p14:tracePt t="126346" x="7694613" y="2133600"/>
          <p14:tracePt t="126353" x="7694613" y="2152650"/>
          <p14:tracePt t="126363" x="7712075" y="2189163"/>
          <p14:tracePt t="126369" x="7721600" y="2206625"/>
          <p14:tracePt t="126379" x="7740650" y="2233613"/>
          <p14:tracePt t="126386" x="7748588" y="2262188"/>
          <p14:tracePt t="126393" x="7748588" y="2306638"/>
          <p14:tracePt t="126401" x="7785100" y="2352675"/>
          <p14:tracePt t="126409" x="7794625" y="2408238"/>
          <p14:tracePt t="126418" x="7804150" y="2471738"/>
          <p14:tracePt t="126425" x="7840663" y="2535238"/>
          <p14:tracePt t="126433" x="7858125" y="2589213"/>
          <p14:tracePt t="126441" x="7867650" y="2671763"/>
          <p14:tracePt t="126450" x="7894638" y="2744788"/>
          <p14:tracePt t="126458" x="7904163" y="2827338"/>
          <p14:tracePt t="126465" x="7921625" y="2881313"/>
          <p14:tracePt t="126473" x="7931150" y="2963863"/>
          <p14:tracePt t="126481" x="7986713" y="3063875"/>
          <p14:tracePt t="126490" x="8004175" y="3136900"/>
          <p14:tracePt t="126499" x="8040688" y="3219450"/>
          <p14:tracePt t="126506" x="8050213" y="3273425"/>
          <p14:tracePt t="126517" x="8096250" y="3375025"/>
          <p14:tracePt t="126522" x="8104188" y="3419475"/>
          <p14:tracePt t="126530" x="8104188" y="3492500"/>
          <p14:tracePt t="126537" x="8123238" y="3548063"/>
          <p14:tracePt t="126547" x="8123238" y="3602038"/>
          <p14:tracePt t="126554" x="8123238" y="3638550"/>
          <p14:tracePt t="126564" x="8123238" y="3675063"/>
          <p14:tracePt t="126570" x="8123238" y="3721100"/>
          <p14:tracePt t="126581" x="8123238" y="3757613"/>
          <p14:tracePt t="126585" x="8123238" y="3775075"/>
          <p14:tracePt t="126593" x="8123238" y="3821113"/>
          <p14:tracePt t="126603" x="8123238" y="3857625"/>
          <p14:tracePt t="126609" x="8123238" y="3884613"/>
          <p14:tracePt t="126617" x="8123238" y="3940175"/>
          <p14:tracePt t="126626" x="8123238" y="3984625"/>
          <p14:tracePt t="126634" x="8123238" y="4040188"/>
          <p14:tracePt t="126641" x="8123238" y="4094163"/>
          <p14:tracePt t="126650" x="8123238" y="4149725"/>
          <p14:tracePt t="126657" x="8123238" y="4222750"/>
          <p14:tracePt t="126668" x="8123238" y="4313238"/>
          <p14:tracePt t="126673" x="8123238" y="4386263"/>
          <p14:tracePt t="126682" x="8123238" y="4449763"/>
          <p14:tracePt t="126689" x="8123238" y="4522788"/>
          <p14:tracePt t="126698" x="8104188" y="4587875"/>
          <p14:tracePt t="126707" x="8104188" y="4641850"/>
          <p14:tracePt t="126720" x="8077200" y="4687888"/>
          <p14:tracePt t="126724" x="8067675" y="4760913"/>
          <p14:tracePt t="126735" x="8031163" y="4805363"/>
          <p14:tracePt t="126737" x="8013700" y="4824413"/>
          <p14:tracePt t="126746" x="8013700" y="4841875"/>
          <p14:tracePt t="126754" x="7994650" y="4860925"/>
          <p14:tracePt t="126764" x="7986713" y="4870450"/>
          <p14:tracePt t="126779" x="7967663" y="4878388"/>
          <p14:tracePt t="126785" x="7958138" y="4878388"/>
          <p14:tracePt t="126794" x="7931150" y="4906963"/>
          <p14:tracePt t="126802" x="7913688" y="4914900"/>
          <p14:tracePt t="126809" x="7894638" y="4924425"/>
          <p14:tracePt t="126818" x="7850188" y="4951413"/>
          <p14:tracePt t="126825" x="7804150" y="4970463"/>
          <p14:tracePt t="126835" x="7740650" y="5006975"/>
          <p14:tracePt t="126841" x="7712075" y="5033963"/>
          <p14:tracePt t="126849" x="7639050" y="5080000"/>
          <p14:tracePt t="126857" x="7594600" y="5106988"/>
          <p14:tracePt t="126866" x="7494588" y="5143500"/>
          <p14:tracePt t="126873" x="7448550" y="5180013"/>
          <p14:tracePt t="126881" x="7366000" y="5216525"/>
          <p14:tracePt t="126889" x="7283450" y="5243513"/>
          <p14:tracePt t="126897" x="7239000" y="5270500"/>
          <p14:tracePt t="126905" x="7165975" y="5299075"/>
          <p14:tracePt t="126915" x="7119938" y="5316538"/>
          <p14:tracePt t="126921" x="7092950" y="5316538"/>
          <p14:tracePt t="126930" x="7046913" y="5326063"/>
          <p14:tracePt t="126937" x="7010400" y="5326063"/>
          <p14:tracePt t="126946" x="6992938" y="5326063"/>
          <p14:tracePt t="126953" x="6946900" y="5326063"/>
          <p14:tracePt t="126965" x="6910388" y="5326063"/>
          <p14:tracePt t="126969" x="6892925" y="5326063"/>
          <p14:tracePt t="126982" x="6864350" y="5326063"/>
          <p14:tracePt t="126986" x="6837363" y="5316538"/>
          <p14:tracePt t="126994" x="6800850" y="5307013"/>
          <p14:tracePt t="127002" x="6773863" y="5299075"/>
          <p14:tracePt t="127009" x="6737350" y="5289550"/>
          <p14:tracePt t="127018" x="6718300" y="5280025"/>
          <p14:tracePt t="127027" x="6700838" y="5270500"/>
          <p14:tracePt t="127035" x="6691313" y="5262563"/>
          <p14:tracePt t="127052" x="6681788" y="5262563"/>
          <p14:tracePt t="127065" x="6654800" y="5253038"/>
          <p14:tracePt t="127113" x="6600825" y="5233988"/>
          <p14:tracePt t="127123" x="6581775" y="5226050"/>
          <p14:tracePt t="127129" x="6554788" y="5197475"/>
          <p14:tracePt t="127137" x="6508750" y="5180013"/>
          <p14:tracePt t="127146" x="6481763" y="5160963"/>
          <p14:tracePt t="127154" x="6435725" y="5153025"/>
          <p14:tracePt t="127163" x="6408738" y="5126038"/>
          <p14:tracePt t="127169" x="6399213" y="5126038"/>
          <p14:tracePt t="127187" x="6354763" y="5106988"/>
          <p14:tracePt t="127196" x="6335713" y="5106988"/>
          <p14:tracePt t="127202" x="6318250" y="5097463"/>
          <p14:tracePt t="127217" x="6308725" y="5097463"/>
          <p14:tracePt t="127225" x="6281738" y="5097463"/>
          <p14:tracePt t="127234" x="6262688" y="5080000"/>
          <p14:tracePt t="127241" x="6254750" y="5070475"/>
          <p14:tracePt t="127250" x="6226175" y="5070475"/>
          <p14:tracePt t="127257" x="6226175" y="5060950"/>
          <p14:tracePt t="127265" x="6181725" y="5043488"/>
          <p14:tracePt t="127273" x="6181725" y="5033963"/>
          <p14:tracePt t="127281" x="6153150" y="5024438"/>
          <p14:tracePt t="127289" x="6116638" y="5016500"/>
          <p14:tracePt t="127297" x="6099175" y="5006975"/>
          <p14:tracePt t="127310" x="6089650" y="4997450"/>
          <p14:tracePt t="127317" x="6089650" y="4987925"/>
          <p14:tracePt t="127324" x="6035675" y="4960938"/>
          <p14:tracePt t="127330" x="6026150" y="4951413"/>
          <p14:tracePt t="127338" x="6016625" y="4943475"/>
          <p14:tracePt t="127346" x="5999163" y="4933950"/>
          <p14:tracePt t="127353" x="5999163" y="4924425"/>
          <p14:tracePt t="127363" x="5980113" y="4906963"/>
          <p14:tracePt t="127369" x="5962650" y="4897438"/>
          <p14:tracePt t="127379" x="5953125" y="4887913"/>
          <p14:tracePt t="127393" x="5935663" y="4878388"/>
          <p14:tracePt t="127402" x="5926138" y="4870450"/>
          <p14:tracePt t="127410" x="5916613" y="4870450"/>
          <p14:tracePt t="127425" x="5907088" y="4860925"/>
          <p14:tracePt t="127441" x="5899150" y="4851400"/>
          <p14:tracePt t="127457" x="5899150" y="4841875"/>
          <p14:tracePt t="127481" x="5880100" y="4824413"/>
          <p14:tracePt t="128297" x="5870575" y="4824413"/>
          <p14:tracePt t="128305" x="5843588" y="4841875"/>
          <p14:tracePt t="128322" x="5834063" y="4851400"/>
          <p14:tracePt t="128329" x="5826125" y="4860925"/>
          <p14:tracePt t="128338" x="5816600" y="4860925"/>
          <p14:tracePt t="128346" x="5789613" y="4870450"/>
          <p14:tracePt t="128353" x="5761038" y="4887913"/>
          <p14:tracePt t="128363" x="5734050" y="4914900"/>
          <p14:tracePt t="128369" x="5661025" y="4970463"/>
          <p14:tracePt t="128379" x="5570538" y="4997450"/>
          <p14:tracePt t="128385" x="5478463" y="5006975"/>
          <p14:tracePt t="128393" x="5360988" y="5070475"/>
          <p14:tracePt t="128401" x="5214938" y="5080000"/>
          <p14:tracePt t="128409" x="5049838" y="5116513"/>
          <p14:tracePt t="128418" x="4876800" y="5143500"/>
          <p14:tracePt t="128425" x="4695825" y="5160963"/>
          <p14:tracePt t="128433" x="4503738" y="5160963"/>
          <p14:tracePt t="128441" x="4340225" y="5160963"/>
          <p14:tracePt t="128451" x="4157663" y="5160963"/>
          <p14:tracePt t="128457" x="3992563" y="5160963"/>
          <p14:tracePt t="128466" x="3846513" y="5160963"/>
          <p14:tracePt t="128474" x="3756025" y="5160963"/>
          <p14:tracePt t="128486" x="3636963" y="5189538"/>
          <p14:tracePt t="128490" x="3563938" y="5197475"/>
          <p14:tracePt t="128500" x="3527425" y="5197475"/>
          <p14:tracePt t="128506" x="3509963" y="5207000"/>
          <p14:tracePt t="128514" x="3473450" y="5216525"/>
          <p14:tracePt t="128521" x="3427413" y="5243513"/>
          <p14:tracePt t="128530" x="3409950" y="5253038"/>
          <p14:tracePt t="128537" x="3354388" y="5270500"/>
          <p14:tracePt t="128545" x="3290888" y="5307013"/>
          <p14:tracePt t="128553" x="3236913" y="5326063"/>
          <p14:tracePt t="128563" x="3154363" y="5362575"/>
          <p14:tracePt t="128569" x="3108325" y="5389563"/>
          <p14:tracePt t="128579" x="3008313" y="5426075"/>
          <p14:tracePt t="128585" x="2962275" y="5453063"/>
          <p14:tracePt t="128593" x="2871788" y="5462588"/>
          <p14:tracePt t="128601" x="2808288" y="5489575"/>
          <p14:tracePt t="128609" x="2781300" y="5499100"/>
          <p14:tracePt t="128617" x="2735263" y="5508625"/>
          <p14:tracePt t="128625" x="2708275" y="5508625"/>
          <p14:tracePt t="128634" x="2698750" y="5518150"/>
          <p14:tracePt t="128641" x="2689225" y="5518150"/>
          <p14:tracePt t="128649" x="2679700" y="5518150"/>
          <p14:tracePt t="128658" x="2671763" y="5518150"/>
          <p14:tracePt t="128665" x="2662238" y="5526088"/>
          <p14:tracePt t="128673" x="2652713" y="5535613"/>
          <p14:tracePt t="128689" x="2643188" y="5535613"/>
          <p14:tracePt t="128698" x="2625725" y="5535613"/>
          <p14:tracePt t="128705" x="2616200" y="5535613"/>
          <p14:tracePt t="128715" x="2589213" y="5545138"/>
          <p14:tracePt t="128721" x="2570163" y="5545138"/>
          <p14:tracePt t="128731" x="2552700" y="5554663"/>
          <p14:tracePt t="128737" x="2533650" y="5554663"/>
          <p14:tracePt t="128746" x="2506663" y="5581650"/>
          <p14:tracePt t="128754" x="2479675" y="5589588"/>
          <p14:tracePt t="128763" x="2470150" y="5589588"/>
          <p14:tracePt t="128769" x="2443163" y="5599113"/>
          <p14:tracePt t="128779" x="2425700" y="5599113"/>
          <p14:tracePt t="128785" x="2397125" y="5608638"/>
          <p14:tracePt t="128793" x="2389188" y="5608638"/>
          <p14:tracePt t="128802" x="2379663" y="5608638"/>
          <p14:tracePt t="128813" x="2370138" y="5608638"/>
          <p14:tracePt t="128930" x="2360613" y="5608638"/>
          <p14:tracePt t="128955" x="2360613" y="5599113"/>
          <p14:tracePt t="129011" x="2360613" y="5589588"/>
          <p14:tracePt t="129034" x="2360613" y="5581650"/>
          <p14:tracePt t="129186" x="2360613" y="5562600"/>
          <p14:tracePt t="129201" x="2360613" y="5554663"/>
          <p14:tracePt t="129209" x="2360613" y="5545138"/>
          <p14:tracePt t="129218" x="2343150" y="5518150"/>
          <p14:tracePt t="129225" x="2343150" y="5508625"/>
          <p14:tracePt t="129234" x="2333625" y="5499100"/>
          <p14:tracePt t="129241" x="2324100" y="5489575"/>
          <p14:tracePt t="129250" x="2306638" y="5453063"/>
          <p14:tracePt t="129257" x="2297113" y="5445125"/>
          <p14:tracePt t="129266" x="2287588" y="5435600"/>
          <p14:tracePt t="129273" x="2279650" y="5435600"/>
          <p14:tracePt t="129282" x="2270125" y="5426075"/>
          <p14:tracePt t="129393" x="2260600" y="5416550"/>
          <p14:tracePt t="129401" x="2251075" y="5408613"/>
          <p14:tracePt t="129417" x="2251075" y="5380038"/>
          <p14:tracePt t="129425" x="2243138" y="5362575"/>
          <p14:tracePt t="129435" x="2233613" y="5335588"/>
          <p14:tracePt t="129441" x="2233613" y="5316538"/>
          <p14:tracePt t="129450" x="2233613" y="5289550"/>
          <p14:tracePt t="129457" x="2214563" y="5253038"/>
          <p14:tracePt t="129466" x="2214563" y="5233988"/>
          <p14:tracePt t="129473" x="2206625" y="5197475"/>
          <p14:tracePt t="129481" x="2206625" y="5189538"/>
          <p14:tracePt t="129489" x="2206625" y="5180013"/>
          <p14:tracePt t="129498" x="2206625" y="5170488"/>
          <p14:tracePt t="129505" x="2206625" y="5153025"/>
          <p14:tracePt t="129609" x="2187575" y="5126038"/>
          <p14:tracePt t="129617" x="2187575" y="5106988"/>
          <p14:tracePt t="129625" x="2160588" y="5080000"/>
          <p14:tracePt t="129634" x="2143125" y="5033963"/>
          <p14:tracePt t="129642" x="2133600" y="5006975"/>
          <p14:tracePt t="129651" x="2097088" y="4943475"/>
          <p14:tracePt t="129658" x="2087563" y="4914900"/>
          <p14:tracePt t="129671" x="2078038" y="4860925"/>
          <p14:tracePt t="129673" x="2041525" y="4814888"/>
          <p14:tracePt t="129682" x="1997075" y="4732338"/>
          <p14:tracePt t="129689" x="1978025" y="4697413"/>
          <p14:tracePt t="129698" x="1931988" y="4624388"/>
          <p14:tracePt t="129705" x="1924050" y="4605338"/>
          <p14:tracePt t="129713" x="1914525" y="4587875"/>
          <p14:tracePt t="129722" x="1878013" y="4541838"/>
          <p14:tracePt t="129729" x="1878013" y="4532313"/>
          <p14:tracePt t="129737" x="1868488" y="4514850"/>
          <p14:tracePt t="129753" x="1860550" y="4495800"/>
          <p14:tracePt t="129825" x="1851025" y="4495800"/>
          <p14:tracePt t="129834" x="1824038" y="4468813"/>
          <p14:tracePt t="129843" x="1814513" y="4441825"/>
          <p14:tracePt t="129851" x="1804988" y="4441825"/>
          <p14:tracePt t="129857" x="1787525" y="4422775"/>
          <p14:tracePt t="129866" x="1768475" y="4405313"/>
          <p14:tracePt t="129873" x="1751013" y="4368800"/>
          <p14:tracePt t="129884" x="1722438" y="4340225"/>
          <p14:tracePt t="129894" x="1704975" y="4303713"/>
          <p14:tracePt t="129899" x="1677988" y="4276725"/>
          <p14:tracePt t="129905" x="1649413" y="4232275"/>
          <p14:tracePt t="129914" x="1641475" y="4176713"/>
          <p14:tracePt t="129921" x="1622425" y="4140200"/>
          <p14:tracePt t="129930" x="1612900" y="4113213"/>
          <p14:tracePt t="129937" x="1604963" y="4086225"/>
          <p14:tracePt t="129946" x="1585913" y="4049713"/>
          <p14:tracePt t="129953" x="1585913" y="4021138"/>
          <p14:tracePt t="129963" x="1568450" y="4003675"/>
          <p14:tracePt t="129969" x="1558925" y="3984625"/>
          <p14:tracePt t="129985" x="1558925" y="3976688"/>
          <p14:tracePt t="130009" x="1558925" y="3967163"/>
          <p14:tracePt t="130034" x="1558925" y="3948113"/>
          <p14:tracePt t="130059" x="1558925" y="3940175"/>
          <p14:tracePt t="130077" x="1558925" y="3930650"/>
          <p14:tracePt t="130089" x="1558925" y="3894138"/>
          <p14:tracePt t="130098" x="1558925" y="3867150"/>
          <p14:tracePt t="130105" x="1558925" y="3857625"/>
          <p14:tracePt t="130113" x="1558925" y="3848100"/>
          <p14:tracePt t="130121" x="1549400" y="3830638"/>
          <p14:tracePt t="130130" x="1531938" y="3794125"/>
          <p14:tracePt t="130137" x="1522413" y="3784600"/>
          <p14:tracePt t="130146" x="1512888" y="3767138"/>
          <p14:tracePt t="130169" x="1495425" y="3748088"/>
          <p14:tracePt t="130179" x="1476375" y="3738563"/>
          <p14:tracePt t="130185" x="1458913" y="3730625"/>
          <p14:tracePt t="130195" x="1431925" y="3721100"/>
          <p14:tracePt t="130201" x="1403350" y="3721100"/>
          <p14:tracePt t="130209" x="1395413" y="3721100"/>
          <p14:tracePt t="130218" x="1385888" y="3721100"/>
          <p14:tracePt t="130225" x="1349375" y="3702050"/>
          <p14:tracePt t="130233" x="1339850" y="3702050"/>
          <p14:tracePt t="130241" x="1322388" y="3694113"/>
          <p14:tracePt t="130249" x="1312863" y="3694113"/>
          <p14:tracePt t="130257" x="1303338" y="3694113"/>
          <p14:tracePt t="130266" x="1293813" y="3694113"/>
          <p14:tracePt t="130297" x="1285875" y="3684588"/>
          <p14:tracePt t="130337" x="1276350" y="3684588"/>
          <p14:tracePt t="130345" x="1258888" y="3675063"/>
          <p14:tracePt t="130353" x="1230313" y="3675063"/>
          <p14:tracePt t="130362" x="1203325" y="3675063"/>
          <p14:tracePt t="130369" x="1157288" y="3665538"/>
          <p14:tracePt t="130379" x="1120775" y="3665538"/>
          <p14:tracePt t="130389" x="1093788" y="3657600"/>
          <p14:tracePt t="130393" x="1057275" y="3657600"/>
          <p14:tracePt t="130401" x="1030288" y="3657600"/>
          <p14:tracePt t="130409" x="1011238" y="3629025"/>
          <p14:tracePt t="130578" x="1003300" y="3629025"/>
          <p14:tracePt t="130617" x="1003300" y="3621088"/>
          <p14:tracePt t="130633" x="1003300" y="3602038"/>
          <p14:tracePt t="130641" x="1003300" y="3592513"/>
          <p14:tracePt t="130650" x="1003300" y="3584575"/>
          <p14:tracePt t="130667" x="1003300" y="3575050"/>
          <p14:tracePt t="130673" x="1003300" y="3565525"/>
          <p14:tracePt t="130683" x="1003300" y="3556000"/>
          <p14:tracePt t="130689" x="1003300" y="3548063"/>
          <p14:tracePt t="130697" x="993775" y="3529013"/>
          <p14:tracePt t="130705" x="993775" y="3519488"/>
          <p14:tracePt t="130714" x="993775" y="3511550"/>
          <p14:tracePt t="130721" x="993775" y="3502025"/>
          <p14:tracePt t="130745" x="993775" y="3482975"/>
          <p14:tracePt t="130889" x="974725" y="3465513"/>
          <p14:tracePt t="130905" x="974725" y="3429000"/>
          <p14:tracePt t="130914" x="966788" y="3429000"/>
          <p14:tracePt t="130930" x="966788" y="3411538"/>
          <p14:tracePt t="130937" x="957263" y="3392488"/>
          <p14:tracePt t="131146" x="957263" y="3382963"/>
          <p14:tracePt t="131155" x="930275" y="3346450"/>
          <p14:tracePt t="131163" x="930275" y="3328988"/>
          <p14:tracePt t="131170" x="920750" y="3292475"/>
          <p14:tracePt t="131179" x="920750" y="3273425"/>
          <p14:tracePt t="131185" x="911225" y="3246438"/>
          <p14:tracePt t="131193" x="903288" y="3219450"/>
          <p14:tracePt t="131201" x="903288" y="3200400"/>
          <p14:tracePt t="131209" x="903288" y="3192463"/>
          <p14:tracePt t="131217" x="903288" y="3182938"/>
          <p14:tracePt t="131225" x="903288" y="3173413"/>
          <p14:tracePt t="131339" x="903288" y="3163888"/>
          <p14:tracePt t="131345" x="884238" y="3136900"/>
          <p14:tracePt t="131353" x="874713" y="3119438"/>
          <p14:tracePt t="131361" x="847725" y="3082925"/>
          <p14:tracePt t="131370" x="830263" y="3054350"/>
          <p14:tracePt t="131378" x="830263" y="3027363"/>
          <p14:tracePt t="131386" x="793750" y="2982913"/>
          <p14:tracePt t="131393" x="793750" y="2963863"/>
          <p14:tracePt t="131401" x="774700" y="2936875"/>
          <p14:tracePt t="131409" x="765175" y="2909888"/>
          <p14:tracePt t="131419" x="757238" y="2890838"/>
          <p14:tracePt t="131425" x="757238" y="2881313"/>
          <p14:tracePt t="131435" x="747713" y="2863850"/>
          <p14:tracePt t="131441" x="747713" y="2854325"/>
          <p14:tracePt t="131450" x="728663" y="2836863"/>
          <p14:tracePt t="131457" x="720725" y="2827338"/>
          <p14:tracePt t="131466" x="720725" y="2817813"/>
          <p14:tracePt t="131521" x="711200" y="2817813"/>
          <p14:tracePt t="131594" x="711200" y="2808288"/>
          <p14:tracePt t="131610" x="711200" y="2800350"/>
          <p14:tracePt t="131619" x="711200" y="2781300"/>
          <p14:tracePt t="131626" x="711200" y="2763838"/>
          <p14:tracePt t="131634" x="720725" y="2754313"/>
          <p14:tracePt t="131641" x="728663" y="2744788"/>
          <p14:tracePt t="131649" x="738188" y="2735263"/>
          <p14:tracePt t="131668" x="747713" y="2735263"/>
          <p14:tracePt t="131738" x="757238" y="2727325"/>
          <p14:tracePt t="131747" x="774700" y="2735263"/>
          <p14:tracePt t="131754" x="801688" y="2781300"/>
          <p14:tracePt t="131764" x="838200" y="2827338"/>
          <p14:tracePt t="131769" x="893763" y="2890838"/>
          <p14:tracePt t="131778" x="947738" y="2990850"/>
          <p14:tracePt t="131785" x="984250" y="3036888"/>
          <p14:tracePt t="131793" x="1039813" y="3119438"/>
          <p14:tracePt t="131801" x="1093788" y="3182938"/>
          <p14:tracePt t="131809" x="1120775" y="3246438"/>
          <p14:tracePt t="131817" x="1139825" y="3309938"/>
          <p14:tracePt t="131825" x="1149350" y="3338513"/>
          <p14:tracePt t="131833" x="1149350" y="3355975"/>
          <p14:tracePt t="131913" x="1149350" y="3365500"/>
          <p14:tracePt t="131945" x="1139825" y="3365500"/>
          <p14:tracePt t="131953" x="1130300" y="3355975"/>
          <p14:tracePt t="132137" x="1130300" y="3346450"/>
          <p14:tracePt t="132217" x="1120775" y="3346450"/>
          <p14:tracePt t="132225" x="1112838" y="3346450"/>
          <p14:tracePt t="132234" x="1093788" y="3346450"/>
          <p14:tracePt t="132281" x="1084263" y="3355975"/>
          <p14:tracePt t="132297" x="1066800" y="3365500"/>
          <p14:tracePt t="132305" x="1057275" y="3375025"/>
          <p14:tracePt t="132313" x="1039813" y="3392488"/>
          <p14:tracePt t="132321" x="1030288" y="3402013"/>
          <p14:tracePt t="132330" x="1011238" y="3411538"/>
          <p14:tracePt t="132339" x="993775" y="3419475"/>
          <p14:tracePt t="132345" x="974725" y="3438525"/>
          <p14:tracePt t="132354" x="957263" y="3455988"/>
          <p14:tracePt t="132362" x="947738" y="3465513"/>
          <p14:tracePt t="132369" x="920750" y="3482975"/>
          <p14:tracePt t="132386" x="893763" y="3511550"/>
          <p14:tracePt t="132393" x="874713" y="3529013"/>
          <p14:tracePt t="132402" x="866775" y="3538538"/>
          <p14:tracePt t="132410" x="857250" y="3548063"/>
          <p14:tracePt t="132418" x="847725" y="3565525"/>
          <p14:tracePt t="132425" x="847725" y="3584575"/>
          <p14:tracePt t="132433" x="838200" y="3611563"/>
          <p14:tracePt t="132441" x="838200" y="3629025"/>
          <p14:tracePt t="132450" x="838200" y="3657600"/>
          <p14:tracePt t="132457" x="838200" y="3675063"/>
          <p14:tracePt t="132466" x="838200" y="3702050"/>
          <p14:tracePt t="132473" x="838200" y="3721100"/>
          <p14:tracePt t="132481" x="838200" y="3757613"/>
          <p14:tracePt t="132505" x="838200" y="3767138"/>
          <p14:tracePt t="132713" x="838200" y="3738563"/>
          <p14:tracePt t="132721" x="801688" y="3711575"/>
          <p14:tracePt t="132731" x="784225" y="3702050"/>
          <p14:tracePt t="132737" x="747713" y="3675063"/>
          <p14:tracePt t="132746" x="720725" y="3657600"/>
          <p14:tracePt t="132753" x="674688" y="3621088"/>
          <p14:tracePt t="132762" x="655638" y="3602038"/>
          <p14:tracePt t="132770" x="611188" y="3565525"/>
          <p14:tracePt t="132778" x="592138" y="3548063"/>
          <p14:tracePt t="132785" x="547688" y="3511550"/>
          <p14:tracePt t="132794" x="528638" y="3502025"/>
          <p14:tracePt t="132802" x="519113" y="3492500"/>
          <p14:tracePt t="132809" x="492125" y="3482975"/>
          <p14:tracePt t="132817" x="474663" y="3465513"/>
          <p14:tracePt t="132825" x="465138" y="3455988"/>
          <p14:tracePt t="132833" x="455613" y="3455988"/>
          <p14:tracePt t="132841" x="446088" y="3455988"/>
          <p14:tracePt t="132849" x="438150" y="3446463"/>
          <p14:tracePt t="132873" x="419100" y="3438525"/>
          <p14:tracePt t="132945" x="419100" y="3429000"/>
          <p14:tracePt t="132953" x="419100" y="3419475"/>
          <p14:tracePt t="132962" x="419100" y="3411538"/>
          <p14:tracePt t="132980" x="419100" y="3375025"/>
          <p14:tracePt t="132985" x="419100" y="3355975"/>
          <p14:tracePt t="132999" x="419100" y="3319463"/>
          <p14:tracePt t="133004" x="419100" y="3292475"/>
          <p14:tracePt t="133015" x="419100" y="3273425"/>
          <p14:tracePt t="133017" x="419100" y="3236913"/>
          <p14:tracePt t="133029" x="419100" y="3192463"/>
          <p14:tracePt t="133033" x="419100" y="3136900"/>
          <p14:tracePt t="133047" x="419100" y="3100388"/>
          <p14:tracePt t="133049" x="419100" y="3073400"/>
          <p14:tracePt t="133058" x="419100" y="3017838"/>
          <p14:tracePt t="133066" x="419100" y="2973388"/>
          <p14:tracePt t="133073" x="419100" y="2909888"/>
          <p14:tracePt t="133082" x="419100" y="2844800"/>
          <p14:tracePt t="133089" x="419100" y="2790825"/>
          <p14:tracePt t="133097" x="419100" y="2698750"/>
          <p14:tracePt t="133106" x="419100" y="2625725"/>
          <p14:tracePt t="133114" x="373063" y="2525713"/>
          <p14:tracePt t="133122" x="336550" y="2444750"/>
          <p14:tracePt t="133129" x="301625" y="2379663"/>
          <p14:tracePt t="133137" x="228600" y="2298700"/>
          <p14:tracePt t="133144" x="173038" y="2225675"/>
          <p14:tracePt t="133153" x="136525" y="2152650"/>
          <p14:tracePt t="133162" x="119063" y="2125663"/>
          <p14:tracePt t="133169" x="100013" y="2089150"/>
          <p14:tracePt t="133179" x="90488" y="2070100"/>
          <p14:tracePt t="133185" x="90488" y="2052638"/>
          <p14:tracePt t="133195" x="90488" y="2033588"/>
          <p14:tracePt t="133201" x="90488" y="2006600"/>
          <p14:tracePt t="133209" x="90488" y="1997075"/>
          <p14:tracePt t="133217" x="100013" y="1987550"/>
          <p14:tracePt t="133225" x="119063" y="1979613"/>
          <p14:tracePt t="133281" x="127000" y="1970088"/>
          <p14:tracePt t="133297" x="127000" y="1951038"/>
          <p14:tracePt t="133305" x="136525" y="1951038"/>
          <p14:tracePt t="133314" x="136525" y="1933575"/>
          <p14:tracePt t="133322" x="155575" y="1914525"/>
          <p14:tracePt t="133330" x="163513" y="1906588"/>
          <p14:tracePt t="133338" x="173038" y="1887538"/>
          <p14:tracePt t="133345" x="192088" y="1851025"/>
          <p14:tracePt t="133354" x="200025" y="1851025"/>
          <p14:tracePt t="133362" x="219075" y="1833563"/>
          <p14:tracePt t="133371" x="236538" y="1824038"/>
          <p14:tracePt t="133386" x="255588" y="1814513"/>
          <p14:tracePt t="133387" x="265113" y="1804988"/>
          <p14:tracePt t="133399" x="301625" y="1787525"/>
          <p14:tracePt t="133402" x="346075" y="1778000"/>
          <p14:tracePt t="133409" x="382588" y="1760538"/>
          <p14:tracePt t="133419" x="438150" y="1760538"/>
          <p14:tracePt t="133425" x="519113" y="1751013"/>
          <p14:tracePt t="133434" x="592138" y="1751013"/>
          <p14:tracePt t="133441" x="701675" y="1751013"/>
          <p14:tracePt t="133450" x="793750" y="1751013"/>
          <p14:tracePt t="133457" x="903288" y="1751013"/>
          <p14:tracePt t="133465" x="993775" y="1751013"/>
          <p14:tracePt t="133477" x="1047750" y="1751013"/>
          <p14:tracePt t="133487" x="1112838" y="1751013"/>
          <p14:tracePt t="133491" x="1139825" y="1751013"/>
          <p14:tracePt t="133498" x="1149350" y="1751013"/>
          <p14:tracePt t="133506" x="1157288" y="1751013"/>
          <p14:tracePt t="133593" x="1149350" y="1760538"/>
          <p14:tracePt t="133601" x="1139825" y="1768475"/>
          <p14:tracePt t="133609" x="1112838" y="1778000"/>
          <p14:tracePt t="133618" x="1093788" y="1797050"/>
          <p14:tracePt t="133628" x="1084263" y="1814513"/>
          <p14:tracePt t="133639" x="1076325" y="1824038"/>
          <p14:tracePt t="133645" x="1057275" y="1833563"/>
          <p14:tracePt t="133652" x="1039813" y="1860550"/>
          <p14:tracePt t="133668" x="1020763" y="1878013"/>
          <p14:tracePt t="133672" x="1003300" y="1887538"/>
          <p14:tracePt t="133683" x="984250" y="1914525"/>
          <p14:tracePt t="133689" x="974725" y="1914525"/>
          <p14:tracePt t="133697" x="947738" y="1943100"/>
          <p14:tracePt t="133705" x="939800" y="1951038"/>
          <p14:tracePt t="133714" x="920750" y="1960563"/>
          <p14:tracePt t="133721" x="911225" y="1970088"/>
          <p14:tracePt t="133731" x="903288" y="1987550"/>
          <p14:tracePt t="133737" x="874713" y="2016125"/>
          <p14:tracePt t="133745" x="866775" y="2052638"/>
          <p14:tracePt t="133753" x="866775" y="2089150"/>
          <p14:tracePt t="133762" x="866775" y="2133600"/>
          <p14:tracePt t="133769" x="857250" y="2197100"/>
          <p14:tracePt t="133778" x="857250" y="2279650"/>
          <p14:tracePt t="133785" x="857250" y="2352675"/>
          <p14:tracePt t="133798" x="857250" y="2462213"/>
          <p14:tracePt t="133803" x="857250" y="2554288"/>
          <p14:tracePt t="133813" x="857250" y="2644775"/>
          <p14:tracePt t="133819" x="857250" y="2717800"/>
          <p14:tracePt t="133824" x="857250" y="2790825"/>
          <p14:tracePt t="133833" x="857250" y="2844800"/>
          <p14:tracePt t="133844" x="857250" y="2927350"/>
          <p14:tracePt t="133850" x="857250" y="2963863"/>
          <p14:tracePt t="133857" x="857250" y="3000375"/>
          <p14:tracePt t="133865" x="857250" y="3046413"/>
          <p14:tracePt t="133873" x="857250" y="3073400"/>
          <p14:tracePt t="133882" x="857250" y="3100388"/>
          <p14:tracePt t="133889" x="857250" y="3119438"/>
          <p14:tracePt t="133899" x="857250" y="3136900"/>
          <p14:tracePt t="133908" x="857250" y="3146425"/>
          <p14:tracePt t="133915" x="857250" y="3155950"/>
          <p14:tracePt t="133937" x="857250" y="3163888"/>
          <p14:tracePt t="133979" x="857250" y="3182938"/>
          <p14:tracePt t="134193" x="847725" y="3200400"/>
          <p14:tracePt t="134201" x="820738" y="3219450"/>
          <p14:tracePt t="134214" x="820738" y="3228975"/>
          <p14:tracePt t="134217" x="811213" y="3255963"/>
          <p14:tracePt t="134225" x="784225" y="3292475"/>
          <p14:tracePt t="134233" x="765175" y="3309938"/>
          <p14:tracePt t="134241" x="757238" y="3346450"/>
          <p14:tracePt t="134249" x="738188" y="3375025"/>
          <p14:tracePt t="134257" x="728663" y="3392488"/>
          <p14:tracePt t="134265" x="711200" y="3429000"/>
          <p14:tracePt t="134273" x="674688" y="3455988"/>
          <p14:tracePt t="134282" x="665163" y="3465513"/>
          <p14:tracePt t="134289" x="655638" y="3482975"/>
          <p14:tracePt t="134297" x="647700" y="3492500"/>
          <p14:tracePt t="134314" x="638175" y="3492500"/>
          <p14:tracePt t="134371" x="628650" y="3492500"/>
          <p14:tracePt t="134380" x="601663" y="3492500"/>
          <p14:tracePt t="134389" x="584200" y="3465513"/>
          <p14:tracePt t="134394" x="574675" y="3429000"/>
          <p14:tracePt t="134401" x="538163" y="3392488"/>
          <p14:tracePt t="134409" x="528638" y="3365500"/>
          <p14:tracePt t="134417" x="519113" y="3319463"/>
          <p14:tracePt t="134435" x="519113" y="3282950"/>
          <p14:tracePt t="134437" x="501650" y="3265488"/>
          <p14:tracePt t="134442" x="501650" y="3228975"/>
          <p14:tracePt t="134450" x="501650" y="3219450"/>
          <p14:tracePt t="134458" x="501650" y="3200400"/>
          <p14:tracePt t="134466" x="501650" y="3192463"/>
          <p14:tracePt t="134474" x="501650" y="3173413"/>
          <p14:tracePt t="134485" x="501650" y="3155950"/>
          <p14:tracePt t="134489" x="511175" y="3127375"/>
          <p14:tracePt t="134497" x="519113" y="3119438"/>
          <p14:tracePt t="134505" x="519113" y="3090863"/>
          <p14:tracePt t="134513" x="538163" y="3054350"/>
          <p14:tracePt t="134521" x="547688" y="3027363"/>
          <p14:tracePt t="134531" x="555625" y="3000375"/>
          <p14:tracePt t="134537" x="555625" y="2954338"/>
          <p14:tracePt t="134545" x="555625" y="2927350"/>
          <p14:tracePt t="134553" x="565150" y="2890838"/>
          <p14:tracePt t="134563" x="565150" y="2827338"/>
          <p14:tracePt t="134569" x="592138" y="2781300"/>
          <p14:tracePt t="134578" x="592138" y="2744788"/>
          <p14:tracePt t="134585" x="601663" y="2717800"/>
          <p14:tracePt t="134595" x="601663" y="2671763"/>
          <p14:tracePt t="134601" x="611188" y="2635250"/>
          <p14:tracePt t="134609" x="620713" y="2571750"/>
          <p14:tracePt t="134617" x="638175" y="2517775"/>
          <p14:tracePt t="134625" x="647700" y="2498725"/>
          <p14:tracePt t="134633" x="665163" y="2435225"/>
          <p14:tracePt t="134641" x="665163" y="2398713"/>
          <p14:tracePt t="134649" x="665163" y="2352675"/>
          <p14:tracePt t="134657" x="674688" y="2335213"/>
          <p14:tracePt t="134669" x="692150" y="2306638"/>
          <p14:tracePt t="134672" x="701675" y="2298700"/>
          <p14:tracePt t="134684" x="711200" y="2270125"/>
          <p14:tracePt t="134689" x="711200" y="2262188"/>
          <p14:tracePt t="134698" x="720725" y="2252663"/>
          <p14:tracePt t="134705" x="720725" y="2243138"/>
          <p14:tracePt t="134715" x="720725" y="2233613"/>
          <p14:tracePt t="134721" x="728663" y="2225675"/>
          <p14:tracePt t="134797" x="738188" y="2225675"/>
          <p14:tracePt t="134833" x="757238" y="2225675"/>
          <p14:tracePt t="134841" x="784225" y="2216150"/>
          <p14:tracePt t="134849" x="801688" y="2216150"/>
          <p14:tracePt t="134857" x="838200" y="2206625"/>
          <p14:tracePt t="134866" x="874713" y="2206625"/>
          <p14:tracePt t="134873" x="903288" y="2206625"/>
          <p14:tracePt t="134882" x="930275" y="2206625"/>
          <p14:tracePt t="134889" x="947738" y="2206625"/>
          <p14:tracePt t="134897" x="974725" y="2206625"/>
          <p14:tracePt t="134905" x="1020763" y="2206625"/>
          <p14:tracePt t="134914" x="1039813" y="2206625"/>
          <p14:tracePt t="134921" x="1066800" y="2206625"/>
          <p14:tracePt t="134929" x="1076325" y="2206625"/>
          <p14:tracePt t="134977" x="1084263" y="2206625"/>
          <p14:tracePt t="135060" x="1103313" y="2206625"/>
          <p14:tracePt t="135067" x="1120775" y="2216150"/>
          <p14:tracePt t="135083" x="1130300" y="2225675"/>
          <p14:tracePt t="135233" x="1130300" y="2243138"/>
          <p14:tracePt t="135257" x="1130300" y="2252663"/>
          <p14:tracePt t="135265" x="1130300" y="2262188"/>
          <p14:tracePt t="135329" x="1130300" y="2270125"/>
          <p14:tracePt t="135345" x="1130300" y="2289175"/>
          <p14:tracePt t="135361" x="1130300" y="2306638"/>
          <p14:tracePt t="135369" x="1130300" y="2352675"/>
          <p14:tracePt t="135378" x="1130300" y="2389188"/>
          <p14:tracePt t="135386" x="1130300" y="2444750"/>
          <p14:tracePt t="135395" x="1130300" y="2517775"/>
          <p14:tracePt t="135401" x="1130300" y="2589213"/>
          <p14:tracePt t="135410" x="1130300" y="2698750"/>
          <p14:tracePt t="135418" x="1130300" y="2827338"/>
          <p14:tracePt t="135425" x="1130300" y="2927350"/>
          <p14:tracePt t="135433" x="1130300" y="3036888"/>
          <p14:tracePt t="135441" x="1130300" y="3127375"/>
          <p14:tracePt t="135450" x="1130300" y="3236913"/>
          <p14:tracePt t="135457" x="1112838" y="3328988"/>
          <p14:tracePt t="135466" x="1084263" y="3411538"/>
          <p14:tracePt t="135473" x="1076325" y="3482975"/>
          <p14:tracePt t="135482" x="1047750" y="3548063"/>
          <p14:tracePt t="135489" x="1047750" y="3592513"/>
          <p14:tracePt t="135497" x="1047750" y="3629025"/>
          <p14:tracePt t="135505" x="1047750" y="3638550"/>
          <p14:tracePt t="135513" x="1047750" y="3657600"/>
          <p14:tracePt t="135521" x="1047750" y="3665538"/>
          <p14:tracePt t="135803" x="1057275" y="3675063"/>
          <p14:tracePt t="135811" x="1084263" y="3657600"/>
          <p14:tracePt t="135825" x="1103313" y="3648075"/>
          <p14:tracePt t="135833" x="1112838" y="3629025"/>
          <p14:tracePt t="135844" x="1139825" y="3611563"/>
          <p14:tracePt t="135859" x="1139825" y="3602038"/>
          <p14:tracePt t="136058" x="1139825" y="3584575"/>
          <p14:tracePt t="136065" x="1139825" y="3565525"/>
          <p14:tracePt t="136081" x="1139825" y="3538538"/>
          <p14:tracePt t="136089" x="1139825" y="3519488"/>
          <p14:tracePt t="136098" x="1139825" y="3502025"/>
          <p14:tracePt t="136106" x="1139825" y="3482975"/>
          <p14:tracePt t="136113" x="1139825" y="3455988"/>
          <p14:tracePt t="136121" x="1139825" y="3446463"/>
          <p14:tracePt t="136129" x="1139825" y="3438525"/>
          <p14:tracePt t="136137" x="1149350" y="3429000"/>
          <p14:tracePt t="136202" x="1149350" y="3455988"/>
          <p14:tracePt t="136210" x="1149350" y="3475038"/>
          <p14:tracePt t="136218" x="1149350" y="3492500"/>
          <p14:tracePt t="136225" x="1149350" y="3519488"/>
          <p14:tracePt t="136234" x="1149350" y="3538538"/>
          <p14:tracePt t="136242" x="1149350" y="3548063"/>
          <p14:tracePt t="136545" x="1149350" y="3538538"/>
          <p14:tracePt t="136553" x="1149350" y="3529013"/>
          <p14:tracePt t="136585" x="1149350" y="3519488"/>
          <p14:tracePt t="136769" x="1149350" y="3511550"/>
          <p14:tracePt t="136777" x="1149350" y="3492500"/>
          <p14:tracePt t="136785" x="1149350" y="3482975"/>
          <p14:tracePt t="136794" x="1157288" y="3465513"/>
          <p14:tracePt t="136803" x="1157288" y="3446463"/>
          <p14:tracePt t="136817" x="1176338" y="3411538"/>
          <p14:tracePt t="136825" x="1176338" y="3392488"/>
          <p14:tracePt t="136833" x="1176338" y="3375025"/>
          <p14:tracePt t="136841" x="1176338" y="3365500"/>
          <p14:tracePt t="136857" x="1185863" y="3355975"/>
          <p14:tracePt t="136913" x="1185863" y="3338513"/>
          <p14:tracePt t="136922" x="1193800" y="3328988"/>
          <p14:tracePt t="136930" x="1203325" y="3309938"/>
          <p14:tracePt t="136939" x="1203325" y="3282950"/>
          <p14:tracePt t="136948" x="1222375" y="3236913"/>
          <p14:tracePt t="136954" x="1222375" y="3182938"/>
          <p14:tracePt t="136962" x="1249363" y="3119438"/>
          <p14:tracePt t="136969" x="1249363" y="3046413"/>
          <p14:tracePt t="136981" x="1258888" y="2982913"/>
          <p14:tracePt t="136985" x="1258888" y="2927350"/>
          <p14:tracePt t="136997" x="1285875" y="2863850"/>
          <p14:tracePt t="137001" x="1303338" y="2790825"/>
          <p14:tracePt t="137016" x="1322388" y="2708275"/>
          <p14:tracePt t="137020" x="1322388" y="2654300"/>
          <p14:tracePt t="137027" x="1339850" y="2581275"/>
          <p14:tracePt t="137033" x="1349375" y="2535238"/>
          <p14:tracePt t="137045" x="1358900" y="2481263"/>
          <p14:tracePt t="137050" x="1358900" y="2389188"/>
          <p14:tracePt t="137058" x="1358900" y="2352675"/>
          <p14:tracePt t="137066" x="1358900" y="2298700"/>
          <p14:tracePt t="137073" x="1358900" y="2270125"/>
          <p14:tracePt t="137082" x="1366838" y="2233613"/>
          <p14:tracePt t="137089" x="1366838" y="2216150"/>
          <p14:tracePt t="137098" x="1366838" y="2179638"/>
          <p14:tracePt t="137105" x="1366838" y="2170113"/>
          <p14:tracePt t="137113" x="1366838" y="2133600"/>
          <p14:tracePt t="137121" x="1366838" y="2125663"/>
          <p14:tracePt t="137129" x="1366838" y="2116138"/>
          <p14:tracePt t="137146" x="1366838" y="2097088"/>
          <p14:tracePt t="137153" x="1366838" y="2089150"/>
          <p14:tracePt t="137162" x="1366838" y="2070100"/>
          <p14:tracePt t="137170" x="1366838" y="2043113"/>
          <p14:tracePt t="137178" x="1366838" y="2016125"/>
          <p14:tracePt t="137185" x="1366838" y="1979613"/>
          <p14:tracePt t="137195" x="1366838" y="1943100"/>
          <p14:tracePt t="137201" x="1366838" y="1887538"/>
          <p14:tracePt t="137211" x="1366838" y="1841500"/>
          <p14:tracePt t="137217" x="1403350" y="1804988"/>
          <p14:tracePt t="137225" x="1412875" y="1741488"/>
          <p14:tracePt t="137233" x="1431925" y="1714500"/>
          <p14:tracePt t="137241" x="1431925" y="1668463"/>
          <p14:tracePt t="137250" x="1439863" y="1651000"/>
          <p14:tracePt t="137258" x="1458913" y="1604963"/>
          <p14:tracePt t="137265" x="1468438" y="1604963"/>
          <p14:tracePt t="137273" x="1468438" y="1587500"/>
          <p14:tracePt t="137282" x="1476375" y="1568450"/>
          <p14:tracePt t="137289" x="1476375" y="1558925"/>
          <p14:tracePt t="137313" x="1476375" y="1541463"/>
          <p14:tracePt t="137385" x="1485900" y="1531938"/>
          <p14:tracePt t="137425" x="1504950" y="1514475"/>
          <p14:tracePt t="137433" x="1504950" y="1504950"/>
          <p14:tracePt t="137443" x="1512888" y="1504950"/>
          <p14:tracePt t="137449" x="1522413" y="1495425"/>
          <p14:tracePt t="137458" x="1531938" y="1485900"/>
          <p14:tracePt t="137466" x="1549400" y="1477963"/>
          <p14:tracePt t="137578" x="1649413" y="1477963"/>
          <p14:tracePt t="137585" x="1795463" y="1477963"/>
          <p14:tracePt t="137595" x="1868488" y="1504950"/>
          <p14:tracePt t="137611" x="1887538" y="1504950"/>
          <p14:tracePt t="137620" x="1895475" y="1514475"/>
          <p14:tracePt t="137625" x="1905000" y="1514475"/>
          <p14:tracePt t="137633" x="1914525" y="1522413"/>
          <p14:tracePt t="139762" x="1931988" y="1522413"/>
          <p14:tracePt t="139769" x="1987550" y="1514475"/>
          <p14:tracePt t="139777" x="2014538" y="1485900"/>
          <p14:tracePt t="139785" x="2051050" y="1468438"/>
          <p14:tracePt t="139795" x="2070100" y="1458913"/>
          <p14:tracePt t="139801" x="2087563" y="1441450"/>
          <p14:tracePt t="139810" x="2106613" y="1431925"/>
          <p14:tracePt t="139817" x="2124075" y="1395413"/>
          <p14:tracePt t="139825" x="2133600" y="1395413"/>
          <p14:tracePt t="139833" x="2143125" y="1376363"/>
          <p14:tracePt t="139841" x="2151063" y="1376363"/>
          <p14:tracePt t="139849" x="2160588" y="1376363"/>
          <p14:tracePt t="139857" x="2179638" y="1358900"/>
          <p14:tracePt t="139873" x="2187575" y="1349375"/>
          <p14:tracePt t="139897" x="2206625" y="1339850"/>
          <p14:tracePt t="139937" x="2214563" y="1331913"/>
          <p14:tracePt t="139946" x="2224088" y="1322388"/>
          <p14:tracePt t="139961" x="2243138" y="1303338"/>
          <p14:tracePt t="139969" x="2251075" y="1303338"/>
          <p14:tracePt t="139994" x="2260600" y="1285875"/>
          <p14:tracePt t="140001" x="2270125" y="1276350"/>
          <p14:tracePt t="140017" x="2270125" y="1268413"/>
          <p14:tracePt t="140025" x="2279650" y="1249363"/>
          <p14:tracePt t="140322" x="2251075" y="1249363"/>
          <p14:tracePt t="140329" x="2243138" y="1249363"/>
          <p14:tracePt t="140337" x="2233613" y="1249363"/>
          <p14:tracePt t="140345" x="2197100" y="1249363"/>
          <p14:tracePt t="140353" x="2179638" y="1268413"/>
          <p14:tracePt t="140362" x="2151063" y="1276350"/>
          <p14:tracePt t="140369" x="2143125" y="1276350"/>
          <p14:tracePt t="140378" x="2114550" y="1285875"/>
          <p14:tracePt t="140386" x="2106613" y="1285875"/>
          <p14:tracePt t="140396" x="2070100" y="1295400"/>
          <p14:tracePt t="140402" x="2041525" y="1295400"/>
          <p14:tracePt t="140411" x="2014538" y="1322388"/>
          <p14:tracePt t="140417" x="1978025" y="1331913"/>
          <p14:tracePt t="140427" x="1951038" y="1331913"/>
          <p14:tracePt t="140433" x="1941513" y="1339850"/>
          <p14:tracePt t="140441" x="1931988" y="1339850"/>
          <p14:tracePt t="140457" x="1924050" y="1339850"/>
          <p14:tracePt t="140466" x="1914525" y="1339850"/>
          <p14:tracePt t="140529" x="1905000" y="1339850"/>
          <p14:tracePt t="140545" x="1868488" y="1339850"/>
          <p14:tracePt t="140553" x="1860550" y="1339850"/>
          <p14:tracePt t="140561" x="1831975" y="1349375"/>
          <p14:tracePt t="140569" x="1814513" y="1368425"/>
          <p14:tracePt t="140578" x="1795463" y="1376363"/>
          <p14:tracePt t="140585" x="1768475" y="1395413"/>
          <p14:tracePt t="140595" x="1758950" y="1404938"/>
          <p14:tracePt t="140601" x="1741488" y="1422400"/>
          <p14:tracePt t="140611" x="1731963" y="1422400"/>
          <p14:tracePt t="140617" x="1704975" y="1431925"/>
          <p14:tracePt t="140625" x="1685925" y="1441450"/>
          <p14:tracePt t="140641" x="1668463" y="1458913"/>
          <p14:tracePt t="140649" x="1649413" y="1468438"/>
          <p14:tracePt t="140657" x="1641475" y="1477963"/>
          <p14:tracePt t="140668" x="1604963" y="1485900"/>
          <p14:tracePt t="140673" x="1585913" y="1495425"/>
          <p14:tracePt t="140683" x="1558925" y="1514475"/>
          <p14:tracePt t="140689" x="1541463" y="1514475"/>
          <p14:tracePt t="140698" x="1504950" y="1522413"/>
          <p14:tracePt t="140705" x="1458913" y="1558925"/>
          <p14:tracePt t="140714" x="1431925" y="1568450"/>
          <p14:tracePt t="140722" x="1403350" y="1577975"/>
          <p14:tracePt t="140731" x="1330325" y="1624013"/>
          <p14:tracePt t="140737" x="1293813" y="1651000"/>
          <p14:tracePt t="140747" x="1222375" y="1697038"/>
          <p14:tracePt t="140753" x="1157288" y="1751013"/>
          <p14:tracePt t="140761" x="1093788" y="1787525"/>
          <p14:tracePt t="140769" x="1030288" y="1841500"/>
          <p14:tracePt t="140777" x="984250" y="1878013"/>
          <p14:tracePt t="140785" x="930275" y="1924050"/>
          <p14:tracePt t="140794" x="884238" y="1960563"/>
          <p14:tracePt t="140801" x="838200" y="2016125"/>
          <p14:tracePt t="140811" x="801688" y="2043113"/>
          <p14:tracePt t="140817" x="784225" y="2060575"/>
          <p14:tracePt t="140825" x="774700" y="2070100"/>
          <p14:tracePt t="140833" x="747713" y="2097088"/>
          <p14:tracePt t="140841" x="738188" y="2106613"/>
          <p14:tracePt t="140850" x="728663" y="2116138"/>
          <p14:tracePt t="140865" x="728663" y="2125663"/>
          <p14:tracePt t="140897" x="720725" y="2143125"/>
          <p14:tracePt t="140937" x="701675" y="2152650"/>
          <p14:tracePt t="140953" x="692150" y="2160588"/>
          <p14:tracePt t="140961" x="684213" y="2170113"/>
          <p14:tracePt t="140985" x="684213" y="2179638"/>
          <p14:tracePt t="140993" x="684213" y="2189163"/>
          <p14:tracePt t="141001" x="674688" y="2197100"/>
          <p14:tracePt t="141011" x="665163" y="2197100"/>
          <p14:tracePt t="141017" x="665163" y="2206625"/>
          <p14:tracePt t="141025" x="665163" y="2225675"/>
          <p14:tracePt t="141033" x="665163" y="2243138"/>
          <p14:tracePt t="141042" x="665163" y="2262188"/>
          <p14:tracePt t="141049" x="665163" y="2279650"/>
          <p14:tracePt t="141057" x="665163" y="2298700"/>
          <p14:tracePt t="141066" x="665163" y="2335213"/>
          <p14:tracePt t="141073" x="665163" y="2352675"/>
          <p14:tracePt t="141082" x="665163" y="2379663"/>
          <p14:tracePt t="141091" x="665163" y="2398713"/>
          <p14:tracePt t="141098" x="665163" y="2444750"/>
          <p14:tracePt t="141107" x="665163" y="2462213"/>
          <p14:tracePt t="141113" x="655638" y="2489200"/>
          <p14:tracePt t="141122" x="655638" y="2517775"/>
          <p14:tracePt t="141129" x="655638" y="2544763"/>
          <p14:tracePt t="141137" x="655638" y="2554288"/>
          <p14:tracePt t="141146" x="655638" y="2581275"/>
          <p14:tracePt t="141153" x="655638" y="2589213"/>
          <p14:tracePt t="141161" x="655638" y="2598738"/>
          <p14:tracePt t="141169" x="655638" y="2617788"/>
          <p14:tracePt t="141178" x="655638" y="2625725"/>
          <p14:tracePt t="141201" x="655638" y="2635250"/>
          <p14:tracePt t="141217" x="655638" y="2654300"/>
          <p14:tracePt t="141225" x="655638" y="2662238"/>
          <p14:tracePt t="141233" x="655638" y="2671763"/>
          <p14:tracePt t="141241" x="655638" y="2681288"/>
          <p14:tracePt t="141249" x="655638" y="2698750"/>
          <p14:tracePt t="141257" x="655638" y="2708275"/>
          <p14:tracePt t="141267" x="655638" y="2735263"/>
          <p14:tracePt t="141274" x="655638" y="2754313"/>
          <p14:tracePt t="141283" x="647700" y="2763838"/>
          <p14:tracePt t="141294" x="647700" y="2800350"/>
          <p14:tracePt t="141299" x="647700" y="2808288"/>
          <p14:tracePt t="141305" x="638175" y="2844800"/>
          <p14:tracePt t="141314" x="638175" y="2873375"/>
          <p14:tracePt t="141322" x="620713" y="2900363"/>
          <p14:tracePt t="141329" x="620713" y="2917825"/>
          <p14:tracePt t="141338" x="620713" y="2927350"/>
          <p14:tracePt t="141345" x="611188" y="2936875"/>
          <p14:tracePt t="141497" x="611188" y="2963863"/>
          <p14:tracePt t="141505" x="611188" y="2982913"/>
          <p14:tracePt t="141513" x="620713" y="3009900"/>
          <p14:tracePt t="141521" x="628650" y="3027363"/>
          <p14:tracePt t="141529" x="628650" y="3073400"/>
          <p14:tracePt t="141537" x="638175" y="3090863"/>
          <p14:tracePt t="141545" x="674688" y="3119438"/>
          <p14:tracePt t="141554" x="684213" y="3136900"/>
          <p14:tracePt t="141561" x="684213" y="3155950"/>
          <p14:tracePt t="141569" x="692150" y="3163888"/>
          <p14:tracePt t="141612" x="701675" y="3173413"/>
          <p14:tracePt t="141638" x="711200" y="3173413"/>
          <p14:tracePt t="141641" x="728663" y="3146425"/>
          <p14:tracePt t="141649" x="728663" y="3136900"/>
          <p14:tracePt t="141657" x="728663" y="3119438"/>
          <p14:tracePt t="141667" x="728663" y="3109913"/>
          <p14:tracePt t="141682" x="738188" y="3100388"/>
          <p14:tracePt t="141769" x="738188" y="3109913"/>
          <p14:tracePt t="141778" x="738188" y="3119438"/>
          <p14:tracePt t="141793" x="738188" y="3127375"/>
          <p14:tracePt t="141890" x="738188" y="3119438"/>
          <p14:tracePt t="141921" x="738188" y="3109913"/>
          <p14:tracePt t="142281" x="738188" y="3090863"/>
          <p14:tracePt t="142291" x="738188" y="3082925"/>
          <p14:tracePt t="142298" x="738188" y="3073400"/>
          <p14:tracePt t="142305" x="738188" y="3027363"/>
          <p14:tracePt t="142313" x="738188" y="3000375"/>
          <p14:tracePt t="142323" x="738188" y="2982913"/>
          <p14:tracePt t="142329" x="738188" y="2936875"/>
          <p14:tracePt t="142338" x="738188" y="2927350"/>
          <p14:tracePt t="142345" x="738188" y="2881313"/>
          <p14:tracePt t="142353" x="738188" y="2854325"/>
          <p14:tracePt t="142362" x="738188" y="2844800"/>
          <p14:tracePt t="142369" x="738188" y="2827338"/>
          <p14:tracePt t="142497" x="738188" y="2817813"/>
          <p14:tracePt t="142588" x="738188" y="2808288"/>
          <p14:tracePt t="142599" x="738188" y="2754313"/>
          <p14:tracePt t="142601" x="738188" y="2708275"/>
          <p14:tracePt t="142609" x="738188" y="2671763"/>
          <p14:tracePt t="142617" x="738188" y="2625725"/>
          <p14:tracePt t="142625" x="738188" y="2589213"/>
          <p14:tracePt t="142634" x="738188" y="2544763"/>
          <p14:tracePt t="142641" x="738188" y="2489200"/>
          <p14:tracePt t="142649" x="738188" y="2452688"/>
          <p14:tracePt t="142657" x="738188" y="2416175"/>
          <p14:tracePt t="142665" x="738188" y="2389188"/>
          <p14:tracePt t="142673" x="738188" y="2371725"/>
          <p14:tracePt t="142683" x="738188" y="2343150"/>
          <p14:tracePt t="142690" x="738188" y="2325688"/>
          <p14:tracePt t="142697" x="738188" y="2298700"/>
          <p14:tracePt t="142705" x="738188" y="2289175"/>
          <p14:tracePt t="142714" x="738188" y="2279650"/>
          <p14:tracePt t="142730" x="738188" y="2262188"/>
          <p14:tracePt t="142817" x="738188" y="2252663"/>
          <p14:tracePt t="142826" x="738188" y="2243138"/>
          <p14:tracePt t="142833" x="738188" y="2233613"/>
          <p14:tracePt t="142841" x="738188" y="2225675"/>
          <p14:tracePt t="142897" x="728663" y="2216150"/>
          <p14:tracePt t="142906" x="720725" y="2216150"/>
          <p14:tracePt t="142914" x="701675" y="2216150"/>
          <p14:tracePt t="142921" x="665163" y="2216150"/>
          <p14:tracePt t="142930" x="647700" y="2243138"/>
          <p14:tracePt t="142937" x="611188" y="2262188"/>
          <p14:tracePt t="142947" x="584200" y="2270125"/>
          <p14:tracePt t="142953" x="555625" y="2279650"/>
          <p14:tracePt t="142961" x="519113" y="2289175"/>
          <p14:tracePt t="142972" x="492125" y="2306638"/>
          <p14:tracePt t="142983" x="482600" y="2306638"/>
          <p14:tracePt t="142985" x="465138" y="2316163"/>
          <p14:tracePt t="143005" x="455613" y="2316163"/>
          <p14:tracePt t="143060" x="438150" y="2289175"/>
          <p14:tracePt t="143065" x="438150" y="2279650"/>
          <p14:tracePt t="143073" x="438150" y="2262188"/>
          <p14:tracePt t="143081" x="438150" y="2243138"/>
          <p14:tracePt t="143090" x="438150" y="2233613"/>
          <p14:tracePt t="143098" x="438150" y="2225675"/>
          <p14:tracePt t="143105" x="438150" y="2216150"/>
          <p14:tracePt t="143113" x="438150" y="2206625"/>
          <p14:tracePt t="143146" x="438150" y="2197100"/>
          <p14:tracePt t="143218" x="438150" y="2189163"/>
          <p14:tracePt t="143225" x="438150" y="2179638"/>
          <p14:tracePt t="143233" x="438150" y="2160588"/>
          <p14:tracePt t="143241" x="438150" y="2143125"/>
          <p14:tracePt t="143249" x="438150" y="2125663"/>
          <p14:tracePt t="143257" x="474663" y="2097088"/>
          <p14:tracePt t="143266" x="474663" y="2070100"/>
          <p14:tracePt t="143273" x="474663" y="2033588"/>
          <p14:tracePt t="143282" x="482600" y="1997075"/>
          <p14:tracePt t="143289" x="492125" y="1970088"/>
          <p14:tracePt t="143297" x="501650" y="1924050"/>
          <p14:tracePt t="143305" x="501650" y="1906588"/>
          <p14:tracePt t="143314" x="519113" y="1887538"/>
          <p14:tracePt t="143321" x="528638" y="1878013"/>
          <p14:tracePt t="143331" x="538163" y="1851025"/>
          <p14:tracePt t="143355" x="538163" y="1841500"/>
          <p14:tracePt t="143459" x="547688" y="1833563"/>
          <p14:tracePt t="143489" x="555625" y="1833563"/>
          <p14:tracePt t="143498" x="574675" y="1833563"/>
          <p14:tracePt t="143505" x="584200" y="1833563"/>
          <p14:tracePt t="143514" x="611188" y="1833563"/>
          <p14:tracePt t="143521" x="620713" y="1833563"/>
          <p14:tracePt t="143529" x="665163" y="1833563"/>
          <p14:tracePt t="143537" x="692150" y="1833563"/>
          <p14:tracePt t="143545" x="701675" y="1833563"/>
          <p14:tracePt t="143554" x="711200" y="1833563"/>
          <p14:tracePt t="143561" x="720725" y="1833563"/>
          <p14:tracePt t="143897" x="728663" y="1833563"/>
          <p14:tracePt t="143905" x="728663" y="1851025"/>
          <p14:tracePt t="143914" x="747713" y="1870075"/>
          <p14:tracePt t="143921" x="757238" y="1906588"/>
          <p14:tracePt t="143937" x="757238" y="1914525"/>
          <p14:tracePt t="143947" x="765175" y="1933575"/>
          <p14:tracePt t="143953" x="765175" y="1943100"/>
          <p14:tracePt t="143962" x="765175" y="1951038"/>
          <p14:tracePt t="143983" x="765175" y="1960563"/>
          <p14:tracePt t="144005" x="765175" y="1970088"/>
          <p14:tracePt t="144089" x="765175" y="1979613"/>
          <p14:tracePt t="144106" x="765175" y="1987550"/>
          <p14:tracePt t="144113" x="765175" y="1997075"/>
          <p14:tracePt t="144130" x="765175" y="2016125"/>
          <p14:tracePt t="144137" x="765175" y="2024063"/>
          <p14:tracePt t="144145" x="757238" y="2033588"/>
          <p14:tracePt t="144178" x="757238" y="2052638"/>
          <p14:tracePt t="144193" x="747713" y="2070100"/>
          <p14:tracePt t="144296" x="747713" y="2079625"/>
          <p14:tracePt t="144299" x="747713" y="2106613"/>
          <p14:tracePt t="144305" x="747713" y="2116138"/>
          <p14:tracePt t="144313" x="738188" y="2125663"/>
          <p14:tracePt t="144321" x="738188" y="2152650"/>
          <p14:tracePt t="144329" x="728663" y="2152650"/>
          <p14:tracePt t="144338" x="728663" y="2179638"/>
          <p14:tracePt t="144345" x="711200" y="2197100"/>
          <p14:tracePt t="144354" x="701675" y="2206625"/>
          <p14:tracePt t="144361" x="692150" y="2225675"/>
          <p14:tracePt t="144370" x="692150" y="2233613"/>
          <p14:tracePt t="144378" x="674688" y="2252663"/>
          <p14:tracePt t="144385" x="665163" y="2262188"/>
          <p14:tracePt t="144411" x="655638" y="2270125"/>
          <p14:tracePt t="144834" x="647700" y="2279650"/>
          <p14:tracePt t="144865" x="647700" y="2289175"/>
          <p14:tracePt t="144889" x="647700" y="2306638"/>
          <p14:tracePt t="145089" x="647700" y="2298700"/>
          <p14:tracePt t="145099" x="665163" y="2279650"/>
          <p14:tracePt t="145107" x="674688" y="2270125"/>
          <p14:tracePt t="145113" x="711200" y="2270125"/>
          <p14:tracePt t="145122" x="728663" y="2262188"/>
          <p14:tracePt t="145129" x="757238" y="2252663"/>
          <p14:tracePt t="145137" x="793750" y="2216150"/>
          <p14:tracePt t="145146" x="811213" y="2197100"/>
          <p14:tracePt t="145153" x="830263" y="2179638"/>
          <p14:tracePt t="145162" x="838200" y="2170113"/>
          <p14:tracePt t="145169" x="866775" y="2152650"/>
          <p14:tracePt t="145178" x="884238" y="2133600"/>
          <p14:tracePt t="145185" x="903288" y="2116138"/>
          <p14:tracePt t="145194" x="911225" y="2106613"/>
          <p14:tracePt t="145201" x="920750" y="2097088"/>
          <p14:tracePt t="145210" x="930275" y="2079625"/>
          <p14:tracePt t="145217" x="947738" y="2052638"/>
          <p14:tracePt t="145233" x="957263" y="2033588"/>
          <p14:tracePt t="145345" x="947738" y="2033588"/>
          <p14:tracePt t="145362" x="939800" y="2052638"/>
          <p14:tracePt t="145369" x="930275" y="2060575"/>
          <p14:tracePt t="145378" x="930275" y="2070100"/>
          <p14:tracePt t="145387" x="920750" y="2079625"/>
          <p14:tracePt t="145500" x="911225" y="2079625"/>
          <p14:tracePt t="145593" x="911225" y="2089150"/>
          <p14:tracePt t="145601" x="911225" y="2097088"/>
          <p14:tracePt t="145610" x="911225" y="2116138"/>
          <p14:tracePt t="145617" x="947738" y="2133600"/>
          <p14:tracePt t="145625" x="957263" y="2133600"/>
          <p14:tracePt t="145651" x="966788" y="2133600"/>
          <p14:tracePt t="145675" x="993775" y="2133600"/>
          <p14:tracePt t="145681" x="1003300" y="2133600"/>
          <p14:tracePt t="145689" x="1011238" y="2133600"/>
          <p14:tracePt t="145705" x="1030288" y="2125663"/>
          <p14:tracePt t="145785" x="1030288" y="2133600"/>
          <p14:tracePt t="145801" x="1030288" y="2152650"/>
          <p14:tracePt t="145817" x="1030288" y="2160588"/>
          <p14:tracePt t="145825" x="1030288" y="2170113"/>
          <p14:tracePt t="145953" x="1030288" y="2197100"/>
          <p14:tracePt t="145961" x="1030288" y="2216150"/>
          <p14:tracePt t="145969" x="1030288" y="2243138"/>
          <p14:tracePt t="145977" x="1020763" y="2262188"/>
          <p14:tracePt t="145986" x="1003300" y="2289175"/>
          <p14:tracePt t="146000" x="993775" y="2325688"/>
          <p14:tracePt t="146003" x="974725" y="2352675"/>
          <p14:tracePt t="146013" x="966788" y="2398713"/>
          <p14:tracePt t="146017" x="947738" y="2425700"/>
          <p14:tracePt t="146030" x="939800" y="2481263"/>
          <p14:tracePt t="146033" x="930275" y="2525713"/>
          <p14:tracePt t="146043" x="911225" y="2581275"/>
          <p14:tracePt t="146049" x="911225" y="2625725"/>
          <p14:tracePt t="146057" x="884238" y="2681288"/>
          <p14:tracePt t="146065" x="884238" y="2727325"/>
          <p14:tracePt t="146073" x="884238" y="2781300"/>
          <p14:tracePt t="146082" x="866775" y="2808288"/>
          <p14:tracePt t="146089" x="866775" y="2836863"/>
          <p14:tracePt t="146098" x="857250" y="2881313"/>
          <p14:tracePt t="146105" x="857250" y="2890838"/>
          <p14:tracePt t="146113" x="857250" y="2900363"/>
          <p14:tracePt t="146371" x="857250" y="2890838"/>
          <p14:tracePt t="146390" x="857250" y="2881313"/>
          <p14:tracePt t="146396" x="857250" y="2863850"/>
          <p14:tracePt t="146411" x="857250" y="2854325"/>
          <p14:tracePt t="146420" x="857250" y="2844800"/>
          <p14:tracePt t="146538" x="857250" y="2854325"/>
          <p14:tracePt t="146545" x="838200" y="2873375"/>
          <p14:tracePt t="146633" x="838200" y="2863850"/>
          <p14:tracePt t="146650" x="847725" y="2844800"/>
          <p14:tracePt t="146761" x="857250" y="2844800"/>
          <p14:tracePt t="146770" x="866775" y="2854325"/>
          <p14:tracePt t="146779" x="874713" y="2863850"/>
          <p14:tracePt t="146785" x="884238" y="2890838"/>
          <p14:tracePt t="146794" x="893763" y="2909888"/>
          <p14:tracePt t="146801" x="903288" y="2927350"/>
          <p14:tracePt t="146811" x="903288" y="2936875"/>
          <p14:tracePt t="146817" x="920750" y="2954338"/>
          <p14:tracePt t="146905" x="930275" y="2954338"/>
          <p14:tracePt t="146986" x="939800" y="2963863"/>
          <p14:tracePt t="146993" x="939800" y="2973388"/>
          <p14:tracePt t="147019" x="939800" y="2982913"/>
          <p14:tracePt t="147028" x="947738" y="2982913"/>
          <p14:tracePt t="147201" x="957263" y="2982913"/>
          <p14:tracePt t="147257" x="966788" y="2990850"/>
          <p14:tracePt t="149067" x="974725" y="2982913"/>
          <p14:tracePt t="149283" x="974725" y="2973388"/>
          <p14:tracePt t="149295" x="984250" y="2954338"/>
          <p14:tracePt t="149298" x="984250" y="2946400"/>
          <p14:tracePt t="149313" x="993775" y="2936875"/>
          <p14:tracePt t="149521" x="1003300" y="2927350"/>
          <p14:tracePt t="149529" x="1011238" y="2900363"/>
          <p14:tracePt t="149537" x="1011238" y="2890838"/>
          <p14:tracePt t="149553" x="1020763" y="2890838"/>
          <p14:tracePt t="149769" x="1020763" y="2873375"/>
          <p14:tracePt t="149785" x="1039813" y="2854325"/>
          <p14:tracePt t="149881" x="1030288" y="2863850"/>
          <p14:tracePt t="149898" x="1020763" y="2873375"/>
          <p14:tracePt t="149905" x="1003300" y="2890838"/>
          <p14:tracePt t="149921" x="993775" y="2900363"/>
          <p14:tracePt t="149937" x="984250" y="2909888"/>
          <p14:tracePt t="150739" x="993775" y="2909888"/>
          <p14:tracePt t="150930" x="1003300" y="2909888"/>
          <p14:tracePt t="150937" x="1030288" y="2890838"/>
          <p14:tracePt t="150946" x="1047750" y="2881313"/>
          <p14:tracePt t="150953" x="1057275" y="2873375"/>
          <p14:tracePt t="150964" x="1093788" y="2863850"/>
          <p14:tracePt t="150982" x="1130300" y="2836863"/>
          <p14:tracePt t="150985" x="1149350" y="2827338"/>
          <p14:tracePt t="151012" x="1193800" y="2808288"/>
          <p14:tracePt t="151017" x="1203325" y="2800350"/>
          <p14:tracePt t="151028" x="1230313" y="2800350"/>
          <p14:tracePt t="151033" x="1285875" y="2771775"/>
          <p14:tracePt t="151043" x="1303338" y="2771775"/>
          <p14:tracePt t="151049" x="1358900" y="2754313"/>
          <p14:tracePt t="151056" x="1403350" y="2727325"/>
          <p14:tracePt t="151065" x="1485900" y="2717800"/>
          <p14:tracePt t="151073" x="1512888" y="2698750"/>
          <p14:tracePt t="151082" x="1568450" y="2671763"/>
          <p14:tracePt t="151089" x="1604963" y="2654300"/>
          <p14:tracePt t="151098" x="1631950" y="2635250"/>
          <p14:tracePt t="151105" x="1677988" y="2608263"/>
          <p14:tracePt t="151113" x="1741488" y="2571750"/>
          <p14:tracePt t="151121" x="1768475" y="2562225"/>
          <p14:tracePt t="151129" x="1814513" y="2525713"/>
          <p14:tracePt t="151137" x="1860550" y="2508250"/>
          <p14:tracePt t="151145" x="1905000" y="2498725"/>
          <p14:tracePt t="151153" x="1968500" y="2444750"/>
          <p14:tracePt t="151162" x="1987550" y="2435225"/>
          <p14:tracePt t="151169" x="2033588" y="2408238"/>
          <p14:tracePt t="151178" x="2051050" y="2389188"/>
          <p14:tracePt t="151185" x="2070100" y="2379663"/>
          <p14:tracePt t="151193" x="2078038" y="2371725"/>
          <p14:tracePt t="151201" x="2087563" y="2371725"/>
          <p14:tracePt t="151212" x="2087563" y="2362200"/>
          <p14:tracePt t="151313" x="2087563" y="2352675"/>
          <p14:tracePt t="151338" x="2078038" y="2352675"/>
          <p14:tracePt t="151345" x="2070100" y="2352675"/>
          <p14:tracePt t="151417" x="2060575" y="2362200"/>
          <p14:tracePt t="151466" x="2051050" y="2352675"/>
          <p14:tracePt t="151537" x="2051050" y="2316163"/>
          <p14:tracePt t="151553" x="2051050" y="2289175"/>
          <p14:tracePt t="151561" x="2051050" y="2262188"/>
          <p14:tracePt t="151569" x="2051050" y="2225675"/>
          <p14:tracePt t="151577" x="2051050" y="2206625"/>
          <p14:tracePt t="151585" x="2051050" y="2152650"/>
          <p14:tracePt t="151593" x="2051050" y="2116138"/>
          <p14:tracePt t="151601" x="2051050" y="2070100"/>
          <p14:tracePt t="151610" x="2051050" y="2016125"/>
          <p14:tracePt t="151617" x="2051050" y="1979613"/>
          <p14:tracePt t="151627" x="2051050" y="1951038"/>
          <p14:tracePt t="151633" x="2051050" y="1906588"/>
          <p14:tracePt t="151641" x="2051050" y="1878013"/>
          <p14:tracePt t="151649" x="2051050" y="1860550"/>
          <p14:tracePt t="151657" x="2051050" y="1824038"/>
          <p14:tracePt t="151667" x="2051050" y="1814513"/>
          <p14:tracePt t="151674" x="2051050" y="1804988"/>
          <p14:tracePt t="151684" x="2051050" y="1787525"/>
          <p14:tracePt t="151803" x="2051050" y="1804988"/>
          <p14:tracePt t="152002" x="2051050" y="1814513"/>
          <p14:tracePt t="152050" x="2041525" y="1833563"/>
          <p14:tracePt t="152090" x="2033588" y="1833563"/>
          <p14:tracePt t="152740" x="2033588" y="1841500"/>
          <p14:tracePt t="152769" x="2033588" y="1851025"/>
          <p14:tracePt t="152778" x="2024063" y="1870075"/>
          <p14:tracePt t="152945" x="2024063" y="1887538"/>
          <p14:tracePt t="153033" x="2024063" y="1897063"/>
          <p14:tracePt t="153049" x="2024063" y="1906588"/>
          <p14:tracePt t="153921" x="2014538" y="1906588"/>
          <p14:tracePt t="153930" x="2005013" y="1906588"/>
          <p14:tracePt t="153953" x="1997075" y="1914525"/>
          <p14:tracePt t="153969" x="1987550" y="1924050"/>
          <p14:tracePt t="154209" x="1987550" y="1933575"/>
          <p14:tracePt t="154249" x="1987550" y="1943100"/>
          <p14:tracePt t="154434" x="1987550" y="1951038"/>
          <p14:tracePt t="154673" x="1987550" y="1970088"/>
          <p14:tracePt t="154697" x="1987550" y="1979613"/>
          <p14:tracePt t="154715" x="1978025" y="1987550"/>
          <p14:tracePt t="154834" x="1968500" y="2006600"/>
          <p14:tracePt t="154842" x="1968500" y="2016125"/>
          <p14:tracePt t="154849" x="1960563" y="2024063"/>
          <p14:tracePt t="154857" x="1960563" y="2033588"/>
          <p14:tracePt t="154865" x="1951038" y="2033588"/>
          <p14:tracePt t="154873" x="1951038" y="2043113"/>
          <p14:tracePt t="154881" x="1941513" y="2052638"/>
          <p14:tracePt t="154899" x="1941513" y="2060575"/>
          <p14:tracePt t="154907" x="1931988" y="2070100"/>
          <p14:tracePt t="154915" x="1914525" y="2089150"/>
          <p14:tracePt t="154929" x="1914525" y="2106613"/>
          <p14:tracePt t="154937" x="1905000" y="2116138"/>
          <p14:tracePt t="154954" x="1905000" y="2125663"/>
          <p14:tracePt t="154962" x="1895475" y="2133600"/>
          <p14:tracePt t="155058" x="1887538" y="2133600"/>
          <p14:tracePt t="155065" x="1878013" y="2143125"/>
          <p14:tracePt t="155073" x="1860550" y="2152650"/>
          <p14:tracePt t="155082" x="1841500" y="2160588"/>
          <p14:tracePt t="155088" x="1831975" y="2160588"/>
          <p14:tracePt t="155097" x="1814513" y="2179638"/>
          <p14:tracePt t="155113" x="1795463" y="2189163"/>
          <p14:tracePt t="155121" x="1787525" y="2197100"/>
          <p14:tracePt t="155130" x="1778000" y="2206625"/>
          <p14:tracePt t="155148" x="1741488" y="2216150"/>
          <p14:tracePt t="155155" x="1731963" y="2233613"/>
          <p14:tracePt t="155171" x="1722438" y="2243138"/>
          <p14:tracePt t="155330" x="1714500" y="2243138"/>
          <p14:tracePt t="155340" x="1704975" y="2243138"/>
          <p14:tracePt t="155346" x="1695450" y="2243138"/>
          <p14:tracePt t="155355" x="1685925" y="2243138"/>
          <p14:tracePt t="155362" x="1668463" y="2243138"/>
          <p14:tracePt t="155370" x="1658938" y="2243138"/>
          <p14:tracePt t="155377" x="1641475" y="2243138"/>
          <p14:tracePt t="155386" x="1631950" y="2243138"/>
          <p14:tracePt t="155393" x="1612900" y="2243138"/>
          <p14:tracePt t="155401" x="1568450" y="2243138"/>
          <p14:tracePt t="155410" x="1549400" y="2243138"/>
          <p14:tracePt t="155417" x="1522413" y="2243138"/>
          <p14:tracePt t="155426" x="1485900" y="2243138"/>
          <p14:tracePt t="155433" x="1468438" y="2243138"/>
          <p14:tracePt t="155443" x="1458913" y="2243138"/>
          <p14:tracePt t="155449" x="1431925" y="2243138"/>
          <p14:tracePt t="155457" x="1412875" y="2225675"/>
          <p14:tracePt t="155465" x="1376363" y="2197100"/>
          <p14:tracePt t="155473" x="1366838" y="2179638"/>
          <p14:tracePt t="155482" x="1358900" y="2160588"/>
          <p14:tracePt t="155489" x="1349375" y="2143125"/>
          <p14:tracePt t="155498" x="1339850" y="2125663"/>
          <p14:tracePt t="155505" x="1330325" y="2116138"/>
          <p14:tracePt t="155569" x="1322388" y="2116138"/>
          <p14:tracePt t="155577" x="1293813" y="2116138"/>
          <p14:tracePt t="155585" x="1276350" y="2116138"/>
          <p14:tracePt t="155593" x="1258888" y="2116138"/>
          <p14:tracePt t="155601" x="1249363" y="2116138"/>
          <p14:tracePt t="155610" x="1239838" y="2116138"/>
          <p14:tracePt t="155617" x="1222375" y="2116138"/>
          <p14:tracePt t="155626" x="1212850" y="2116138"/>
          <p14:tracePt t="155633" x="1203325" y="2116138"/>
          <p14:tracePt t="155714" x="1193800" y="2116138"/>
          <p14:tracePt t="155733" x="1176338" y="2116138"/>
          <p14:tracePt t="155737" x="1166813" y="2116138"/>
          <p14:tracePt t="155745" x="1157288" y="2116138"/>
          <p14:tracePt t="155762" x="1149350" y="2116138"/>
          <p14:tracePt t="155777" x="1130300" y="2116138"/>
          <p14:tracePt t="155785" x="1112838" y="2116138"/>
          <p14:tracePt t="155793" x="1076325" y="2116138"/>
          <p14:tracePt t="155810" x="1047750" y="2116138"/>
          <p14:tracePt t="155817" x="1030288" y="2116138"/>
          <p14:tracePt t="155827" x="1020763" y="2116138"/>
          <p14:tracePt t="155833" x="993775" y="2116138"/>
          <p14:tracePt t="155843" x="984250" y="2116138"/>
          <p14:tracePt t="155859" x="974725" y="2116138"/>
          <p14:tracePt t="155930" x="957263" y="2116138"/>
          <p14:tracePt t="155946" x="947738" y="2106613"/>
          <p14:tracePt t="155953" x="939800" y="2097088"/>
          <p14:tracePt t="155970" x="939800" y="2089150"/>
          <p14:tracePt t="156106" x="939800" y="2106613"/>
          <p14:tracePt t="156113" x="984250" y="2133600"/>
          <p14:tracePt t="156121" x="1003300" y="2133600"/>
          <p14:tracePt t="156130" x="1011238" y="2133600"/>
          <p14:tracePt t="156137" x="1057275" y="2143125"/>
          <p14:tracePt t="156146" x="1066800" y="2143125"/>
          <p14:tracePt t="156153" x="1084263" y="2143125"/>
          <p14:tracePt t="156161" x="1093788" y="2143125"/>
          <p14:tracePt t="156177" x="1112838" y="2133600"/>
          <p14:tracePt t="156185" x="1120775" y="2133600"/>
          <p14:tracePt t="156194" x="1130300" y="2125663"/>
          <p14:tracePt t="156201" x="1139825" y="2116138"/>
          <p14:tracePt t="156210" x="1139825" y="2106613"/>
          <p14:tracePt t="156345" x="1139825" y="2125663"/>
          <p14:tracePt t="156353" x="1139825" y="2133600"/>
          <p14:tracePt t="156361" x="1139825" y="2143125"/>
          <p14:tracePt t="156369" x="1139825" y="2152650"/>
          <p14:tracePt t="156377" x="1139825" y="2160588"/>
          <p14:tracePt t="156385" x="1139825" y="2170113"/>
          <p14:tracePt t="156450" x="1139825" y="2179638"/>
          <p14:tracePt t="156457" x="1139825" y="2206625"/>
          <p14:tracePt t="156465" x="1139825" y="2225675"/>
          <p14:tracePt t="156473" x="1139825" y="2252663"/>
          <p14:tracePt t="156483" x="1130300" y="2279650"/>
          <p14:tracePt t="156489" x="1130300" y="2325688"/>
          <p14:tracePt t="156498" x="1120775" y="2379663"/>
          <p14:tracePt t="156505" x="1112838" y="2425700"/>
          <p14:tracePt t="156513" x="1112838" y="2481263"/>
          <p14:tracePt t="156521" x="1112838" y="2535238"/>
          <p14:tracePt t="156529" x="1112838" y="2589213"/>
          <p14:tracePt t="156539" x="1112838" y="2644775"/>
          <p14:tracePt t="156551" x="1112838" y="2690813"/>
          <p14:tracePt t="156554" x="1112838" y="2717800"/>
          <p14:tracePt t="156562" x="1112838" y="2771775"/>
          <p14:tracePt t="156569" x="1112838" y="2817813"/>
          <p14:tracePt t="156578" x="1084263" y="2854325"/>
          <p14:tracePt t="156585" x="1084263" y="2873375"/>
          <p14:tracePt t="156593" x="1076325" y="2909888"/>
          <p14:tracePt t="156610" x="1076325" y="2936875"/>
          <p14:tracePt t="156617" x="1076325" y="2946400"/>
          <p14:tracePt t="156673" x="1066800" y="2954338"/>
          <p14:tracePt t="156793" x="1066800" y="2963863"/>
          <p14:tracePt t="156809" x="1066800" y="2982913"/>
          <p14:tracePt t="156825" x="1057275" y="3000375"/>
          <p14:tracePt t="156897" x="1047750" y="3000375"/>
          <p14:tracePt t="156905" x="1039813" y="3000375"/>
          <p14:tracePt t="157033" x="1030288" y="2990850"/>
          <p14:tracePt t="157043" x="1020763" y="2982913"/>
          <p14:tracePt t="157049" x="1003300" y="2973388"/>
          <p14:tracePt t="157060" x="993775" y="2973388"/>
          <p14:tracePt t="157066" x="984250" y="2963863"/>
          <p14:tracePt t="157073" x="974725" y="2963863"/>
          <p14:tracePt t="157097" x="957263" y="2954338"/>
          <p14:tracePt t="157113" x="947738" y="2946400"/>
          <p14:tracePt t="157137" x="939800" y="2917825"/>
          <p14:tracePt t="157145" x="939800" y="2909888"/>
          <p14:tracePt t="157153" x="939800" y="2900363"/>
          <p14:tracePt t="157162" x="939800" y="2881313"/>
          <p14:tracePt t="157178" x="920750" y="2863850"/>
          <p14:tracePt t="157313" x="911225" y="2873375"/>
          <p14:tracePt t="157481" x="911225" y="2881313"/>
          <p14:tracePt t="157489" x="911225" y="2900363"/>
          <p14:tracePt t="157505" x="911225" y="2917825"/>
          <p14:tracePt t="157537" x="911225" y="2936875"/>
          <p14:tracePt t="157545" x="911225" y="2954338"/>
          <p14:tracePt t="157553" x="911225" y="2963863"/>
          <p14:tracePt t="157561" x="920750" y="2982913"/>
          <p14:tracePt t="157569" x="920750" y="2990850"/>
          <p14:tracePt t="157577" x="930275" y="3000375"/>
          <p14:tracePt t="157585" x="939800" y="3000375"/>
          <p14:tracePt t="157595" x="939800" y="3009900"/>
          <p14:tracePt t="157601" x="947738" y="3036888"/>
          <p14:tracePt t="157617" x="966788" y="3046413"/>
          <p14:tracePt t="157721" x="966788" y="3054350"/>
          <p14:tracePt t="157737" x="974725" y="3063875"/>
          <p14:tracePt t="157761" x="974725" y="3073400"/>
          <p14:tracePt t="157777" x="993775" y="3090863"/>
          <p14:tracePt t="157850" x="1003300" y="3090863"/>
          <p14:tracePt t="157859" x="1011238" y="3090863"/>
          <p14:tracePt t="157866" x="1039813" y="3090863"/>
          <p14:tracePt t="157891" x="1057275" y="3082925"/>
          <p14:tracePt t="157954" x="1076325" y="3073400"/>
          <p14:tracePt t="157962" x="1084263" y="3073400"/>
          <p14:tracePt t="157977" x="1093788" y="3063875"/>
          <p14:tracePt t="158185" x="1093788" y="3073400"/>
          <p14:tracePt t="158193" x="1093788" y="3100388"/>
          <p14:tracePt t="158201" x="1093788" y="3119438"/>
          <p14:tracePt t="158209" x="1093788" y="3127375"/>
          <p14:tracePt t="158217" x="1093788" y="3146425"/>
          <p14:tracePt t="158228" x="1093788" y="3155950"/>
          <p14:tracePt t="158233" x="1093788" y="3163888"/>
          <p14:tracePt t="158248" x="1093788" y="3200400"/>
          <p14:tracePt t="158252" x="1084263" y="3236913"/>
          <p14:tracePt t="158263" x="1076325" y="3273425"/>
          <p14:tracePt t="158265" x="1057275" y="3309938"/>
          <p14:tracePt t="158276" x="1039813" y="3375025"/>
          <p14:tracePt t="158281" x="1039813" y="3382963"/>
          <p14:tracePt t="158289" x="1030288" y="3419475"/>
          <p14:tracePt t="158297" x="1020763" y="3446463"/>
          <p14:tracePt t="158305" x="1020763" y="3465513"/>
          <p14:tracePt t="158314" x="1011238" y="3492500"/>
          <p14:tracePt t="158385" x="1011238" y="3502025"/>
          <p14:tracePt t="158393" x="1011238" y="3511550"/>
          <p14:tracePt t="158401" x="1011238" y="3538538"/>
          <p14:tracePt t="158409" x="1011238" y="3556000"/>
          <p14:tracePt t="158417" x="1011238" y="3584575"/>
          <p14:tracePt t="158427" x="1011238" y="3602038"/>
          <p14:tracePt t="158433" x="1011238" y="3611563"/>
          <p14:tracePt t="158443" x="1011238" y="3638550"/>
          <p14:tracePt t="158449" x="984250" y="3657600"/>
          <p14:tracePt t="158483" x="984250" y="3665538"/>
          <p14:tracePt t="158489" x="966788" y="3684588"/>
          <p14:tracePt t="158498" x="957263" y="3684588"/>
          <p14:tracePt t="158505" x="939800" y="3694113"/>
          <p14:tracePt t="158514" x="930275" y="3702050"/>
          <p14:tracePt t="158530" x="893763" y="3711575"/>
          <p14:tracePt t="158537" x="884238" y="3721100"/>
          <p14:tracePt t="158553" x="857250" y="3721100"/>
          <p14:tracePt t="158562" x="847725" y="3721100"/>
          <p14:tracePt t="158570" x="830263" y="3721100"/>
          <p14:tracePt t="158577" x="811213" y="3721100"/>
          <p14:tracePt t="158585" x="774700" y="3721100"/>
          <p14:tracePt t="158593" x="757238" y="3711575"/>
          <p14:tracePt t="158601" x="747713" y="3702050"/>
          <p14:tracePt t="158609" x="728663" y="3694113"/>
          <p14:tracePt t="158617" x="720725" y="3684588"/>
          <p14:tracePt t="158626" x="711200" y="3675063"/>
          <p14:tracePt t="158633" x="701675" y="3675063"/>
          <p14:tracePt t="158657" x="692150" y="3675063"/>
          <p14:tracePt t="158675" x="684213" y="3665538"/>
          <p14:tracePt t="158690" x="674688" y="3657600"/>
          <p14:tracePt t="158700" x="665163" y="3629025"/>
          <p14:tracePt t="158706" x="665163" y="3602038"/>
          <p14:tracePt t="158713" x="655638" y="3556000"/>
          <p14:tracePt t="158722" x="638175" y="3492500"/>
          <p14:tracePt t="158732" x="620713" y="3465513"/>
          <p14:tracePt t="158737" x="611188" y="3411538"/>
          <p14:tracePt t="158747" x="555625" y="3346450"/>
          <p14:tracePt t="158753" x="547688" y="3282950"/>
          <p14:tracePt t="158761" x="538163" y="3246438"/>
          <p14:tracePt t="158769" x="538163" y="3200400"/>
          <p14:tracePt t="158778" x="538163" y="3146425"/>
          <p14:tracePt t="158785" x="511175" y="3082925"/>
          <p14:tracePt t="158793" x="511175" y="3027363"/>
          <p14:tracePt t="158801" x="501650" y="2982913"/>
          <p14:tracePt t="158809" x="501650" y="2927350"/>
          <p14:tracePt t="158818" x="501650" y="2900363"/>
          <p14:tracePt t="158827" x="501650" y="2863850"/>
          <p14:tracePt t="158833" x="501650" y="2817813"/>
          <p14:tracePt t="158843" x="501650" y="2763838"/>
          <p14:tracePt t="158849" x="501650" y="2744788"/>
          <p14:tracePt t="158857" x="501650" y="2717800"/>
          <p14:tracePt t="158865" x="501650" y="2698750"/>
          <p14:tracePt t="158874" x="501650" y="2671763"/>
          <p14:tracePt t="158882" x="501650" y="2625725"/>
          <p14:tracePt t="158890" x="501650" y="2608263"/>
          <p14:tracePt t="158898" x="501650" y="2581275"/>
          <p14:tracePt t="158906" x="501650" y="2554288"/>
          <p14:tracePt t="158915" x="511175" y="2525713"/>
          <p14:tracePt t="158921" x="511175" y="2489200"/>
          <p14:tracePt t="158930" x="538163" y="2408238"/>
          <p14:tracePt t="158940" x="538163" y="2379663"/>
          <p14:tracePt t="158949" x="547688" y="2325688"/>
          <p14:tracePt t="158954" x="555625" y="2289175"/>
          <p14:tracePt t="158964" x="555625" y="2233613"/>
          <p14:tracePt t="158983" x="574675" y="2170113"/>
          <p14:tracePt t="158985" x="574675" y="2133600"/>
          <p14:tracePt t="158995" x="584200" y="2125663"/>
          <p14:tracePt t="159002" x="584200" y="2097088"/>
          <p14:tracePt t="159011" x="584200" y="2089150"/>
          <p14:tracePt t="159026" x="592138" y="2060575"/>
          <p14:tracePt t="159033" x="592138" y="2052638"/>
          <p14:tracePt t="159044" x="601663" y="2043113"/>
          <p14:tracePt t="159069" x="620713" y="2016125"/>
          <p14:tracePt t="159078" x="628650" y="2006600"/>
          <p14:tracePt t="159082" x="638175" y="2006600"/>
          <p14:tracePt t="159097" x="655638" y="1997075"/>
          <p14:tracePt t="159113" x="655638" y="1987550"/>
          <p14:tracePt t="159122" x="665163" y="1979613"/>
          <p14:tracePt t="159130" x="674688" y="1979613"/>
          <p14:tracePt t="159137" x="684213" y="1979613"/>
          <p14:tracePt t="159145" x="701675" y="1970088"/>
          <p14:tracePt t="159153" x="728663" y="1970088"/>
          <p14:tracePt t="159161" x="757238" y="1970088"/>
          <p14:tracePt t="159169" x="801688" y="1970088"/>
          <p14:tracePt t="159177" x="830263" y="1970088"/>
          <p14:tracePt t="159185" x="874713" y="1970088"/>
          <p14:tracePt t="159193" x="903288" y="1987550"/>
          <p14:tracePt t="159201" x="947738" y="2016125"/>
          <p14:tracePt t="159209" x="966788" y="2033588"/>
          <p14:tracePt t="159217" x="1011238" y="2079625"/>
          <p14:tracePt t="159229" x="1030288" y="2097088"/>
          <p14:tracePt t="159233" x="1066800" y="2143125"/>
          <p14:tracePt t="159243" x="1076325" y="2189163"/>
          <p14:tracePt t="159249" x="1093788" y="2233613"/>
          <p14:tracePt t="159262" x="1112838" y="2262188"/>
          <p14:tracePt t="159265" x="1112838" y="2298700"/>
          <p14:tracePt t="159273" x="1112838" y="2352675"/>
          <p14:tracePt t="159281" x="1112838" y="2398713"/>
          <p14:tracePt t="159289" x="1112838" y="2416175"/>
          <p14:tracePt t="159297" x="1103313" y="2471738"/>
          <p14:tracePt t="159305" x="1093788" y="2498725"/>
          <p14:tracePt t="159314" x="1084263" y="2554288"/>
          <p14:tracePt t="159321" x="1076325" y="2598738"/>
          <p14:tracePt t="159329" x="1047750" y="2662238"/>
          <p14:tracePt t="159338" x="1039813" y="2690813"/>
          <p14:tracePt t="159346" x="1030288" y="2744788"/>
          <p14:tracePt t="159354" x="1030288" y="2790825"/>
          <p14:tracePt t="159361" x="1020763" y="2827338"/>
          <p14:tracePt t="159369" x="993775" y="2873375"/>
          <p14:tracePt t="159377" x="984250" y="2936875"/>
          <p14:tracePt t="159385" x="974725" y="2963863"/>
          <p14:tracePt t="159393" x="974725" y="3017838"/>
          <p14:tracePt t="159402" x="966788" y="3063875"/>
          <p14:tracePt t="159410" x="939800" y="3090863"/>
          <p14:tracePt t="159417" x="930275" y="3119438"/>
          <p14:tracePt t="159426" x="920750" y="3155950"/>
          <p14:tracePt t="159433" x="903288" y="3173413"/>
          <p14:tracePt t="159443" x="884238" y="3200400"/>
          <p14:tracePt t="159449" x="874713" y="3209925"/>
          <p14:tracePt t="159457" x="866775" y="3228975"/>
          <p14:tracePt t="159465" x="847725" y="3255963"/>
          <p14:tracePt t="159476" x="830263" y="3273425"/>
          <p14:tracePt t="159481" x="820738" y="3292475"/>
          <p14:tracePt t="159489" x="765175" y="3355975"/>
          <p14:tracePt t="159497" x="747713" y="3375025"/>
          <p14:tracePt t="159505" x="720725" y="3411538"/>
          <p14:tracePt t="159513" x="711200" y="3429000"/>
          <p14:tracePt t="159521" x="674688" y="3475038"/>
          <p14:tracePt t="159537" x="665163" y="3492500"/>
          <p14:tracePt t="159545" x="655638" y="3511550"/>
          <p14:tracePt t="159553" x="655638" y="3519488"/>
          <p14:tracePt t="159561" x="655638" y="3538538"/>
          <p14:tracePt t="159569" x="638175" y="3556000"/>
          <p14:tracePt t="159705" x="638175" y="3565525"/>
          <p14:tracePt t="159714" x="638175" y="3584575"/>
          <p14:tracePt t="159731" x="638175" y="3592513"/>
          <p14:tracePt t="159801" x="638175" y="3602038"/>
          <p14:tracePt t="159857" x="647700" y="3602038"/>
          <p14:tracePt t="159865" x="655638" y="3602038"/>
          <p14:tracePt t="159874" x="684213" y="3638550"/>
          <p14:tracePt t="159882" x="692150" y="3657600"/>
          <p14:tracePt t="159897" x="701675" y="3675063"/>
          <p14:tracePt t="159954" x="711200" y="3684588"/>
          <p14:tracePt t="159963" x="720725" y="3684588"/>
          <p14:tracePt t="160098" x="720725" y="3694113"/>
          <p14:tracePt t="160109" x="720725" y="3702050"/>
          <p14:tracePt t="160114" x="720725" y="3730625"/>
          <p14:tracePt t="160122" x="720725" y="3748088"/>
          <p14:tracePt t="160130" x="720725" y="3775075"/>
          <p14:tracePt t="160137" x="720725" y="3794125"/>
          <p14:tracePt t="160146" x="720725" y="3821113"/>
          <p14:tracePt t="160154" x="720725" y="3867150"/>
          <p14:tracePt t="160161" x="720725" y="3894138"/>
          <p14:tracePt t="160169" x="711200" y="3967163"/>
          <p14:tracePt t="160177" x="711200" y="4003675"/>
          <p14:tracePt t="160185" x="701675" y="4086225"/>
          <p14:tracePt t="160198" x="701675" y="4149725"/>
          <p14:tracePt t="160202" x="701675" y="4222750"/>
          <p14:tracePt t="160212" x="701675" y="4276725"/>
          <p14:tracePt t="160217" x="701675" y="4332288"/>
          <p14:tracePt t="160226" x="701675" y="4386263"/>
          <p14:tracePt t="160233" x="701675" y="4405313"/>
          <p14:tracePt t="160243" x="701675" y="4441825"/>
          <p14:tracePt t="160257" x="701675" y="4449763"/>
          <p14:tracePt t="160346" x="701675" y="4468813"/>
          <p14:tracePt t="160356" x="701675" y="4486275"/>
          <p14:tracePt t="160361" x="701675" y="4522788"/>
          <p14:tracePt t="160369" x="701675" y="4568825"/>
          <p14:tracePt t="160378" x="701675" y="4624388"/>
          <p14:tracePt t="160385" x="701675" y="4651375"/>
          <p14:tracePt t="160393" x="701675" y="4697413"/>
          <p14:tracePt t="160401" x="701675" y="4732338"/>
          <p14:tracePt t="160410" x="701675" y="4778375"/>
          <p14:tracePt t="160417" x="701675" y="4805363"/>
          <p14:tracePt t="160426" x="701675" y="4841875"/>
          <p14:tracePt t="160433" x="701675" y="4897438"/>
          <p14:tracePt t="160447" x="701675" y="4924425"/>
          <p14:tracePt t="160451" x="701675" y="4943475"/>
          <p14:tracePt t="160465" x="701675" y="5006975"/>
          <p14:tracePt t="160479" x="701675" y="5024438"/>
          <p14:tracePt t="160484" x="701675" y="5043488"/>
          <p14:tracePt t="160488" x="701675" y="5070475"/>
          <p14:tracePt t="160498" x="701675" y="5080000"/>
          <p14:tracePt t="160506" x="701675" y="5089525"/>
          <p14:tracePt t="160673" x="711200" y="5089525"/>
          <p14:tracePt t="160689" x="720725" y="5097463"/>
          <p14:tracePt t="160697" x="728663" y="5116513"/>
          <p14:tracePt t="160705" x="738188" y="5133975"/>
          <p14:tracePt t="160713" x="747713" y="5143500"/>
          <p14:tracePt t="160721" x="757238" y="5160963"/>
          <p14:tracePt t="160737" x="757238" y="5170488"/>
          <p14:tracePt t="160747" x="765175" y="5180013"/>
          <p14:tracePt t="160923" x="765175" y="5189538"/>
          <p14:tracePt t="160933" x="765175" y="5207000"/>
          <p14:tracePt t="160939" x="765175" y="5216525"/>
          <p14:tracePt t="160946" x="765175" y="5226050"/>
          <p14:tracePt t="160953" x="774700" y="5233988"/>
          <p14:tracePt t="161033" x="784225" y="5216525"/>
          <p14:tracePt t="161042" x="784225" y="5197475"/>
          <p14:tracePt t="161049" x="793750" y="5170488"/>
          <p14:tracePt t="161057" x="793750" y="5153025"/>
          <p14:tracePt t="161065" x="793750" y="5126038"/>
          <p14:tracePt t="161074" x="793750" y="5106988"/>
          <p14:tracePt t="161081" x="793750" y="5080000"/>
          <p14:tracePt t="161089" x="793750" y="5060950"/>
          <p14:tracePt t="161098" x="793750" y="5033963"/>
          <p14:tracePt t="161107" x="793750" y="4997450"/>
          <p14:tracePt t="161113" x="793750" y="4970463"/>
          <p14:tracePt t="161122" x="793750" y="4951413"/>
          <p14:tracePt t="161129" x="793750" y="4914900"/>
          <p14:tracePt t="161137" x="793750" y="4887913"/>
          <p14:tracePt t="161145" x="793750" y="4870450"/>
          <p14:tracePt t="161153" x="793750" y="4833938"/>
          <p14:tracePt t="161161" x="793750" y="4824413"/>
          <p14:tracePt t="161169" x="811213" y="4787900"/>
          <p14:tracePt t="161177" x="811213" y="4768850"/>
          <p14:tracePt t="161186" x="820738" y="4732338"/>
          <p14:tracePt t="161193" x="820738" y="4714875"/>
          <p14:tracePt t="161201" x="857250" y="4651375"/>
          <p14:tracePt t="161209" x="857250" y="4614863"/>
          <p14:tracePt t="161217" x="874713" y="4551363"/>
          <p14:tracePt t="161225" x="903288" y="4495800"/>
          <p14:tracePt t="161233" x="911225" y="4413250"/>
          <p14:tracePt t="161243" x="911225" y="4322763"/>
          <p14:tracePt t="161249" x="930275" y="4232275"/>
          <p14:tracePt t="161260" x="930275" y="4159250"/>
          <p14:tracePt t="161265" x="939800" y="4030663"/>
          <p14:tracePt t="161273" x="939800" y="3903663"/>
          <p14:tracePt t="161281" x="939800" y="3803650"/>
          <p14:tracePt t="161289" x="939800" y="3694113"/>
          <p14:tracePt t="161298" x="939800" y="3584575"/>
          <p14:tracePt t="161305" x="939800" y="3492500"/>
          <p14:tracePt t="161314" x="939800" y="3438525"/>
          <p14:tracePt t="161321" x="939800" y="3382963"/>
          <p14:tracePt t="161329" x="939800" y="3338513"/>
          <p14:tracePt t="161337" x="939800" y="3328988"/>
          <p14:tracePt t="161393" x="939800" y="3319463"/>
          <p14:tracePt t="161433" x="930275" y="3319463"/>
          <p14:tracePt t="161489" x="966788" y="3319463"/>
          <p14:tracePt t="161505" x="974725" y="3282950"/>
          <p14:tracePt t="161514" x="993775" y="3246438"/>
          <p14:tracePt t="161521" x="993775" y="3236913"/>
          <p14:tracePt t="161530" x="993775" y="3228975"/>
          <p14:tracePt t="161537" x="993775" y="3200400"/>
          <p14:tracePt t="161617" x="993775" y="3246438"/>
          <p14:tracePt t="161625" x="993775" y="3273425"/>
          <p14:tracePt t="161633" x="993775" y="3292475"/>
          <p14:tracePt t="161642" x="993775" y="3309938"/>
          <p14:tracePt t="161649" x="993775" y="3328988"/>
          <p14:tracePt t="161659" x="993775" y="3346450"/>
          <p14:tracePt t="161667" x="993775" y="3365500"/>
          <p14:tracePt t="161673" x="993775" y="3375025"/>
          <p14:tracePt t="161753" x="993775" y="3402013"/>
          <p14:tracePt t="161761" x="993775" y="3419475"/>
          <p14:tracePt t="161769" x="993775" y="3455988"/>
          <p14:tracePt t="161778" x="966788" y="3511550"/>
          <p14:tracePt t="161785" x="966788" y="3538538"/>
          <p14:tracePt t="161793" x="957263" y="3611563"/>
          <p14:tracePt t="161801" x="939800" y="3684588"/>
          <p14:tracePt t="161808" x="930275" y="3784600"/>
          <p14:tracePt t="161817" x="930275" y="3894138"/>
          <p14:tracePt t="161826" x="930275" y="4003675"/>
          <p14:tracePt t="161833" x="930275" y="4113213"/>
          <p14:tracePt t="161843" x="930275" y="4203700"/>
          <p14:tracePt t="161849" x="930275" y="4313238"/>
          <p14:tracePt t="161859" x="930275" y="4405313"/>
          <p14:tracePt t="161865" x="930275" y="4532313"/>
          <p14:tracePt t="161873" x="930275" y="4660900"/>
          <p14:tracePt t="161881" x="930275" y="4787900"/>
          <p14:tracePt t="161889" x="930275" y="4897438"/>
          <p14:tracePt t="161898" x="930275" y="5006975"/>
          <p14:tracePt t="161905" x="930275" y="5080000"/>
          <p14:tracePt t="161914" x="930275" y="5153025"/>
          <p14:tracePt t="161921" x="903288" y="5216525"/>
          <p14:tracePt t="161930" x="893763" y="5262563"/>
          <p14:tracePt t="162081" x="893763" y="5280025"/>
          <p14:tracePt t="162098" x="893763" y="5289550"/>
          <p14:tracePt t="162105" x="884238" y="5307013"/>
          <p14:tracePt t="162114" x="884238" y="5326063"/>
          <p14:tracePt t="162121" x="874713" y="5343525"/>
          <p14:tracePt t="162129" x="874713" y="5353050"/>
          <p14:tracePt t="162137" x="874713" y="5380038"/>
          <p14:tracePt t="162145" x="874713" y="5389563"/>
          <p14:tracePt t="162153" x="874713" y="5408613"/>
          <p14:tracePt t="162161" x="874713" y="5416550"/>
          <p14:tracePt t="162177" x="866775" y="5426075"/>
          <p14:tracePt t="162289" x="866775" y="5453063"/>
          <p14:tracePt t="162297" x="866775" y="5462588"/>
          <p14:tracePt t="162305" x="874713" y="5489575"/>
          <p14:tracePt t="162314" x="874713" y="5508625"/>
          <p14:tracePt t="162322" x="884238" y="5526088"/>
          <p14:tracePt t="162330" x="893763" y="5535613"/>
          <p14:tracePt t="162337" x="893763" y="5545138"/>
          <p14:tracePt t="162353" x="903288" y="5554663"/>
          <p14:tracePt t="162369" x="903288" y="5562600"/>
          <p14:tracePt t="162433" x="911225" y="5572125"/>
          <p14:tracePt t="162449" x="930275" y="5572125"/>
          <p14:tracePt t="162457" x="939800" y="5572125"/>
          <p14:tracePt t="162465" x="947738" y="5554663"/>
          <p14:tracePt t="162482" x="957263" y="5545138"/>
          <p14:tracePt t="162497" x="966788" y="5535613"/>
          <p14:tracePt t="162506" x="974725" y="5535613"/>
          <p14:tracePt t="162521" x="993775" y="5535613"/>
          <p14:tracePt t="162530" x="1011238" y="5535613"/>
          <p14:tracePt t="162537" x="1030288" y="5535613"/>
          <p14:tracePt t="162545" x="1057275" y="5535613"/>
          <p14:tracePt t="162553" x="1084263" y="5535613"/>
          <p14:tracePt t="162562" x="1139825" y="5535613"/>
          <p14:tracePt t="162569" x="1166813" y="5535613"/>
          <p14:tracePt t="162578" x="1230313" y="5554663"/>
          <p14:tracePt t="162585" x="1266825" y="5562600"/>
          <p14:tracePt t="162594" x="1303338" y="5572125"/>
          <p14:tracePt t="162601" x="1358900" y="5581650"/>
          <p14:tracePt t="162608" x="1412875" y="5599113"/>
          <p14:tracePt t="162624" x="1476375" y="5618163"/>
          <p14:tracePt t="162631" x="1495425" y="5618163"/>
          <p14:tracePt t="162638" x="1504950" y="5618163"/>
          <p14:tracePt t="162643" x="1512888" y="5618163"/>
          <p14:tracePt t="162659" x="1531938" y="5618163"/>
          <p14:tracePt t="162667" x="1541463" y="5618163"/>
          <p14:tracePt t="162674" x="1568450" y="5618163"/>
          <p14:tracePt t="162682" x="1595438" y="5608638"/>
          <p14:tracePt t="162689" x="1641475" y="5589588"/>
          <p14:tracePt t="162697" x="1658938" y="5572125"/>
          <p14:tracePt t="162705" x="1677988" y="5562600"/>
          <p14:tracePt t="162715" x="1695450" y="5554663"/>
          <p14:tracePt t="162721" x="1704975" y="5545138"/>
          <p14:tracePt t="162739" x="1722438" y="5545138"/>
          <p14:tracePt t="162899" x="1751013" y="5518150"/>
          <p14:tracePt t="162906" x="1795463" y="5489575"/>
          <p14:tracePt t="162913" x="1851025" y="5453063"/>
          <p14:tracePt t="162921" x="1914525" y="5399088"/>
          <p14:tracePt t="162929" x="1978025" y="5362575"/>
          <p14:tracePt t="162940" x="2078038" y="5307013"/>
          <p14:tracePt t="162949" x="2124075" y="5270500"/>
          <p14:tracePt t="162955" x="2187575" y="5216525"/>
          <p14:tracePt t="162962" x="2243138" y="5170488"/>
          <p14:tracePt t="162979" x="2279650" y="5097463"/>
          <p14:tracePt t="162985" x="2297113" y="5080000"/>
          <p14:tracePt t="162994" x="2306638" y="5070475"/>
          <p14:tracePt t="163001" x="2316163" y="5043488"/>
          <p14:tracePt t="163009" x="2333625" y="5024438"/>
          <p14:tracePt t="163195" x="2316163" y="5024438"/>
          <p14:tracePt t="163449" x="2306638" y="5016500"/>
          <p14:tracePt t="163601" x="2297113" y="5006975"/>
          <p14:tracePt t="163722" x="2270125" y="5006975"/>
          <p14:tracePt t="163729" x="2260600" y="5016500"/>
          <p14:tracePt t="163737" x="2251075" y="5024438"/>
          <p14:tracePt t="163753" x="2233613" y="5043488"/>
          <p14:tracePt t="163769" x="2224088" y="5043488"/>
          <p14:tracePt t="163778" x="2214563" y="5053013"/>
          <p14:tracePt t="164033" x="2224088" y="5053013"/>
          <p14:tracePt t="164043" x="2233613" y="5043488"/>
          <p14:tracePt t="164059" x="2233613" y="5033963"/>
          <p14:tracePt t="164066" x="2233613" y="5016500"/>
          <p14:tracePt t="164074" x="2233613" y="5006975"/>
          <p14:tracePt t="164081" x="2233613" y="4997450"/>
          <p14:tracePt t="164089" x="2243138" y="4970463"/>
          <p14:tracePt t="164097" x="2243138" y="4951413"/>
          <p14:tracePt t="164105" x="2260600" y="4924425"/>
          <p14:tracePt t="164115" x="2260600" y="4897438"/>
          <p14:tracePt t="164122" x="2270125" y="4841875"/>
          <p14:tracePt t="164131" x="2270125" y="4778375"/>
          <p14:tracePt t="164137" x="2287588" y="4687888"/>
          <p14:tracePt t="164146" x="2287588" y="4632325"/>
          <p14:tracePt t="164153" x="2287588" y="4522788"/>
          <p14:tracePt t="164161" x="2297113" y="4459288"/>
          <p14:tracePt t="164169" x="2297113" y="4368800"/>
          <p14:tracePt t="164177" x="2297113" y="4276725"/>
          <p14:tracePt t="164185" x="2297113" y="4186238"/>
          <p14:tracePt t="164193" x="2297113" y="4076700"/>
          <p14:tracePt t="164201" x="2297113" y="4021138"/>
          <p14:tracePt t="164209" x="2324100" y="3921125"/>
          <p14:tracePt t="164217" x="2324100" y="3884613"/>
          <p14:tracePt t="164226" x="2333625" y="3794125"/>
          <p14:tracePt t="164233" x="2343150" y="3738563"/>
          <p14:tracePt t="164242" x="2343150" y="3684588"/>
          <p14:tracePt t="164249" x="2343150" y="3629025"/>
          <p14:tracePt t="164261" x="2343150" y="3592513"/>
          <p14:tracePt t="164265" x="2343150" y="3556000"/>
          <p14:tracePt t="164273" x="2343150" y="3529013"/>
          <p14:tracePt t="164281" x="2343150" y="3511550"/>
          <p14:tracePt t="164289" x="2343150" y="3502025"/>
          <p14:tracePt t="164298" x="2343150" y="3482975"/>
          <p14:tracePt t="164313" x="2343150" y="3475038"/>
          <p14:tracePt t="164322" x="2343150" y="3465513"/>
          <p14:tracePt t="164330" x="2343150" y="3446463"/>
          <p14:tracePt t="164338" x="2343150" y="3419475"/>
          <p14:tracePt t="164361" x="2343150" y="3402013"/>
          <p14:tracePt t="164369" x="2343150" y="3392488"/>
          <p14:tracePt t="164385" x="2343150" y="3382963"/>
          <p14:tracePt t="164395" x="2333625" y="3375025"/>
          <p14:tracePt t="164889" x="2379663" y="3419475"/>
          <p14:tracePt t="164897" x="2452688" y="3465513"/>
          <p14:tracePt t="164905" x="2498725" y="3502025"/>
          <p14:tracePt t="164913" x="2562225" y="3548063"/>
          <p14:tracePt t="164922" x="2625725" y="3592513"/>
          <p14:tracePt t="164929" x="2689225" y="3648075"/>
          <p14:tracePt t="164937" x="2725738" y="3665538"/>
          <p14:tracePt t="164946" x="2781300" y="3702050"/>
          <p14:tracePt t="164953" x="2808288" y="3721100"/>
          <p14:tracePt t="164961" x="2844800" y="3748088"/>
          <p14:tracePt t="164969" x="2862263" y="3757613"/>
          <p14:tracePt t="164996" x="2889250" y="3784600"/>
          <p14:tracePt t="165049" x="2898775" y="3794125"/>
          <p14:tracePt t="165065" x="2898775" y="3821113"/>
          <p14:tracePt t="165074" x="2908300" y="3830638"/>
          <p14:tracePt t="165081" x="2908300" y="3840163"/>
          <p14:tracePt t="165089" x="2908300" y="3848100"/>
          <p14:tracePt t="165097" x="2908300" y="3857625"/>
          <p14:tracePt t="165106" x="2908300" y="3875088"/>
          <p14:tracePt t="165113" x="2917825" y="3884613"/>
          <p14:tracePt t="165363" x="2935288" y="3894138"/>
          <p14:tracePt t="165369" x="2962275" y="3911600"/>
          <p14:tracePt t="165378" x="3017838" y="3911600"/>
          <p14:tracePt t="165386" x="3127375" y="3930650"/>
          <p14:tracePt t="165393" x="3208338" y="3940175"/>
          <p14:tracePt t="165402" x="3317875" y="3957638"/>
          <p14:tracePt t="165409" x="3446463" y="3984625"/>
          <p14:tracePt t="165417" x="3563938" y="4003675"/>
          <p14:tracePt t="165426" x="3673475" y="4013200"/>
          <p14:tracePt t="165433" x="3783013" y="4030663"/>
          <p14:tracePt t="165442" x="3929063" y="4040188"/>
          <p14:tracePt t="165449" x="4029075" y="4067175"/>
          <p14:tracePt t="165459" x="4121150" y="4067175"/>
          <p14:tracePt t="165465" x="4230688" y="4086225"/>
          <p14:tracePt t="165475" x="4321175" y="4094163"/>
          <p14:tracePt t="165481" x="4440238" y="4122738"/>
          <p14:tracePt t="165489" x="4530725" y="4140200"/>
          <p14:tracePt t="165497" x="4622800" y="4140200"/>
          <p14:tracePt t="165505" x="4722813" y="4149725"/>
          <p14:tracePt t="165513" x="4795838" y="4167188"/>
          <p14:tracePt t="165521" x="4868863" y="4167188"/>
          <p14:tracePt t="165529" x="4968875" y="4195763"/>
          <p14:tracePt t="165537" x="5041900" y="4203700"/>
          <p14:tracePt t="165546" x="5122863" y="4222750"/>
          <p14:tracePt t="165553" x="5214938" y="4232275"/>
          <p14:tracePt t="165562" x="5287963" y="4232275"/>
          <p14:tracePt t="165569" x="5387975" y="4259263"/>
          <p14:tracePt t="165577" x="5461000" y="4268788"/>
          <p14:tracePt t="165585" x="5551488" y="4286250"/>
          <p14:tracePt t="165594" x="5624513" y="4286250"/>
          <p14:tracePt t="165601" x="5707063" y="4295775"/>
          <p14:tracePt t="165610" x="5780088" y="4322763"/>
          <p14:tracePt t="165617" x="5843588" y="4322763"/>
          <p14:tracePt t="165626" x="5935663" y="4340225"/>
          <p14:tracePt t="165633" x="5999163" y="4349750"/>
          <p14:tracePt t="165642" x="6053138" y="4349750"/>
          <p14:tracePt t="165649" x="6108700" y="4349750"/>
          <p14:tracePt t="165659" x="6126163" y="4349750"/>
          <p14:tracePt t="165667" x="6199188" y="4359275"/>
          <p14:tracePt t="165678" x="6235700" y="4359275"/>
          <p14:tracePt t="165684" x="6308725" y="4386263"/>
          <p14:tracePt t="165689" x="6381750" y="4386263"/>
          <p14:tracePt t="165697" x="6472238" y="4386263"/>
          <p14:tracePt t="165705" x="6527800" y="4386263"/>
          <p14:tracePt t="165713" x="6591300" y="4386263"/>
          <p14:tracePt t="165721" x="6645275" y="4386263"/>
          <p14:tracePt t="165730" x="6673850" y="4386263"/>
          <p14:tracePt t="165737" x="6710363" y="4386263"/>
          <p14:tracePt t="165746" x="6754813" y="4386263"/>
          <p14:tracePt t="165753" x="6783388" y="4386263"/>
          <p14:tracePt t="165762" x="6810375" y="4386263"/>
          <p14:tracePt t="165769" x="6846888" y="4386263"/>
          <p14:tracePt t="165777" x="6856413" y="4386263"/>
          <p14:tracePt t="165785" x="6892925" y="4386263"/>
          <p14:tracePt t="165792" x="6929438" y="4386263"/>
          <p14:tracePt t="165801" x="6983413" y="4395788"/>
          <p14:tracePt t="165809" x="7019925" y="4395788"/>
          <p14:tracePt t="165817" x="7102475" y="4405313"/>
          <p14:tracePt t="165826" x="7156450" y="4422775"/>
          <p14:tracePt t="165833" x="7239000" y="4422775"/>
          <p14:tracePt t="165843" x="7312025" y="4449763"/>
          <p14:tracePt t="165849" x="7385050" y="4449763"/>
          <p14:tracePt t="165859" x="7439025" y="4449763"/>
          <p14:tracePt t="165865" x="7521575" y="4449763"/>
          <p14:tracePt t="165873" x="7558088" y="4449763"/>
          <p14:tracePt t="165881" x="7612063" y="4449763"/>
          <p14:tracePt t="165889" x="7658100" y="4449763"/>
          <p14:tracePt t="165897" x="7712075" y="4449763"/>
          <p14:tracePt t="165905" x="7748588" y="4449763"/>
          <p14:tracePt t="165913" x="7794625" y="4449763"/>
          <p14:tracePt t="165921" x="7804150" y="4449763"/>
          <p14:tracePt t="165930" x="7840663" y="4449763"/>
          <p14:tracePt t="165947" x="7858125" y="4449763"/>
          <p14:tracePt t="165962" x="7877175" y="4441825"/>
          <p14:tracePt t="165977" x="7885113" y="4432300"/>
          <p14:tracePt t="165985" x="7904163" y="4413250"/>
          <p14:tracePt t="166082" x="7904163" y="4405313"/>
          <p14:tracePt t="166089" x="7904163" y="4376738"/>
          <p14:tracePt t="166097" x="7904163" y="4349750"/>
          <p14:tracePt t="166111" x="7913688" y="4322763"/>
          <p14:tracePt t="166113" x="7940675" y="4249738"/>
          <p14:tracePt t="166122" x="7940675" y="4232275"/>
          <p14:tracePt t="166129" x="7940675" y="4159250"/>
          <p14:tracePt t="166137" x="7950200" y="4130675"/>
          <p14:tracePt t="166146" x="7958138" y="4049713"/>
          <p14:tracePt t="166153" x="7958138" y="3967163"/>
          <p14:tracePt t="166161" x="7977188" y="3875088"/>
          <p14:tracePt t="166168" x="8004175" y="3784600"/>
          <p14:tracePt t="166177" x="8004175" y="3702050"/>
          <p14:tracePt t="166185" x="8004175" y="3611563"/>
          <p14:tracePt t="166195" x="8004175" y="3502025"/>
          <p14:tracePt t="166202" x="8004175" y="3429000"/>
          <p14:tracePt t="166212" x="8004175" y="3355975"/>
          <p14:tracePt t="166218" x="8004175" y="3302000"/>
          <p14:tracePt t="166228" x="8004175" y="3246438"/>
          <p14:tracePt t="166233" x="8004175" y="3200400"/>
          <p14:tracePt t="166242" x="8004175" y="3163888"/>
          <p14:tracePt t="166249" x="8004175" y="3155950"/>
          <p14:tracePt t="166259" x="8004175" y="3127375"/>
          <p14:tracePt t="166265" x="8004175" y="3119438"/>
          <p14:tracePt t="166282" x="8004175" y="3109913"/>
          <p14:tracePt t="166305" x="8004175" y="3100388"/>
          <p14:tracePt t="166321" x="8004175" y="3090863"/>
          <p14:tracePt t="166337" x="8013700" y="3073400"/>
          <p14:tracePt t="166345" x="8013700" y="3063875"/>
          <p14:tracePt t="166354" x="8013700" y="3046413"/>
          <p14:tracePt t="166361" x="8013700" y="3036888"/>
          <p14:tracePt t="166369" x="8013700" y="3027363"/>
          <p14:tracePt t="166385" x="8013700" y="3017838"/>
          <p14:tracePt t="166554" x="8004175" y="3017838"/>
          <p14:tracePt t="166562" x="7994650" y="3017838"/>
          <p14:tracePt t="166585" x="7986713" y="3017838"/>
          <p14:tracePt t="166649" x="7977188" y="3017838"/>
          <p14:tracePt t="166658" x="7967663" y="3017838"/>
          <p14:tracePt t="166667" x="7940675" y="3017838"/>
          <p14:tracePt t="166673" x="7921625" y="3000375"/>
          <p14:tracePt t="166681" x="7913688" y="3000375"/>
          <p14:tracePt t="166817" x="7904163" y="3000375"/>
          <p14:tracePt t="166841" x="7904163" y="3009900"/>
          <p14:tracePt t="166849" x="7931150" y="3036888"/>
          <p14:tracePt t="166859" x="7940675" y="3046413"/>
          <p14:tracePt t="166865" x="7950200" y="3054350"/>
          <p14:tracePt t="166875" x="7977188" y="3082925"/>
          <p14:tracePt t="166890" x="7986713" y="3109913"/>
          <p14:tracePt t="166897" x="7986713" y="3127375"/>
          <p14:tracePt t="166905" x="7994650" y="3155950"/>
          <p14:tracePt t="166913" x="7994650" y="3173413"/>
          <p14:tracePt t="166921" x="7994650" y="3209925"/>
          <p14:tracePt t="166937" x="7994650" y="3228975"/>
          <p14:tracePt t="166947" x="7994650" y="3265488"/>
          <p14:tracePt t="166955" x="7967663" y="3292475"/>
          <p14:tracePt t="166963" x="7940675" y="3309938"/>
          <p14:tracePt t="166970" x="7913688" y="3355975"/>
          <p14:tracePt t="166985" x="7858125" y="3392488"/>
          <p14:tracePt t="166994" x="7813675" y="3429000"/>
          <p14:tracePt t="167001" x="7794625" y="3438525"/>
          <p14:tracePt t="167012" x="7767638" y="3446463"/>
          <p14:tracePt t="167017" x="7740650" y="3475038"/>
          <p14:tracePt t="167026" x="7721600" y="3475038"/>
          <p14:tracePt t="167033" x="7712075" y="3475038"/>
          <p14:tracePt t="167049" x="7704138" y="3475038"/>
          <p14:tracePt t="167065" x="7685088" y="3475038"/>
          <p14:tracePt t="167075" x="7675563" y="3475038"/>
          <p14:tracePt t="167081" x="7658100" y="3475038"/>
          <p14:tracePt t="167089" x="7631113" y="3475038"/>
          <p14:tracePt t="167097" x="7594600" y="3475038"/>
          <p14:tracePt t="167108" x="7548563" y="3475038"/>
          <p14:tracePt t="167114" x="7512050" y="3475038"/>
          <p14:tracePt t="167121" x="7429500" y="3475038"/>
          <p14:tracePt t="167129" x="7329488" y="3475038"/>
          <p14:tracePt t="167137" x="7256463" y="3475038"/>
          <p14:tracePt t="167145" x="7165975" y="3475038"/>
          <p14:tracePt t="167153" x="7092950" y="3475038"/>
          <p14:tracePt t="167162" x="6992938" y="3455988"/>
          <p14:tracePt t="167169" x="6900863" y="3446463"/>
          <p14:tracePt t="167178" x="6827838" y="3438525"/>
          <p14:tracePt t="167185" x="6746875" y="3392488"/>
          <p14:tracePt t="167194" x="6637338" y="3382963"/>
          <p14:tracePt t="167201" x="6554788" y="3338513"/>
          <p14:tracePt t="167209" x="6454775" y="3328988"/>
          <p14:tracePt t="167217" x="6399213" y="3302000"/>
          <p14:tracePt t="167225" x="6281738" y="3255963"/>
          <p14:tracePt t="167233" x="6226175" y="3246438"/>
          <p14:tracePt t="167242" x="6162675" y="3236913"/>
          <p14:tracePt t="167249" x="6099175" y="3209925"/>
          <p14:tracePt t="167258" x="6080125" y="3192463"/>
          <p14:tracePt t="167265" x="6026150" y="3155950"/>
          <p14:tracePt t="167275" x="6007100" y="3136900"/>
          <p14:tracePt t="167281" x="5953125" y="3090863"/>
          <p14:tracePt t="167289" x="5926138" y="3046413"/>
          <p14:tracePt t="167297" x="5899150" y="2982913"/>
          <p14:tracePt t="167305" x="5862638" y="2917825"/>
          <p14:tracePt t="167313" x="5834063" y="2854325"/>
          <p14:tracePt t="167322" x="5797550" y="2790825"/>
          <p14:tracePt t="167330" x="5724525" y="2708275"/>
          <p14:tracePt t="167338" x="5697538" y="2644775"/>
          <p14:tracePt t="167345" x="5661025" y="2581275"/>
          <p14:tracePt t="167355" x="5653088" y="2525713"/>
          <p14:tracePt t="167361" x="5624513" y="2462213"/>
          <p14:tracePt t="167369" x="5607050" y="2425700"/>
          <p14:tracePt t="167378" x="5597525" y="2398713"/>
          <p14:tracePt t="167387" x="5588000" y="2352675"/>
          <p14:tracePt t="167393" x="5570538" y="2298700"/>
          <p14:tracePt t="167402" x="5551488" y="2270125"/>
          <p14:tracePt t="167410" x="5551488" y="2233613"/>
          <p14:tracePt t="167417" x="5543550" y="2206625"/>
          <p14:tracePt t="167425" x="5534025" y="2160588"/>
          <p14:tracePt t="167434" x="5534025" y="2152650"/>
          <p14:tracePt t="167442" x="5534025" y="2143125"/>
          <p14:tracePt t="167449" x="5534025" y="2116138"/>
          <p14:tracePt t="167465" x="5534025" y="2052638"/>
          <p14:tracePt t="167477" x="5534025" y="2016125"/>
          <p14:tracePt t="167482" x="5534025" y="1997075"/>
          <p14:tracePt t="167488" x="5561013" y="1943100"/>
          <p14:tracePt t="167497" x="5580063" y="1897063"/>
          <p14:tracePt t="167505" x="5653088" y="1824038"/>
          <p14:tracePt t="167513" x="5716588" y="1760538"/>
          <p14:tracePt t="167521" x="5780088" y="1687513"/>
          <p14:tracePt t="167529" x="5880100" y="1624013"/>
          <p14:tracePt t="167537" x="5962650" y="1568450"/>
          <p14:tracePt t="167545" x="6043613" y="1522413"/>
          <p14:tracePt t="167553" x="6126163" y="1468438"/>
          <p14:tracePt t="167562" x="6245225" y="1412875"/>
          <p14:tracePt t="167569" x="6345238" y="1385888"/>
          <p14:tracePt t="167578" x="6435725" y="1358900"/>
          <p14:tracePt t="167585" x="6537325" y="1331913"/>
          <p14:tracePt t="167594" x="6610350" y="1312863"/>
          <p14:tracePt t="167601" x="6700838" y="1312863"/>
          <p14:tracePt t="167609" x="6791325" y="1312863"/>
          <p14:tracePt t="167617" x="6864350" y="1312863"/>
          <p14:tracePt t="167627" x="6973888" y="1312863"/>
          <p14:tracePt t="167634" x="7065963" y="1312863"/>
          <p14:tracePt t="167643" x="7183438" y="1322388"/>
          <p14:tracePt t="167649" x="7265988" y="1358900"/>
          <p14:tracePt t="167659" x="7375525" y="1422400"/>
          <p14:tracePt t="167666" x="7475538" y="1458913"/>
          <p14:tracePt t="167673" x="7594600" y="1522413"/>
          <p14:tracePt t="167681" x="7712075" y="1604963"/>
          <p14:tracePt t="167689" x="7794625" y="1677988"/>
          <p14:tracePt t="167697" x="7894638" y="1751013"/>
          <p14:tracePt t="167705" x="7977188" y="1824038"/>
          <p14:tracePt t="167715" x="8077200" y="1924050"/>
          <p14:tracePt t="167721" x="8150225" y="1987550"/>
          <p14:tracePt t="167731" x="8204200" y="2052638"/>
          <p14:tracePt t="167737" x="8240713" y="2106613"/>
          <p14:tracePt t="167746" x="8259763" y="2133600"/>
          <p14:tracePt t="167753" x="8259763" y="2170113"/>
          <p14:tracePt t="167761" x="8269288" y="2216150"/>
          <p14:tracePt t="167770" x="8269288" y="2233613"/>
          <p14:tracePt t="167781" x="8269288" y="2262188"/>
          <p14:tracePt t="167786" x="8269288" y="2306638"/>
          <p14:tracePt t="167795" x="8269288" y="2335213"/>
          <p14:tracePt t="167802" x="8269288" y="2362200"/>
          <p14:tracePt t="167811" x="8269288" y="2389188"/>
          <p14:tracePt t="167819" x="8269288" y="2435225"/>
          <p14:tracePt t="167829" x="8232775" y="2489200"/>
          <p14:tracePt t="167834" x="8232775" y="2535238"/>
          <p14:tracePt t="167843" x="8204200" y="2608263"/>
          <p14:tracePt t="167849" x="8169275" y="2698750"/>
          <p14:tracePt t="167863" x="8140700" y="2781300"/>
          <p14:tracePt t="167867" x="8113713" y="2881313"/>
          <p14:tracePt t="167876" x="8086725" y="2973388"/>
          <p14:tracePt t="167881" x="8067675" y="3054350"/>
          <p14:tracePt t="167889" x="8050213" y="3109913"/>
          <p14:tracePt t="167897" x="8023225" y="3173413"/>
          <p14:tracePt t="167905" x="7986713" y="3255963"/>
          <p14:tracePt t="167913" x="7967663" y="3282950"/>
          <p14:tracePt t="167929" x="7958138" y="3319463"/>
          <p14:tracePt t="167932" x="7931150" y="3365500"/>
          <p14:tracePt t="167940" x="7921625" y="3365500"/>
          <p14:tracePt t="167946" x="7913688" y="3382963"/>
          <p14:tracePt t="167953" x="7894638" y="3402013"/>
          <p14:tracePt t="167963" x="7877175" y="3429000"/>
          <p14:tracePt t="167969" x="7858125" y="3438525"/>
          <p14:tracePt t="167981" x="7821613" y="3446463"/>
          <p14:tracePt t="167994" x="7731125" y="3455988"/>
          <p14:tracePt t="168001" x="7675563" y="3455988"/>
          <p14:tracePt t="168011" x="7585075" y="3455988"/>
          <p14:tracePt t="168017" x="7485063" y="3455988"/>
          <p14:tracePt t="168027" x="7392988" y="3455988"/>
          <p14:tracePt t="168033" x="7283450" y="3455988"/>
          <p14:tracePt t="168044" x="7175500" y="3455988"/>
          <p14:tracePt t="168049" x="7065963" y="3455988"/>
          <p14:tracePt t="168059" x="6973888" y="3455988"/>
          <p14:tracePt t="168065" x="6883400" y="3446463"/>
          <p14:tracePt t="168076" x="6791325" y="3438525"/>
          <p14:tracePt t="168081" x="6727825" y="3438525"/>
          <p14:tracePt t="168089" x="6654800" y="3429000"/>
          <p14:tracePt t="168097" x="6564313" y="3411538"/>
          <p14:tracePt t="168105" x="6500813" y="3411538"/>
          <p14:tracePt t="168113" x="6445250" y="3382963"/>
          <p14:tracePt t="168121" x="6381750" y="3375025"/>
          <p14:tracePt t="168129" x="6291263" y="3365500"/>
          <p14:tracePt t="168137" x="6208713" y="3338513"/>
          <p14:tracePt t="168146" x="6145213" y="3292475"/>
          <p14:tracePt t="168153" x="6080125" y="3273425"/>
          <p14:tracePt t="168161" x="6026150" y="3246438"/>
          <p14:tracePt t="168169" x="5980113" y="3228975"/>
          <p14:tracePt t="168177" x="5916613" y="3182938"/>
          <p14:tracePt t="168187" x="5870575" y="3163888"/>
          <p14:tracePt t="168193" x="5834063" y="3127375"/>
          <p14:tracePt t="168201" x="5789613" y="3109913"/>
          <p14:tracePt t="168210" x="5761038" y="3100388"/>
          <p14:tracePt t="168217" x="5743575" y="3082925"/>
          <p14:tracePt t="168225" x="5707063" y="3046413"/>
          <p14:tracePt t="168233" x="5697538" y="3027363"/>
          <p14:tracePt t="168245" x="5688013" y="3017838"/>
          <p14:tracePt t="168249" x="5661025" y="2973388"/>
          <p14:tracePt t="168259" x="5653088" y="2954338"/>
          <p14:tracePt t="168265" x="5643563" y="2917825"/>
          <p14:tracePt t="168276" x="5616575" y="2863850"/>
          <p14:tracePt t="168281" x="5597525" y="2836863"/>
          <p14:tracePt t="168289" x="5588000" y="2790825"/>
          <p14:tracePt t="168297" x="5580063" y="2763838"/>
          <p14:tracePt t="168305" x="5561013" y="2727325"/>
          <p14:tracePt t="168314" x="5551488" y="2708275"/>
          <p14:tracePt t="168321" x="5543550" y="2681288"/>
          <p14:tracePt t="168330" x="5543550" y="2671763"/>
          <p14:tracePt t="168484" x="5543550" y="2662238"/>
          <p14:tracePt t="168497" x="5543550" y="2654300"/>
          <p14:tracePt t="170578" x="5534025" y="2644775"/>
          <p14:tracePt t="170594" x="5524500" y="2644775"/>
          <p14:tracePt t="170826" x="5514975" y="2644775"/>
          <p14:tracePt t="170844" x="5507038" y="2644775"/>
          <p14:tracePt t="170857" x="5497513" y="2644775"/>
          <p14:tracePt t="170953" x="5497513" y="2635250"/>
          <p14:tracePt t="170961" x="5497513" y="2625725"/>
          <p14:tracePt t="170970" x="5497513" y="2608263"/>
          <p14:tracePt t="170979" x="5497513" y="2598738"/>
          <p14:tracePt t="170991" x="5497513" y="2589213"/>
          <p14:tracePt t="171217" x="5497513" y="2571750"/>
          <p14:tracePt t="171233" x="5497513" y="2562225"/>
          <p14:tracePt t="171513" x="5487988" y="2554288"/>
          <p14:tracePt t="171521" x="5478463" y="2554288"/>
          <p14:tracePt t="171545" x="5470525" y="2554288"/>
          <p14:tracePt t="171633" x="5461000" y="2554288"/>
          <p14:tracePt t="171641" x="5461000" y="2544763"/>
          <p14:tracePt t="171650" x="5461000" y="2535238"/>
          <p14:tracePt t="171657" x="5461000" y="2525713"/>
          <p14:tracePt t="171729" x="5451475" y="2517775"/>
          <p14:tracePt t="171737" x="5441950" y="2517775"/>
          <p14:tracePt t="171746" x="5434013" y="2517775"/>
          <p14:tracePt t="171753" x="5424488" y="2525713"/>
          <p14:tracePt t="171785" x="5414963" y="2554288"/>
          <p14:tracePt t="172825" x="5414963" y="2525713"/>
          <p14:tracePt t="172833" x="5414963" y="2517775"/>
          <p14:tracePt t="172913" x="5414963" y="2508250"/>
          <p14:tracePt t="172921" x="5414963" y="2498725"/>
          <p14:tracePt t="172939" x="5424488" y="2489200"/>
          <p14:tracePt t="172947" x="5434013" y="2481263"/>
          <p14:tracePt t="173033" x="5441950" y="2481263"/>
          <p14:tracePt t="174217" x="5470525" y="2471738"/>
          <p14:tracePt t="174225" x="5551488" y="2471738"/>
          <p14:tracePt t="174233" x="5680075" y="2471738"/>
          <p14:tracePt t="174241" x="5697538" y="2471738"/>
          <p14:tracePt t="174249" x="5816600" y="2481263"/>
          <p14:tracePt t="174259" x="5962650" y="2498725"/>
          <p14:tracePt t="174265" x="6145213" y="2517775"/>
          <p14:tracePt t="174275" x="6326188" y="2544763"/>
          <p14:tracePt t="174282" x="6491288" y="2571750"/>
          <p14:tracePt t="174293" x="6673850" y="2589213"/>
          <p14:tracePt t="174298" x="6837363" y="2608263"/>
          <p14:tracePt t="174305" x="6964363" y="2635250"/>
          <p14:tracePt t="174313" x="7119938" y="2662238"/>
          <p14:tracePt t="174324" x="7212013" y="2662238"/>
          <p14:tracePt t="174330" x="7319963" y="2708275"/>
          <p14:tracePt t="174337" x="7402513" y="2717800"/>
          <p14:tracePt t="174346" x="7494588" y="2735263"/>
          <p14:tracePt t="174354" x="7621588" y="2744788"/>
          <p14:tracePt t="174362" x="7740650" y="2771775"/>
          <p14:tracePt t="174369" x="7885113" y="2771775"/>
          <p14:tracePt t="174377" x="7994650" y="2790825"/>
          <p14:tracePt t="174385" x="8140700" y="2790825"/>
          <p14:tracePt t="174393" x="8286750" y="2790825"/>
          <p14:tracePt t="174401" x="8432800" y="2790825"/>
          <p14:tracePt t="174409" x="8596313" y="2790825"/>
          <p14:tracePt t="174418" x="8751888" y="2790825"/>
          <p14:tracePt t="174425" x="8861425" y="2790825"/>
          <p14:tracePt t="174434" x="8970963" y="2790825"/>
          <p14:tracePt t="174440" x="9053513" y="2790825"/>
          <p14:tracePt t="174449" x="9107488" y="2790825"/>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ja-JP" altLang="en-US"/>
              <a:t>遅延の例</a:t>
            </a:r>
          </a:p>
        </p:txBody>
      </p:sp>
      <p:graphicFrame>
        <p:nvGraphicFramePr>
          <p:cNvPr id="215087" name="Group 47"/>
          <p:cNvGraphicFramePr>
            <a:graphicFrameLocks noGrp="1"/>
          </p:cNvGraphicFramePr>
          <p:nvPr>
            <p:ph idx="1"/>
          </p:nvPr>
        </p:nvGraphicFramePr>
        <p:xfrm>
          <a:off x="1485900" y="1808560"/>
          <a:ext cx="6172200" cy="3394477"/>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42386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遅延要因</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記号</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遅延（</a:t>
                      </a:r>
                      <a:r>
                        <a:rPr kumimoji="1" lang="en-US" altLang="ja-JP" sz="2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psec)</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5054">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レジスタ</a:t>
                      </a:r>
                      <a:r>
                        <a:rPr kumimoji="1" lang="en-US" altLang="ja-JP" sz="12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clk→Q</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tpcq</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30</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386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レジスタセットアップ</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tsetup</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20</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5054">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マルチプレクサ</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tmux</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25</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386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ALU</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tALU</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200</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386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メモリ読み出し</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tmem</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250</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5054">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レジスタファイル読み出し</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tRFread</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150</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3863">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レジスタファイルセットアップ</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100" b="0" i="0" u="none" strike="noStrike" cap="none" normalizeH="0" baseline="0">
                          <a:ln>
                            <a:noFill/>
                          </a:ln>
                          <a:solidFill>
                            <a:schemeClr val="tx1"/>
                          </a:solidFill>
                          <a:effectLst/>
                          <a:latin typeface="Arial" panose="020B0604020202020204" pitchFamily="34" charset="0"/>
                          <a:ea typeface="ＭＳ Ｐゴシック" panose="020B0600070205080204" pitchFamily="50" charset="-128"/>
                        </a:rPr>
                        <a:t>tRFsetup</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ＭＳ Ｐゴシック" panose="020B0600070205080204" pitchFamily="50" charset="-128"/>
                        </a:defRPr>
                      </a:lvl1pPr>
                      <a:lvl2pPr>
                        <a:spcBef>
                          <a:spcPct val="20000"/>
                        </a:spcBef>
                        <a:defRPr kumimoji="1" sz="2400">
                          <a:solidFill>
                            <a:schemeClr val="tx1"/>
                          </a:solidFill>
                          <a:latin typeface="Arial" panose="020B0604020202020204" pitchFamily="34" charset="0"/>
                          <a:ea typeface="ＭＳ Ｐゴシック" panose="020B0600070205080204" pitchFamily="50" charset="-128"/>
                        </a:defRPr>
                      </a:lvl2pPr>
                      <a:lvl3pPr>
                        <a:spcBef>
                          <a:spcPct val="20000"/>
                        </a:spcBef>
                        <a:defRPr kumimoji="1" sz="2000">
                          <a:solidFill>
                            <a:schemeClr val="tx1"/>
                          </a:solidFill>
                          <a:latin typeface="Arial" panose="020B0604020202020204" pitchFamily="34" charset="0"/>
                          <a:ea typeface="ＭＳ Ｐゴシック" panose="020B0600070205080204" pitchFamily="50" charset="-128"/>
                        </a:defRPr>
                      </a:lvl3pPr>
                      <a:lvl4pPr>
                        <a:spcBef>
                          <a:spcPct val="20000"/>
                        </a:spcBef>
                        <a:defRPr kumimoji="1">
                          <a:solidFill>
                            <a:schemeClr val="tx1"/>
                          </a:solidFill>
                          <a:latin typeface="Arial" panose="020B0604020202020204" pitchFamily="34" charset="0"/>
                          <a:ea typeface="ＭＳ Ｐゴシック" panose="020B0600070205080204" pitchFamily="50" charset="-128"/>
                        </a:defRPr>
                      </a:lvl4pPr>
                      <a:lvl5pPr>
                        <a:spcBef>
                          <a:spcPct val="20000"/>
                        </a:spcBef>
                        <a:defRPr kumimoji="1">
                          <a:solidFill>
                            <a:schemeClr val="tx1"/>
                          </a:solidFill>
                          <a:latin typeface="Arial" panose="020B0604020202020204" pitchFamily="34" charset="0"/>
                          <a:ea typeface="ＭＳ Ｐゴシック" panose="020B0600070205080204" pitchFamily="50" charset="-128"/>
                        </a:defRPr>
                      </a:lvl5pPr>
                      <a:lvl6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fontAlgn="base">
                        <a:spcBef>
                          <a:spcPct val="2000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2100" b="0" i="0" u="none" strike="noStrike" cap="none" normalizeH="0" baseline="0" dirty="0">
                          <a:ln>
                            <a:noFill/>
                          </a:ln>
                          <a:solidFill>
                            <a:schemeClr val="tx1"/>
                          </a:solidFill>
                          <a:effectLst/>
                          <a:latin typeface="Arial" panose="020B0604020202020204" pitchFamily="34" charset="0"/>
                          <a:ea typeface="ＭＳ Ｐゴシック" panose="020B0600070205080204" pitchFamily="50" charset="-128"/>
                        </a:rPr>
                        <a:t>20</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15088" name="Text Box 48"/>
          <p:cNvSpPr txBox="1">
            <a:spLocks noChangeArrowheads="1"/>
          </p:cNvSpPr>
          <p:nvPr/>
        </p:nvSpPr>
        <p:spPr bwMode="auto">
          <a:xfrm>
            <a:off x="1259632" y="5445224"/>
            <a:ext cx="616386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この数値を使うと</a:t>
            </a:r>
            <a:r>
              <a:rPr lang="en-US" altLang="ja-JP" dirty="0"/>
              <a:t>30+2(250)+150+25+200+25+20=950psec</a:t>
            </a:r>
          </a:p>
          <a:p>
            <a:r>
              <a:rPr lang="en-US" altLang="ja-JP" dirty="0"/>
              <a:t>1.05GHz</a:t>
            </a:r>
            <a:r>
              <a:rPr lang="ja-JP" altLang="en-US" dirty="0"/>
              <a:t>となる。</a:t>
            </a:r>
            <a:endParaRPr lang="en-US" altLang="ja-JP" dirty="0"/>
          </a:p>
        </p:txBody>
      </p:sp>
      <p:pic>
        <p:nvPicPr>
          <p:cNvPr id="2" name="オーディオ 1">
            <a:hlinkClick r:id="" action="ppaction://media"/>
            <a:extLst>
              <a:ext uri="{FF2B5EF4-FFF2-40B4-BE49-F238E27FC236}">
                <a16:creationId xmlns:a16="http://schemas.microsoft.com/office/drawing/2014/main" id="{B1FF4E80-3C68-411B-80AC-7D728E0BB2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51407636"/>
      </p:ext>
    </p:extLst>
  </p:cSld>
  <p:clrMapOvr>
    <a:masterClrMapping/>
  </p:clrMapOvr>
  <mc:AlternateContent xmlns:mc="http://schemas.openxmlformats.org/markup-compatibility/2006">
    <mc:Choice xmlns:p14="http://schemas.microsoft.com/office/powerpoint/2010/main" Requires="p14">
      <p:transition spd="slow" p14:dur="2000" advTm="165962"/>
    </mc:Choice>
    <mc:Fallback>
      <p:transition spd="slow" advTm="165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5098" x="6973888" y="3292475"/>
          <p14:tracePt t="35105" x="6973888" y="3219450"/>
          <p14:tracePt t="35113" x="6973888" y="3163888"/>
          <p14:tracePt t="35121" x="6973888" y="3073400"/>
          <p14:tracePt t="35129" x="6973888" y="2973388"/>
          <p14:tracePt t="35137" x="6973888" y="2900363"/>
          <p14:tracePt t="35145" x="6973888" y="2808288"/>
          <p14:tracePt t="35154" x="6973888" y="2735263"/>
          <p14:tracePt t="35162" x="6973888" y="2690813"/>
          <p14:tracePt t="35170" x="6937375" y="2662238"/>
          <p14:tracePt t="35177" x="6937375" y="2654300"/>
          <p14:tracePt t="35233" x="6946900" y="2654300"/>
          <p14:tracePt t="35242" x="7019925" y="2681288"/>
          <p14:tracePt t="35250" x="7083425" y="2690813"/>
          <p14:tracePt t="35257" x="7175500" y="2717800"/>
          <p14:tracePt t="35265" x="7275513" y="2763838"/>
          <p14:tracePt t="35275" x="7385050" y="2771775"/>
          <p14:tracePt t="35281" x="7466013" y="2790825"/>
          <p14:tracePt t="35291" x="7502525" y="2790825"/>
          <p14:tracePt t="35297" x="7539038" y="2808288"/>
          <p14:tracePt t="35370" x="7539038" y="2817813"/>
          <p14:tracePt t="35378" x="7539038" y="2844800"/>
          <p14:tracePt t="35385" x="7567613" y="2873375"/>
          <p14:tracePt t="35613" x="7575550" y="2881313"/>
          <p14:tracePt t="35620" x="7631113" y="2873375"/>
          <p14:tracePt t="35629" x="7712075" y="2754313"/>
          <p14:tracePt t="35637" x="7821613" y="2617788"/>
          <p14:tracePt t="35644" x="7921625" y="2517775"/>
          <p14:tracePt t="35650" x="7950200" y="2471738"/>
          <p14:tracePt t="35658" x="7950200" y="2425700"/>
          <p14:tracePt t="35665" x="7967663" y="2379663"/>
          <p14:tracePt t="35674" x="7967663" y="2371725"/>
          <p14:tracePt t="35681" x="7967663" y="2335213"/>
          <p14:tracePt t="35690" x="7967663" y="2325688"/>
          <p14:tracePt t="35697" x="7967663" y="2289175"/>
          <p14:tracePt t="35705" x="7940675" y="2279650"/>
          <p14:tracePt t="35713" x="7867650" y="2279650"/>
          <p14:tracePt t="35721" x="7813675" y="2279650"/>
          <p14:tracePt t="35729" x="7794625" y="2279650"/>
          <p14:tracePt t="35738" x="7740650" y="2298700"/>
          <p14:tracePt t="35746" x="7675563" y="2306638"/>
          <p14:tracePt t="35754" x="7639050" y="2316163"/>
          <p14:tracePt t="35762" x="7575550" y="2362200"/>
          <p14:tracePt t="35769" x="7539038" y="2371725"/>
          <p14:tracePt t="35777" x="7521575" y="2371725"/>
          <p14:tracePt t="35786" x="7485063" y="2371725"/>
          <p14:tracePt t="35793" x="7466013" y="2371725"/>
          <p14:tracePt t="35801" x="7421563" y="2371725"/>
          <p14:tracePt t="35810" x="7385050" y="2371725"/>
          <p14:tracePt t="35818" x="7339013" y="2371725"/>
          <p14:tracePt t="35827" x="7312025" y="2371725"/>
          <p14:tracePt t="35834" x="7256463" y="2371725"/>
          <p14:tracePt t="35842" x="7202488" y="2371725"/>
          <p14:tracePt t="35849" x="7146925" y="2371725"/>
          <p14:tracePt t="35858" x="7037388" y="2352675"/>
          <p14:tracePt t="35865" x="6956425" y="2335213"/>
          <p14:tracePt t="35875" x="6910388" y="2325688"/>
          <p14:tracePt t="35881" x="6856413" y="2325688"/>
          <p14:tracePt t="35901" x="6710363" y="2316163"/>
          <p14:tracePt t="35911" x="6637338" y="2316163"/>
          <p14:tracePt t="35915" x="6537325" y="2316163"/>
          <p14:tracePt t="35929" x="6464300" y="2316163"/>
          <p14:tracePt t="35931" x="6391275" y="2316163"/>
          <p14:tracePt t="35940" x="6299200" y="2316163"/>
          <p14:tracePt t="35946" x="6226175" y="2316163"/>
          <p14:tracePt t="35954" x="6189663" y="2316163"/>
          <p14:tracePt t="35962" x="6135688" y="2316163"/>
          <p14:tracePt t="35971" x="6099175" y="2316163"/>
          <p14:tracePt t="35979" x="6072188" y="2316163"/>
          <p14:tracePt t="35987" x="6053138" y="2316163"/>
          <p14:tracePt t="35994" x="6026150" y="2316163"/>
          <p14:tracePt t="36003" x="6016625" y="2316163"/>
          <p14:tracePt t="36010" x="6007100" y="2316163"/>
          <p14:tracePt t="36019" x="5989638" y="2316163"/>
          <p14:tracePt t="36035" x="5980113" y="2316163"/>
          <p14:tracePt t="36157" x="5972175" y="2316163"/>
          <p14:tracePt t="36167" x="5953125" y="2316163"/>
          <p14:tracePt t="36179" x="5935663" y="2316163"/>
          <p14:tracePt t="36188" x="5926138" y="2316163"/>
          <p14:tracePt t="36196" x="5916613" y="2316163"/>
          <p14:tracePt t="36205" x="5899150" y="2316163"/>
          <p14:tracePt t="36209" x="5889625" y="2316163"/>
          <p14:tracePt t="36217" x="5862638" y="2316163"/>
          <p14:tracePt t="36225" x="5843588" y="2316163"/>
          <p14:tracePt t="36233" x="5826125" y="2335213"/>
          <p14:tracePt t="36242" x="5807075" y="2343150"/>
          <p14:tracePt t="36250" x="5770563" y="2352675"/>
          <p14:tracePt t="36258" x="5753100" y="2362200"/>
          <p14:tracePt t="36274" x="5734050" y="2379663"/>
          <p14:tracePt t="36281" x="5724525" y="2379663"/>
          <p14:tracePt t="36298" x="5716588" y="2389188"/>
          <p14:tracePt t="36340" x="5707063" y="2398713"/>
          <p14:tracePt t="36350" x="5688013" y="2398713"/>
          <p14:tracePt t="36356" x="5680075" y="2398713"/>
          <p14:tracePt t="36365" x="5661025" y="2408238"/>
          <p14:tracePt t="36372" x="5643563" y="2408238"/>
          <p14:tracePt t="36379" x="5624513" y="2408238"/>
          <p14:tracePt t="36387" x="5588000" y="2416175"/>
          <p14:tracePt t="36395" x="5580063" y="2425700"/>
          <p14:tracePt t="36401" x="5543550" y="2425700"/>
          <p14:tracePt t="36410" x="5524500" y="2425700"/>
          <p14:tracePt t="36417" x="5497513" y="2425700"/>
          <p14:tracePt t="36426" x="5478463" y="2425700"/>
          <p14:tracePt t="36433" x="5451475" y="2425700"/>
          <p14:tracePt t="36442" x="5441950" y="2425700"/>
          <p14:tracePt t="36449" x="5414963" y="2425700"/>
          <p14:tracePt t="36458" x="5397500" y="2425700"/>
          <p14:tracePt t="36467" x="5378450" y="2435225"/>
          <p14:tracePt t="36474" x="5368925" y="2435225"/>
          <p14:tracePt t="36482" x="5351463" y="2435225"/>
          <p14:tracePt t="36491" x="5341938" y="2435225"/>
          <p14:tracePt t="36497" x="5334000" y="2435225"/>
          <p14:tracePt t="36505" x="5324475" y="2435225"/>
          <p14:tracePt t="36801" x="5314950" y="2444750"/>
          <p14:tracePt t="36882" x="5324475" y="2444750"/>
          <p14:tracePt t="36892" x="5341938" y="2471738"/>
          <p14:tracePt t="36898" x="5368925" y="2498725"/>
          <p14:tracePt t="36906" x="5405438" y="2517775"/>
          <p14:tracePt t="36913" x="5434013" y="2544763"/>
          <p14:tracePt t="36921" x="5461000" y="2554288"/>
          <p14:tracePt t="36929" x="5507038" y="2571750"/>
          <p14:tracePt t="36937" x="5543550" y="2589213"/>
          <p14:tracePt t="36945" x="5561013" y="2598738"/>
          <p14:tracePt t="36955" x="5588000" y="2608263"/>
          <p14:tracePt t="36961" x="5597525" y="2617788"/>
          <p14:tracePt t="36969" x="5607050" y="2625725"/>
          <p14:tracePt t="37177" x="5616575" y="2635250"/>
          <p14:tracePt t="37187" x="5616575" y="2644775"/>
          <p14:tracePt t="37194" x="5607050" y="2654300"/>
          <p14:tracePt t="37202" x="5597525" y="2662238"/>
          <p14:tracePt t="37210" x="5588000" y="2671763"/>
          <p14:tracePt t="37218" x="5580063" y="2681288"/>
          <p14:tracePt t="37225" x="5561013" y="2708275"/>
          <p14:tracePt t="37250" x="5551488" y="2717800"/>
          <p14:tracePt t="37386" x="5543550" y="2717800"/>
          <p14:tracePt t="37409" x="5543550" y="2727325"/>
          <p14:tracePt t="37417" x="5534025" y="2735263"/>
          <p14:tracePt t="37443" x="5534025" y="2744788"/>
          <p14:tracePt t="37458" x="5524500" y="2744788"/>
          <p14:tracePt t="37620" x="5514975" y="2754313"/>
          <p14:tracePt t="37651" x="5497513" y="2771775"/>
          <p14:tracePt t="37684" x="5497513" y="2781300"/>
          <p14:tracePt t="38105" x="5497513" y="2790825"/>
          <p14:tracePt t="38113" x="5497513" y="2800350"/>
          <p14:tracePt t="38129" x="5497513" y="2808288"/>
          <p14:tracePt t="38137" x="5497513" y="2817813"/>
          <p14:tracePt t="38161" x="5487988" y="2827338"/>
          <p14:tracePt t="38186" x="5487988" y="2836863"/>
          <p14:tracePt t="38205" x="5487988" y="2844800"/>
          <p14:tracePt t="38211" x="5487988" y="2854325"/>
          <p14:tracePt t="38221" x="5487988" y="2863850"/>
          <p14:tracePt t="38393" x="5487988" y="2873375"/>
          <p14:tracePt t="38635" x="5497513" y="2873375"/>
          <p14:tracePt t="38828" x="5507038" y="2873375"/>
          <p14:tracePt t="38860" x="5507038" y="2890838"/>
          <p14:tracePt t="38883" x="5507038" y="2900363"/>
          <p14:tracePt t="38895" x="5507038" y="2909888"/>
          <p14:tracePt t="38900" x="5507038" y="2917825"/>
          <p14:tracePt t="38914" x="5507038" y="2936875"/>
          <p14:tracePt t="39036" x="5507038" y="2946400"/>
          <p14:tracePt t="39059" x="5507038" y="2954338"/>
          <p14:tracePt t="39083" x="5507038" y="2973388"/>
          <p14:tracePt t="39109" x="5507038" y="2982913"/>
          <p14:tracePt t="39116" x="5507038" y="2990850"/>
          <p14:tracePt t="39127" x="5497513" y="2990850"/>
          <p14:tracePt t="39380" x="5497513" y="3009900"/>
          <p14:tracePt t="39604" x="5497513" y="3017838"/>
          <p14:tracePt t="39770" x="5497513" y="3027363"/>
          <p14:tracePt t="39786" x="5497513" y="3036888"/>
          <p14:tracePt t="39794" x="5487988" y="3046413"/>
          <p14:tracePt t="39801" x="5487988" y="3054350"/>
          <p14:tracePt t="39948" x="5487988" y="3063875"/>
          <p14:tracePt t="39971" x="5478463" y="3073400"/>
          <p14:tracePt t="40277" x="5470525" y="3090863"/>
          <p14:tracePt t="40281" x="5470525" y="3100388"/>
          <p14:tracePt t="40289" x="5470525" y="3109913"/>
          <p14:tracePt t="40297" x="5461000" y="3119438"/>
          <p14:tracePt t="40322" x="5451475" y="3119438"/>
          <p14:tracePt t="40948" x="5434013" y="3136900"/>
          <p14:tracePt t="40988" x="5424488" y="3146425"/>
          <p14:tracePt t="41036" x="5414963" y="3155950"/>
          <p14:tracePt t="41061" x="5397500" y="3155950"/>
          <p14:tracePt t="41212" x="5378450" y="3163888"/>
          <p14:tracePt t="41235" x="5360988" y="3182938"/>
          <p14:tracePt t="41259" x="5351463" y="3192463"/>
          <p14:tracePt t="41273" x="5341938" y="3200400"/>
          <p14:tracePt t="41529" x="5334000" y="3209925"/>
          <p14:tracePt t="41716" x="5314950" y="3228975"/>
          <p14:tracePt t="42000" x="5305425" y="3236913"/>
          <p14:tracePt t="42131" x="5297488" y="3236913"/>
          <p14:tracePt t="42164" x="5287963" y="3246438"/>
          <p14:tracePt t="42206" x="5278438" y="3255963"/>
          <p14:tracePt t="42227" x="5278438" y="3265488"/>
          <p14:tracePt t="42243" x="5268913" y="3273425"/>
          <p14:tracePt t="42258" x="5260975" y="3282950"/>
          <p14:tracePt t="42274" x="5251450" y="3292475"/>
          <p14:tracePt t="42298" x="5241925" y="3292475"/>
          <p14:tracePt t="42314" x="5241925" y="3302000"/>
          <p14:tracePt t="42395" x="5241925" y="3309938"/>
          <p14:tracePt t="42404" x="5241925" y="3319463"/>
          <p14:tracePt t="42412" x="5241925" y="3338513"/>
          <p14:tracePt t="42426" x="5232400" y="3346450"/>
          <p14:tracePt t="42435" x="5232400" y="3355975"/>
          <p14:tracePt t="42482" x="5232400" y="3382963"/>
          <p14:tracePt t="42694" x="5224463" y="3392488"/>
          <p14:tracePt t="42716" x="5214938" y="3392488"/>
          <p14:tracePt t="42724" x="5195888" y="3402013"/>
          <p14:tracePt t="42740" x="5187950" y="3411538"/>
          <p14:tracePt t="42751" x="5187950" y="3419475"/>
          <p14:tracePt t="42757" x="5178425" y="3429000"/>
          <p14:tracePt t="42762" x="5168900" y="3429000"/>
          <p14:tracePt t="42925" x="5159375" y="3438525"/>
          <p14:tracePt t="42964" x="5159375" y="3446463"/>
          <p14:tracePt t="42987" x="5159375" y="3455988"/>
          <p14:tracePt t="43189" x="5151438" y="3475038"/>
          <p14:tracePt t="43212" x="5151438" y="3482975"/>
          <p14:tracePt t="43219" x="5141913" y="3492500"/>
          <p14:tracePt t="43226" x="5132388" y="3492500"/>
          <p14:tracePt t="43234" x="5122863" y="3502025"/>
          <p14:tracePt t="43258" x="5122863" y="3511550"/>
          <p14:tracePt t="43268" x="5114925" y="3519488"/>
          <p14:tracePt t="43439" x="5105400" y="3529013"/>
          <p14:tracePt t="43459" x="5105400" y="3548063"/>
          <p14:tracePt t="43474" x="5095875" y="3548063"/>
          <p14:tracePt t="43596" x="5086350" y="3556000"/>
          <p14:tracePt t="43628" x="5078413" y="3575050"/>
          <p14:tracePt t="43636" x="5078413" y="3584575"/>
          <p14:tracePt t="43643" x="5068888" y="3592513"/>
          <p14:tracePt t="43666" x="5068888" y="3602038"/>
          <p14:tracePt t="43682" x="5049838" y="3621088"/>
          <p14:tracePt t="43690" x="5049838" y="3629025"/>
          <p14:tracePt t="43713" x="5041900" y="3638550"/>
          <p14:tracePt t="43722" x="5032375" y="3665538"/>
          <p14:tracePt t="43738" x="5032375" y="3675063"/>
          <p14:tracePt t="43762" x="5022850" y="3694113"/>
          <p14:tracePt t="43777" x="5022850" y="3702050"/>
          <p14:tracePt t="43810" x="5022850" y="3711575"/>
          <p14:tracePt t="43817" x="5014913" y="3711575"/>
          <p14:tracePt t="43845" x="5014913" y="3721100"/>
          <p14:tracePt t="43867" x="5014913" y="3738563"/>
          <p14:tracePt t="43883" x="5014913" y="3748088"/>
          <p14:tracePt t="43898" x="5014913" y="3757613"/>
          <p14:tracePt t="43913" x="5014913" y="3767138"/>
          <p14:tracePt t="43937" x="5005388" y="3794125"/>
          <p14:tracePt t="44144" x="4995863" y="3803650"/>
          <p14:tracePt t="44164" x="4995863" y="3830638"/>
          <p14:tracePt t="44188" x="4995863" y="3840163"/>
          <p14:tracePt t="44211" x="4995863" y="3848100"/>
          <p14:tracePt t="44235" x="4986338" y="3857625"/>
          <p14:tracePt t="44257" x="4986338" y="3867150"/>
          <p14:tracePt t="44269" x="4968875" y="3884613"/>
          <p14:tracePt t="44308" x="4959350" y="3884613"/>
          <p14:tracePt t="44411" x="4959350" y="3903663"/>
          <p14:tracePt t="44421" x="4959350" y="3911600"/>
          <p14:tracePt t="44437" x="4959350" y="3921125"/>
          <p14:tracePt t="44442" x="4959350" y="3930650"/>
          <p14:tracePt t="44452" x="4959350" y="3948113"/>
          <p14:tracePt t="44473" x="4959350" y="3957638"/>
          <p14:tracePt t="44491" x="4959350" y="3967163"/>
          <p14:tracePt t="44546" x="4959350" y="3984625"/>
          <p14:tracePt t="44554" x="4959350" y="3994150"/>
          <p14:tracePt t="44570" x="4959350" y="4003675"/>
          <p14:tracePt t="44601" x="4959350" y="4021138"/>
          <p14:tracePt t="44609" x="4959350" y="4040188"/>
          <p14:tracePt t="44642" x="4968875" y="4057650"/>
          <p14:tracePt t="44657" x="4968875" y="4067175"/>
          <p14:tracePt t="44681" x="4968875" y="4076700"/>
          <p14:tracePt t="44698" x="4968875" y="4086225"/>
          <p14:tracePt t="44713" x="4968875" y="4094163"/>
          <p14:tracePt t="44721" x="4968875" y="4113213"/>
          <p14:tracePt t="44930" x="4968875" y="4130675"/>
          <p14:tracePt t="44938" x="4949825" y="4149725"/>
          <p14:tracePt t="44946" x="4941888" y="4159250"/>
          <p14:tracePt t="44954" x="4922838" y="4176713"/>
          <p14:tracePt t="44962" x="4913313" y="4186238"/>
          <p14:tracePt t="45283" x="4922838" y="4176713"/>
          <p14:tracePt t="45292" x="4932363" y="4176713"/>
          <p14:tracePt t="45307" x="4941888" y="4167188"/>
          <p14:tracePt t="45337" x="4941888" y="4159250"/>
          <p14:tracePt t="45499" x="4949825" y="4149725"/>
          <p14:tracePt t="45524" x="4959350" y="4140200"/>
          <p14:tracePt t="45533" x="4959350" y="4130675"/>
          <p14:tracePt t="45539" x="4959350" y="4122738"/>
          <p14:tracePt t="45579" x="4968875" y="4103688"/>
          <p14:tracePt t="45594" x="4968875" y="4094163"/>
          <p14:tracePt t="45618" x="4968875" y="4086225"/>
          <p14:tracePt t="45626" x="4968875" y="4076700"/>
          <p14:tracePt t="45633" x="4968875" y="4057650"/>
          <p14:tracePt t="45641" x="4978400" y="4049713"/>
          <p14:tracePt t="45676" x="4995863" y="4030663"/>
          <p14:tracePt t="45683" x="4995863" y="4021138"/>
          <p14:tracePt t="45700" x="4995863" y="4003675"/>
          <p14:tracePt t="45715" x="5005388" y="3957638"/>
          <p14:tracePt t="45740" x="5005388" y="3930650"/>
          <p14:tracePt t="45747" x="5014913" y="3894138"/>
          <p14:tracePt t="45755" x="5014913" y="3875088"/>
          <p14:tracePt t="45762" x="5014913" y="3848100"/>
          <p14:tracePt t="45769" x="5014913" y="3821113"/>
          <p14:tracePt t="45777" x="5014913" y="3784600"/>
          <p14:tracePt t="45785" x="5014913" y="3748088"/>
          <p14:tracePt t="45793" x="5014913" y="3711575"/>
          <p14:tracePt t="45801" x="5014913" y="3665538"/>
          <p14:tracePt t="45809" x="5014913" y="3648075"/>
          <p14:tracePt t="45817" x="5032375" y="3611563"/>
          <p14:tracePt t="45827" x="5032375" y="3565525"/>
          <p14:tracePt t="45833" x="5041900" y="3538538"/>
          <p14:tracePt t="45842" x="5049838" y="3519488"/>
          <p14:tracePt t="45849" x="5049838" y="3502025"/>
          <p14:tracePt t="45859" x="5059363" y="3482975"/>
          <p14:tracePt t="45866" x="5059363" y="3455988"/>
          <p14:tracePt t="45876" x="5068888" y="3411538"/>
          <p14:tracePt t="45892" x="5068888" y="3365500"/>
          <p14:tracePt t="45898" x="5078413" y="3328988"/>
          <p14:tracePt t="45907" x="5078413" y="3302000"/>
          <p14:tracePt t="45913" x="5078413" y="3255963"/>
          <p14:tracePt t="45921" x="5095875" y="3209925"/>
          <p14:tracePt t="45929" x="5095875" y="3182938"/>
          <p14:tracePt t="45937" x="5095875" y="3146425"/>
          <p14:tracePt t="45945" x="5095875" y="3119438"/>
          <p14:tracePt t="45953" x="5095875" y="3082925"/>
          <p14:tracePt t="45964" x="5095875" y="3073400"/>
          <p14:tracePt t="45975" x="5095875" y="3063875"/>
          <p14:tracePt t="45978" x="5095875" y="3046413"/>
          <p14:tracePt t="45987" x="5095875" y="3036888"/>
          <p14:tracePt t="46004" x="5095875" y="3027363"/>
          <p14:tracePt t="46010" x="5095875" y="3017838"/>
          <p14:tracePt t="46025" x="5095875" y="3000375"/>
          <p14:tracePt t="46033" x="5095875" y="2982913"/>
          <p14:tracePt t="46041" x="5095875" y="2973388"/>
          <p14:tracePt t="46049" x="5095875" y="2954338"/>
          <p14:tracePt t="46057" x="5086350" y="2936875"/>
          <p14:tracePt t="46065" x="5086350" y="2890838"/>
          <p14:tracePt t="46074" x="5086350" y="2854325"/>
          <p14:tracePt t="46081" x="5059363" y="2817813"/>
          <p14:tracePt t="46090" x="5059363" y="2781300"/>
          <p14:tracePt t="46097" x="5059363" y="2744788"/>
          <p14:tracePt t="46107" x="5041900" y="2717800"/>
          <p14:tracePt t="46113" x="5032375" y="2681288"/>
          <p14:tracePt t="46123" x="5014913" y="2644775"/>
          <p14:tracePt t="46137" x="5014913" y="2625725"/>
          <p14:tracePt t="46154" x="5014913" y="2608263"/>
          <p14:tracePt t="46162" x="5014913" y="2598738"/>
          <p14:tracePt t="46172" x="5005388" y="2598738"/>
          <p14:tracePt t="46177" x="5005388" y="2589213"/>
          <p14:tracePt t="46187" x="4995863" y="2571750"/>
          <p14:tracePt t="46193" x="4995863" y="2562225"/>
          <p14:tracePt t="46203" x="4995863" y="2544763"/>
          <p14:tracePt t="46209" x="4995863" y="2517775"/>
          <p14:tracePt t="46218" x="4995863" y="2498725"/>
          <p14:tracePt t="46225" x="4995863" y="2471738"/>
          <p14:tracePt t="46233" x="4995863" y="2452688"/>
          <p14:tracePt t="46241" x="4995863" y="2435225"/>
          <p14:tracePt t="46249" x="4995863" y="2425700"/>
          <p14:tracePt t="46394" x="5014913" y="2435225"/>
          <p14:tracePt t="46402" x="5022850" y="2435225"/>
          <p14:tracePt t="46410" x="5041900" y="2444750"/>
          <p14:tracePt t="46418" x="5068888" y="2462213"/>
          <p14:tracePt t="46426" x="5095875" y="2471738"/>
          <p14:tracePt t="46433" x="5132388" y="2498725"/>
          <p14:tracePt t="46442" x="5159375" y="2498725"/>
          <p14:tracePt t="46450" x="5214938" y="2498725"/>
          <p14:tracePt t="46457" x="5241925" y="2498725"/>
          <p14:tracePt t="46466" x="5268913" y="2498725"/>
          <p14:tracePt t="46474" x="5314950" y="2498725"/>
          <p14:tracePt t="46483" x="5341938" y="2498725"/>
          <p14:tracePt t="46493" x="5351463" y="2498725"/>
          <p14:tracePt t="46499" x="5368925" y="2498725"/>
          <p14:tracePt t="46509" x="5378450" y="2498725"/>
          <p14:tracePt t="46526" x="5387975" y="2498725"/>
          <p14:tracePt t="46554" x="5397500" y="2498725"/>
          <p14:tracePt t="46585" x="5405438" y="2498725"/>
          <p14:tracePt t="46593" x="5424488" y="2498725"/>
          <p14:tracePt t="46601" x="5434013" y="2498725"/>
          <p14:tracePt t="46609" x="5441950" y="2498725"/>
          <p14:tracePt t="46617" x="5461000" y="2498725"/>
          <p14:tracePt t="46625" x="5470525" y="2498725"/>
          <p14:tracePt t="46634" x="5487988" y="2481263"/>
          <p14:tracePt t="46741" x="5497513" y="2471738"/>
          <p14:tracePt t="46778" x="5507038" y="2462213"/>
          <p14:tracePt t="46795" x="5514975" y="2452688"/>
          <p14:tracePt t="46971" x="5524500" y="2452688"/>
          <p14:tracePt t="46989" x="5543550" y="2471738"/>
          <p14:tracePt t="46995" x="5561013" y="2481263"/>
          <p14:tracePt t="47018" x="5561013" y="2489200"/>
          <p14:tracePt t="47131" x="5570538" y="2498725"/>
          <p14:tracePt t="47148" x="5570538" y="2508250"/>
          <p14:tracePt t="47163" x="5580063" y="2525713"/>
          <p14:tracePt t="47226" x="5580063" y="2535238"/>
          <p14:tracePt t="47236" x="5580063" y="2544763"/>
          <p14:tracePt t="47242" x="5580063" y="2554288"/>
          <p14:tracePt t="47250" x="5580063" y="2562225"/>
          <p14:tracePt t="47258" x="5580063" y="2571750"/>
          <p14:tracePt t="47271" x="5580063" y="2589213"/>
          <p14:tracePt t="47281" x="5570538" y="2608263"/>
          <p14:tracePt t="47290" x="5570538" y="2617788"/>
          <p14:tracePt t="47297" x="5551488" y="2625725"/>
          <p14:tracePt t="47306" x="5524500" y="2654300"/>
          <p14:tracePt t="47314" x="5478463" y="2690813"/>
          <p14:tracePt t="47323" x="5441950" y="2717800"/>
          <p14:tracePt t="47329" x="5405438" y="2727325"/>
          <p14:tracePt t="47337" x="5351463" y="2771775"/>
          <p14:tracePt t="47345" x="5297488" y="2808288"/>
          <p14:tracePt t="47353" x="5260975" y="2827338"/>
          <p14:tracePt t="47361" x="5187950" y="2873375"/>
          <p14:tracePt t="47370" x="5159375" y="2881313"/>
          <p14:tracePt t="47377" x="5132388" y="2890838"/>
          <p14:tracePt t="47385" x="5114925" y="2900363"/>
          <p14:tracePt t="47393" x="5095875" y="2917825"/>
          <p14:tracePt t="47613" x="5114925" y="2917825"/>
          <p14:tracePt t="47620" x="5122863" y="2917825"/>
          <p14:tracePt t="47628" x="5151438" y="2917825"/>
          <p14:tracePt t="47635" x="5168900" y="2917825"/>
          <p14:tracePt t="47643" x="5195888" y="2927350"/>
          <p14:tracePt t="47649" x="5224463" y="2936875"/>
          <p14:tracePt t="47657" x="5278438" y="2963863"/>
          <p14:tracePt t="47666" x="5314950" y="2982913"/>
          <p14:tracePt t="47674" x="5368925" y="2990850"/>
          <p14:tracePt t="47681" x="5451475" y="3036888"/>
          <p14:tracePt t="47690" x="5497513" y="3046413"/>
          <p14:tracePt t="47697" x="5570538" y="3054350"/>
          <p14:tracePt t="47710" x="5643563" y="3073400"/>
          <p14:tracePt t="47715" x="5761038" y="3100388"/>
          <p14:tracePt t="47724" x="5834063" y="3100388"/>
          <p14:tracePt t="47730" x="5943600" y="3109913"/>
          <p14:tracePt t="47738" x="6035675" y="3109913"/>
          <p14:tracePt t="47746" x="6089650" y="3109913"/>
          <p14:tracePt t="47754" x="6172200" y="3109913"/>
          <p14:tracePt t="47762" x="6208713" y="3109913"/>
          <p14:tracePt t="47769" x="6254750" y="3109913"/>
          <p14:tracePt t="47777" x="6262688" y="3109913"/>
          <p14:tracePt t="47793" x="6281738" y="3109913"/>
          <p14:tracePt t="47915" x="6262688" y="3109913"/>
          <p14:tracePt t="47924" x="6245225" y="3109913"/>
          <p14:tracePt t="47930" x="6208713" y="3119438"/>
          <p14:tracePt t="47940" x="6153150" y="3155950"/>
          <p14:tracePt t="47947" x="6116638" y="3163888"/>
          <p14:tracePt t="47961" x="6072188" y="3182938"/>
          <p14:tracePt t="47963" x="6035675" y="3182938"/>
          <p14:tracePt t="47970" x="5989638" y="3192463"/>
          <p14:tracePt t="47977" x="5972175" y="3192463"/>
          <p14:tracePt t="47986" x="5943600" y="3192463"/>
          <p14:tracePt t="47993" x="5926138" y="3192463"/>
          <p14:tracePt t="48001" x="5907088" y="3192463"/>
          <p14:tracePt t="48009" x="5899150" y="3200400"/>
          <p14:tracePt t="48017" x="5889625" y="3200400"/>
          <p14:tracePt t="48033" x="5870575" y="3200400"/>
          <p14:tracePt t="48041" x="5853113" y="3209925"/>
          <p14:tracePt t="48049" x="5843588" y="3209925"/>
          <p14:tracePt t="48057" x="5807075" y="3209925"/>
          <p14:tracePt t="48065" x="5770563" y="3228975"/>
          <p14:tracePt t="48074" x="5743575" y="3236913"/>
          <p14:tracePt t="48081" x="5716588" y="3236913"/>
          <p14:tracePt t="48091" x="5670550" y="3236913"/>
          <p14:tracePt t="48097" x="5653088" y="3236913"/>
          <p14:tracePt t="48106" x="5624513" y="3236913"/>
          <p14:tracePt t="48113" x="5607050" y="3236913"/>
          <p14:tracePt t="48123" x="5588000" y="3246438"/>
          <p14:tracePt t="48130" x="5570538" y="3255963"/>
          <p14:tracePt t="48138" x="5561013" y="3255963"/>
          <p14:tracePt t="48145" x="5543550" y="3255963"/>
          <p14:tracePt t="48155" x="5534025" y="3265488"/>
          <p14:tracePt t="48161" x="5524500" y="3265488"/>
          <p14:tracePt t="48170" x="5514975" y="3265488"/>
          <p14:tracePt t="48177" x="5497513" y="3265488"/>
          <p14:tracePt t="48316" x="5487988" y="3265488"/>
          <p14:tracePt t="48340" x="5487988" y="3282950"/>
          <p14:tracePt t="48348" x="5487988" y="3292475"/>
          <p14:tracePt t="48364" x="5487988" y="3309938"/>
          <p14:tracePt t="48370" x="5507038" y="3319463"/>
          <p14:tracePt t="48378" x="5514975" y="3319463"/>
          <p14:tracePt t="48386" x="5534025" y="3338513"/>
          <p14:tracePt t="48393" x="5543550" y="3346450"/>
          <p14:tracePt t="48401" x="5561013" y="3355975"/>
          <p14:tracePt t="48409" x="5570538" y="3355975"/>
          <p14:tracePt t="48417" x="5588000" y="3365500"/>
          <p14:tracePt t="48433" x="5616575" y="3375025"/>
          <p14:tracePt t="48441" x="5624513" y="3382963"/>
          <p14:tracePt t="48449" x="5643563" y="3382963"/>
          <p14:tracePt t="48458" x="5653088" y="3382963"/>
          <p14:tracePt t="48466" x="5661025" y="3392488"/>
          <p14:tracePt t="48474" x="5670550" y="3392488"/>
          <p14:tracePt t="48481" x="5688013" y="3392488"/>
          <p14:tracePt t="48490" x="5716588" y="3402013"/>
          <p14:tracePt t="48510" x="5734050" y="3402013"/>
          <p14:tracePt t="48527" x="5753100" y="3411538"/>
          <p14:tracePt t="48571" x="5761038" y="3419475"/>
          <p14:tracePt t="48619" x="5770563" y="3429000"/>
          <p14:tracePt t="48634" x="5770563" y="3438525"/>
          <p14:tracePt t="48642" x="5770563" y="3455988"/>
          <p14:tracePt t="48650" x="5770563" y="3465513"/>
          <p14:tracePt t="48658" x="5770563" y="3475038"/>
          <p14:tracePt t="48666" x="5770563" y="3492500"/>
          <p14:tracePt t="48674" x="5753100" y="3519488"/>
          <p14:tracePt t="48682" x="5743575" y="3519488"/>
          <p14:tracePt t="48691" x="5734050" y="3529013"/>
          <p14:tracePt t="48707" x="5716588" y="3548063"/>
          <p14:tracePt t="48713" x="5697538" y="3565525"/>
          <p14:tracePt t="48729" x="5680075" y="3575050"/>
          <p14:tracePt t="48737" x="5661025" y="3584575"/>
          <p14:tracePt t="48754" x="5653088" y="3602038"/>
          <p14:tracePt t="48786" x="5643563" y="3611563"/>
          <p14:tracePt t="48835" x="5634038" y="3621088"/>
          <p14:tracePt t="48860" x="5634038" y="3629025"/>
          <p14:tracePt t="48884" x="5634038" y="3648075"/>
          <p14:tracePt t="48896" x="5653088" y="3665538"/>
          <p14:tracePt t="48900" x="5661025" y="3675063"/>
          <p14:tracePt t="48907" x="5680075" y="3694113"/>
          <p14:tracePt t="48913" x="5697538" y="3702050"/>
          <p14:tracePt t="48924" x="5734050" y="3730625"/>
          <p14:tracePt t="48929" x="5753100" y="3748088"/>
          <p14:tracePt t="48937" x="5770563" y="3775075"/>
          <p14:tracePt t="48945" x="5780088" y="3794125"/>
          <p14:tracePt t="48954" x="5780088" y="3821113"/>
          <p14:tracePt t="48962" x="5797550" y="3840163"/>
          <p14:tracePt t="48969" x="5797550" y="3848100"/>
          <p14:tracePt t="48977" x="5807075" y="3857625"/>
          <p14:tracePt t="48985" x="5816600" y="3875088"/>
          <p14:tracePt t="49101" x="5826125" y="3875088"/>
          <p14:tracePt t="49109" x="5834063" y="3875088"/>
          <p14:tracePt t="49114" x="5834063" y="3884613"/>
          <p14:tracePt t="49137" x="5834063" y="3903663"/>
          <p14:tracePt t="49145" x="5834063" y="3911600"/>
          <p14:tracePt t="49153" x="5834063" y="3921125"/>
          <p14:tracePt t="49161" x="5834063" y="3930650"/>
          <p14:tracePt t="49170" x="5843588" y="3940175"/>
          <p14:tracePt t="49177" x="5843588" y="3948113"/>
          <p14:tracePt t="49193" x="5843588" y="3957638"/>
          <p14:tracePt t="49321" x="5843588" y="3967163"/>
          <p14:tracePt t="49330" x="5843588" y="3984625"/>
          <p14:tracePt t="49349" x="5843588" y="3994150"/>
          <p14:tracePt t="49357" x="5843588" y="4003675"/>
          <p14:tracePt t="49370" x="5843588" y="4030663"/>
          <p14:tracePt t="49378" x="5843588" y="4040188"/>
          <p14:tracePt t="49385" x="5834063" y="4049713"/>
          <p14:tracePt t="49393" x="5826125" y="4076700"/>
          <p14:tracePt t="49401" x="5826125" y="4094163"/>
          <p14:tracePt t="49409" x="5807075" y="4113213"/>
          <p14:tracePt t="49417" x="5807075" y="4130675"/>
          <p14:tracePt t="49425" x="5797550" y="4140200"/>
          <p14:tracePt t="49433" x="5797550" y="4159250"/>
          <p14:tracePt t="49441" x="5797550" y="4176713"/>
          <p14:tracePt t="49451" x="5789613" y="4176713"/>
          <p14:tracePt t="49466" x="5789613" y="4195763"/>
          <p14:tracePt t="49498" x="5780088" y="4213225"/>
          <p14:tracePt t="49505" x="5770563" y="4222750"/>
          <p14:tracePt t="49522" x="5761038" y="4232275"/>
          <p14:tracePt t="49529" x="5761038" y="4240213"/>
          <p14:tracePt t="49537" x="5761038" y="4249738"/>
          <p14:tracePt t="49545" x="5761038" y="4259263"/>
          <p14:tracePt t="49554" x="5753100" y="4276725"/>
          <p14:tracePt t="49562" x="5753100" y="4286250"/>
          <p14:tracePt t="49570" x="5753100" y="4295775"/>
          <p14:tracePt t="49578" x="5743575" y="4313238"/>
          <p14:tracePt t="49585" x="5743575" y="4322763"/>
          <p14:tracePt t="49594" x="5734050" y="4332288"/>
          <p14:tracePt t="49602" x="5734050" y="4340225"/>
          <p14:tracePt t="49626" x="5716588" y="4386263"/>
          <p14:tracePt t="49634" x="5707063" y="4386263"/>
          <p14:tracePt t="49651" x="5697538" y="4413250"/>
          <p14:tracePt t="49668" x="5697538" y="4432300"/>
          <p14:tracePt t="49677" x="5697538" y="4449763"/>
          <p14:tracePt t="49693" x="5697538" y="4459288"/>
          <p14:tracePt t="49710" x="5680075" y="4478338"/>
          <p14:tracePt t="49730" x="5680075" y="4495800"/>
          <p14:tracePt t="49738" x="5680075" y="4505325"/>
          <p14:tracePt t="49746" x="5680075" y="4514850"/>
          <p14:tracePt t="49763" x="5680075" y="4532313"/>
          <p14:tracePt t="49769" x="5680075" y="4551363"/>
          <p14:tracePt t="49778" x="5670550" y="4559300"/>
          <p14:tracePt t="49786" x="5670550" y="4587875"/>
          <p14:tracePt t="49793" x="5670550" y="4605338"/>
          <p14:tracePt t="49801" x="5670550" y="4632325"/>
          <p14:tracePt t="49809" x="5670550" y="4651375"/>
          <p14:tracePt t="49817" x="5670550" y="4678363"/>
          <p14:tracePt t="49825" x="5670550" y="4697413"/>
          <p14:tracePt t="49834" x="5670550" y="4714875"/>
          <p14:tracePt t="49842" x="5670550" y="4724400"/>
          <p14:tracePt t="49850" x="5670550" y="4732338"/>
          <p14:tracePt t="49858" x="5680075" y="4760913"/>
          <p14:tracePt t="49865" x="5680075" y="4768850"/>
          <p14:tracePt t="49874" x="5688013" y="4778375"/>
          <p14:tracePt t="49896" x="5707063" y="4814888"/>
          <p14:tracePt t="49900" x="5707063" y="4824413"/>
          <p14:tracePt t="49909" x="5716588" y="4824413"/>
          <p14:tracePt t="50051" x="5724525" y="4833938"/>
          <p14:tracePt t="50059" x="5724525" y="4841875"/>
          <p14:tracePt t="50067" x="5724525" y="4860925"/>
          <p14:tracePt t="50074" x="5724525" y="4887913"/>
          <p14:tracePt t="50081" x="5734050" y="4906963"/>
          <p14:tracePt t="50090" x="5734050" y="4924425"/>
          <p14:tracePt t="50097" x="5734050" y="4970463"/>
          <p14:tracePt t="50106" x="5734050" y="4997450"/>
          <p14:tracePt t="50113" x="5734050" y="5033963"/>
          <p14:tracePt t="50124" x="5734050" y="5053013"/>
          <p14:tracePt t="50129" x="5734050" y="5080000"/>
          <p14:tracePt t="50137" x="5734050" y="5097463"/>
          <p14:tracePt t="50145" x="5734050" y="5133975"/>
          <p14:tracePt t="50153" x="5734050" y="5153025"/>
          <p14:tracePt t="50170" x="5716588" y="5170488"/>
          <p14:tracePt t="50177" x="5707063" y="5180013"/>
          <p14:tracePt t="50186" x="5697538" y="5189538"/>
          <p14:tracePt t="50201" x="5697538" y="5197475"/>
          <p14:tracePt t="50209" x="5697538" y="5207000"/>
          <p14:tracePt t="50365" x="5697538" y="5216525"/>
          <p14:tracePt t="50418" x="5707063" y="5216525"/>
          <p14:tracePt t="50426" x="5716588" y="5216525"/>
          <p14:tracePt t="50434" x="5724525" y="5216525"/>
          <p14:tracePt t="50441" x="5753100" y="5216525"/>
          <p14:tracePt t="50449" x="5761038" y="5216525"/>
          <p14:tracePt t="50466" x="5780088" y="5216525"/>
          <p14:tracePt t="50473" x="5797550" y="5197475"/>
          <p14:tracePt t="50481" x="5807075" y="5180013"/>
          <p14:tracePt t="50505" x="5807075" y="5170488"/>
          <p14:tracePt t="50515" x="5807075" y="5153025"/>
          <p14:tracePt t="50529" x="5807075" y="5143500"/>
          <p14:tracePt t="50546" x="5807075" y="5133975"/>
          <p14:tracePt t="50570" x="5807075" y="5126038"/>
          <p14:tracePt t="50585" x="5789613" y="5106988"/>
          <p14:tracePt t="50593" x="5743575" y="5106988"/>
          <p14:tracePt t="50601" x="5707063" y="5106988"/>
          <p14:tracePt t="50609" x="5643563" y="5089525"/>
          <p14:tracePt t="50617" x="5607050" y="5089525"/>
          <p14:tracePt t="50626" x="5551488" y="5080000"/>
          <p14:tracePt t="50633" x="5487988" y="5070475"/>
          <p14:tracePt t="50641" x="5461000" y="5070475"/>
          <p14:tracePt t="50650" x="5434013" y="5070475"/>
          <p14:tracePt t="50658" x="5405438" y="5053013"/>
          <p14:tracePt t="50667" x="5387975" y="5053013"/>
          <p14:tracePt t="50677" x="5378450" y="5053013"/>
          <p14:tracePt t="50731" x="5368925" y="5053013"/>
          <p14:tracePt t="50747" x="5360988" y="5043488"/>
          <p14:tracePt t="50894" x="5387975" y="5070475"/>
          <p14:tracePt t="50897" x="5487988" y="5097463"/>
          <p14:tracePt t="50906" x="5524500" y="5097463"/>
          <p14:tracePt t="50913" x="5588000" y="5106988"/>
          <p14:tracePt t="50922" x="5643563" y="5106988"/>
          <p14:tracePt t="50929" x="5697538" y="5106988"/>
          <p14:tracePt t="50938" x="5753100" y="5106988"/>
          <p14:tracePt t="50945" x="5797550" y="5106988"/>
          <p14:tracePt t="50953" x="5834063" y="5106988"/>
          <p14:tracePt t="50961" x="5853113" y="5106988"/>
          <p14:tracePt t="50969" x="5889625" y="5106988"/>
          <p14:tracePt t="50977" x="5899150" y="5106988"/>
          <p14:tracePt t="50985" x="5926138" y="5106988"/>
          <p14:tracePt t="50993" x="5935663" y="5097463"/>
          <p14:tracePt t="51009" x="5943600" y="5097463"/>
          <p14:tracePt t="51083" x="5953125" y="5089525"/>
          <p14:tracePt t="51117" x="5953125" y="5080000"/>
          <p14:tracePt t="51138" x="5953125" y="5070475"/>
          <p14:tracePt t="51153" x="5953125" y="5053013"/>
          <p14:tracePt t="51161" x="5935663" y="5043488"/>
          <p14:tracePt t="51170" x="5916613" y="5033963"/>
          <p14:tracePt t="51179" x="5880100" y="4997450"/>
          <p14:tracePt t="51195" x="5862638" y="4970463"/>
          <p14:tracePt t="51208" x="5843588" y="4960938"/>
          <p14:tracePt t="51209" x="5834063" y="4960938"/>
          <p14:tracePt t="51217" x="5789613" y="4924425"/>
          <p14:tracePt t="51225" x="5780088" y="4924425"/>
          <p14:tracePt t="51233" x="5780088" y="4914900"/>
          <p14:tracePt t="51241" x="5734050" y="4878388"/>
          <p14:tracePt t="51249" x="5724525" y="4878388"/>
          <p14:tracePt t="51257" x="5716588" y="4860925"/>
          <p14:tracePt t="51267" x="5680075" y="4833938"/>
          <p14:tracePt t="51273" x="5680075" y="4824413"/>
          <p14:tracePt t="51281" x="5661025" y="4787900"/>
          <p14:tracePt t="51289" x="5643563" y="4778375"/>
          <p14:tracePt t="51297" x="5634038" y="4768850"/>
          <p14:tracePt t="51306" x="5607050" y="4751388"/>
          <p14:tracePt t="51313" x="5588000" y="4732338"/>
          <p14:tracePt t="51323" x="5580063" y="4724400"/>
          <p14:tracePt t="51329" x="5551488" y="4697413"/>
          <p14:tracePt t="51345" x="5543550" y="4687888"/>
          <p14:tracePt t="51353" x="5524500" y="4678363"/>
          <p14:tracePt t="51362" x="5507038" y="4668838"/>
          <p14:tracePt t="51377" x="5497513" y="4668838"/>
          <p14:tracePt t="51385" x="5497513" y="4660900"/>
          <p14:tracePt t="51393" x="5487988" y="4660900"/>
          <p14:tracePt t="51402" x="5478463" y="4651375"/>
          <p14:tracePt t="51523" x="5478463" y="4641850"/>
          <p14:tracePt t="51540" x="5478463" y="4632325"/>
          <p14:tracePt t="51550" x="5478463" y="4624388"/>
          <p14:tracePt t="51570" x="5478463" y="4614863"/>
          <p14:tracePt t="51611" x="5487988" y="4614863"/>
          <p14:tracePt t="51619" x="5497513" y="4614863"/>
          <p14:tracePt t="51626" x="5514975" y="4614863"/>
          <p14:tracePt t="51634" x="5561013" y="4614863"/>
          <p14:tracePt t="51642" x="5597525" y="4614863"/>
          <p14:tracePt t="51650" x="5634038" y="4614863"/>
          <p14:tracePt t="51659" x="5661025" y="4614863"/>
          <p14:tracePt t="51667" x="5680075" y="4614863"/>
          <p14:tracePt t="51675" x="5707063" y="4614863"/>
          <p14:tracePt t="51682" x="5743575" y="4595813"/>
          <p14:tracePt t="51691" x="5753100" y="4595813"/>
          <p14:tracePt t="51698" x="5770563" y="4595813"/>
          <p14:tracePt t="51706" x="5807075" y="4568825"/>
          <p14:tracePt t="51713" x="5807075" y="4559300"/>
          <p14:tracePt t="51842" x="5816600" y="4559300"/>
          <p14:tracePt t="51882" x="5807075" y="4551363"/>
          <p14:tracePt t="51892" x="5789613" y="4532313"/>
          <p14:tracePt t="51899" x="5780088" y="4522788"/>
          <p14:tracePt t="51914" x="5761038" y="4505325"/>
          <p14:tracePt t="51923" x="5753100" y="4495800"/>
          <p14:tracePt t="51930" x="5743575" y="4478338"/>
          <p14:tracePt t="51946" x="5743575" y="4449763"/>
          <p14:tracePt t="51957" x="5743575" y="4432300"/>
          <p14:tracePt t="51962" x="5743575" y="4405313"/>
          <p14:tracePt t="51970" x="5743575" y="4368800"/>
          <p14:tracePt t="51978" x="5743575" y="4332288"/>
          <p14:tracePt t="51986" x="5743575" y="4276725"/>
          <p14:tracePt t="51995" x="5743575" y="4203700"/>
          <p14:tracePt t="52002" x="5743575" y="4159250"/>
          <p14:tracePt t="52010" x="5743575" y="4049713"/>
          <p14:tracePt t="52018" x="5743575" y="3976688"/>
          <p14:tracePt t="52026" x="5743575" y="3848100"/>
          <p14:tracePt t="52034" x="5743575" y="3775075"/>
          <p14:tracePt t="52042" x="5743575" y="3684588"/>
          <p14:tracePt t="52050" x="5743575" y="3602038"/>
          <p14:tracePt t="52058" x="5743575" y="3529013"/>
          <p14:tracePt t="52066" x="5743575" y="3475038"/>
          <p14:tracePt t="52074" x="5743575" y="3438525"/>
          <p14:tracePt t="52082" x="5743575" y="3402013"/>
          <p14:tracePt t="52093" x="5743575" y="3365500"/>
          <p14:tracePt t="52099" x="5743575" y="3338513"/>
          <p14:tracePt t="52109" x="5743575" y="3309938"/>
          <p14:tracePt t="52114" x="5743575" y="3265488"/>
          <p14:tracePt t="52123" x="5743575" y="3228975"/>
          <p14:tracePt t="52130" x="5743575" y="3155950"/>
          <p14:tracePt t="52140" x="5743575" y="3109913"/>
          <p14:tracePt t="52145" x="5743575" y="3046413"/>
          <p14:tracePt t="52153" x="5743575" y="2990850"/>
          <p14:tracePt t="52161" x="5743575" y="2936875"/>
          <p14:tracePt t="52169" x="5743575" y="2873375"/>
          <p14:tracePt t="52177" x="5743575" y="2836863"/>
          <p14:tracePt t="52186" x="5743575" y="2817813"/>
          <p14:tracePt t="52193" x="5743575" y="2771775"/>
          <p14:tracePt t="52201" x="5743575" y="2735263"/>
          <p14:tracePt t="52209" x="5743575" y="2717800"/>
          <p14:tracePt t="52217" x="5743575" y="2690813"/>
          <p14:tracePt t="52225" x="5743575" y="2681288"/>
          <p14:tracePt t="52233" x="5743575" y="2671763"/>
          <p14:tracePt t="52244" x="5743575" y="2654300"/>
          <p14:tracePt t="52483" x="5753100" y="2644775"/>
          <p14:tracePt t="52498" x="5761038" y="2644775"/>
          <p14:tracePt t="52505" x="5789613" y="2644775"/>
          <p14:tracePt t="52514" x="5816600" y="2644775"/>
          <p14:tracePt t="52522" x="5870575" y="2635250"/>
          <p14:tracePt t="52529" x="5916613" y="2625725"/>
          <p14:tracePt t="52538" x="5999163" y="2617788"/>
          <p14:tracePt t="52545" x="6053138" y="2589213"/>
          <p14:tracePt t="52554" x="6116638" y="2581275"/>
          <p14:tracePt t="52562" x="6181725" y="2554288"/>
          <p14:tracePt t="52570" x="6208713" y="2554288"/>
          <p14:tracePt t="52577" x="6254750" y="2517775"/>
          <p14:tracePt t="52588" x="6272213" y="2508250"/>
          <p14:tracePt t="52603" x="6281738" y="2508250"/>
          <p14:tracePt t="52683" x="6281738" y="2498725"/>
          <p14:tracePt t="52852" x="6308725" y="2462213"/>
          <p14:tracePt t="52859" x="6308725" y="2444750"/>
          <p14:tracePt t="52868" x="6308725" y="2425700"/>
          <p14:tracePt t="52874" x="6318250" y="2398713"/>
          <p14:tracePt t="52882" x="6318250" y="2379663"/>
          <p14:tracePt t="52891" x="6326188" y="2352675"/>
          <p14:tracePt t="52897" x="6326188" y="2335213"/>
          <p14:tracePt t="52906" x="6335713" y="2306638"/>
          <p14:tracePt t="52913" x="6345238" y="2262188"/>
          <p14:tracePt t="52922" x="6354763" y="2252663"/>
          <p14:tracePt t="52929" x="6362700" y="2233613"/>
          <p14:tracePt t="52937" x="6362700" y="2225675"/>
          <p14:tracePt t="52945" x="6372225" y="2206625"/>
          <p14:tracePt t="52956" x="6381750" y="2197100"/>
          <p14:tracePt t="52969" x="6381750" y="2189163"/>
          <p14:tracePt t="53438" x="6372225" y="2197100"/>
          <p14:tracePt t="53452" x="6362700" y="2197100"/>
          <p14:tracePt t="53459" x="6354763" y="2197100"/>
          <p14:tracePt t="53466" x="6345238" y="2197100"/>
          <p14:tracePt t="53473" x="6318250" y="2197100"/>
          <p14:tracePt t="53490" x="6291263" y="2206625"/>
          <p14:tracePt t="53498" x="6281738" y="2206625"/>
          <p14:tracePt t="53511" x="6262688" y="2206625"/>
          <p14:tracePt t="53523" x="6218238" y="2216150"/>
          <p14:tracePt t="53530" x="6189663" y="2216150"/>
          <p14:tracePt t="53541" x="6181725" y="2225675"/>
          <p14:tracePt t="53547" x="6172200" y="2233613"/>
          <p14:tracePt t="53740" x="6153150" y="2243138"/>
          <p14:tracePt t="53751" x="6135688" y="2252663"/>
          <p14:tracePt t="53757" x="6126163" y="2252663"/>
          <p14:tracePt t="53763" x="6089650" y="2262188"/>
          <p14:tracePt t="53769" x="6080125" y="2262188"/>
          <p14:tracePt t="53777" x="6053138" y="2279650"/>
          <p14:tracePt t="53786" x="6016625" y="2279650"/>
          <p14:tracePt t="53794" x="5989638" y="2289175"/>
          <p14:tracePt t="53801" x="5943600" y="2298700"/>
          <p14:tracePt t="53809" x="5899150" y="2306638"/>
          <p14:tracePt t="53817" x="5870575" y="2335213"/>
          <p14:tracePt t="53825" x="5826125" y="2343150"/>
          <p14:tracePt t="53834" x="5770563" y="2352675"/>
          <p14:tracePt t="53841" x="5724525" y="2389188"/>
          <p14:tracePt t="53849" x="5661025" y="2398713"/>
          <p14:tracePt t="53858" x="5607050" y="2416175"/>
          <p14:tracePt t="53865" x="5561013" y="2416175"/>
          <p14:tracePt t="53874" x="5507038" y="2425700"/>
          <p14:tracePt t="53891" x="5461000" y="2444750"/>
          <p14:tracePt t="53897" x="5441950" y="2452688"/>
          <p14:tracePt t="53906" x="5424488" y="2452688"/>
          <p14:tracePt t="53913" x="5405438" y="2452688"/>
          <p14:tracePt t="53923" x="5397500" y="2452688"/>
          <p14:tracePt t="53929" x="5368925" y="2452688"/>
          <p14:tracePt t="53938" x="5360988" y="2462213"/>
          <p14:tracePt t="53945" x="5351463" y="2462213"/>
          <p14:tracePt t="53956" x="5334000" y="2462213"/>
          <p14:tracePt t="53969" x="5324475" y="2462213"/>
          <p14:tracePt t="54027" x="5314950" y="2462213"/>
          <p14:tracePt t="54147" x="5305425" y="2462213"/>
          <p14:tracePt t="54434" x="5297488" y="2452688"/>
          <p14:tracePt t="54442" x="5287963" y="2452688"/>
          <p14:tracePt t="54450" x="5278438" y="2452688"/>
          <p14:tracePt t="54459" x="5260975" y="2452688"/>
          <p14:tracePt t="54467" x="5251450" y="2452688"/>
          <p14:tracePt t="54475" x="5241925" y="2452688"/>
          <p14:tracePt t="56395" x="5251450" y="2452688"/>
          <p14:tracePt t="56405" x="5260975" y="2452688"/>
          <p14:tracePt t="56412" x="5278438" y="2452688"/>
          <p14:tracePt t="56418" x="5287963" y="2452688"/>
          <p14:tracePt t="56732" x="5297488" y="2444750"/>
          <p14:tracePt t="56749" x="5297488" y="2425700"/>
          <p14:tracePt t="56759" x="5297488" y="2416175"/>
          <p14:tracePt t="56766" x="5297488" y="2398713"/>
          <p14:tracePt t="56769" x="5297488" y="2379663"/>
          <p14:tracePt t="56780" x="5297488" y="2371725"/>
          <p14:tracePt t="56788" x="5305425" y="2362200"/>
          <p14:tracePt t="56811" x="5305425" y="2343150"/>
          <p14:tracePt t="57021" x="5305425" y="2352675"/>
          <p14:tracePt t="57028" x="5297488" y="2362200"/>
          <p14:tracePt t="57036" x="5287963" y="2371725"/>
          <p14:tracePt t="57043" x="5278438" y="2379663"/>
          <p14:tracePt t="57050" x="5278438" y="2389188"/>
          <p14:tracePt t="57058" x="5260975" y="2408238"/>
          <p14:tracePt t="57066" x="5251450" y="2416175"/>
          <p14:tracePt t="57074" x="5241925" y="2425700"/>
          <p14:tracePt t="57092" x="5232400" y="2425700"/>
          <p14:tracePt t="57280" x="5251450" y="2425700"/>
          <p14:tracePt t="57282" x="5268913" y="2425700"/>
          <p14:tracePt t="57290" x="5287963" y="2408238"/>
          <p14:tracePt t="57306" x="5297488" y="2408238"/>
          <p14:tracePt t="57341" x="5305425" y="2398713"/>
          <p14:tracePt t="57364" x="5314950" y="2398713"/>
          <p14:tracePt t="57379" x="5324475" y="2389188"/>
          <p14:tracePt t="57427" x="5334000" y="2389188"/>
          <p14:tracePt t="57602" x="5324475" y="2389188"/>
          <p14:tracePt t="57618" x="5314950" y="2389188"/>
          <p14:tracePt t="57786" x="5305425" y="2398713"/>
          <p14:tracePt t="57802" x="5297488" y="2398713"/>
          <p14:tracePt t="57817" x="5287963" y="2398713"/>
          <p14:tracePt t="58177" x="5278438" y="2398713"/>
          <p14:tracePt t="58187" x="5268913" y="2408238"/>
          <p14:tracePt t="58194" x="5260975" y="2408238"/>
          <p14:tracePt t="58217" x="5251450" y="2408238"/>
          <p14:tracePt t="58260" x="5251450" y="2416175"/>
          <p14:tracePt t="58299" x="5241925" y="2425700"/>
          <p14:tracePt t="61896" x="5251450" y="2425700"/>
          <p14:tracePt t="61900" x="5251450" y="2416175"/>
          <p14:tracePt t="61908" x="5260975" y="2408238"/>
          <p14:tracePt t="61915" x="5268913" y="2408238"/>
          <p14:tracePt t="61926" x="5278438" y="2408238"/>
          <p14:tracePt t="61931" x="5287963" y="2408238"/>
          <p14:tracePt t="61946" x="5297488" y="2408238"/>
          <p14:tracePt t="61978" x="5305425" y="2408238"/>
          <p14:tracePt t="61986" x="5314950" y="2408238"/>
          <p14:tracePt t="61994" x="5334000" y="2416175"/>
          <p14:tracePt t="62002" x="5378450" y="2435225"/>
          <p14:tracePt t="62018" x="5414963" y="2462213"/>
          <p14:tracePt t="62026" x="5451475" y="2471738"/>
          <p14:tracePt t="62034" x="5478463" y="2481263"/>
          <p14:tracePt t="62042" x="5514975" y="2481263"/>
          <p14:tracePt t="62050" x="5524500" y="2481263"/>
          <p14:tracePt t="62058" x="5543550" y="2481263"/>
          <p14:tracePt t="62066" x="5561013" y="2481263"/>
          <p14:tracePt t="62259" x="5570538" y="2489200"/>
          <p14:tracePt t="62276" x="5570538" y="2498725"/>
          <p14:tracePt t="62281" x="5570538" y="2508250"/>
          <p14:tracePt t="62297" x="5570538" y="2525713"/>
          <p14:tracePt t="62499" x="5570538" y="2535238"/>
          <p14:tracePt t="62515" x="5570538" y="2544763"/>
          <p14:tracePt t="62522" x="5570538" y="2554288"/>
          <p14:tracePt t="62529" x="5570538" y="2562225"/>
          <p14:tracePt t="62537" x="5570538" y="2571750"/>
          <p14:tracePt t="62546" x="5570538" y="2581275"/>
          <p14:tracePt t="62559" x="5570538" y="2589213"/>
          <p14:tracePt t="62563" x="5570538" y="2608263"/>
          <p14:tracePt t="62579" x="5570538" y="2617788"/>
          <p14:tracePt t="62836" x="5570538" y="2608263"/>
          <p14:tracePt t="62844" x="5570538" y="2589213"/>
          <p14:tracePt t="62859" x="5570538" y="2581275"/>
          <p14:tracePt t="62878" x="5570538" y="2571750"/>
          <p14:tracePt t="62890" x="5570538" y="2562225"/>
          <p14:tracePt t="62897" x="5570538" y="2554288"/>
          <p14:tracePt t="62906" x="5570538" y="2544763"/>
          <p14:tracePt t="62914" x="5570538" y="2535238"/>
          <p14:tracePt t="62922" x="5570538" y="2525713"/>
          <p14:tracePt t="62929" x="5570538" y="2498725"/>
          <p14:tracePt t="62939" x="5570538" y="2489200"/>
          <p14:tracePt t="62956" x="5570538" y="2471738"/>
          <p14:tracePt t="62961" x="5570538" y="2462213"/>
          <p14:tracePt t="62969" x="5570538" y="2452688"/>
          <p14:tracePt t="62985" x="5570538" y="2444750"/>
          <p14:tracePt t="63018" x="5570538" y="2416175"/>
          <p14:tracePt t="63025" x="5570538" y="2408238"/>
          <p14:tracePt t="63042" x="5580063" y="2398713"/>
          <p14:tracePt t="63050" x="5580063" y="2389188"/>
          <p14:tracePt t="63058" x="5597525" y="2371725"/>
          <p14:tracePt t="63066" x="5597525" y="2362200"/>
          <p14:tracePt t="63073" x="5616575" y="2352675"/>
          <p14:tracePt t="63081" x="5624513" y="2352675"/>
          <p14:tracePt t="63091" x="5653088" y="2335213"/>
          <p14:tracePt t="63097" x="5661025" y="2325688"/>
          <p14:tracePt t="63106" x="5670550" y="2325688"/>
          <p14:tracePt t="63113" x="5688013" y="2325688"/>
          <p14:tracePt t="63129" x="5697538" y="2325688"/>
          <p14:tracePt t="63147" x="5724525" y="2325688"/>
          <p14:tracePt t="63159" x="5734050" y="2325688"/>
          <p14:tracePt t="63179" x="5753100" y="2325688"/>
          <p14:tracePt t="63192" x="5761038" y="2325688"/>
          <p14:tracePt t="63194" x="5770563" y="2325688"/>
          <p14:tracePt t="63205" x="5780088" y="2325688"/>
          <p14:tracePt t="63209" x="5789613" y="2325688"/>
          <p14:tracePt t="63217" x="5816600" y="2325688"/>
          <p14:tracePt t="63225" x="5870575" y="2325688"/>
          <p14:tracePt t="63233" x="5889625" y="2325688"/>
          <p14:tracePt t="63241" x="5943600" y="2343150"/>
          <p14:tracePt t="63249" x="5972175" y="2352675"/>
          <p14:tracePt t="63257" x="6016625" y="2362200"/>
          <p14:tracePt t="63266" x="6035675" y="2362200"/>
          <p14:tracePt t="63273" x="6043613" y="2362200"/>
          <p14:tracePt t="63281" x="6072188" y="2371725"/>
          <p14:tracePt t="63313" x="6099175" y="2398713"/>
          <p14:tracePt t="63362" x="6108700" y="2408238"/>
          <p14:tracePt t="63370" x="6116638" y="2416175"/>
          <p14:tracePt t="63378" x="6116638" y="2425700"/>
          <p14:tracePt t="63386" x="6126163" y="2444750"/>
          <p14:tracePt t="63393" x="6126163" y="2462213"/>
          <p14:tracePt t="63401" x="6135688" y="2481263"/>
          <p14:tracePt t="63409" x="6145213" y="2481263"/>
          <p14:tracePt t="63417" x="6145213" y="2498725"/>
          <p14:tracePt t="63425" x="6145213" y="2508250"/>
          <p14:tracePt t="63433" x="6145213" y="2525713"/>
          <p14:tracePt t="63450" x="6145213" y="2554288"/>
          <p14:tracePt t="63468" x="6145213" y="2562225"/>
          <p14:tracePt t="63475" x="6145213" y="2571750"/>
          <p14:tracePt t="63492" x="6145213" y="2598738"/>
          <p14:tracePt t="63506" x="6145213" y="2608263"/>
          <p14:tracePt t="63514" x="6145213" y="2617788"/>
          <p14:tracePt t="63522" x="6135688" y="2644775"/>
          <p14:tracePt t="63529" x="6108700" y="2662238"/>
          <p14:tracePt t="63545" x="6080125" y="2671763"/>
          <p14:tracePt t="63554" x="6062663" y="2690813"/>
          <p14:tracePt t="63562" x="6053138" y="2698750"/>
          <p14:tracePt t="63571" x="6035675" y="2717800"/>
          <p14:tracePt t="63581" x="6026150" y="2717800"/>
          <p14:tracePt t="63627" x="6016625" y="2717800"/>
          <p14:tracePt t="63641" x="5989638" y="2717800"/>
          <p14:tracePt t="63651" x="5980113" y="2717800"/>
          <p14:tracePt t="63660" x="5943600" y="2717800"/>
          <p14:tracePt t="63666" x="5935663" y="2717800"/>
          <p14:tracePt t="63674" x="5899150" y="2717800"/>
          <p14:tracePt t="63682" x="5889625" y="2717800"/>
          <p14:tracePt t="63689" x="5862638" y="2717800"/>
          <p14:tracePt t="63698" x="5843588" y="2717800"/>
          <p14:tracePt t="63706" x="5843588" y="2708275"/>
          <p14:tracePt t="63713" x="5834063" y="2698750"/>
          <p14:tracePt t="63727" x="5807075" y="2681288"/>
          <p14:tracePt t="63741" x="5797550" y="2681288"/>
          <p14:tracePt t="63749" x="5780088" y="2681288"/>
          <p14:tracePt t="63758" x="5770563" y="2681288"/>
          <p14:tracePt t="63769" x="5753100" y="2671763"/>
          <p14:tracePt t="63868" x="5753100" y="2662238"/>
          <p14:tracePt t="63877" x="5753100" y="2654300"/>
          <p14:tracePt t="63896" x="5753100" y="2644775"/>
          <p14:tracePt t="65347" x="5743575" y="2635250"/>
          <p14:tracePt t="65541" x="5734050" y="2635250"/>
          <p14:tracePt t="65978" x="5724525" y="2635250"/>
          <p14:tracePt t="66129" x="5724525" y="2644775"/>
          <p14:tracePt t="66137" x="5724525" y="2654300"/>
          <p14:tracePt t="66154" x="5724525" y="2690813"/>
          <p14:tracePt t="66162" x="5724525" y="2708275"/>
          <p14:tracePt t="66170" x="5724525" y="2735263"/>
          <p14:tracePt t="66177" x="5724525" y="2754313"/>
          <p14:tracePt t="66185" x="5724525" y="2800350"/>
          <p14:tracePt t="66193" x="5734050" y="2827338"/>
          <p14:tracePt t="66202" x="5743575" y="2873375"/>
          <p14:tracePt t="66209" x="5743575" y="2900363"/>
          <p14:tracePt t="66217" x="5743575" y="2936875"/>
          <p14:tracePt t="66225" x="5743575" y="2982913"/>
          <p14:tracePt t="66234" x="5743575" y="3009900"/>
          <p14:tracePt t="66242" x="5743575" y="3036888"/>
          <p14:tracePt t="66250" x="5743575" y="3054350"/>
          <p14:tracePt t="66257" x="5743575" y="3073400"/>
          <p14:tracePt t="66265" x="5743575" y="3082925"/>
          <p14:tracePt t="66498" x="5743575" y="3090863"/>
          <p14:tracePt t="66553" x="5734050" y="3090863"/>
          <p14:tracePt t="66561" x="5724525" y="3090863"/>
          <p14:tracePt t="66570" x="5707063" y="3090863"/>
          <p14:tracePt t="66577" x="5697538" y="3090863"/>
          <p14:tracePt t="66585" x="5680075" y="3082925"/>
          <p14:tracePt t="66601" x="5653088" y="3046413"/>
          <p14:tracePt t="66617" x="5643563" y="3036888"/>
          <p14:tracePt t="66633" x="5643563" y="3027363"/>
          <p14:tracePt t="66641" x="5634038" y="3009900"/>
          <p14:tracePt t="66689" x="5634038" y="3000375"/>
          <p14:tracePt t="66713" x="5624513" y="2990850"/>
          <p14:tracePt t="66731" x="5616575" y="2973388"/>
          <p14:tracePt t="66740" x="5607050" y="2973388"/>
          <p14:tracePt t="66757" x="5607050" y="2963863"/>
          <p14:tracePt t="66770" x="5607050" y="2954338"/>
          <p14:tracePt t="66786" x="5597525" y="2946400"/>
          <p14:tracePt t="66801" x="5597525" y="2927350"/>
          <p14:tracePt t="66810" x="5597525" y="2917825"/>
          <p14:tracePt t="66817" x="5588000" y="2909888"/>
          <p14:tracePt t="66833" x="5588000" y="2890838"/>
          <p14:tracePt t="66841" x="5588000" y="2881313"/>
          <p14:tracePt t="66849" x="5588000" y="2873375"/>
          <p14:tracePt t="66858" x="5588000" y="2863850"/>
          <p14:tracePt t="66866" x="5588000" y="2844800"/>
          <p14:tracePt t="66890" x="5588000" y="2836863"/>
          <p14:tracePt t="66897" x="5588000" y="2827338"/>
          <p14:tracePt t="66905" x="5588000" y="2800350"/>
          <p14:tracePt t="66929" x="5588000" y="2790825"/>
          <p14:tracePt t="66938" x="5597525" y="2781300"/>
          <p14:tracePt t="66945" x="5607050" y="2771775"/>
          <p14:tracePt t="66969" x="5624513" y="2754313"/>
          <p14:tracePt t="66977" x="5643563" y="2754313"/>
          <p14:tracePt t="66985" x="5661025" y="2744788"/>
          <p14:tracePt t="66993" x="5680075" y="2735263"/>
          <p14:tracePt t="67002" x="5697538" y="2735263"/>
          <p14:tracePt t="67009" x="5734050" y="2735263"/>
          <p14:tracePt t="67017" x="5753100" y="2727325"/>
          <p14:tracePt t="67033" x="5780088" y="2717800"/>
          <p14:tracePt t="67041" x="5789613" y="2717800"/>
          <p14:tracePt t="67060" x="5797550" y="2717800"/>
          <p14:tracePt t="67100" x="5816600" y="2717800"/>
          <p14:tracePt t="67106" x="5826125" y="2717800"/>
          <p14:tracePt t="67115" x="5843588" y="2717800"/>
          <p14:tracePt t="67123" x="5853113" y="2717800"/>
          <p14:tracePt t="67129" x="5862638" y="2717800"/>
          <p14:tracePt t="67141" x="5880100" y="2717800"/>
          <p14:tracePt t="67145" x="5899150" y="2727325"/>
          <p14:tracePt t="67161" x="5907088" y="2727325"/>
          <p14:tracePt t="67170" x="5926138" y="2744788"/>
          <p14:tracePt t="67195" x="5943600" y="2754313"/>
          <p14:tracePt t="67252" x="5953125" y="2763838"/>
          <p14:tracePt t="67276" x="5962650" y="2771775"/>
          <p14:tracePt t="67284" x="5972175" y="2781300"/>
          <p14:tracePt t="67298" x="5972175" y="2790825"/>
          <p14:tracePt t="67306" x="5972175" y="2800350"/>
          <p14:tracePt t="67322" x="5989638" y="2817813"/>
          <p14:tracePt t="67337" x="5989638" y="2827338"/>
          <p14:tracePt t="67345" x="5999163" y="2836863"/>
          <p14:tracePt t="67355" x="5999163" y="2844800"/>
          <p14:tracePt t="67361" x="6007100" y="2863850"/>
          <p14:tracePt t="67370" x="6007100" y="2873375"/>
          <p14:tracePt t="67393" x="6007100" y="2881313"/>
          <p14:tracePt t="67401" x="6016625" y="2890838"/>
          <p14:tracePt t="67409" x="6016625" y="2900363"/>
          <p14:tracePt t="67427" x="6016625" y="2909888"/>
          <p14:tracePt t="67435" x="6016625" y="2917825"/>
          <p14:tracePt t="67452" x="6016625" y="2927350"/>
          <p14:tracePt t="67461" x="6016625" y="2946400"/>
          <p14:tracePt t="67475" x="6016625" y="2963863"/>
          <p14:tracePt t="67493" x="6007100" y="3000375"/>
          <p14:tracePt t="67500" x="5999163" y="3009900"/>
          <p14:tracePt t="67524" x="5989638" y="3027363"/>
          <p14:tracePt t="67530" x="5989638" y="3036888"/>
          <p14:tracePt t="67539" x="5980113" y="3046413"/>
          <p14:tracePt t="67546" x="5972175" y="3063875"/>
          <p14:tracePt t="67562" x="5962650" y="3082925"/>
          <p14:tracePt t="67572" x="5962650" y="3090863"/>
          <p14:tracePt t="67579" x="5953125" y="3100388"/>
          <p14:tracePt t="67595" x="5943600" y="3100388"/>
          <p14:tracePt t="67611" x="5926138" y="3100388"/>
          <p14:tracePt t="67620" x="5916613" y="3100388"/>
          <p14:tracePt t="67627" x="5907088" y="3109913"/>
          <p14:tracePt t="67634" x="5907088" y="3119438"/>
          <p14:tracePt t="67641" x="5889625" y="3127375"/>
          <p14:tracePt t="67649" x="5880100" y="3127375"/>
          <p14:tracePt t="67658" x="5862638" y="3127375"/>
          <p14:tracePt t="67665" x="5834063" y="3136900"/>
          <p14:tracePt t="67673" x="5826125" y="3136900"/>
          <p14:tracePt t="67681" x="5797550" y="3136900"/>
          <p14:tracePt t="67689" x="5789613" y="3136900"/>
          <p14:tracePt t="67697" x="5780088" y="3136900"/>
          <p14:tracePt t="67713" x="5770563" y="3136900"/>
          <p14:tracePt t="67777" x="5761038" y="3136900"/>
          <p14:tracePt t="67785" x="5743575" y="3136900"/>
          <p14:tracePt t="67794" x="5716588" y="3119438"/>
          <p14:tracePt t="67810" x="5707063" y="3109913"/>
          <p14:tracePt t="67818" x="5688013" y="3100388"/>
          <p14:tracePt t="67828" x="5670550" y="3100388"/>
          <p14:tracePt t="67834" x="5653088" y="3090863"/>
          <p14:tracePt t="67857" x="5643563" y="3082925"/>
          <p14:tracePt t="67979" x="5634038" y="3073400"/>
          <p14:tracePt t="69388" x="5653088" y="3073400"/>
          <p14:tracePt t="69397" x="5707063" y="3073400"/>
          <p14:tracePt t="69403" x="5753100" y="3073400"/>
          <p14:tracePt t="69409" x="5807075" y="3073400"/>
          <p14:tracePt t="69417" x="5834063" y="3082925"/>
          <p14:tracePt t="69425" x="5862638" y="3082925"/>
          <p14:tracePt t="69433" x="5880100" y="3082925"/>
          <p14:tracePt t="69441" x="5907088" y="3090863"/>
          <p14:tracePt t="69458" x="5916613" y="3090863"/>
          <p14:tracePt t="69465" x="5943600" y="3090863"/>
          <p14:tracePt t="69473" x="5962650" y="3100388"/>
          <p14:tracePt t="69482" x="5989638" y="3100388"/>
          <p14:tracePt t="69489" x="6043613" y="3109913"/>
          <p14:tracePt t="69497" x="6080125" y="3127375"/>
          <p14:tracePt t="69505" x="6135688" y="3146425"/>
          <p14:tracePt t="69514" x="6181725" y="3155950"/>
          <p14:tracePt t="69523" x="6235700" y="3163888"/>
          <p14:tracePt t="69529" x="6281738" y="3192463"/>
          <p14:tracePt t="69538" x="6326188" y="3200400"/>
          <p14:tracePt t="69545" x="6335713" y="3200400"/>
          <p14:tracePt t="69554" x="6372225" y="3200400"/>
          <p14:tracePt t="69561" x="6381750" y="3200400"/>
          <p14:tracePt t="69571" x="6391275" y="3200400"/>
          <p14:tracePt t="69577" x="6418263" y="3200400"/>
          <p14:tracePt t="69585" x="6427788" y="3200400"/>
          <p14:tracePt t="69593" x="6435725" y="3200400"/>
          <p14:tracePt t="69601" x="6464300" y="3209925"/>
          <p14:tracePt t="70297" x="6464300" y="3200400"/>
          <p14:tracePt t="70313" x="6464300" y="3192463"/>
          <p14:tracePt t="70321" x="6464300" y="3182938"/>
          <p14:tracePt t="70345" x="6464300" y="3163888"/>
          <p14:tracePt t="70425" x="6464300" y="3155950"/>
          <p14:tracePt t="70456" x="6464300" y="3146425"/>
          <p14:tracePt t="70461" x="6454775" y="3136900"/>
          <p14:tracePt t="70521" x="6445250" y="3127375"/>
          <p14:tracePt t="70531" x="6445250" y="3119438"/>
          <p14:tracePt t="70540" x="6435725" y="3109913"/>
          <p14:tracePt t="70572" x="6427788" y="3100388"/>
          <p14:tracePt t="70595" x="6427788" y="3090863"/>
          <p14:tracePt t="70619" x="6427788" y="3082925"/>
          <p14:tracePt t="70635" x="6427788" y="3073400"/>
          <p14:tracePt t="71027" x="6427788" y="3063875"/>
          <p14:tracePt t="71163" x="6418263" y="3054350"/>
          <p14:tracePt t="72212" x="6408738" y="3054350"/>
          <p14:tracePt t="72427" x="6399213" y="3073400"/>
          <p14:tracePt t="73323" x="6391275" y="3073400"/>
          <p14:tracePt t="74011" x="6391275" y="3054350"/>
          <p14:tracePt t="74428" x="6391275" y="3046413"/>
          <p14:tracePt t="74436" x="6391275" y="3036888"/>
          <p14:tracePt t="74455" x="6391275" y="3027363"/>
          <p14:tracePt t="74465" x="6391275" y="3009900"/>
          <p14:tracePt t="74473" x="6381750" y="3000375"/>
          <p14:tracePt t="75315" x="6372225" y="3000375"/>
          <p14:tracePt t="77455" x="6362700" y="3009900"/>
          <p14:tracePt t="77457" x="6354763" y="3017838"/>
          <p14:tracePt t="77571" x="6345238" y="3017838"/>
          <p14:tracePt t="77635" x="6335713" y="3017838"/>
          <p14:tracePt t="77644" x="6308725" y="3017838"/>
          <p14:tracePt t="77651" x="6291263" y="3017838"/>
          <p14:tracePt t="77657" x="6254750" y="3017838"/>
          <p14:tracePt t="77665" x="6226175" y="3017838"/>
          <p14:tracePt t="77673" x="6208713" y="3017838"/>
          <p14:tracePt t="77681" x="6199188" y="3017838"/>
          <p14:tracePt t="77689" x="6172200" y="3017838"/>
          <p14:tracePt t="77697" x="6153150" y="3017838"/>
          <p14:tracePt t="77705" x="6135688" y="3017838"/>
          <p14:tracePt t="77713" x="6126163" y="3017838"/>
          <p14:tracePt t="77722" x="6108700" y="3017838"/>
          <p14:tracePt t="77729" x="6080125" y="3017838"/>
          <p14:tracePt t="77737" x="6072188" y="3017838"/>
          <p14:tracePt t="77745" x="6035675" y="2990850"/>
          <p14:tracePt t="77756" x="5989638" y="2982913"/>
          <p14:tracePt t="77761" x="5972175" y="2973388"/>
          <p14:tracePt t="77770" x="5916613" y="2936875"/>
          <p14:tracePt t="77777" x="5880100" y="2927350"/>
          <p14:tracePt t="77786" x="5862638" y="2917825"/>
          <p14:tracePt t="77793" x="5826125" y="2917825"/>
          <p14:tracePt t="77802" x="5797550" y="2890838"/>
          <p14:tracePt t="77809" x="5780088" y="2890838"/>
          <p14:tracePt t="77817" x="5734050" y="2881313"/>
          <p14:tracePt t="77825" x="5724525" y="2881313"/>
          <p14:tracePt t="77835" x="5707063" y="2881313"/>
          <p14:tracePt t="77845" x="5688013" y="2881313"/>
          <p14:tracePt t="77851" x="5680075" y="2881313"/>
          <p14:tracePt t="77859" x="5670550" y="2881313"/>
          <p14:tracePt t="77877" x="5653088" y="2881313"/>
          <p14:tracePt t="78132" x="5697538" y="2881313"/>
          <p14:tracePt t="78138" x="5770563" y="2881313"/>
          <p14:tracePt t="78145" x="5826125" y="2881313"/>
          <p14:tracePt t="78153" x="5870575" y="2881313"/>
          <p14:tracePt t="78161" x="5943600" y="2909888"/>
          <p14:tracePt t="78171" x="5989638" y="2917825"/>
          <p14:tracePt t="78177" x="6035675" y="2946400"/>
          <p14:tracePt t="78186" x="6053138" y="2946400"/>
          <p14:tracePt t="78193" x="6099175" y="2954338"/>
          <p14:tracePt t="78210" x="6116638" y="2963863"/>
          <p14:tracePt t="78219" x="6126163" y="2963863"/>
          <p14:tracePt t="78227" x="6135688" y="2963863"/>
          <p14:tracePt t="78240" x="6145213" y="2963863"/>
          <p14:tracePt t="78242" x="6172200" y="2973388"/>
          <p14:tracePt t="78250" x="6181725" y="2973388"/>
          <p14:tracePt t="78258" x="6208713" y="2990850"/>
          <p14:tracePt t="78266" x="6226175" y="2990850"/>
          <p14:tracePt t="78273" x="6254750" y="3000375"/>
          <p14:tracePt t="78281" x="6272213" y="3000375"/>
          <p14:tracePt t="78289" x="6299200" y="3009900"/>
          <p14:tracePt t="78297" x="6318250" y="3009900"/>
          <p14:tracePt t="78305" x="6345238" y="3009900"/>
          <p14:tracePt t="78313" x="6372225" y="3009900"/>
          <p14:tracePt t="78321" x="6418263" y="3009900"/>
          <p14:tracePt t="78329" x="6472238" y="3017838"/>
          <p14:tracePt t="78338" x="6481763" y="3017838"/>
          <p14:tracePt t="78345" x="6518275" y="3017838"/>
          <p14:tracePt t="78354" x="6537325" y="3017838"/>
          <p14:tracePt t="78361" x="6564313" y="3027363"/>
          <p14:tracePt t="78371" x="6573838" y="3036888"/>
          <p14:tracePt t="78379" x="6600825" y="3036888"/>
          <p14:tracePt t="78395" x="6637338" y="3046413"/>
          <p14:tracePt t="78406" x="6654800" y="3046413"/>
          <p14:tracePt t="78411" x="6681788" y="3063875"/>
          <p14:tracePt t="78418" x="6700838" y="3073400"/>
          <p14:tracePt t="78426" x="6727825" y="3073400"/>
          <p14:tracePt t="78434" x="6764338" y="3090863"/>
          <p14:tracePt t="78442" x="6783388" y="3090863"/>
          <p14:tracePt t="78453" x="6800850" y="3100388"/>
          <p14:tracePt t="78468" x="6819900" y="3100388"/>
          <p14:tracePt t="78475" x="6827838" y="3109913"/>
          <p14:tracePt t="78483" x="6837363" y="3109913"/>
          <p14:tracePt t="78490" x="6846888" y="3109913"/>
          <p14:tracePt t="78555" x="6864350" y="3109913"/>
          <p14:tracePt t="78581" x="6873875" y="3119438"/>
          <p14:tracePt t="78938" x="6873875" y="3109913"/>
          <p14:tracePt t="78946" x="6873875" y="3090863"/>
          <p14:tracePt t="78953" x="6883400" y="3082925"/>
          <p14:tracePt t="78964" x="6883400" y="3046413"/>
          <p14:tracePt t="78975" x="6892925" y="3027363"/>
          <p14:tracePt t="78980" x="6919913" y="2990850"/>
          <p14:tracePt t="78994" x="6929438" y="2973388"/>
          <p14:tracePt t="79004" x="6929438" y="2963863"/>
          <p14:tracePt t="79010" x="6929438" y="2954338"/>
          <p14:tracePt t="79025" x="6929438" y="2946400"/>
          <p14:tracePt t="79033" x="6937375" y="2927350"/>
          <p14:tracePt t="79049" x="6937375" y="2917825"/>
          <p14:tracePt t="79057" x="6946900" y="2909888"/>
          <p14:tracePt t="79073" x="6956425" y="2900363"/>
          <p14:tracePt t="79253" x="6929438" y="2900363"/>
          <p14:tracePt t="79259" x="6910388" y="2900363"/>
          <p14:tracePt t="79274" x="6856413" y="2900363"/>
          <p14:tracePt t="79281" x="6819900" y="2900363"/>
          <p14:tracePt t="79289" x="6773863" y="2909888"/>
          <p14:tracePt t="79297" x="6754813" y="2917825"/>
          <p14:tracePt t="79305" x="6727825" y="2917825"/>
          <p14:tracePt t="79313" x="6710363" y="2917825"/>
          <p14:tracePt t="79321" x="6673850" y="2927350"/>
          <p14:tracePt t="79345" x="6664325" y="2936875"/>
          <p14:tracePt t="79467" x="6664325" y="2927350"/>
          <p14:tracePt t="79473" x="6681788" y="2917825"/>
          <p14:tracePt t="79481" x="6691313" y="2917825"/>
          <p14:tracePt t="79497" x="6700838" y="2917825"/>
          <p14:tracePt t="79505" x="6710363" y="2917825"/>
          <p14:tracePt t="79514" x="6727825" y="2909888"/>
          <p14:tracePt t="79529" x="6746875" y="2909888"/>
          <p14:tracePt t="79537" x="6754813" y="2909888"/>
          <p14:tracePt t="79546" x="6764338" y="2909888"/>
          <p14:tracePt t="79554" x="6773863" y="2909888"/>
          <p14:tracePt t="79562" x="6800850" y="2909888"/>
          <p14:tracePt t="79579" x="6827838" y="2909888"/>
          <p14:tracePt t="79587" x="6856413" y="2909888"/>
          <p14:tracePt t="79593" x="6892925" y="2909888"/>
          <p14:tracePt t="79602" x="6919913" y="2909888"/>
          <p14:tracePt t="79609" x="6946900" y="2909888"/>
          <p14:tracePt t="79617" x="6973888" y="2909888"/>
          <p14:tracePt t="79625" x="6983413" y="2909888"/>
          <p14:tracePt t="79633" x="7000875" y="2909888"/>
          <p14:tracePt t="79641" x="7019925" y="2909888"/>
          <p14:tracePt t="79649" x="7029450" y="2909888"/>
          <p14:tracePt t="79657" x="7046913" y="2909888"/>
          <p14:tracePt t="79665" x="7056438" y="2909888"/>
          <p14:tracePt t="79673" x="7065963" y="2909888"/>
          <p14:tracePt t="79681" x="7073900" y="2909888"/>
          <p14:tracePt t="79689" x="7083425" y="2909888"/>
          <p14:tracePt t="79698" x="7102475" y="2917825"/>
          <p14:tracePt t="79705" x="7119938" y="2917825"/>
          <p14:tracePt t="79713" x="7129463" y="2917825"/>
          <p14:tracePt t="79721" x="7156450" y="2936875"/>
          <p14:tracePt t="79729" x="7175500" y="2946400"/>
          <p14:tracePt t="79737" x="7219950" y="2963863"/>
          <p14:tracePt t="79745" x="7256463" y="2973388"/>
          <p14:tracePt t="79754" x="7275513" y="2982913"/>
          <p14:tracePt t="79762" x="7292975" y="2990850"/>
          <p14:tracePt t="79770" x="7329488" y="3009900"/>
          <p14:tracePt t="79777" x="7348538" y="3009900"/>
          <p14:tracePt t="79787" x="7348538" y="3017838"/>
          <p14:tracePt t="79795" x="7356475" y="3017838"/>
          <p14:tracePt t="79802" x="7366000" y="3027363"/>
          <p14:tracePt t="80810" x="7356475" y="3027363"/>
          <p14:tracePt t="80825" x="7339013" y="3027363"/>
          <p14:tracePt t="80833" x="7329488" y="3027363"/>
          <p14:tracePt t="80842" x="7319963" y="3027363"/>
          <p14:tracePt t="80866" x="7312025" y="3027363"/>
          <p14:tracePt t="80890" x="7302500" y="3027363"/>
          <p14:tracePt t="80897" x="7302500" y="3017838"/>
          <p14:tracePt t="80913" x="7302500" y="3009900"/>
          <p14:tracePt t="80922" x="7302500" y="2990850"/>
          <p14:tracePt t="80937" x="7302500" y="2982913"/>
          <p14:tracePt t="80945" x="7302500" y="2973388"/>
          <p14:tracePt t="80962" x="7302500" y="2963863"/>
          <p14:tracePt t="80978" x="7302500" y="2954338"/>
          <p14:tracePt t="80987" x="7302500" y="2946400"/>
          <p14:tracePt t="81003" x="7302500" y="2936875"/>
          <p14:tracePt t="81010" x="7292975" y="2927350"/>
          <p14:tracePt t="81018" x="7283450" y="2900363"/>
          <p14:tracePt t="81035" x="7283450" y="2890838"/>
          <p14:tracePt t="81043" x="7275513" y="2881313"/>
          <p14:tracePt t="81059" x="7265988" y="2873375"/>
          <p14:tracePt t="81069" x="7248525" y="2873375"/>
          <p14:tracePt t="81074" x="7229475" y="2863850"/>
          <p14:tracePt t="81083" x="7219950" y="2863850"/>
          <p14:tracePt t="81089" x="7192963" y="2854325"/>
          <p14:tracePt t="81097" x="7175500" y="2844800"/>
          <p14:tracePt t="81106" x="7146925" y="2836863"/>
          <p14:tracePt t="81114" x="7102475" y="2808288"/>
          <p14:tracePt t="81123" x="7046913" y="2800350"/>
          <p14:tracePt t="81132" x="6983413" y="2790825"/>
          <p14:tracePt t="81144" x="6929438" y="2790825"/>
          <p14:tracePt t="81146" x="6856413" y="2771775"/>
          <p14:tracePt t="81155" x="6754813" y="2771775"/>
          <p14:tracePt t="81161" x="6645275" y="2744788"/>
          <p14:tracePt t="81171" x="6554788" y="2744788"/>
          <p14:tracePt t="81177" x="6464300" y="2744788"/>
          <p14:tracePt t="81187" x="6391275" y="2744788"/>
          <p14:tracePt t="81193" x="6335713" y="2744788"/>
          <p14:tracePt t="81201" x="6291263" y="2744788"/>
          <p14:tracePt t="81209" x="6235700" y="2744788"/>
          <p14:tracePt t="81217" x="6218238" y="2744788"/>
          <p14:tracePt t="81225" x="6189663" y="2744788"/>
          <p14:tracePt t="81233" x="6181725" y="2744788"/>
          <p14:tracePt t="81241" x="6172200" y="2744788"/>
          <p14:tracePt t="82908" x="6162675" y="2735263"/>
          <p14:tracePt t="82929" x="6162675" y="2727325"/>
          <p14:tracePt t="82945" x="6162675" y="2717800"/>
          <p14:tracePt t="82979" x="6162675" y="2708275"/>
          <p14:tracePt t="82995" x="6162675" y="2698750"/>
          <p14:tracePt t="83011" x="6172200" y="2690813"/>
          <p14:tracePt t="83051" x="6181725" y="2681288"/>
          <p14:tracePt t="83076" x="6189663" y="2671763"/>
          <p14:tracePt t="83081" x="6199188" y="2662238"/>
          <p14:tracePt t="87139" x="6181725" y="2662238"/>
          <p14:tracePt t="87155" x="6172200" y="2671763"/>
          <p14:tracePt t="87176" x="6162675" y="2671763"/>
          <p14:tracePt t="87794" x="6145213" y="2671763"/>
          <p14:tracePt t="87817" x="6145213" y="2681288"/>
          <p14:tracePt t="87834" x="6135688" y="2690813"/>
          <p14:tracePt t="87842" x="6126163" y="2698750"/>
          <p14:tracePt t="87858" x="6116638" y="2708275"/>
          <p14:tracePt t="87897" x="6108700" y="2708275"/>
          <p14:tracePt t="89490" x="6116638" y="2698750"/>
          <p14:tracePt t="89505" x="6126163" y="2690813"/>
          <p14:tracePt t="89836" x="6126163" y="2698750"/>
          <p14:tracePt t="89844" x="6116638" y="2708275"/>
          <p14:tracePt t="89850" x="6108700" y="2708275"/>
          <p14:tracePt t="89859" x="6099175" y="2708275"/>
          <p14:tracePt t="89867" x="6089650" y="2717800"/>
          <p14:tracePt t="89875" x="6080125" y="2735263"/>
          <p14:tracePt t="89881" x="6053138" y="2744788"/>
          <p14:tracePt t="89904" x="6026150" y="2754313"/>
          <p14:tracePt t="89906" x="6007100" y="2754313"/>
          <p14:tracePt t="89913" x="5972175" y="2763838"/>
          <p14:tracePt t="89921" x="5953125" y="2763838"/>
          <p14:tracePt t="89929" x="5926138" y="2763838"/>
          <p14:tracePt t="89937" x="5907088" y="2763838"/>
          <p14:tracePt t="89945" x="5880100" y="2763838"/>
          <p14:tracePt t="89953" x="5853113" y="2790825"/>
          <p14:tracePt t="89961" x="5816600" y="2790825"/>
          <p14:tracePt t="89970" x="5780088" y="2790825"/>
          <p14:tracePt t="89977" x="5753100" y="2790825"/>
          <p14:tracePt t="89986" x="5707063" y="2790825"/>
          <p14:tracePt t="89993" x="5670550" y="2790825"/>
          <p14:tracePt t="90003" x="5661025" y="2790825"/>
          <p14:tracePt t="90009" x="5624513" y="2790825"/>
          <p14:tracePt t="90019" x="5607050" y="2790825"/>
          <p14:tracePt t="90025" x="5580063" y="2790825"/>
          <p14:tracePt t="90033" x="5561013" y="2790825"/>
          <p14:tracePt t="90041" x="5514975" y="2790825"/>
          <p14:tracePt t="90049" x="5478463" y="2790825"/>
          <p14:tracePt t="90057" x="5441950" y="2790825"/>
          <p14:tracePt t="90065" x="5405438" y="2790825"/>
          <p14:tracePt t="90073" x="5368925" y="2790825"/>
          <p14:tracePt t="90081" x="5324475" y="2790825"/>
          <p14:tracePt t="90089" x="5268913" y="2790825"/>
          <p14:tracePt t="90097" x="5214938" y="2790825"/>
          <p14:tracePt t="90105" x="5141913" y="2790825"/>
          <p14:tracePt t="90113" x="5068888" y="2790825"/>
          <p14:tracePt t="90121" x="5005388" y="2781300"/>
          <p14:tracePt t="90129" x="4913313" y="2771775"/>
          <p14:tracePt t="90139" x="4859338" y="2771775"/>
          <p14:tracePt t="90145" x="4767263" y="2754313"/>
          <p14:tracePt t="90153" x="4722813" y="2754313"/>
          <p14:tracePt t="90161" x="4667250" y="2735263"/>
          <p14:tracePt t="90171" x="4613275" y="2735263"/>
          <p14:tracePt t="90177" x="4549775" y="2735263"/>
          <p14:tracePt t="90187" x="4513263" y="2727325"/>
          <p14:tracePt t="90193" x="4484688" y="2727325"/>
          <p14:tracePt t="90203" x="4448175" y="2727325"/>
          <p14:tracePt t="90210" x="4394200" y="2727325"/>
          <p14:tracePt t="90221" x="4367213" y="2727325"/>
          <p14:tracePt t="90227" x="4330700" y="2727325"/>
          <p14:tracePt t="90236" x="4284663" y="2727325"/>
          <p14:tracePt t="90243" x="4230688" y="2727325"/>
          <p14:tracePt t="90251" x="4175125" y="2727325"/>
          <p14:tracePt t="90259" x="4102100" y="2727325"/>
          <p14:tracePt t="90272" x="4048125" y="2727325"/>
          <p14:tracePt t="90273" x="3984625" y="2727325"/>
          <p14:tracePt t="90281" x="3892550" y="2727325"/>
          <p14:tracePt t="90289" x="3865563" y="2727325"/>
          <p14:tracePt t="90297" x="3810000" y="2727325"/>
          <p14:tracePt t="90305" x="3756025" y="2727325"/>
          <p14:tracePt t="90313" x="3719513" y="2727325"/>
          <p14:tracePt t="90321" x="3673475" y="2727325"/>
          <p14:tracePt t="90329" x="3636963" y="2727325"/>
          <p14:tracePt t="90337" x="3600450" y="2727325"/>
          <p14:tracePt t="90345" x="3563938" y="2727325"/>
          <p14:tracePt t="90353" x="3536950" y="2727325"/>
          <p14:tracePt t="90361" x="3500438" y="2727325"/>
          <p14:tracePt t="90369" x="3473450" y="2727325"/>
          <p14:tracePt t="90377" x="3455988" y="2727325"/>
          <p14:tracePt t="90386" x="3427413" y="2727325"/>
          <p14:tracePt t="90393" x="3409950" y="2727325"/>
          <p14:tracePt t="90402" x="3373438" y="2727325"/>
          <p14:tracePt t="90409" x="3346450" y="2727325"/>
          <p14:tracePt t="90420" x="3290888" y="2727325"/>
          <p14:tracePt t="90425" x="3273425" y="2727325"/>
          <p14:tracePt t="90433" x="3263900" y="2727325"/>
          <p14:tracePt t="90441" x="3227388" y="2727325"/>
          <p14:tracePt t="90449" x="3200400" y="2727325"/>
          <p14:tracePt t="90457" x="3181350" y="2727325"/>
          <p14:tracePt t="90466" x="3144838" y="2735263"/>
          <p14:tracePt t="90473" x="3127375" y="2744788"/>
          <p14:tracePt t="90482" x="3100388" y="2744788"/>
          <p14:tracePt t="90490" x="3081338" y="2754313"/>
          <p14:tracePt t="90499" x="3071813" y="2754313"/>
          <p14:tracePt t="90507" x="3044825" y="2771775"/>
          <p14:tracePt t="90523" x="3035300" y="2771775"/>
          <p14:tracePt t="90531" x="3027363" y="2771775"/>
          <p14:tracePt t="90539" x="3017838" y="2781300"/>
          <p14:tracePt t="90547" x="2998788" y="2790825"/>
          <p14:tracePt t="90562" x="2990850" y="2790825"/>
          <p14:tracePt t="90570" x="2981325" y="2800350"/>
          <p14:tracePt t="90577" x="2971800" y="2800350"/>
          <p14:tracePt t="90896" x="2990850" y="2781300"/>
          <p14:tracePt t="90901" x="3008313" y="2781300"/>
          <p14:tracePt t="90907" x="3017838" y="2771775"/>
          <p14:tracePt t="90914" x="3027363" y="2771775"/>
          <p14:tracePt t="90921" x="3044825" y="2771775"/>
          <p14:tracePt t="90929" x="3081338" y="2763838"/>
          <p14:tracePt t="90937" x="3090863" y="2763838"/>
          <p14:tracePt t="90945" x="3144838" y="2763838"/>
          <p14:tracePt t="90953" x="3208338" y="2763838"/>
          <p14:tracePt t="90961" x="3281363" y="2763838"/>
          <p14:tracePt t="90969" x="3427413" y="2763838"/>
          <p14:tracePt t="90977" x="3573463" y="2800350"/>
          <p14:tracePt t="90987" x="3756025" y="2827338"/>
          <p14:tracePt t="90993" x="3938588" y="2863850"/>
          <p14:tracePt t="91002" x="4121150" y="2890838"/>
          <p14:tracePt t="91009" x="4321175" y="2909888"/>
          <p14:tracePt t="91019" x="4494213" y="2954338"/>
          <p14:tracePt t="91025" x="4676775" y="2963863"/>
          <p14:tracePt t="91034" x="4840288" y="2982913"/>
          <p14:tracePt t="91041" x="4968875" y="3009900"/>
          <p14:tracePt t="91049" x="5059363" y="3027363"/>
          <p14:tracePt t="91057" x="5141913" y="3036888"/>
          <p14:tracePt t="91065" x="5195888" y="3046413"/>
          <p14:tracePt t="91073" x="5224463" y="3046413"/>
          <p14:tracePt t="91081" x="5241925" y="3046413"/>
          <p14:tracePt t="91089" x="5278438" y="3046413"/>
          <p14:tracePt t="91105" x="5287963" y="3046413"/>
          <p14:tracePt t="91114" x="5305425" y="3046413"/>
          <p14:tracePt t="91129" x="5324475" y="3046413"/>
          <p14:tracePt t="91137" x="5334000" y="3046413"/>
          <p14:tracePt t="91153" x="5360988" y="3046413"/>
          <p14:tracePt t="91161" x="5368925" y="3046413"/>
          <p14:tracePt t="91178" x="5387975" y="3046413"/>
          <p14:tracePt t="91187" x="5397500" y="3046413"/>
          <p14:tracePt t="91193" x="5434013" y="3046413"/>
          <p14:tracePt t="91203" x="5451475" y="3046413"/>
          <p14:tracePt t="91210" x="5507038" y="3046413"/>
          <p14:tracePt t="91219" x="5561013" y="3046413"/>
          <p14:tracePt t="91226" x="5616575" y="3046413"/>
          <p14:tracePt t="91234" x="5680075" y="3054350"/>
          <p14:tracePt t="91242" x="5753100" y="3063875"/>
          <p14:tracePt t="91250" x="5834063" y="3073400"/>
          <p14:tracePt t="91257" x="5870575" y="3090863"/>
          <p14:tracePt t="91269" x="5916613" y="3090863"/>
          <p14:tracePt t="91273" x="5953125" y="3090863"/>
          <p14:tracePt t="91281" x="5972175" y="3090863"/>
          <p14:tracePt t="91289" x="5989638" y="3090863"/>
          <p14:tracePt t="91297" x="6007100" y="3090863"/>
          <p14:tracePt t="91313" x="6016625" y="3090863"/>
          <p14:tracePt t="91321" x="6035675" y="3090863"/>
          <p14:tracePt t="91329" x="6043613" y="3090863"/>
          <p14:tracePt t="91353" x="6053138" y="3082925"/>
          <p14:tracePt t="91361" x="6062663" y="3073400"/>
          <p14:tracePt t="91378" x="6080125" y="3063875"/>
          <p14:tracePt t="91386" x="6080125" y="3054350"/>
          <p14:tracePt t="91409" x="6089650" y="3046413"/>
          <p14:tracePt t="91620" x="6089650" y="3017838"/>
          <p14:tracePt t="91636" x="6089650" y="3009900"/>
          <p14:tracePt t="91643" x="6089650" y="3000375"/>
          <p14:tracePt t="91649" x="6089650" y="2982913"/>
          <p14:tracePt t="91666" x="6089650" y="2973388"/>
          <p14:tracePt t="91681" x="6089650" y="2963863"/>
          <p14:tracePt t="91877" x="6080125" y="2963863"/>
          <p14:tracePt t="91907" x="6062663" y="2963863"/>
          <p14:tracePt t="91914" x="6053138" y="2963863"/>
          <p14:tracePt t="92059" x="6043613" y="2973388"/>
          <p14:tracePt t="92084" x="6035675" y="2973388"/>
          <p14:tracePt t="92833" x="6016625" y="2973388"/>
          <p14:tracePt t="92841" x="6007100" y="2973388"/>
          <p14:tracePt t="93340" x="5999163" y="2973388"/>
          <p14:tracePt t="93388" x="5989638" y="2973388"/>
          <p14:tracePt t="93404" x="5980113" y="2973388"/>
          <p14:tracePt t="93423" x="5972175" y="2973388"/>
          <p14:tracePt t="93428" x="5962650" y="2973388"/>
          <p14:tracePt t="93434" x="5953125" y="2973388"/>
          <p14:tracePt t="93441" x="5935663" y="2973388"/>
          <p14:tracePt t="93449" x="5916613" y="2973388"/>
          <p14:tracePt t="93459" x="5907088" y="2973388"/>
          <p14:tracePt t="93473" x="5889625" y="2973388"/>
          <p14:tracePt t="93475" x="5880100" y="2973388"/>
          <p14:tracePt t="93484" x="5853113" y="2973388"/>
          <p14:tracePt t="93490" x="5843588" y="2982913"/>
          <p14:tracePt t="93499" x="5816600" y="3000375"/>
          <p14:tracePt t="93505" x="5807075" y="3000375"/>
          <p14:tracePt t="93514" x="5789613" y="3000375"/>
          <p14:tracePt t="93521" x="5761038" y="3000375"/>
          <p14:tracePt t="93530" x="5743575" y="3000375"/>
          <p14:tracePt t="93537" x="5734050" y="3000375"/>
          <p14:tracePt t="93546" x="5724525" y="3000375"/>
          <p14:tracePt t="93562" x="5716588" y="3000375"/>
          <p14:tracePt t="93579" x="5707063" y="3000375"/>
          <p14:tracePt t="93593" x="5697538" y="3000375"/>
          <p14:tracePt t="93885" x="5680075" y="3000375"/>
          <p14:tracePt t="93924" x="5670550" y="3000375"/>
          <p14:tracePt t="94076" x="5670550" y="2990850"/>
          <p14:tracePt t="94157" x="5661025" y="2982913"/>
          <p14:tracePt t="94179" x="5661025" y="2973388"/>
          <p14:tracePt t="94188" x="5661025" y="2963863"/>
          <p14:tracePt t="94193" x="5661025" y="2954338"/>
          <p14:tracePt t="94219" x="5661025" y="2936875"/>
          <p14:tracePt t="94284" x="5661025" y="2927350"/>
          <p14:tracePt t="94307" x="5661025" y="2917825"/>
          <p14:tracePt t="94316" x="5653088" y="2900363"/>
          <p14:tracePt t="94324" x="5653088" y="2890838"/>
          <p14:tracePt t="94330" x="5653088" y="2881313"/>
          <p14:tracePt t="94338" x="5653088" y="2873375"/>
          <p14:tracePt t="94345" x="5653088" y="2844800"/>
          <p14:tracePt t="94369" x="5643563" y="2836863"/>
          <p14:tracePt t="94377" x="5634038" y="2817813"/>
          <p14:tracePt t="94402" x="5634038" y="2808288"/>
          <p14:tracePt t="94409" x="5634038" y="2800350"/>
          <p14:tracePt t="94425" x="5634038" y="2790825"/>
          <p14:tracePt t="94442" x="5634038" y="2771775"/>
          <p14:tracePt t="94523" x="5643563" y="2763838"/>
          <p14:tracePt t="94532" x="5643563" y="2754313"/>
          <p14:tracePt t="94538" x="5653088" y="2754313"/>
          <p14:tracePt t="94546" x="5661025" y="2744788"/>
          <p14:tracePt t="94553" x="5680075" y="2735263"/>
          <p14:tracePt t="94562" x="5688013" y="2727325"/>
          <p14:tracePt t="94570" x="5707063" y="2717800"/>
          <p14:tracePt t="94578" x="5724525" y="2708275"/>
          <p14:tracePt t="94586" x="5761038" y="2708275"/>
          <p14:tracePt t="94594" x="5797550" y="2698750"/>
          <p14:tracePt t="94602" x="5816600" y="2681288"/>
          <p14:tracePt t="94610" x="5843588" y="2671763"/>
          <p14:tracePt t="94619" x="5862638" y="2662238"/>
          <p14:tracePt t="94626" x="5880100" y="2662238"/>
          <p14:tracePt t="94635" x="5926138" y="2654300"/>
          <p14:tracePt t="94642" x="5943600" y="2654300"/>
          <p14:tracePt t="94657" x="5953125" y="2654300"/>
          <p14:tracePt t="94666" x="5962650" y="2654300"/>
          <p14:tracePt t="94673" x="5980113" y="2654300"/>
          <p14:tracePt t="94682" x="5989638" y="2654300"/>
          <p14:tracePt t="94690" x="5999163" y="2654300"/>
          <p14:tracePt t="94713" x="6026150" y="2644775"/>
          <p14:tracePt t="94729" x="6035675" y="2635250"/>
          <p14:tracePt t="94769" x="6053138" y="2635250"/>
          <p14:tracePt t="94846" x="6062663" y="2635250"/>
          <p14:tracePt t="94878" x="6072188" y="2644775"/>
          <p14:tracePt t="94890" x="6080125" y="2654300"/>
          <p14:tracePt t="94913" x="6080125" y="2662238"/>
          <p14:tracePt t="94921" x="6080125" y="2671763"/>
          <p14:tracePt t="94929" x="6080125" y="2681288"/>
          <p14:tracePt t="94937" x="6080125" y="2698750"/>
          <p14:tracePt t="94945" x="6080125" y="2708275"/>
          <p14:tracePt t="94969" x="6080125" y="2727325"/>
          <p14:tracePt t="94979" x="6080125" y="2735263"/>
          <p14:tracePt t="94988" x="6080125" y="2744788"/>
          <p14:tracePt t="94995" x="6080125" y="2754313"/>
          <p14:tracePt t="95011" x="6080125" y="2763838"/>
          <p14:tracePt t="95021" x="6080125" y="2781300"/>
          <p14:tracePt t="95116" x="6080125" y="2790825"/>
          <p14:tracePt t="95127" x="6080125" y="2800350"/>
          <p14:tracePt t="95133" x="6080125" y="2817813"/>
          <p14:tracePt t="95145" x="6080125" y="2827338"/>
          <p14:tracePt t="95153" x="6080125" y="2836863"/>
          <p14:tracePt t="95171" x="6080125" y="2854325"/>
          <p14:tracePt t="95177" x="6080125" y="2863850"/>
          <p14:tracePt t="95185" x="6080125" y="2873375"/>
          <p14:tracePt t="95193" x="6080125" y="2881313"/>
          <p14:tracePt t="95218" x="6080125" y="2900363"/>
          <p14:tracePt t="95403" x="6072188" y="2917825"/>
          <p14:tracePt t="95424" x="6062663" y="2927350"/>
          <p14:tracePt t="95433" x="6053138" y="2927350"/>
          <p14:tracePt t="95441" x="6053138" y="2936875"/>
          <p14:tracePt t="95580" x="6043613" y="2946400"/>
          <p14:tracePt t="95586" x="6035675" y="2946400"/>
          <p14:tracePt t="95602" x="6016625" y="2954338"/>
          <p14:tracePt t="95610" x="6007100" y="2963863"/>
          <p14:tracePt t="95619" x="5999163" y="2973388"/>
          <p14:tracePt t="95625" x="5980113" y="2990850"/>
          <p14:tracePt t="95641" x="5972175" y="3000375"/>
          <p14:tracePt t="95723" x="5953125" y="3009900"/>
          <p14:tracePt t="95731" x="5943600" y="3027363"/>
          <p14:tracePt t="95747" x="5935663" y="3036888"/>
          <p14:tracePt t="95762" x="5935663" y="3046413"/>
          <p14:tracePt t="96484" x="5926138" y="3046413"/>
          <p14:tracePt t="96501" x="5916613" y="3046413"/>
          <p14:tracePt t="96508" x="5907088" y="3046413"/>
          <p14:tracePt t="96519" x="5899150" y="3046413"/>
          <p14:tracePt t="96537" x="5880100" y="3046413"/>
          <p14:tracePt t="96562" x="5870575" y="3046413"/>
          <p14:tracePt t="96593" x="5870575" y="3054350"/>
          <p14:tracePt t="97338" x="5880100" y="3054350"/>
          <p14:tracePt t="97498" x="5899150" y="3054350"/>
          <p14:tracePt t="97601" x="5907088" y="3054350"/>
          <p14:tracePt t="97609" x="5916613" y="3054350"/>
          <p14:tracePt t="97625" x="5926138" y="3054350"/>
          <p14:tracePt t="97641" x="5935663" y="3054350"/>
          <p14:tracePt t="97673" x="5943600" y="3054350"/>
          <p14:tracePt t="97724" x="5953125" y="3054350"/>
          <p14:tracePt t="97732" x="5962650" y="3054350"/>
          <p14:tracePt t="97817" x="5972175" y="3046413"/>
          <p14:tracePt t="97857" x="5980113" y="3036888"/>
          <p14:tracePt t="97881" x="5989638" y="3036888"/>
          <p14:tracePt t="98089" x="5999163" y="3036888"/>
          <p14:tracePt t="98097" x="6016625" y="3036888"/>
          <p14:tracePt t="98114" x="6026150" y="3036888"/>
          <p14:tracePt t="98129" x="6043613" y="3036888"/>
          <p14:tracePt t="98234" x="6053138" y="3046413"/>
          <p14:tracePt t="98614" x="6053138" y="3063875"/>
          <p14:tracePt t="98622" x="6053138" y="3073400"/>
          <p14:tracePt t="98635" x="6062663" y="3090863"/>
          <p14:tracePt t="98875" x="6072188" y="3090863"/>
          <p14:tracePt t="98942" x="6080125" y="3090863"/>
          <p14:tracePt t="98977" x="6099175" y="3090863"/>
          <p14:tracePt t="99073" x="6108700" y="3090863"/>
          <p14:tracePt t="99242" x="6116638" y="3090863"/>
          <p14:tracePt t="99505" x="6135688" y="3090863"/>
          <p14:tracePt t="99529" x="6135688" y="3109913"/>
          <p14:tracePt t="99537" x="6145213" y="3127375"/>
          <p14:tracePt t="99545" x="6145213" y="3136900"/>
          <p14:tracePt t="99553" x="6145213" y="3146425"/>
          <p14:tracePt t="99561" x="6153150" y="3163888"/>
          <p14:tracePt t="99577" x="6153150" y="3173413"/>
          <p14:tracePt t="99586" x="6153150" y="3192463"/>
          <p14:tracePt t="99610" x="6153150" y="3200400"/>
          <p14:tracePt t="99636" x="6153150" y="3209925"/>
          <p14:tracePt t="99675" x="6153150" y="3219450"/>
          <p14:tracePt t="99874" x="6153150" y="3246438"/>
          <p14:tracePt t="99905" x="6153150" y="3255963"/>
          <p14:tracePt t="99929" x="6153150" y="3273425"/>
          <p14:tracePt t="99937" x="6153150" y="3292475"/>
          <p14:tracePt t="99945" x="6153150" y="3302000"/>
          <p14:tracePt t="99954" x="6145213" y="3319463"/>
          <p14:tracePt t="99969" x="6145213" y="3328988"/>
          <p14:tracePt t="99993" x="6145213" y="3338513"/>
          <p14:tracePt t="100010" x="6135688" y="3355975"/>
          <p14:tracePt t="100017" x="6135688" y="3365500"/>
          <p14:tracePt t="100025" x="6135688" y="3375025"/>
          <p14:tracePt t="100035" x="6135688" y="3382963"/>
          <p14:tracePt t="100041" x="6126163" y="3392488"/>
          <p14:tracePt t="100049" x="6116638" y="3392488"/>
          <p14:tracePt t="100057" x="6116638" y="3402013"/>
          <p14:tracePt t="100065" x="6108700" y="3411538"/>
          <p14:tracePt t="100081" x="6099175" y="3429000"/>
          <p14:tracePt t="100089" x="6099175" y="3438525"/>
          <p14:tracePt t="100097" x="6089650" y="3455988"/>
          <p14:tracePt t="100113" x="6072188" y="3465513"/>
          <p14:tracePt t="100138" x="6062663" y="3465513"/>
          <p14:tracePt t="100171" x="6043613" y="3465513"/>
          <p14:tracePt t="100177" x="6035675" y="3465513"/>
          <p14:tracePt t="100185" x="6026150" y="3465513"/>
          <p14:tracePt t="100193" x="6016625" y="3465513"/>
          <p14:tracePt t="100209" x="5999163" y="3465513"/>
          <p14:tracePt t="100225" x="5989638" y="3465513"/>
          <p14:tracePt t="100299" x="5980113" y="3465513"/>
          <p14:tracePt t="100307" x="5962650" y="3465513"/>
          <p14:tracePt t="100317" x="5943600" y="3465513"/>
          <p14:tracePt t="100323" x="5916613" y="3465513"/>
          <p14:tracePt t="100331" x="5907088" y="3465513"/>
          <p14:tracePt t="100338" x="5889625" y="3465513"/>
          <p14:tracePt t="100346" x="5862638" y="3465513"/>
          <p14:tracePt t="100354" x="5816600" y="3465513"/>
          <p14:tracePt t="100362" x="5807075" y="3465513"/>
          <p14:tracePt t="100370" x="5743575" y="3465513"/>
          <p14:tracePt t="100378" x="5716588" y="3438525"/>
          <p14:tracePt t="100387" x="5688013" y="3429000"/>
          <p14:tracePt t="100393" x="5653088" y="3419475"/>
          <p14:tracePt t="100401" x="5624513" y="3402013"/>
          <p14:tracePt t="100409" x="5607050" y="3392488"/>
          <p14:tracePt t="100421" x="5597525" y="3392488"/>
          <p14:tracePt t="100425" x="5588000" y="3382963"/>
          <p14:tracePt t="100441" x="5570538" y="3375025"/>
          <p14:tracePt t="100457" x="5551488" y="3355975"/>
          <p14:tracePt t="100473" x="5551488" y="3346450"/>
          <p14:tracePt t="100481" x="5543550" y="3338513"/>
          <p14:tracePt t="100489" x="5543550" y="3328988"/>
          <p14:tracePt t="100506" x="5543550" y="3319463"/>
          <p14:tracePt t="100513" x="5543550" y="3309938"/>
          <p14:tracePt t="100521" x="5534025" y="3302000"/>
          <p14:tracePt t="100529" x="5524500" y="3292475"/>
          <p14:tracePt t="100537" x="5524500" y="3282950"/>
          <p14:tracePt t="100553" x="5524500" y="3273425"/>
          <p14:tracePt t="100593" x="5524500" y="3265488"/>
          <p14:tracePt t="100619" x="5524500" y="3246438"/>
          <p14:tracePt t="100637" x="5524500" y="3236913"/>
          <p14:tracePt t="100645" x="5524500" y="3228975"/>
          <p14:tracePt t="100652" x="5524500" y="3219450"/>
          <p14:tracePt t="100667" x="5524500" y="3192463"/>
          <p14:tracePt t="100683" x="5524500" y="3173413"/>
          <p14:tracePt t="100690" x="5534025" y="3155950"/>
          <p14:tracePt t="100699" x="5551488" y="3136900"/>
          <p14:tracePt t="100708" x="5561013" y="3136900"/>
          <p14:tracePt t="100715" x="5570538" y="3136900"/>
          <p14:tracePt t="100723" x="5597525" y="3127375"/>
          <p14:tracePt t="100730" x="5616575" y="3127375"/>
          <p14:tracePt t="100738" x="5643563" y="3127375"/>
          <p14:tracePt t="100746" x="5661025" y="3127375"/>
          <p14:tracePt t="100754" x="5688013" y="3127375"/>
          <p14:tracePt t="100762" x="5707063" y="3127375"/>
          <p14:tracePt t="100769" x="5716588" y="3127375"/>
          <p14:tracePt t="100778" x="5743575" y="3127375"/>
          <p14:tracePt t="100786" x="5761038" y="3127375"/>
          <p14:tracePt t="100793" x="5789613" y="3127375"/>
          <p14:tracePt t="100801" x="5797550" y="3127375"/>
          <p14:tracePt t="100825" x="5816600" y="3127375"/>
          <p14:tracePt t="100835" x="5826125" y="3127375"/>
          <p14:tracePt t="100849" x="5834063" y="3127375"/>
          <p14:tracePt t="100858" x="5843588" y="3127375"/>
          <p14:tracePt t="100865" x="5870575" y="3136900"/>
          <p14:tracePt t="100873" x="5880100" y="3146425"/>
          <p14:tracePt t="100890" x="5889625" y="3155950"/>
          <p14:tracePt t="100897" x="5899150" y="3155950"/>
          <p14:tracePt t="100906" x="5907088" y="3155950"/>
          <p14:tracePt t="100921" x="5926138" y="3163888"/>
          <p14:tracePt t="101197" x="5926138" y="3173413"/>
          <p14:tracePt t="101210" x="5926138" y="3182938"/>
          <p14:tracePt t="101226" x="5935663" y="3192463"/>
          <p14:tracePt t="101242" x="5953125" y="3200400"/>
          <p14:tracePt t="101268" x="5962650" y="3200400"/>
          <p14:tracePt t="101273" x="5980113" y="3219450"/>
          <p14:tracePt t="101281" x="5989638" y="3219450"/>
          <p14:tracePt t="101289" x="5989638" y="3228975"/>
          <p14:tracePt t="101297" x="6007100" y="3236913"/>
          <p14:tracePt t="101305" x="6053138" y="3273425"/>
          <p14:tracePt t="101314" x="6062663" y="3282950"/>
          <p14:tracePt t="101321" x="6099175" y="3292475"/>
          <p14:tracePt t="101329" x="6116638" y="3302000"/>
          <p14:tracePt t="101337" x="6135688" y="3309938"/>
          <p14:tracePt t="101345" x="6145213" y="3319463"/>
          <p14:tracePt t="101353" x="6153150" y="3328988"/>
          <p14:tracePt t="101442" x="6153150" y="3346450"/>
          <p14:tracePt t="101452" x="6153150" y="3355975"/>
          <p14:tracePt t="101458" x="6153150" y="3365500"/>
          <p14:tracePt t="101468" x="6153150" y="3375025"/>
          <p14:tracePt t="101475" x="6153150" y="3392488"/>
          <p14:tracePt t="101490" x="6153150" y="3402013"/>
          <p14:tracePt t="101500" x="6153150" y="3411538"/>
          <p14:tracePt t="101518" x="6153150" y="3429000"/>
          <p14:tracePt t="101521" x="6153150" y="3438525"/>
          <p14:tracePt t="101537" x="6153150" y="3446463"/>
          <p14:tracePt t="101569" x="6153150" y="3465513"/>
          <p14:tracePt t="101577" x="6153150" y="3475038"/>
          <p14:tracePt t="101602" x="6153150" y="3482975"/>
          <p14:tracePt t="101785" x="6153150" y="3492500"/>
          <p14:tracePt t="101793" x="6153150" y="3519488"/>
          <p14:tracePt t="101801" x="6153150" y="3529013"/>
          <p14:tracePt t="101818" x="6153150" y="3548063"/>
          <p14:tracePt t="101826" x="6145213" y="3565525"/>
          <p14:tracePt t="101835" x="6135688" y="3575050"/>
          <p14:tracePt t="101842" x="6116638" y="3584575"/>
          <p14:tracePt t="101849" x="6108700" y="3584575"/>
          <p14:tracePt t="101857" x="6089650" y="3602038"/>
          <p14:tracePt t="101865" x="6080125" y="3611563"/>
          <p14:tracePt t="101997" x="6072188" y="3611563"/>
          <p14:tracePt t="102002" x="6062663" y="3611563"/>
          <p14:tracePt t="102011" x="6053138" y="3611563"/>
          <p14:tracePt t="102021" x="6043613" y="3621088"/>
          <p14:tracePt t="102037" x="6016625" y="3621088"/>
          <p14:tracePt t="102042" x="6007100" y="3621088"/>
          <p14:tracePt t="102052" x="5999163" y="3629025"/>
          <p14:tracePt t="102058" x="5989638" y="3629025"/>
          <p14:tracePt t="102066" x="5980113" y="3629025"/>
          <p14:tracePt t="102090" x="5972175" y="3629025"/>
          <p14:tracePt t="102106" x="5962650" y="3629025"/>
          <p14:tracePt t="102129" x="5943600" y="3629025"/>
          <p14:tracePt t="102170" x="5935663" y="3629025"/>
          <p14:tracePt t="102186" x="5926138" y="3629025"/>
          <p14:tracePt t="102193" x="5907088" y="3629025"/>
          <p14:tracePt t="102202" x="5889625" y="3621088"/>
          <p14:tracePt t="102209" x="5880100" y="3611563"/>
          <p14:tracePt t="102219" x="5853113" y="3592513"/>
          <p14:tracePt t="102225" x="5834063" y="3584575"/>
          <p14:tracePt t="102235" x="5807075" y="3575050"/>
          <p14:tracePt t="102241" x="5797550" y="3565525"/>
          <p14:tracePt t="102249" x="5789613" y="3565525"/>
          <p14:tracePt t="102257" x="5770563" y="3556000"/>
          <p14:tracePt t="102269" x="5761038" y="3556000"/>
          <p14:tracePt t="102273" x="5753100" y="3556000"/>
          <p14:tracePt t="102372" x="5724525" y="3548063"/>
          <p14:tracePt t="102380" x="5724525" y="3538538"/>
          <p14:tracePt t="102395" x="5724525" y="3529013"/>
          <p14:tracePt t="102441" x="5724525" y="3519488"/>
          <p14:tracePt t="102457" x="5734050" y="3502025"/>
          <p14:tracePt t="102473" x="5761038" y="3502025"/>
          <p14:tracePt t="102481" x="5797550" y="3502025"/>
          <p14:tracePt t="102489" x="5826125" y="3502025"/>
          <p14:tracePt t="102498" x="5899150" y="3502025"/>
          <p14:tracePt t="102505" x="5972175" y="3502025"/>
          <p14:tracePt t="102513" x="6053138" y="3502025"/>
          <p14:tracePt t="102521" x="6126163" y="3529013"/>
          <p14:tracePt t="102529" x="6189663" y="3556000"/>
          <p14:tracePt t="102537" x="6254750" y="3592513"/>
          <p14:tracePt t="102546" x="6318250" y="3621088"/>
          <p14:tracePt t="102553" x="6345238" y="3629025"/>
          <p14:tracePt t="102561" x="6372225" y="3648075"/>
          <p14:tracePt t="102577" x="6391275" y="3657600"/>
          <p14:tracePt t="102740" x="6399213" y="3665538"/>
          <p14:tracePt t="102751" x="6408738" y="3675063"/>
          <p14:tracePt t="102758" x="6408738" y="3684588"/>
          <p14:tracePt t="102777" x="6408738" y="3694113"/>
          <p14:tracePt t="102787" x="6408738" y="3702050"/>
          <p14:tracePt t="102793" x="6408738" y="3721100"/>
          <p14:tracePt t="102802" x="6408738" y="3730625"/>
          <p14:tracePt t="102810" x="6408738" y="3738563"/>
          <p14:tracePt t="102822" x="6408738" y="3748088"/>
          <p14:tracePt t="102836" x="6408738" y="3757613"/>
          <p14:tracePt t="102841" x="6399213" y="3767138"/>
          <p14:tracePt t="102851" x="6399213" y="3775075"/>
          <p14:tracePt t="102857" x="6399213" y="3784600"/>
          <p14:tracePt t="102876" x="6391275" y="3794125"/>
          <p14:tracePt t="102888" x="6381750" y="3811588"/>
          <p14:tracePt t="102892" x="6372225" y="3811588"/>
          <p14:tracePt t="102906" x="6362700" y="3821113"/>
          <p14:tracePt t="102915" x="6354763" y="3830638"/>
          <p14:tracePt t="102929" x="6345238" y="3840163"/>
          <p14:tracePt t="102937" x="6345238" y="3848100"/>
          <p14:tracePt t="102946" x="6326188" y="3857625"/>
          <p14:tracePt t="102953" x="6318250" y="3867150"/>
          <p14:tracePt t="102961" x="6299200" y="3867150"/>
          <p14:tracePt t="102969" x="6291263" y="3867150"/>
          <p14:tracePt t="102977" x="6272213" y="3867150"/>
          <p14:tracePt t="102985" x="6245225" y="3894138"/>
          <p14:tracePt t="102994" x="6199188" y="3894138"/>
          <p14:tracePt t="103001" x="6172200" y="3894138"/>
          <p14:tracePt t="103009" x="6135688" y="3894138"/>
          <p14:tracePt t="103019" x="6089650" y="3894138"/>
          <p14:tracePt t="103025" x="6072188" y="3894138"/>
          <p14:tracePt t="103035" x="6035675" y="3894138"/>
          <p14:tracePt t="103041" x="6026150" y="3894138"/>
          <p14:tracePt t="103049" x="6007100" y="3894138"/>
          <p14:tracePt t="103057" x="5989638" y="3894138"/>
          <p14:tracePt t="103066" x="5962650" y="3894138"/>
          <p14:tracePt t="103074" x="5943600" y="3894138"/>
          <p14:tracePt t="103082" x="5935663" y="3884613"/>
          <p14:tracePt t="103090" x="5907088" y="3875088"/>
          <p14:tracePt t="103098" x="5880100" y="3840163"/>
          <p14:tracePt t="103106" x="5862638" y="3830638"/>
          <p14:tracePt t="103113" x="5853113" y="3830638"/>
          <p14:tracePt t="103129" x="5834063" y="3811588"/>
          <p14:tracePt t="103138" x="5816600" y="3803650"/>
          <p14:tracePt t="103178" x="5807075" y="3794125"/>
          <p14:tracePt t="103210" x="5797550" y="3784600"/>
          <p14:tracePt t="103219" x="5789613" y="3784600"/>
          <p14:tracePt t="103227" x="5780088" y="3784600"/>
          <p14:tracePt t="103234" x="5753100" y="3767138"/>
          <p14:tracePt t="103241" x="5724525" y="3757613"/>
          <p14:tracePt t="103252" x="5716588" y="3757613"/>
          <p14:tracePt t="103257" x="5688013" y="3748088"/>
          <p14:tracePt t="103268" x="5680075" y="3748088"/>
          <p14:tracePt t="103273" x="5680075" y="3730625"/>
          <p14:tracePt t="103281" x="5670550" y="3721100"/>
          <p14:tracePt t="103412" x="5661025" y="3711575"/>
          <p14:tracePt t="103439" x="5661025" y="3702050"/>
          <p14:tracePt t="103531" x="5661025" y="3675063"/>
          <p14:tracePt t="103541" x="5697538" y="3665538"/>
          <p14:tracePt t="103546" x="5716588" y="3657600"/>
          <p14:tracePt t="103553" x="5753100" y="3648075"/>
          <p14:tracePt t="103563" x="5797550" y="3611563"/>
          <p14:tracePt t="103570" x="5843588" y="3592513"/>
          <p14:tracePt t="103577" x="5870575" y="3556000"/>
          <p14:tracePt t="103586" x="5899150" y="3538538"/>
          <p14:tracePt t="103601" x="5926138" y="3511550"/>
          <p14:tracePt t="103756" x="5943600" y="3511550"/>
          <p14:tracePt t="103770" x="5953125" y="3519488"/>
          <p14:tracePt t="103793" x="5962650" y="3529013"/>
          <p14:tracePt t="103802" x="5972175" y="3529013"/>
          <p14:tracePt t="103882" x="5980113" y="3529013"/>
          <p14:tracePt t="103898" x="5980113" y="3538538"/>
          <p14:tracePt t="103914" x="5980113" y="3548063"/>
          <p14:tracePt t="103921" x="5980113" y="3556000"/>
          <p14:tracePt t="103937" x="5980113" y="3584575"/>
          <p14:tracePt t="103953" x="5980113" y="3602038"/>
          <p14:tracePt t="103964" x="5972175" y="3621088"/>
          <p14:tracePt t="103973" x="5962650" y="3638550"/>
          <p14:tracePt t="103979" x="5935663" y="3665538"/>
          <p14:tracePt t="103989" x="5935663" y="3684588"/>
          <p14:tracePt t="103994" x="5907088" y="3702050"/>
          <p14:tracePt t="104003" x="5889625" y="3748088"/>
          <p14:tracePt t="104010" x="5880100" y="3757613"/>
          <p14:tracePt t="104019" x="5870575" y="3784600"/>
          <p14:tracePt t="104026" x="5862638" y="3803650"/>
          <p14:tracePt t="104036" x="5843588" y="3830638"/>
          <p14:tracePt t="104042" x="5834063" y="3840163"/>
          <p14:tracePt t="104054" x="5826125" y="3848100"/>
          <p14:tracePt t="104066" x="5826125" y="3867150"/>
          <p14:tracePt t="104179" x="5826125" y="3875088"/>
          <p14:tracePt t="104195" x="5826125" y="3884613"/>
          <p14:tracePt t="104208" x="5826125" y="3894138"/>
          <p14:tracePt t="104212" x="5826125" y="3903663"/>
          <p14:tracePt t="104220" x="5826125" y="3911600"/>
          <p14:tracePt t="104226" x="5826125" y="3921125"/>
          <p14:tracePt t="104236" x="5826125" y="3930650"/>
          <p14:tracePt t="104242" x="5826125" y="3957638"/>
          <p14:tracePt t="104251" x="5826125" y="3976688"/>
          <p14:tracePt t="104258" x="5826125" y="4003675"/>
          <p14:tracePt t="104272" x="5834063" y="4030663"/>
          <p14:tracePt t="104274" x="5843588" y="4040188"/>
          <p14:tracePt t="104281" x="5853113" y="4057650"/>
          <p14:tracePt t="104289" x="5862638" y="4067175"/>
          <p14:tracePt t="104485" x="5862638" y="4086225"/>
          <p14:tracePt t="104492" x="5862638" y="4094163"/>
          <p14:tracePt t="104520" x="5862638" y="4103688"/>
          <p14:tracePt t="104524" x="5862638" y="4122738"/>
          <p14:tracePt t="104530" x="5862638" y="4130675"/>
          <p14:tracePt t="104537" x="5862638" y="4140200"/>
          <p14:tracePt t="104553" x="5862638" y="4149725"/>
          <p14:tracePt t="104561" x="5843588" y="4167188"/>
          <p14:tracePt t="104585" x="5834063" y="4167188"/>
          <p14:tracePt t="104593" x="5834063" y="4176713"/>
          <p14:tracePt t="104601" x="5834063" y="4186238"/>
          <p14:tracePt t="104609" x="5826125" y="4213225"/>
          <p14:tracePt t="104618" x="5816600" y="4222750"/>
          <p14:tracePt t="104625" x="5789613" y="4240213"/>
          <p14:tracePt t="104634" x="5770563" y="4259263"/>
          <p14:tracePt t="104642" x="5753100" y="4268788"/>
          <p14:tracePt t="104651" x="5734050" y="4276725"/>
          <p14:tracePt t="104657" x="5724525" y="4276725"/>
          <p14:tracePt t="104665" x="5707063" y="4286250"/>
          <p14:tracePt t="104673" x="5697538" y="4303713"/>
          <p14:tracePt t="104689" x="5688013" y="4313238"/>
          <p14:tracePt t="104723" x="5680075" y="4313238"/>
          <p14:tracePt t="104813" x="5670550" y="4313238"/>
          <p14:tracePt t="104818" x="5670550" y="4303713"/>
          <p14:tracePt t="104829" x="5661025" y="4276725"/>
          <p14:tracePt t="104834" x="5661025" y="4268788"/>
          <p14:tracePt t="104842" x="5653088" y="4268788"/>
          <p14:tracePt t="104851" x="5653088" y="4259263"/>
          <p14:tracePt t="104857" x="5653088" y="4240213"/>
          <p14:tracePt t="104865" x="5653088" y="4232275"/>
          <p14:tracePt t="104881" x="5653088" y="4222750"/>
          <p14:tracePt t="104903" x="5653088" y="4195763"/>
          <p14:tracePt t="104905" x="5653088" y="4186238"/>
          <p14:tracePt t="104929" x="5653088" y="4176713"/>
          <p14:tracePt t="104969" x="5653088" y="4159250"/>
          <p14:tracePt t="104977" x="5653088" y="4149725"/>
          <p14:tracePt t="104985" x="5661025" y="4140200"/>
          <p14:tracePt t="104993" x="5670550" y="4140200"/>
          <p14:tracePt t="105001" x="5697538" y="4130675"/>
          <p14:tracePt t="105009" x="5716588" y="4130675"/>
          <p14:tracePt t="105019" x="5743575" y="4130675"/>
          <p14:tracePt t="105025" x="5761038" y="4130675"/>
          <p14:tracePt t="105035" x="5789613" y="4130675"/>
          <p14:tracePt t="105041" x="5807075" y="4130675"/>
          <p14:tracePt t="105051" x="5816600" y="4130675"/>
          <p14:tracePt t="105057" x="5843588" y="4130675"/>
          <p14:tracePt t="105071" x="5853113" y="4130675"/>
          <p14:tracePt t="105074" x="5862638" y="4130675"/>
          <p14:tracePt t="105081" x="5870575" y="4130675"/>
          <p14:tracePt t="105089" x="5889625" y="4130675"/>
          <p14:tracePt t="105097" x="5899150" y="4130675"/>
          <p14:tracePt t="105105" x="5926138" y="4130675"/>
          <p14:tracePt t="105113" x="5943600" y="4130675"/>
          <p14:tracePt t="105121" x="5972175" y="4130675"/>
          <p14:tracePt t="105129" x="5989638" y="4130675"/>
          <p14:tracePt t="105137" x="6035675" y="4130675"/>
          <p14:tracePt t="105147" x="6035675" y="4140200"/>
          <p14:tracePt t="105155" x="6062663" y="4149725"/>
          <p14:tracePt t="105163" x="6072188" y="4149725"/>
          <p14:tracePt t="105174" x="6080125" y="4159250"/>
          <p14:tracePt t="105188" x="6099175" y="4167188"/>
          <p14:tracePt t="105195" x="6116638" y="4186238"/>
          <p14:tracePt t="105210" x="6126163" y="4195763"/>
          <p14:tracePt t="105221" x="6135688" y="4203700"/>
          <p14:tracePt t="105238" x="6135688" y="4222750"/>
          <p14:tracePt t="105242" x="6153150" y="4240213"/>
          <p14:tracePt t="105419" x="6162675" y="4249738"/>
          <p14:tracePt t="105427" x="6172200" y="4249738"/>
          <p14:tracePt t="105435" x="6189663" y="4259263"/>
          <p14:tracePt t="105443" x="6208713" y="4276725"/>
          <p14:tracePt t="105457" x="6218238" y="4286250"/>
          <p14:tracePt t="105474" x="6226175" y="4295775"/>
          <p14:tracePt t="105490" x="6245225" y="4313238"/>
          <p14:tracePt t="105732" x="6245225" y="4322763"/>
          <p14:tracePt t="105738" x="6235700" y="4332288"/>
          <p14:tracePt t="105763" x="6208713" y="4332288"/>
          <p14:tracePt t="105769" x="6199188" y="4332288"/>
          <p14:tracePt t="105777" x="6189663" y="4332288"/>
          <p14:tracePt t="105793" x="6172200" y="4332288"/>
          <p14:tracePt t="105961" x="6162675" y="4332288"/>
          <p14:tracePt t="105969" x="6162675" y="4322763"/>
          <p14:tracePt t="105977" x="6162675" y="4313238"/>
          <p14:tracePt t="105985" x="6172200" y="4303713"/>
          <p14:tracePt t="105993" x="6181725" y="4303713"/>
          <p14:tracePt t="106002" x="6189663" y="4303713"/>
          <p14:tracePt t="106009" x="6199188" y="4295775"/>
          <p14:tracePt t="106018" x="6199188" y="4286250"/>
          <p14:tracePt t="106034" x="6208713" y="4276725"/>
          <p14:tracePt t="106051" x="6218238" y="4268788"/>
          <p14:tracePt t="106057" x="6226175" y="4259263"/>
          <p14:tracePt t="106067" x="6245225" y="4240213"/>
          <p14:tracePt t="106081" x="6254750" y="4240213"/>
          <p14:tracePt t="106089" x="6262688" y="4232275"/>
          <p14:tracePt t="106114" x="6272213" y="4232275"/>
          <p14:tracePt t="106121" x="6272213" y="4222750"/>
          <p14:tracePt t="106858" x="6272213" y="4213225"/>
          <p14:tracePt t="106865" x="6272213" y="4203700"/>
          <p14:tracePt t="106873" x="6272213" y="4195763"/>
          <p14:tracePt t="106881" x="6281738" y="4186238"/>
          <p14:tracePt t="106890" x="6299200" y="4186238"/>
          <p14:tracePt t="106897" x="6308725" y="4159250"/>
          <p14:tracePt t="106905" x="6318250" y="4159250"/>
          <p14:tracePt t="106913" x="6326188" y="4149725"/>
          <p14:tracePt t="106921" x="6345238" y="4122738"/>
          <p14:tracePt t="106937" x="6345238" y="4113213"/>
          <p14:tracePt t="106945" x="6362700" y="4086225"/>
          <p14:tracePt t="106953" x="6362700" y="4076700"/>
          <p14:tracePt t="106962" x="6372225" y="4057650"/>
          <p14:tracePt t="106969" x="6372225" y="4030663"/>
          <p14:tracePt t="106978" x="6372225" y="4021138"/>
          <p14:tracePt t="106988" x="6372225" y="4003675"/>
          <p14:tracePt t="106995" x="6381750" y="3984625"/>
          <p14:tracePt t="107004" x="6381750" y="3976688"/>
          <p14:tracePt t="107022" x="6381750" y="3957638"/>
          <p14:tracePt t="107026" x="6381750" y="3940175"/>
          <p14:tracePt t="107038" x="6381750" y="3930650"/>
          <p14:tracePt t="107052" x="6381750" y="3903663"/>
          <p14:tracePt t="107058" x="6391275" y="3884613"/>
          <p14:tracePt t="107068" x="6391275" y="3867150"/>
          <p14:tracePt t="107074" x="6391275" y="3848100"/>
          <p14:tracePt t="107082" x="6391275" y="3840163"/>
          <p14:tracePt t="107090" x="6408738" y="3811588"/>
          <p14:tracePt t="107106" x="6408738" y="3803650"/>
          <p14:tracePt t="107114" x="6408738" y="3784600"/>
          <p14:tracePt t="107123" x="6408738" y="3775075"/>
          <p14:tracePt t="107129" x="6408738" y="3767138"/>
          <p14:tracePt t="107138" x="6408738" y="3757613"/>
          <p14:tracePt t="107153" x="6408738" y="3748088"/>
          <p14:tracePt t="107235" x="6408738" y="3738563"/>
          <p14:tracePt t="107257" x="6399213" y="3738563"/>
          <p14:tracePt t="107269" x="6381750" y="3730625"/>
          <p14:tracePt t="107273" x="6372225" y="3730625"/>
          <p14:tracePt t="107281" x="6354763" y="3730625"/>
          <p14:tracePt t="107289" x="6326188" y="3730625"/>
          <p14:tracePt t="107297" x="6318250" y="3730625"/>
          <p14:tracePt t="107305" x="6299200" y="3730625"/>
          <p14:tracePt t="107313" x="6281738" y="3730625"/>
          <p14:tracePt t="107321" x="6235700" y="3730625"/>
          <p14:tracePt t="107329" x="6218238" y="3730625"/>
          <p14:tracePt t="107337" x="6181725" y="3730625"/>
          <p14:tracePt t="107345" x="6153150" y="3730625"/>
          <p14:tracePt t="107353" x="6135688" y="3730625"/>
          <p14:tracePt t="107361" x="6099175" y="3730625"/>
          <p14:tracePt t="107369" x="6080125" y="3730625"/>
          <p14:tracePt t="107377" x="6053138" y="3730625"/>
          <p14:tracePt t="107385" x="6043613" y="3730625"/>
          <p14:tracePt t="107698" x="6080125" y="3730625"/>
          <p14:tracePt t="107706" x="6108700" y="3730625"/>
          <p14:tracePt t="107714" x="6145213" y="3730625"/>
          <p14:tracePt t="107722" x="6189663" y="3730625"/>
          <p14:tracePt t="107730" x="6226175" y="3730625"/>
          <p14:tracePt t="107738" x="6245225" y="3730625"/>
          <p14:tracePt t="107746" x="6291263" y="3730625"/>
          <p14:tracePt t="107754" x="6326188" y="3730625"/>
          <p14:tracePt t="107761" x="6345238" y="3730625"/>
          <p14:tracePt t="107777" x="6354763" y="3730625"/>
          <p14:tracePt t="107785" x="6372225" y="3730625"/>
          <p14:tracePt t="107809" x="6381750" y="3730625"/>
          <p14:tracePt t="107834" x="6391275" y="3730625"/>
          <p14:tracePt t="107850" x="6399213" y="3730625"/>
          <p14:tracePt t="107866" x="6418263" y="3748088"/>
          <p14:tracePt t="107886" x="6418263" y="3757613"/>
          <p14:tracePt t="107889" x="6418263" y="3767138"/>
          <p14:tracePt t="107913" x="6418263" y="3775075"/>
          <p14:tracePt t="107986" x="6408738" y="3784600"/>
          <p14:tracePt t="108009" x="6399213" y="3811588"/>
          <p14:tracePt t="108025" x="6391275" y="3830638"/>
          <p14:tracePt t="108033" x="6391275" y="3840163"/>
          <p14:tracePt t="108041" x="6381750" y="3857625"/>
          <p14:tracePt t="108051" x="6372225" y="3857625"/>
          <p14:tracePt t="108057" x="6362700" y="3884613"/>
          <p14:tracePt t="108066" x="6326188" y="3921125"/>
          <p14:tracePt t="108073" x="6318250" y="3948113"/>
          <p14:tracePt t="108081" x="6308725" y="3994150"/>
          <p14:tracePt t="108091" x="6291263" y="4021138"/>
          <p14:tracePt t="108097" x="6281738" y="4049713"/>
          <p14:tracePt t="108106" x="6281738" y="4057650"/>
          <p14:tracePt t="108113" x="6272213" y="4086225"/>
          <p14:tracePt t="108121" x="6262688" y="4094163"/>
          <p14:tracePt t="108377" x="6254750" y="4103688"/>
          <p14:tracePt t="108385" x="6235700" y="4103688"/>
          <p14:tracePt t="108403" x="6218238" y="4113213"/>
          <p14:tracePt t="108411" x="6208713" y="4113213"/>
          <p14:tracePt t="109012" x="6226175" y="4113213"/>
          <p14:tracePt t="109024" x="6245225" y="4113213"/>
          <p14:tracePt t="109029" x="6254750" y="4113213"/>
          <p14:tracePt t="109039" x="6291263" y="4122738"/>
          <p14:tracePt t="109043" x="6299200" y="4122738"/>
          <p14:tracePt t="109053" x="6308725" y="4122738"/>
          <p14:tracePt t="109058" x="6318250" y="4122738"/>
          <p14:tracePt t="109066" x="6326188" y="4122738"/>
          <p14:tracePt t="109082" x="6335713" y="4122738"/>
          <p14:tracePt t="109098" x="6354763" y="4122738"/>
          <p14:tracePt t="109122" x="6362700" y="4122738"/>
          <p14:tracePt t="109129" x="6372225" y="4122738"/>
          <p14:tracePt t="109170" x="6391275" y="4122738"/>
          <p14:tracePt t="109676" x="6399213" y="4122738"/>
          <p14:tracePt t="109684" x="6399213" y="4113213"/>
          <p14:tracePt t="109694" x="6418263" y="4094163"/>
          <p14:tracePt t="109699" x="6418263" y="4086225"/>
          <p14:tracePt t="109706" x="6418263" y="4057650"/>
          <p14:tracePt t="109713" x="6418263" y="4049713"/>
          <p14:tracePt t="109721" x="6418263" y="4003675"/>
          <p14:tracePt t="109729" x="6418263" y="3976688"/>
          <p14:tracePt t="109737" x="6418263" y="3948113"/>
          <p14:tracePt t="109745" x="6418263" y="3911600"/>
          <p14:tracePt t="109754" x="6418263" y="3875088"/>
          <p14:tracePt t="109761" x="6418263" y="3867150"/>
          <p14:tracePt t="109769" x="6418263" y="3848100"/>
          <p14:tracePt t="109777" x="6418263" y="3830638"/>
          <p14:tracePt t="109795" x="6418263" y="3821113"/>
          <p14:tracePt t="109818" x="6408738" y="3803650"/>
          <p14:tracePt t="109842" x="6408738" y="3794125"/>
          <p14:tracePt t="109857" x="6408738" y="3784600"/>
          <p14:tracePt t="109971" x="6399213" y="3775075"/>
          <p14:tracePt t="109986" x="6372225" y="3775075"/>
          <p14:tracePt t="109995" x="6354763" y="3775075"/>
          <p14:tracePt t="110011" x="6326188" y="3775075"/>
          <p14:tracePt t="110019" x="6318250" y="3775075"/>
          <p14:tracePt t="110026" x="6299200" y="3775075"/>
          <p14:tracePt t="110035" x="6291263" y="3775075"/>
          <p14:tracePt t="110042" x="6281738" y="3775075"/>
          <p14:tracePt t="110243" x="6272213" y="3775075"/>
          <p14:tracePt t="110289" x="6245225" y="3775075"/>
          <p14:tracePt t="110305" x="6235700" y="3775075"/>
          <p14:tracePt t="110314" x="6226175" y="3775075"/>
          <p14:tracePt t="110484" x="6208713" y="3775075"/>
          <p14:tracePt t="110500" x="6199188" y="3775075"/>
          <p14:tracePt t="110531" x="6189663" y="3784600"/>
          <p14:tracePt t="111555" x="6199188" y="3784600"/>
          <p14:tracePt t="111564" x="6208713" y="3784600"/>
          <p14:tracePt t="111570" x="6235700" y="3784600"/>
          <p14:tracePt t="111585" x="6254750" y="3775075"/>
          <p14:tracePt t="111618" x="6272213" y="3775075"/>
          <p14:tracePt t="111634" x="6281738" y="3775075"/>
          <p14:tracePt t="111650" x="6291263" y="3775075"/>
          <p14:tracePt t="111657" x="6308725" y="3767138"/>
          <p14:tracePt t="112545" x="6299200" y="3775075"/>
          <p14:tracePt t="112852" x="6291263" y="3784600"/>
          <p14:tracePt t="112894" x="6291263" y="3803650"/>
          <p14:tracePt t="113058" x="6281738" y="3811588"/>
          <p14:tracePt t="113931" x="6281738" y="3821113"/>
          <p14:tracePt t="113946" x="6281738" y="3830638"/>
          <p14:tracePt t="113961" x="6281738" y="3848100"/>
          <p14:tracePt t="114060" x="6281738" y="3857625"/>
          <p14:tracePt t="114083" x="6281738" y="3867150"/>
          <p14:tracePt t="114092" x="6291263" y="3884613"/>
          <p14:tracePt t="114099" x="6291263" y="3894138"/>
          <p14:tracePt t="114115" x="6291263" y="3903663"/>
          <p14:tracePt t="114125" x="6291263" y="3911600"/>
          <p14:tracePt t="114129" x="6291263" y="3921125"/>
          <p14:tracePt t="114145" x="6291263" y="3940175"/>
          <p14:tracePt t="114161" x="6291263" y="3948113"/>
          <p14:tracePt t="114185" x="6291263" y="3967163"/>
          <p14:tracePt t="114209" x="6291263" y="3976688"/>
          <p14:tracePt t="114225" x="6291263" y="3984625"/>
          <p14:tracePt t="114274" x="6281738" y="3994150"/>
          <p14:tracePt t="114289" x="6272213" y="3994150"/>
          <p14:tracePt t="114313" x="6262688" y="3994150"/>
          <p14:tracePt t="114321" x="6254750" y="4003675"/>
          <p14:tracePt t="114337" x="6245225" y="4013200"/>
          <p14:tracePt t="114369" x="6235700" y="4021138"/>
          <p14:tracePt t="114393" x="6226175" y="4030663"/>
          <p14:tracePt t="114425" x="6218238" y="4030663"/>
          <p14:tracePt t="114548" x="6208713" y="4040188"/>
          <p14:tracePt t="114602" x="6189663" y="4057650"/>
          <p14:tracePt t="114859" x="6189663" y="4067175"/>
          <p14:tracePt t="115146" x="6181725" y="4076700"/>
          <p14:tracePt t="115316" x="6172200" y="4076700"/>
          <p14:tracePt t="115327" x="6162675" y="4086225"/>
          <p14:tracePt t="115338" x="6153150" y="4094163"/>
          <p14:tracePt t="116289" x="6162675" y="4113213"/>
          <p14:tracePt t="116427" x="6172200" y="4122738"/>
          <p14:tracePt t="116809" x="6199188" y="4122738"/>
          <p14:tracePt t="116826" x="6208713" y="4130675"/>
          <p14:tracePt t="116874" x="6208713" y="4140200"/>
          <p14:tracePt t="117003" x="6218238" y="4149725"/>
          <p14:tracePt t="117209" x="6218238" y="4140200"/>
          <p14:tracePt t="117241" x="6226175" y="4130675"/>
          <p14:tracePt t="117315" x="6226175" y="4113213"/>
          <p14:tracePt t="118122" x="6226175" y="4103688"/>
          <p14:tracePt t="118683" x="6226175" y="4122738"/>
          <p14:tracePt t="118707" x="6226175" y="4130675"/>
          <p14:tracePt t="118755" x="6218238" y="4130675"/>
          <p14:tracePt t="118908" x="6218238" y="4140200"/>
          <p14:tracePt t="118939" x="6208713" y="4149725"/>
          <p14:tracePt t="119244" x="6218238" y="4149725"/>
          <p14:tracePt t="119253" x="6245225" y="4149725"/>
          <p14:tracePt t="119258" x="6272213" y="4140200"/>
          <p14:tracePt t="119270" x="6299200" y="4130675"/>
          <p14:tracePt t="119273" x="6318250" y="4130675"/>
          <p14:tracePt t="119287" x="6354763" y="4122738"/>
          <p14:tracePt t="119292" x="6372225" y="4122738"/>
          <p14:tracePt t="119302" x="6391275" y="4113213"/>
          <p14:tracePt t="119569" x="6399213" y="4094163"/>
          <p14:tracePt t="119577" x="6399213" y="4086225"/>
          <p14:tracePt t="119585" x="6399213" y="4049713"/>
          <p14:tracePt t="119593" x="6408738" y="4003675"/>
          <p14:tracePt t="119601" x="6418263" y="3948113"/>
          <p14:tracePt t="119609" x="6427788" y="3884613"/>
          <p14:tracePt t="119618" x="6427788" y="3830638"/>
          <p14:tracePt t="119625" x="6454775" y="3803650"/>
          <p14:tracePt t="119634" x="6464300" y="3757613"/>
          <p14:tracePt t="119641" x="6464300" y="3730625"/>
          <p14:tracePt t="119650" x="6464300" y="3711575"/>
          <p14:tracePt t="119657" x="6464300" y="3702050"/>
          <p14:tracePt t="119673" x="6464300" y="3684588"/>
          <p14:tracePt t="119793" x="6464300" y="3675063"/>
          <p14:tracePt t="119802" x="6445250" y="3675063"/>
          <p14:tracePt t="119810" x="6427788" y="3675063"/>
          <p14:tracePt t="119817" x="6408738" y="3675063"/>
          <p14:tracePt t="119825" x="6399213" y="3675063"/>
          <p14:tracePt t="119838" x="6372225" y="3675063"/>
          <p14:tracePt t="119844" x="6362700" y="3675063"/>
          <p14:tracePt t="119855" x="6345238" y="3675063"/>
          <p14:tracePt t="119860" x="6335713" y="3675063"/>
          <p14:tracePt t="119868" x="6326188" y="3684588"/>
          <p14:tracePt t="119886" x="6318250" y="3684588"/>
          <p14:tracePt t="119889" x="6291263" y="3684588"/>
          <p14:tracePt t="119898" x="6281738" y="3694113"/>
          <p14:tracePt t="119946" x="6262688" y="3711575"/>
          <p14:tracePt t="119970" x="6254750" y="3711575"/>
          <p14:tracePt t="119986" x="6245225" y="3711575"/>
          <p14:tracePt t="120003" x="6235700" y="3711575"/>
          <p14:tracePt t="120027" x="6218238" y="3711575"/>
          <p14:tracePt t="120051" x="6208713" y="3721100"/>
          <p14:tracePt t="120075" x="6199188" y="3721100"/>
          <p14:tracePt t="120090" x="6172200" y="3730625"/>
          <p14:tracePt t="120116" x="6162675" y="3738563"/>
          <p14:tracePt t="120345" x="6153150" y="3748088"/>
          <p14:tracePt t="120377" x="6153150" y="3757613"/>
          <p14:tracePt t="120395" x="6153150" y="3767138"/>
          <p14:tracePt t="120427" x="6153150" y="3784600"/>
          <p14:tracePt t="120459" x="6153150" y="3794125"/>
          <p14:tracePt t="120470" x="6162675" y="3794125"/>
          <p14:tracePt t="120485" x="6189663" y="3794125"/>
          <p14:tracePt t="120490" x="6208713" y="3794125"/>
          <p14:tracePt t="120502" x="6235700" y="3794125"/>
          <p14:tracePt t="120506" x="6254750" y="3794125"/>
          <p14:tracePt t="120519" x="6291263" y="3794125"/>
          <p14:tracePt t="120531" x="6299200" y="3794125"/>
          <p14:tracePt t="120538" x="6308725" y="3794125"/>
          <p14:tracePt t="120570" x="6335713" y="3803650"/>
          <p14:tracePt t="120594" x="6345238" y="3811588"/>
          <p14:tracePt t="120609" x="6345238" y="3821113"/>
          <p14:tracePt t="120617" x="6345238" y="3830638"/>
          <p14:tracePt t="120633" x="6345238" y="3840163"/>
          <p14:tracePt t="120643" x="6345238" y="3848100"/>
          <p14:tracePt t="120650" x="6345238" y="3867150"/>
          <p14:tracePt t="120657" x="6345238" y="3875088"/>
          <p14:tracePt t="120673" x="6345238" y="3884613"/>
          <p14:tracePt t="120698" x="6345238" y="3903663"/>
          <p14:tracePt t="120705" x="6345238" y="3911600"/>
          <p14:tracePt t="120721" x="6335713" y="3921125"/>
          <p14:tracePt t="120729" x="6335713" y="3930650"/>
          <p14:tracePt t="120737" x="6326188" y="3940175"/>
          <p14:tracePt t="120754" x="6326188" y="3948113"/>
          <p14:tracePt t="120785" x="6308725" y="3967163"/>
          <p14:tracePt t="120801" x="6299200" y="3976688"/>
          <p14:tracePt t="120809" x="6291263" y="3984625"/>
          <p14:tracePt t="120817" x="6281738" y="3994150"/>
          <p14:tracePt t="120825" x="6281738" y="4003675"/>
          <p14:tracePt t="120834" x="6262688" y="4021138"/>
          <p14:tracePt t="120842" x="6254750" y="4021138"/>
          <p14:tracePt t="120850" x="6245225" y="4030663"/>
          <p14:tracePt t="120869" x="6245225" y="4040188"/>
          <p14:tracePt t="120874" x="6235700" y="4040188"/>
          <p14:tracePt t="120905" x="6226175" y="4049713"/>
          <p14:tracePt t="121109" x="6226175" y="4067175"/>
          <p14:tracePt t="121125" x="6226175" y="4086225"/>
          <p14:tracePt t="121132" x="6218238" y="4094163"/>
          <p14:tracePt t="121146" x="6208713" y="4122738"/>
          <p14:tracePt t="121393" x="6208713" y="4113213"/>
          <p14:tracePt t="121401" x="6208713" y="4094163"/>
          <p14:tracePt t="121412" x="6208713" y="4086225"/>
          <p14:tracePt t="121427" x="6208713" y="4076700"/>
          <p14:tracePt t="121707" x="6208713" y="4086225"/>
          <p14:tracePt t="121724" x="6208713" y="4094163"/>
          <p14:tracePt t="121762" x="6208713" y="4103688"/>
          <p14:tracePt t="121777" x="6208713" y="4113213"/>
          <p14:tracePt t="121793" x="6208713" y="4122738"/>
          <p14:tracePt t="121801" x="6208713" y="4130675"/>
          <p14:tracePt t="121826" x="6208713" y="4149725"/>
          <p14:tracePt t="122404" x="6208713" y="4159250"/>
          <p14:tracePt t="122412" x="6208713" y="4167188"/>
          <p14:tracePt t="122427" x="6208713" y="4186238"/>
          <p14:tracePt t="122434" x="6208713" y="4195763"/>
          <p14:tracePt t="122442" x="6208713" y="4203700"/>
          <p14:tracePt t="122450" x="6208713" y="4222750"/>
          <p14:tracePt t="122459" x="6218238" y="4232275"/>
          <p14:tracePt t="122475" x="6218238" y="4240213"/>
          <p14:tracePt t="122491" x="6218238" y="4249738"/>
          <p14:tracePt t="122504" x="6218238" y="4268788"/>
          <p14:tracePt t="122507" x="6218238" y="4276725"/>
          <p14:tracePt t="122524" x="6226175" y="4313238"/>
          <p14:tracePt t="122532" x="6226175" y="4322763"/>
          <p14:tracePt t="122539" x="6235700" y="4332288"/>
          <p14:tracePt t="122546" x="6235700" y="4368800"/>
          <p14:tracePt t="122554" x="6245225" y="4386263"/>
          <p14:tracePt t="122565" x="6245225" y="4405313"/>
          <p14:tracePt t="122579" x="6245225" y="4413250"/>
          <p14:tracePt t="122585" x="6245225" y="4422775"/>
          <p14:tracePt t="122593" x="6245225" y="4441825"/>
          <p14:tracePt t="122609" x="6245225" y="4449763"/>
          <p14:tracePt t="122817" x="6245225" y="4459288"/>
          <p14:tracePt t="122931" x="6245225" y="4468813"/>
          <p14:tracePt t="122960" x="6245225" y="4478338"/>
          <p14:tracePt t="122971" x="6245225" y="4486275"/>
          <p14:tracePt t="122977" x="6245225" y="4495800"/>
          <p14:tracePt t="122985" x="6245225" y="4505325"/>
          <p14:tracePt t="122993" x="6245225" y="4522788"/>
          <p14:tracePt t="123001" x="6245225" y="4532313"/>
          <p14:tracePt t="123009" x="6245225" y="4541838"/>
          <p14:tracePt t="123017" x="6245225" y="4559300"/>
          <p14:tracePt t="123025" x="6245225" y="4568825"/>
          <p14:tracePt t="123034" x="6245225" y="4578350"/>
          <p14:tracePt t="123050" x="6245225" y="4587875"/>
          <p14:tracePt t="123057" x="6245225" y="4605338"/>
          <p14:tracePt t="123073" x="6235700" y="4614863"/>
          <p14:tracePt t="123208" x="6226175" y="4614863"/>
          <p14:tracePt t="123252" x="6226175" y="4624388"/>
          <p14:tracePt t="123275" x="6226175" y="4641850"/>
          <p14:tracePt t="123289" x="6218238" y="4651375"/>
          <p14:tracePt t="123929" x="6208713" y="4668838"/>
          <p14:tracePt t="123938" x="6199188" y="4678363"/>
          <p14:tracePt t="123946" x="6199188" y="4687888"/>
          <p14:tracePt t="123953" x="6189663" y="4697413"/>
          <p14:tracePt t="123969" x="6181725" y="4705350"/>
          <p14:tracePt t="123993" x="6172200" y="4705350"/>
          <p14:tracePt t="124010" x="6162675" y="4714875"/>
          <p14:tracePt t="124403" x="6135688" y="4714875"/>
          <p14:tracePt t="124409" x="6072188" y="4714875"/>
          <p14:tracePt t="124417" x="6007100" y="4714875"/>
          <p14:tracePt t="124425" x="5935663" y="4714875"/>
          <p14:tracePt t="124435" x="5880100" y="4714875"/>
          <p14:tracePt t="124441" x="5843588" y="4714875"/>
          <p14:tracePt t="124451" x="5797550" y="4714875"/>
          <p14:tracePt t="124459" x="5761038" y="4714875"/>
          <p14:tracePt t="124473" x="5716588" y="4714875"/>
          <p14:tracePt t="124476" x="5707063" y="4714875"/>
          <p14:tracePt t="124490" x="5697538" y="4714875"/>
          <p14:tracePt t="124554" x="5688013" y="4714875"/>
          <p14:tracePt t="124562" x="5688013" y="4705350"/>
          <p14:tracePt t="124603" x="5688013" y="4697413"/>
          <p14:tracePt t="124802" x="5688013" y="4687888"/>
          <p14:tracePt t="124809" x="5688013" y="4668838"/>
          <p14:tracePt t="124817" x="5688013" y="4660900"/>
          <p14:tracePt t="124825" x="5688013" y="4651375"/>
          <p14:tracePt t="124850" x="5688013" y="4632325"/>
          <p14:tracePt t="124857" x="5697538" y="4614863"/>
          <p14:tracePt t="124890" x="5716588" y="4595813"/>
          <p14:tracePt t="124905" x="5724525" y="4587875"/>
          <p14:tracePt t="124914" x="5734050" y="4578350"/>
          <p14:tracePt t="124921" x="5743575" y="4568825"/>
          <p14:tracePt t="124937" x="5753100" y="4559300"/>
          <p14:tracePt t="124954" x="5761038" y="4551363"/>
          <p14:tracePt t="124977" x="5770563" y="4541838"/>
          <p14:tracePt t="124985" x="5789613" y="4532313"/>
          <p14:tracePt t="125001" x="5797550" y="4522788"/>
          <p14:tracePt t="125018" x="5816600" y="4522788"/>
          <p14:tracePt t="125025" x="5826125" y="4514850"/>
          <p14:tracePt t="125041" x="5834063" y="4514850"/>
          <p14:tracePt t="125053" x="5853113" y="4514850"/>
          <p14:tracePt t="125059" x="5880100" y="4495800"/>
          <p14:tracePt t="125070" x="5907088" y="4495800"/>
          <p14:tracePt t="125075" x="5926138" y="4495800"/>
          <p14:tracePt t="125084" x="5953125" y="4495800"/>
          <p14:tracePt t="125089" x="6007100" y="4495800"/>
          <p14:tracePt t="125100" x="6035675" y="4495800"/>
          <p14:tracePt t="125105" x="6062663" y="4495800"/>
          <p14:tracePt t="125113" x="6089650" y="4495800"/>
          <p14:tracePt t="125121" x="6126163" y="4495800"/>
          <p14:tracePt t="125137" x="6145213" y="4495800"/>
          <p14:tracePt t="125145" x="6162675" y="4495800"/>
          <p14:tracePt t="125153" x="6172200" y="4495800"/>
          <p14:tracePt t="125202" x="6189663" y="4495800"/>
          <p14:tracePt t="125225" x="6199188" y="4495800"/>
          <p14:tracePt t="125233" x="6208713" y="4505325"/>
          <p14:tracePt t="125306" x="6208713" y="4514850"/>
          <p14:tracePt t="125334" x="6218238" y="4522788"/>
          <p14:tracePt t="125347" x="6235700" y="4541838"/>
          <p14:tracePt t="125363" x="6245225" y="4568825"/>
          <p14:tracePt t="125379" x="6245225" y="4578350"/>
          <p14:tracePt t="125387" x="6254750" y="4605338"/>
          <p14:tracePt t="125393" x="6262688" y="4614863"/>
          <p14:tracePt t="125401" x="6262688" y="4624388"/>
          <p14:tracePt t="125409" x="6272213" y="4641850"/>
          <p14:tracePt t="125417" x="6281738" y="4651375"/>
          <p14:tracePt t="125425" x="6281738" y="4660900"/>
          <p14:tracePt t="125459" x="6281738" y="4668838"/>
          <p14:tracePt t="125566" x="6281738" y="4687888"/>
          <p14:tracePt t="125583" x="6281738" y="4705350"/>
          <p14:tracePt t="125589" x="6272213" y="4714875"/>
          <p14:tracePt t="125594" x="6254750" y="4714875"/>
          <p14:tracePt t="125602" x="6245225" y="4714875"/>
          <p14:tracePt t="125609" x="6226175" y="4714875"/>
          <p14:tracePt t="125617" x="6199188" y="4714875"/>
          <p14:tracePt t="125626" x="6189663" y="4714875"/>
          <p14:tracePt t="126027" x="6181725" y="4714875"/>
          <p14:tracePt t="126093" x="6181725" y="4724400"/>
          <p14:tracePt t="126101" x="6172200" y="4724400"/>
          <p14:tracePt t="126118" x="6153150" y="4741863"/>
          <p14:tracePt t="126132" x="6145213" y="4751388"/>
          <p14:tracePt t="127020" x="6135688" y="4751388"/>
          <p14:tracePt t="127051" x="6135688" y="4768850"/>
          <p14:tracePt t="127070" x="6116638" y="4787900"/>
          <p14:tracePt t="127090" x="6116638" y="4797425"/>
          <p14:tracePt t="127148" x="6108700" y="4805363"/>
          <p14:tracePt t="127158" x="6108700" y="4814888"/>
          <p14:tracePt t="127164" x="6099175" y="4824413"/>
          <p14:tracePt t="127185" x="6089650" y="4833938"/>
          <p14:tracePt t="127284" x="6089650" y="4841875"/>
          <p14:tracePt t="127523" x="6080125" y="4841875"/>
          <p14:tracePt t="127533" x="6072188" y="4841875"/>
          <p14:tracePt t="127540" x="6062663" y="4851400"/>
          <p14:tracePt t="127546" x="6053138" y="4860925"/>
          <p14:tracePt t="127650" x="6043613" y="4860925"/>
          <p14:tracePt t="127658" x="6035675" y="4870450"/>
          <p14:tracePt t="127682" x="6016625" y="4878388"/>
          <p14:tracePt t="127698" x="6007100" y="4878388"/>
          <p14:tracePt t="127705" x="5999163" y="4887913"/>
          <p14:tracePt t="127763" x="5980113" y="4897438"/>
          <p14:tracePt t="127842" x="5972175" y="4906963"/>
          <p14:tracePt t="128473" x="5962650" y="4906963"/>
          <p14:tracePt t="128489" x="5962650" y="4914900"/>
          <p14:tracePt t="128529" x="5953125" y="4914900"/>
          <p14:tracePt t="128818" x="5962650" y="4906963"/>
          <p14:tracePt t="128834" x="5972175" y="4897438"/>
          <p14:tracePt t="128842" x="5980113" y="4897438"/>
          <p14:tracePt t="128850" x="5989638" y="4897438"/>
          <p14:tracePt t="128858" x="5999163" y="4897438"/>
          <p14:tracePt t="128866" x="6007100" y="4897438"/>
          <p14:tracePt t="128873" x="6026150" y="4897438"/>
          <p14:tracePt t="128901" x="6062663" y="4897438"/>
          <p14:tracePt t="128905" x="6072188" y="4897438"/>
          <p14:tracePt t="128913" x="6108700" y="4897438"/>
          <p14:tracePt t="128921" x="6116638" y="4897438"/>
          <p14:tracePt t="128929" x="6135688" y="4897438"/>
          <p14:tracePt t="128937" x="6153150" y="4906963"/>
          <p14:tracePt t="128945" x="6162675" y="4906963"/>
          <p14:tracePt t="128953" x="6172200" y="4914900"/>
          <p14:tracePt t="128961" x="6189663" y="4924425"/>
          <p14:tracePt t="128969" x="6218238" y="4933950"/>
          <p14:tracePt t="128977" x="6218238" y="4943475"/>
          <p14:tracePt t="129177" x="6218238" y="4951413"/>
          <p14:tracePt t="129194" x="6218238" y="4960938"/>
          <p14:tracePt t="129206" x="6218238" y="4979988"/>
          <p14:tracePt t="129212" x="6218238" y="4987925"/>
          <p14:tracePt t="129220" x="6218238" y="4997450"/>
          <p14:tracePt t="129234" x="6208713" y="5006975"/>
          <p14:tracePt t="129249" x="6199188" y="5024438"/>
          <p14:tracePt t="129257" x="6199188" y="5033963"/>
          <p14:tracePt t="129268" x="6189663" y="5043488"/>
          <p14:tracePt t="129282" x="6181725" y="5043488"/>
          <p14:tracePt t="129289" x="6172200" y="5053013"/>
          <p14:tracePt t="129314" x="6153150" y="5070475"/>
          <p14:tracePt t="129353" x="6145213" y="5070475"/>
          <p14:tracePt t="129378" x="6135688" y="5070475"/>
          <p14:tracePt t="129396" x="6126163" y="5070475"/>
          <p14:tracePt t="129402" x="6116638" y="5080000"/>
          <p14:tracePt t="129418" x="6108700" y="5089525"/>
          <p14:tracePt t="129426" x="6099175" y="5089525"/>
          <p14:tracePt t="129436" x="6089650" y="5097463"/>
          <p14:tracePt t="129442" x="6080125" y="5106988"/>
          <p14:tracePt t="129453" x="6062663" y="5116513"/>
          <p14:tracePt t="129457" x="6043613" y="5126038"/>
          <p14:tracePt t="129473" x="6035675" y="5126038"/>
          <p14:tracePt t="129483" x="6016625" y="5133975"/>
          <p14:tracePt t="129489" x="6007100" y="5133975"/>
          <p14:tracePt t="129505" x="5999163" y="5133975"/>
          <p14:tracePt t="129517" x="5980113" y="5143500"/>
          <p14:tracePt t="129537" x="5980113" y="5153025"/>
          <p14:tracePt t="129545" x="5972175" y="5153025"/>
          <p14:tracePt t="129553" x="5962650" y="5153025"/>
          <p14:tracePt t="129561" x="5953125" y="5153025"/>
          <p14:tracePt t="129569" x="5935663" y="5153025"/>
          <p14:tracePt t="129578" x="5926138" y="5153025"/>
          <p14:tracePt t="129585" x="5916613" y="5153025"/>
          <p14:tracePt t="129594" x="5880100" y="5153025"/>
          <p14:tracePt t="129601" x="5862638" y="5153025"/>
          <p14:tracePt t="129610" x="5834063" y="5153025"/>
          <p14:tracePt t="129618" x="5797550" y="5153025"/>
          <p14:tracePt t="129625" x="5780088" y="5153025"/>
          <p14:tracePt t="129633" x="5753100" y="5153025"/>
          <p14:tracePt t="129641" x="5734050" y="5153025"/>
          <p14:tracePt t="129650" x="5697538" y="5153025"/>
          <p14:tracePt t="129667" x="5680075" y="5143500"/>
          <p14:tracePt t="129673" x="5643563" y="5143500"/>
          <p14:tracePt t="129684" x="5643563" y="5133975"/>
          <p14:tracePt t="129690" x="5616575" y="5133975"/>
          <p14:tracePt t="129702" x="5607050" y="5133975"/>
          <p14:tracePt t="129705" x="5597525" y="5133975"/>
          <p14:tracePt t="129713" x="5588000" y="5133975"/>
          <p14:tracePt t="129729" x="5570538" y="5133975"/>
          <p14:tracePt t="129737" x="5570538" y="5126038"/>
          <p14:tracePt t="129753" x="5561013" y="5116513"/>
          <p14:tracePt t="129809" x="5551488" y="5106988"/>
          <p14:tracePt t="129837" x="5551488" y="5097463"/>
          <p14:tracePt t="129850" x="5551488" y="5080000"/>
          <p14:tracePt t="129858" x="5551488" y="5060950"/>
          <p14:tracePt t="129867" x="5551488" y="5043488"/>
          <p14:tracePt t="129874" x="5551488" y="5033963"/>
          <p14:tracePt t="129884" x="5551488" y="5016500"/>
          <p14:tracePt t="129889" x="5551488" y="4997450"/>
          <p14:tracePt t="129901" x="5551488" y="4979988"/>
          <p14:tracePt t="129921" x="5551488" y="4960938"/>
          <p14:tracePt t="129930" x="5551488" y="4951413"/>
          <p14:tracePt t="129945" x="5551488" y="4943475"/>
          <p14:tracePt t="129953" x="5551488" y="4933950"/>
          <p14:tracePt t="129961" x="5551488" y="4924425"/>
          <p14:tracePt t="129977" x="5570538" y="4906963"/>
          <p14:tracePt t="130009" x="5580063" y="4897438"/>
          <p14:tracePt t="130017" x="5580063" y="4878388"/>
          <p14:tracePt t="130025" x="5597525" y="4860925"/>
          <p14:tracePt t="130033" x="5607050" y="4851400"/>
          <p14:tracePt t="130041" x="5616575" y="4841875"/>
          <p14:tracePt t="130050" x="5643563" y="4824413"/>
          <p14:tracePt t="130057" x="5653088" y="4824413"/>
          <p14:tracePt t="130066" x="5661025" y="4814888"/>
          <p14:tracePt t="130075" x="5688013" y="4805363"/>
          <p14:tracePt t="130094" x="5697538" y="4797425"/>
          <p14:tracePt t="130105" x="5724525" y="4797425"/>
          <p14:tracePt t="130122" x="5734050" y="4797425"/>
          <p14:tracePt t="130129" x="5743575" y="4787900"/>
          <p14:tracePt t="130137" x="5753100" y="4778375"/>
          <p14:tracePt t="130145" x="5770563" y="4778375"/>
          <p14:tracePt t="130153" x="5789613" y="4778375"/>
          <p14:tracePt t="130161" x="5816600" y="4778375"/>
          <p14:tracePt t="130170" x="5843588" y="4778375"/>
          <p14:tracePt t="130177" x="5870575" y="4778375"/>
          <p14:tracePt t="130186" x="5916613" y="4778375"/>
          <p14:tracePt t="130195" x="5935663" y="4778375"/>
          <p14:tracePt t="130208" x="5962650" y="4778375"/>
          <p14:tracePt t="130211" x="5980113" y="4787900"/>
          <p14:tracePt t="130221" x="6007100" y="4787900"/>
          <p14:tracePt t="130226" x="6016625" y="4787900"/>
          <p14:tracePt t="130235" x="6026150" y="4797425"/>
          <p14:tracePt t="130242" x="6043613" y="4797425"/>
          <p14:tracePt t="130251" x="6053138" y="4797425"/>
          <p14:tracePt t="130273" x="6062663" y="4797425"/>
          <p14:tracePt t="130289" x="6080125" y="4797425"/>
          <p14:tracePt t="130299" x="6099175" y="4797425"/>
          <p14:tracePt t="130305" x="6116638" y="4824413"/>
          <p14:tracePt t="130313" x="6126163" y="4824413"/>
          <p14:tracePt t="130321" x="6145213" y="4833938"/>
          <p14:tracePt t="130338" x="6172200" y="4833938"/>
          <p14:tracePt t="130346" x="6181725" y="4833938"/>
          <p14:tracePt t="130369" x="6189663" y="4841875"/>
          <p14:tracePt t="130385" x="6189663" y="4851400"/>
          <p14:tracePt t="130393" x="6189663" y="4860925"/>
          <p14:tracePt t="130401" x="6199188" y="4878388"/>
          <p14:tracePt t="130409" x="6199188" y="4897438"/>
          <p14:tracePt t="130417" x="6199188" y="4914900"/>
          <p14:tracePt t="130425" x="6199188" y="4924425"/>
          <p14:tracePt t="130433" x="6199188" y="4943475"/>
          <p14:tracePt t="130441" x="6199188" y="4960938"/>
          <p14:tracePt t="130449" x="6199188" y="4979988"/>
          <p14:tracePt t="130457" x="6199188" y="4987925"/>
          <p14:tracePt t="130473" x="6199188" y="4997450"/>
          <p14:tracePt t="130516" x="6199188" y="5006975"/>
          <p14:tracePt t="130537" x="6199188" y="5024438"/>
          <p14:tracePt t="130570" x="6181725" y="5033963"/>
          <p14:tracePt t="130594" x="6172200" y="5043488"/>
          <p14:tracePt t="130618" x="6153150" y="5043488"/>
          <p14:tracePt t="130625" x="6153150" y="5053013"/>
          <p14:tracePt t="130633" x="6145213" y="5060950"/>
          <p14:tracePt t="130642" x="6135688" y="5070475"/>
          <p14:tracePt t="130659" x="6116638" y="5080000"/>
          <p14:tracePt t="130671" x="6108700" y="5089525"/>
          <p14:tracePt t="130674" x="6099175" y="5089525"/>
          <p14:tracePt t="130685" x="6080125" y="5097463"/>
          <p14:tracePt t="130705" x="6062663" y="5097463"/>
          <p14:tracePt t="130713" x="6053138" y="5097463"/>
          <p14:tracePt t="130721" x="6043613" y="5097463"/>
          <p14:tracePt t="130745" x="6035675" y="5106988"/>
          <p14:tracePt t="130753" x="6026150" y="5106988"/>
          <p14:tracePt t="130769" x="6016625" y="5106988"/>
          <p14:tracePt t="130777" x="5999163" y="5106988"/>
          <p14:tracePt t="130786" x="5980113" y="5106988"/>
          <p14:tracePt t="130795" x="5972175" y="5106988"/>
          <p14:tracePt t="130801" x="5943600" y="5106988"/>
          <p14:tracePt t="130809" x="5916613" y="5097463"/>
          <p14:tracePt t="130817" x="5899150" y="5097463"/>
          <p14:tracePt t="130825" x="5880100" y="5089525"/>
          <p14:tracePt t="130834" x="5834063" y="5080000"/>
          <p14:tracePt t="130841" x="5816600" y="5060950"/>
          <p14:tracePt t="130851" x="5807075" y="5060950"/>
          <p14:tracePt t="130857" x="5797550" y="5053013"/>
          <p14:tracePt t="130874" x="5789613" y="5043488"/>
          <p14:tracePt t="130938" x="5770563" y="5043488"/>
          <p14:tracePt t="130946" x="5753100" y="5033963"/>
          <p14:tracePt t="130955" x="5743575" y="5024438"/>
          <p14:tracePt t="130961" x="5724525" y="5006975"/>
          <p14:tracePt t="130969" x="5707063" y="4997450"/>
          <p14:tracePt t="130977" x="5697538" y="4997450"/>
          <p14:tracePt t="130985" x="5688013" y="4987925"/>
          <p14:tracePt t="130993" x="5688013" y="4979988"/>
          <p14:tracePt t="131009" x="5680075" y="4970463"/>
          <p14:tracePt t="131025" x="5670550" y="4960938"/>
          <p14:tracePt t="131041" x="5661025" y="4943475"/>
          <p14:tracePt t="131089" x="5661025" y="4933950"/>
          <p14:tracePt t="131173" x="5661025" y="4906963"/>
          <p14:tracePt t="131180" x="5670550" y="4906963"/>
          <p14:tracePt t="131190" x="5688013" y="4906963"/>
          <p14:tracePt t="131195" x="5724525" y="4906963"/>
          <p14:tracePt t="131203" x="5761038" y="4906963"/>
          <p14:tracePt t="131211" x="5816600" y="4906963"/>
          <p14:tracePt t="131218" x="5862638" y="4906963"/>
          <p14:tracePt t="131225" x="5889625" y="4906963"/>
          <p14:tracePt t="131234" x="5943600" y="4906963"/>
          <p14:tracePt t="131242" x="5989638" y="4906963"/>
          <p14:tracePt t="131250" x="6043613" y="4906963"/>
          <p14:tracePt t="131257" x="6080125" y="4906963"/>
          <p14:tracePt t="131270" x="6099175" y="4906963"/>
          <p14:tracePt t="131273" x="6126163" y="4906963"/>
          <p14:tracePt t="131283" x="6145213" y="4906963"/>
          <p14:tracePt t="131289" x="6162675" y="4906963"/>
          <p14:tracePt t="131299" x="6172200" y="4906963"/>
          <p14:tracePt t="131314" x="6181725" y="4906963"/>
          <p14:tracePt t="131329" x="6208713" y="4897438"/>
          <p14:tracePt t="131337" x="6218238" y="4897438"/>
          <p14:tracePt t="131353" x="6245225" y="4887913"/>
          <p14:tracePt t="131361" x="6291263" y="4860925"/>
          <p14:tracePt t="131369" x="6318250" y="4841875"/>
          <p14:tracePt t="131377" x="6391275" y="4814888"/>
          <p14:tracePt t="131385" x="6508750" y="4778375"/>
          <p14:tracePt t="131393" x="6591300" y="4732338"/>
          <p14:tracePt t="131401" x="6654800" y="4678363"/>
          <p14:tracePt t="131409" x="6718300" y="4632325"/>
          <p14:tracePt t="131417" x="6773863" y="4578350"/>
          <p14:tracePt t="131425" x="6783388" y="4568825"/>
          <p14:tracePt t="131433" x="6819900" y="4541838"/>
          <p14:tracePt t="131441" x="6827838" y="4532313"/>
          <p14:tracePt t="131449" x="6837363" y="4522788"/>
          <p14:tracePt t="131457" x="6856413" y="4505325"/>
          <p14:tracePt t="131465" x="6856413" y="4495800"/>
          <p14:tracePt t="131473" x="6864350" y="4486275"/>
          <p14:tracePt t="131489" x="6864350" y="4459288"/>
          <p14:tracePt t="131501" x="6864350" y="4449763"/>
          <p14:tracePt t="131506" x="6873875" y="4441825"/>
          <p14:tracePt t="131524" x="6873875" y="4405313"/>
          <p14:tracePt t="131531" x="6873875" y="4376738"/>
          <p14:tracePt t="131539" x="6873875" y="4368800"/>
          <p14:tracePt t="131547" x="6883400" y="4359275"/>
          <p14:tracePt t="131554" x="6883400" y="4340225"/>
          <p14:tracePt t="131562" x="6883400" y="4303713"/>
          <p14:tracePt t="131570" x="6883400" y="4276725"/>
          <p14:tracePt t="131578" x="6883400" y="4240213"/>
          <p14:tracePt t="131585" x="6883400" y="4213225"/>
          <p14:tracePt t="131593" x="6883400" y="4167188"/>
          <p14:tracePt t="131601" x="6883400" y="4113213"/>
          <p14:tracePt t="131609" x="6856413" y="4030663"/>
          <p14:tracePt t="131617" x="6837363" y="4003675"/>
          <p14:tracePt t="131625" x="6819900" y="3930650"/>
          <p14:tracePt t="131637" x="6783388" y="3884613"/>
          <p14:tracePt t="131646" x="6754813" y="3803650"/>
          <p14:tracePt t="131654" x="6718300" y="3757613"/>
          <p14:tracePt t="131659" x="6691313" y="3694113"/>
          <p14:tracePt t="131668" x="6654800" y="3629025"/>
          <p14:tracePt t="131673" x="6618288" y="3565525"/>
          <p14:tracePt t="131682" x="6600825" y="3548063"/>
          <p14:tracePt t="131690" x="6573838" y="3492500"/>
          <p14:tracePt t="131699" x="6554788" y="3446463"/>
          <p14:tracePt t="131707" x="6527800" y="3382963"/>
          <p14:tracePt t="131718" x="6518275" y="3319463"/>
          <p14:tracePt t="131722" x="6481763" y="3255963"/>
          <p14:tracePt t="131730" x="6464300" y="3200400"/>
          <p14:tracePt t="131738" x="6454775" y="3136900"/>
          <p14:tracePt t="131746" x="6427788" y="3063875"/>
          <p14:tracePt t="131755" x="6427788" y="3036888"/>
          <p14:tracePt t="131761" x="6427788" y="2990850"/>
          <p14:tracePt t="131769" x="6418263" y="2946400"/>
          <p14:tracePt t="131777" x="6408738" y="2909888"/>
          <p14:tracePt t="131785" x="6399213" y="2863850"/>
          <p14:tracePt t="131793" x="6372225" y="2817813"/>
          <p14:tracePt t="131801" x="6362700" y="2800350"/>
          <p14:tracePt t="131810" x="6362700" y="2771775"/>
          <p14:tracePt t="131817" x="6354763" y="2763838"/>
          <p14:tracePt t="131833" x="6354763" y="2754313"/>
          <p14:tracePt t="131891" x="6335713" y="2744788"/>
          <p14:tracePt t="131898" x="6326188" y="2744788"/>
          <p14:tracePt t="131905" x="6318250" y="2744788"/>
          <p14:tracePt t="131914" x="6299200" y="2744788"/>
          <p14:tracePt t="131921" x="6281738" y="2744788"/>
          <p14:tracePt t="131929" x="6262688" y="2754313"/>
          <p14:tracePt t="131937" x="6254750" y="2763838"/>
          <p14:tracePt t="131945" x="6245225" y="2771775"/>
          <p14:tracePt t="131964" x="6226175" y="2781300"/>
          <p14:tracePt t="131979" x="6226175" y="2790825"/>
          <p14:tracePt t="132313" x="6299200" y="2817813"/>
          <p14:tracePt t="132322" x="6362700" y="2827338"/>
          <p14:tracePt t="132331" x="6427788" y="2854325"/>
          <p14:tracePt t="132337" x="6491288" y="2890838"/>
          <p14:tracePt t="132345" x="6545263" y="2909888"/>
          <p14:tracePt t="132353" x="6618288" y="2963863"/>
          <p14:tracePt t="132361" x="6664325" y="3000375"/>
          <p14:tracePt t="132369" x="6681788" y="3017838"/>
          <p14:tracePt t="132377" x="6710363" y="3054350"/>
          <p14:tracePt t="132385" x="6727825" y="3073400"/>
          <p14:tracePt t="132393" x="6737350" y="3082925"/>
          <p14:tracePt t="132401" x="6737350" y="3109913"/>
          <p14:tracePt t="132409" x="6746875" y="3127375"/>
          <p14:tracePt t="132417" x="6746875" y="3146425"/>
          <p14:tracePt t="132425" x="6746875" y="3155950"/>
          <p14:tracePt t="132433" x="6746875" y="3192463"/>
          <p14:tracePt t="132441" x="6746875" y="3209925"/>
          <p14:tracePt t="132449" x="6746875" y="3236913"/>
          <p14:tracePt t="132457" x="6746875" y="3255963"/>
          <p14:tracePt t="132467" x="6746875" y="3282950"/>
          <p14:tracePt t="132473" x="6746875" y="3292475"/>
          <p14:tracePt t="132483" x="6746875" y="3319463"/>
          <p14:tracePt t="132489" x="6746875" y="3338513"/>
          <p14:tracePt t="132500" x="6746875" y="3365500"/>
          <p14:tracePt t="132505" x="6746875" y="3375025"/>
          <p14:tracePt t="132513" x="6746875" y="3411538"/>
          <p14:tracePt t="132530" x="6746875" y="3438525"/>
          <p14:tracePt t="132537" x="6746875" y="3475038"/>
          <p14:tracePt t="132546" x="6746875" y="3511550"/>
          <p14:tracePt t="132553" x="6746875" y="3529013"/>
          <p14:tracePt t="132562" x="6746875" y="3584575"/>
          <p14:tracePt t="132569" x="6746875" y="3621088"/>
          <p14:tracePt t="132578" x="6746875" y="3665538"/>
          <p14:tracePt t="132585" x="6746875" y="3721100"/>
          <p14:tracePt t="132593" x="6746875" y="3775075"/>
          <p14:tracePt t="132601" x="6746875" y="3821113"/>
          <p14:tracePt t="132609" x="6746875" y="3875088"/>
          <p14:tracePt t="132617" x="6746875" y="3948113"/>
          <p14:tracePt t="132625" x="6746875" y="3984625"/>
          <p14:tracePt t="132633" x="6746875" y="4040188"/>
          <p14:tracePt t="132641" x="6746875" y="4067175"/>
          <p14:tracePt t="132649" x="6727825" y="4130675"/>
          <p14:tracePt t="132657" x="6718300" y="4167188"/>
          <p14:tracePt t="132665" x="6718300" y="4203700"/>
          <p14:tracePt t="132673" x="6710363" y="4203700"/>
          <p14:tracePt t="132682" x="6710363" y="4222750"/>
          <p14:tracePt t="132689" x="6710363" y="4240213"/>
          <p14:tracePt t="132699" x="6700838" y="4249738"/>
          <p14:tracePt t="132705" x="6700838" y="4259263"/>
          <p14:tracePt t="132721" x="6681788" y="4276725"/>
          <p14:tracePt t="132729" x="6681788" y="4286250"/>
          <p14:tracePt t="132737" x="6681788" y="4295775"/>
          <p14:tracePt t="132745" x="6673850" y="4295775"/>
          <p14:tracePt t="132753" x="6664325" y="4322763"/>
          <p14:tracePt t="132761" x="6654800" y="4340225"/>
          <p14:tracePt t="132769" x="6637338" y="4359275"/>
          <p14:tracePt t="132780" x="6627813" y="4386263"/>
          <p14:tracePt t="132788" x="6618288" y="4405313"/>
          <p14:tracePt t="132796" x="6610350" y="4432300"/>
          <p14:tracePt t="132801" x="6600825" y="4459288"/>
          <p14:tracePt t="132810" x="6581775" y="4478338"/>
          <p14:tracePt t="132817" x="6581775" y="4495800"/>
          <p14:tracePt t="132826" x="6554788" y="4532313"/>
          <p14:tracePt t="132834" x="6545263" y="4551363"/>
          <p14:tracePt t="132841" x="6527800" y="4568825"/>
          <p14:tracePt t="132851" x="6518275" y="4587875"/>
          <p14:tracePt t="132858" x="6508750" y="4605338"/>
          <p14:tracePt t="132865" x="6508750" y="4614863"/>
          <p14:tracePt t="132874" x="6491288" y="4632325"/>
          <p14:tracePt t="132885" x="6481763" y="4641850"/>
          <p14:tracePt t="132889" x="6481763" y="4651375"/>
          <p14:tracePt t="132898" x="6481763" y="4660900"/>
          <p14:tracePt t="132969" x="6472238" y="4668838"/>
          <p14:tracePt t="132985" x="6464300" y="4678363"/>
          <p14:tracePt t="132993" x="6454775" y="4678363"/>
          <p14:tracePt t="133001" x="6445250" y="4687888"/>
          <p14:tracePt t="133025" x="6427788" y="4697413"/>
          <p14:tracePt t="133034" x="6427788" y="4705350"/>
          <p14:tracePt t="133041" x="6408738" y="4714875"/>
          <p14:tracePt t="133058" x="6399213" y="4724400"/>
          <p14:tracePt t="133065" x="6399213" y="4732338"/>
          <p14:tracePt t="133073" x="6391275" y="4741863"/>
          <p14:tracePt t="133081" x="6381750" y="4751388"/>
          <p14:tracePt t="133089" x="6372225" y="4760913"/>
          <p14:tracePt t="133099" x="6362700" y="4768850"/>
          <p14:tracePt t="133105" x="6345238" y="4778375"/>
          <p14:tracePt t="133113" x="6326188" y="4797425"/>
          <p14:tracePt t="133121" x="6318250" y="4805363"/>
          <p14:tracePt t="133137" x="6308725" y="4805363"/>
          <p14:tracePt t="133145" x="6308725" y="4814888"/>
          <p14:tracePt t="133153" x="6299200" y="4824413"/>
          <p14:tracePt t="133161" x="6291263" y="4833938"/>
          <p14:tracePt t="133177" x="6281738" y="4841875"/>
          <p14:tracePt t="133193" x="6272213" y="4851400"/>
          <p14:tracePt t="133209" x="6254750" y="4870450"/>
          <p14:tracePt t="133217" x="6245225" y="4870450"/>
          <p14:tracePt t="133234" x="6245225" y="4878388"/>
          <p14:tracePt t="133241" x="6235700" y="4887913"/>
          <p14:tracePt t="133250" x="6226175" y="4897438"/>
          <p14:tracePt t="133257" x="6218238" y="4906963"/>
          <p14:tracePt t="133267" x="6208713" y="4914900"/>
          <p14:tracePt t="133273" x="6199188" y="4924425"/>
          <p14:tracePt t="133289" x="6189663" y="4924425"/>
          <p14:tracePt t="133298" x="6181725" y="4943475"/>
          <p14:tracePt t="133315" x="6172200" y="4951413"/>
          <p14:tracePt t="133321" x="6162675" y="4960938"/>
          <p14:tracePt t="133337" x="6153150" y="4960938"/>
          <p14:tracePt t="133345" x="6145213" y="4970463"/>
          <p14:tracePt t="133361" x="6135688" y="4970463"/>
          <p14:tracePt t="133385" x="6126163" y="4979988"/>
          <p14:tracePt t="133521" x="6126163" y="4987925"/>
          <p14:tracePt t="133533" x="6116638" y="4987925"/>
          <p14:tracePt t="133541" x="6108700" y="4997450"/>
          <p14:tracePt t="133554" x="6099175" y="4997450"/>
          <p14:tracePt t="133563" x="6089650" y="5006975"/>
          <p14:tracePt t="133793" x="6089650" y="5024438"/>
          <p14:tracePt t="133833" x="6089650" y="5033963"/>
          <p14:tracePt t="134370" x="6089650" y="5043488"/>
          <p14:tracePt t="134588" x="6089650" y="5053013"/>
          <p14:tracePt t="134597" x="6089650" y="5060950"/>
          <p14:tracePt t="134606" x="6153150" y="5070475"/>
          <p14:tracePt t="134613" x="6245225" y="5089525"/>
          <p14:tracePt t="134617" x="6362700" y="5133975"/>
          <p14:tracePt t="134625" x="6399213" y="5143500"/>
          <p14:tracePt t="134633" x="6481763" y="5170488"/>
          <p14:tracePt t="134641" x="6527800" y="5189538"/>
          <p14:tracePt t="134651" x="6573838" y="5216525"/>
          <p14:tracePt t="134657" x="6591300" y="5226050"/>
          <p14:tracePt t="134674" x="6600825" y="5233988"/>
          <p14:tracePt t="134682" x="6610350" y="5233988"/>
          <p14:tracePt t="134689" x="6610350" y="5243513"/>
          <p14:tracePt t="134721" x="6610350" y="5253038"/>
          <p14:tracePt t="134754" x="6610350" y="5270500"/>
          <p14:tracePt t="134762" x="6600825" y="5280025"/>
          <p14:tracePt t="134769" x="6581775" y="5299075"/>
          <p14:tracePt t="134785" x="6564313" y="5307013"/>
          <p14:tracePt t="134793" x="6527800" y="5326063"/>
          <p14:tracePt t="134801" x="6527800" y="5335588"/>
          <p14:tracePt t="134809" x="6500813" y="5343525"/>
          <p14:tracePt t="134817" x="6481763" y="5343525"/>
          <p14:tracePt t="134825" x="6454775" y="5343525"/>
          <p14:tracePt t="134834" x="6435725" y="5353050"/>
          <p14:tracePt t="134841" x="6391275" y="5353050"/>
          <p14:tracePt t="134849" x="6372225" y="5353050"/>
          <p14:tracePt t="134857" x="6335713" y="5353050"/>
          <p14:tracePt t="134865" x="6299200" y="5353050"/>
          <p14:tracePt t="134873" x="6272213" y="5353050"/>
          <p14:tracePt t="134883" x="6235700" y="5353050"/>
          <p14:tracePt t="134889" x="6208713" y="5353050"/>
          <p14:tracePt t="134898" x="6172200" y="5353050"/>
          <p14:tracePt t="134906" x="6135688" y="5353050"/>
          <p14:tracePt t="134915" x="6108700" y="5353050"/>
          <p14:tracePt t="134921" x="6072188" y="5353050"/>
          <p14:tracePt t="134929" x="6043613" y="5353050"/>
          <p14:tracePt t="134937" x="6026150" y="5353050"/>
          <p14:tracePt t="134945" x="5999163" y="5353050"/>
          <p14:tracePt t="134953" x="5980113" y="5353050"/>
          <p14:tracePt t="134961" x="5935663" y="5316538"/>
          <p14:tracePt t="134969" x="5907088" y="5307013"/>
          <p14:tracePt t="134977" x="5880100" y="5299075"/>
          <p14:tracePt t="134985" x="5843588" y="5280025"/>
          <p14:tracePt t="134993" x="5807075" y="5262563"/>
          <p14:tracePt t="135001" x="5789613" y="5253038"/>
          <p14:tracePt t="135009" x="5761038" y="5233988"/>
          <p14:tracePt t="135017" x="5743575" y="5216525"/>
          <p14:tracePt t="135025" x="5734050" y="5207000"/>
          <p14:tracePt t="135033" x="5724525" y="5197475"/>
          <p14:tracePt t="135041" x="5707063" y="5189538"/>
          <p14:tracePt t="135050" x="5697538" y="5180013"/>
          <p14:tracePt t="135067" x="5697538" y="5170488"/>
          <p14:tracePt t="135073" x="5688013" y="5153025"/>
          <p14:tracePt t="135082" x="5688013" y="5133975"/>
          <p14:tracePt t="135089" x="5688013" y="5126038"/>
          <p14:tracePt t="135098" x="5680075" y="5097463"/>
          <p14:tracePt t="135105" x="5680075" y="5080000"/>
          <p14:tracePt t="135115" x="5653088" y="5053013"/>
          <p14:tracePt t="135122" x="5643563" y="5033963"/>
          <p14:tracePt t="135129" x="5634038" y="5006975"/>
          <p14:tracePt t="135137" x="5634038" y="4960938"/>
          <p14:tracePt t="135145" x="5624513" y="4943475"/>
          <p14:tracePt t="135154" x="5607050" y="4914900"/>
          <p14:tracePt t="135161" x="5607050" y="4878388"/>
          <p14:tracePt t="135169" x="5597525" y="4851400"/>
          <p14:tracePt t="135177" x="5588000" y="4824413"/>
          <p14:tracePt t="135185" x="5588000" y="4778375"/>
          <p14:tracePt t="135194" x="5580063" y="4741863"/>
          <p14:tracePt t="135203" x="5580063" y="4697413"/>
          <p14:tracePt t="135209" x="5580063" y="4660900"/>
          <p14:tracePt t="135217" x="5580063" y="4605338"/>
          <p14:tracePt t="135225" x="5580063" y="4551363"/>
          <p14:tracePt t="135233" x="5580063" y="4459288"/>
          <p14:tracePt t="135241" x="5580063" y="4359275"/>
          <p14:tracePt t="135250" x="5580063" y="4232275"/>
          <p14:tracePt t="135257" x="5580063" y="4122738"/>
          <p14:tracePt t="135269" x="5580063" y="4013200"/>
          <p14:tracePt t="135273" x="5580063" y="3884613"/>
          <p14:tracePt t="135282" x="5580063" y="3775075"/>
          <p14:tracePt t="135289" x="5580063" y="3702050"/>
          <p14:tracePt t="135298" x="5580063" y="3575050"/>
          <p14:tracePt t="135305" x="5580063" y="3482975"/>
          <p14:tracePt t="135315" x="5580063" y="3375025"/>
          <p14:tracePt t="135321" x="5580063" y="3302000"/>
          <p14:tracePt t="135329" x="5580063" y="3228975"/>
          <p14:tracePt t="135337" x="5580063" y="3136900"/>
          <p14:tracePt t="135345" x="5580063" y="3063875"/>
          <p14:tracePt t="135353" x="5580063" y="3000375"/>
          <p14:tracePt t="135362" x="5580063" y="2946400"/>
          <p14:tracePt t="135369" x="5580063" y="2873375"/>
          <p14:tracePt t="135377" x="5580063" y="2817813"/>
          <p14:tracePt t="135385" x="5607050" y="2735263"/>
          <p14:tracePt t="135395" x="5634038" y="2635250"/>
          <p14:tracePt t="135403" x="5643563" y="2581275"/>
          <p14:tracePt t="135411" x="5670550" y="2517775"/>
          <p14:tracePt t="135418" x="5680075" y="2462213"/>
          <p14:tracePt t="135425" x="5707063" y="2398713"/>
          <p14:tracePt t="135433" x="5707063" y="2352675"/>
          <p14:tracePt t="135441" x="5724525" y="2316163"/>
          <p14:tracePt t="135450" x="5743575" y="2270125"/>
          <p14:tracePt t="135457" x="5753100" y="2225675"/>
          <p14:tracePt t="135465" x="5761038" y="2206625"/>
          <p14:tracePt t="135474" x="5761038" y="2179638"/>
          <p14:tracePt t="135485" x="5780088" y="2160588"/>
          <p14:tracePt t="135491" x="5789613" y="2152650"/>
          <p14:tracePt t="135506" x="5789613" y="2143125"/>
          <p14:tracePt t="135519" x="5789613" y="2133600"/>
          <p14:tracePt t="135522" x="5797550" y="2133600"/>
          <p14:tracePt t="135548" x="5807075" y="2125663"/>
          <p14:tracePt t="135650" x="5816600" y="2125663"/>
          <p14:tracePt t="135659" x="5834063" y="2125663"/>
          <p14:tracePt t="135667" x="5880100" y="2125663"/>
          <p14:tracePt t="135674" x="5916613" y="2125663"/>
          <p14:tracePt t="135683" x="5962650" y="2143125"/>
          <p14:tracePt t="135690" x="5980113" y="2152650"/>
          <p14:tracePt t="135699" x="6026150" y="2179638"/>
          <p14:tracePt t="135705" x="6043613" y="2197100"/>
          <p14:tracePt t="135717" x="6062663" y="2206625"/>
          <p14:tracePt t="135721" x="6080125" y="2225675"/>
          <p14:tracePt t="135729" x="6089650" y="2233613"/>
          <p14:tracePt t="135737" x="6099175" y="2252663"/>
          <p14:tracePt t="135745" x="6126163" y="2279650"/>
          <p14:tracePt t="135753" x="6135688" y="2298700"/>
          <p14:tracePt t="135761" x="6135688" y="2316163"/>
          <p14:tracePt t="135769" x="6145213" y="2325688"/>
          <p14:tracePt t="135777" x="6145213" y="2335213"/>
          <p14:tracePt t="135896" x="6145213" y="2343150"/>
          <p14:tracePt t="135915" x="6145213" y="2371725"/>
          <p14:tracePt t="135923" x="6145213" y="2379663"/>
          <p14:tracePt t="135937" x="6145213" y="2408238"/>
          <p14:tracePt t="135945" x="6145213" y="2416175"/>
          <p14:tracePt t="135953" x="6145213" y="2444750"/>
          <p14:tracePt t="135961" x="6145213" y="2462213"/>
          <p14:tracePt t="135969" x="6145213" y="2481263"/>
          <p14:tracePt t="135977" x="6145213" y="2508250"/>
          <p14:tracePt t="135985" x="6145213" y="2535238"/>
          <p14:tracePt t="135993" x="6145213" y="2544763"/>
          <p14:tracePt t="136001" x="6145213" y="2562225"/>
          <p14:tracePt t="136009" x="6145213" y="2589213"/>
          <p14:tracePt t="136017" x="6145213" y="2608263"/>
          <p14:tracePt t="136027" x="6145213" y="2654300"/>
          <p14:tracePt t="136036" x="6145213" y="2690813"/>
          <p14:tracePt t="136044" x="6145213" y="2717800"/>
          <p14:tracePt t="136051" x="6145213" y="2763838"/>
          <p14:tracePt t="136058" x="6145213" y="2817813"/>
          <p14:tracePt t="136066" x="6145213" y="2873375"/>
          <p14:tracePt t="136073" x="6145213" y="2927350"/>
          <p14:tracePt t="136083" x="6145213" y="2982913"/>
          <p14:tracePt t="136090" x="6145213" y="3036888"/>
          <p14:tracePt t="136103" x="6145213" y="3100388"/>
          <p14:tracePt t="136111" x="6145213" y="3155950"/>
          <p14:tracePt t="136120" x="6145213" y="3209925"/>
          <p14:tracePt t="136124" x="6145213" y="3265488"/>
          <p14:tracePt t="136130" x="6145213" y="3319463"/>
          <p14:tracePt t="136139" x="6145213" y="3402013"/>
          <p14:tracePt t="136145" x="6145213" y="3492500"/>
          <p14:tracePt t="136153" x="6145213" y="3584575"/>
          <p14:tracePt t="136161" x="6145213" y="3694113"/>
          <p14:tracePt t="136170" x="6145213" y="3767138"/>
          <p14:tracePt t="136177" x="6145213" y="3875088"/>
          <p14:tracePt t="136186" x="6145213" y="3967163"/>
          <p14:tracePt t="136193" x="6145213" y="4076700"/>
          <p14:tracePt t="136202" x="6145213" y="4130675"/>
          <p14:tracePt t="136209" x="6145213" y="4203700"/>
          <p14:tracePt t="136218" x="6145213" y="4268788"/>
          <p14:tracePt t="136225" x="6145213" y="4303713"/>
          <p14:tracePt t="136233" x="6145213" y="4332288"/>
          <p14:tracePt t="136241" x="6145213" y="4359275"/>
          <p14:tracePt t="136249" x="6145213" y="4368800"/>
          <p14:tracePt t="136269" x="6145213" y="4376738"/>
          <p14:tracePt t="136337" x="6145213" y="4395788"/>
          <p14:tracePt t="136345" x="6145213" y="4413250"/>
          <p14:tracePt t="136353" x="6145213" y="4422775"/>
          <p14:tracePt t="136361" x="6145213" y="4441825"/>
          <p14:tracePt t="136369" x="6145213" y="4449763"/>
          <p14:tracePt t="136377" x="6145213" y="4459288"/>
          <p14:tracePt t="136385" x="6145213" y="4486275"/>
          <p14:tracePt t="136393" x="6145213" y="4495800"/>
          <p14:tracePt t="136401" x="6145213" y="4522788"/>
          <p14:tracePt t="136410" x="6145213" y="4532313"/>
          <p14:tracePt t="136417" x="6145213" y="4541838"/>
          <p14:tracePt t="136433" x="6145213" y="4551363"/>
          <p14:tracePt t="137124" x="6145213" y="4559300"/>
          <p14:tracePt t="137129" x="6145213" y="4568825"/>
          <p14:tracePt t="137169" x="6145213" y="4578350"/>
          <p14:tracePt t="137421" x="6145213" y="4587875"/>
          <p14:tracePt t="137444" x="6145213" y="4605338"/>
          <p14:tracePt t="137458" x="6135688" y="4614863"/>
          <p14:tracePt t="137836" x="6126163" y="4624388"/>
          <p14:tracePt t="137845" x="6116638" y="4632325"/>
          <p14:tracePt t="137851" x="6116638" y="4641850"/>
          <p14:tracePt t="137865" x="6108700" y="4651375"/>
          <p14:tracePt t="137885" x="6108700" y="4660900"/>
          <p14:tracePt t="137893" x="6089650" y="4678363"/>
          <p14:tracePt t="137900" x="6080125" y="4678363"/>
          <p14:tracePt t="137916" x="6072188" y="4687888"/>
          <p14:tracePt t="137921" x="6072188" y="4697413"/>
          <p14:tracePt t="137931" x="6072188" y="4705350"/>
          <p14:tracePt t="137945" x="6062663" y="4714875"/>
          <p14:tracePt t="138093" x="6043613" y="4724400"/>
          <p14:tracePt t="138100" x="6035675" y="4732338"/>
          <p14:tracePt t="138106" x="6026150" y="4741863"/>
          <p14:tracePt t="138121" x="6016625" y="4741863"/>
          <p14:tracePt t="138138" x="6007100" y="4751388"/>
          <p14:tracePt t="138226" x="5999163" y="4760913"/>
          <p14:tracePt t="138242" x="5989638" y="4768850"/>
          <p14:tracePt t="138257" x="5980113" y="4778375"/>
          <p14:tracePt t="138275" x="5972175" y="4778375"/>
          <p14:tracePt t="138282" x="5962650" y="4778375"/>
          <p14:tracePt t="138291" x="5953125" y="4787900"/>
          <p14:tracePt t="138301" x="5926138" y="4787900"/>
          <p14:tracePt t="138306" x="5926138" y="4797425"/>
          <p14:tracePt t="138316" x="5880100" y="4814888"/>
          <p14:tracePt t="138329" x="5870575" y="4814888"/>
          <p14:tracePt t="138337" x="5843588" y="4824413"/>
          <p14:tracePt t="138345" x="5834063" y="4824413"/>
          <p14:tracePt t="138353" x="5816600" y="4833938"/>
          <p14:tracePt t="138361" x="5807075" y="4833938"/>
          <p14:tracePt t="138369" x="5797550" y="4833938"/>
          <p14:tracePt t="138377" x="5780088" y="4841875"/>
          <p14:tracePt t="138394" x="5770563" y="4841875"/>
          <p14:tracePt t="138401" x="5743575" y="4851400"/>
          <p14:tracePt t="138417" x="5724525" y="4860925"/>
          <p14:tracePt t="138425" x="5716588" y="4860925"/>
          <p14:tracePt t="138433" x="5697538" y="4860925"/>
          <p14:tracePt t="138441" x="5680075" y="4860925"/>
          <p14:tracePt t="138457" x="5670550" y="4860925"/>
          <p14:tracePt t="138467" x="5661025" y="4870450"/>
          <p14:tracePt t="138547" x="5643563" y="4870450"/>
          <p14:tracePt t="138556" x="5634038" y="4870450"/>
          <p14:tracePt t="138566" x="5624513" y="4870450"/>
          <p14:tracePt t="138581" x="5616575" y="4870450"/>
          <p14:tracePt t="138594" x="5597525" y="4870450"/>
          <p14:tracePt t="138619" x="5588000" y="4870450"/>
          <p14:tracePt t="138625" x="5580063" y="4870450"/>
          <p14:tracePt t="138641" x="5561013" y="4870450"/>
          <p14:tracePt t="138649" x="5551488" y="4870450"/>
          <p14:tracePt t="138730" x="5543550" y="4870450"/>
          <p14:tracePt t="138746" x="5524500" y="4878388"/>
          <p14:tracePt t="138754" x="5514975" y="4878388"/>
          <p14:tracePt t="138762" x="5461000" y="4878388"/>
          <p14:tracePt t="138769" x="5414963" y="4906963"/>
          <p14:tracePt t="138778" x="5368925" y="4914900"/>
          <p14:tracePt t="138786" x="5324475" y="4914900"/>
          <p14:tracePt t="138795" x="5287963" y="4914900"/>
          <p14:tracePt t="138801" x="5232400" y="4924425"/>
          <p14:tracePt t="138809" x="5178425" y="4924425"/>
          <p14:tracePt t="138817" x="5114925" y="4933950"/>
          <p14:tracePt t="138826" x="5078413" y="4933950"/>
          <p14:tracePt t="138833" x="5014913" y="4951413"/>
          <p14:tracePt t="138842" x="4995863" y="4960938"/>
          <p14:tracePt t="138849" x="4959350" y="4970463"/>
          <p14:tracePt t="138857" x="4932363" y="4970463"/>
          <p14:tracePt t="138867" x="4895850" y="4970463"/>
          <p14:tracePt t="138874" x="4868863" y="4970463"/>
          <p14:tracePt t="138883" x="4849813" y="4970463"/>
          <p14:tracePt t="138901" x="4822825" y="4970463"/>
          <p14:tracePt t="138905" x="4776788" y="4979988"/>
          <p14:tracePt t="138915" x="4749800" y="4987925"/>
          <p14:tracePt t="138921" x="4695825" y="4987925"/>
          <p14:tracePt t="138930" x="4667250" y="5006975"/>
          <p14:tracePt t="138937" x="4613275" y="5016500"/>
          <p14:tracePt t="138945" x="4567238" y="5016500"/>
          <p14:tracePt t="138953" x="4513263" y="5033963"/>
          <p14:tracePt t="138961" x="4440238" y="5033963"/>
          <p14:tracePt t="138969" x="4384675" y="5033963"/>
          <p14:tracePt t="138978" x="4311650" y="5033963"/>
          <p14:tracePt t="138985" x="4230688" y="5033963"/>
          <p14:tracePt t="138993" x="4138613" y="5033963"/>
          <p14:tracePt t="139001" x="4111625" y="5033963"/>
          <p14:tracePt t="139009" x="4057650" y="5033963"/>
          <p14:tracePt t="139017" x="4002088" y="5033963"/>
          <p14:tracePt t="139025" x="3956050" y="5033963"/>
          <p14:tracePt t="139033" x="3919538" y="5033963"/>
          <p14:tracePt t="139041" x="3883025" y="5033963"/>
          <p14:tracePt t="139049" x="3875088" y="5043488"/>
          <p14:tracePt t="139057" x="3846513" y="5043488"/>
          <p14:tracePt t="139065" x="3819525" y="5043488"/>
          <p14:tracePt t="139073" x="3802063" y="5053013"/>
          <p14:tracePt t="139082" x="3792538" y="5053013"/>
          <p14:tracePt t="139089" x="3775075" y="5060950"/>
          <p14:tracePt t="139099" x="3738563" y="5070475"/>
          <p14:tracePt t="139116" x="3719513" y="5070475"/>
          <p14:tracePt t="139121" x="3702050" y="5080000"/>
          <p14:tracePt t="139129" x="3683000" y="5089525"/>
          <p14:tracePt t="139138" x="3673475" y="5097463"/>
          <p14:tracePt t="139145" x="3646488" y="5106988"/>
          <p14:tracePt t="139153" x="3636963" y="5106988"/>
          <p14:tracePt t="139161" x="3629025" y="5116513"/>
          <p14:tracePt t="139170" x="3609975" y="5116513"/>
          <p14:tracePt t="139185" x="3592513" y="5126038"/>
          <p14:tracePt t="139193" x="3592513" y="5133975"/>
          <p14:tracePt t="139203" x="3582988" y="5143500"/>
          <p14:tracePt t="139218" x="3563938" y="5153025"/>
          <p14:tracePt t="139227" x="3556000" y="5160963"/>
          <p14:tracePt t="139242" x="3546475" y="5170488"/>
          <p14:tracePt t="139250" x="3536950" y="5170488"/>
          <p14:tracePt t="139258" x="3527425" y="5180013"/>
          <p14:tracePt t="139268" x="3527425" y="5189538"/>
          <p14:tracePt t="139289" x="3509963" y="5197475"/>
          <p14:tracePt t="139298" x="3500438" y="5207000"/>
          <p14:tracePt t="139315" x="3482975" y="5216525"/>
          <p14:tracePt t="139321" x="3473450" y="5226050"/>
          <p14:tracePt t="139329" x="3463925" y="5233988"/>
          <p14:tracePt t="139337" x="3455988" y="5233988"/>
          <p14:tracePt t="139345" x="3455988" y="5243513"/>
          <p14:tracePt t="139353" x="3436938" y="5253038"/>
          <p14:tracePt t="139361" x="3427413" y="5262563"/>
          <p14:tracePt t="139369" x="3419475" y="5270500"/>
          <p14:tracePt t="139385" x="3400425" y="5289550"/>
          <p14:tracePt t="139401" x="3390900" y="5299075"/>
          <p14:tracePt t="139409" x="3382963" y="5307013"/>
          <p14:tracePt t="139417" x="3373438" y="5307013"/>
          <p14:tracePt t="139425" x="3363913" y="5316538"/>
          <p14:tracePt t="139433" x="3354388" y="5326063"/>
          <p14:tracePt t="139441" x="3346450" y="5326063"/>
          <p14:tracePt t="139449" x="3317875" y="5335588"/>
          <p14:tracePt t="139457" x="3309938" y="5343525"/>
          <p14:tracePt t="139466" x="3300413" y="5353050"/>
          <p14:tracePt t="139474" x="3281363" y="5362575"/>
          <p14:tracePt t="139482" x="3263900" y="5362575"/>
          <p14:tracePt t="139489" x="3263900" y="5372100"/>
          <p14:tracePt t="139498" x="3244850" y="5372100"/>
          <p14:tracePt t="139505" x="3227388" y="5389563"/>
          <p14:tracePt t="139521" x="3217863" y="5399088"/>
          <p14:tracePt t="139537" x="3200400" y="5399088"/>
          <p14:tracePt t="139546" x="3190875" y="5399088"/>
          <p14:tracePt t="139553" x="3181350" y="5408613"/>
          <p14:tracePt t="139562" x="3171825" y="5416550"/>
          <p14:tracePt t="139569" x="3171825" y="5426075"/>
          <p14:tracePt t="139577" x="3163888" y="5435600"/>
          <p14:tracePt t="139585" x="3154363" y="5445125"/>
          <p14:tracePt t="139593" x="3144838" y="5462588"/>
          <p14:tracePt t="139601" x="3136900" y="5481638"/>
          <p14:tracePt t="139617" x="3127375" y="5499100"/>
          <p14:tracePt t="139625" x="3127375" y="5508625"/>
          <p14:tracePt t="139641" x="3127375" y="5518150"/>
          <p14:tracePt t="139649" x="3117850" y="5526088"/>
          <p14:tracePt t="139746" x="3108325" y="5535613"/>
          <p14:tracePt t="139753" x="3108325" y="5545138"/>
          <p14:tracePt t="139761" x="3108325" y="5554663"/>
          <p14:tracePt t="139810" x="3127375" y="5562600"/>
          <p14:tracePt t="139833" x="3136900" y="5562600"/>
          <p14:tracePt t="139866" x="3144838" y="5562600"/>
          <p14:tracePt t="139988" x="3154363" y="5562600"/>
          <p14:tracePt t="140023" x="3154363" y="5581650"/>
          <p14:tracePt t="140031" x="3163888" y="5599113"/>
          <p14:tracePt t="140035" x="3163888" y="5608638"/>
          <p14:tracePt t="140041" x="3181350" y="5626100"/>
          <p14:tracePt t="140049" x="3181350" y="5635625"/>
          <p14:tracePt t="140058" x="3190875" y="5654675"/>
          <p14:tracePt t="140066" x="3217863" y="5699125"/>
          <p14:tracePt t="140073" x="3236913" y="5727700"/>
          <p14:tracePt t="140081" x="3254375" y="5745163"/>
          <p14:tracePt t="140089" x="3263900" y="5754688"/>
          <p14:tracePt t="140098" x="3273425" y="5754688"/>
          <p14:tracePt t="140105" x="3273425" y="5764213"/>
          <p14:tracePt t="140116" x="3290888" y="5764213"/>
          <p14:tracePt t="140132" x="3309938" y="5781675"/>
          <p14:tracePt t="140137" x="3317875" y="5781675"/>
          <p14:tracePt t="140154" x="3327400" y="5781675"/>
          <p14:tracePt t="140161" x="3336925" y="5791200"/>
          <p14:tracePt t="140170" x="3354388" y="5791200"/>
          <p14:tracePt t="140177" x="3363913" y="5791200"/>
          <p14:tracePt t="140193" x="3373438" y="5791200"/>
          <p14:tracePt t="140209" x="3390900" y="5791200"/>
          <p14:tracePt t="140217" x="3409950" y="5791200"/>
          <p14:tracePt t="140227" x="3419475" y="5791200"/>
          <p14:tracePt t="140235" x="3427413" y="5791200"/>
          <p14:tracePt t="140241" x="3446463" y="5791200"/>
          <p14:tracePt t="140270" x="3455988" y="5791200"/>
          <p14:tracePt t="140273" x="3473450" y="5791200"/>
          <p14:tracePt t="140287" x="3482975" y="5791200"/>
          <p14:tracePt t="140292" x="3490913" y="5791200"/>
          <p14:tracePt t="140300" x="3500438" y="5791200"/>
          <p14:tracePt t="140317" x="3519488" y="5791200"/>
          <p14:tracePt t="140337" x="3527425" y="5791200"/>
          <p14:tracePt t="140353" x="3536950" y="5791200"/>
          <p14:tracePt t="140378" x="3556000" y="5791200"/>
          <p14:tracePt t="140524" x="3563938" y="5791200"/>
          <p14:tracePt t="140539" x="3573463" y="5791200"/>
          <p14:tracePt t="140554" x="3592513" y="5791200"/>
          <p14:tracePt t="140562" x="3600450" y="5800725"/>
          <p14:tracePt t="140569" x="3609975" y="5808663"/>
          <p14:tracePt t="140577" x="3646488" y="5837238"/>
          <p14:tracePt t="140585" x="3665538" y="5845175"/>
          <p14:tracePt t="140593" x="3702050" y="5854700"/>
          <p14:tracePt t="140601" x="3775075" y="5891213"/>
          <p14:tracePt t="140610" x="3810000" y="5900738"/>
          <p14:tracePt t="140617" x="3875088" y="5910263"/>
          <p14:tracePt t="140625" x="3965575" y="5937250"/>
          <p14:tracePt t="140633" x="4048125" y="5954713"/>
          <p14:tracePt t="140641" x="4138613" y="5964238"/>
          <p14:tracePt t="140649" x="4211638" y="5983288"/>
          <p14:tracePt t="140657" x="4275138" y="6000750"/>
          <p14:tracePt t="140665" x="4357688" y="6046788"/>
          <p14:tracePt t="140673" x="4440238" y="6073775"/>
          <p14:tracePt t="140681" x="4513263" y="6083300"/>
          <p14:tracePt t="140689" x="4567238" y="6083300"/>
          <p14:tracePt t="140698" x="4630738" y="6091238"/>
          <p14:tracePt t="140705" x="4659313" y="6100763"/>
          <p14:tracePt t="140715" x="4686300" y="6100763"/>
          <p14:tracePt t="140721" x="4695825" y="6100763"/>
          <p14:tracePt t="140729" x="4703763" y="6100763"/>
          <p14:tracePt t="140745" x="4722813" y="6100763"/>
          <p14:tracePt t="140964" x="4740275" y="6100763"/>
          <p14:tracePt t="140972" x="4767263" y="6100763"/>
          <p14:tracePt t="140979" x="4795838" y="6127750"/>
          <p14:tracePt t="140987" x="4832350" y="6127750"/>
          <p14:tracePt t="140994" x="4859338" y="6137275"/>
          <p14:tracePt t="141002" x="4886325" y="6137275"/>
          <p14:tracePt t="141010" x="4941888" y="6146800"/>
          <p14:tracePt t="141019" x="5041900" y="6192838"/>
          <p14:tracePt t="141026" x="5151438" y="6200775"/>
          <p14:tracePt t="141034" x="5287963" y="6229350"/>
          <p14:tracePt t="141042" x="5414963" y="6273800"/>
          <p14:tracePt t="141051" x="5514975" y="6302375"/>
          <p14:tracePt t="141058" x="5643563" y="6346825"/>
          <p14:tracePt t="141066" x="5734050" y="6346825"/>
          <p14:tracePt t="141074" x="5853113" y="6375400"/>
          <p14:tracePt t="141083" x="5926138" y="6419850"/>
          <p14:tracePt t="141090" x="5989638" y="6429375"/>
          <p14:tracePt t="141099" x="6026150" y="6429375"/>
          <p14:tracePt t="141105" x="6089650" y="6438900"/>
          <p14:tracePt t="141122" x="6099175" y="6438900"/>
          <p14:tracePt t="141132" x="6116638" y="6438900"/>
          <p14:tracePt t="141146" x="6126163" y="6438900"/>
          <p14:tracePt t="141162" x="6135688" y="6438900"/>
          <p14:tracePt t="141170" x="6145213" y="6438900"/>
          <p14:tracePt t="141186" x="6162675" y="6438900"/>
          <p14:tracePt t="141458" x="6181725" y="6438900"/>
          <p14:tracePt t="141465" x="6199188" y="6419850"/>
          <p14:tracePt t="141473" x="6218238" y="6411913"/>
          <p14:tracePt t="141481" x="6254750" y="6411913"/>
          <p14:tracePt t="141489" x="6254750" y="6402388"/>
          <p14:tracePt t="141499" x="6262688" y="6392863"/>
          <p14:tracePt t="141505" x="6272213" y="6392863"/>
          <p14:tracePt t="141516" x="6291263" y="6375400"/>
          <p14:tracePt t="141521" x="6299200" y="6375400"/>
          <p14:tracePt t="141531" x="6308725" y="6375400"/>
          <p14:tracePt t="141537" x="6318250" y="6365875"/>
          <p14:tracePt t="141545" x="6326188" y="6356350"/>
          <p14:tracePt t="141553" x="6335713" y="6356350"/>
          <p14:tracePt t="141561" x="6345238" y="6346825"/>
          <p14:tracePt t="141569" x="6354763" y="6338888"/>
          <p14:tracePt t="141577" x="6372225" y="6329363"/>
          <p14:tracePt t="141585" x="6391275" y="6329363"/>
          <p14:tracePt t="141593" x="6399213" y="6319838"/>
          <p14:tracePt t="141601" x="6408738" y="6310313"/>
          <p14:tracePt t="141633" x="6427788" y="6310313"/>
          <p14:tracePt t="141665" x="6435725" y="6283325"/>
          <p14:tracePt t="141777" x="6454775" y="6283325"/>
          <p14:tracePt t="141793" x="6464300" y="6283325"/>
          <p14:tracePt t="141801" x="6472238" y="6273800"/>
          <p14:tracePt t="141810" x="6481763" y="6265863"/>
          <p14:tracePt t="141825" x="6491288" y="6256338"/>
          <p14:tracePt t="141833" x="6491288" y="6246813"/>
          <p14:tracePt t="141841" x="6500813" y="6237288"/>
          <p14:tracePt t="141849" x="6508750" y="6237288"/>
          <p14:tracePt t="141857" x="6518275" y="6237288"/>
          <p14:tracePt t="141865" x="6537325" y="6219825"/>
          <p14:tracePt t="141873" x="6545263" y="6219825"/>
          <p14:tracePt t="141884" x="6564313" y="6210300"/>
          <p14:tracePt t="141890" x="6573838" y="6200775"/>
          <p14:tracePt t="141908" x="6591300" y="6173788"/>
          <p14:tracePt t="141922" x="6600825" y="6164263"/>
          <p14:tracePt t="141931" x="6610350" y="6156325"/>
          <p14:tracePt t="141937" x="6627813" y="6146800"/>
          <p14:tracePt t="141977" x="6627813" y="6137275"/>
          <p14:tracePt t="142001" x="6637338" y="6127750"/>
          <p14:tracePt t="142237" x="6637338" y="6119813"/>
          <p14:tracePt t="142244" x="6637338" y="6100763"/>
          <p14:tracePt t="142253" x="6637338" y="6091238"/>
          <p14:tracePt t="142258" x="6637338" y="6083300"/>
          <p14:tracePt t="142273" x="6637338" y="6073775"/>
          <p14:tracePt t="142289" x="6637338" y="6064250"/>
          <p14:tracePt t="142305" x="6637338" y="6054725"/>
          <p14:tracePt t="142604" x="6637338" y="6046788"/>
          <p14:tracePt t="142642" x="6637338" y="6037263"/>
          <p14:tracePt t="142772" x="6637338" y="6018213"/>
          <p14:tracePt t="142794" x="6637338" y="6010275"/>
          <p14:tracePt t="143631" x="6627813" y="6000750"/>
          <p14:tracePt t="143659" x="6618288" y="6000750"/>
          <p14:tracePt t="143741" x="6610350" y="5991225"/>
          <p14:tracePt t="143858" x="6600825" y="5991225"/>
          <p14:tracePt t="143898" x="6591300" y="5991225"/>
          <p14:tracePt t="143914" x="6581775" y="5991225"/>
          <p14:tracePt t="143930" x="6564313" y="6010275"/>
          <p14:tracePt t="143946" x="6545263" y="6018213"/>
          <p14:tracePt t="144145" x="6537325" y="6018213"/>
          <p14:tracePt t="144153" x="6518275" y="6018213"/>
          <p14:tracePt t="144161" x="6508750" y="6027738"/>
          <p14:tracePt t="144469" x="6508750" y="6018213"/>
          <p14:tracePt t="144797" x="6508750" y="6027738"/>
          <p14:tracePt t="144818" x="6508750" y="6037263"/>
          <p14:tracePt t="145971" x="6500813" y="6046788"/>
          <p14:tracePt t="145980" x="6491288" y="6054725"/>
          <p14:tracePt t="145990" x="6481763" y="6064250"/>
          <p14:tracePt t="145994" x="6464300" y="6073775"/>
          <p14:tracePt t="147195" x="6454775" y="6073775"/>
          <p14:tracePt t="147227" x="6435725" y="6073775"/>
          <p14:tracePt t="147540" x="6427788" y="6073775"/>
          <p14:tracePt t="147549" x="6418263" y="6073775"/>
          <p14:tracePt t="147555" x="6408738" y="6073775"/>
          <p14:tracePt t="147563" x="6399213" y="6073775"/>
          <p14:tracePt t="147569" x="6391275" y="6073775"/>
          <p14:tracePt t="147585" x="6381750" y="6073775"/>
          <p14:tracePt t="147593" x="6362700" y="6073775"/>
          <p14:tracePt t="147601" x="6354763" y="6073775"/>
          <p14:tracePt t="147610" x="6335713" y="6073775"/>
          <p14:tracePt t="147617" x="6318250" y="6073775"/>
          <p14:tracePt t="147626" x="6299200" y="6073775"/>
          <p14:tracePt t="147633" x="6272213" y="6073775"/>
          <p14:tracePt t="147641" x="6254750" y="6073775"/>
          <p14:tracePt t="147649" x="6208713" y="6073775"/>
          <p14:tracePt t="147657" x="6199188" y="6073775"/>
          <p14:tracePt t="147665" x="6153150" y="6073775"/>
          <p14:tracePt t="147673" x="6053138" y="6073775"/>
          <p14:tracePt t="147681" x="5935663" y="6027738"/>
          <p14:tracePt t="147689" x="5807075" y="6000750"/>
          <p14:tracePt t="147698" x="5670550" y="5937250"/>
          <p14:tracePt t="147705" x="5507038" y="5891213"/>
          <p14:tracePt t="147714" x="5360988" y="5873750"/>
          <p14:tracePt t="147721" x="5168900" y="5818188"/>
          <p14:tracePt t="147731" x="4968875" y="5800725"/>
          <p14:tracePt t="147737" x="4730750" y="5727700"/>
          <p14:tracePt t="147748" x="4549775" y="5681663"/>
          <p14:tracePt t="147753" x="4330700" y="5618163"/>
          <p14:tracePt t="147761" x="4184650" y="5572125"/>
          <p14:tracePt t="147769" x="4048125" y="5545138"/>
          <p14:tracePt t="147777" x="3965575" y="5499100"/>
          <p14:tracePt t="147785" x="3892550" y="5489575"/>
          <p14:tracePt t="147793" x="3846513" y="5481638"/>
          <p14:tracePt t="147801" x="3838575" y="5481638"/>
          <p14:tracePt t="147810" x="3792538" y="5481638"/>
          <p14:tracePt t="147819" x="3765550" y="5481638"/>
          <p14:tracePt t="147834" x="3738563" y="5481638"/>
          <p14:tracePt t="147843" x="3709988" y="5481638"/>
          <p14:tracePt t="147849" x="3683000" y="5445125"/>
          <p14:tracePt t="147858" x="3665538" y="5435600"/>
          <p14:tracePt t="147865" x="3646488" y="5435600"/>
          <p14:tracePt t="147874" x="3629025" y="5435600"/>
          <p14:tracePt t="147882" x="3600450" y="5435600"/>
          <p14:tracePt t="147889" x="3582988" y="5426075"/>
          <p14:tracePt t="147897" x="3563938" y="5416550"/>
          <p14:tracePt t="147905" x="3527425" y="5416550"/>
          <p14:tracePt t="147914" x="3519488" y="5416550"/>
          <p14:tracePt t="147931" x="3509963" y="5416550"/>
          <p14:tracePt t="147937" x="3482975" y="5416550"/>
          <p14:tracePt t="147955" x="3473450" y="5416550"/>
          <p14:tracePt t="148208" x="3463925" y="5416550"/>
          <p14:tracePt t="148884" x="3446463" y="5416550"/>
          <p14:tracePt t="149207" x="3436938" y="5416550"/>
          <p14:tracePt t="149227" x="3427413" y="5416550"/>
          <p14:tracePt t="149617" x="3436938" y="5416550"/>
          <p14:tracePt t="149633" x="3446463" y="5416550"/>
          <p14:tracePt t="149650" x="3463925" y="5416550"/>
          <p14:tracePt t="149659" x="3482975" y="5416550"/>
          <p14:tracePt t="149667" x="3490913" y="5416550"/>
          <p14:tracePt t="149675" x="3509963" y="5416550"/>
          <p14:tracePt t="149693" x="3519488" y="5416550"/>
          <p14:tracePt t="149703" x="3546475" y="5416550"/>
          <p14:tracePt t="149705" x="3563938" y="5416550"/>
          <p14:tracePt t="149715" x="3592513" y="5416550"/>
          <p14:tracePt t="149721" x="3609975" y="5416550"/>
          <p14:tracePt t="149731" x="3646488" y="5416550"/>
          <p14:tracePt t="149737" x="3656013" y="5416550"/>
          <p14:tracePt t="149748" x="3692525" y="5416550"/>
          <p14:tracePt t="149753" x="3702050" y="5416550"/>
          <p14:tracePt t="149769" x="3709988" y="5416550"/>
          <p14:tracePt t="149836" x="3719513" y="5408613"/>
          <p14:tracePt t="149846" x="3719513" y="5399088"/>
          <p14:tracePt t="149865" x="3729038" y="5389563"/>
          <p14:tracePt t="149897" x="3738563" y="5389563"/>
          <p14:tracePt t="150084" x="3746500" y="5380038"/>
          <p14:tracePt t="150299" x="3746500" y="5372100"/>
          <p14:tracePt t="150539" x="3746500" y="5362575"/>
          <p14:tracePt t="150551" x="3756025" y="5353050"/>
          <p14:tracePt t="150555" x="3756025" y="5343525"/>
          <p14:tracePt t="150579" x="3765550" y="5343525"/>
          <p14:tracePt t="150593" x="3783013" y="5326063"/>
          <p14:tracePt t="150610" x="3792538" y="5316538"/>
          <p14:tracePt t="150626" x="3810000" y="5307013"/>
          <p14:tracePt t="150633" x="3829050" y="5299075"/>
          <p14:tracePt t="150641" x="3856038" y="5280025"/>
          <p14:tracePt t="150650" x="3902075" y="5253038"/>
          <p14:tracePt t="150659" x="3948113" y="5243513"/>
          <p14:tracePt t="150667" x="4011613" y="5207000"/>
          <p14:tracePt t="150673" x="4121150" y="5180013"/>
          <p14:tracePt t="150681" x="4202113" y="5133975"/>
          <p14:tracePt t="150689" x="4294188" y="5126038"/>
          <p14:tracePt t="150698" x="4413250" y="5080000"/>
          <p14:tracePt t="150705" x="4521200" y="5053013"/>
          <p14:tracePt t="150714" x="4622800" y="5024438"/>
          <p14:tracePt t="150721" x="4703763" y="4997450"/>
          <p14:tracePt t="150730" x="4813300" y="4970463"/>
          <p14:tracePt t="150737" x="4895850" y="4943475"/>
          <p14:tracePt t="150748" x="4986338" y="4914900"/>
          <p14:tracePt t="150754" x="5068888" y="4906963"/>
          <p14:tracePt t="150761" x="5122863" y="4878388"/>
          <p14:tracePt t="150769" x="5159375" y="4870450"/>
          <p14:tracePt t="150778" x="5195888" y="4860925"/>
          <p14:tracePt t="150785" x="5241925" y="4851400"/>
          <p14:tracePt t="150794" x="5251450" y="4851400"/>
          <p14:tracePt t="150801" x="5268913" y="4833938"/>
          <p14:tracePt t="150810" x="5268913" y="4824413"/>
          <p14:tracePt t="150817" x="5287963" y="4814888"/>
          <p14:tracePt t="150833" x="5305425" y="4805363"/>
          <p14:tracePt t="150849" x="5314950" y="4805363"/>
          <p14:tracePt t="150930" x="5334000" y="4778375"/>
          <p14:tracePt t="151095" x="5334000" y="4797425"/>
          <p14:tracePt t="151102" x="5324475" y="4805363"/>
          <p14:tracePt t="151108" x="5314950" y="4805363"/>
          <p14:tracePt t="151118" x="5305425" y="4814888"/>
          <p14:tracePt t="151132" x="5297488" y="4824413"/>
          <p14:tracePt t="151331" x="5287963" y="4833938"/>
          <p14:tracePt t="151348" x="5287963" y="4851400"/>
          <p14:tracePt t="151356" x="5287963" y="4870450"/>
          <p14:tracePt t="151365" x="5287963" y="4878388"/>
          <p14:tracePt t="151371" x="5287963" y="4887913"/>
          <p14:tracePt t="151378" x="5287963" y="4906963"/>
          <p14:tracePt t="151393" x="5287963" y="4914900"/>
          <p14:tracePt t="151410" x="5287963" y="4933950"/>
          <p14:tracePt t="151425" x="5287963" y="4943475"/>
          <p14:tracePt t="151434" x="5287963" y="4960938"/>
          <p14:tracePt t="151441" x="5287963" y="4979988"/>
          <p14:tracePt t="151449" x="5287963" y="4987925"/>
          <p14:tracePt t="151457" x="5287963" y="5033963"/>
          <p14:tracePt t="151465" x="5287963" y="5070475"/>
          <p14:tracePt t="151473" x="5287963" y="5143500"/>
          <p14:tracePt t="151482" x="5287963" y="5197475"/>
          <p14:tracePt t="151489" x="5287963" y="5253038"/>
          <p14:tracePt t="151498" x="5287963" y="5335588"/>
          <p14:tracePt t="151506" x="5287963" y="5408613"/>
          <p14:tracePt t="151515" x="5287963" y="5462588"/>
          <p14:tracePt t="151521" x="5287963" y="5499100"/>
          <p14:tracePt t="151531" x="5305425" y="5562600"/>
          <p14:tracePt t="151537" x="5314950" y="5599113"/>
          <p14:tracePt t="151547" x="5341938" y="5635625"/>
          <p14:tracePt t="151588" x="5351463" y="5635625"/>
          <p14:tracePt t="151596" x="5360988" y="5635625"/>
          <p14:tracePt t="151603" x="5387975" y="5635625"/>
          <p14:tracePt t="151610" x="5397500" y="5626100"/>
          <p14:tracePt t="151618" x="5405438" y="5608638"/>
          <p14:tracePt t="151626" x="5414963" y="5589588"/>
          <p14:tracePt t="151641" x="5414963" y="5581650"/>
          <p14:tracePt t="151898" x="5414963" y="5572125"/>
          <p14:tracePt t="151922" x="5424488" y="5572125"/>
          <p14:tracePt t="151930" x="5441950" y="5562600"/>
          <p14:tracePt t="151939" x="5497513" y="5562600"/>
          <p14:tracePt t="151946" x="5543550" y="5554663"/>
          <p14:tracePt t="151953" x="5580063" y="5554663"/>
          <p14:tracePt t="151961" x="5624513" y="5554663"/>
          <p14:tracePt t="151969" x="5653088" y="5554663"/>
          <p14:tracePt t="151978" x="5707063" y="5554663"/>
          <p14:tracePt t="151986" x="5761038" y="5554663"/>
          <p14:tracePt t="151993" x="5807075" y="5554663"/>
          <p14:tracePt t="152001" x="5862638" y="5554663"/>
          <p14:tracePt t="152009" x="5889625" y="5554663"/>
          <p14:tracePt t="152017" x="5907088" y="5554663"/>
          <p14:tracePt t="152025" x="5916613" y="5554663"/>
          <p14:tracePt t="152033" x="5926138" y="5554663"/>
          <p14:tracePt t="152049" x="5935663" y="5554663"/>
          <p14:tracePt t="152132" x="5935663" y="5562600"/>
          <p14:tracePt t="152144" x="5935663" y="5572125"/>
          <p14:tracePt t="152148" x="5935663" y="5581650"/>
          <p14:tracePt t="152162" x="5935663" y="5589588"/>
          <p14:tracePt t="152171" x="5935663" y="5599113"/>
          <p14:tracePt t="152177" x="5935663" y="5608638"/>
          <p14:tracePt t="152186" x="5935663" y="5618163"/>
          <p14:tracePt t="152193" x="5926138" y="5626100"/>
          <p14:tracePt t="152201" x="5916613" y="5645150"/>
          <p14:tracePt t="152209" x="5907088" y="5654675"/>
          <p14:tracePt t="152217" x="5899150" y="5672138"/>
          <p14:tracePt t="152234" x="5889625" y="5691188"/>
          <p14:tracePt t="152241" x="5880100" y="5708650"/>
          <p14:tracePt t="152249" x="5880100" y="5718175"/>
          <p14:tracePt t="152260" x="5880100" y="5735638"/>
          <p14:tracePt t="152278" x="5862638" y="5754688"/>
          <p14:tracePt t="152428" x="5862638" y="5764213"/>
          <p14:tracePt t="152451" x="5862638" y="5772150"/>
          <p14:tracePt t="152468" x="5862638" y="5781675"/>
          <p14:tracePt t="152475" x="5862638" y="5800725"/>
          <p14:tracePt t="152482" x="5862638" y="5808663"/>
          <p14:tracePt t="152499" x="5862638" y="5818188"/>
          <p14:tracePt t="152505" x="5853113" y="5827713"/>
          <p14:tracePt t="152530" x="5853113" y="5837238"/>
          <p14:tracePt t="152537" x="5843588" y="5854700"/>
          <p14:tracePt t="152756" x="5843588" y="5864225"/>
          <p14:tracePt t="152769" x="5834063" y="5873750"/>
          <p14:tracePt t="152780" x="5826125" y="5873750"/>
          <p14:tracePt t="152794" x="5816600" y="5881688"/>
          <p14:tracePt t="153131" x="5807075" y="5891213"/>
          <p14:tracePt t="153158" x="5789613" y="5891213"/>
          <p14:tracePt t="153180" x="5770563" y="5900738"/>
          <p14:tracePt t="153194" x="5761038" y="5900738"/>
          <p14:tracePt t="153202" x="5753100" y="5900738"/>
          <p14:tracePt t="153209" x="5743575" y="5910263"/>
          <p14:tracePt t="153242" x="5734050" y="5918200"/>
          <p14:tracePt t="153265" x="5724525" y="5927725"/>
          <p14:tracePt t="153457" x="5724525" y="5937250"/>
          <p14:tracePt t="153465" x="5716588" y="5937250"/>
          <p14:tracePt t="153474" x="5707063" y="5937250"/>
          <p14:tracePt t="153643" x="5697538" y="5937250"/>
          <p14:tracePt t="153778" x="5697538" y="5927725"/>
          <p14:tracePt t="153793" x="5697538" y="5918200"/>
          <p14:tracePt t="154127" x="5688013" y="5910263"/>
          <p14:tracePt t="154195" x="5680075" y="5910263"/>
          <p14:tracePt t="154219" x="5661025" y="5927725"/>
          <p14:tracePt t="154427" x="5653088" y="5946775"/>
          <p14:tracePt t="154443" x="5653088" y="5964238"/>
          <p14:tracePt t="154456" x="5653088" y="5973763"/>
          <p14:tracePt t="154458" x="5643563" y="5983288"/>
          <p14:tracePt t="156506" x="5643563" y="5991225"/>
          <p14:tracePt t="156518" x="5634038" y="5991225"/>
          <p14:tracePt t="156530" x="5624513" y="6000750"/>
          <p14:tracePt t="156768" x="5616575" y="6000750"/>
          <p14:tracePt t="156908" x="5607050" y="6000750"/>
          <p14:tracePt t="157082" x="5597525" y="6000750"/>
          <p14:tracePt t="157090" x="5597525" y="5991225"/>
          <p14:tracePt t="157098" x="5588000" y="5983288"/>
          <p14:tracePt t="157106" x="5588000" y="5973763"/>
          <p14:tracePt t="157146" x="5580063" y="5964238"/>
          <p14:tracePt t="157203" x="5580063" y="5946775"/>
          <p14:tracePt t="157209" x="5570538" y="5946775"/>
          <p14:tracePt t="157217" x="5570538" y="5937250"/>
          <p14:tracePt t="157233" x="5570538" y="5927725"/>
          <p14:tracePt t="157249" x="5570538" y="5910263"/>
          <p14:tracePt t="157257" x="5570538" y="5900738"/>
          <p14:tracePt t="157274" x="5561013" y="5891213"/>
          <p14:tracePt t="157290" x="5543550" y="5873750"/>
          <p14:tracePt t="157306" x="5534025" y="5873750"/>
          <p14:tracePt t="157322" x="5524500" y="5864225"/>
          <p14:tracePt t="157334" x="5524500" y="5854700"/>
          <p14:tracePt t="157338" x="5514975" y="5845175"/>
          <p14:tracePt t="157354" x="5497513" y="5818188"/>
          <p14:tracePt t="157366" x="5487988" y="5808663"/>
          <p14:tracePt t="157370" x="5478463" y="5800725"/>
          <p14:tracePt t="157380" x="5461000" y="5781675"/>
          <p14:tracePt t="157386" x="5441950" y="5764213"/>
          <p14:tracePt t="157394" x="5434013" y="5764213"/>
          <p14:tracePt t="157410" x="5414963" y="5745163"/>
          <p14:tracePt t="157417" x="5405438" y="5735638"/>
          <p14:tracePt t="157425" x="5387975" y="5718175"/>
          <p14:tracePt t="157433" x="5368925" y="5699125"/>
          <p14:tracePt t="157441" x="5360988" y="5691188"/>
          <p14:tracePt t="157449" x="5360988" y="5681663"/>
          <p14:tracePt t="157465" x="5351463" y="5672138"/>
          <p14:tracePt t="157505" x="5341938" y="5662613"/>
          <p14:tracePt t="157514" x="5334000" y="5662613"/>
          <p14:tracePt t="157529" x="5324475" y="5662613"/>
          <p14:tracePt t="157547" x="5314950" y="5662613"/>
          <p14:tracePt t="157646" x="5287963" y="5662613"/>
          <p14:tracePt t="157655" x="5287963" y="5672138"/>
          <p14:tracePt t="157662" x="5287963" y="5681663"/>
          <p14:tracePt t="157667" x="5287963" y="5691188"/>
          <p14:tracePt t="157674" x="5287963" y="5699125"/>
          <p14:tracePt t="157690" x="5287963" y="5727700"/>
          <p14:tracePt t="157713" x="5287963" y="5735638"/>
          <p14:tracePt t="157721" x="5287963" y="5754688"/>
          <p14:tracePt t="157746" x="5287963" y="5764213"/>
          <p14:tracePt t="157753" x="5287963" y="5772150"/>
          <p14:tracePt t="157769" x="5287963" y="5781675"/>
          <p14:tracePt t="157784" x="5287963" y="5791200"/>
          <p14:tracePt t="157786" x="5287963" y="5800725"/>
          <p14:tracePt t="157804" x="5287963" y="5818188"/>
          <p14:tracePt t="157816" x="5287963" y="5845175"/>
          <p14:tracePt t="157817" x="5287963" y="5854700"/>
          <p14:tracePt t="157834" x="5287963" y="5864225"/>
          <p14:tracePt t="157891" x="5297488" y="5864225"/>
          <p14:tracePt t="157913" x="5314950" y="5864225"/>
          <p14:tracePt t="157921" x="5324475" y="5864225"/>
          <p14:tracePt t="157929" x="5334000" y="5864225"/>
          <p14:tracePt t="157937" x="5341938" y="5864225"/>
          <p14:tracePt t="157946" x="5351463" y="5845175"/>
          <p14:tracePt t="157953" x="5351463" y="5837238"/>
          <p14:tracePt t="157964" x="5360988" y="5818188"/>
          <p14:tracePt t="157969" x="5368925" y="5800725"/>
          <p14:tracePt t="157985" x="5368925" y="5791200"/>
          <p14:tracePt t="158195" x="5378450" y="5781675"/>
          <p14:tracePt t="158208" x="5397500" y="5781675"/>
          <p14:tracePt t="158215" x="5441950" y="5808663"/>
          <p14:tracePt t="158220" x="5470525" y="5827713"/>
          <p14:tracePt t="158226" x="5507038" y="5837238"/>
          <p14:tracePt t="158233" x="5524500" y="5864225"/>
          <p14:tracePt t="158241" x="5551488" y="5873750"/>
          <p14:tracePt t="158249" x="5597525" y="5881688"/>
          <p14:tracePt t="158257" x="5616575" y="5881688"/>
          <p14:tracePt t="158268" x="5624513" y="5881688"/>
          <p14:tracePt t="158273" x="5643563" y="5881688"/>
          <p14:tracePt t="158281" x="5653088" y="5881688"/>
          <p14:tracePt t="158289" x="5661025" y="5881688"/>
          <p14:tracePt t="158297" x="5670550" y="5881688"/>
          <p14:tracePt t="158305" x="5688013" y="5881688"/>
          <p14:tracePt t="158314" x="5697538" y="5881688"/>
          <p14:tracePt t="158330" x="5707063" y="5881688"/>
          <p14:tracePt t="158353" x="5724525" y="5881688"/>
          <p14:tracePt t="158363" x="5734050" y="5881688"/>
          <p14:tracePt t="158369" x="5743575" y="5881688"/>
          <p14:tracePt t="158377" x="5753100" y="5881688"/>
          <p14:tracePt t="158393" x="5770563" y="5873750"/>
          <p14:tracePt t="158401" x="5780088" y="5873750"/>
          <p14:tracePt t="159913" x="5780088" y="5881688"/>
          <p14:tracePt t="159921" x="5770563" y="5881688"/>
          <p14:tracePt t="159937" x="5753100" y="5900738"/>
          <p14:tracePt t="159945" x="5734050" y="5910263"/>
          <p14:tracePt t="159953" x="5724525" y="5918200"/>
          <p14:tracePt t="159964" x="5707063" y="5937250"/>
          <p14:tracePt t="159969" x="5697538" y="5946775"/>
          <p14:tracePt t="159985" x="5688013" y="5954713"/>
          <p14:tracePt t="159993" x="5688013" y="5964238"/>
          <p14:tracePt t="160001" x="5670550" y="5973763"/>
          <p14:tracePt t="160041" x="5653088" y="5983288"/>
          <p14:tracePt t="160057" x="5643563" y="5991225"/>
          <p14:tracePt t="160089" x="5624513" y="5991225"/>
          <p14:tracePt t="160097" x="5616575" y="5991225"/>
          <p14:tracePt t="160105" x="5607050" y="5991225"/>
          <p14:tracePt t="160113" x="5588000" y="6010275"/>
          <p14:tracePt t="160138" x="5543550" y="6046788"/>
          <p14:tracePt t="160193" x="5534025" y="6054725"/>
          <p14:tracePt t="160202" x="5534025" y="6064250"/>
          <p14:tracePt t="160226" x="5524500" y="6064250"/>
          <p14:tracePt t="160297" x="5507038" y="6083300"/>
          <p14:tracePt t="160455" x="5497513" y="6083300"/>
          <p14:tracePt t="160469" x="5478463" y="6083300"/>
          <p14:tracePt t="160476" x="5470525" y="6073775"/>
          <p14:tracePt t="160481" x="5461000" y="6064250"/>
          <p14:tracePt t="160489" x="5434013" y="6037263"/>
          <p14:tracePt t="160499" x="5414963" y="6027738"/>
          <p14:tracePt t="160505" x="5387975" y="6018213"/>
          <p14:tracePt t="160516" x="5368925" y="6010275"/>
          <p14:tracePt t="160521" x="5360988" y="6000750"/>
          <p14:tracePt t="160530" x="5341938" y="5983288"/>
          <p14:tracePt t="160537" x="5324475" y="5973763"/>
          <p14:tracePt t="160546" x="5305425" y="5954713"/>
          <p14:tracePt t="160553" x="5287963" y="5937250"/>
          <p14:tracePt t="160651" x="5278438" y="5937250"/>
          <p14:tracePt t="160715" x="5268913" y="5937250"/>
          <p14:tracePt t="161305" x="5268913" y="5918200"/>
          <p14:tracePt t="161321" x="5268913" y="5910263"/>
          <p14:tracePt t="161329" x="5268913" y="5900738"/>
          <p14:tracePt t="161337" x="5268913" y="5891213"/>
          <p14:tracePt t="161519" x="5278438" y="5881688"/>
          <p14:tracePt t="161633" x="5287963" y="5873750"/>
          <p14:tracePt t="161650" x="5287963" y="5864225"/>
          <p14:tracePt t="161682" x="5287963" y="5854700"/>
          <p14:tracePt t="161713" x="5287963" y="5837238"/>
          <p14:tracePt t="161753" x="5287963" y="5827713"/>
          <p14:tracePt t="161778" x="5287963" y="5818188"/>
          <p14:tracePt t="161794" x="5287963" y="5808663"/>
          <p14:tracePt t="161833" x="5287963" y="5800725"/>
          <p14:tracePt t="161866" x="5287963" y="5791200"/>
          <p14:tracePt t="161881" x="5287963" y="5781675"/>
          <p14:tracePt t="161921" x="5287963" y="5772150"/>
          <p14:tracePt t="161938" x="5287963" y="5754688"/>
          <p14:tracePt t="161970" x="5287963" y="5745163"/>
          <p14:tracePt t="161980" x="5287963" y="5735638"/>
          <p14:tracePt t="161996" x="5297488" y="5735638"/>
          <p14:tracePt t="162011" x="5297488" y="5718175"/>
          <p14:tracePt t="162019" x="5297488" y="5708650"/>
          <p14:tracePt t="162034" x="5297488" y="5699125"/>
          <p14:tracePt t="162042" x="5305425" y="5691188"/>
          <p14:tracePt t="162058" x="5305425" y="5681663"/>
          <p14:tracePt t="162066" x="5324475" y="5672138"/>
          <p14:tracePt t="162081" x="5334000" y="5662613"/>
          <p14:tracePt t="162122" x="5334000" y="5654675"/>
          <p14:tracePt t="162130" x="5341938" y="5645150"/>
          <p14:tracePt t="162162" x="5341938" y="5635625"/>
          <p14:tracePt t="162201" x="5341938" y="5626100"/>
          <p14:tracePt t="162413" x="5341938" y="5635625"/>
          <p14:tracePt t="162421" x="5341938" y="5654675"/>
          <p14:tracePt t="162426" x="5334000" y="5672138"/>
          <p14:tracePt t="162433" x="5334000" y="5681663"/>
          <p14:tracePt t="162441" x="5324475" y="5691188"/>
          <p14:tracePt t="162449" x="5324475" y="5699125"/>
          <p14:tracePt t="162466" x="5314950" y="5699125"/>
          <p14:tracePt t="162627" x="5314950" y="5708650"/>
          <p14:tracePt t="162635" x="5305425" y="5718175"/>
          <p14:tracePt t="162651" x="5305425" y="5735638"/>
          <p14:tracePt t="162658" x="5297488" y="5745163"/>
          <p14:tracePt t="162665" x="5287963" y="5764213"/>
          <p14:tracePt t="162682" x="5278438" y="5772150"/>
          <p14:tracePt t="162697" x="5278438" y="5781675"/>
          <p14:tracePt t="162705" x="5278438" y="5800725"/>
          <p14:tracePt t="162714" x="5278438" y="5827713"/>
          <p14:tracePt t="162721" x="5278438" y="5837238"/>
          <p14:tracePt t="162729" x="5278438" y="5873750"/>
          <p14:tracePt t="162738" x="5278438" y="5891213"/>
          <p14:tracePt t="162746" x="5278438" y="5927725"/>
          <p14:tracePt t="162754" x="5278438" y="5964238"/>
          <p14:tracePt t="162773" x="5278438" y="6018213"/>
          <p14:tracePt t="162777" x="5287963" y="6064250"/>
          <p14:tracePt t="162785" x="5297488" y="6083300"/>
          <p14:tracePt t="162793" x="5305425" y="6110288"/>
          <p14:tracePt t="162801" x="5314950" y="6127750"/>
          <p14:tracePt t="162809" x="5334000" y="6146800"/>
          <p14:tracePt t="162817" x="5334000" y="6156325"/>
          <p14:tracePt t="162827" x="5341938" y="6164263"/>
          <p14:tracePt t="162893" x="5351463" y="6164263"/>
          <p14:tracePt t="162897" x="5360988" y="6164263"/>
          <p14:tracePt t="162905" x="5368925" y="6164263"/>
          <p14:tracePt t="162947" x="5378450" y="6164263"/>
          <p14:tracePt t="162969" x="5387975" y="6156325"/>
          <p14:tracePt t="162986" x="5397500" y="6156325"/>
          <p14:tracePt t="162994" x="5424488" y="6137275"/>
          <p14:tracePt t="163018" x="5434013" y="6127750"/>
          <p14:tracePt t="163035" x="5441950" y="6119813"/>
          <p14:tracePt t="163050" x="5451475" y="6110288"/>
          <p14:tracePt t="163348" x="5461000" y="6110288"/>
          <p14:tracePt t="163491" x="5461000" y="6119813"/>
          <p14:tracePt t="163508" x="5461000" y="6127750"/>
          <p14:tracePt t="163517" x="5461000" y="6146800"/>
          <p14:tracePt t="163522" x="5461000" y="6156325"/>
          <p14:tracePt t="163529" x="5451475" y="6173788"/>
          <p14:tracePt t="163545" x="5451475" y="6183313"/>
          <p14:tracePt t="163553" x="5451475" y="6200775"/>
          <p14:tracePt t="163563" x="5451475" y="6210300"/>
          <p14:tracePt t="163569" x="5441950" y="6219825"/>
          <p14:tracePt t="163674" x="5451475" y="6219825"/>
          <p14:tracePt t="163692" x="5470525" y="6219825"/>
          <p14:tracePt t="163697" x="5478463" y="6210300"/>
          <p14:tracePt t="163705" x="5497513" y="6192838"/>
          <p14:tracePt t="163713" x="5507038" y="6173788"/>
          <p14:tracePt t="163721" x="5507038" y="6164263"/>
          <p14:tracePt t="163729" x="5514975" y="6137275"/>
          <p14:tracePt t="163737" x="5514975" y="6127750"/>
          <p14:tracePt t="163746" x="5524500" y="6119813"/>
          <p14:tracePt t="163753" x="5524500" y="6110288"/>
          <p14:tracePt t="163769" x="5524500" y="6100763"/>
          <p14:tracePt t="164069" x="5543550" y="6091238"/>
          <p14:tracePt t="164107" x="5551488" y="6091238"/>
          <p14:tracePt t="164122" x="5561013" y="6091238"/>
          <p14:tracePt t="164129" x="5588000" y="6083300"/>
          <p14:tracePt t="164138" x="5588000" y="6073775"/>
          <p14:tracePt t="164145" x="5597525" y="6073775"/>
          <p14:tracePt t="164153" x="5616575" y="6073775"/>
          <p14:tracePt t="164163" x="5624513" y="6073775"/>
          <p14:tracePt t="164170" x="5643563" y="6064250"/>
          <p14:tracePt t="164179" x="5670550" y="6064250"/>
          <p14:tracePt t="164185" x="5697538" y="6046788"/>
          <p14:tracePt t="164193" x="5707063" y="6046788"/>
          <p14:tracePt t="164201" x="5724525" y="6037263"/>
          <p14:tracePt t="164209" x="5734050" y="6027738"/>
          <p14:tracePt t="164218" x="5753100" y="6018213"/>
          <p14:tracePt t="164225" x="5780088" y="6000750"/>
          <p14:tracePt t="164241" x="5807075" y="6000750"/>
          <p14:tracePt t="164249" x="5843588" y="5973763"/>
          <p14:tracePt t="164257" x="5862638" y="5964238"/>
          <p14:tracePt t="164267" x="5889625" y="5946775"/>
          <p14:tracePt t="164273" x="5926138" y="5927725"/>
          <p14:tracePt t="164282" x="5943600" y="5910263"/>
          <p14:tracePt t="164289" x="5989638" y="5864225"/>
          <p14:tracePt t="164297" x="6026150" y="5808663"/>
          <p14:tracePt t="164305" x="6043613" y="5772150"/>
          <p14:tracePt t="164313" x="6080125" y="5745163"/>
          <p14:tracePt t="164321" x="6099175" y="5718175"/>
          <p14:tracePt t="164329" x="6108700" y="5672138"/>
          <p14:tracePt t="164337" x="6135688" y="5645150"/>
          <p14:tracePt t="164346" x="6135688" y="5626100"/>
          <p14:tracePt t="164353" x="6162675" y="5608638"/>
          <p14:tracePt t="164363" x="6181725" y="5562600"/>
          <p14:tracePt t="164369" x="6189663" y="5554663"/>
          <p14:tracePt t="164380" x="6189663" y="5535613"/>
          <p14:tracePt t="164385" x="6199188" y="5518150"/>
          <p14:tracePt t="164393" x="6199188" y="5489575"/>
          <p14:tracePt t="164401" x="6208713" y="5481638"/>
          <p14:tracePt t="164409" x="6208713" y="5472113"/>
          <p14:tracePt t="164417" x="6218238" y="5462588"/>
          <p14:tracePt t="164425" x="6226175" y="5453063"/>
          <p14:tracePt t="164433" x="6226175" y="5445125"/>
          <p14:tracePt t="164441" x="6226175" y="5435600"/>
          <p14:tracePt t="164457" x="6226175" y="5426075"/>
          <p14:tracePt t="164482" x="6226175" y="5408613"/>
          <p14:tracePt t="164515" x="6226175" y="5399088"/>
          <p14:tracePt t="164537" x="6226175" y="5389563"/>
          <p14:tracePt t="164545" x="6245225" y="5362575"/>
          <p14:tracePt t="164553" x="6262688" y="5335588"/>
          <p14:tracePt t="164563" x="6308725" y="5299075"/>
          <p14:tracePt t="164569" x="6391275" y="5233988"/>
          <p14:tracePt t="164579" x="6508750" y="5143500"/>
          <p14:tracePt t="164585" x="6664325" y="5070475"/>
          <p14:tracePt t="164594" x="6837363" y="4970463"/>
          <p14:tracePt t="164601" x="7092950" y="4814888"/>
          <p14:tracePt t="164609" x="7366000" y="4697413"/>
          <p14:tracePt t="164617" x="7648575" y="4578350"/>
          <p14:tracePt t="164625" x="8023225" y="4441825"/>
          <p14:tracePt t="164633" x="8277225" y="4303713"/>
          <p14:tracePt t="164641" x="8578850" y="4203700"/>
          <p14:tracePt t="164649" x="8761413" y="4176713"/>
          <p14:tracePt t="164657" x="8915400" y="4113213"/>
          <p14:tracePt t="164665" x="9043988" y="4086225"/>
          <p14:tracePt t="164673" x="9134475" y="405765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ja-JP" altLang="en-US" dirty="0"/>
              <a:t>コストの計算：シングルサイクル版</a:t>
            </a:r>
          </a:p>
        </p:txBody>
      </p:sp>
      <p:graphicFrame>
        <p:nvGraphicFramePr>
          <p:cNvPr id="2" name="表 1"/>
          <p:cNvGraphicFramePr>
            <a:graphicFrameLocks noGrp="1"/>
          </p:cNvGraphicFramePr>
          <p:nvPr>
            <p:extLst>
              <p:ext uri="{D42A27DB-BD31-4B8C-83A1-F6EECF244321}">
                <p14:modId xmlns:p14="http://schemas.microsoft.com/office/powerpoint/2010/main" val="1041336074"/>
              </p:ext>
            </p:extLst>
          </p:nvPr>
        </p:nvGraphicFramePr>
        <p:xfrm>
          <a:off x="35496" y="2183492"/>
          <a:ext cx="1538682" cy="2895600"/>
        </p:xfrm>
        <a:graphic>
          <a:graphicData uri="http://schemas.openxmlformats.org/drawingml/2006/table">
            <a:tbl>
              <a:tblPr firstRow="1" bandRow="1">
                <a:tableStyleId>{5C22544A-7EE6-4342-B048-85BDC9FD1C3A}</a:tableStyleId>
              </a:tblPr>
              <a:tblGrid>
                <a:gridCol w="1068239">
                  <a:extLst>
                    <a:ext uri="{9D8B030D-6E8A-4147-A177-3AD203B41FA5}">
                      <a16:colId xmlns:a16="http://schemas.microsoft.com/office/drawing/2014/main" val="3784274605"/>
                    </a:ext>
                  </a:extLst>
                </a:gridCol>
                <a:gridCol w="470443">
                  <a:extLst>
                    <a:ext uri="{9D8B030D-6E8A-4147-A177-3AD203B41FA5}">
                      <a16:colId xmlns:a16="http://schemas.microsoft.com/office/drawing/2014/main" val="59427246"/>
                    </a:ext>
                  </a:extLst>
                </a:gridCol>
              </a:tblGrid>
              <a:tr h="278130">
                <a:tc>
                  <a:txBody>
                    <a:bodyPr/>
                    <a:lstStyle/>
                    <a:p>
                      <a:r>
                        <a:rPr kumimoji="1" lang="ja-JP" altLang="en-US" sz="1400" dirty="0"/>
                        <a:t>モジュール</a:t>
                      </a:r>
                    </a:p>
                  </a:txBody>
                  <a:tcPr marL="68580" marR="68580" marT="34290" marB="34290"/>
                </a:tc>
                <a:tc>
                  <a:txBody>
                    <a:bodyPr/>
                    <a:lstStyle/>
                    <a:p>
                      <a:r>
                        <a:rPr kumimoji="1" lang="ja-JP" altLang="en-US" sz="1400" dirty="0"/>
                        <a:t>個数</a:t>
                      </a:r>
                    </a:p>
                  </a:txBody>
                  <a:tcPr marL="68580" marR="68580" marT="34290" marB="34290"/>
                </a:tc>
                <a:extLst>
                  <a:ext uri="{0D108BD9-81ED-4DB2-BD59-A6C34878D82A}">
                    <a16:rowId xmlns:a16="http://schemas.microsoft.com/office/drawing/2014/main" val="2819278827"/>
                  </a:ext>
                </a:extLst>
              </a:tr>
              <a:tr h="278130">
                <a:tc>
                  <a:txBody>
                    <a:bodyPr/>
                    <a:lstStyle/>
                    <a:p>
                      <a:r>
                        <a:rPr kumimoji="1" lang="ja-JP" altLang="en-US" sz="1400" dirty="0"/>
                        <a:t>メモリ</a:t>
                      </a:r>
                    </a:p>
                  </a:txBody>
                  <a:tcPr marL="68580" marR="68580" marT="34290" marB="34290"/>
                </a:tc>
                <a:tc>
                  <a:txBody>
                    <a:bodyPr/>
                    <a:lstStyle/>
                    <a:p>
                      <a:r>
                        <a:rPr kumimoji="1" lang="en-US" altLang="ja-JP" sz="1400" dirty="0"/>
                        <a:t>2</a:t>
                      </a:r>
                      <a:endParaRPr kumimoji="1" lang="ja-JP" altLang="en-US" sz="1400" dirty="0"/>
                    </a:p>
                  </a:txBody>
                  <a:tcPr marL="68580" marR="68580" marT="34290" marB="34290"/>
                </a:tc>
                <a:extLst>
                  <a:ext uri="{0D108BD9-81ED-4DB2-BD59-A6C34878D82A}">
                    <a16:rowId xmlns:a16="http://schemas.microsoft.com/office/drawing/2014/main" val="3169154730"/>
                  </a:ext>
                </a:extLst>
              </a:tr>
              <a:tr h="302485">
                <a:tc>
                  <a:txBody>
                    <a:bodyPr/>
                    <a:lstStyle/>
                    <a:p>
                      <a:r>
                        <a:rPr kumimoji="1" lang="ja-JP" altLang="en-US" sz="1400" dirty="0"/>
                        <a:t>レジスタファイル</a:t>
                      </a:r>
                    </a:p>
                  </a:txBody>
                  <a:tcPr marL="68580" marR="68580" marT="34290" marB="34290"/>
                </a:tc>
                <a:tc>
                  <a:txBody>
                    <a:bodyPr/>
                    <a:lstStyle/>
                    <a:p>
                      <a:r>
                        <a:rPr kumimoji="1" lang="en-US" altLang="ja-JP" sz="1400" dirty="0"/>
                        <a:t>1</a:t>
                      </a:r>
                      <a:endParaRPr kumimoji="1" lang="ja-JP" altLang="en-US" sz="1400" dirty="0"/>
                    </a:p>
                  </a:txBody>
                  <a:tcPr marL="68580" marR="68580" marT="34290" marB="34290"/>
                </a:tc>
                <a:extLst>
                  <a:ext uri="{0D108BD9-81ED-4DB2-BD59-A6C34878D82A}">
                    <a16:rowId xmlns:a16="http://schemas.microsoft.com/office/drawing/2014/main" val="1144796459"/>
                  </a:ext>
                </a:extLst>
              </a:tr>
              <a:tr h="278130">
                <a:tc>
                  <a:txBody>
                    <a:bodyPr/>
                    <a:lstStyle/>
                    <a:p>
                      <a:r>
                        <a:rPr kumimoji="1" lang="en-US" altLang="ja-JP" sz="1400" dirty="0" err="1"/>
                        <a:t>ALU</a:t>
                      </a:r>
                      <a:endParaRPr kumimoji="1" lang="ja-JP" altLang="en-US" sz="1400" dirty="0"/>
                    </a:p>
                  </a:txBody>
                  <a:tcPr marL="68580" marR="68580" marT="34290" marB="34290"/>
                </a:tc>
                <a:tc>
                  <a:txBody>
                    <a:bodyPr/>
                    <a:lstStyle/>
                    <a:p>
                      <a:r>
                        <a:rPr kumimoji="1" lang="en-US" altLang="ja-JP" sz="1400" dirty="0"/>
                        <a:t>1</a:t>
                      </a:r>
                      <a:endParaRPr kumimoji="1" lang="ja-JP" altLang="en-US" sz="1400" dirty="0"/>
                    </a:p>
                  </a:txBody>
                  <a:tcPr marL="68580" marR="68580" marT="34290" marB="34290"/>
                </a:tc>
                <a:extLst>
                  <a:ext uri="{0D108BD9-81ED-4DB2-BD59-A6C34878D82A}">
                    <a16:rowId xmlns:a16="http://schemas.microsoft.com/office/drawing/2014/main" val="1254082820"/>
                  </a:ext>
                </a:extLst>
              </a:tr>
              <a:tr h="278130">
                <a:tc>
                  <a:txBody>
                    <a:bodyPr/>
                    <a:lstStyle/>
                    <a:p>
                      <a:r>
                        <a:rPr kumimoji="1" lang="ja-JP" altLang="en-US" sz="1400" dirty="0"/>
                        <a:t>加算器</a:t>
                      </a:r>
                    </a:p>
                  </a:txBody>
                  <a:tcPr marL="68580" marR="68580" marT="34290" marB="34290"/>
                </a:tc>
                <a:tc>
                  <a:txBody>
                    <a:bodyPr/>
                    <a:lstStyle/>
                    <a:p>
                      <a:r>
                        <a:rPr kumimoji="1" lang="en-US" altLang="ja-JP" sz="1400" dirty="0"/>
                        <a:t>1</a:t>
                      </a:r>
                      <a:endParaRPr kumimoji="1" lang="ja-JP" altLang="en-US" sz="1400" dirty="0"/>
                    </a:p>
                  </a:txBody>
                  <a:tcPr marL="68580" marR="68580" marT="34290" marB="34290"/>
                </a:tc>
                <a:extLst>
                  <a:ext uri="{0D108BD9-81ED-4DB2-BD59-A6C34878D82A}">
                    <a16:rowId xmlns:a16="http://schemas.microsoft.com/office/drawing/2014/main" val="3196330908"/>
                  </a:ext>
                </a:extLst>
              </a:tr>
              <a:tr h="278130">
                <a:tc>
                  <a:txBody>
                    <a:bodyPr/>
                    <a:lstStyle/>
                    <a:p>
                      <a:r>
                        <a:rPr kumimoji="1" lang="ja-JP" altLang="en-US" sz="1400" dirty="0"/>
                        <a:t>マルチプレクサ</a:t>
                      </a:r>
                    </a:p>
                  </a:txBody>
                  <a:tcPr marL="68580" marR="68580" marT="34290" marB="34290"/>
                </a:tc>
                <a:tc>
                  <a:txBody>
                    <a:bodyPr/>
                    <a:lstStyle/>
                    <a:p>
                      <a:r>
                        <a:rPr kumimoji="1" lang="en-US" altLang="ja-JP" sz="1400" dirty="0"/>
                        <a:t>5</a:t>
                      </a:r>
                      <a:endParaRPr kumimoji="1" lang="ja-JP" altLang="en-US" sz="1400" dirty="0"/>
                    </a:p>
                  </a:txBody>
                  <a:tcPr marL="68580" marR="68580" marT="34290" marB="34290"/>
                </a:tc>
                <a:extLst>
                  <a:ext uri="{0D108BD9-81ED-4DB2-BD59-A6C34878D82A}">
                    <a16:rowId xmlns:a16="http://schemas.microsoft.com/office/drawing/2014/main" val="563181183"/>
                  </a:ext>
                </a:extLst>
              </a:tr>
              <a:tr h="278130">
                <a:tc>
                  <a:txBody>
                    <a:bodyPr/>
                    <a:lstStyle/>
                    <a:p>
                      <a:r>
                        <a:rPr kumimoji="1" lang="ja-JP" altLang="en-US" sz="1400" dirty="0"/>
                        <a:t>レジスタ</a:t>
                      </a:r>
                    </a:p>
                  </a:txBody>
                  <a:tcPr marL="68580" marR="68580" marT="34290" marB="34290"/>
                </a:tc>
                <a:tc>
                  <a:txBody>
                    <a:bodyPr/>
                    <a:lstStyle/>
                    <a:p>
                      <a:r>
                        <a:rPr kumimoji="1" lang="en-US" altLang="ja-JP" sz="1400" dirty="0"/>
                        <a:t>1</a:t>
                      </a:r>
                      <a:endParaRPr kumimoji="1" lang="ja-JP" altLang="en-US" sz="1400" dirty="0"/>
                    </a:p>
                  </a:txBody>
                  <a:tcPr marL="68580" marR="68580" marT="34290" marB="34290"/>
                </a:tc>
                <a:extLst>
                  <a:ext uri="{0D108BD9-81ED-4DB2-BD59-A6C34878D82A}">
                    <a16:rowId xmlns:a16="http://schemas.microsoft.com/office/drawing/2014/main" val="1561403313"/>
                  </a:ext>
                </a:extLst>
              </a:tr>
              <a:tr h="140206">
                <a:tc>
                  <a:txBody>
                    <a:bodyPr/>
                    <a:lstStyle/>
                    <a:p>
                      <a:r>
                        <a:rPr kumimoji="1" lang="ja-JP" altLang="en-US" sz="1400" dirty="0"/>
                        <a:t>比較器</a:t>
                      </a:r>
                    </a:p>
                  </a:txBody>
                  <a:tcPr marL="68580" marR="68580" marT="34290" marB="34290"/>
                </a:tc>
                <a:tc>
                  <a:txBody>
                    <a:bodyPr/>
                    <a:lstStyle/>
                    <a:p>
                      <a:r>
                        <a:rPr kumimoji="1" lang="en-US" altLang="ja-JP" sz="1400" dirty="0"/>
                        <a:t>1</a:t>
                      </a:r>
                      <a:endParaRPr kumimoji="1" lang="ja-JP" altLang="en-US" sz="1400" dirty="0"/>
                    </a:p>
                  </a:txBody>
                  <a:tcPr marL="68580" marR="68580" marT="34290" marB="34290"/>
                </a:tc>
                <a:extLst>
                  <a:ext uri="{0D108BD9-81ED-4DB2-BD59-A6C34878D82A}">
                    <a16:rowId xmlns:a16="http://schemas.microsoft.com/office/drawing/2014/main" val="1004664244"/>
                  </a:ext>
                </a:extLst>
              </a:tr>
            </a:tbl>
          </a:graphicData>
        </a:graphic>
      </p:graphicFrame>
      <p:grpSp>
        <p:nvGrpSpPr>
          <p:cNvPr id="5" name="グループ化 4">
            <a:extLst>
              <a:ext uri="{FF2B5EF4-FFF2-40B4-BE49-F238E27FC236}">
                <a16:creationId xmlns:a16="http://schemas.microsoft.com/office/drawing/2014/main" id="{6657961A-C2FD-4A57-B0CB-97FCEFACA9AB}"/>
              </a:ext>
            </a:extLst>
          </p:cNvPr>
          <p:cNvGrpSpPr/>
          <p:nvPr/>
        </p:nvGrpSpPr>
        <p:grpSpPr>
          <a:xfrm>
            <a:off x="1691681" y="1466874"/>
            <a:ext cx="7735106" cy="5075808"/>
            <a:chOff x="315913" y="473216"/>
            <a:chExt cx="9136025" cy="6222916"/>
          </a:xfrm>
        </p:grpSpPr>
        <p:sp>
          <p:nvSpPr>
            <p:cNvPr id="6" name="Line 2">
              <a:extLst>
                <a:ext uri="{FF2B5EF4-FFF2-40B4-BE49-F238E27FC236}">
                  <a16:creationId xmlns:a16="http://schemas.microsoft.com/office/drawing/2014/main" id="{1AD11D50-F3F0-49D8-99FD-22CDB6962AC4}"/>
                </a:ext>
              </a:extLst>
            </p:cNvPr>
            <p:cNvSpPr>
              <a:spLocks noChangeShapeType="1"/>
            </p:cNvSpPr>
            <p:nvPr/>
          </p:nvSpPr>
          <p:spPr bwMode="auto">
            <a:xfrm flipV="1">
              <a:off x="6516687" y="2060573"/>
              <a:ext cx="5551"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7" name="Line 3">
              <a:extLst>
                <a:ext uri="{FF2B5EF4-FFF2-40B4-BE49-F238E27FC236}">
                  <a16:creationId xmlns:a16="http://schemas.microsoft.com/office/drawing/2014/main" id="{90C7E0CB-90C4-44BB-9780-018E877A5891}"/>
                </a:ext>
              </a:extLst>
            </p:cNvPr>
            <p:cNvSpPr>
              <a:spLocks noChangeShapeType="1"/>
            </p:cNvSpPr>
            <p:nvPr/>
          </p:nvSpPr>
          <p:spPr bwMode="auto">
            <a:xfrm flipH="1" flipV="1">
              <a:off x="7378700" y="1700213"/>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8" name="Line 4">
              <a:extLst>
                <a:ext uri="{FF2B5EF4-FFF2-40B4-BE49-F238E27FC236}">
                  <a16:creationId xmlns:a16="http://schemas.microsoft.com/office/drawing/2014/main" id="{A2E8969E-BA2E-4148-8129-CB1F22BCD33D}"/>
                </a:ext>
              </a:extLst>
            </p:cNvPr>
            <p:cNvSpPr>
              <a:spLocks noChangeShapeType="1"/>
            </p:cNvSpPr>
            <p:nvPr/>
          </p:nvSpPr>
          <p:spPr bwMode="auto">
            <a:xfrm flipV="1">
              <a:off x="6946900" y="476250"/>
              <a:ext cx="0" cy="5032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9" name="Line 6">
              <a:extLst>
                <a:ext uri="{FF2B5EF4-FFF2-40B4-BE49-F238E27FC236}">
                  <a16:creationId xmlns:a16="http://schemas.microsoft.com/office/drawing/2014/main" id="{E27106B8-B4A5-4722-9055-4A198D3BA774}"/>
                </a:ext>
              </a:extLst>
            </p:cNvPr>
            <p:cNvSpPr>
              <a:spLocks noChangeShapeType="1"/>
            </p:cNvSpPr>
            <p:nvPr/>
          </p:nvSpPr>
          <p:spPr bwMode="auto">
            <a:xfrm flipH="1">
              <a:off x="5722938" y="476250"/>
              <a:ext cx="12239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10" name="Line 7">
              <a:extLst>
                <a:ext uri="{FF2B5EF4-FFF2-40B4-BE49-F238E27FC236}">
                  <a16:creationId xmlns:a16="http://schemas.microsoft.com/office/drawing/2014/main" id="{7F86C4FD-0302-4D80-AF59-1D0424FB5D1B}"/>
                </a:ext>
              </a:extLst>
            </p:cNvPr>
            <p:cNvSpPr>
              <a:spLocks noChangeShapeType="1"/>
            </p:cNvSpPr>
            <p:nvPr/>
          </p:nvSpPr>
          <p:spPr bwMode="auto">
            <a:xfrm flipH="1">
              <a:off x="5722938" y="476250"/>
              <a:ext cx="1587" cy="36734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11" name="Line 8">
              <a:extLst>
                <a:ext uri="{FF2B5EF4-FFF2-40B4-BE49-F238E27FC236}">
                  <a16:creationId xmlns:a16="http://schemas.microsoft.com/office/drawing/2014/main" id="{825F53D1-5853-4BDD-BDFC-F42D5F0D2B21}"/>
                </a:ext>
              </a:extLst>
            </p:cNvPr>
            <p:cNvSpPr>
              <a:spLocks noChangeShapeType="1"/>
            </p:cNvSpPr>
            <p:nvPr/>
          </p:nvSpPr>
          <p:spPr bwMode="auto">
            <a:xfrm flipV="1">
              <a:off x="5722938" y="4149725"/>
              <a:ext cx="10080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12" name="Line 9">
              <a:extLst>
                <a:ext uri="{FF2B5EF4-FFF2-40B4-BE49-F238E27FC236}">
                  <a16:creationId xmlns:a16="http://schemas.microsoft.com/office/drawing/2014/main" id="{619110A3-7AFC-4D23-B29D-0650CF5ACE64}"/>
                </a:ext>
              </a:extLst>
            </p:cNvPr>
            <p:cNvSpPr>
              <a:spLocks noChangeShapeType="1"/>
            </p:cNvSpPr>
            <p:nvPr/>
          </p:nvSpPr>
          <p:spPr bwMode="auto">
            <a:xfrm flipV="1">
              <a:off x="6731000" y="393382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13" name="Rectangle 10">
              <a:extLst>
                <a:ext uri="{FF2B5EF4-FFF2-40B4-BE49-F238E27FC236}">
                  <a16:creationId xmlns:a16="http://schemas.microsoft.com/office/drawing/2014/main" id="{E3CD6A78-1E71-440B-ADE0-9135D93A3CEF}"/>
                </a:ext>
              </a:extLst>
            </p:cNvPr>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sp>
          <p:nvSpPr>
            <p:cNvPr id="14" name="Rectangle 11">
              <a:extLst>
                <a:ext uri="{FF2B5EF4-FFF2-40B4-BE49-F238E27FC236}">
                  <a16:creationId xmlns:a16="http://schemas.microsoft.com/office/drawing/2014/main" id="{6FB67B72-5E48-4D40-BB7F-9E00E8489638}"/>
                </a:ext>
              </a:extLst>
            </p:cNvPr>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sp>
          <p:nvSpPr>
            <p:cNvPr id="15" name="Rectangle 12">
              <a:extLst>
                <a:ext uri="{FF2B5EF4-FFF2-40B4-BE49-F238E27FC236}">
                  <a16:creationId xmlns:a16="http://schemas.microsoft.com/office/drawing/2014/main" id="{A98B8DAE-6240-402A-A14B-425C65829293}"/>
                </a:ext>
              </a:extLst>
            </p:cNvPr>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sp>
          <p:nvSpPr>
            <p:cNvPr id="16" name="Rectangle 13">
              <a:extLst>
                <a:ext uri="{FF2B5EF4-FFF2-40B4-BE49-F238E27FC236}">
                  <a16:creationId xmlns:a16="http://schemas.microsoft.com/office/drawing/2014/main" id="{A76D5378-01B6-40AE-8D7E-C1F067FFBDD1}"/>
                </a:ext>
              </a:extLst>
            </p:cNvPr>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sp>
          <p:nvSpPr>
            <p:cNvPr id="17" name="Rectangle 14">
              <a:extLst>
                <a:ext uri="{FF2B5EF4-FFF2-40B4-BE49-F238E27FC236}">
                  <a16:creationId xmlns:a16="http://schemas.microsoft.com/office/drawing/2014/main" id="{094466ED-F028-4A18-BD1A-016B7582C00C}"/>
                </a:ext>
              </a:extLst>
            </p:cNvPr>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sp>
          <p:nvSpPr>
            <p:cNvPr id="18" name="Rectangle 15">
              <a:extLst>
                <a:ext uri="{FF2B5EF4-FFF2-40B4-BE49-F238E27FC236}">
                  <a16:creationId xmlns:a16="http://schemas.microsoft.com/office/drawing/2014/main" id="{24B299A8-6C80-44E6-8F8C-621B094001BB}"/>
                </a:ext>
              </a:extLst>
            </p:cNvPr>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sp>
          <p:nvSpPr>
            <p:cNvPr id="19" name="Line 16">
              <a:extLst>
                <a:ext uri="{FF2B5EF4-FFF2-40B4-BE49-F238E27FC236}">
                  <a16:creationId xmlns:a16="http://schemas.microsoft.com/office/drawing/2014/main" id="{9ED99C72-4648-4361-92DA-55516C2A9B14}"/>
                </a:ext>
              </a:extLst>
            </p:cNvPr>
            <p:cNvSpPr>
              <a:spLocks noChangeShapeType="1"/>
            </p:cNvSpPr>
            <p:nvPr/>
          </p:nvSpPr>
          <p:spPr bwMode="auto">
            <a:xfrm flipV="1">
              <a:off x="7608888" y="6235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20" name="Text Box 17">
              <a:extLst>
                <a:ext uri="{FF2B5EF4-FFF2-40B4-BE49-F238E27FC236}">
                  <a16:creationId xmlns:a16="http://schemas.microsoft.com/office/drawing/2014/main" id="{B02BF035-5077-48E4-BDEF-24188FE26DE2}"/>
                </a:ext>
              </a:extLst>
            </p:cNvPr>
            <p:cNvSpPr txBox="1">
              <a:spLocks noChangeArrowheads="1"/>
            </p:cNvSpPr>
            <p:nvPr/>
          </p:nvSpPr>
          <p:spPr bwMode="auto">
            <a:xfrm>
              <a:off x="6443663" y="1420813"/>
              <a:ext cx="339284"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100" b="1"/>
                <a:t>A</a:t>
              </a:r>
            </a:p>
          </p:txBody>
        </p:sp>
        <p:sp>
          <p:nvSpPr>
            <p:cNvPr id="21" name="Text Box 18">
              <a:extLst>
                <a:ext uri="{FF2B5EF4-FFF2-40B4-BE49-F238E27FC236}">
                  <a16:creationId xmlns:a16="http://schemas.microsoft.com/office/drawing/2014/main" id="{036E0B1F-2A47-4AA1-B11D-AB9BC1426FAC}"/>
                </a:ext>
              </a:extLst>
            </p:cNvPr>
            <p:cNvSpPr txBox="1">
              <a:spLocks noChangeArrowheads="1"/>
            </p:cNvSpPr>
            <p:nvPr/>
          </p:nvSpPr>
          <p:spPr bwMode="auto">
            <a:xfrm>
              <a:off x="7235825" y="1420813"/>
              <a:ext cx="339284"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100" b="1"/>
                <a:t>B</a:t>
              </a:r>
            </a:p>
          </p:txBody>
        </p:sp>
        <p:grpSp>
          <p:nvGrpSpPr>
            <p:cNvPr id="22" name="Group 19">
              <a:extLst>
                <a:ext uri="{FF2B5EF4-FFF2-40B4-BE49-F238E27FC236}">
                  <a16:creationId xmlns:a16="http://schemas.microsoft.com/office/drawing/2014/main" id="{9F7C8D73-F026-476E-8F83-5CAB8847E440}"/>
                </a:ext>
              </a:extLst>
            </p:cNvPr>
            <p:cNvGrpSpPr>
              <a:grpSpLocks/>
            </p:cNvGrpSpPr>
            <p:nvPr/>
          </p:nvGrpSpPr>
          <p:grpSpPr bwMode="auto">
            <a:xfrm>
              <a:off x="6156325" y="990600"/>
              <a:ext cx="1655763" cy="717550"/>
              <a:chOff x="3288" y="1299"/>
              <a:chExt cx="1996" cy="953"/>
            </a:xfrm>
          </p:grpSpPr>
          <p:sp>
            <p:nvSpPr>
              <p:cNvPr id="147" name="Line 20">
                <a:extLst>
                  <a:ext uri="{FF2B5EF4-FFF2-40B4-BE49-F238E27FC236}">
                    <a16:creationId xmlns:a16="http://schemas.microsoft.com/office/drawing/2014/main" id="{D0CE8625-C9BA-4D31-8F99-86A7B170B60D}"/>
                  </a:ext>
                </a:extLst>
              </p:cNvPr>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148" name="Line 21">
                <a:extLst>
                  <a:ext uri="{FF2B5EF4-FFF2-40B4-BE49-F238E27FC236}">
                    <a16:creationId xmlns:a16="http://schemas.microsoft.com/office/drawing/2014/main" id="{DBF941E7-96F2-4D64-BD47-06CEC2809FC1}"/>
                  </a:ext>
                </a:extLst>
              </p:cNvPr>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149" name="Line 22">
                <a:extLst>
                  <a:ext uri="{FF2B5EF4-FFF2-40B4-BE49-F238E27FC236}">
                    <a16:creationId xmlns:a16="http://schemas.microsoft.com/office/drawing/2014/main" id="{15497002-CB93-4642-B066-48AA15B5BF5B}"/>
                  </a:ext>
                </a:extLst>
              </p:cNvPr>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150" name="Line 23">
                <a:extLst>
                  <a:ext uri="{FF2B5EF4-FFF2-40B4-BE49-F238E27FC236}">
                    <a16:creationId xmlns:a16="http://schemas.microsoft.com/office/drawing/2014/main" id="{98660EAE-B47A-4B39-B50E-DF50D48B9B3A}"/>
                  </a:ext>
                </a:extLst>
              </p:cNvPr>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151" name="Line 24">
                <a:extLst>
                  <a:ext uri="{FF2B5EF4-FFF2-40B4-BE49-F238E27FC236}">
                    <a16:creationId xmlns:a16="http://schemas.microsoft.com/office/drawing/2014/main" id="{C4B5F2F2-2AD8-4BBC-B214-E7AC19BA307E}"/>
                  </a:ext>
                </a:extLst>
              </p:cNvPr>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152" name="Line 25">
                <a:extLst>
                  <a:ext uri="{FF2B5EF4-FFF2-40B4-BE49-F238E27FC236}">
                    <a16:creationId xmlns:a16="http://schemas.microsoft.com/office/drawing/2014/main" id="{69FB8EDC-CC91-42CE-8EDF-31BC63C3B15F}"/>
                  </a:ext>
                </a:extLst>
              </p:cNvPr>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153" name="Line 26">
                <a:extLst>
                  <a:ext uri="{FF2B5EF4-FFF2-40B4-BE49-F238E27FC236}">
                    <a16:creationId xmlns:a16="http://schemas.microsoft.com/office/drawing/2014/main" id="{090C9C63-3278-4580-9089-26C2A4285978}"/>
                  </a:ext>
                </a:extLst>
              </p:cNvPr>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grpSp>
        <p:sp>
          <p:nvSpPr>
            <p:cNvPr id="23" name="Text Box 27">
              <a:extLst>
                <a:ext uri="{FF2B5EF4-FFF2-40B4-BE49-F238E27FC236}">
                  <a16:creationId xmlns:a16="http://schemas.microsoft.com/office/drawing/2014/main" id="{B94DABFD-63D0-4517-9964-B5D77A063756}"/>
                </a:ext>
              </a:extLst>
            </p:cNvPr>
            <p:cNvSpPr txBox="1">
              <a:spLocks noChangeArrowheads="1"/>
            </p:cNvSpPr>
            <p:nvPr/>
          </p:nvSpPr>
          <p:spPr bwMode="auto">
            <a:xfrm>
              <a:off x="6804025" y="981075"/>
              <a:ext cx="329818"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100" b="1"/>
                <a:t>Y</a:t>
              </a:r>
            </a:p>
          </p:txBody>
        </p:sp>
        <p:sp>
          <p:nvSpPr>
            <p:cNvPr id="24" name="Text Box 28">
              <a:extLst>
                <a:ext uri="{FF2B5EF4-FFF2-40B4-BE49-F238E27FC236}">
                  <a16:creationId xmlns:a16="http://schemas.microsoft.com/office/drawing/2014/main" id="{E6B82198-98A0-4341-91EC-48A438EBE01E}"/>
                </a:ext>
              </a:extLst>
            </p:cNvPr>
            <p:cNvSpPr txBox="1">
              <a:spLocks noChangeArrowheads="1"/>
            </p:cNvSpPr>
            <p:nvPr/>
          </p:nvSpPr>
          <p:spPr bwMode="auto">
            <a:xfrm>
              <a:off x="6446838" y="1060451"/>
              <a:ext cx="329818"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100" b="1"/>
                <a:t>S</a:t>
              </a:r>
            </a:p>
          </p:txBody>
        </p:sp>
        <p:sp>
          <p:nvSpPr>
            <p:cNvPr id="25" name="Text Box 29">
              <a:extLst>
                <a:ext uri="{FF2B5EF4-FFF2-40B4-BE49-F238E27FC236}">
                  <a16:creationId xmlns:a16="http://schemas.microsoft.com/office/drawing/2014/main" id="{62322FF5-8DA8-43AF-BB01-86472A6CDE2B}"/>
                </a:ext>
              </a:extLst>
            </p:cNvPr>
            <p:cNvSpPr txBox="1">
              <a:spLocks noChangeArrowheads="1"/>
            </p:cNvSpPr>
            <p:nvPr/>
          </p:nvSpPr>
          <p:spPr bwMode="auto">
            <a:xfrm>
              <a:off x="6421438" y="5608638"/>
              <a:ext cx="384724"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100" b="1"/>
                <a:t>…</a:t>
              </a:r>
            </a:p>
          </p:txBody>
        </p:sp>
        <p:sp>
          <p:nvSpPr>
            <p:cNvPr id="26" name="Line 30">
              <a:extLst>
                <a:ext uri="{FF2B5EF4-FFF2-40B4-BE49-F238E27FC236}">
                  <a16:creationId xmlns:a16="http://schemas.microsoft.com/office/drawing/2014/main" id="{2E384506-E187-4575-85CD-ED73E2F9DC33}"/>
                </a:ext>
              </a:extLst>
            </p:cNvPr>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27" name="Line 31">
              <a:extLst>
                <a:ext uri="{FF2B5EF4-FFF2-40B4-BE49-F238E27FC236}">
                  <a16:creationId xmlns:a16="http://schemas.microsoft.com/office/drawing/2014/main" id="{DA419247-4D69-4993-93FD-A3557910982E}"/>
                </a:ext>
              </a:extLst>
            </p:cNvPr>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28" name="Line 32">
              <a:extLst>
                <a:ext uri="{FF2B5EF4-FFF2-40B4-BE49-F238E27FC236}">
                  <a16:creationId xmlns:a16="http://schemas.microsoft.com/office/drawing/2014/main" id="{DE3FFC0A-1045-4771-8ECB-1E5A64F83B75}"/>
                </a:ext>
              </a:extLst>
            </p:cNvPr>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29" name="Text Box 33">
              <a:extLst>
                <a:ext uri="{FF2B5EF4-FFF2-40B4-BE49-F238E27FC236}">
                  <a16:creationId xmlns:a16="http://schemas.microsoft.com/office/drawing/2014/main" id="{D75F6FDB-6EE3-4C25-9925-AD588268C792}"/>
                </a:ext>
              </a:extLst>
            </p:cNvPr>
            <p:cNvSpPr txBox="1">
              <a:spLocks noChangeArrowheads="1"/>
            </p:cNvSpPr>
            <p:nvPr/>
          </p:nvSpPr>
          <p:spPr bwMode="auto">
            <a:xfrm>
              <a:off x="7291388" y="6375399"/>
              <a:ext cx="593725"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a:t>we</a:t>
              </a:r>
            </a:p>
          </p:txBody>
        </p:sp>
        <p:sp>
          <p:nvSpPr>
            <p:cNvPr id="30" name="Text Box 35">
              <a:extLst>
                <a:ext uri="{FF2B5EF4-FFF2-40B4-BE49-F238E27FC236}">
                  <a16:creationId xmlns:a16="http://schemas.microsoft.com/office/drawing/2014/main" id="{69558DAC-AE82-4352-AB77-0D216E2326AD}"/>
                </a:ext>
              </a:extLst>
            </p:cNvPr>
            <p:cNvSpPr txBox="1">
              <a:spLocks noChangeArrowheads="1"/>
            </p:cNvSpPr>
            <p:nvPr/>
          </p:nvSpPr>
          <p:spPr bwMode="auto">
            <a:xfrm>
              <a:off x="7286625" y="836613"/>
              <a:ext cx="218188"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sz="1100"/>
            </a:p>
          </p:txBody>
        </p:sp>
        <p:grpSp>
          <p:nvGrpSpPr>
            <p:cNvPr id="31" name="Group 38">
              <a:extLst>
                <a:ext uri="{FF2B5EF4-FFF2-40B4-BE49-F238E27FC236}">
                  <a16:creationId xmlns:a16="http://schemas.microsoft.com/office/drawing/2014/main" id="{A078D6AA-3CDF-4D0A-A43B-9C31AED4BEA9}"/>
                </a:ext>
              </a:extLst>
            </p:cNvPr>
            <p:cNvGrpSpPr>
              <a:grpSpLocks/>
            </p:cNvGrpSpPr>
            <p:nvPr/>
          </p:nvGrpSpPr>
          <p:grpSpPr bwMode="auto">
            <a:xfrm>
              <a:off x="6370638" y="2852738"/>
              <a:ext cx="1154112" cy="647700"/>
              <a:chOff x="1474" y="1752"/>
              <a:chExt cx="635" cy="544"/>
            </a:xfrm>
          </p:grpSpPr>
          <p:sp>
            <p:nvSpPr>
              <p:cNvPr id="138" name="Rectangle 39">
                <a:extLst>
                  <a:ext uri="{FF2B5EF4-FFF2-40B4-BE49-F238E27FC236}">
                    <a16:creationId xmlns:a16="http://schemas.microsoft.com/office/drawing/2014/main" id="{4F77E022-E753-497B-B758-605CDA3FA27B}"/>
                  </a:ext>
                </a:extLst>
              </p:cNvPr>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grpSp>
            <p:nvGrpSpPr>
              <p:cNvPr id="139" name="Group 40">
                <a:extLst>
                  <a:ext uri="{FF2B5EF4-FFF2-40B4-BE49-F238E27FC236}">
                    <a16:creationId xmlns:a16="http://schemas.microsoft.com/office/drawing/2014/main" id="{1DA8036E-A569-487D-A872-3DCE527629F0}"/>
                  </a:ext>
                </a:extLst>
              </p:cNvPr>
              <p:cNvGrpSpPr>
                <a:grpSpLocks/>
              </p:cNvGrpSpPr>
              <p:nvPr/>
            </p:nvGrpSpPr>
            <p:grpSpPr bwMode="auto">
              <a:xfrm rot="-5400000">
                <a:off x="1519" y="2205"/>
                <a:ext cx="91" cy="91"/>
                <a:chOff x="1474" y="1843"/>
                <a:chExt cx="91" cy="91"/>
              </a:xfrm>
            </p:grpSpPr>
            <p:sp>
              <p:nvSpPr>
                <p:cNvPr id="145" name="Line 41">
                  <a:extLst>
                    <a:ext uri="{FF2B5EF4-FFF2-40B4-BE49-F238E27FC236}">
                      <a16:creationId xmlns:a16="http://schemas.microsoft.com/office/drawing/2014/main" id="{D376D530-4009-42B1-8118-439A3F958E32}"/>
                    </a:ext>
                  </a:extLst>
                </p:cNvPr>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146" name="Line 42">
                  <a:extLst>
                    <a:ext uri="{FF2B5EF4-FFF2-40B4-BE49-F238E27FC236}">
                      <a16:creationId xmlns:a16="http://schemas.microsoft.com/office/drawing/2014/main" id="{B82393A4-E30F-40F7-BEC5-34766303FA04}"/>
                    </a:ext>
                  </a:extLst>
                </p:cNvPr>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grpSp>
          <p:sp>
            <p:nvSpPr>
              <p:cNvPr id="140" name="Rectangle 43">
                <a:extLst>
                  <a:ext uri="{FF2B5EF4-FFF2-40B4-BE49-F238E27FC236}">
                    <a16:creationId xmlns:a16="http://schemas.microsoft.com/office/drawing/2014/main" id="{820178A0-0272-47BE-940F-530268C9D566}"/>
                  </a:ext>
                </a:extLst>
              </p:cNvPr>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sp>
            <p:nvSpPr>
              <p:cNvPr id="141" name="Rectangle 44">
                <a:extLst>
                  <a:ext uri="{FF2B5EF4-FFF2-40B4-BE49-F238E27FC236}">
                    <a16:creationId xmlns:a16="http://schemas.microsoft.com/office/drawing/2014/main" id="{6DC47429-CFF0-4367-B0B4-22902F2E9F01}"/>
                  </a:ext>
                </a:extLst>
              </p:cNvPr>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sp>
            <p:nvSpPr>
              <p:cNvPr id="142" name="Rectangle 45">
                <a:extLst>
                  <a:ext uri="{FF2B5EF4-FFF2-40B4-BE49-F238E27FC236}">
                    <a16:creationId xmlns:a16="http://schemas.microsoft.com/office/drawing/2014/main" id="{0FB1D1D2-9F8A-44B7-A4DB-A58D1959C69F}"/>
                  </a:ext>
                </a:extLst>
              </p:cNvPr>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sp>
            <p:nvSpPr>
              <p:cNvPr id="143" name="Rectangle 46">
                <a:extLst>
                  <a:ext uri="{FF2B5EF4-FFF2-40B4-BE49-F238E27FC236}">
                    <a16:creationId xmlns:a16="http://schemas.microsoft.com/office/drawing/2014/main" id="{6FA8B023-105E-47D9-92B7-A1AB9C73D6DD}"/>
                  </a:ext>
                </a:extLst>
              </p:cNvPr>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sp>
            <p:nvSpPr>
              <p:cNvPr id="144" name="Rectangle 47">
                <a:extLst>
                  <a:ext uri="{FF2B5EF4-FFF2-40B4-BE49-F238E27FC236}">
                    <a16:creationId xmlns:a16="http://schemas.microsoft.com/office/drawing/2014/main" id="{6FB07755-9559-4C3D-BC04-310B8EEFD489}"/>
                  </a:ext>
                </a:extLst>
              </p:cNvPr>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grpSp>
        <p:sp>
          <p:nvSpPr>
            <p:cNvPr id="32" name="AutoShape 48">
              <a:extLst>
                <a:ext uri="{FF2B5EF4-FFF2-40B4-BE49-F238E27FC236}">
                  <a16:creationId xmlns:a16="http://schemas.microsoft.com/office/drawing/2014/main" id="{582F898D-A705-41EE-8CB7-A34A6FC0C557}"/>
                </a:ext>
              </a:extLst>
            </p:cNvPr>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sp>
          <p:nvSpPr>
            <p:cNvPr id="33" name="Line 49">
              <a:extLst>
                <a:ext uri="{FF2B5EF4-FFF2-40B4-BE49-F238E27FC236}">
                  <a16:creationId xmlns:a16="http://schemas.microsoft.com/office/drawing/2014/main" id="{98321474-69F3-49AA-9F75-71B3A8DACB52}"/>
                </a:ext>
              </a:extLst>
            </p:cNvPr>
            <p:cNvSpPr>
              <a:spLocks noChangeShapeType="1"/>
            </p:cNvSpPr>
            <p:nvPr/>
          </p:nvSpPr>
          <p:spPr bwMode="auto">
            <a:xfrm flipH="1" flipV="1">
              <a:off x="6875463" y="3506788"/>
              <a:ext cx="1587" cy="2095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34" name="Line 50">
              <a:extLst>
                <a:ext uri="{FF2B5EF4-FFF2-40B4-BE49-F238E27FC236}">
                  <a16:creationId xmlns:a16="http://schemas.microsoft.com/office/drawing/2014/main" id="{C908184A-F457-40D0-9AD3-FA2BEFFD46D2}"/>
                </a:ext>
              </a:extLst>
            </p:cNvPr>
            <p:cNvSpPr>
              <a:spLocks noChangeShapeType="1"/>
            </p:cNvSpPr>
            <p:nvPr/>
          </p:nvSpPr>
          <p:spPr bwMode="auto">
            <a:xfrm flipH="1" flipV="1">
              <a:off x="7091363"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35" name="Line 52">
              <a:extLst>
                <a:ext uri="{FF2B5EF4-FFF2-40B4-BE49-F238E27FC236}">
                  <a16:creationId xmlns:a16="http://schemas.microsoft.com/office/drawing/2014/main" id="{8E30A84C-C81C-4194-A634-83E1B1EB2D1F}"/>
                </a:ext>
              </a:extLst>
            </p:cNvPr>
            <p:cNvSpPr>
              <a:spLocks noChangeShapeType="1"/>
            </p:cNvSpPr>
            <p:nvPr/>
          </p:nvSpPr>
          <p:spPr bwMode="auto">
            <a:xfrm>
              <a:off x="5722938" y="2441368"/>
              <a:ext cx="3174" cy="316727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36" name="Line 53">
              <a:extLst>
                <a:ext uri="{FF2B5EF4-FFF2-40B4-BE49-F238E27FC236}">
                  <a16:creationId xmlns:a16="http://schemas.microsoft.com/office/drawing/2014/main" id="{163B6D56-FB09-410E-ADC7-21294FDDD954}"/>
                </a:ext>
              </a:extLst>
            </p:cNvPr>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37" name="Rectangle 54">
              <a:extLst>
                <a:ext uri="{FF2B5EF4-FFF2-40B4-BE49-F238E27FC236}">
                  <a16:creationId xmlns:a16="http://schemas.microsoft.com/office/drawing/2014/main" id="{4A6C9CC5-2973-4041-B12B-8D12463FD32F}"/>
                </a:ext>
              </a:extLst>
            </p:cNvPr>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sp>
          <p:nvSpPr>
            <p:cNvPr id="38" name="Rectangle 55">
              <a:extLst>
                <a:ext uri="{FF2B5EF4-FFF2-40B4-BE49-F238E27FC236}">
                  <a16:creationId xmlns:a16="http://schemas.microsoft.com/office/drawing/2014/main" id="{7A6B3A41-6613-4687-8732-438BD4BC07B1}"/>
                </a:ext>
              </a:extLst>
            </p:cNvPr>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sp>
          <p:nvSpPr>
            <p:cNvPr id="39" name="Rectangle 56">
              <a:extLst>
                <a:ext uri="{FF2B5EF4-FFF2-40B4-BE49-F238E27FC236}">
                  <a16:creationId xmlns:a16="http://schemas.microsoft.com/office/drawing/2014/main" id="{DB9B55A7-B48A-4D66-9BD9-31D13D647933}"/>
                </a:ext>
              </a:extLst>
            </p:cNvPr>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sp>
          <p:nvSpPr>
            <p:cNvPr id="40" name="Rectangle 57">
              <a:extLst>
                <a:ext uri="{FF2B5EF4-FFF2-40B4-BE49-F238E27FC236}">
                  <a16:creationId xmlns:a16="http://schemas.microsoft.com/office/drawing/2014/main" id="{D390C888-F37C-419D-80ED-2707F9338C1A}"/>
                </a:ext>
              </a:extLst>
            </p:cNvPr>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sp>
          <p:nvSpPr>
            <p:cNvPr id="41" name="Rectangle 58">
              <a:extLst>
                <a:ext uri="{FF2B5EF4-FFF2-40B4-BE49-F238E27FC236}">
                  <a16:creationId xmlns:a16="http://schemas.microsoft.com/office/drawing/2014/main" id="{AA3E0CC8-79AE-4C27-8C91-17FD146537BD}"/>
                </a:ext>
              </a:extLst>
            </p:cNvPr>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sp>
          <p:nvSpPr>
            <p:cNvPr id="42" name="Rectangle 59">
              <a:extLst>
                <a:ext uri="{FF2B5EF4-FFF2-40B4-BE49-F238E27FC236}">
                  <a16:creationId xmlns:a16="http://schemas.microsoft.com/office/drawing/2014/main" id="{51363DD4-FA5C-4294-8AD9-0DC7EA389AF0}"/>
                </a:ext>
              </a:extLst>
            </p:cNvPr>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sp>
          <p:nvSpPr>
            <p:cNvPr id="43" name="Line 60">
              <a:extLst>
                <a:ext uri="{FF2B5EF4-FFF2-40B4-BE49-F238E27FC236}">
                  <a16:creationId xmlns:a16="http://schemas.microsoft.com/office/drawing/2014/main" id="{15C07D7F-5961-4360-B9F1-5A0F9E604853}"/>
                </a:ext>
              </a:extLst>
            </p:cNvPr>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44" name="Text Box 61">
              <a:extLst>
                <a:ext uri="{FF2B5EF4-FFF2-40B4-BE49-F238E27FC236}">
                  <a16:creationId xmlns:a16="http://schemas.microsoft.com/office/drawing/2014/main" id="{84481A98-90D8-4DEA-8C1B-D80CE3AFF791}"/>
                </a:ext>
              </a:extLst>
            </p:cNvPr>
            <p:cNvSpPr txBox="1">
              <a:spLocks noChangeArrowheads="1"/>
            </p:cNvSpPr>
            <p:nvPr/>
          </p:nvSpPr>
          <p:spPr bwMode="auto">
            <a:xfrm>
              <a:off x="1743075" y="5610225"/>
              <a:ext cx="384724"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100" b="1"/>
                <a:t>…</a:t>
              </a:r>
            </a:p>
          </p:txBody>
        </p:sp>
        <p:sp>
          <p:nvSpPr>
            <p:cNvPr id="45" name="Rectangle 62">
              <a:extLst>
                <a:ext uri="{FF2B5EF4-FFF2-40B4-BE49-F238E27FC236}">
                  <a16:creationId xmlns:a16="http://schemas.microsoft.com/office/drawing/2014/main" id="{77A0AFDE-A381-46BB-A3CC-5E2FF6164DFC}"/>
                </a:ext>
              </a:extLst>
            </p:cNvPr>
            <p:cNvSpPr>
              <a:spLocks noChangeArrowheads="1"/>
            </p:cNvSpPr>
            <p:nvPr/>
          </p:nvSpPr>
          <p:spPr bwMode="auto">
            <a:xfrm>
              <a:off x="713817" y="3071814"/>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sp>
          <p:nvSpPr>
            <p:cNvPr id="46" name="Line 63">
              <a:extLst>
                <a:ext uri="{FF2B5EF4-FFF2-40B4-BE49-F238E27FC236}">
                  <a16:creationId xmlns:a16="http://schemas.microsoft.com/office/drawing/2014/main" id="{C8EACC41-07AB-41D8-B1F6-F42AD24961CC}"/>
                </a:ext>
              </a:extLst>
            </p:cNvPr>
            <p:cNvSpPr>
              <a:spLocks noChangeShapeType="1"/>
            </p:cNvSpPr>
            <p:nvPr/>
          </p:nvSpPr>
          <p:spPr bwMode="auto">
            <a:xfrm>
              <a:off x="713817" y="3216276"/>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47" name="Line 64">
              <a:extLst>
                <a:ext uri="{FF2B5EF4-FFF2-40B4-BE49-F238E27FC236}">
                  <a16:creationId xmlns:a16="http://schemas.microsoft.com/office/drawing/2014/main" id="{5623CDDE-FEBE-4E07-A56B-D7179569D7DB}"/>
                </a:ext>
              </a:extLst>
            </p:cNvPr>
            <p:cNvSpPr>
              <a:spLocks noChangeShapeType="1"/>
            </p:cNvSpPr>
            <p:nvPr/>
          </p:nvSpPr>
          <p:spPr bwMode="auto">
            <a:xfrm flipH="1">
              <a:off x="713817" y="3287714"/>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48" name="Text Box 65">
              <a:extLst>
                <a:ext uri="{FF2B5EF4-FFF2-40B4-BE49-F238E27FC236}">
                  <a16:creationId xmlns:a16="http://schemas.microsoft.com/office/drawing/2014/main" id="{5E67045B-A297-4023-9D6B-634ED94BFF67}"/>
                </a:ext>
              </a:extLst>
            </p:cNvPr>
            <p:cNvSpPr txBox="1">
              <a:spLocks noChangeArrowheads="1"/>
            </p:cNvSpPr>
            <p:nvPr/>
          </p:nvSpPr>
          <p:spPr bwMode="auto">
            <a:xfrm>
              <a:off x="929717" y="3065464"/>
              <a:ext cx="450991"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100" b="1"/>
                <a:t>PC</a:t>
              </a:r>
            </a:p>
          </p:txBody>
        </p:sp>
        <p:sp>
          <p:nvSpPr>
            <p:cNvPr id="49" name="Line 66">
              <a:extLst>
                <a:ext uri="{FF2B5EF4-FFF2-40B4-BE49-F238E27FC236}">
                  <a16:creationId xmlns:a16="http://schemas.microsoft.com/office/drawing/2014/main" id="{D8301124-AC55-4F55-8546-BBDA7743D4C9}"/>
                </a:ext>
              </a:extLst>
            </p:cNvPr>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50" name="Line 67">
              <a:extLst>
                <a:ext uri="{FF2B5EF4-FFF2-40B4-BE49-F238E27FC236}">
                  <a16:creationId xmlns:a16="http://schemas.microsoft.com/office/drawing/2014/main" id="{CF7D34DD-EDFE-4EE0-BBA4-BCDA19DD4D67}"/>
                </a:ext>
              </a:extLst>
            </p:cNvPr>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51" name="Line 68">
              <a:extLst>
                <a:ext uri="{FF2B5EF4-FFF2-40B4-BE49-F238E27FC236}">
                  <a16:creationId xmlns:a16="http://schemas.microsoft.com/office/drawing/2014/main" id="{4AE6F459-373D-4057-8569-059225FDAAD9}"/>
                </a:ext>
              </a:extLst>
            </p:cNvPr>
            <p:cNvSpPr>
              <a:spLocks noChangeShapeType="1"/>
            </p:cNvSpPr>
            <p:nvPr/>
          </p:nvSpPr>
          <p:spPr bwMode="auto">
            <a:xfrm flipV="1">
              <a:off x="323849" y="1847850"/>
              <a:ext cx="11117" cy="18684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52" name="Line 69">
              <a:extLst>
                <a:ext uri="{FF2B5EF4-FFF2-40B4-BE49-F238E27FC236}">
                  <a16:creationId xmlns:a16="http://schemas.microsoft.com/office/drawing/2014/main" id="{5562CCD4-026D-43E2-9390-99F00830DDB1}"/>
                </a:ext>
              </a:extLst>
            </p:cNvPr>
            <p:cNvSpPr>
              <a:spLocks noChangeShapeType="1"/>
            </p:cNvSpPr>
            <p:nvPr/>
          </p:nvSpPr>
          <p:spPr bwMode="auto">
            <a:xfrm>
              <a:off x="336550" y="1852613"/>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53" name="Oval 70">
              <a:extLst>
                <a:ext uri="{FF2B5EF4-FFF2-40B4-BE49-F238E27FC236}">
                  <a16:creationId xmlns:a16="http://schemas.microsoft.com/office/drawing/2014/main" id="{66402CDF-4DB4-49D1-9890-54F56593336B}"/>
                </a:ext>
              </a:extLst>
            </p:cNvPr>
            <p:cNvSpPr>
              <a:spLocks noChangeArrowheads="1"/>
            </p:cNvSpPr>
            <p:nvPr/>
          </p:nvSpPr>
          <p:spPr bwMode="auto">
            <a:xfrm>
              <a:off x="625475" y="1997075"/>
              <a:ext cx="287338"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100" b="1"/>
                <a:t>＋</a:t>
              </a:r>
            </a:p>
          </p:txBody>
        </p:sp>
        <p:sp>
          <p:nvSpPr>
            <p:cNvPr id="54" name="Line 71">
              <a:extLst>
                <a:ext uri="{FF2B5EF4-FFF2-40B4-BE49-F238E27FC236}">
                  <a16:creationId xmlns:a16="http://schemas.microsoft.com/office/drawing/2014/main" id="{3BD4CF81-065F-4100-A672-24E77EE33333}"/>
                </a:ext>
              </a:extLst>
            </p:cNvPr>
            <p:cNvSpPr>
              <a:spLocks noChangeShapeType="1"/>
            </p:cNvSpPr>
            <p:nvPr/>
          </p:nvSpPr>
          <p:spPr bwMode="auto">
            <a:xfrm>
              <a:off x="625475" y="1852613"/>
              <a:ext cx="142875" cy="1444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55" name="Text Box 72">
              <a:extLst>
                <a:ext uri="{FF2B5EF4-FFF2-40B4-BE49-F238E27FC236}">
                  <a16:creationId xmlns:a16="http://schemas.microsoft.com/office/drawing/2014/main" id="{36C757C3-F315-4A3C-A371-C727E0F405A6}"/>
                </a:ext>
              </a:extLst>
            </p:cNvPr>
            <p:cNvSpPr txBox="1">
              <a:spLocks noChangeArrowheads="1"/>
            </p:cNvSpPr>
            <p:nvPr/>
          </p:nvSpPr>
          <p:spPr bwMode="auto">
            <a:xfrm>
              <a:off x="315913" y="2146300"/>
              <a:ext cx="310885"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100" b="1" dirty="0"/>
                <a:t>4</a:t>
              </a:r>
              <a:endParaRPr lang="ja-JP" altLang="en-US" sz="1100" b="1" dirty="0"/>
            </a:p>
          </p:txBody>
        </p:sp>
        <p:sp>
          <p:nvSpPr>
            <p:cNvPr id="56" name="Line 73">
              <a:extLst>
                <a:ext uri="{FF2B5EF4-FFF2-40B4-BE49-F238E27FC236}">
                  <a16:creationId xmlns:a16="http://schemas.microsoft.com/office/drawing/2014/main" id="{CBFEB81E-BC20-4196-97DF-7CF719BB14B4}"/>
                </a:ext>
              </a:extLst>
            </p:cNvPr>
            <p:cNvSpPr>
              <a:spLocks noChangeShapeType="1"/>
            </p:cNvSpPr>
            <p:nvPr/>
          </p:nvSpPr>
          <p:spPr bwMode="auto">
            <a:xfrm flipV="1">
              <a:off x="552450" y="2284413"/>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57" name="Line 74">
              <a:extLst>
                <a:ext uri="{FF2B5EF4-FFF2-40B4-BE49-F238E27FC236}">
                  <a16:creationId xmlns:a16="http://schemas.microsoft.com/office/drawing/2014/main" id="{14818FBF-AE3A-4963-A878-BFBEF2BEDBFA}"/>
                </a:ext>
              </a:extLst>
            </p:cNvPr>
            <p:cNvSpPr>
              <a:spLocks noChangeShapeType="1"/>
            </p:cNvSpPr>
            <p:nvPr/>
          </p:nvSpPr>
          <p:spPr bwMode="auto">
            <a:xfrm flipV="1">
              <a:off x="912812" y="2125279"/>
              <a:ext cx="5237163" cy="1625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58" name="Line 77">
              <a:extLst>
                <a:ext uri="{FF2B5EF4-FFF2-40B4-BE49-F238E27FC236}">
                  <a16:creationId xmlns:a16="http://schemas.microsoft.com/office/drawing/2014/main" id="{8EB93F54-3E1F-4A7E-AB71-BA88244DC51D}"/>
                </a:ext>
              </a:extLst>
            </p:cNvPr>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59" name="Text Box 78">
              <a:extLst>
                <a:ext uri="{FF2B5EF4-FFF2-40B4-BE49-F238E27FC236}">
                  <a16:creationId xmlns:a16="http://schemas.microsoft.com/office/drawing/2014/main" id="{5AE31CB9-4A36-4C3F-8CD8-AE640BECF5A0}"/>
                </a:ext>
              </a:extLst>
            </p:cNvPr>
            <p:cNvSpPr txBox="1">
              <a:spLocks noChangeArrowheads="1"/>
            </p:cNvSpPr>
            <p:nvPr/>
          </p:nvSpPr>
          <p:spPr bwMode="auto">
            <a:xfrm>
              <a:off x="1527175" y="6242050"/>
              <a:ext cx="945148"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100"/>
                <a:t>命令メモリ</a:t>
              </a:r>
            </a:p>
          </p:txBody>
        </p:sp>
        <p:sp>
          <p:nvSpPr>
            <p:cNvPr id="60" name="Line 79">
              <a:extLst>
                <a:ext uri="{FF2B5EF4-FFF2-40B4-BE49-F238E27FC236}">
                  <a16:creationId xmlns:a16="http://schemas.microsoft.com/office/drawing/2014/main" id="{476DA15C-8B65-4DCC-B33B-D375426A59C7}"/>
                </a:ext>
              </a:extLst>
            </p:cNvPr>
            <p:cNvSpPr>
              <a:spLocks noChangeShapeType="1"/>
            </p:cNvSpPr>
            <p:nvPr/>
          </p:nvSpPr>
          <p:spPr bwMode="auto">
            <a:xfrm flipV="1">
              <a:off x="2195513" y="3213100"/>
              <a:ext cx="0" cy="15113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61" name="Text Box 98">
              <a:extLst>
                <a:ext uri="{FF2B5EF4-FFF2-40B4-BE49-F238E27FC236}">
                  <a16:creationId xmlns:a16="http://schemas.microsoft.com/office/drawing/2014/main" id="{097E008F-4565-4ED1-B27E-259A4F4B2DC4}"/>
                </a:ext>
              </a:extLst>
            </p:cNvPr>
            <p:cNvSpPr txBox="1">
              <a:spLocks noChangeArrowheads="1"/>
            </p:cNvSpPr>
            <p:nvPr/>
          </p:nvSpPr>
          <p:spPr bwMode="auto">
            <a:xfrm>
              <a:off x="5035550" y="6375399"/>
              <a:ext cx="1060642"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100"/>
                <a:t>データメモリ</a:t>
              </a:r>
            </a:p>
          </p:txBody>
        </p:sp>
        <p:sp>
          <p:nvSpPr>
            <p:cNvPr id="62" name="Line 99">
              <a:extLst>
                <a:ext uri="{FF2B5EF4-FFF2-40B4-BE49-F238E27FC236}">
                  <a16:creationId xmlns:a16="http://schemas.microsoft.com/office/drawing/2014/main" id="{014C388C-3917-4F76-8F9F-C9A0C922EB67}"/>
                </a:ext>
              </a:extLst>
            </p:cNvPr>
            <p:cNvSpPr>
              <a:spLocks noChangeShapeType="1"/>
            </p:cNvSpPr>
            <p:nvPr/>
          </p:nvSpPr>
          <p:spPr bwMode="auto">
            <a:xfrm flipV="1">
              <a:off x="2195513" y="2924175"/>
              <a:ext cx="11525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63" name="Line 100">
              <a:extLst>
                <a:ext uri="{FF2B5EF4-FFF2-40B4-BE49-F238E27FC236}">
                  <a16:creationId xmlns:a16="http://schemas.microsoft.com/office/drawing/2014/main" id="{AE678305-51FE-40AC-B30E-348519BEF227}"/>
                </a:ext>
              </a:extLst>
            </p:cNvPr>
            <p:cNvSpPr>
              <a:spLocks noChangeShapeType="1"/>
            </p:cNvSpPr>
            <p:nvPr/>
          </p:nvSpPr>
          <p:spPr bwMode="auto">
            <a:xfrm>
              <a:off x="3348038" y="2924175"/>
              <a:ext cx="30241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64" name="Line 101">
              <a:extLst>
                <a:ext uri="{FF2B5EF4-FFF2-40B4-BE49-F238E27FC236}">
                  <a16:creationId xmlns:a16="http://schemas.microsoft.com/office/drawing/2014/main" id="{13D786D6-65BF-48D4-8420-CCC846AE8B3F}"/>
                </a:ext>
              </a:extLst>
            </p:cNvPr>
            <p:cNvSpPr>
              <a:spLocks noChangeShapeType="1"/>
            </p:cNvSpPr>
            <p:nvPr/>
          </p:nvSpPr>
          <p:spPr bwMode="auto">
            <a:xfrm flipV="1">
              <a:off x="5722938" y="5586412"/>
              <a:ext cx="282575" cy="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65" name="Line 102">
              <a:extLst>
                <a:ext uri="{FF2B5EF4-FFF2-40B4-BE49-F238E27FC236}">
                  <a16:creationId xmlns:a16="http://schemas.microsoft.com/office/drawing/2014/main" id="{61775846-6098-4D47-9D87-4DF241543060}"/>
                </a:ext>
              </a:extLst>
            </p:cNvPr>
            <p:cNvSpPr>
              <a:spLocks noChangeShapeType="1"/>
            </p:cNvSpPr>
            <p:nvPr/>
          </p:nvSpPr>
          <p:spPr bwMode="auto">
            <a:xfrm flipV="1">
              <a:off x="3229240" y="3284537"/>
              <a:ext cx="3142985" cy="516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66" name="Line 104">
              <a:extLst>
                <a:ext uri="{FF2B5EF4-FFF2-40B4-BE49-F238E27FC236}">
                  <a16:creationId xmlns:a16="http://schemas.microsoft.com/office/drawing/2014/main" id="{FBC3E32D-0BFD-4D63-80CB-ECACE45E98FD}"/>
                </a:ext>
              </a:extLst>
            </p:cNvPr>
            <p:cNvSpPr>
              <a:spLocks noChangeShapeType="1"/>
            </p:cNvSpPr>
            <p:nvPr/>
          </p:nvSpPr>
          <p:spPr bwMode="auto">
            <a:xfrm>
              <a:off x="2268538" y="3213100"/>
              <a:ext cx="1150937"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67" name="Line 105">
              <a:extLst>
                <a:ext uri="{FF2B5EF4-FFF2-40B4-BE49-F238E27FC236}">
                  <a16:creationId xmlns:a16="http://schemas.microsoft.com/office/drawing/2014/main" id="{1B5F31A2-22E5-4824-A07B-8CB580DC04E3}"/>
                </a:ext>
              </a:extLst>
            </p:cNvPr>
            <p:cNvSpPr>
              <a:spLocks noChangeShapeType="1"/>
            </p:cNvSpPr>
            <p:nvPr/>
          </p:nvSpPr>
          <p:spPr bwMode="auto">
            <a:xfrm flipV="1">
              <a:off x="3419475" y="4221163"/>
              <a:ext cx="46085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68" name="Line 106">
              <a:extLst>
                <a:ext uri="{FF2B5EF4-FFF2-40B4-BE49-F238E27FC236}">
                  <a16:creationId xmlns:a16="http://schemas.microsoft.com/office/drawing/2014/main" id="{51F82E7F-4C97-4AAF-B7AB-975BAFED4DBA}"/>
                </a:ext>
              </a:extLst>
            </p:cNvPr>
            <p:cNvSpPr>
              <a:spLocks noChangeShapeType="1"/>
            </p:cNvSpPr>
            <p:nvPr/>
          </p:nvSpPr>
          <p:spPr bwMode="auto">
            <a:xfrm flipV="1">
              <a:off x="8027988" y="2924175"/>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69" name="Line 107">
              <a:extLst>
                <a:ext uri="{FF2B5EF4-FFF2-40B4-BE49-F238E27FC236}">
                  <a16:creationId xmlns:a16="http://schemas.microsoft.com/office/drawing/2014/main" id="{92C674F1-D626-44BA-82AF-06A207935646}"/>
                </a:ext>
              </a:extLst>
            </p:cNvPr>
            <p:cNvSpPr>
              <a:spLocks noChangeShapeType="1"/>
            </p:cNvSpPr>
            <p:nvPr/>
          </p:nvSpPr>
          <p:spPr bwMode="auto">
            <a:xfrm flipH="1">
              <a:off x="7524750" y="2924175"/>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70" name="AutoShape 108">
              <a:extLst>
                <a:ext uri="{FF2B5EF4-FFF2-40B4-BE49-F238E27FC236}">
                  <a16:creationId xmlns:a16="http://schemas.microsoft.com/office/drawing/2014/main" id="{FBC23B77-217E-4678-B12B-1F37CECAE08D}"/>
                </a:ext>
              </a:extLst>
            </p:cNvPr>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sp>
          <p:nvSpPr>
            <p:cNvPr id="71" name="Rectangle 109">
              <a:extLst>
                <a:ext uri="{FF2B5EF4-FFF2-40B4-BE49-F238E27FC236}">
                  <a16:creationId xmlns:a16="http://schemas.microsoft.com/office/drawing/2014/main" id="{BAA0ECD9-41A4-4B52-9490-D90E548B9DDB}"/>
                </a:ext>
              </a:extLst>
            </p:cNvPr>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100"/>
                <a:t>ext</a:t>
              </a:r>
            </a:p>
          </p:txBody>
        </p:sp>
        <p:sp>
          <p:nvSpPr>
            <p:cNvPr id="72" name="Line 111">
              <a:extLst>
                <a:ext uri="{FF2B5EF4-FFF2-40B4-BE49-F238E27FC236}">
                  <a16:creationId xmlns:a16="http://schemas.microsoft.com/office/drawing/2014/main" id="{6106850B-8571-4715-9450-D2A4072471F0}"/>
                </a:ext>
              </a:extLst>
            </p:cNvPr>
            <p:cNvSpPr>
              <a:spLocks noChangeShapeType="1"/>
            </p:cNvSpPr>
            <p:nvPr/>
          </p:nvSpPr>
          <p:spPr bwMode="auto">
            <a:xfrm flipV="1">
              <a:off x="2195513" y="2708275"/>
              <a:ext cx="1296987"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73" name="Line 112">
              <a:extLst>
                <a:ext uri="{FF2B5EF4-FFF2-40B4-BE49-F238E27FC236}">
                  <a16:creationId xmlns:a16="http://schemas.microsoft.com/office/drawing/2014/main" id="{FD6B0C06-43D6-4E54-9711-DFA6AF7AB9D0}"/>
                </a:ext>
              </a:extLst>
            </p:cNvPr>
            <p:cNvSpPr>
              <a:spLocks noChangeShapeType="1"/>
            </p:cNvSpPr>
            <p:nvPr/>
          </p:nvSpPr>
          <p:spPr bwMode="auto">
            <a:xfrm>
              <a:off x="3490913" y="2708275"/>
              <a:ext cx="4394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74" name="Line 113">
              <a:extLst>
                <a:ext uri="{FF2B5EF4-FFF2-40B4-BE49-F238E27FC236}">
                  <a16:creationId xmlns:a16="http://schemas.microsoft.com/office/drawing/2014/main" id="{914FA350-2947-4CC1-8E4E-F2A2CE4AAACB}"/>
                </a:ext>
              </a:extLst>
            </p:cNvPr>
            <p:cNvSpPr>
              <a:spLocks noChangeShapeType="1"/>
            </p:cNvSpPr>
            <p:nvPr/>
          </p:nvSpPr>
          <p:spPr bwMode="auto">
            <a:xfrm flipV="1">
              <a:off x="7885113" y="24923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75" name="Line 116">
              <a:extLst>
                <a:ext uri="{FF2B5EF4-FFF2-40B4-BE49-F238E27FC236}">
                  <a16:creationId xmlns:a16="http://schemas.microsoft.com/office/drawing/2014/main" id="{27C61D34-2C3C-4C8B-B0ED-EF9DB9225716}"/>
                </a:ext>
              </a:extLst>
            </p:cNvPr>
            <p:cNvSpPr>
              <a:spLocks noChangeShapeType="1"/>
            </p:cNvSpPr>
            <p:nvPr/>
          </p:nvSpPr>
          <p:spPr bwMode="auto">
            <a:xfrm flipV="1">
              <a:off x="7885113" y="20605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76" name="Line 117">
              <a:extLst>
                <a:ext uri="{FF2B5EF4-FFF2-40B4-BE49-F238E27FC236}">
                  <a16:creationId xmlns:a16="http://schemas.microsoft.com/office/drawing/2014/main" id="{A89BB8EB-5236-4A8A-A8A2-68FAB5C3B032}"/>
                </a:ext>
              </a:extLst>
            </p:cNvPr>
            <p:cNvSpPr>
              <a:spLocks noChangeShapeType="1"/>
            </p:cNvSpPr>
            <p:nvPr/>
          </p:nvSpPr>
          <p:spPr bwMode="auto">
            <a:xfrm flipH="1" flipV="1">
              <a:off x="7164388" y="2060575"/>
              <a:ext cx="0" cy="7921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77" name="Line 118">
              <a:extLst>
                <a:ext uri="{FF2B5EF4-FFF2-40B4-BE49-F238E27FC236}">
                  <a16:creationId xmlns:a16="http://schemas.microsoft.com/office/drawing/2014/main" id="{53615C40-6630-40F6-9EB1-C6305D60DAF1}"/>
                </a:ext>
              </a:extLst>
            </p:cNvPr>
            <p:cNvSpPr>
              <a:spLocks noChangeShapeType="1"/>
            </p:cNvSpPr>
            <p:nvPr/>
          </p:nvSpPr>
          <p:spPr bwMode="auto">
            <a:xfrm flipV="1">
              <a:off x="7380288"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78" name="Text Box 119">
              <a:extLst>
                <a:ext uri="{FF2B5EF4-FFF2-40B4-BE49-F238E27FC236}">
                  <a16:creationId xmlns:a16="http://schemas.microsoft.com/office/drawing/2014/main" id="{ED319CDE-B3C4-40CA-8345-9DB6838BC56A}"/>
                </a:ext>
              </a:extLst>
            </p:cNvPr>
            <p:cNvSpPr txBox="1">
              <a:spLocks noChangeArrowheads="1"/>
            </p:cNvSpPr>
            <p:nvPr/>
          </p:nvSpPr>
          <p:spPr bwMode="auto">
            <a:xfrm>
              <a:off x="7235825" y="3638550"/>
              <a:ext cx="593725"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a:t>rwe</a:t>
              </a:r>
            </a:p>
          </p:txBody>
        </p:sp>
        <p:sp>
          <p:nvSpPr>
            <p:cNvPr id="79" name="Line 124">
              <a:extLst>
                <a:ext uri="{FF2B5EF4-FFF2-40B4-BE49-F238E27FC236}">
                  <a16:creationId xmlns:a16="http://schemas.microsoft.com/office/drawing/2014/main" id="{69D11629-353A-4F79-98C5-108CBAE48272}"/>
                </a:ext>
              </a:extLst>
            </p:cNvPr>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80" name="Line 125">
              <a:extLst>
                <a:ext uri="{FF2B5EF4-FFF2-40B4-BE49-F238E27FC236}">
                  <a16:creationId xmlns:a16="http://schemas.microsoft.com/office/drawing/2014/main" id="{7A8799D5-7F95-4552-8565-04324FAE752C}"/>
                </a:ext>
              </a:extLst>
            </p:cNvPr>
            <p:cNvSpPr>
              <a:spLocks noChangeShapeType="1"/>
            </p:cNvSpPr>
            <p:nvPr/>
          </p:nvSpPr>
          <p:spPr bwMode="auto">
            <a:xfrm>
              <a:off x="8316913" y="2781300"/>
              <a:ext cx="0" cy="29527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81" name="Line 126">
              <a:extLst>
                <a:ext uri="{FF2B5EF4-FFF2-40B4-BE49-F238E27FC236}">
                  <a16:creationId xmlns:a16="http://schemas.microsoft.com/office/drawing/2014/main" id="{82310623-BE5D-4481-94CF-F58FF17D1893}"/>
                </a:ext>
              </a:extLst>
            </p:cNvPr>
            <p:cNvSpPr>
              <a:spLocks noChangeShapeType="1"/>
            </p:cNvSpPr>
            <p:nvPr/>
          </p:nvSpPr>
          <p:spPr bwMode="auto">
            <a:xfrm flipH="1">
              <a:off x="7812088" y="5734050"/>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82" name="Text Box 127">
              <a:extLst>
                <a:ext uri="{FF2B5EF4-FFF2-40B4-BE49-F238E27FC236}">
                  <a16:creationId xmlns:a16="http://schemas.microsoft.com/office/drawing/2014/main" id="{9FB1982A-9E84-42AD-A87D-634B8E88C220}"/>
                </a:ext>
              </a:extLst>
            </p:cNvPr>
            <p:cNvSpPr txBox="1">
              <a:spLocks noChangeArrowheads="1"/>
            </p:cNvSpPr>
            <p:nvPr/>
          </p:nvSpPr>
          <p:spPr bwMode="auto">
            <a:xfrm>
              <a:off x="6588125" y="3716339"/>
              <a:ext cx="360363"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a:t>0</a:t>
              </a:r>
            </a:p>
          </p:txBody>
        </p:sp>
        <p:sp>
          <p:nvSpPr>
            <p:cNvPr id="83" name="Text Box 128">
              <a:extLst>
                <a:ext uri="{FF2B5EF4-FFF2-40B4-BE49-F238E27FC236}">
                  <a16:creationId xmlns:a16="http://schemas.microsoft.com/office/drawing/2014/main" id="{5B4AA925-8997-4A08-B0E8-B92B8E15ED21}"/>
                </a:ext>
              </a:extLst>
            </p:cNvPr>
            <p:cNvSpPr txBox="1">
              <a:spLocks noChangeArrowheads="1"/>
            </p:cNvSpPr>
            <p:nvPr/>
          </p:nvSpPr>
          <p:spPr bwMode="auto">
            <a:xfrm>
              <a:off x="6948488" y="3716339"/>
              <a:ext cx="360362"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a:t>1</a:t>
              </a:r>
            </a:p>
          </p:txBody>
        </p:sp>
        <p:sp>
          <p:nvSpPr>
            <p:cNvPr id="84" name="Text Box 131">
              <a:extLst>
                <a:ext uri="{FF2B5EF4-FFF2-40B4-BE49-F238E27FC236}">
                  <a16:creationId xmlns:a16="http://schemas.microsoft.com/office/drawing/2014/main" id="{0054470A-AFE7-4AF9-86BF-F08E1E17E11C}"/>
                </a:ext>
              </a:extLst>
            </p:cNvPr>
            <p:cNvSpPr txBox="1">
              <a:spLocks noChangeArrowheads="1"/>
            </p:cNvSpPr>
            <p:nvPr/>
          </p:nvSpPr>
          <p:spPr bwMode="auto">
            <a:xfrm>
              <a:off x="7524750" y="2924175"/>
              <a:ext cx="792163"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dirty="0"/>
                <a:t>rs2</a:t>
              </a:r>
            </a:p>
          </p:txBody>
        </p:sp>
        <p:sp>
          <p:nvSpPr>
            <p:cNvPr id="85" name="Text Box 132">
              <a:extLst>
                <a:ext uri="{FF2B5EF4-FFF2-40B4-BE49-F238E27FC236}">
                  <a16:creationId xmlns:a16="http://schemas.microsoft.com/office/drawing/2014/main" id="{AA218AB3-00F4-4B80-AC78-CDFE8BA5E7D7}"/>
                </a:ext>
              </a:extLst>
            </p:cNvPr>
            <p:cNvSpPr txBox="1">
              <a:spLocks noChangeArrowheads="1"/>
            </p:cNvSpPr>
            <p:nvPr/>
          </p:nvSpPr>
          <p:spPr bwMode="auto">
            <a:xfrm>
              <a:off x="5867400" y="2708275"/>
              <a:ext cx="792163"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dirty="0"/>
                <a:t>rs1</a:t>
              </a:r>
            </a:p>
          </p:txBody>
        </p:sp>
        <p:sp>
          <p:nvSpPr>
            <p:cNvPr id="86" name="Text Box 133">
              <a:extLst>
                <a:ext uri="{FF2B5EF4-FFF2-40B4-BE49-F238E27FC236}">
                  <a16:creationId xmlns:a16="http://schemas.microsoft.com/office/drawing/2014/main" id="{9B3F3676-6785-4137-B137-417DC6F258C9}"/>
                </a:ext>
              </a:extLst>
            </p:cNvPr>
            <p:cNvSpPr txBox="1">
              <a:spLocks noChangeArrowheads="1"/>
            </p:cNvSpPr>
            <p:nvPr/>
          </p:nvSpPr>
          <p:spPr bwMode="auto">
            <a:xfrm>
              <a:off x="5886451" y="3247628"/>
              <a:ext cx="792163"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dirty="0" err="1"/>
                <a:t>rd</a:t>
              </a:r>
              <a:endParaRPr lang="en-US" altLang="ja-JP" sz="1100" b="1" dirty="0"/>
            </a:p>
          </p:txBody>
        </p:sp>
        <p:sp>
          <p:nvSpPr>
            <p:cNvPr id="87" name="Text Box 134">
              <a:extLst>
                <a:ext uri="{FF2B5EF4-FFF2-40B4-BE49-F238E27FC236}">
                  <a16:creationId xmlns:a16="http://schemas.microsoft.com/office/drawing/2014/main" id="{9C0E8B2C-42F0-479C-9140-E1BB68630FD1}"/>
                </a:ext>
              </a:extLst>
            </p:cNvPr>
            <p:cNvSpPr txBox="1">
              <a:spLocks noChangeArrowheads="1"/>
            </p:cNvSpPr>
            <p:nvPr/>
          </p:nvSpPr>
          <p:spPr bwMode="auto">
            <a:xfrm>
              <a:off x="7705433" y="1617664"/>
              <a:ext cx="936625"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dirty="0" err="1"/>
                <a:t>srcb</a:t>
              </a:r>
              <a:endParaRPr lang="en-US" altLang="ja-JP" sz="1100" b="1" dirty="0"/>
            </a:p>
          </p:txBody>
        </p:sp>
        <p:sp>
          <p:nvSpPr>
            <p:cNvPr id="88" name="Text Box 135">
              <a:extLst>
                <a:ext uri="{FF2B5EF4-FFF2-40B4-BE49-F238E27FC236}">
                  <a16:creationId xmlns:a16="http://schemas.microsoft.com/office/drawing/2014/main" id="{975005C7-6816-47CB-8FA9-7C24F3E2DBB4}"/>
                </a:ext>
              </a:extLst>
            </p:cNvPr>
            <p:cNvSpPr txBox="1">
              <a:spLocks noChangeArrowheads="1"/>
            </p:cNvSpPr>
            <p:nvPr/>
          </p:nvSpPr>
          <p:spPr bwMode="auto">
            <a:xfrm>
              <a:off x="5218112" y="5574507"/>
              <a:ext cx="936625"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dirty="0" err="1"/>
                <a:t>aluresult</a:t>
              </a:r>
              <a:endParaRPr lang="en-US" altLang="ja-JP" sz="1100" b="1" dirty="0"/>
            </a:p>
          </p:txBody>
        </p:sp>
        <p:sp>
          <p:nvSpPr>
            <p:cNvPr id="89" name="Text Box 136">
              <a:extLst>
                <a:ext uri="{FF2B5EF4-FFF2-40B4-BE49-F238E27FC236}">
                  <a16:creationId xmlns:a16="http://schemas.microsoft.com/office/drawing/2014/main" id="{28DB68D3-C406-41BA-B32C-EC11EB687A20}"/>
                </a:ext>
              </a:extLst>
            </p:cNvPr>
            <p:cNvSpPr txBox="1">
              <a:spLocks noChangeArrowheads="1"/>
            </p:cNvSpPr>
            <p:nvPr/>
          </p:nvSpPr>
          <p:spPr bwMode="auto">
            <a:xfrm>
              <a:off x="7810500" y="5761831"/>
              <a:ext cx="936625" cy="528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dirty="0" err="1"/>
                <a:t>writedata</a:t>
              </a:r>
              <a:endParaRPr lang="en-US" altLang="ja-JP" sz="1100" b="1" dirty="0"/>
            </a:p>
          </p:txBody>
        </p:sp>
        <p:sp>
          <p:nvSpPr>
            <p:cNvPr id="90" name="Text Box 137">
              <a:extLst>
                <a:ext uri="{FF2B5EF4-FFF2-40B4-BE49-F238E27FC236}">
                  <a16:creationId xmlns:a16="http://schemas.microsoft.com/office/drawing/2014/main" id="{087A8DA2-D41C-48DE-82FA-6DDAEA306843}"/>
                </a:ext>
              </a:extLst>
            </p:cNvPr>
            <p:cNvSpPr txBox="1">
              <a:spLocks noChangeArrowheads="1"/>
            </p:cNvSpPr>
            <p:nvPr/>
          </p:nvSpPr>
          <p:spPr bwMode="auto">
            <a:xfrm>
              <a:off x="7092949" y="4365626"/>
              <a:ext cx="936625"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dirty="0" err="1"/>
                <a:t>readdata</a:t>
              </a:r>
              <a:endParaRPr lang="en-US" altLang="ja-JP" sz="1100" b="1" dirty="0"/>
            </a:p>
          </p:txBody>
        </p:sp>
        <p:sp>
          <p:nvSpPr>
            <p:cNvPr id="91" name="Text Box 139">
              <a:extLst>
                <a:ext uri="{FF2B5EF4-FFF2-40B4-BE49-F238E27FC236}">
                  <a16:creationId xmlns:a16="http://schemas.microsoft.com/office/drawing/2014/main" id="{12E3497A-27C4-492E-9265-C892447C118C}"/>
                </a:ext>
              </a:extLst>
            </p:cNvPr>
            <p:cNvSpPr txBox="1">
              <a:spLocks noChangeArrowheads="1"/>
            </p:cNvSpPr>
            <p:nvPr/>
          </p:nvSpPr>
          <p:spPr bwMode="auto">
            <a:xfrm>
              <a:off x="6045994" y="2402682"/>
              <a:ext cx="936625"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dirty="0"/>
                <a:t>reg1</a:t>
              </a:r>
            </a:p>
          </p:txBody>
        </p:sp>
        <p:sp>
          <p:nvSpPr>
            <p:cNvPr id="92" name="Text Box 140">
              <a:extLst>
                <a:ext uri="{FF2B5EF4-FFF2-40B4-BE49-F238E27FC236}">
                  <a16:creationId xmlns:a16="http://schemas.microsoft.com/office/drawing/2014/main" id="{DFBF0ECC-B7E3-4F0D-99E0-27DAFFD0AF9E}"/>
                </a:ext>
              </a:extLst>
            </p:cNvPr>
            <p:cNvSpPr txBox="1">
              <a:spLocks noChangeArrowheads="1"/>
            </p:cNvSpPr>
            <p:nvPr/>
          </p:nvSpPr>
          <p:spPr bwMode="auto">
            <a:xfrm>
              <a:off x="6695282" y="2109787"/>
              <a:ext cx="936625"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dirty="0"/>
                <a:t>reg2</a:t>
              </a:r>
            </a:p>
          </p:txBody>
        </p:sp>
        <p:sp>
          <p:nvSpPr>
            <p:cNvPr id="93" name="Text Box 142">
              <a:extLst>
                <a:ext uri="{FF2B5EF4-FFF2-40B4-BE49-F238E27FC236}">
                  <a16:creationId xmlns:a16="http://schemas.microsoft.com/office/drawing/2014/main" id="{B53C4F61-84F8-471C-AE62-717C4DD30CE9}"/>
                </a:ext>
              </a:extLst>
            </p:cNvPr>
            <p:cNvSpPr txBox="1">
              <a:spLocks noChangeArrowheads="1"/>
            </p:cNvSpPr>
            <p:nvPr/>
          </p:nvSpPr>
          <p:spPr bwMode="auto">
            <a:xfrm>
              <a:off x="4656362" y="2469894"/>
              <a:ext cx="936625"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dirty="0" err="1"/>
                <a:t>imm</a:t>
              </a:r>
              <a:endParaRPr lang="en-US" altLang="ja-JP" sz="1100" b="1" dirty="0"/>
            </a:p>
          </p:txBody>
        </p:sp>
        <p:sp>
          <p:nvSpPr>
            <p:cNvPr id="94" name="Line 144">
              <a:extLst>
                <a:ext uri="{FF2B5EF4-FFF2-40B4-BE49-F238E27FC236}">
                  <a16:creationId xmlns:a16="http://schemas.microsoft.com/office/drawing/2014/main" id="{F8DFEE49-1316-4C4A-AB04-5E89DED54E55}"/>
                </a:ext>
              </a:extLst>
            </p:cNvPr>
            <p:cNvSpPr>
              <a:spLocks noChangeShapeType="1"/>
            </p:cNvSpPr>
            <p:nvPr/>
          </p:nvSpPr>
          <p:spPr bwMode="auto">
            <a:xfrm>
              <a:off x="5364163" y="1196975"/>
              <a:ext cx="10795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95" name="Line 145">
              <a:extLst>
                <a:ext uri="{FF2B5EF4-FFF2-40B4-BE49-F238E27FC236}">
                  <a16:creationId xmlns:a16="http://schemas.microsoft.com/office/drawing/2014/main" id="{2462DDF9-35C3-4D5A-8970-1E50FF93CC04}"/>
                </a:ext>
              </a:extLst>
            </p:cNvPr>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96" name="Line 146">
              <a:extLst>
                <a:ext uri="{FF2B5EF4-FFF2-40B4-BE49-F238E27FC236}">
                  <a16:creationId xmlns:a16="http://schemas.microsoft.com/office/drawing/2014/main" id="{672BBB60-A3D0-4092-B49B-3730E04EDA06}"/>
                </a:ext>
              </a:extLst>
            </p:cNvPr>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97" name="Line 147">
              <a:extLst>
                <a:ext uri="{FF2B5EF4-FFF2-40B4-BE49-F238E27FC236}">
                  <a16:creationId xmlns:a16="http://schemas.microsoft.com/office/drawing/2014/main" id="{03362EDF-59EA-4A51-B9A7-0C640F51F697}"/>
                </a:ext>
              </a:extLst>
            </p:cNvPr>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98" name="Line 148">
              <a:extLst>
                <a:ext uri="{FF2B5EF4-FFF2-40B4-BE49-F238E27FC236}">
                  <a16:creationId xmlns:a16="http://schemas.microsoft.com/office/drawing/2014/main" id="{2C194A3C-4E29-4A19-8BD6-3FDF6B59AD7C}"/>
                </a:ext>
              </a:extLst>
            </p:cNvPr>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99" name="Line 152">
              <a:extLst>
                <a:ext uri="{FF2B5EF4-FFF2-40B4-BE49-F238E27FC236}">
                  <a16:creationId xmlns:a16="http://schemas.microsoft.com/office/drawing/2014/main" id="{3B9E53C2-544E-4DF8-ABA9-3D526C3D915E}"/>
                </a:ext>
              </a:extLst>
            </p:cNvPr>
            <p:cNvSpPr>
              <a:spLocks noChangeShapeType="1"/>
            </p:cNvSpPr>
            <p:nvPr/>
          </p:nvSpPr>
          <p:spPr bwMode="auto">
            <a:xfrm flipV="1">
              <a:off x="4427538" y="981075"/>
              <a:ext cx="0" cy="3240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100" name="Line 153">
              <a:extLst>
                <a:ext uri="{FF2B5EF4-FFF2-40B4-BE49-F238E27FC236}">
                  <a16:creationId xmlns:a16="http://schemas.microsoft.com/office/drawing/2014/main" id="{DCA7D6A5-F71B-4DFD-B84E-54F44147AB58}"/>
                </a:ext>
              </a:extLst>
            </p:cNvPr>
            <p:cNvSpPr>
              <a:spLocks noChangeShapeType="1"/>
            </p:cNvSpPr>
            <p:nvPr/>
          </p:nvSpPr>
          <p:spPr bwMode="auto">
            <a:xfrm>
              <a:off x="4427538" y="981075"/>
              <a:ext cx="6492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101" name="Text Box 154">
              <a:extLst>
                <a:ext uri="{FF2B5EF4-FFF2-40B4-BE49-F238E27FC236}">
                  <a16:creationId xmlns:a16="http://schemas.microsoft.com/office/drawing/2014/main" id="{79135239-1E74-4EE4-B682-641C9E3CBD73}"/>
                </a:ext>
              </a:extLst>
            </p:cNvPr>
            <p:cNvSpPr txBox="1">
              <a:spLocks noChangeArrowheads="1"/>
            </p:cNvSpPr>
            <p:nvPr/>
          </p:nvSpPr>
          <p:spPr bwMode="auto">
            <a:xfrm>
              <a:off x="4480322" y="673647"/>
              <a:ext cx="936625"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dirty="0"/>
                <a:t>funct3</a:t>
              </a:r>
            </a:p>
          </p:txBody>
        </p:sp>
        <p:sp>
          <p:nvSpPr>
            <p:cNvPr id="102" name="Text Box 155">
              <a:extLst>
                <a:ext uri="{FF2B5EF4-FFF2-40B4-BE49-F238E27FC236}">
                  <a16:creationId xmlns:a16="http://schemas.microsoft.com/office/drawing/2014/main" id="{DCD1EA06-5FC0-41D7-8067-5E6E0CAB35B8}"/>
                </a:ext>
              </a:extLst>
            </p:cNvPr>
            <p:cNvSpPr txBox="1">
              <a:spLocks noChangeArrowheads="1"/>
            </p:cNvSpPr>
            <p:nvPr/>
          </p:nvSpPr>
          <p:spPr bwMode="auto">
            <a:xfrm>
              <a:off x="4424363" y="1281928"/>
              <a:ext cx="922203"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100" b="1" dirty="0"/>
                <a:t>ADD</a:t>
              </a:r>
            </a:p>
          </p:txBody>
        </p:sp>
        <p:sp>
          <p:nvSpPr>
            <p:cNvPr id="103" name="Line 158">
              <a:extLst>
                <a:ext uri="{FF2B5EF4-FFF2-40B4-BE49-F238E27FC236}">
                  <a16:creationId xmlns:a16="http://schemas.microsoft.com/office/drawing/2014/main" id="{BC019671-6DE9-4E9A-A16D-EDE7F56F19CA}"/>
                </a:ext>
              </a:extLst>
            </p:cNvPr>
            <p:cNvSpPr>
              <a:spLocks noChangeShapeType="1"/>
            </p:cNvSpPr>
            <p:nvPr/>
          </p:nvSpPr>
          <p:spPr bwMode="auto">
            <a:xfrm>
              <a:off x="4859338" y="141287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104" name="Text Box 161">
              <a:extLst>
                <a:ext uri="{FF2B5EF4-FFF2-40B4-BE49-F238E27FC236}">
                  <a16:creationId xmlns:a16="http://schemas.microsoft.com/office/drawing/2014/main" id="{89AE4E4C-E211-4E14-9AC4-0438876CADB3}"/>
                </a:ext>
              </a:extLst>
            </p:cNvPr>
            <p:cNvSpPr txBox="1">
              <a:spLocks noChangeArrowheads="1"/>
            </p:cNvSpPr>
            <p:nvPr/>
          </p:nvSpPr>
          <p:spPr bwMode="auto">
            <a:xfrm>
              <a:off x="611189" y="5373688"/>
              <a:ext cx="936625"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dirty="0"/>
                <a:t>pc</a:t>
              </a:r>
            </a:p>
          </p:txBody>
        </p:sp>
        <p:sp>
          <p:nvSpPr>
            <p:cNvPr id="105" name="Text Box 162">
              <a:extLst>
                <a:ext uri="{FF2B5EF4-FFF2-40B4-BE49-F238E27FC236}">
                  <a16:creationId xmlns:a16="http://schemas.microsoft.com/office/drawing/2014/main" id="{B120C052-11FA-47A9-A312-ADDE4CD26AAF}"/>
                </a:ext>
              </a:extLst>
            </p:cNvPr>
            <p:cNvSpPr txBox="1">
              <a:spLocks noChangeArrowheads="1"/>
            </p:cNvSpPr>
            <p:nvPr/>
          </p:nvSpPr>
          <p:spPr bwMode="auto">
            <a:xfrm>
              <a:off x="2195513" y="4437063"/>
              <a:ext cx="936625"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dirty="0" err="1"/>
                <a:t>instr</a:t>
              </a:r>
              <a:endParaRPr lang="en-US" altLang="ja-JP" sz="1100" b="1" dirty="0"/>
            </a:p>
          </p:txBody>
        </p:sp>
        <p:sp>
          <p:nvSpPr>
            <p:cNvPr id="106" name="Text Box 135">
              <a:extLst>
                <a:ext uri="{FF2B5EF4-FFF2-40B4-BE49-F238E27FC236}">
                  <a16:creationId xmlns:a16="http://schemas.microsoft.com/office/drawing/2014/main" id="{8A893774-C3AD-421E-9BC6-7DF6E31A8391}"/>
                </a:ext>
              </a:extLst>
            </p:cNvPr>
            <p:cNvSpPr txBox="1">
              <a:spLocks noChangeArrowheads="1"/>
            </p:cNvSpPr>
            <p:nvPr/>
          </p:nvSpPr>
          <p:spPr bwMode="auto">
            <a:xfrm>
              <a:off x="6838156" y="3498851"/>
              <a:ext cx="936625"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dirty="0"/>
                <a:t>result</a:t>
              </a:r>
            </a:p>
          </p:txBody>
        </p:sp>
        <p:sp>
          <p:nvSpPr>
            <p:cNvPr id="107" name="Text Box 133">
              <a:extLst>
                <a:ext uri="{FF2B5EF4-FFF2-40B4-BE49-F238E27FC236}">
                  <a16:creationId xmlns:a16="http://schemas.microsoft.com/office/drawing/2014/main" id="{85292F6F-6BF7-458E-BB81-3AD133927BED}"/>
                </a:ext>
              </a:extLst>
            </p:cNvPr>
            <p:cNvSpPr txBox="1">
              <a:spLocks noChangeArrowheads="1"/>
            </p:cNvSpPr>
            <p:nvPr/>
          </p:nvSpPr>
          <p:spPr bwMode="auto">
            <a:xfrm>
              <a:off x="6183311" y="3489723"/>
              <a:ext cx="792163"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dirty="0" err="1"/>
                <a:t>clk</a:t>
              </a:r>
              <a:endParaRPr lang="en-US" altLang="ja-JP" sz="1100" b="1" dirty="0"/>
            </a:p>
          </p:txBody>
        </p:sp>
        <p:sp>
          <p:nvSpPr>
            <p:cNvPr id="108" name="Line 99">
              <a:extLst>
                <a:ext uri="{FF2B5EF4-FFF2-40B4-BE49-F238E27FC236}">
                  <a16:creationId xmlns:a16="http://schemas.microsoft.com/office/drawing/2014/main" id="{34AEF991-6424-4914-9704-CF5847884CED}"/>
                </a:ext>
              </a:extLst>
            </p:cNvPr>
            <p:cNvSpPr>
              <a:spLocks noChangeShapeType="1"/>
            </p:cNvSpPr>
            <p:nvPr/>
          </p:nvSpPr>
          <p:spPr bwMode="auto">
            <a:xfrm>
              <a:off x="2309813" y="3216275"/>
              <a:ext cx="956390" cy="6508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109" name="AutoShape 48">
              <a:extLst>
                <a:ext uri="{FF2B5EF4-FFF2-40B4-BE49-F238E27FC236}">
                  <a16:creationId xmlns:a16="http://schemas.microsoft.com/office/drawing/2014/main" id="{F4094002-492B-4839-BE1D-7D4FF4329980}"/>
                </a:ext>
              </a:extLst>
            </p:cNvPr>
            <p:cNvSpPr>
              <a:spLocks noChangeArrowheads="1"/>
            </p:cNvSpPr>
            <p:nvPr/>
          </p:nvSpPr>
          <p:spPr bwMode="auto">
            <a:xfrm rot="10800000" flipV="1">
              <a:off x="1069129" y="2370138"/>
              <a:ext cx="720725" cy="222250"/>
            </a:xfrm>
            <a:custGeom>
              <a:avLst/>
              <a:gdLst>
                <a:gd name="T0" fmla="*/ 630634 w 21600"/>
                <a:gd name="T1" fmla="*/ 111125 h 21600"/>
                <a:gd name="T2" fmla="*/ 360362 w 21600"/>
                <a:gd name="T3" fmla="*/ 222250 h 21600"/>
                <a:gd name="T4" fmla="*/ 90091 w 21600"/>
                <a:gd name="T5" fmla="*/ 111125 h 21600"/>
                <a:gd name="T6" fmla="*/ 3603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sp>
          <p:nvSpPr>
            <p:cNvPr id="110" name="Line 51">
              <a:extLst>
                <a:ext uri="{FF2B5EF4-FFF2-40B4-BE49-F238E27FC236}">
                  <a16:creationId xmlns:a16="http://schemas.microsoft.com/office/drawing/2014/main" id="{F93963DB-57DB-4335-AB7F-4FFE3FB1B1AC}"/>
                </a:ext>
              </a:extLst>
            </p:cNvPr>
            <p:cNvSpPr>
              <a:spLocks noChangeShapeType="1"/>
            </p:cNvSpPr>
            <p:nvPr/>
          </p:nvSpPr>
          <p:spPr bwMode="auto">
            <a:xfrm flipH="1">
              <a:off x="1608401" y="473216"/>
              <a:ext cx="4112775" cy="22830"/>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111" name="Line 79">
              <a:extLst>
                <a:ext uri="{FF2B5EF4-FFF2-40B4-BE49-F238E27FC236}">
                  <a16:creationId xmlns:a16="http://schemas.microsoft.com/office/drawing/2014/main" id="{2049D168-54B5-4625-86DA-E461C0A9615F}"/>
                </a:ext>
              </a:extLst>
            </p:cNvPr>
            <p:cNvSpPr>
              <a:spLocks noChangeShapeType="1"/>
            </p:cNvSpPr>
            <p:nvPr/>
          </p:nvSpPr>
          <p:spPr bwMode="auto">
            <a:xfrm flipV="1">
              <a:off x="1614604" y="496046"/>
              <a:ext cx="6563" cy="1861392"/>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112" name="正方形/長方形 111">
              <a:extLst>
                <a:ext uri="{FF2B5EF4-FFF2-40B4-BE49-F238E27FC236}">
                  <a16:creationId xmlns:a16="http://schemas.microsoft.com/office/drawing/2014/main" id="{6033F17C-439C-4D85-A1B9-7E44FBAD835C}"/>
                </a:ext>
              </a:extLst>
            </p:cNvPr>
            <p:cNvSpPr/>
            <p:nvPr/>
          </p:nvSpPr>
          <p:spPr>
            <a:xfrm>
              <a:off x="2690942" y="2218753"/>
              <a:ext cx="756259" cy="4517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dirty="0">
                  <a:solidFill>
                    <a:schemeClr val="tx1"/>
                  </a:solidFill>
                </a:rPr>
                <a:t>&lt;&gt;=</a:t>
              </a:r>
              <a:r>
                <a:rPr lang="ja-JP" altLang="en-US" sz="1100" b="1" dirty="0">
                  <a:solidFill>
                    <a:schemeClr val="tx1"/>
                  </a:solidFill>
                </a:rPr>
                <a:t>？</a:t>
              </a:r>
              <a:endParaRPr kumimoji="1" lang="ja-JP" altLang="en-US" sz="1100" b="1" dirty="0">
                <a:solidFill>
                  <a:schemeClr val="tx1"/>
                </a:solidFill>
              </a:endParaRPr>
            </a:p>
          </p:txBody>
        </p:sp>
        <p:cxnSp>
          <p:nvCxnSpPr>
            <p:cNvPr id="113" name="直線矢印コネクタ 112">
              <a:extLst>
                <a:ext uri="{FF2B5EF4-FFF2-40B4-BE49-F238E27FC236}">
                  <a16:creationId xmlns:a16="http://schemas.microsoft.com/office/drawing/2014/main" id="{F36A38BE-5B73-47EF-8E4B-5B11B8101280}"/>
                </a:ext>
              </a:extLst>
            </p:cNvPr>
            <p:cNvCxnSpPr>
              <a:cxnSpLocks/>
              <a:stCxn id="112" idx="1"/>
            </p:cNvCxnSpPr>
            <p:nvPr/>
          </p:nvCxnSpPr>
          <p:spPr>
            <a:xfrm flipH="1" flipV="1">
              <a:off x="1721880" y="2441368"/>
              <a:ext cx="969062" cy="3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矢印コネクタ 113">
              <a:extLst>
                <a:ext uri="{FF2B5EF4-FFF2-40B4-BE49-F238E27FC236}">
                  <a16:creationId xmlns:a16="http://schemas.microsoft.com/office/drawing/2014/main" id="{FA334DF3-4528-4F41-A9E3-45EED337CBD6}"/>
                </a:ext>
              </a:extLst>
            </p:cNvPr>
            <p:cNvCxnSpPr>
              <a:cxnSpLocks/>
            </p:cNvCxnSpPr>
            <p:nvPr/>
          </p:nvCxnSpPr>
          <p:spPr>
            <a:xfrm flipH="1">
              <a:off x="3440059" y="2311655"/>
              <a:ext cx="3080599" cy="125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矢印コネクタ 114">
              <a:extLst>
                <a:ext uri="{FF2B5EF4-FFF2-40B4-BE49-F238E27FC236}">
                  <a16:creationId xmlns:a16="http://schemas.microsoft.com/office/drawing/2014/main" id="{7D10ED9E-6695-4049-9E38-8B486D6FE491}"/>
                </a:ext>
              </a:extLst>
            </p:cNvPr>
            <p:cNvCxnSpPr>
              <a:cxnSpLocks/>
              <a:stCxn id="92" idx="2"/>
            </p:cNvCxnSpPr>
            <p:nvPr/>
          </p:nvCxnSpPr>
          <p:spPr>
            <a:xfrm flipH="1" flipV="1">
              <a:off x="3434501" y="2414984"/>
              <a:ext cx="3729095" cy="155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線矢印コネクタ 115">
              <a:extLst>
                <a:ext uri="{FF2B5EF4-FFF2-40B4-BE49-F238E27FC236}">
                  <a16:creationId xmlns:a16="http://schemas.microsoft.com/office/drawing/2014/main" id="{E1E7B056-B2C9-4895-A71B-711799A4B8C5}"/>
                </a:ext>
              </a:extLst>
            </p:cNvPr>
            <p:cNvCxnSpPr/>
            <p:nvPr/>
          </p:nvCxnSpPr>
          <p:spPr>
            <a:xfrm>
              <a:off x="1211196" y="2141538"/>
              <a:ext cx="0" cy="2159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7" name="AutoShape 108">
              <a:extLst>
                <a:ext uri="{FF2B5EF4-FFF2-40B4-BE49-F238E27FC236}">
                  <a16:creationId xmlns:a16="http://schemas.microsoft.com/office/drawing/2014/main" id="{92B0001A-F754-4A9F-AF9D-EE1280FE21C4}"/>
                </a:ext>
              </a:extLst>
            </p:cNvPr>
            <p:cNvSpPr>
              <a:spLocks noChangeArrowheads="1"/>
            </p:cNvSpPr>
            <p:nvPr/>
          </p:nvSpPr>
          <p:spPr bwMode="auto">
            <a:xfrm flipV="1">
              <a:off x="5987755" y="1852077"/>
              <a:ext cx="852531" cy="15611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100"/>
            </a:p>
          </p:txBody>
        </p:sp>
        <p:sp>
          <p:nvSpPr>
            <p:cNvPr id="118" name="Line 3">
              <a:extLst>
                <a:ext uri="{FF2B5EF4-FFF2-40B4-BE49-F238E27FC236}">
                  <a16:creationId xmlns:a16="http://schemas.microsoft.com/office/drawing/2014/main" id="{385A1B3E-3EA5-4B6A-89B1-1CDD9BFC8213}"/>
                </a:ext>
              </a:extLst>
            </p:cNvPr>
            <p:cNvSpPr>
              <a:spLocks noChangeShapeType="1"/>
            </p:cNvSpPr>
            <p:nvPr/>
          </p:nvSpPr>
          <p:spPr bwMode="auto">
            <a:xfrm flipH="1" flipV="1">
              <a:off x="6405855" y="1706564"/>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119" name="Line 3">
              <a:extLst>
                <a:ext uri="{FF2B5EF4-FFF2-40B4-BE49-F238E27FC236}">
                  <a16:creationId xmlns:a16="http://schemas.microsoft.com/office/drawing/2014/main" id="{40E53A79-B0A0-49EF-80D2-DA1EF9A992E7}"/>
                </a:ext>
              </a:extLst>
            </p:cNvPr>
            <p:cNvSpPr>
              <a:spLocks noChangeShapeType="1"/>
            </p:cNvSpPr>
            <p:nvPr/>
          </p:nvSpPr>
          <p:spPr bwMode="auto">
            <a:xfrm flipH="1" flipV="1">
              <a:off x="6119019" y="1992121"/>
              <a:ext cx="1588" cy="1412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cxnSp>
          <p:nvCxnSpPr>
            <p:cNvPr id="120" name="直線矢印コネクタ 119">
              <a:extLst>
                <a:ext uri="{FF2B5EF4-FFF2-40B4-BE49-F238E27FC236}">
                  <a16:creationId xmlns:a16="http://schemas.microsoft.com/office/drawing/2014/main" id="{E6B4938E-2D4F-4F38-BA24-1579CDE6DEE5}"/>
                </a:ext>
              </a:extLst>
            </p:cNvPr>
            <p:cNvCxnSpPr>
              <a:cxnSpLocks/>
            </p:cNvCxnSpPr>
            <p:nvPr/>
          </p:nvCxnSpPr>
          <p:spPr>
            <a:xfrm>
              <a:off x="1429713" y="2592388"/>
              <a:ext cx="1654" cy="4794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 name="Text Box 134">
              <a:extLst>
                <a:ext uri="{FF2B5EF4-FFF2-40B4-BE49-F238E27FC236}">
                  <a16:creationId xmlns:a16="http://schemas.microsoft.com/office/drawing/2014/main" id="{34ECFED7-A02D-48A0-A29E-9B5FCFB5CB09}"/>
                </a:ext>
              </a:extLst>
            </p:cNvPr>
            <p:cNvSpPr txBox="1">
              <a:spLocks noChangeArrowheads="1"/>
            </p:cNvSpPr>
            <p:nvPr/>
          </p:nvSpPr>
          <p:spPr bwMode="auto">
            <a:xfrm>
              <a:off x="5675313" y="1629743"/>
              <a:ext cx="936625" cy="528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dirty="0" err="1"/>
                <a:t>srca</a:t>
              </a:r>
              <a:endParaRPr lang="en-US" altLang="ja-JP" sz="1100" b="1" dirty="0"/>
            </a:p>
            <a:p>
              <a:r>
                <a:rPr lang="en-US" altLang="ja-JP" sz="1100" b="1" dirty="0" err="1"/>
                <a:t>sel</a:t>
              </a:r>
              <a:endParaRPr lang="en-US" altLang="ja-JP" sz="1100" b="1" dirty="0"/>
            </a:p>
          </p:txBody>
        </p:sp>
        <p:sp>
          <p:nvSpPr>
            <p:cNvPr id="122" name="Text Box 72">
              <a:extLst>
                <a:ext uri="{FF2B5EF4-FFF2-40B4-BE49-F238E27FC236}">
                  <a16:creationId xmlns:a16="http://schemas.microsoft.com/office/drawing/2014/main" id="{C38B5EBC-FF64-450E-BD98-E4911280A008}"/>
                </a:ext>
              </a:extLst>
            </p:cNvPr>
            <p:cNvSpPr txBox="1">
              <a:spLocks noChangeArrowheads="1"/>
            </p:cNvSpPr>
            <p:nvPr/>
          </p:nvSpPr>
          <p:spPr bwMode="auto">
            <a:xfrm>
              <a:off x="5040939" y="854084"/>
              <a:ext cx="310885"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100" b="1" dirty="0"/>
                <a:t>0</a:t>
              </a:r>
              <a:endParaRPr lang="ja-JP" altLang="en-US" sz="1100" b="1" dirty="0"/>
            </a:p>
          </p:txBody>
        </p:sp>
        <p:sp>
          <p:nvSpPr>
            <p:cNvPr id="123" name="Text Box 72">
              <a:extLst>
                <a:ext uri="{FF2B5EF4-FFF2-40B4-BE49-F238E27FC236}">
                  <a16:creationId xmlns:a16="http://schemas.microsoft.com/office/drawing/2014/main" id="{3634D976-22D5-424D-B851-6D9741563B10}"/>
                </a:ext>
              </a:extLst>
            </p:cNvPr>
            <p:cNvSpPr txBox="1">
              <a:spLocks noChangeArrowheads="1"/>
            </p:cNvSpPr>
            <p:nvPr/>
          </p:nvSpPr>
          <p:spPr bwMode="auto">
            <a:xfrm>
              <a:off x="5054013" y="1185069"/>
              <a:ext cx="310885"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100" b="1" dirty="0"/>
                <a:t>1</a:t>
              </a:r>
              <a:endParaRPr lang="ja-JP" altLang="en-US" sz="1100" b="1" dirty="0"/>
            </a:p>
          </p:txBody>
        </p:sp>
        <p:cxnSp>
          <p:nvCxnSpPr>
            <p:cNvPr id="124" name="直線矢印コネクタ 123">
              <a:extLst>
                <a:ext uri="{FF2B5EF4-FFF2-40B4-BE49-F238E27FC236}">
                  <a16:creationId xmlns:a16="http://schemas.microsoft.com/office/drawing/2014/main" id="{28917CCF-9885-4699-BF02-5D1AEAE103B4}"/>
                </a:ext>
              </a:extLst>
            </p:cNvPr>
            <p:cNvCxnSpPr>
              <a:cxnSpLocks/>
              <a:endCxn id="123" idx="2"/>
            </p:cNvCxnSpPr>
            <p:nvPr/>
          </p:nvCxnSpPr>
          <p:spPr>
            <a:xfrm flipH="1" flipV="1">
              <a:off x="5209455" y="1505802"/>
              <a:ext cx="8658" cy="5131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5" name="Text Box 155">
              <a:extLst>
                <a:ext uri="{FF2B5EF4-FFF2-40B4-BE49-F238E27FC236}">
                  <a16:creationId xmlns:a16="http://schemas.microsoft.com/office/drawing/2014/main" id="{7FEFCDDD-E5B5-42AA-8908-B5B6E6435959}"/>
                </a:ext>
              </a:extLst>
            </p:cNvPr>
            <p:cNvSpPr txBox="1">
              <a:spLocks noChangeArrowheads="1"/>
            </p:cNvSpPr>
            <p:nvPr/>
          </p:nvSpPr>
          <p:spPr bwMode="auto">
            <a:xfrm>
              <a:off x="5003800" y="2010273"/>
              <a:ext cx="922203"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100" b="1" dirty="0"/>
                <a:t>com</a:t>
              </a:r>
            </a:p>
          </p:txBody>
        </p:sp>
        <p:sp>
          <p:nvSpPr>
            <p:cNvPr id="126" name="Text Box 155">
              <a:extLst>
                <a:ext uri="{FF2B5EF4-FFF2-40B4-BE49-F238E27FC236}">
                  <a16:creationId xmlns:a16="http://schemas.microsoft.com/office/drawing/2014/main" id="{240801D7-0A2E-4131-B2E2-5036BD5B6435}"/>
                </a:ext>
              </a:extLst>
            </p:cNvPr>
            <p:cNvSpPr txBox="1">
              <a:spLocks noChangeArrowheads="1"/>
            </p:cNvSpPr>
            <p:nvPr/>
          </p:nvSpPr>
          <p:spPr bwMode="auto">
            <a:xfrm>
              <a:off x="8297135" y="1853490"/>
              <a:ext cx="922203"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100" b="1" dirty="0" err="1"/>
                <a:t>srcbsel</a:t>
              </a:r>
              <a:endParaRPr lang="en-US" altLang="ja-JP" sz="1100" b="1" dirty="0"/>
            </a:p>
          </p:txBody>
        </p:sp>
        <p:sp>
          <p:nvSpPr>
            <p:cNvPr id="127" name="Line 107">
              <a:extLst>
                <a:ext uri="{FF2B5EF4-FFF2-40B4-BE49-F238E27FC236}">
                  <a16:creationId xmlns:a16="http://schemas.microsoft.com/office/drawing/2014/main" id="{AF978963-ACF6-4FB0-A6FF-3BB7D99FF2BF}"/>
                </a:ext>
              </a:extLst>
            </p:cNvPr>
            <p:cNvSpPr>
              <a:spLocks noChangeShapeType="1"/>
            </p:cNvSpPr>
            <p:nvPr/>
          </p:nvSpPr>
          <p:spPr bwMode="auto">
            <a:xfrm flipH="1">
              <a:off x="8065294" y="1952625"/>
              <a:ext cx="5032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128" name="Text Box 72">
              <a:extLst>
                <a:ext uri="{FF2B5EF4-FFF2-40B4-BE49-F238E27FC236}">
                  <a16:creationId xmlns:a16="http://schemas.microsoft.com/office/drawing/2014/main" id="{56824B66-3842-4DFA-9524-E90B66D1A995}"/>
                </a:ext>
              </a:extLst>
            </p:cNvPr>
            <p:cNvSpPr txBox="1">
              <a:spLocks noChangeArrowheads="1"/>
            </p:cNvSpPr>
            <p:nvPr/>
          </p:nvSpPr>
          <p:spPr bwMode="auto">
            <a:xfrm>
              <a:off x="7608887" y="1799076"/>
              <a:ext cx="310885"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100" b="1" dirty="0"/>
                <a:t>1</a:t>
              </a:r>
              <a:endParaRPr lang="ja-JP" altLang="en-US" sz="1100" b="1" dirty="0"/>
            </a:p>
          </p:txBody>
        </p:sp>
        <p:sp>
          <p:nvSpPr>
            <p:cNvPr id="129" name="Text Box 72">
              <a:extLst>
                <a:ext uri="{FF2B5EF4-FFF2-40B4-BE49-F238E27FC236}">
                  <a16:creationId xmlns:a16="http://schemas.microsoft.com/office/drawing/2014/main" id="{F2389328-AB59-447F-8162-AC6BD455BB85}"/>
                </a:ext>
              </a:extLst>
            </p:cNvPr>
            <p:cNvSpPr txBox="1">
              <a:spLocks noChangeArrowheads="1"/>
            </p:cNvSpPr>
            <p:nvPr/>
          </p:nvSpPr>
          <p:spPr bwMode="auto">
            <a:xfrm>
              <a:off x="7018650" y="1793916"/>
              <a:ext cx="310885"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100" b="1" dirty="0"/>
                <a:t>0</a:t>
              </a:r>
              <a:endParaRPr lang="ja-JP" altLang="en-US" sz="1100" b="1" dirty="0"/>
            </a:p>
          </p:txBody>
        </p:sp>
        <p:sp>
          <p:nvSpPr>
            <p:cNvPr id="130" name="Line 107">
              <a:extLst>
                <a:ext uri="{FF2B5EF4-FFF2-40B4-BE49-F238E27FC236}">
                  <a16:creationId xmlns:a16="http://schemas.microsoft.com/office/drawing/2014/main" id="{F3E38488-CA49-4A17-ABC5-F5739A4C821B}"/>
                </a:ext>
              </a:extLst>
            </p:cNvPr>
            <p:cNvSpPr>
              <a:spLocks noChangeShapeType="1"/>
            </p:cNvSpPr>
            <p:nvPr/>
          </p:nvSpPr>
          <p:spPr bwMode="auto">
            <a:xfrm flipH="1">
              <a:off x="6111875" y="3847610"/>
              <a:ext cx="503238" cy="0"/>
            </a:xfrm>
            <a:prstGeom prst="line">
              <a:avLst/>
            </a:prstGeom>
            <a:noFill/>
            <a:ln w="952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100"/>
            </a:p>
          </p:txBody>
        </p:sp>
        <p:sp>
          <p:nvSpPr>
            <p:cNvPr id="131" name="Text Box 155">
              <a:extLst>
                <a:ext uri="{FF2B5EF4-FFF2-40B4-BE49-F238E27FC236}">
                  <a16:creationId xmlns:a16="http://schemas.microsoft.com/office/drawing/2014/main" id="{E4732054-FCBD-427A-A447-6D8F34F9A247}"/>
                </a:ext>
              </a:extLst>
            </p:cNvPr>
            <p:cNvSpPr txBox="1">
              <a:spLocks noChangeArrowheads="1"/>
            </p:cNvSpPr>
            <p:nvPr/>
          </p:nvSpPr>
          <p:spPr bwMode="auto">
            <a:xfrm>
              <a:off x="5686424" y="3823108"/>
              <a:ext cx="922203"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100" b="1" dirty="0" err="1"/>
                <a:t>resultsel</a:t>
              </a:r>
              <a:endParaRPr lang="en-US" altLang="ja-JP" sz="1100" b="1" dirty="0"/>
            </a:p>
          </p:txBody>
        </p:sp>
        <p:cxnSp>
          <p:nvCxnSpPr>
            <p:cNvPr id="132" name="直線矢印コネクタ 131">
              <a:extLst>
                <a:ext uri="{FF2B5EF4-FFF2-40B4-BE49-F238E27FC236}">
                  <a16:creationId xmlns:a16="http://schemas.microsoft.com/office/drawing/2014/main" id="{6C14C7B4-E8BF-4106-89AF-8EB9D171DBA4}"/>
                </a:ext>
              </a:extLst>
            </p:cNvPr>
            <p:cNvCxnSpPr/>
            <p:nvPr/>
          </p:nvCxnSpPr>
          <p:spPr>
            <a:xfrm flipH="1">
              <a:off x="3490913" y="2592388"/>
              <a:ext cx="50502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3" name="Text Box 142">
              <a:extLst>
                <a:ext uri="{FF2B5EF4-FFF2-40B4-BE49-F238E27FC236}">
                  <a16:creationId xmlns:a16="http://schemas.microsoft.com/office/drawing/2014/main" id="{F62D9981-4C7E-479A-A990-0FB19F908E01}"/>
                </a:ext>
              </a:extLst>
            </p:cNvPr>
            <p:cNvSpPr txBox="1">
              <a:spLocks noChangeArrowheads="1"/>
            </p:cNvSpPr>
            <p:nvPr/>
          </p:nvSpPr>
          <p:spPr bwMode="auto">
            <a:xfrm>
              <a:off x="3894335" y="2471000"/>
              <a:ext cx="936625"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dirty="0"/>
                <a:t>bra</a:t>
              </a:r>
            </a:p>
          </p:txBody>
        </p:sp>
        <p:sp>
          <p:nvSpPr>
            <p:cNvPr id="134" name="Text Box 72">
              <a:extLst>
                <a:ext uri="{FF2B5EF4-FFF2-40B4-BE49-F238E27FC236}">
                  <a16:creationId xmlns:a16="http://schemas.microsoft.com/office/drawing/2014/main" id="{0CC1F40B-0A17-43CE-8961-609B3952023F}"/>
                </a:ext>
              </a:extLst>
            </p:cNvPr>
            <p:cNvSpPr txBox="1">
              <a:spLocks noChangeArrowheads="1"/>
            </p:cNvSpPr>
            <p:nvPr/>
          </p:nvSpPr>
          <p:spPr bwMode="auto">
            <a:xfrm>
              <a:off x="6092949" y="1720094"/>
              <a:ext cx="310885"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100" b="1" dirty="0"/>
                <a:t>0</a:t>
              </a:r>
              <a:endParaRPr lang="ja-JP" altLang="en-US" sz="1100" b="1" dirty="0"/>
            </a:p>
          </p:txBody>
        </p:sp>
        <p:sp>
          <p:nvSpPr>
            <p:cNvPr id="135" name="Text Box 72">
              <a:extLst>
                <a:ext uri="{FF2B5EF4-FFF2-40B4-BE49-F238E27FC236}">
                  <a16:creationId xmlns:a16="http://schemas.microsoft.com/office/drawing/2014/main" id="{197527D8-76AE-4687-8549-51E619F20C67}"/>
                </a:ext>
              </a:extLst>
            </p:cNvPr>
            <p:cNvSpPr txBox="1">
              <a:spLocks noChangeArrowheads="1"/>
            </p:cNvSpPr>
            <p:nvPr/>
          </p:nvSpPr>
          <p:spPr bwMode="auto">
            <a:xfrm>
              <a:off x="6421438" y="1750911"/>
              <a:ext cx="310885"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100" b="1" dirty="0"/>
                <a:t>1</a:t>
              </a:r>
              <a:endParaRPr lang="ja-JP" altLang="en-US" sz="1100" b="1" dirty="0"/>
            </a:p>
          </p:txBody>
        </p:sp>
        <p:cxnSp>
          <p:nvCxnSpPr>
            <p:cNvPr id="136" name="直線矢印コネクタ 135">
              <a:extLst>
                <a:ext uri="{FF2B5EF4-FFF2-40B4-BE49-F238E27FC236}">
                  <a16:creationId xmlns:a16="http://schemas.microsoft.com/office/drawing/2014/main" id="{84D4AB02-29E1-4BF0-8566-D4B7A87E2187}"/>
                </a:ext>
              </a:extLst>
            </p:cNvPr>
            <p:cNvCxnSpPr/>
            <p:nvPr/>
          </p:nvCxnSpPr>
          <p:spPr>
            <a:xfrm flipH="1">
              <a:off x="8111891" y="2406594"/>
              <a:ext cx="50502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7" name="Text Box 142">
              <a:extLst>
                <a:ext uri="{FF2B5EF4-FFF2-40B4-BE49-F238E27FC236}">
                  <a16:creationId xmlns:a16="http://schemas.microsoft.com/office/drawing/2014/main" id="{4A9048BD-038C-48F7-85BB-05103CCF3C14}"/>
                </a:ext>
              </a:extLst>
            </p:cNvPr>
            <p:cNvSpPr txBox="1">
              <a:spLocks noChangeArrowheads="1"/>
            </p:cNvSpPr>
            <p:nvPr/>
          </p:nvSpPr>
          <p:spPr bwMode="auto">
            <a:xfrm>
              <a:off x="8515313" y="2285206"/>
              <a:ext cx="936625" cy="32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100" b="1" dirty="0"/>
                <a:t>bra</a:t>
              </a:r>
            </a:p>
          </p:txBody>
        </p:sp>
      </p:grpSp>
      <p:pic>
        <p:nvPicPr>
          <p:cNvPr id="3" name="オーディオ 2">
            <a:hlinkClick r:id="" action="ppaction://media"/>
            <a:extLst>
              <a:ext uri="{FF2B5EF4-FFF2-40B4-BE49-F238E27FC236}">
                <a16:creationId xmlns:a16="http://schemas.microsoft.com/office/drawing/2014/main" id="{E826B821-3526-4EB0-9747-45F8913C83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66553078"/>
      </p:ext>
    </p:extLst>
  </p:cSld>
  <p:clrMapOvr>
    <a:masterClrMapping/>
  </p:clrMapOvr>
  <mc:AlternateContent xmlns:mc="http://schemas.openxmlformats.org/markup-compatibility/2006">
    <mc:Choice xmlns:p14="http://schemas.microsoft.com/office/powerpoint/2010/main" Requires="p14">
      <p:transition spd="slow" p14:dur="2000" advTm="87967"/>
    </mc:Choice>
    <mc:Fallback>
      <p:transition spd="slow" advTm="87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164" x="8997950" y="3392488"/>
          <p14:tracePt t="3170" x="8924925" y="3402013"/>
          <p14:tracePt t="3179" x="8834438" y="3402013"/>
          <p14:tracePt t="3188" x="8770938" y="3429000"/>
          <p14:tracePt t="3195" x="8742363" y="3429000"/>
          <p14:tracePt t="3204" x="8715375" y="3429000"/>
          <p14:tracePt t="3210" x="8697913" y="3429000"/>
          <p14:tracePt t="3227" x="8678863" y="3429000"/>
          <p14:tracePt t="3237" x="8669338" y="3429000"/>
          <p14:tracePt t="3250" x="8661400" y="3429000"/>
          <p14:tracePt t="3259" x="8651875" y="3429000"/>
          <p14:tracePt t="3266" x="8642350" y="3419475"/>
          <p14:tracePt t="3282" x="8642350" y="3402013"/>
          <p14:tracePt t="3298" x="8624888" y="3382963"/>
          <p14:tracePt t="3309" x="8615363" y="3346450"/>
          <p14:tracePt t="3323" x="8605838" y="3328988"/>
          <p14:tracePt t="3354" x="8596313" y="3319463"/>
          <p14:tracePt t="3379" x="8588375" y="3319463"/>
          <p14:tracePt t="3386" x="8578850" y="3319463"/>
          <p14:tracePt t="3394" x="8551863" y="3319463"/>
          <p14:tracePt t="3404" x="8542338" y="3319463"/>
          <p14:tracePt t="3411" x="8515350" y="3319463"/>
          <p14:tracePt t="3420" x="8496300" y="3319463"/>
          <p14:tracePt t="3427" x="8488363" y="3328988"/>
          <p14:tracePt t="3437" x="8478838" y="3338513"/>
          <p14:tracePt t="3499" x="8469313" y="3338513"/>
          <p14:tracePt t="3508" x="8459788" y="3346450"/>
          <p14:tracePt t="3523" x="8451850" y="3346450"/>
          <p14:tracePt t="3642" x="8432800" y="3355975"/>
          <p14:tracePt t="3651" x="8415338" y="3355975"/>
          <p14:tracePt t="3658" x="8396288" y="3365500"/>
          <p14:tracePt t="3667" x="8378825" y="3382963"/>
          <p14:tracePt t="3674" x="8359775" y="3392488"/>
          <p14:tracePt t="3682" x="8350250" y="3402013"/>
          <p14:tracePt t="3691" x="8313738" y="3411538"/>
          <p14:tracePt t="3699" x="8296275" y="3429000"/>
          <p14:tracePt t="3707" x="8286750" y="3438525"/>
          <p14:tracePt t="3715" x="8277225" y="3446463"/>
          <p14:tracePt t="3723" x="8269288" y="3446463"/>
          <p14:tracePt t="3731" x="8269288" y="3455988"/>
          <p14:tracePt t="3746" x="8250238" y="3455988"/>
          <p14:tracePt t="3763" x="8232775" y="3475038"/>
          <p14:tracePt t="3892" x="8223250" y="3482975"/>
          <p14:tracePt t="3906" x="8213725" y="3492500"/>
          <p14:tracePt t="3914" x="8204200" y="3492500"/>
          <p14:tracePt t="3923" x="8186738" y="3511550"/>
          <p14:tracePt t="3932" x="8177213" y="3519488"/>
          <p14:tracePt t="3939" x="8169275" y="3529013"/>
          <p14:tracePt t="3947" x="8150225" y="3538538"/>
          <p14:tracePt t="3955" x="8150225" y="3548063"/>
          <p14:tracePt t="3962" x="8140700" y="3556000"/>
          <p14:tracePt t="3970" x="8132763" y="3565525"/>
          <p14:tracePt t="3979" x="8123238" y="3565525"/>
          <p14:tracePt t="3987" x="8113713" y="3575050"/>
          <p14:tracePt t="4010" x="8104188" y="3584575"/>
          <p14:tracePt t="4212" x="8086725" y="3602038"/>
          <p14:tracePt t="4218" x="8086725" y="3611563"/>
          <p14:tracePt t="4226" x="8077200" y="3621088"/>
          <p14:tracePt t="4235" x="8067675" y="3629025"/>
          <p14:tracePt t="4242" x="8059738" y="3629025"/>
          <p14:tracePt t="4941" x="8050213" y="3629025"/>
          <p14:tracePt t="5028" x="8031163" y="3648075"/>
          <p14:tracePt t="5037" x="8023225" y="3657600"/>
          <p14:tracePt t="5044" x="8023225" y="3665538"/>
          <p14:tracePt t="5051" x="8013700" y="3675063"/>
          <p14:tracePt t="5059" x="7994650" y="3694113"/>
          <p14:tracePt t="5075" x="7977188" y="3702050"/>
          <p14:tracePt t="5299" x="7977188" y="3711575"/>
          <p14:tracePt t="5309" x="7977188" y="3721100"/>
          <p14:tracePt t="5322" x="7967663" y="3730625"/>
          <p14:tracePt t="5590" x="7958138" y="3730625"/>
          <p14:tracePt t="5604" x="7950200" y="3730625"/>
          <p14:tracePt t="5613" x="7940675" y="3730625"/>
          <p14:tracePt t="5868" x="7931150" y="3738563"/>
          <p14:tracePt t="5875" x="7931150" y="3748088"/>
          <p14:tracePt t="5890" x="7931150" y="3757613"/>
          <p14:tracePt t="5932" x="7931150" y="3767138"/>
          <p14:tracePt t="6150" x="7931150" y="3775075"/>
          <p14:tracePt t="6436" x="7921625" y="3775075"/>
          <p14:tracePt t="6591" x="7913688" y="3775075"/>
          <p14:tracePt t="6600" x="7913688" y="3767138"/>
          <p14:tracePt t="7215" x="7913688" y="3775075"/>
          <p14:tracePt t="7574" x="7913688" y="3784600"/>
          <p14:tracePt t="7589" x="7904163" y="3794125"/>
          <p14:tracePt t="7597" x="7894638" y="3803650"/>
          <p14:tracePt t="7836" x="7894638" y="3811588"/>
          <p14:tracePt t="7852" x="7885113" y="3821113"/>
          <p14:tracePt t="7859" x="7885113" y="3830638"/>
          <p14:tracePt t="7899" x="7877175" y="3840163"/>
          <p14:tracePt t="8723" x="7867650" y="3840163"/>
          <p14:tracePt t="8731" x="7858125" y="3840163"/>
          <p14:tracePt t="8739" x="7840663" y="3840163"/>
          <p14:tracePt t="8754" x="7821613" y="3840163"/>
          <p14:tracePt t="8973" x="7840663" y="3848100"/>
          <p14:tracePt t="8987" x="7840663" y="3867150"/>
          <p14:tracePt t="8998" x="7840663" y="3875088"/>
          <p14:tracePt t="9004" x="7840663" y="3884613"/>
          <p14:tracePt t="9172" x="7850188" y="3894138"/>
          <p14:tracePt t="9194" x="7850188" y="3884613"/>
          <p14:tracePt t="9203" x="7858125" y="3875088"/>
          <p14:tracePt t="9511" x="7867650" y="3875088"/>
          <p14:tracePt t="9573" x="7885113" y="3875088"/>
          <p14:tracePt t="9582" x="7904163" y="3884613"/>
          <p14:tracePt t="9603" x="7904163" y="3894138"/>
          <p14:tracePt t="9611" x="7904163" y="3911600"/>
          <p14:tracePt t="9626" x="7904163" y="3921125"/>
          <p14:tracePt t="9859" x="7913688" y="3930650"/>
          <p14:tracePt t="9907" x="7921625" y="3940175"/>
          <p14:tracePt t="10323" x="7921625" y="3930650"/>
          <p14:tracePt t="10339" x="7931150" y="3921125"/>
          <p14:tracePt t="10443" x="7950200" y="3911600"/>
          <p14:tracePt t="10494" x="7958138" y="3911600"/>
          <p14:tracePt t="10773" x="7958138" y="3921125"/>
          <p14:tracePt t="10783" x="7958138" y="3930650"/>
          <p14:tracePt t="11151" x="7958138" y="3948113"/>
          <p14:tracePt t="11380" x="7967663" y="3957638"/>
          <p14:tracePt t="11388" x="7967663" y="3967163"/>
          <p14:tracePt t="11396" x="7986713" y="3984625"/>
          <p14:tracePt t="11412" x="7986713" y="3994150"/>
          <p14:tracePt t="11420" x="7986713" y="4003675"/>
          <p14:tracePt t="11451" x="7986713" y="4013200"/>
          <p14:tracePt t="11659" x="7994650" y="4013200"/>
          <p14:tracePt t="11707" x="8004175" y="4021138"/>
          <p14:tracePt t="11859" x="8013700" y="4021138"/>
          <p14:tracePt t="11867" x="8023225" y="4003675"/>
          <p14:tracePt t="11891" x="8031163" y="3994150"/>
          <p14:tracePt t="12312" x="8031163" y="4003675"/>
          <p14:tracePt t="12315" x="8031163" y="4013200"/>
          <p14:tracePt t="12339" x="8031163" y="4021138"/>
          <p14:tracePt t="12574" x="8031163" y="4040188"/>
          <p14:tracePt t="12583" x="8031163" y="4049713"/>
          <p14:tracePt t="12603" x="8031163" y="4067175"/>
          <p14:tracePt t="12611" x="8031163" y="4076700"/>
          <p14:tracePt t="12620" x="8023225" y="4086225"/>
          <p14:tracePt t="12795" x="8023225" y="4076700"/>
          <p14:tracePt t="12827" x="8031163" y="4076700"/>
          <p14:tracePt t="13011" x="8023225" y="4076700"/>
          <p14:tracePt t="13197" x="8023225" y="4094163"/>
          <p14:tracePt t="13206" x="8023225" y="4113213"/>
          <p14:tracePt t="13213" x="8023225" y="4122738"/>
          <p14:tracePt t="13220" x="8023225" y="4130675"/>
          <p14:tracePt t="13237" x="8013700" y="4140200"/>
          <p14:tracePt t="13357" x="8013700" y="4122738"/>
          <p14:tracePt t="13362" x="8013700" y="4113213"/>
          <p14:tracePt t="13370" x="8013700" y="4086225"/>
          <p14:tracePt t="13380" x="8013700" y="4076700"/>
          <p14:tracePt t="13396" x="8031163" y="4049713"/>
          <p14:tracePt t="13408" x="8050213" y="4021138"/>
          <p14:tracePt t="13427" x="8050213" y="4013200"/>
          <p14:tracePt t="13746" x="8050213" y="4021138"/>
          <p14:tracePt t="13754" x="8050213" y="4030663"/>
          <p14:tracePt t="13762" x="8050213" y="4040188"/>
          <p14:tracePt t="13779" x="8050213" y="4049713"/>
          <p14:tracePt t="13787" x="8050213" y="4067175"/>
          <p14:tracePt t="13794" x="8050213" y="4076700"/>
          <p14:tracePt t="13819" x="8050213" y="4086225"/>
          <p14:tracePt t="14091" x="8050213" y="4094163"/>
          <p14:tracePt t="14099" x="8059738" y="4094163"/>
          <p14:tracePt t="14404" x="8067675" y="4103688"/>
          <p14:tracePt t="14411" x="8067675" y="4113213"/>
          <p14:tracePt t="14427" x="8067675" y="4122738"/>
          <p14:tracePt t="14451" x="8067675" y="4140200"/>
          <p14:tracePt t="14560" x="8067675" y="4149725"/>
          <p14:tracePt t="14741" x="8059738" y="4149725"/>
          <p14:tracePt t="14748" x="8059738" y="4159250"/>
          <p14:tracePt t="14755" x="8059738" y="4167188"/>
          <p14:tracePt t="14763" x="8050213" y="4195763"/>
          <p14:tracePt t="14771" x="8040688" y="4203700"/>
          <p14:tracePt t="14819" x="8031163" y="4213225"/>
          <p14:tracePt t="14891" x="8023225" y="4213225"/>
          <p14:tracePt t="14906" x="8023225" y="4203700"/>
          <p14:tracePt t="14915" x="8023225" y="4195763"/>
          <p14:tracePt t="14922" x="8023225" y="4186238"/>
          <p14:tracePt t="15053" x="8023225" y="4195763"/>
          <p14:tracePt t="15205" x="8023225" y="4176713"/>
          <p14:tracePt t="15220" x="8031163" y="4167188"/>
          <p14:tracePt t="15294" x="8040688" y="4159250"/>
          <p14:tracePt t="15312" x="8050213" y="4159250"/>
          <p14:tracePt t="15323" x="8059738" y="4159250"/>
          <p14:tracePt t="15979" x="8067675" y="4159250"/>
          <p14:tracePt t="16011" x="8067675" y="4167188"/>
          <p14:tracePt t="16323" x="8067675" y="4195763"/>
          <p14:tracePt t="16437" x="8059738" y="4203700"/>
          <p14:tracePt t="16447" x="8050213" y="4203700"/>
          <p14:tracePt t="16467" x="8040688" y="4195763"/>
          <p14:tracePt t="17092" x="8040688" y="4186238"/>
          <p14:tracePt t="17205" x="8040688" y="4195763"/>
          <p14:tracePt t="17216" x="8031163" y="4203700"/>
          <p14:tracePt t="17235" x="8023225" y="4203700"/>
          <p14:tracePt t="17797" x="8023225" y="4222750"/>
          <p14:tracePt t="17812" x="8023225" y="4240213"/>
          <p14:tracePt t="17819" x="8023225" y="4249738"/>
          <p14:tracePt t="17988" x="8023225" y="4240213"/>
          <p14:tracePt t="18397" x="8023225" y="4249738"/>
          <p14:tracePt t="18407" x="8023225" y="4268788"/>
          <p14:tracePt t="18427" x="8023225" y="4276725"/>
          <p14:tracePt t="18717" x="8023225" y="4286250"/>
          <p14:tracePt t="18726" x="8013700" y="4303713"/>
          <p14:tracePt t="18740" x="8004175" y="4322763"/>
          <p14:tracePt t="18756" x="7994650" y="4332288"/>
          <p14:tracePt t="18771" x="7994650" y="4340225"/>
          <p14:tracePt t="19108" x="7977188" y="4349750"/>
          <p14:tracePt t="19395" x="7977188" y="4359275"/>
          <p14:tracePt t="19419" x="7967663" y="4368800"/>
          <p14:tracePt t="19499" x="7958138" y="4368800"/>
          <p14:tracePt t="19509" x="7950200" y="4368800"/>
          <p14:tracePt t="19514" x="7940675" y="4368800"/>
          <p14:tracePt t="19523" x="7940675" y="4359275"/>
          <p14:tracePt t="19531" x="7940675" y="4349750"/>
          <p14:tracePt t="19539" x="7940675" y="4332288"/>
          <p14:tracePt t="19555" x="7940675" y="4322763"/>
          <p14:tracePt t="19677" x="7940675" y="4332288"/>
          <p14:tracePt t="19998" x="7940675" y="4349750"/>
          <p14:tracePt t="20013" x="7931150" y="4359275"/>
          <p14:tracePt t="20036" x="7921625" y="4368800"/>
          <p14:tracePt t="20347" x="7921625" y="4359275"/>
          <p14:tracePt t="20363" x="7921625" y="4349750"/>
          <p14:tracePt t="20435" x="7921625" y="4340225"/>
          <p14:tracePt t="20443" x="7921625" y="4322763"/>
          <p14:tracePt t="20459" x="7931150" y="4322763"/>
          <p14:tracePt t="20491" x="7940675" y="4322763"/>
          <p14:tracePt t="20539" x="7950200" y="4322763"/>
          <p14:tracePt t="20804" x="7958138" y="4322763"/>
          <p14:tracePt t="21214" x="7950200" y="4322763"/>
          <p14:tracePt t="21275" x="7940675" y="4322763"/>
          <p14:tracePt t="21284" x="7931150" y="4332288"/>
          <p14:tracePt t="21381" x="7931150" y="4340225"/>
          <p14:tracePt t="21390" x="7931150" y="4349750"/>
          <p14:tracePt t="21397" x="7931150" y="4359275"/>
          <p14:tracePt t="21411" x="7931150" y="4368800"/>
          <p14:tracePt t="21435" x="7931150" y="4376738"/>
          <p14:tracePt t="21670" x="7940675" y="4376738"/>
          <p14:tracePt t="22053" x="7950200" y="4376738"/>
          <p14:tracePt t="22365" x="7958138" y="4386263"/>
          <p14:tracePt t="22375" x="7958138" y="4395788"/>
          <p14:tracePt t="22645" x="7958138" y="4405313"/>
          <p14:tracePt t="22650" x="7958138" y="4413250"/>
          <p14:tracePt t="22659" x="7958138" y="4422775"/>
          <p14:tracePt t="22669" x="7958138" y="4432300"/>
          <p14:tracePt t="22683" x="7958138" y="4441825"/>
          <p14:tracePt t="22699" x="7958138" y="4449763"/>
          <p14:tracePt t="22765" x="7967663" y="4459288"/>
          <p14:tracePt t="22796" x="7977188" y="4459288"/>
          <p14:tracePt t="22810" x="7986713" y="4459288"/>
          <p14:tracePt t="23301" x="7994650" y="4459288"/>
          <p14:tracePt t="23317" x="7994650" y="4468813"/>
          <p14:tracePt t="23322" x="7994650" y="4478338"/>
          <p14:tracePt t="23347" x="7994650" y="4486275"/>
          <p14:tracePt t="23363" x="7994650" y="4505325"/>
          <p14:tracePt t="23404" x="7994650" y="4514850"/>
          <p14:tracePt t="23517" x="7986713" y="4522788"/>
          <p14:tracePt t="23532" x="7986713" y="4532313"/>
          <p14:tracePt t="23555" x="7977188" y="4541838"/>
          <p14:tracePt t="23571" x="7967663" y="4541838"/>
          <p14:tracePt t="23579" x="7958138" y="4541838"/>
          <p14:tracePt t="23587" x="7950200" y="4551363"/>
          <p14:tracePt t="23595" x="7931150" y="4568825"/>
          <p14:tracePt t="23606" x="7913688" y="4587875"/>
          <p14:tracePt t="23610" x="7904163" y="4605338"/>
          <p14:tracePt t="23620" x="7885113" y="4651375"/>
          <p14:tracePt t="23627" x="7850188" y="4687888"/>
          <p14:tracePt t="23636" x="7804150" y="4732338"/>
          <p14:tracePt t="23642" x="7785100" y="4760913"/>
          <p14:tracePt t="23652" x="7721600" y="4814888"/>
          <p14:tracePt t="23659" x="7685088" y="4841875"/>
          <p14:tracePt t="23668" x="7621588" y="4897438"/>
          <p14:tracePt t="23675" x="7558088" y="4924425"/>
          <p14:tracePt t="23685" x="7494588" y="4970463"/>
          <p14:tracePt t="23690" x="7448550" y="5006975"/>
          <p14:tracePt t="23698" x="7402513" y="5033963"/>
          <p14:tracePt t="23707" x="7356475" y="5053013"/>
          <p14:tracePt t="23715" x="7329488" y="5089525"/>
          <p14:tracePt t="23722" x="7312025" y="5097463"/>
          <p14:tracePt t="23731" x="7248525" y="5133975"/>
          <p14:tracePt t="23739" x="7219950" y="5143500"/>
          <p14:tracePt t="23746" x="7183438" y="5170488"/>
          <p14:tracePt t="23755" x="7156450" y="5180013"/>
          <p14:tracePt t="23762" x="7110413" y="5207000"/>
          <p14:tracePt t="23770" x="7046913" y="5243513"/>
          <p14:tracePt t="23778" x="7029450" y="5262563"/>
          <p14:tracePt t="23787" x="6956425" y="5299075"/>
          <p14:tracePt t="23795" x="6892925" y="5326063"/>
          <p14:tracePt t="23803" x="6800850" y="5380038"/>
          <p14:tracePt t="23811" x="6737350" y="5416550"/>
          <p14:tracePt t="23819" x="6637338" y="5445125"/>
          <p14:tracePt t="23827" x="6537325" y="5489575"/>
          <p14:tracePt t="23838" x="6472238" y="5508625"/>
          <p14:tracePt t="23842" x="6399213" y="5554663"/>
          <p14:tracePt t="23852" x="6318250" y="5581650"/>
          <p14:tracePt t="23859" x="6235700" y="5618163"/>
          <p14:tracePt t="23869" x="6135688" y="5662613"/>
          <p14:tracePt t="23875" x="6043613" y="5699125"/>
          <p14:tracePt t="23889" x="5926138" y="5727700"/>
          <p14:tracePt t="23891" x="5826125" y="5791200"/>
          <p14:tracePt t="23899" x="5697538" y="5837238"/>
          <p14:tracePt t="23906" x="5580063" y="5873750"/>
          <p14:tracePt t="23916" x="5470525" y="5937250"/>
          <p14:tracePt t="23922" x="5351463" y="5973763"/>
          <p14:tracePt t="23931" x="5241925" y="6000750"/>
          <p14:tracePt t="23939" x="5122863" y="6046788"/>
          <p14:tracePt t="23946" x="5022850" y="6073775"/>
          <p14:tracePt t="23954" x="4876800" y="6091238"/>
          <p14:tracePt t="23962" x="4730750" y="6119813"/>
          <p14:tracePt t="23970" x="4603750" y="6137275"/>
          <p14:tracePt t="23978" x="4457700" y="6146800"/>
          <p14:tracePt t="23987" x="4330700" y="6164263"/>
          <p14:tracePt t="23995" x="4202113" y="6164263"/>
          <p14:tracePt t="24003" x="4102100" y="6164263"/>
          <p14:tracePt t="24011" x="4029075" y="6164263"/>
          <p14:tracePt t="24020" x="3975100" y="6164263"/>
          <p14:tracePt t="24027" x="3938588" y="6164263"/>
          <p14:tracePt t="24037" x="3902075" y="6164263"/>
          <p14:tracePt t="24042" x="3892550" y="6164263"/>
          <p14:tracePt t="24052" x="3856038" y="6164263"/>
          <p14:tracePt t="24058" x="3829050" y="6164263"/>
          <p14:tracePt t="24069" x="3802063" y="6164263"/>
          <p14:tracePt t="24075" x="3783013" y="6164263"/>
          <p14:tracePt t="24085" x="3765550" y="6164263"/>
          <p14:tracePt t="24091" x="3756025" y="6164263"/>
          <p14:tracePt t="24099" x="3746500" y="6164263"/>
          <p14:tracePt t="24219" x="3729038" y="6164263"/>
          <p14:tracePt t="24235" x="3719513" y="6164263"/>
          <p14:tracePt t="24251" x="3702050" y="6183313"/>
          <p14:tracePt t="24283" x="3683000" y="6183313"/>
          <p14:tracePt t="24316" x="3673475" y="6183313"/>
          <p14:tracePt t="24340" x="3665538" y="6183313"/>
          <p14:tracePt t="24355" x="3656013" y="6183313"/>
          <p14:tracePt t="24363" x="3636963" y="6183313"/>
          <p14:tracePt t="24371" x="3629025" y="6183313"/>
          <p14:tracePt t="24379" x="3592513" y="6183313"/>
          <p14:tracePt t="24386" x="3546475" y="6183313"/>
          <p14:tracePt t="24395" x="3519488" y="6183313"/>
          <p14:tracePt t="24404" x="3482975" y="6183313"/>
          <p14:tracePt t="24412" x="3446463" y="6192838"/>
          <p14:tracePt t="24420" x="3419475" y="6192838"/>
          <p14:tracePt t="24426" x="3382963" y="6200775"/>
          <p14:tracePt t="24437" x="3346450" y="6200775"/>
          <p14:tracePt t="24442" x="3317875" y="6210300"/>
          <p14:tracePt t="24458" x="3290888" y="6210300"/>
          <p14:tracePt t="24464" x="3281363" y="6210300"/>
          <p14:tracePt t="24476" x="3244850" y="6210300"/>
          <p14:tracePt t="24490" x="3227388" y="6210300"/>
          <p14:tracePt t="24491" x="3200400" y="6210300"/>
          <p14:tracePt t="24499" x="3181350" y="6210300"/>
          <p14:tracePt t="24507" x="3163888" y="6210300"/>
          <p14:tracePt t="24515" x="3144838" y="6192838"/>
          <p14:tracePt t="24522" x="3090863" y="6156325"/>
          <p14:tracePt t="24530" x="3063875" y="6137275"/>
          <p14:tracePt t="24538" x="3035300" y="6119813"/>
          <p14:tracePt t="24546" x="2981325" y="6083300"/>
          <p14:tracePt t="24555" x="2944813" y="6064250"/>
          <p14:tracePt t="24562" x="2898775" y="6010275"/>
          <p14:tracePt t="24570" x="2871788" y="5991225"/>
          <p14:tracePt t="24580" x="2835275" y="5964238"/>
          <p14:tracePt t="24593" x="2817813" y="5946775"/>
          <p14:tracePt t="24599" x="2798763" y="5927725"/>
          <p14:tracePt t="24611" x="2752725" y="5873750"/>
          <p14:tracePt t="24623" x="2725738" y="5854700"/>
          <p14:tracePt t="24628" x="2708275" y="5837238"/>
          <p14:tracePt t="24638" x="2689225" y="5818188"/>
          <p14:tracePt t="24643" x="2671763" y="5791200"/>
          <p14:tracePt t="24652" x="2671763" y="5772150"/>
          <p14:tracePt t="24659" x="2662238" y="5772150"/>
          <p14:tracePt t="24669" x="2652713" y="5745163"/>
          <p14:tracePt t="24675" x="2635250" y="5708650"/>
          <p14:tracePt t="24687" x="2635250" y="5681663"/>
          <p14:tracePt t="24690" x="2625725" y="5672138"/>
          <p14:tracePt t="24698" x="2625725" y="5645150"/>
          <p14:tracePt t="24714" x="2625725" y="5626100"/>
          <p14:tracePt t="24723" x="2625725" y="5599113"/>
          <p14:tracePt t="24739" x="2625725" y="5581650"/>
          <p14:tracePt t="24759" x="2625725" y="5545138"/>
          <p14:tracePt t="24764" x="2625725" y="5535613"/>
          <p14:tracePt t="24775" x="2635250" y="5535613"/>
          <p14:tracePt t="24780" x="2643188" y="5518150"/>
          <p14:tracePt t="24792" x="2652713" y="5499100"/>
          <p14:tracePt t="24798" x="2671763" y="5481638"/>
          <p14:tracePt t="24813" x="2698750" y="5435600"/>
          <p14:tracePt t="24822" x="2735263" y="5408613"/>
          <p14:tracePt t="24827" x="2752725" y="5380038"/>
          <p14:tracePt t="24836" x="2771775" y="5343525"/>
          <p14:tracePt t="24842" x="2808288" y="5326063"/>
          <p14:tracePt t="24852" x="2825750" y="5316538"/>
          <p14:tracePt t="24859" x="2835275" y="5307013"/>
          <p14:tracePt t="24869" x="2835275" y="5299075"/>
          <p14:tracePt t="24887" x="2852738" y="5280025"/>
          <p14:tracePt t="24895" x="2862263" y="5280025"/>
          <p14:tracePt t="24909" x="2881313" y="5270500"/>
          <p14:tracePt t="24935" x="2881313" y="5262563"/>
          <p14:tracePt t="24944" x="2889250" y="5262563"/>
          <p14:tracePt t="24949" x="2898775" y="5253038"/>
          <p14:tracePt t="24958" x="2908300" y="5253038"/>
          <p14:tracePt t="24965" x="2925763" y="5243513"/>
          <p14:tracePt t="24976" x="2944813" y="5226050"/>
          <p14:tracePt t="24982" x="2954338" y="5226050"/>
          <p14:tracePt t="24990" x="2981325" y="5216525"/>
          <p14:tracePt t="24996" x="2990850" y="5207000"/>
          <p14:tracePt t="25004" x="3008313" y="5207000"/>
          <p14:tracePt t="25011" x="3044825" y="5197475"/>
          <p14:tracePt t="25027" x="3090863" y="5189538"/>
          <p14:tracePt t="25036" x="3100388" y="5180013"/>
          <p14:tracePt t="25052" x="3127375" y="5180013"/>
          <p14:tracePt t="25058" x="3144838" y="5180013"/>
          <p14:tracePt t="25069" x="3190875" y="5180013"/>
          <p14:tracePt t="25075" x="3227388" y="5180013"/>
          <p14:tracePt t="25085" x="3281363" y="5180013"/>
          <p14:tracePt t="25091" x="3327400" y="5180013"/>
          <p14:tracePt t="25110" x="3427413" y="5189538"/>
          <p14:tracePt t="25127" x="3527425" y="5226050"/>
          <p14:tracePt t="25136" x="3573463" y="5243513"/>
          <p14:tracePt t="25145" x="3600450" y="5253038"/>
          <p14:tracePt t="25160" x="3692525" y="5299075"/>
          <p14:tracePt t="25176" x="3738563" y="5316538"/>
          <p14:tracePt t="25179" x="3756025" y="5335588"/>
          <p14:tracePt t="25186" x="3775075" y="5343525"/>
          <p14:tracePt t="25195" x="3810000" y="5353050"/>
          <p14:tracePt t="25212" x="3810000" y="5362575"/>
          <p14:tracePt t="25243" x="3819525" y="5372100"/>
          <p14:tracePt t="25250" x="3819525" y="5380038"/>
          <p14:tracePt t="25267" x="3819525" y="5389563"/>
          <p14:tracePt t="25274" x="3819525" y="5408613"/>
          <p14:tracePt t="25286" x="3819525" y="5426075"/>
          <p14:tracePt t="25291" x="3819525" y="5435600"/>
          <p14:tracePt t="25299" x="3819525" y="5462588"/>
          <p14:tracePt t="25309" x="3819525" y="5481638"/>
          <p14:tracePt t="25315" x="3819525" y="5518150"/>
          <p14:tracePt t="25322" x="3819525" y="5526088"/>
          <p14:tracePt t="25330" x="3819525" y="5562600"/>
          <p14:tracePt t="25338" x="3819525" y="5608638"/>
          <p14:tracePt t="25346" x="3810000" y="5626100"/>
          <p14:tracePt t="25354" x="3810000" y="5662613"/>
          <p14:tracePt t="25362" x="3802063" y="5691188"/>
          <p14:tracePt t="25370" x="3802063" y="5727700"/>
          <p14:tracePt t="25378" x="3802063" y="5764213"/>
          <p14:tracePt t="25386" x="3792538" y="5791200"/>
          <p14:tracePt t="25394" x="3792538" y="5827713"/>
          <p14:tracePt t="25402" x="3792538" y="5854700"/>
          <p14:tracePt t="25410" x="3783013" y="5873750"/>
          <p14:tracePt t="25419" x="3775075" y="5891213"/>
          <p14:tracePt t="25426" x="3775075" y="5910263"/>
          <p14:tracePt t="25435" x="3765550" y="5937250"/>
          <p14:tracePt t="25442" x="3765550" y="5954713"/>
          <p14:tracePt t="25452" x="3765550" y="5991225"/>
          <p14:tracePt t="25459" x="3765550" y="6000750"/>
          <p14:tracePt t="25469" x="3756025" y="6027738"/>
          <p14:tracePt t="25474" x="3746500" y="6046788"/>
          <p14:tracePt t="25485" x="3738563" y="6091238"/>
          <p14:tracePt t="25490" x="3709988" y="6110288"/>
          <p14:tracePt t="25498" x="3709988" y="6119813"/>
          <p14:tracePt t="25506" x="3702050" y="6137275"/>
          <p14:tracePt t="25515" x="3683000" y="6156325"/>
          <p14:tracePt t="25523" x="3646488" y="6173788"/>
          <p14:tracePt t="25530" x="3629025" y="6192838"/>
          <p14:tracePt t="25539" x="3609975" y="6200775"/>
          <p14:tracePt t="25546" x="3582988" y="6210300"/>
          <p14:tracePt t="25554" x="3546475" y="6237288"/>
          <p14:tracePt t="25562" x="3527425" y="6237288"/>
          <p14:tracePt t="25579" x="3519488" y="6237288"/>
          <p14:tracePt t="25588" x="3490913" y="6237288"/>
          <p14:tracePt t="25595" x="3482975" y="6237288"/>
          <p14:tracePt t="25602" x="3473450" y="6237288"/>
          <p14:tracePt t="25611" x="3455988" y="6237288"/>
          <p14:tracePt t="25620" x="3446463" y="6237288"/>
          <p14:tracePt t="25626" x="3436938" y="6237288"/>
          <p14:tracePt t="25636" x="3400425" y="6237288"/>
          <p14:tracePt t="25652" x="3390900" y="6237288"/>
          <p14:tracePt t="25669" x="3363913" y="6237288"/>
          <p14:tracePt t="25674" x="3354388" y="6237288"/>
          <p14:tracePt t="25690" x="3346450" y="6229350"/>
          <p14:tracePt t="25706" x="3327400" y="6219825"/>
          <p14:tracePt t="25714" x="3309938" y="6200775"/>
          <p14:tracePt t="25731" x="3281363" y="6192838"/>
          <p14:tracePt t="25739" x="3263900" y="6183313"/>
          <p14:tracePt t="25747" x="3227388" y="6173788"/>
          <p14:tracePt t="25754" x="3200400" y="6156325"/>
          <p14:tracePt t="25762" x="3171825" y="6137275"/>
          <p14:tracePt t="25771" x="3163888" y="6127750"/>
          <p14:tracePt t="25779" x="3154363" y="6127750"/>
          <p14:tracePt t="25787" x="3136900" y="6119813"/>
          <p14:tracePt t="25795" x="3117850" y="6100763"/>
          <p14:tracePt t="25811" x="3108325" y="6091238"/>
          <p14:tracePt t="25883" x="3100388" y="6091238"/>
          <p14:tracePt t="25891" x="3100388" y="6073775"/>
          <p14:tracePt t="25898" x="3100388" y="6064250"/>
          <p14:tracePt t="25907" x="3100388" y="6046788"/>
          <p14:tracePt t="25915" x="3100388" y="6027738"/>
          <p14:tracePt t="25923" x="3100388" y="6018213"/>
          <p14:tracePt t="25931" x="3090863" y="5991225"/>
          <p14:tracePt t="25938" x="3081338" y="5964238"/>
          <p14:tracePt t="25947" x="3081338" y="5937250"/>
          <p14:tracePt t="25955" x="3071813" y="5927725"/>
          <p14:tracePt t="25962" x="3071813" y="5910263"/>
          <p14:tracePt t="25970" x="3071813" y="5881688"/>
          <p14:tracePt t="25979" x="3071813" y="5873750"/>
          <p14:tracePt t="25987" x="3071813" y="5864225"/>
          <p14:tracePt t="25995" x="3071813" y="5837238"/>
          <p14:tracePt t="26011" x="3071813" y="5808663"/>
          <p14:tracePt t="26020" x="3071813" y="5800725"/>
          <p14:tracePt t="26026" x="3071813" y="5781675"/>
          <p14:tracePt t="26036" x="3071813" y="5745163"/>
          <p14:tracePt t="26042" x="3081338" y="5699125"/>
          <p14:tracePt t="26052" x="3100388" y="5654675"/>
          <p14:tracePt t="26058" x="3127375" y="5572125"/>
          <p14:tracePt t="26070" x="3181350" y="5489575"/>
          <p14:tracePt t="26074" x="3217863" y="5426075"/>
          <p14:tracePt t="26086" x="3273425" y="5343525"/>
          <p14:tracePt t="26090" x="3346450" y="5280025"/>
          <p14:tracePt t="26099" x="3409950" y="5207000"/>
          <p14:tracePt t="26106" x="3490913" y="5170488"/>
          <p14:tracePt t="26114" x="3556000" y="5133975"/>
          <p14:tracePt t="26122" x="3636963" y="5089525"/>
          <p14:tracePt t="26131" x="3709988" y="5080000"/>
          <p14:tracePt t="26139" x="3756025" y="5080000"/>
          <p14:tracePt t="26146" x="3802063" y="5080000"/>
          <p14:tracePt t="26154" x="3846513" y="5080000"/>
          <p14:tracePt t="26162" x="3875088" y="5080000"/>
          <p14:tracePt t="26171" x="3892550" y="5080000"/>
          <p14:tracePt t="26178" x="3919538" y="5080000"/>
          <p14:tracePt t="26186" x="3929063" y="5080000"/>
          <p14:tracePt t="26195" x="3938588" y="5080000"/>
          <p14:tracePt t="26212" x="3965575" y="5089525"/>
          <p14:tracePt t="26226" x="3984625" y="5097463"/>
          <p14:tracePt t="26235" x="4011613" y="5106988"/>
          <p14:tracePt t="26243" x="4029075" y="5106988"/>
          <p14:tracePt t="26251" x="4075113" y="5133975"/>
          <p14:tracePt t="26258" x="4094163" y="5153025"/>
          <p14:tracePt t="26268" x="4138613" y="5160963"/>
          <p14:tracePt t="26275" x="4202113" y="5197475"/>
          <p14:tracePt t="26285" x="4230688" y="5207000"/>
          <p14:tracePt t="26291" x="4284663" y="5233988"/>
          <p14:tracePt t="26298" x="4348163" y="5270500"/>
          <p14:tracePt t="26306" x="4448175" y="5326063"/>
          <p14:tracePt t="26315" x="4586288" y="5399088"/>
          <p14:tracePt t="26322" x="4722813" y="5472113"/>
          <p14:tracePt t="26330" x="4895850" y="5572125"/>
          <p14:tracePt t="26338" x="5105400" y="5672138"/>
          <p14:tracePt t="26346" x="5368925" y="5772150"/>
          <p14:tracePt t="26354" x="5761038" y="5954713"/>
          <p14:tracePt t="26363" x="6208713" y="6073775"/>
          <p14:tracePt t="26371" x="6545263" y="6173788"/>
          <p14:tracePt t="26378" x="6956425" y="6292850"/>
          <p14:tracePt t="26386" x="7212013" y="6346825"/>
          <p14:tracePt t="26394" x="7392988" y="6375400"/>
          <p14:tracePt t="26404" x="7539038" y="6392863"/>
          <p14:tracePt t="26411" x="7648575" y="6402388"/>
          <p14:tracePt t="26419" x="7704138" y="6402388"/>
          <p14:tracePt t="26427" x="7721600" y="6402388"/>
          <p14:tracePt t="26483" x="7748588" y="6411913"/>
          <p14:tracePt t="26499" x="7748588" y="6419850"/>
          <p14:tracePt t="26514" x="7748588" y="6429375"/>
          <p14:tracePt t="26810" x="7748588" y="6438900"/>
          <p14:tracePt t="26820" x="7721600" y="6438900"/>
          <p14:tracePt t="26827" x="7658100" y="6438900"/>
          <p14:tracePt t="26835" x="7639050" y="6429375"/>
          <p14:tracePt t="26843" x="7585075" y="6419850"/>
          <p14:tracePt t="26852" x="7558088" y="6411913"/>
          <p14:tracePt t="26859" x="7521575" y="6383338"/>
          <p14:tracePt t="26874" x="7502525" y="6383338"/>
          <p14:tracePt t="26886" x="7494588" y="6383338"/>
          <p14:tracePt t="26890" x="7475538" y="6375400"/>
          <p14:tracePt t="26898" x="7466013" y="6375400"/>
          <p14:tracePt t="26923" x="7458075" y="6375400"/>
          <p14:tracePt t="26931" x="7458075" y="6365875"/>
          <p14:tracePt t="27019" x="7439025" y="6365875"/>
          <p14:tracePt t="27028" x="7421563" y="6346825"/>
          <p14:tracePt t="27035" x="7412038" y="6346825"/>
          <p14:tracePt t="27043" x="7385050" y="6346825"/>
          <p14:tracePt t="27052" x="7329488" y="6329363"/>
          <p14:tracePt t="27059" x="7265988" y="6329363"/>
          <p14:tracePt t="27069" x="7192963" y="6329363"/>
          <p14:tracePt t="27075" x="7065963" y="6329363"/>
          <p14:tracePt t="27086" x="6900863" y="6329363"/>
          <p14:tracePt t="27090" x="6754813" y="6319838"/>
          <p14:tracePt t="27098" x="6573838" y="6283325"/>
          <p14:tracePt t="27106" x="6391275" y="6256338"/>
          <p14:tracePt t="27114" x="6208713" y="6229350"/>
          <p14:tracePt t="27122" x="5980113" y="6192838"/>
          <p14:tracePt t="27131" x="5734050" y="6156325"/>
          <p14:tracePt t="27138" x="5570538" y="6146800"/>
          <p14:tracePt t="27147" x="5378450" y="6100763"/>
          <p14:tracePt t="27155" x="5195888" y="6064250"/>
          <p14:tracePt t="27162" x="5032375" y="6018213"/>
          <p14:tracePt t="27170" x="4868863" y="5973763"/>
          <p14:tracePt t="27180" x="4713288" y="5927725"/>
          <p14:tracePt t="27186" x="4567238" y="5881688"/>
          <p14:tracePt t="27195" x="4403725" y="5837238"/>
          <p14:tracePt t="27203" x="4267200" y="5800725"/>
          <p14:tracePt t="27212" x="4157663" y="5764213"/>
          <p14:tracePt t="27219" x="4038600" y="5727700"/>
          <p14:tracePt t="27227" x="3948113" y="5708650"/>
          <p14:tracePt t="27236" x="3865563" y="5699125"/>
          <p14:tracePt t="27244" x="3810000" y="5672138"/>
          <p14:tracePt t="27252" x="3765550" y="5662613"/>
          <p14:tracePt t="27260" x="3719513" y="5662613"/>
          <p14:tracePt t="27268" x="3709988" y="5662613"/>
          <p14:tracePt t="27275" x="3673475" y="5662613"/>
          <p14:tracePt t="27299" x="3665538" y="5662613"/>
          <p14:tracePt t="27413" x="3656013" y="5672138"/>
          <p14:tracePt t="27423" x="3646488" y="5681663"/>
          <p14:tracePt t="27430" x="3619500" y="5708650"/>
          <p14:tracePt t="27436" x="3582988" y="5772150"/>
          <p14:tracePt t="27442" x="3546475" y="5791200"/>
          <p14:tracePt t="27452" x="3490913" y="5827713"/>
          <p14:tracePt t="27458" x="3427413" y="5864225"/>
          <p14:tracePt t="27469" x="3363913" y="5918200"/>
          <p14:tracePt t="27474" x="3263900" y="5973763"/>
          <p14:tracePt t="27485" x="3163888" y="6000750"/>
          <p14:tracePt t="27490" x="3035300" y="6054725"/>
          <p14:tracePt t="27507" x="2844800" y="6073775"/>
          <p14:tracePt t="27516" x="2771775" y="6073775"/>
          <p14:tracePt t="27524" x="2716213" y="6073775"/>
          <p14:tracePt t="27531" x="2662238" y="6073775"/>
          <p14:tracePt t="27540" x="2598738" y="6073775"/>
          <p14:tracePt t="27546" x="2589213" y="6073775"/>
          <p14:tracePt t="27555" x="2552700" y="6073775"/>
          <p14:tracePt t="27562" x="2533650" y="6054725"/>
          <p14:tracePt t="27579" x="2533650" y="6046788"/>
          <p14:tracePt t="27594" x="2533650" y="6037263"/>
          <p14:tracePt t="27603" x="2533650" y="6010275"/>
          <p14:tracePt t="27611" x="2533650" y="6000750"/>
          <p14:tracePt t="27621" x="2533650" y="5983288"/>
          <p14:tracePt t="27626" x="2533650" y="5964238"/>
          <p14:tracePt t="27635" x="2533650" y="5954713"/>
          <p14:tracePt t="27643" x="2533650" y="5910263"/>
          <p14:tracePt t="27652" x="2562225" y="5864225"/>
          <p14:tracePt t="27659" x="2598738" y="5800725"/>
          <p14:tracePt t="27668" x="2625725" y="5772150"/>
          <p14:tracePt t="27675" x="2698750" y="5699125"/>
          <p14:tracePt t="27685" x="2744788" y="5654675"/>
          <p14:tracePt t="27690" x="2825750" y="5599113"/>
          <p14:tracePt t="27699" x="2889250" y="5572125"/>
          <p14:tracePt t="27706" x="3008313" y="5526088"/>
          <p14:tracePt t="27715" x="3044825" y="5518150"/>
          <p14:tracePt t="27723" x="3071813" y="5518150"/>
          <p14:tracePt t="27731" x="3117850" y="5508625"/>
          <p14:tracePt t="27739" x="3127375" y="5508625"/>
          <p14:tracePt t="27746" x="3163888" y="5508625"/>
          <p14:tracePt t="27754" x="3200400" y="5508625"/>
          <p14:tracePt t="27762" x="3244850" y="5508625"/>
          <p14:tracePt t="27770" x="3309938" y="5508625"/>
          <p14:tracePt t="27779" x="3409950" y="5545138"/>
          <p14:tracePt t="27787" x="3563938" y="5581650"/>
          <p14:tracePt t="27795" x="3775075" y="5654675"/>
          <p14:tracePt t="27803" x="4011613" y="5745163"/>
          <p14:tracePt t="27811" x="4303713" y="5818188"/>
          <p14:tracePt t="27818" x="4713288" y="5937250"/>
          <p14:tracePt t="27826" x="5195888" y="6054725"/>
          <p14:tracePt t="27837" x="5470525" y="6091238"/>
          <p14:tracePt t="27843" x="5797550" y="6156325"/>
          <p14:tracePt t="27852" x="6072188" y="6173788"/>
          <p14:tracePt t="27858" x="6299200" y="6173788"/>
          <p14:tracePt t="27868" x="6472238" y="6173788"/>
          <p14:tracePt t="27889" x="6727825" y="6173788"/>
          <p14:tracePt t="27890" x="6846888" y="6156325"/>
          <p14:tracePt t="27898" x="6937375" y="6137275"/>
          <p14:tracePt t="27907" x="6992938" y="6137275"/>
          <p14:tracePt t="27916" x="7037388" y="6127750"/>
          <p14:tracePt t="27922" x="7073900" y="6127750"/>
          <p14:tracePt t="27931" x="7110413" y="6127750"/>
          <p14:tracePt t="27939" x="7138988" y="6119813"/>
          <p14:tracePt t="27947" x="7156450" y="6119813"/>
          <p14:tracePt t="27955" x="7183438" y="6119813"/>
          <p14:tracePt t="27963" x="7202488" y="6119813"/>
          <p14:tracePt t="27970" x="7239000" y="6119813"/>
          <p14:tracePt t="27979" x="7275513" y="6119813"/>
          <p14:tracePt t="27987" x="7283450" y="6119813"/>
          <p14:tracePt t="28002" x="7292975" y="6119813"/>
          <p14:tracePt t="28173" x="7283450" y="6119813"/>
          <p14:tracePt t="28181" x="7275513" y="6119813"/>
          <p14:tracePt t="28186" x="7248525" y="6119813"/>
          <p14:tracePt t="28194" x="7229475" y="6119813"/>
          <p14:tracePt t="28202" x="7202488" y="6119813"/>
          <p14:tracePt t="28210" x="7156450" y="6091238"/>
          <p14:tracePt t="28219" x="7129463" y="6083300"/>
          <p14:tracePt t="28226" x="7083425" y="6083300"/>
          <p14:tracePt t="28235" x="7056438" y="6083300"/>
          <p14:tracePt t="28243" x="7037388" y="6073775"/>
          <p14:tracePt t="28251" x="7019925" y="6054725"/>
          <p14:tracePt t="28259" x="7000875" y="6037263"/>
          <p14:tracePt t="28268" x="6973888" y="6018213"/>
          <p14:tracePt t="28275" x="6964363" y="5991225"/>
          <p14:tracePt t="28285" x="6964363" y="5946775"/>
          <p14:tracePt t="28291" x="6964363" y="5891213"/>
          <p14:tracePt t="28299" x="6964363" y="5818188"/>
          <p14:tracePt t="28310" x="6964363" y="5764213"/>
          <p14:tracePt t="28314" x="6964363" y="5708650"/>
          <p14:tracePt t="28323" x="6964363" y="5645150"/>
          <p14:tracePt t="28330" x="6964363" y="5608638"/>
          <p14:tracePt t="28338" x="6964363" y="5581650"/>
          <p14:tracePt t="28346" x="6964363" y="5545138"/>
          <p14:tracePt t="28355" x="6973888" y="5526088"/>
          <p14:tracePt t="28362" x="6992938" y="5508625"/>
          <p14:tracePt t="28370" x="6992938" y="5499100"/>
          <p14:tracePt t="28386" x="7000875" y="5499100"/>
          <p14:tracePt t="28411" x="7019925" y="5499100"/>
          <p14:tracePt t="28419" x="7037388" y="5499100"/>
          <p14:tracePt t="28426" x="7073900" y="5499100"/>
          <p14:tracePt t="28436" x="7129463" y="5499100"/>
          <p14:tracePt t="28442" x="7192963" y="5499100"/>
          <p14:tracePt t="28452" x="7229475" y="5499100"/>
          <p14:tracePt t="28459" x="7275513" y="5499100"/>
          <p14:tracePt t="28468" x="7329488" y="5499100"/>
          <p14:tracePt t="28474" x="7375525" y="5508625"/>
          <p14:tracePt t="28484" x="7429500" y="5535613"/>
          <p14:tracePt t="28491" x="7494588" y="5545138"/>
          <p14:tracePt t="28498" x="7539038" y="5572125"/>
          <p14:tracePt t="28507" x="7567613" y="5581650"/>
          <p14:tracePt t="28514" x="7594600" y="5599113"/>
          <p14:tracePt t="28523" x="7631113" y="5608638"/>
          <p14:tracePt t="28530" x="7648575" y="5626100"/>
          <p14:tracePt t="28539" x="7658100" y="5635625"/>
          <p14:tracePt t="28546" x="7675563" y="5654675"/>
          <p14:tracePt t="28555" x="7675563" y="5662613"/>
          <p14:tracePt t="28562" x="7675563" y="5672138"/>
          <p14:tracePt t="28603" x="7675563" y="5691188"/>
          <p14:tracePt t="28620" x="7675563" y="5708650"/>
          <p14:tracePt t="28626" x="7675563" y="5718175"/>
          <p14:tracePt t="28635" x="7675563" y="5735638"/>
          <p14:tracePt t="28643" x="7675563" y="5754688"/>
          <p14:tracePt t="28652" x="7658100" y="5781675"/>
          <p14:tracePt t="28659" x="7612063" y="5818188"/>
          <p14:tracePt t="28676" x="7485063" y="5881688"/>
          <p14:tracePt t="28687" x="7412038" y="5891213"/>
          <p14:tracePt t="28691" x="7312025" y="5918200"/>
          <p14:tracePt t="28702" x="7219950" y="5937250"/>
          <p14:tracePt t="28707" x="7129463" y="5937250"/>
          <p14:tracePt t="28715" x="7037388" y="5937250"/>
          <p14:tracePt t="28723" x="6956425" y="5937250"/>
          <p14:tracePt t="28731" x="6883400" y="5937250"/>
          <p14:tracePt t="28739" x="6827838" y="5937250"/>
          <p14:tracePt t="28746" x="6773863" y="5937250"/>
          <p14:tracePt t="28755" x="6710363" y="5910263"/>
          <p14:tracePt t="28763" x="6664325" y="5900738"/>
          <p14:tracePt t="28771" x="6618288" y="5864225"/>
          <p14:tracePt t="28779" x="6600825" y="5854700"/>
          <p14:tracePt t="28787" x="6581775" y="5845175"/>
          <p14:tracePt t="28795" x="6554788" y="5827713"/>
          <p14:tracePt t="28803" x="6545263" y="5818188"/>
          <p14:tracePt t="28810" x="6537325" y="5800725"/>
          <p14:tracePt t="28819" x="6527800" y="5791200"/>
          <p14:tracePt t="28827" x="6518275" y="5781675"/>
          <p14:tracePt t="28835" x="6518275" y="5764213"/>
          <p14:tracePt t="28842" x="6518275" y="5735638"/>
          <p14:tracePt t="28852" x="6518275" y="5699125"/>
          <p14:tracePt t="28858" x="6508750" y="5654675"/>
          <p14:tracePt t="28868" x="6500813" y="5626100"/>
          <p14:tracePt t="28874" x="6472238" y="5562600"/>
          <p14:tracePt t="28887" x="6445250" y="5489575"/>
          <p14:tracePt t="28890" x="6435725" y="5389563"/>
          <p14:tracePt t="28902" x="6391275" y="5316538"/>
          <p14:tracePt t="28906" x="6335713" y="5216525"/>
          <p14:tracePt t="28915" x="6299200" y="5097463"/>
          <p14:tracePt t="28923" x="6254750" y="5016500"/>
          <p14:tracePt t="28930" x="6181725" y="4897438"/>
          <p14:tracePt t="28938" x="6126163" y="4797425"/>
          <p14:tracePt t="28946" x="6053138" y="4714875"/>
          <p14:tracePt t="28954" x="5953125" y="4595813"/>
          <p14:tracePt t="28963" x="5853113" y="4522788"/>
          <p14:tracePt t="28970" x="5743575" y="4422775"/>
          <p14:tracePt t="28979" x="5616575" y="4349750"/>
          <p14:tracePt t="28987" x="5507038" y="4259263"/>
          <p14:tracePt t="29011" x="5049838" y="3984625"/>
          <p14:tracePt t="29020" x="4905375" y="3911600"/>
          <p14:tracePt t="29027" x="4749800" y="3848100"/>
          <p14:tracePt t="29036" x="4576763" y="3775075"/>
          <p14:tracePt t="29042" x="4448175" y="3730625"/>
          <p14:tracePt t="29052" x="4330700" y="3675063"/>
          <p14:tracePt t="29058" x="4211638" y="3592513"/>
          <p14:tracePt t="29068" x="4111625" y="3538538"/>
          <p14:tracePt t="29075" x="4011613" y="3465513"/>
          <p14:tracePt t="29085" x="3902075" y="3392488"/>
          <p14:tracePt t="29090" x="3829050" y="3346450"/>
          <p14:tracePt t="29102" x="3729038" y="3273425"/>
          <p14:tracePt t="29106" x="3665538" y="3219450"/>
          <p14:tracePt t="29114" x="3582988" y="3136900"/>
          <p14:tracePt t="29122" x="3500438" y="3090863"/>
          <p14:tracePt t="29130" x="3436938" y="3036888"/>
          <p14:tracePt t="29139" x="3382963" y="2990850"/>
          <p14:tracePt t="29146" x="3336925" y="2954338"/>
          <p14:tracePt t="29154" x="3290888" y="2909888"/>
          <p14:tracePt t="29163" x="3254375" y="2881313"/>
          <p14:tracePt t="29170" x="3227388" y="2863850"/>
          <p14:tracePt t="29180" x="3208338" y="2854325"/>
          <p14:tracePt t="29186" x="3181350" y="2836863"/>
          <p14:tracePt t="29195" x="3144838" y="2817813"/>
          <p14:tracePt t="29211" x="3117850" y="2808288"/>
          <p14:tracePt t="29219" x="3108325" y="2808288"/>
          <p14:tracePt t="29226" x="3100388" y="2808288"/>
          <p14:tracePt t="29235" x="3090863" y="2808288"/>
          <p14:tracePt t="29242" x="3063875" y="2808288"/>
          <p14:tracePt t="29259" x="3044825" y="2808288"/>
          <p14:tracePt t="29268" x="3017838" y="2808288"/>
          <p14:tracePt t="29274" x="2971800" y="2808288"/>
          <p14:tracePt t="29285" x="2908300" y="2844800"/>
          <p14:tracePt t="29290" x="2844800" y="2854325"/>
          <p14:tracePt t="29298" x="2771775" y="2900363"/>
          <p14:tracePt t="29309" x="2708275" y="2909888"/>
          <p14:tracePt t="29314" x="2652713" y="2917825"/>
          <p14:tracePt t="29322" x="2589213" y="2936875"/>
          <p14:tracePt t="29331" x="2562225" y="2954338"/>
          <p14:tracePt t="29340" x="2525713" y="2954338"/>
          <p14:tracePt t="29348" x="2498725" y="2954338"/>
          <p14:tracePt t="29357" x="2489200" y="2954338"/>
          <p14:tracePt t="29364" x="2479675" y="2954338"/>
          <p14:tracePt t="29374" x="2462213" y="2954338"/>
          <p14:tracePt t="29379" x="2452688" y="2954338"/>
          <p14:tracePt t="29388" x="2433638" y="2954338"/>
          <p14:tracePt t="29395" x="2416175" y="2954338"/>
          <p14:tracePt t="29403" x="2397125" y="2954338"/>
          <p14:tracePt t="29411" x="2389188" y="2946400"/>
          <p14:tracePt t="29418" x="2360613" y="2936875"/>
          <p14:tracePt t="29427" x="2306638" y="2900363"/>
          <p14:tracePt t="29435" x="2243138" y="2890838"/>
          <p14:tracePt t="29442" x="2187575" y="2873375"/>
          <p14:tracePt t="29452" x="2106613" y="2854325"/>
          <p14:tracePt t="29458" x="2051050" y="2836863"/>
          <p14:tracePt t="29468" x="1951038" y="2808288"/>
          <p14:tracePt t="29474" x="1887538" y="2790825"/>
          <p14:tracePt t="29485" x="1831975" y="2771775"/>
          <p14:tracePt t="29490" x="1787525" y="2763838"/>
          <p14:tracePt t="29503" x="1751013" y="2754313"/>
          <p14:tracePt t="29506" x="1714500" y="2754313"/>
          <p14:tracePt t="29514" x="1695450" y="2735263"/>
          <p14:tracePt t="29539" x="1685925" y="2735263"/>
          <p14:tracePt t="29596" x="1677988" y="2735263"/>
          <p14:tracePt t="29611" x="1668463" y="2735263"/>
          <p14:tracePt t="29619" x="1658938" y="2735263"/>
          <p14:tracePt t="29626" x="1649413" y="2735263"/>
          <p14:tracePt t="29843" x="1641475" y="2735263"/>
          <p14:tracePt t="29852" x="1668463" y="2754313"/>
          <p14:tracePt t="29858" x="1751013" y="2808288"/>
          <p14:tracePt t="29868" x="1868488" y="2863850"/>
          <p14:tracePt t="29874" x="2041525" y="2963863"/>
          <p14:tracePt t="29887" x="2343150" y="3146425"/>
          <p14:tracePt t="29890" x="2698750" y="3355975"/>
          <p14:tracePt t="29911" x="3573463" y="3840163"/>
          <p14:tracePt t="29921" x="3892550" y="4013200"/>
          <p14:tracePt t="29923" x="4257675" y="4186238"/>
          <p14:tracePt t="29931" x="4503738" y="4322763"/>
          <p14:tracePt t="29939" x="4676775" y="4395788"/>
          <p14:tracePt t="29947" x="4803775" y="4459288"/>
          <p14:tracePt t="29956" x="4886325" y="4495800"/>
          <p14:tracePt t="29963" x="4905375" y="4505325"/>
          <p14:tracePt t="30052" x="4913313" y="4514850"/>
          <p14:tracePt t="30083" x="4913313" y="4541838"/>
          <p14:tracePt t="30090" x="4913313" y="4551363"/>
          <p14:tracePt t="30106" x="4913313" y="4559300"/>
          <p14:tracePt t="30122" x="4913313" y="4568825"/>
          <p14:tracePt t="30221" x="4895850" y="4595813"/>
          <p14:tracePt t="30231" x="4876800" y="4605338"/>
          <p14:tracePt t="30238" x="4868863" y="4605338"/>
          <p14:tracePt t="30244" x="4840288" y="4624388"/>
          <p14:tracePt t="30251" x="4822825" y="4632325"/>
          <p14:tracePt t="30259" x="4786313" y="4651375"/>
          <p14:tracePt t="30268" x="4740275" y="4660900"/>
          <p14:tracePt t="30274" x="4659313" y="4687888"/>
          <p14:tracePt t="30285" x="4603750" y="4697413"/>
          <p14:tracePt t="30290" x="4530725" y="4697413"/>
          <p14:tracePt t="30301" x="4448175" y="4705350"/>
          <p14:tracePt t="30307" x="4357688" y="4705350"/>
          <p14:tracePt t="30315" x="4284663" y="4705350"/>
          <p14:tracePt t="30323" x="4230688" y="4705350"/>
          <p14:tracePt t="30330" x="4175125" y="4705350"/>
          <p14:tracePt t="30338" x="4129088" y="4705350"/>
          <p14:tracePt t="30346" x="4102100" y="4705350"/>
          <p14:tracePt t="30354" x="4075113" y="4714875"/>
          <p14:tracePt t="30362" x="4038600" y="4724400"/>
          <p14:tracePt t="30370" x="4011613" y="4751388"/>
          <p14:tracePt t="30379" x="4002088" y="4760913"/>
          <p14:tracePt t="30386" x="3992563" y="4760913"/>
          <p14:tracePt t="30395" x="3992563" y="4768850"/>
          <p14:tracePt t="30403" x="3975100" y="4797425"/>
          <p14:tracePt t="30410" x="3965575" y="4833938"/>
          <p14:tracePt t="30427" x="3965575" y="4860925"/>
          <p14:tracePt t="30435" x="3965575" y="4887913"/>
          <p14:tracePt t="30442" x="3965575" y="4906963"/>
          <p14:tracePt t="30451" x="3965575" y="4924425"/>
          <p14:tracePt t="30459" x="3965575" y="4943475"/>
          <p14:tracePt t="30468" x="3992563" y="4979988"/>
          <p14:tracePt t="30475" x="3992563" y="4987925"/>
          <p14:tracePt t="30485" x="4021138" y="5016500"/>
          <p14:tracePt t="30490" x="4029075" y="5016500"/>
          <p14:tracePt t="30501" x="4048125" y="5033963"/>
          <p14:tracePt t="30507" x="4065588" y="5060950"/>
          <p14:tracePt t="30514" x="4075113" y="5060950"/>
          <p14:tracePt t="30531" x="4084638" y="5070475"/>
          <p14:tracePt t="30618" x="4094163" y="5070475"/>
          <p14:tracePt t="30626" x="4102100" y="5070475"/>
          <p14:tracePt t="30642" x="4121150" y="5070475"/>
          <p14:tracePt t="30650" x="4121150" y="5060950"/>
          <p14:tracePt t="30667" x="4129088" y="5033963"/>
          <p14:tracePt t="30675" x="4129088" y="5024438"/>
          <p14:tracePt t="30685" x="4129088" y="5016500"/>
          <p14:tracePt t="30690" x="4129088" y="4987925"/>
          <p14:tracePt t="30701" x="4129088" y="4979988"/>
          <p14:tracePt t="30706" x="4129088" y="4970463"/>
          <p14:tracePt t="30715" x="4129088" y="4960938"/>
          <p14:tracePt t="30731" x="4129088" y="4951413"/>
          <p14:tracePt t="30747" x="4129088" y="4943475"/>
          <p14:tracePt t="30843" x="4129088" y="4933950"/>
          <p14:tracePt t="30859" x="4138613" y="4933950"/>
          <p14:tracePt t="31141" x="4148138" y="4933950"/>
          <p14:tracePt t="31151" x="4157663" y="4933950"/>
          <p14:tracePt t="31164" x="4157663" y="4943475"/>
          <p14:tracePt t="31170" x="4157663" y="4951413"/>
          <p14:tracePt t="31179" x="4157663" y="4960938"/>
          <p14:tracePt t="31194" x="4157663" y="4970463"/>
          <p14:tracePt t="31259" x="4157663" y="4979988"/>
          <p14:tracePt t="31267" x="4157663" y="4987925"/>
          <p14:tracePt t="31291" x="4165600" y="4997450"/>
          <p14:tracePt t="31308" x="4175125" y="4997450"/>
          <p14:tracePt t="31322" x="4184650" y="4997450"/>
          <p14:tracePt t="31338" x="4194175" y="4997450"/>
          <p14:tracePt t="31347" x="4221163" y="4997450"/>
          <p14:tracePt t="31355" x="4238625" y="4997450"/>
          <p14:tracePt t="31363" x="4248150" y="4987925"/>
          <p14:tracePt t="31371" x="4257675" y="4979988"/>
          <p14:tracePt t="31378" x="4267200" y="4979988"/>
          <p14:tracePt t="31387" x="4275138" y="4970463"/>
          <p14:tracePt t="31403" x="4284663" y="4960938"/>
          <p14:tracePt t="31795" x="4311650" y="4979988"/>
          <p14:tracePt t="31834" x="4311650" y="4987925"/>
          <p14:tracePt t="31932" x="4311650" y="5006975"/>
          <p14:tracePt t="31955" x="4330700" y="5033963"/>
          <p14:tracePt t="31963" x="4367213" y="5033963"/>
          <p14:tracePt t="31970" x="4421188" y="5033963"/>
          <p14:tracePt t="31978" x="4494213" y="5033963"/>
          <p14:tracePt t="31987" x="4603750" y="5033963"/>
          <p14:tracePt t="31996" x="4713288" y="5033963"/>
          <p14:tracePt t="32002" x="4832350" y="5033963"/>
          <p14:tracePt t="32011" x="4959350" y="5033963"/>
          <p14:tracePt t="32018" x="5032375" y="5033963"/>
          <p14:tracePt t="32027" x="5159375" y="5033963"/>
          <p14:tracePt t="32034" x="5232400" y="5033963"/>
          <p14:tracePt t="32042" x="5305425" y="5053013"/>
          <p14:tracePt t="32052" x="5397500" y="5053013"/>
          <p14:tracePt t="32058" x="5478463" y="5080000"/>
          <p14:tracePt t="32068" x="5534025" y="5089525"/>
          <p14:tracePt t="32075" x="5597525" y="5089525"/>
          <p14:tracePt t="32084" x="5653088" y="5097463"/>
          <p14:tracePt t="32091" x="5716588" y="5116513"/>
          <p14:tracePt t="32102" x="5807075" y="5153025"/>
          <p14:tracePt t="32106" x="5943600" y="5180013"/>
          <p14:tracePt t="32114" x="6016625" y="5207000"/>
          <p14:tracePt t="32122" x="6116638" y="5233988"/>
          <p14:tracePt t="32131" x="6189663" y="5253038"/>
          <p14:tracePt t="32138" x="6254750" y="5289550"/>
          <p14:tracePt t="32146" x="6318250" y="5316538"/>
          <p14:tracePt t="32155" x="6335713" y="5316538"/>
          <p14:tracePt t="32163" x="6362700" y="5316538"/>
          <p14:tracePt t="32171" x="6381750" y="5335588"/>
          <p14:tracePt t="32187" x="6399213" y="5335588"/>
          <p14:tracePt t="32195" x="6435725" y="5353050"/>
          <p14:tracePt t="32235" x="6454775" y="5353050"/>
          <p14:tracePt t="32243" x="6472238" y="5372100"/>
          <p14:tracePt t="32250" x="6481763" y="5380038"/>
          <p14:tracePt t="32266" x="6508750" y="5380038"/>
          <p14:tracePt t="32275" x="6537325" y="5389563"/>
          <p14:tracePt t="32285" x="6573838" y="5389563"/>
          <p14:tracePt t="32290" x="6618288" y="5389563"/>
          <p14:tracePt t="32302" x="6654800" y="5399088"/>
          <p14:tracePt t="32307" x="6737350" y="5408613"/>
          <p14:tracePt t="32314" x="6800850" y="5453063"/>
          <p14:tracePt t="32322" x="6856413" y="5453063"/>
          <p14:tracePt t="32331" x="6929438" y="5481638"/>
          <p14:tracePt t="32338" x="6992938" y="5499100"/>
          <p14:tracePt t="32346" x="7056438" y="5518150"/>
          <p14:tracePt t="32355" x="7110413" y="5535613"/>
          <p14:tracePt t="32362" x="7129463" y="5535613"/>
          <p14:tracePt t="32370" x="7146925" y="5535613"/>
          <p14:tracePt t="32378" x="7175500" y="5535613"/>
          <p14:tracePt t="32386" x="7212013" y="5545138"/>
          <p14:tracePt t="32395" x="7219950" y="5554663"/>
          <p14:tracePt t="32403" x="7229475" y="5562600"/>
          <p14:tracePt t="32410" x="7239000" y="5562600"/>
          <p14:tracePt t="32418" x="7275513" y="5572125"/>
          <p14:tracePt t="32426" x="7283450" y="5581650"/>
          <p14:tracePt t="32435" x="7302500" y="5599113"/>
          <p14:tracePt t="32627" x="7283450" y="5599113"/>
          <p14:tracePt t="32629" x="7265988" y="5599113"/>
          <p14:tracePt t="32637" x="7219950" y="5589588"/>
          <p14:tracePt t="32643" x="7156450" y="5554663"/>
          <p14:tracePt t="32651" x="7119938" y="5535613"/>
          <p14:tracePt t="32659" x="7073900" y="5518150"/>
          <p14:tracePt t="32668" x="7010400" y="5489575"/>
          <p14:tracePt t="32675" x="6937375" y="5481638"/>
          <p14:tracePt t="32684" x="6873875" y="5472113"/>
          <p14:tracePt t="32690" x="6810375" y="5453063"/>
          <p14:tracePt t="32701" x="6737350" y="5453063"/>
          <p14:tracePt t="32707" x="6664325" y="5426075"/>
          <p14:tracePt t="32714" x="6537325" y="5426075"/>
          <p14:tracePt t="32723" x="6408738" y="5426075"/>
          <p14:tracePt t="32731" x="6281738" y="5426075"/>
          <p14:tracePt t="32738" x="6135688" y="5426075"/>
          <p14:tracePt t="32746" x="5972175" y="5426075"/>
          <p14:tracePt t="32754" x="5807075" y="5426075"/>
          <p14:tracePt t="32762" x="5643563" y="5426075"/>
          <p14:tracePt t="32771" x="5461000" y="5426075"/>
          <p14:tracePt t="32779" x="5314950" y="5426075"/>
          <p14:tracePt t="32786" x="5168900" y="5426075"/>
          <p14:tracePt t="32795" x="5041900" y="5426075"/>
          <p14:tracePt t="32803" x="4932363" y="5426075"/>
          <p14:tracePt t="32810" x="4803775" y="5426075"/>
          <p14:tracePt t="32818" x="4713288" y="5426075"/>
          <p14:tracePt t="32827" x="4603750" y="5426075"/>
          <p14:tracePt t="32836" x="4513263" y="5416550"/>
          <p14:tracePt t="32842" x="4403725" y="5399088"/>
          <p14:tracePt t="32853" x="4321175" y="5389563"/>
          <p14:tracePt t="32859" x="4230688" y="5362575"/>
          <p14:tracePt t="32870" x="4157663" y="5362575"/>
          <p14:tracePt t="32874" x="4094163" y="5353050"/>
          <p14:tracePt t="32888" x="4038600" y="5353050"/>
          <p14:tracePt t="32891" x="4021138" y="5353050"/>
          <p14:tracePt t="32902" x="3984625" y="5353050"/>
          <p14:tracePt t="32906" x="3965575" y="5353050"/>
          <p14:tracePt t="32915" x="3948113" y="5353050"/>
          <p14:tracePt t="32923" x="3938588" y="5353050"/>
          <p14:tracePt t="32930" x="3929063" y="5353050"/>
          <p14:tracePt t="32938" x="3919538" y="5353050"/>
          <p14:tracePt t="32947" x="3902075" y="5353050"/>
          <p14:tracePt t="32955" x="3883025" y="5362575"/>
          <p14:tracePt t="32963" x="3865563" y="5372100"/>
          <p14:tracePt t="32971" x="3838575" y="5380038"/>
          <p14:tracePt t="32980" x="3829050" y="5380038"/>
          <p14:tracePt t="32986" x="3810000" y="5399088"/>
          <p14:tracePt t="32994" x="3802063" y="5399088"/>
          <p14:tracePt t="33002" x="3792538" y="5399088"/>
          <p14:tracePt t="33010" x="3792538" y="5408613"/>
          <p14:tracePt t="33262" x="3765550" y="5408613"/>
          <p14:tracePt t="33272" x="3756025" y="5399088"/>
          <p14:tracePt t="33279" x="3746500" y="5372100"/>
          <p14:tracePt t="33285" x="3719513" y="5326063"/>
          <p14:tracePt t="33291" x="3702050" y="5280025"/>
          <p14:tracePt t="33301" x="3692525" y="5253038"/>
          <p14:tracePt t="33307" x="3656013" y="5180013"/>
          <p14:tracePt t="33315" x="3646488" y="5116513"/>
          <p14:tracePt t="33322" x="3582988" y="5033963"/>
          <p14:tracePt t="33330" x="3556000" y="4943475"/>
          <p14:tracePt t="33338" x="3500438" y="4841875"/>
          <p14:tracePt t="33346" x="3455988" y="4705350"/>
          <p14:tracePt t="33354" x="3400425" y="4595813"/>
          <p14:tracePt t="33362" x="3346450" y="4478338"/>
          <p14:tracePt t="33371" x="3273425" y="4359275"/>
          <p14:tracePt t="33379" x="3181350" y="4259263"/>
          <p14:tracePt t="33386" x="3108325" y="4176713"/>
          <p14:tracePt t="33395" x="3044825" y="4086225"/>
          <p14:tracePt t="33404" x="2971800" y="4003675"/>
          <p14:tracePt t="33410" x="2925763" y="3957638"/>
          <p14:tracePt t="33419" x="2871788" y="3903663"/>
          <p14:tracePt t="33427" x="2789238" y="3848100"/>
          <p14:tracePt t="33435" x="2725738" y="3811588"/>
          <p14:tracePt t="33442" x="2662238" y="3757613"/>
          <p14:tracePt t="33451" x="2579688" y="3694113"/>
          <p14:tracePt t="33458" x="2479675" y="3629025"/>
          <p14:tracePt t="33467" x="2397125" y="3565525"/>
          <p14:tracePt t="33475" x="2297113" y="3492500"/>
          <p14:tracePt t="33484" x="2197100" y="3419475"/>
          <p14:tracePt t="33490" x="2106613" y="3338513"/>
          <p14:tracePt t="33501" x="2024063" y="3265488"/>
          <p14:tracePt t="33506" x="1941513" y="3192463"/>
          <p14:tracePt t="33518" x="1895475" y="3146425"/>
          <p14:tracePt t="33522" x="1824038" y="3046413"/>
          <p14:tracePt t="33530" x="1731963" y="2963863"/>
          <p14:tracePt t="33538" x="1704975" y="2927350"/>
          <p14:tracePt t="33546" x="1641475" y="2873375"/>
          <p14:tracePt t="33557" x="1604963" y="2844800"/>
          <p14:tracePt t="33562" x="1585913" y="2827338"/>
          <p14:tracePt t="33571" x="1576388" y="2817813"/>
          <p14:tracePt t="33659" x="1568450" y="2808288"/>
          <p14:tracePt t="33684" x="1549400" y="2790825"/>
          <p14:tracePt t="33755" x="1541463" y="2790825"/>
          <p14:tracePt t="33763" x="1531938" y="2790825"/>
          <p14:tracePt t="33770" x="1512888" y="2800350"/>
          <p14:tracePt t="33787" x="1504950" y="2808288"/>
          <p14:tracePt t="33899" x="1495425" y="2817813"/>
          <p14:tracePt t="33906" x="1485900" y="2827338"/>
          <p14:tracePt t="33915" x="1476375" y="2836863"/>
          <p14:tracePt t="33922" x="1468438" y="2844800"/>
          <p14:tracePt t="33947" x="1458913" y="2863850"/>
          <p14:tracePt t="33955" x="1449388" y="2873375"/>
          <p14:tracePt t="34453" x="1449388" y="2881313"/>
          <p14:tracePt t="34514" x="1449388" y="2890838"/>
          <p14:tracePt t="34523" x="1449388" y="2909888"/>
          <p14:tracePt t="34530" x="1449388" y="2927350"/>
          <p14:tracePt t="34538" x="1431925" y="2946400"/>
          <p14:tracePt t="34546" x="1422400" y="2954338"/>
          <p14:tracePt t="34556" x="1412875" y="2963863"/>
          <p14:tracePt t="34562" x="1412875" y="2973388"/>
          <p14:tracePt t="34571" x="1403350" y="2982913"/>
          <p14:tracePt t="34578" x="1403350" y="3000375"/>
          <p14:tracePt t="34586" x="1395413" y="3009900"/>
          <p14:tracePt t="34594" x="1385888" y="3017838"/>
          <p14:tracePt t="34634" x="1376363" y="3027363"/>
          <p14:tracePt t="34658" x="1376363" y="3036888"/>
          <p14:tracePt t="34667" x="1376363" y="3046413"/>
          <p14:tracePt t="34675" x="1376363" y="3054350"/>
          <p14:tracePt t="34685" x="1376363" y="3073400"/>
          <p14:tracePt t="34690" x="1376363" y="3082925"/>
          <p14:tracePt t="34707" x="1376363" y="3090863"/>
          <p14:tracePt t="34715" x="1376363" y="3109913"/>
          <p14:tracePt t="34722" x="1376363" y="3119438"/>
          <p14:tracePt t="34746" x="1376363" y="3127375"/>
          <p14:tracePt t="34981" x="1376363" y="3136900"/>
          <p14:tracePt t="34991" x="1385888" y="3136900"/>
          <p14:tracePt t="35000" x="1412875" y="3136900"/>
          <p14:tracePt t="35005" x="1422400" y="3136900"/>
          <p14:tracePt t="35019" x="1431925" y="3136900"/>
          <p14:tracePt t="35260" x="1439863" y="3136900"/>
          <p14:tracePt t="35629" x="1449388" y="3136900"/>
          <p14:tracePt t="35640" x="1495425" y="3163888"/>
          <p14:tracePt t="35647" x="1531938" y="3182938"/>
          <p14:tracePt t="35653" x="1585913" y="3200400"/>
          <p14:tracePt t="35659" x="1649413" y="3255963"/>
          <p14:tracePt t="35668" x="1677988" y="3255963"/>
          <p14:tracePt t="35675" x="1751013" y="3302000"/>
          <p14:tracePt t="35685" x="1831975" y="3328988"/>
          <p14:tracePt t="35690" x="1951038" y="3375025"/>
          <p14:tracePt t="35701" x="2041525" y="3382963"/>
          <p14:tracePt t="35707" x="2170113" y="3402013"/>
          <p14:tracePt t="35715" x="2251075" y="3438525"/>
          <p14:tracePt t="35723" x="2379663" y="3465513"/>
          <p14:tracePt t="35730" x="2479675" y="3492500"/>
          <p14:tracePt t="35738" x="2625725" y="3511550"/>
          <p14:tracePt t="35746" x="2752725" y="3529013"/>
          <p14:tracePt t="35755" x="2898775" y="3538538"/>
          <p14:tracePt t="35762" x="3063875" y="3575050"/>
          <p14:tracePt t="35770" x="3244850" y="3584575"/>
          <p14:tracePt t="35778" x="3455988" y="3621088"/>
          <p14:tracePt t="35787" x="3709988" y="3675063"/>
          <p14:tracePt t="35795" x="3948113" y="3694113"/>
          <p14:tracePt t="35803" x="4267200" y="3748088"/>
          <p14:tracePt t="35810" x="4603750" y="3830638"/>
          <p14:tracePt t="35819" x="4895850" y="3911600"/>
          <p14:tracePt t="35827" x="5268913" y="4021138"/>
          <p14:tracePt t="35836" x="5497513" y="4094163"/>
          <p14:tracePt t="35842" x="5761038" y="4167188"/>
          <p14:tracePt t="35850" x="5926138" y="4176713"/>
          <p14:tracePt t="35858" x="6072188" y="4222750"/>
          <p14:tracePt t="35868" x="6218238" y="4240213"/>
          <p14:tracePt t="35876" x="6345238" y="4259263"/>
          <p14:tracePt t="35894" x="6591300" y="4295775"/>
          <p14:tracePt t="35904" x="6718300" y="4313238"/>
          <p14:tracePt t="35907" x="6846888" y="4322763"/>
          <p14:tracePt t="35919" x="6973888" y="4340225"/>
          <p14:tracePt t="35923" x="7110413" y="4386263"/>
          <p14:tracePt t="35936" x="7219950" y="4395788"/>
          <p14:tracePt t="35938" x="7348538" y="4413250"/>
          <p14:tracePt t="35947" x="7429500" y="4441825"/>
          <p14:tracePt t="35955" x="7494588" y="4468813"/>
          <p14:tracePt t="35962" x="7531100" y="4478338"/>
          <p14:tracePt t="35971" x="7567613" y="4478338"/>
          <p14:tracePt t="35979" x="7585075" y="4495800"/>
          <p14:tracePt t="36109" x="7575550" y="4495800"/>
          <p14:tracePt t="36126" x="7539038" y="4495800"/>
          <p14:tracePt t="36134" x="7531100" y="4495800"/>
          <p14:tracePt t="36155" x="7512050" y="4495800"/>
          <p14:tracePt t="36163" x="7502525" y="4495800"/>
          <p14:tracePt t="36171" x="7494588" y="4495800"/>
          <p14:tracePt t="36178" x="7475538" y="4486275"/>
          <p14:tracePt t="36186" x="7458075" y="4486275"/>
          <p14:tracePt t="36194" x="7439025" y="4468813"/>
          <p14:tracePt t="36203" x="7412038" y="4432300"/>
          <p14:tracePt t="36212" x="7392988" y="4413250"/>
          <p14:tracePt t="36218" x="7348538" y="4368800"/>
          <p14:tracePt t="36227" x="7302500" y="4286250"/>
          <p14:tracePt t="36235" x="7248525" y="4222750"/>
          <p14:tracePt t="36243" x="7192963" y="4140200"/>
          <p14:tracePt t="36257" x="7146925" y="4076700"/>
          <p14:tracePt t="36263" x="7119938" y="4013200"/>
          <p14:tracePt t="36270" x="7119938" y="3994150"/>
          <p14:tracePt t="36275" x="7102475" y="3967163"/>
          <p14:tracePt t="36286" x="7102475" y="3948113"/>
          <p14:tracePt t="36291" x="7102475" y="3930650"/>
          <p14:tracePt t="36307" x="7102475" y="3921125"/>
          <p14:tracePt t="36322" x="7102475" y="3911600"/>
          <p14:tracePt t="36346" x="7102475" y="3894138"/>
          <p14:tracePt t="36354" x="7102475" y="3884613"/>
          <p14:tracePt t="36362" x="7102475" y="3875088"/>
          <p14:tracePt t="36370" x="7102475" y="3867150"/>
          <p14:tracePt t="36484" x="7102475" y="3848100"/>
          <p14:tracePt t="36510" x="7102475" y="3840163"/>
          <p14:tracePt t="37021" x="7083425" y="3848100"/>
          <p14:tracePt t="37034" x="7019925" y="3848100"/>
          <p14:tracePt t="37036" x="6929438" y="3848100"/>
          <p14:tracePt t="37044" x="6819900" y="3848100"/>
          <p14:tracePt t="37051" x="6673850" y="3848100"/>
          <p14:tracePt t="37058" x="6527800" y="3848100"/>
          <p14:tracePt t="37069" x="6362700" y="3830638"/>
          <p14:tracePt t="37075" x="6181725" y="3803650"/>
          <p14:tracePt t="37087" x="6016625" y="3784600"/>
          <p14:tracePt t="37090" x="5862638" y="3757613"/>
          <p14:tracePt t="37101" x="5661025" y="3738563"/>
          <p14:tracePt t="37106" x="5497513" y="3721100"/>
          <p14:tracePt t="37114" x="5334000" y="3711575"/>
          <p14:tracePt t="37122" x="5151438" y="3665538"/>
          <p14:tracePt t="37130" x="4968875" y="3648075"/>
          <p14:tracePt t="37138" x="4803775" y="3629025"/>
          <p14:tracePt t="37146" x="4640263" y="3584575"/>
          <p14:tracePt t="37154" x="4457700" y="3575050"/>
          <p14:tracePt t="37162" x="4294188" y="3556000"/>
          <p14:tracePt t="37171" x="4102100" y="3511550"/>
          <p14:tracePt t="37179" x="3919538" y="3492500"/>
          <p14:tracePt t="37186" x="3756025" y="3482975"/>
          <p14:tracePt t="37195" x="3609975" y="3446463"/>
          <p14:tracePt t="37202" x="3482975" y="3419475"/>
          <p14:tracePt t="37211" x="3382963" y="3411538"/>
          <p14:tracePt t="37221" x="3273425" y="3382963"/>
          <p14:tracePt t="37227" x="3200400" y="3365500"/>
          <p14:tracePt t="37239" x="3154363" y="3365500"/>
          <p14:tracePt t="37247" x="3100388" y="3365500"/>
          <p14:tracePt t="37255" x="3081338" y="3365500"/>
          <p14:tracePt t="37259" x="3044825" y="3365500"/>
          <p14:tracePt t="37270" x="3035300" y="3365500"/>
          <p14:tracePt t="37275" x="3027363" y="3365500"/>
          <p14:tracePt t="37285" x="2998788" y="3365500"/>
          <p14:tracePt t="37290" x="2990850" y="3365500"/>
          <p14:tracePt t="37302" x="2962275" y="3365500"/>
          <p14:tracePt t="37317" x="2954338" y="3365500"/>
          <p14:tracePt t="37322" x="2944813" y="3365500"/>
          <p14:tracePt t="37330" x="2925763" y="3365500"/>
          <p14:tracePt t="37338" x="2917825" y="3365500"/>
          <p14:tracePt t="37355" x="2908300" y="3365500"/>
          <p14:tracePt t="37378" x="2889250" y="3365500"/>
          <p14:tracePt t="37386" x="2881313" y="3365500"/>
          <p14:tracePt t="37394" x="2862263" y="3365500"/>
          <p14:tracePt t="37403" x="2844800" y="3365500"/>
          <p14:tracePt t="37411" x="2835275" y="3365500"/>
          <p14:tracePt t="37419" x="2825750" y="3365500"/>
          <p14:tracePt t="37426" x="2817813" y="3365500"/>
          <p14:tracePt t="37435" x="2798763" y="3375025"/>
          <p14:tracePt t="37452" x="2781300" y="3375025"/>
          <p14:tracePt t="37459" x="2744788" y="3375025"/>
          <p14:tracePt t="37468" x="2716213" y="3382963"/>
          <p14:tracePt t="37474" x="2689225" y="3382963"/>
          <p14:tracePt t="37485" x="2662238" y="3382963"/>
          <p14:tracePt t="37490" x="2643188" y="3392488"/>
          <p14:tracePt t="37506" x="2635250" y="3392488"/>
          <p14:tracePt t="37510" x="2606675" y="3392488"/>
          <p14:tracePt t="37521" x="2589213" y="3392488"/>
          <p14:tracePt t="37525" x="2562225" y="3402013"/>
          <p14:tracePt t="37530" x="2543175" y="3429000"/>
          <p14:tracePt t="37539" x="2506663" y="3429000"/>
          <p14:tracePt t="37546" x="2489200" y="3438525"/>
          <p14:tracePt t="37555" x="2452688" y="3446463"/>
          <p14:tracePt t="37564" x="2389188" y="3482975"/>
          <p14:tracePt t="37574" x="2343150" y="3492500"/>
          <p14:tracePt t="37580" x="2260600" y="3529013"/>
          <p14:tracePt t="37590" x="2224088" y="3548063"/>
          <p14:tracePt t="37596" x="2179638" y="3556000"/>
          <p14:tracePt t="37606" x="2151063" y="3556000"/>
          <p14:tracePt t="37611" x="2087563" y="3575050"/>
          <p14:tracePt t="37619" x="2060575" y="3584575"/>
          <p14:tracePt t="37626" x="2041525" y="3584575"/>
          <p14:tracePt t="37635" x="2014538" y="3584575"/>
          <p14:tracePt t="37642" x="1997075" y="3584575"/>
          <p14:tracePt t="37651" x="1978025" y="3584575"/>
          <p14:tracePt t="37659" x="1960563" y="3584575"/>
          <p14:tracePt t="37668" x="1931988" y="3584575"/>
          <p14:tracePt t="37675" x="1924050" y="3584575"/>
          <p14:tracePt t="37685" x="1905000" y="3584575"/>
          <p14:tracePt t="37691" x="1878013" y="3584575"/>
          <p14:tracePt t="37701" x="1868488" y="3584575"/>
          <p14:tracePt t="37707" x="1851025" y="3584575"/>
          <p14:tracePt t="37820" x="1841500" y="3584575"/>
          <p14:tracePt t="38020" x="1831975" y="3584575"/>
          <p14:tracePt t="38036" x="1824038" y="3584575"/>
          <p14:tracePt t="38045" x="1804988" y="3584575"/>
          <p14:tracePt t="38051" x="1795463" y="3584575"/>
          <p14:tracePt t="38155" x="1787525" y="3584575"/>
          <p14:tracePt t="38182" x="1768475" y="3584575"/>
          <p14:tracePt t="38186" x="1758950" y="3584575"/>
          <p14:tracePt t="38203" x="1751013" y="3584575"/>
          <p14:tracePt t="38211" x="1741488" y="3584575"/>
          <p14:tracePt t="38218" x="1722438" y="3584575"/>
          <p14:tracePt t="38242" x="1714500" y="3584575"/>
          <p14:tracePt t="38259" x="1704975" y="3584575"/>
          <p14:tracePt t="38267" x="1685925" y="3584575"/>
          <p14:tracePt t="38285" x="1677988" y="3584575"/>
          <p14:tracePt t="38301" x="1668463" y="3584575"/>
          <p14:tracePt t="38317" x="1649413" y="3584575"/>
          <p14:tracePt t="38420" x="1641475" y="3575050"/>
          <p14:tracePt t="38427" x="1641475" y="3556000"/>
          <p14:tracePt t="38434" x="1658938" y="3529013"/>
          <p14:tracePt t="38443" x="1714500" y="3492500"/>
          <p14:tracePt t="38451" x="1778000" y="3438525"/>
          <p14:tracePt t="38459" x="1868488" y="3392488"/>
          <p14:tracePt t="38467" x="2005013" y="3365500"/>
          <p14:tracePt t="38475" x="2151063" y="3346450"/>
          <p14:tracePt t="38484" x="2333625" y="3338513"/>
          <p14:tracePt t="38490" x="2516188" y="3338513"/>
          <p14:tracePt t="38501" x="2735263" y="3338513"/>
          <p14:tracePt t="38507" x="2881313" y="3338513"/>
          <p14:tracePt t="38514" x="3044825" y="3338513"/>
          <p14:tracePt t="38523" x="3244850" y="3338513"/>
          <p14:tracePt t="38530" x="3400425" y="3338513"/>
          <p14:tracePt t="38540" x="3573463" y="3375025"/>
          <p14:tracePt t="38547" x="3719513" y="3382963"/>
          <p14:tracePt t="38554" x="3865563" y="3382963"/>
          <p14:tracePt t="38562" x="4011613" y="3382963"/>
          <p14:tracePt t="38570" x="4157663" y="3382963"/>
          <p14:tracePt t="38578" x="4284663" y="3382963"/>
          <p14:tracePt t="38587" x="4430713" y="3382963"/>
          <p14:tracePt t="38594" x="4594225" y="3382963"/>
          <p14:tracePt t="38604" x="4803775" y="3346450"/>
          <p14:tracePt t="38610" x="4986338" y="3319463"/>
          <p14:tracePt t="38620" x="5151438" y="3255963"/>
          <p14:tracePt t="38627" x="5341938" y="3192463"/>
          <p14:tracePt t="38635" x="5507038" y="3163888"/>
          <p14:tracePt t="38642" x="5661025" y="3100388"/>
          <p14:tracePt t="38651" x="5843588" y="3054350"/>
          <p14:tracePt t="38658" x="5953125" y="3027363"/>
          <p14:tracePt t="38667" x="6089650" y="2982913"/>
          <p14:tracePt t="38675" x="6235700" y="2936875"/>
          <p14:tracePt t="38684" x="6335713" y="2909888"/>
          <p14:tracePt t="38691" x="6427788" y="2900363"/>
          <p14:tracePt t="38700" x="6500813" y="2881313"/>
          <p14:tracePt t="38706" x="6564313" y="2873375"/>
          <p14:tracePt t="38717" x="6627813" y="2844800"/>
          <p14:tracePt t="38722" x="6664325" y="2836863"/>
          <p14:tracePt t="38731" x="6700838" y="2827338"/>
          <p14:tracePt t="38739" x="6754813" y="2817813"/>
          <p14:tracePt t="38746" x="6819900" y="2790825"/>
          <p14:tracePt t="38754" x="6873875" y="2763838"/>
          <p14:tracePt t="38762" x="6919913" y="2763838"/>
          <p14:tracePt t="38770" x="6992938" y="2727325"/>
          <p14:tracePt t="38778" x="7019925" y="2717800"/>
          <p14:tracePt t="38787" x="7056438" y="2698750"/>
          <p14:tracePt t="38795" x="7092950" y="2681288"/>
          <p14:tracePt t="38802" x="7129463" y="2654300"/>
          <p14:tracePt t="38819" x="7146925" y="2644775"/>
          <p14:tracePt t="38834" x="7156450" y="2644775"/>
          <p14:tracePt t="38861" x="7175500" y="2625725"/>
          <p14:tracePt t="38884" x="7175500" y="2617788"/>
          <p14:tracePt t="38891" x="7175500" y="2598738"/>
          <p14:tracePt t="38907" x="7175500" y="2589213"/>
          <p14:tracePt t="38919" x="7175500" y="2581275"/>
          <p14:tracePt t="38923" x="7175500" y="2571750"/>
          <p14:tracePt t="39134" x="7146925" y="2571750"/>
          <p14:tracePt t="39143" x="7138988" y="2571750"/>
          <p14:tracePt t="39150" x="7119938" y="2571750"/>
          <p14:tracePt t="39156" x="7092950" y="2571750"/>
          <p14:tracePt t="39164" x="7046913" y="2589213"/>
          <p14:tracePt t="39170" x="6992938" y="2608263"/>
          <p14:tracePt t="39178" x="6892925" y="2644775"/>
          <p14:tracePt t="39187" x="6737350" y="2690813"/>
          <p14:tracePt t="39194" x="6527800" y="2754313"/>
          <p14:tracePt t="39203" x="6254750" y="2771775"/>
          <p14:tracePt t="39211" x="5889625" y="2863850"/>
          <p14:tracePt t="39219" x="5461000" y="2909888"/>
          <p14:tracePt t="39228" x="5068888" y="2973388"/>
          <p14:tracePt t="39235" x="4649788" y="3017838"/>
          <p14:tracePt t="39242" x="4211638" y="3082925"/>
          <p14:tracePt t="39250" x="3865563" y="3127375"/>
          <p14:tracePt t="39259" x="3500438" y="3192463"/>
          <p14:tracePt t="39267" x="3263900" y="3209925"/>
          <p14:tracePt t="39275" x="3044825" y="3255963"/>
          <p14:tracePt t="39284" x="2835275" y="3292475"/>
          <p14:tracePt t="39290" x="2698750" y="3292475"/>
          <p14:tracePt t="39301" x="2562225" y="3302000"/>
          <p14:tracePt t="39308" x="2452688" y="3346450"/>
          <p14:tracePt t="39317" x="2343150" y="3346450"/>
          <p14:tracePt t="39323" x="2243138" y="3355975"/>
          <p14:tracePt t="39331" x="2151063" y="3375025"/>
          <p14:tracePt t="39338" x="2060575" y="3402013"/>
          <p14:tracePt t="39346" x="1960563" y="3411538"/>
          <p14:tracePt t="39354" x="1868488" y="3411538"/>
          <p14:tracePt t="39362" x="1795463" y="3429000"/>
          <p14:tracePt t="39370" x="1668463" y="3438525"/>
          <p14:tracePt t="39379" x="1541463" y="3438525"/>
          <p14:tracePt t="39387" x="1439863" y="3438525"/>
          <p14:tracePt t="39395" x="1349375" y="3438525"/>
          <p14:tracePt t="39402" x="1258888" y="3438525"/>
          <p14:tracePt t="39411" x="1193800" y="3465513"/>
          <p14:tracePt t="39418" x="1139825" y="3475038"/>
          <p14:tracePt t="39427" x="1084263" y="3475038"/>
          <p14:tracePt t="39435" x="1039813" y="3492500"/>
          <p14:tracePt t="39442" x="1003300" y="3502025"/>
          <p14:tracePt t="39451" x="957263" y="3519488"/>
          <p14:tracePt t="39458" x="939800" y="3529013"/>
          <p14:tracePt t="39468" x="903288" y="3548063"/>
          <p14:tracePt t="39474" x="857250" y="3584575"/>
          <p14:tracePt t="39484" x="838200" y="3602038"/>
          <p14:tracePt t="39491" x="801688" y="3648075"/>
          <p14:tracePt t="39501" x="784225" y="3684588"/>
          <p14:tracePt t="39506" x="765175" y="3711575"/>
          <p14:tracePt t="39517" x="757238" y="3730625"/>
          <p14:tracePt t="39523" x="757238" y="3748088"/>
          <p14:tracePt t="39539" x="747713" y="3767138"/>
          <p14:tracePt t="39654" x="757238" y="3775075"/>
          <p14:tracePt t="39669" x="830263" y="3775075"/>
          <p14:tracePt t="39676" x="866775" y="3775075"/>
          <p14:tracePt t="39683" x="920750" y="3775075"/>
          <p14:tracePt t="39690" x="974725" y="3775075"/>
          <p14:tracePt t="39701" x="1057275" y="3784600"/>
          <p14:tracePt t="39707" x="1112838" y="3784600"/>
          <p14:tracePt t="39717" x="1222375" y="3784600"/>
          <p14:tracePt t="39722" x="1293813" y="3803650"/>
          <p14:tracePt t="39734" x="1376363" y="3811588"/>
          <p14:tracePt t="39738" x="1468438" y="3811588"/>
          <p14:tracePt t="39747" x="1541463" y="3840163"/>
          <p14:tracePt t="39754" x="1585913" y="3848100"/>
          <p14:tracePt t="39762" x="1612900" y="3848100"/>
          <p14:tracePt t="39770" x="1641475" y="3848100"/>
          <p14:tracePt t="39779" x="1649413" y="3848100"/>
          <p14:tracePt t="39787" x="1658938" y="3848100"/>
          <p14:tracePt t="39875" x="1677988" y="3848100"/>
          <p14:tracePt t="39891" x="1685925" y="3848100"/>
          <p14:tracePt t="39907" x="1704975" y="3840163"/>
          <p14:tracePt t="39915" x="1704975" y="3830638"/>
          <p14:tracePt t="39922" x="1714500" y="3811588"/>
          <p14:tracePt t="39931" x="1714500" y="3767138"/>
          <p14:tracePt t="39938" x="1714500" y="3748088"/>
          <p14:tracePt t="39948" x="1714500" y="3711575"/>
          <p14:tracePt t="39958" x="1714500" y="3665538"/>
          <p14:tracePt t="39964" x="1714500" y="3648075"/>
          <p14:tracePt t="39971" x="1714500" y="3611563"/>
          <p14:tracePt t="39979" x="1714500" y="3592513"/>
          <p14:tracePt t="39987" x="1714500" y="3548063"/>
          <p14:tracePt t="40002" x="1731963" y="3529013"/>
          <p14:tracePt t="40010" x="1731963" y="3511550"/>
          <p14:tracePt t="40018" x="1731963" y="3475038"/>
          <p14:tracePt t="40026" x="1741488" y="3455988"/>
          <p14:tracePt t="40042" x="1751013" y="3429000"/>
          <p14:tracePt t="40051" x="1758950" y="3411538"/>
          <p14:tracePt t="40058" x="1768475" y="3392488"/>
          <p14:tracePt t="40067" x="1787525" y="3375025"/>
          <p14:tracePt t="40075" x="1795463" y="3355975"/>
          <p14:tracePt t="40083" x="1814513" y="3319463"/>
          <p14:tracePt t="40091" x="1831975" y="3302000"/>
          <p14:tracePt t="40100" x="1860550" y="3282950"/>
          <p14:tracePt t="40106" x="1887538" y="3236913"/>
          <p14:tracePt t="40117" x="1905000" y="3219450"/>
          <p14:tracePt t="40122" x="1941513" y="3192463"/>
          <p14:tracePt t="40131" x="1987550" y="3136900"/>
          <p14:tracePt t="40138" x="2005013" y="3109913"/>
          <p14:tracePt t="40146" x="2014538" y="3100388"/>
          <p14:tracePt t="40155" x="2033588" y="3073400"/>
          <p14:tracePt t="40162" x="2041525" y="3054350"/>
          <p14:tracePt t="40171" x="2060575" y="3036888"/>
          <p14:tracePt t="40178" x="2087563" y="3009900"/>
          <p14:tracePt t="40186" x="2097088" y="3000375"/>
          <p14:tracePt t="40195" x="2106613" y="2982913"/>
          <p14:tracePt t="40212" x="2114550" y="2963863"/>
          <p14:tracePt t="40235" x="2114550" y="2954338"/>
          <p14:tracePt t="40250" x="2124075" y="2946400"/>
          <p14:tracePt t="40259" x="2133600" y="2927350"/>
          <p14:tracePt t="40312" x="2143125" y="2917825"/>
          <p14:tracePt t="40885" x="2133600" y="2909888"/>
          <p14:tracePt t="40895" x="2087563" y="2936875"/>
          <p14:tracePt t="40904" x="2024063" y="2990850"/>
          <p14:tracePt t="40908" x="1978025" y="3036888"/>
          <p14:tracePt t="40918" x="1895475" y="3090863"/>
          <p14:tracePt t="40922" x="1804988" y="3163888"/>
          <p14:tracePt t="40931" x="1722438" y="3236913"/>
          <p14:tracePt t="40939" x="1604963" y="3309938"/>
          <p14:tracePt t="40947" x="1504950" y="3392488"/>
          <p14:tracePt t="40955" x="1439863" y="3465513"/>
          <p14:tracePt t="40963" x="1349375" y="3548063"/>
          <p14:tracePt t="40970" x="1266825" y="3621088"/>
          <p14:tracePt t="40979" x="1193800" y="3721100"/>
          <p14:tracePt t="40987" x="1130300" y="3784600"/>
          <p14:tracePt t="40996" x="1093788" y="3830638"/>
          <p14:tracePt t="41003" x="1057275" y="3894138"/>
          <p14:tracePt t="41011" x="1020763" y="3940175"/>
          <p14:tracePt t="41019" x="984250" y="3994150"/>
          <p14:tracePt t="41027" x="974725" y="4013200"/>
          <p14:tracePt t="41035" x="957263" y="4049713"/>
          <p14:tracePt t="41042" x="930275" y="4086225"/>
          <p14:tracePt t="41050" x="930275" y="4094163"/>
          <p14:tracePt t="41058" x="920750" y="4113213"/>
          <p14:tracePt t="41074" x="911225" y="4130675"/>
          <p14:tracePt t="41091" x="903288" y="4140200"/>
          <p14:tracePt t="41100" x="893763" y="4149725"/>
          <p14:tracePt t="41118" x="884238" y="4149725"/>
          <p14:tracePt t="41122" x="874713" y="4159250"/>
          <p14:tracePt t="41138" x="866775" y="4167188"/>
          <p14:tracePt t="41146" x="857250" y="4167188"/>
          <p14:tracePt t="41179" x="847725" y="4186238"/>
          <p14:tracePt t="41203" x="847725" y="4203700"/>
          <p14:tracePt t="41219" x="847725" y="4222750"/>
          <p14:tracePt t="41259" x="847725" y="4232275"/>
          <p14:tracePt t="41373" x="847725" y="4240213"/>
          <p14:tracePt t="41437" x="857250" y="4240213"/>
          <p14:tracePt t="41444" x="866775" y="4240213"/>
          <p14:tracePt t="41459" x="874713" y="4232275"/>
          <p14:tracePt t="41477" x="884238" y="4232275"/>
          <p14:tracePt t="41597" x="893763" y="4232275"/>
          <p14:tracePt t="41613" x="920750" y="4232275"/>
          <p14:tracePt t="41622" x="930275" y="4232275"/>
          <p14:tracePt t="41634" x="947738" y="4232275"/>
          <p14:tracePt t="41650" x="957263" y="4249738"/>
          <p14:tracePt t="41658" x="966788" y="4268788"/>
          <p14:tracePt t="41675" x="974725" y="4286250"/>
          <p14:tracePt t="41803" x="984250" y="4295775"/>
          <p14:tracePt t="41819" x="1003300" y="4295775"/>
          <p14:tracePt t="41834" x="1011238" y="4295775"/>
          <p14:tracePt t="41850" x="1020763" y="4295775"/>
          <p14:tracePt t="41859" x="1030288" y="4295775"/>
          <p14:tracePt t="41867" x="1039813" y="4295775"/>
          <p14:tracePt t="41875" x="1047750" y="4295775"/>
          <p14:tracePt t="41885" x="1057275" y="4295775"/>
          <p14:tracePt t="41891" x="1066800" y="4295775"/>
          <p14:tracePt t="41901" x="1066800" y="4286250"/>
          <p14:tracePt t="41907" x="1076325" y="4286250"/>
          <p14:tracePt t="41922" x="1084263" y="4286250"/>
          <p14:tracePt t="41947" x="1093788" y="4286250"/>
          <p14:tracePt t="41963" x="1103313" y="4286250"/>
          <p14:tracePt t="41971" x="1120775" y="4286250"/>
          <p14:tracePt t="42261" x="1130300" y="4286250"/>
          <p14:tracePt t="42277" x="1139825" y="4286250"/>
          <p14:tracePt t="42287" x="1157288" y="4286250"/>
          <p14:tracePt t="42591" x="1166813" y="4286250"/>
          <p14:tracePt t="42601" x="1185863" y="4295775"/>
          <p14:tracePt t="42608" x="1193800" y="4303713"/>
          <p14:tracePt t="42611" x="1203325" y="4313238"/>
          <p14:tracePt t="42620" x="1203325" y="4322763"/>
          <p14:tracePt t="42626" x="1212850" y="4332288"/>
          <p14:tracePt t="42642" x="1212850" y="4349750"/>
          <p14:tracePt t="42796" x="1222375" y="4359275"/>
          <p14:tracePt t="42873" x="1239838" y="4359275"/>
          <p14:tracePt t="42884" x="1249363" y="4359275"/>
          <p14:tracePt t="42893" x="1258888" y="4359275"/>
          <p14:tracePt t="43167" x="1285875" y="4359275"/>
          <p14:tracePt t="43176" x="1285875" y="4349750"/>
          <p14:tracePt t="43188" x="1322388" y="4340225"/>
          <p14:tracePt t="43195" x="1339850" y="4340225"/>
          <p14:tracePt t="43203" x="1349375" y="4340225"/>
          <p14:tracePt t="43211" x="1385888" y="4322763"/>
          <p14:tracePt t="43219" x="1395413" y="4322763"/>
          <p14:tracePt t="43387" x="1403350" y="4322763"/>
          <p14:tracePt t="43429" x="1403350" y="4332288"/>
          <p14:tracePt t="43563" x="1403350" y="4340225"/>
          <p14:tracePt t="43812" x="1458913" y="4340225"/>
          <p14:tracePt t="43818" x="1495425" y="4313238"/>
          <p14:tracePt t="43826" x="1541463" y="4286250"/>
          <p14:tracePt t="43834" x="1622425" y="4268788"/>
          <p14:tracePt t="43843" x="1677988" y="4240213"/>
          <p14:tracePt t="43851" x="1795463" y="4213225"/>
          <p14:tracePt t="43858" x="1887538" y="4167188"/>
          <p14:tracePt t="43867" x="1951038" y="4159250"/>
          <p14:tracePt t="43874" x="2005013" y="4149725"/>
          <p14:tracePt t="43884" x="2070100" y="4122738"/>
          <p14:tracePt t="43901" x="2143125" y="4103688"/>
          <p14:tracePt t="43906" x="2160588" y="4103688"/>
          <p14:tracePt t="43917" x="2170113" y="4103688"/>
          <p14:tracePt t="43922" x="2197100" y="4094163"/>
          <p14:tracePt t="43939" x="2214563" y="4086225"/>
          <p14:tracePt t="43954" x="2224088" y="4076700"/>
          <p14:tracePt t="43963" x="2233613" y="4067175"/>
          <p14:tracePt t="43971" x="2251075" y="4057650"/>
          <p14:tracePt t="43979" x="2251075" y="4049713"/>
          <p14:tracePt t="43986" x="2270125" y="4030663"/>
          <p14:tracePt t="43995" x="2306638" y="4013200"/>
          <p14:tracePt t="44002" x="2324100" y="4003675"/>
          <p14:tracePt t="44010" x="2370138" y="3967163"/>
          <p14:tracePt t="44018" x="2416175" y="3921125"/>
          <p14:tracePt t="44026" x="2462213" y="3884613"/>
          <p14:tracePt t="44034" x="2533650" y="3811588"/>
          <p14:tracePt t="44042" x="2598738" y="3767138"/>
          <p14:tracePt t="44051" x="2679700" y="3711575"/>
          <p14:tracePt t="44058" x="2798763" y="3638550"/>
          <p14:tracePt t="44067" x="2862263" y="3611563"/>
          <p14:tracePt t="44075" x="2944813" y="3538538"/>
          <p14:tracePt t="44084" x="3008313" y="3482975"/>
          <p14:tracePt t="44090" x="3090863" y="3429000"/>
          <p14:tracePt t="44100" x="3154363" y="3392488"/>
          <p14:tracePt t="44106" x="3200400" y="3355975"/>
          <p14:tracePt t="44120" x="3236913" y="3328988"/>
          <p14:tracePt t="44122" x="3263900" y="3309938"/>
          <p14:tracePt t="44130" x="3290888" y="3302000"/>
          <p14:tracePt t="44138" x="3309938" y="3273425"/>
          <p14:tracePt t="44146" x="3317875" y="3273425"/>
          <p14:tracePt t="44154" x="3327400" y="3265488"/>
          <p14:tracePt t="44397" x="3336925" y="3265488"/>
          <p14:tracePt t="44407" x="3390900" y="3228975"/>
          <p14:tracePt t="44421" x="3729038" y="3155950"/>
          <p14:tracePt t="44429" x="3984625" y="3100388"/>
          <p14:tracePt t="44435" x="4321175" y="2990850"/>
          <p14:tracePt t="44442" x="4695825" y="2881313"/>
          <p14:tracePt t="44451" x="5068888" y="2771775"/>
          <p14:tracePt t="44459" x="5360988" y="2698750"/>
          <p14:tracePt t="44467" x="5624513" y="2617788"/>
          <p14:tracePt t="44475" x="5789613" y="2571750"/>
          <p14:tracePt t="44485" x="5907088" y="2535238"/>
          <p14:tracePt t="44490" x="5980113" y="2517775"/>
          <p14:tracePt t="44500" x="6016625" y="2498725"/>
          <p14:tracePt t="44507" x="6026150" y="2498725"/>
          <p14:tracePt t="44608" x="6035675" y="2489200"/>
          <p14:tracePt t="44624" x="6035675" y="2481263"/>
          <p14:tracePt t="44634" x="6035675" y="2452688"/>
          <p14:tracePt t="44651" x="6035675" y="2425700"/>
          <p14:tracePt t="44658" x="6035675" y="2416175"/>
          <p14:tracePt t="44668" x="6035675" y="2398713"/>
          <p14:tracePt t="44675" x="6043613" y="2371725"/>
          <p14:tracePt t="44685" x="6053138" y="2352675"/>
          <p14:tracePt t="44803" x="6053138" y="2379663"/>
          <p14:tracePt t="44810" x="6053138" y="2462213"/>
          <p14:tracePt t="44819" x="6026150" y="2544763"/>
          <p14:tracePt t="44826" x="5989638" y="2644775"/>
          <p14:tracePt t="44836" x="5962650" y="2735263"/>
          <p14:tracePt t="44842" x="5962650" y="2763838"/>
          <p14:tracePt t="44851" x="5953125" y="2808288"/>
          <p14:tracePt t="44859" x="5953125" y="2836863"/>
          <p14:tracePt t="44867" x="5953125" y="2844800"/>
          <p14:tracePt t="44874" x="5953125" y="2854325"/>
          <p14:tracePt t="44973" x="5953125" y="2863850"/>
          <p14:tracePt t="44989" x="5962650" y="2854325"/>
          <p14:tracePt t="45000" x="5972175" y="2844800"/>
          <p14:tracePt t="45005" x="5980113" y="2836863"/>
          <p14:tracePt t="45011" x="5989638" y="2827338"/>
          <p14:tracePt t="45018" x="5999163" y="2808288"/>
          <p14:tracePt t="45027" x="6007100" y="2790825"/>
          <p14:tracePt t="45035" x="6007100" y="2781300"/>
          <p14:tracePt t="45043" x="6016625" y="2771775"/>
          <p14:tracePt t="45061" x="6026150" y="2754313"/>
          <p14:tracePt t="45107" x="6035675" y="2744788"/>
          <p14:tracePt t="45115" x="6072188" y="2744788"/>
          <p14:tracePt t="45122" x="6126163" y="2744788"/>
          <p14:tracePt t="45131" x="6235700" y="2744788"/>
          <p14:tracePt t="45138" x="6362700" y="2744788"/>
          <p14:tracePt t="45146" x="6564313" y="2744788"/>
          <p14:tracePt t="45155" x="6800850" y="2781300"/>
          <p14:tracePt t="45163" x="7000875" y="2800350"/>
          <p14:tracePt t="45170" x="7202488" y="2817813"/>
          <p14:tracePt t="45179" x="7439025" y="2863850"/>
          <p14:tracePt t="45188" x="7602538" y="2863850"/>
          <p14:tracePt t="45197" x="7748588" y="2863850"/>
          <p14:tracePt t="45208" x="7840663" y="2863850"/>
          <p14:tracePt t="45214" x="7894638" y="2863850"/>
          <p14:tracePt t="45219" x="7921625" y="2863850"/>
          <p14:tracePt t="45412" x="7931150" y="2873375"/>
          <p14:tracePt t="45420" x="7931150" y="2900363"/>
          <p14:tracePt t="45428" x="7931150" y="2917825"/>
          <p14:tracePt t="45434" x="7931150" y="2963863"/>
          <p14:tracePt t="45442" x="7894638" y="3017838"/>
          <p14:tracePt t="45451" x="7821613" y="3100388"/>
          <p14:tracePt t="45459" x="7758113" y="3173413"/>
          <p14:tracePt t="45467" x="7648575" y="3273425"/>
          <p14:tracePt t="45475" x="7531100" y="3375025"/>
          <p14:tracePt t="45484" x="7392988" y="3465513"/>
          <p14:tracePt t="45491" x="7265988" y="3556000"/>
          <p14:tracePt t="45500" x="7129463" y="3648075"/>
          <p14:tracePt t="45507" x="6973888" y="3757613"/>
          <p14:tracePt t="45517" x="6873875" y="3811588"/>
          <p14:tracePt t="45523" x="6754813" y="3875088"/>
          <p14:tracePt t="45533" x="6691313" y="3921125"/>
          <p14:tracePt t="45539" x="6664325" y="3948113"/>
          <p14:tracePt t="45546" x="6627813" y="3976688"/>
          <p14:tracePt t="45941" x="6664325" y="4003675"/>
          <p14:tracePt t="45952" x="6727825" y="4030663"/>
          <p14:tracePt t="45959" x="6791325" y="4067175"/>
          <p14:tracePt t="45963" x="6856413" y="4094163"/>
          <p14:tracePt t="45971" x="6910388" y="4103688"/>
          <p14:tracePt t="45978" x="6973888" y="4130675"/>
          <p14:tracePt t="45986" x="7000875" y="4130675"/>
          <p14:tracePt t="45994" x="7037388" y="4130675"/>
          <p14:tracePt t="46002" x="7065963" y="4140200"/>
          <p14:tracePt t="46346" x="7056438" y="4140200"/>
          <p14:tracePt t="46354" x="7046913" y="4149725"/>
          <p14:tracePt t="46406" x="7037388" y="4159250"/>
          <p14:tracePt t="46418" x="7029450" y="4159250"/>
          <p14:tracePt t="46422" x="7000875" y="4176713"/>
          <p14:tracePt t="46443" x="6983413" y="4176713"/>
          <p14:tracePt t="46451" x="6964363" y="4186238"/>
          <p14:tracePt t="46466" x="6956425" y="4195763"/>
          <p14:tracePt t="46474" x="6937375" y="4203700"/>
          <p14:tracePt t="46483" x="6929438" y="4203700"/>
          <p14:tracePt t="46491" x="6900863" y="4222750"/>
          <p14:tracePt t="46507" x="6883400" y="4222750"/>
          <p14:tracePt t="46523" x="6873875" y="4222750"/>
          <p14:tracePt t="46538" x="6864350" y="4222750"/>
          <p14:tracePt t="46556" x="6856413" y="4232275"/>
          <p14:tracePt t="46563" x="6837363" y="4232275"/>
          <p14:tracePt t="46571" x="6827838" y="4240213"/>
          <p14:tracePt t="46579" x="6791325" y="4249738"/>
          <p14:tracePt t="46586" x="6773863" y="4259263"/>
          <p14:tracePt t="46594" x="6727825" y="4268788"/>
          <p14:tracePt t="46603" x="6673850" y="4286250"/>
          <p14:tracePt t="46611" x="6591300" y="4295775"/>
          <p14:tracePt t="46619" x="6445250" y="4340225"/>
          <p14:tracePt t="46627" x="6299200" y="4359275"/>
          <p14:tracePt t="46634" x="6072188" y="4368800"/>
          <p14:tracePt t="46642" x="5843588" y="4368800"/>
          <p14:tracePt t="46650" x="5543550" y="4368800"/>
          <p14:tracePt t="46659" x="5278438" y="4368800"/>
          <p14:tracePt t="46667" x="4986338" y="4368800"/>
          <p14:tracePt t="46675" x="4722813" y="4368800"/>
          <p14:tracePt t="46684" x="4521200" y="4368800"/>
          <p14:tracePt t="46691" x="4321175" y="4368800"/>
          <p14:tracePt t="46701" x="4138613" y="4368800"/>
          <p14:tracePt t="46707" x="3984625" y="4368800"/>
          <p14:tracePt t="46717" x="3819525" y="4368800"/>
          <p14:tracePt t="46723" x="3636963" y="4368800"/>
          <p14:tracePt t="46734" x="3455988" y="4368800"/>
          <p14:tracePt t="46739" x="3273425" y="4368800"/>
          <p14:tracePt t="46746" x="3090863" y="4368800"/>
          <p14:tracePt t="46754" x="2925763" y="4368800"/>
          <p14:tracePt t="46762" x="2781300" y="4368800"/>
          <p14:tracePt t="46770" x="2662238" y="4368800"/>
          <p14:tracePt t="46778" x="2543175" y="4368800"/>
          <p14:tracePt t="46786" x="2433638" y="4368800"/>
          <p14:tracePt t="46794" x="2360613" y="4368800"/>
          <p14:tracePt t="46802" x="2270125" y="4368800"/>
          <p14:tracePt t="46810" x="2243138" y="4368800"/>
          <p14:tracePt t="46819" x="2197100" y="4368800"/>
          <p14:tracePt t="46826" x="2170113" y="4349750"/>
          <p14:tracePt t="46835" x="2151063" y="4340225"/>
          <p14:tracePt t="46842" x="2143125" y="4332288"/>
          <p14:tracePt t="46859" x="2133600" y="4322763"/>
          <p14:tracePt t="46868" x="2133600" y="4313238"/>
          <p14:tracePt t="46887" x="2114550" y="4286250"/>
          <p14:tracePt t="46890" x="2106613" y="4286250"/>
          <p14:tracePt t="46915" x="2106613" y="4276725"/>
          <p14:tracePt t="47038" x="2106613" y="4268788"/>
          <p14:tracePt t="47044" x="2097088" y="4268788"/>
          <p14:tracePt t="47058" x="2078038" y="4286250"/>
          <p14:tracePt t="47066" x="2070100" y="4286250"/>
          <p14:tracePt t="47075" x="2051050" y="4303713"/>
          <p14:tracePt t="47090" x="2005013" y="4340225"/>
          <p14:tracePt t="47100" x="1997075" y="4349750"/>
          <p14:tracePt t="47106" x="1978025" y="4368800"/>
          <p14:tracePt t="47119" x="1968500" y="4368800"/>
          <p14:tracePt t="47122" x="1968500" y="4376738"/>
          <p14:tracePt t="47134" x="1941513" y="4376738"/>
          <p14:tracePt t="47138" x="1931988" y="4386263"/>
          <p14:tracePt t="47163" x="1924050" y="4386263"/>
          <p14:tracePt t="47178" x="1914525" y="4395788"/>
          <p14:tracePt t="47195" x="1905000" y="4395788"/>
          <p14:tracePt t="47202" x="1878013" y="4405313"/>
          <p14:tracePt t="47211" x="1851025" y="4405313"/>
          <p14:tracePt t="47219" x="1831975" y="4413250"/>
          <p14:tracePt t="47227" x="1795463" y="4413250"/>
          <p14:tracePt t="47235" x="1722438" y="4432300"/>
          <p14:tracePt t="47243" x="1704975" y="4441825"/>
          <p14:tracePt t="47251" x="1677988" y="4441825"/>
          <p14:tracePt t="47259" x="1631950" y="4449763"/>
          <p14:tracePt t="47267" x="1604963" y="4449763"/>
          <p14:tracePt t="47275" x="1585913" y="4459288"/>
          <p14:tracePt t="47283" x="1568450" y="4468813"/>
          <p14:tracePt t="47291" x="1558925" y="4468813"/>
          <p14:tracePt t="47300" x="1541463" y="4478338"/>
          <p14:tracePt t="47308" x="1531938" y="4486275"/>
          <p14:tracePt t="47501" x="1549400" y="4486275"/>
          <p14:tracePt t="47511" x="1595438" y="4478338"/>
          <p14:tracePt t="47521" x="1612900" y="4459288"/>
          <p14:tracePt t="47525" x="1695450" y="4422775"/>
          <p14:tracePt t="47534" x="1795463" y="4386263"/>
          <p14:tracePt t="47539" x="1931988" y="4322763"/>
          <p14:tracePt t="47547" x="2060575" y="4268788"/>
          <p14:tracePt t="47555" x="2233613" y="4186238"/>
          <p14:tracePt t="47562" x="2379663" y="4130675"/>
          <p14:tracePt t="47571" x="2533650" y="4067175"/>
          <p14:tracePt t="47579" x="2643188" y="4040188"/>
          <p14:tracePt t="47586" x="2762250" y="3976688"/>
          <p14:tracePt t="47594" x="2825750" y="3967163"/>
          <p14:tracePt t="47603" x="2881313" y="3957638"/>
          <p14:tracePt t="47610" x="2925763" y="3921125"/>
          <p14:tracePt t="47627" x="2935288" y="3921125"/>
          <p14:tracePt t="47634" x="2944813" y="3911600"/>
          <p14:tracePt t="47688" x="2954338" y="3903663"/>
          <p14:tracePt t="47700" x="2962275" y="3894138"/>
          <p14:tracePt t="47707" x="2971800" y="3884613"/>
          <p14:tracePt t="47739" x="2971800" y="3875088"/>
          <p14:tracePt t="47746" x="2971800" y="3857625"/>
          <p14:tracePt t="47762" x="2971800" y="3848100"/>
          <p14:tracePt t="47811" x="2981325" y="3840163"/>
          <p14:tracePt t="47827" x="2981325" y="3830638"/>
          <p14:tracePt t="47836" x="2981325" y="3811588"/>
          <p14:tracePt t="47842" x="2981325" y="3803650"/>
          <p14:tracePt t="47852" x="2981325" y="3794125"/>
          <p14:tracePt t="47858" x="2990850" y="3767138"/>
          <p14:tracePt t="47908" x="2990850" y="3757613"/>
          <p14:tracePt t="47972" x="2981325" y="3748088"/>
          <p14:tracePt t="47982" x="2971800" y="3748088"/>
          <p14:tracePt t="47989" x="2962275" y="3748088"/>
          <p14:tracePt t="47994" x="2944813" y="3757613"/>
          <p14:tracePt t="48002" x="2925763" y="3767138"/>
          <p14:tracePt t="48010" x="2917825" y="3775075"/>
          <p14:tracePt t="48018" x="2908300" y="3784600"/>
          <p14:tracePt t="48026" x="2898775" y="3803650"/>
          <p14:tracePt t="48035" x="2889250" y="3803650"/>
          <p14:tracePt t="48042" x="2881313" y="3803650"/>
          <p14:tracePt t="48050" x="2881313" y="3811588"/>
          <p14:tracePt t="48067" x="2871788" y="3811588"/>
          <p14:tracePt t="48115" x="2862263" y="3821113"/>
          <p14:tracePt t="48131" x="2852738" y="3830638"/>
          <p14:tracePt t="48138" x="2844800" y="3848100"/>
          <p14:tracePt t="48157" x="2817813" y="3857625"/>
          <p14:tracePt t="48169" x="2798763" y="3867150"/>
          <p14:tracePt t="48177" x="2762250" y="3884613"/>
          <p14:tracePt t="48183" x="2744788" y="3894138"/>
          <p14:tracePt t="48186" x="2698750" y="3921125"/>
          <p14:tracePt t="48194" x="2671763" y="3940175"/>
          <p14:tracePt t="48202" x="2652713" y="3940175"/>
          <p14:tracePt t="48210" x="2635250" y="3948113"/>
          <p14:tracePt t="48218" x="2598738" y="3948113"/>
          <p14:tracePt t="48227" x="2579688" y="3957638"/>
          <p14:tracePt t="48234" x="2562225" y="3957638"/>
          <p14:tracePt t="48243" x="2552700" y="3957638"/>
          <p14:tracePt t="48250" x="2543175" y="3957638"/>
          <p14:tracePt t="48258" x="2525713" y="3957638"/>
          <p14:tracePt t="48267" x="2516188" y="3957638"/>
          <p14:tracePt t="48274" x="2506663" y="3957638"/>
          <p14:tracePt t="48291" x="2489200" y="3957638"/>
          <p14:tracePt t="48308" x="2470150" y="3957638"/>
          <p14:tracePt t="48316" x="2462213" y="3948113"/>
          <p14:tracePt t="48323" x="2452688" y="3930650"/>
          <p14:tracePt t="48333" x="2433638" y="3911600"/>
          <p14:tracePt t="48338" x="2425700" y="3884613"/>
          <p14:tracePt t="48347" x="2416175" y="3857625"/>
          <p14:tracePt t="48354" x="2416175" y="3848100"/>
          <p14:tracePt t="48363" x="2416175" y="3821113"/>
          <p14:tracePt t="48370" x="2406650" y="3811588"/>
          <p14:tracePt t="48378" x="2389188" y="3794125"/>
          <p14:tracePt t="48387" x="2389188" y="3775075"/>
          <p14:tracePt t="48394" x="2370138" y="3748088"/>
          <p14:tracePt t="48402" x="2370138" y="3721100"/>
          <p14:tracePt t="48410" x="2370138" y="3711575"/>
          <p14:tracePt t="48419" x="2370138" y="3684588"/>
          <p14:tracePt t="48426" x="2370138" y="3665538"/>
          <p14:tracePt t="48434" x="2352675" y="3638550"/>
          <p14:tracePt t="48442" x="2352675" y="3602038"/>
          <p14:tracePt t="48452" x="2352675" y="3584575"/>
          <p14:tracePt t="48459" x="2352675" y="3575050"/>
          <p14:tracePt t="48474" x="2352675" y="3565525"/>
          <p14:tracePt t="48483" x="2352675" y="3548063"/>
          <p14:tracePt t="48506" x="2352675" y="3538538"/>
          <p14:tracePt t="48516" x="2352675" y="3529013"/>
          <p14:tracePt t="48523" x="2360613" y="3519488"/>
          <p14:tracePt t="48533" x="2379663" y="3519488"/>
          <p14:tracePt t="48539" x="2389188" y="3519488"/>
          <p14:tracePt t="48547" x="2425700" y="3519488"/>
          <p14:tracePt t="48555" x="2452688" y="3519488"/>
          <p14:tracePt t="48564" x="2479675" y="3519488"/>
          <p14:tracePt t="48572" x="2525713" y="3519488"/>
          <p14:tracePt t="48578" x="2552700" y="3538538"/>
          <p14:tracePt t="48587" x="2570163" y="3548063"/>
          <p14:tracePt t="48594" x="2598738" y="3565525"/>
          <p14:tracePt t="48602" x="2625725" y="3584575"/>
          <p14:tracePt t="48611" x="2625725" y="3592513"/>
          <p14:tracePt t="48619" x="2625725" y="3602038"/>
          <p14:tracePt t="48627" x="2625725" y="3621088"/>
          <p14:tracePt t="48675" x="2625725" y="3629025"/>
          <p14:tracePt t="48723" x="2625725" y="3638550"/>
          <p14:tracePt t="48731" x="2625725" y="3657600"/>
          <p14:tracePt t="48738" x="2625725" y="3665538"/>
          <p14:tracePt t="48746" x="2625725" y="3675063"/>
          <p14:tracePt t="48762" x="2625725" y="3694113"/>
          <p14:tracePt t="48770" x="2616200" y="3702050"/>
          <p14:tracePt t="48779" x="2598738" y="3730625"/>
          <p14:tracePt t="48786" x="2579688" y="3738563"/>
          <p14:tracePt t="48795" x="2562225" y="3757613"/>
          <p14:tracePt t="48803" x="2516188" y="3775075"/>
          <p14:tracePt t="48810" x="2470150" y="3784600"/>
          <p14:tracePt t="48819" x="2425700" y="3821113"/>
          <p14:tracePt t="48826" x="2352675" y="3830638"/>
          <p14:tracePt t="48834" x="2270125" y="3867150"/>
          <p14:tracePt t="48842" x="2170113" y="3894138"/>
          <p14:tracePt t="48852" x="2078038" y="3911600"/>
          <p14:tracePt t="48858" x="1978025" y="3948113"/>
          <p14:tracePt t="48868" x="1868488" y="3967163"/>
          <p14:tracePt t="48884" x="1714500" y="4021138"/>
          <p14:tracePt t="48890" x="1612900" y="4049713"/>
          <p14:tracePt t="48900" x="1541463" y="4076700"/>
          <p14:tracePt t="48907" x="1476375" y="4094163"/>
          <p14:tracePt t="48917" x="1412875" y="4113213"/>
          <p14:tracePt t="48922" x="1366838" y="4130675"/>
          <p14:tracePt t="48934" x="1339850" y="4140200"/>
          <p14:tracePt t="48939" x="1293813" y="4167188"/>
          <p14:tracePt t="48947" x="1285875" y="4167188"/>
          <p14:tracePt t="48955" x="1266825" y="4186238"/>
          <p14:tracePt t="48963" x="1249363" y="4195763"/>
          <p14:tracePt t="48971" x="1222375" y="4195763"/>
          <p14:tracePt t="48979" x="1212850" y="4195763"/>
          <p14:tracePt t="48986" x="1203325" y="4203700"/>
          <p14:tracePt t="48996" x="1176338" y="4232275"/>
          <p14:tracePt t="49002" x="1149350" y="4249738"/>
          <p14:tracePt t="49011" x="1130300" y="4276725"/>
          <p14:tracePt t="49019" x="1112838" y="4286250"/>
          <p14:tracePt t="49026" x="1047750" y="4313238"/>
          <p14:tracePt t="49034" x="1030288" y="4332288"/>
          <p14:tracePt t="49042" x="1011238" y="4349750"/>
          <p14:tracePt t="49050" x="993775" y="4359275"/>
          <p14:tracePt t="49058" x="966788" y="4368800"/>
          <p14:tracePt t="49067" x="947738" y="4395788"/>
          <p14:tracePt t="49075" x="939800" y="4405313"/>
          <p14:tracePt t="49083" x="920750" y="4432300"/>
          <p14:tracePt t="49091" x="911225" y="4449763"/>
          <p14:tracePt t="49099" x="911225" y="4459288"/>
          <p14:tracePt t="49106" x="903288" y="4478338"/>
          <p14:tracePt t="49122" x="903288" y="4486275"/>
          <p14:tracePt t="49138" x="893763" y="4514850"/>
          <p14:tracePt t="49163" x="893763" y="4522788"/>
          <p14:tracePt t="49171" x="893763" y="4532313"/>
          <p14:tracePt t="49179" x="893763" y="4541838"/>
          <p14:tracePt t="49186" x="893763" y="4551363"/>
          <p14:tracePt t="49194" x="893763" y="4559300"/>
          <p14:tracePt t="49202" x="893763" y="4587875"/>
          <p14:tracePt t="49211" x="893763" y="4595813"/>
          <p14:tracePt t="49218" x="893763" y="4605338"/>
          <p14:tracePt t="49227" x="893763" y="4614863"/>
          <p14:tracePt t="49234" x="893763" y="4624388"/>
          <p14:tracePt t="49242" x="893763" y="4632325"/>
          <p14:tracePt t="49347" x="893763" y="4641850"/>
          <p14:tracePt t="49395" x="903288" y="4641850"/>
          <p14:tracePt t="49403" x="911225" y="4641850"/>
          <p14:tracePt t="49411" x="920750" y="4641850"/>
          <p14:tracePt t="49418" x="939800" y="4641850"/>
          <p14:tracePt t="49427" x="947738" y="4641850"/>
          <p14:tracePt t="49435" x="957263" y="4632325"/>
          <p14:tracePt t="49443" x="984250" y="4624388"/>
          <p14:tracePt t="49451" x="993775" y="4624388"/>
          <p14:tracePt t="49458" x="1039813" y="4614863"/>
          <p14:tracePt t="49467" x="1103313" y="4587875"/>
          <p14:tracePt t="49474" x="1193800" y="4578350"/>
          <p14:tracePt t="49483" x="1322388" y="4559300"/>
          <p14:tracePt t="49490" x="1558925" y="4514850"/>
          <p14:tracePt t="49500" x="1868488" y="4495800"/>
          <p14:tracePt t="49506" x="2343150" y="4395788"/>
          <p14:tracePt t="49517" x="2871788" y="4349750"/>
          <p14:tracePt t="49522" x="3419475" y="4249738"/>
          <p14:tracePt t="49532" x="3965575" y="4130675"/>
          <p14:tracePt t="49539" x="4448175" y="3984625"/>
          <p14:tracePt t="49546" x="4786313" y="3875088"/>
          <p14:tracePt t="49556" x="5049838" y="3803650"/>
          <p14:tracePt t="49562" x="5214938" y="3767138"/>
          <p14:tracePt t="49570" x="5351463" y="3711575"/>
          <p14:tracePt t="49579" x="5387975" y="3702050"/>
          <p14:tracePt t="49586" x="5424488" y="3684588"/>
          <p14:tracePt t="49594" x="5441950" y="3675063"/>
          <p14:tracePt t="49626" x="5451475" y="3665538"/>
          <p14:tracePt t="49651" x="5470525" y="3657600"/>
          <p14:tracePt t="49658" x="5487988" y="3638550"/>
          <p14:tracePt t="49674" x="5497513" y="3621088"/>
          <p14:tracePt t="49683" x="5507038" y="3584575"/>
          <p14:tracePt t="49690" x="5507038" y="3575050"/>
          <p14:tracePt t="49700" x="5524500" y="3565525"/>
          <p14:tracePt t="49707" x="5524500" y="3556000"/>
          <p14:tracePt t="49717" x="5534025" y="3548063"/>
          <p14:tracePt t="49733" x="5534025" y="3538538"/>
          <p14:tracePt t="49739" x="5534025" y="3529013"/>
          <p14:tracePt t="49755" x="5534025" y="3511550"/>
          <p14:tracePt t="49762" x="5534025" y="3502025"/>
          <p14:tracePt t="49870" x="5478463" y="3502025"/>
          <p14:tracePt t="49876" x="5387975" y="3502025"/>
          <p14:tracePt t="49883" x="5278438" y="3502025"/>
          <p14:tracePt t="49891" x="5132388" y="3502025"/>
          <p14:tracePt t="49900" x="5005388" y="3465513"/>
          <p14:tracePt t="49907" x="4886325" y="3411538"/>
          <p14:tracePt t="49917" x="4749800" y="3382963"/>
          <p14:tracePt t="49923" x="4640263" y="3338513"/>
          <p14:tracePt t="49934" x="4557713" y="3328988"/>
          <p14:tracePt t="49938" x="4494213" y="3282950"/>
          <p14:tracePt t="49946" x="4440238" y="3265488"/>
          <p14:tracePt t="49955" x="4394200" y="3236913"/>
          <p14:tracePt t="49962" x="4357688" y="3228975"/>
          <p14:tracePt t="49971" x="4330700" y="3219450"/>
          <p14:tracePt t="49979" x="4321175" y="3209925"/>
          <p14:tracePt t="49986" x="4311650" y="3200400"/>
          <p14:tracePt t="50002" x="4311650" y="3192463"/>
          <p14:tracePt t="50018" x="4311650" y="3182938"/>
          <p14:tracePt t="50034" x="4311650" y="3163888"/>
          <p14:tracePt t="50058" x="4311650" y="3155950"/>
          <p14:tracePt t="50067" x="4311650" y="3146425"/>
          <p14:tracePt t="50215" x="4303713" y="3136900"/>
          <p14:tracePt t="50227" x="4294188" y="3136900"/>
          <p14:tracePt t="50243" x="4284663" y="3136900"/>
          <p14:tracePt t="50250" x="4267200" y="3146425"/>
          <p14:tracePt t="50259" x="4257675" y="3146425"/>
          <p14:tracePt t="50266" x="4238625" y="3155950"/>
          <p14:tracePt t="50275" x="4221163" y="3163888"/>
          <p14:tracePt t="50283" x="4194175" y="3163888"/>
          <p14:tracePt t="50291" x="4165600" y="3173413"/>
          <p14:tracePt t="50299" x="4148138" y="3173413"/>
          <p14:tracePt t="50306" x="4121150" y="3173413"/>
          <p14:tracePt t="50316" x="4084638" y="3200400"/>
          <p14:tracePt t="50322" x="4065588" y="3200400"/>
          <p14:tracePt t="50339" x="4057650" y="3200400"/>
          <p14:tracePt t="50347" x="4048125" y="3200400"/>
          <p14:tracePt t="50378" x="4038600" y="3200400"/>
          <p14:tracePt t="50395" x="4038600" y="3192463"/>
          <p14:tracePt t="50402" x="4038600" y="3173413"/>
          <p14:tracePt t="50410" x="4038600" y="3163888"/>
          <p14:tracePt t="50418" x="4038600" y="3155950"/>
          <p14:tracePt t="50426" x="4038600" y="3136900"/>
          <p14:tracePt t="50435" x="4038600" y="3127375"/>
          <p14:tracePt t="50442" x="4038600" y="3119438"/>
          <p14:tracePt t="50451" x="4038600" y="3109913"/>
          <p14:tracePt t="50474" x="4038600" y="3090863"/>
          <p14:tracePt t="50515" x="4038600" y="3082925"/>
          <p14:tracePt t="50540" x="4048125" y="3082925"/>
          <p14:tracePt t="50548" x="4057650" y="3073400"/>
          <p14:tracePt t="50562" x="4075113" y="3063875"/>
          <p14:tracePt t="50571" x="4084638" y="3063875"/>
          <p14:tracePt t="50578" x="4111625" y="3046413"/>
          <p14:tracePt t="50595" x="4129088" y="3036888"/>
          <p14:tracePt t="50603" x="4138613" y="3036888"/>
          <p14:tracePt t="50634" x="4148138" y="3036888"/>
          <p14:tracePt t="50756" x="4157663" y="3036888"/>
          <p14:tracePt t="50767" x="4184650" y="3036888"/>
          <p14:tracePt t="50810" x="4184650" y="3046413"/>
          <p14:tracePt t="50859" x="4184650" y="3063875"/>
          <p14:tracePt t="50934" x="4184650" y="3073400"/>
          <p14:tracePt t="50947" x="4184650" y="3082925"/>
          <p14:tracePt t="51135" x="4184650" y="3090863"/>
          <p14:tracePt t="51145" x="4175125" y="3100388"/>
          <p14:tracePt t="51182" x="4165600" y="3109913"/>
          <p14:tracePt t="51661" x="4175125" y="3119438"/>
          <p14:tracePt t="51672" x="4184650" y="3119438"/>
          <p14:tracePt t="51679" x="4211638" y="3127375"/>
          <p14:tracePt t="51691" x="4221163" y="3136900"/>
          <p14:tracePt t="51700" x="4230688" y="3146425"/>
          <p14:tracePt t="51717" x="4238625" y="3155950"/>
          <p14:tracePt t="51747" x="4238625" y="3163888"/>
          <p14:tracePt t="51780" x="4238625" y="3173413"/>
          <p14:tracePt t="51810" x="4238625" y="3182938"/>
          <p14:tracePt t="52540" x="4248150" y="3192463"/>
          <p14:tracePt t="52547" x="4257675" y="3192463"/>
          <p14:tracePt t="52555" x="4275138" y="3200400"/>
          <p14:tracePt t="52772" x="4284663" y="3209925"/>
          <p14:tracePt t="52940" x="4303713" y="3209925"/>
          <p14:tracePt t="52955" x="4321175" y="3219450"/>
          <p14:tracePt t="53669" x="4321175" y="3228975"/>
          <p14:tracePt t="53691" x="4321175" y="3236913"/>
          <p14:tracePt t="53747" x="4321175" y="3246438"/>
          <p14:tracePt t="53802" x="4330700" y="3255963"/>
          <p14:tracePt t="53811" x="4330700" y="3265488"/>
          <p14:tracePt t="53819" x="4348163" y="3282950"/>
          <p14:tracePt t="53826" x="4357688" y="3282950"/>
          <p14:tracePt t="53835" x="4376738" y="3292475"/>
          <p14:tracePt t="53842" x="4384675" y="3292475"/>
          <p14:tracePt t="53851" x="4394200" y="3302000"/>
          <p14:tracePt t="53866" x="4403725" y="3302000"/>
          <p14:tracePt t="53887" x="4413250" y="3309938"/>
          <p14:tracePt t="54667" x="4413250" y="3319463"/>
          <p14:tracePt t="54683" x="4421188" y="3328988"/>
          <p14:tracePt t="54811" x="4440238" y="3338513"/>
          <p14:tracePt t="54827" x="4448175" y="3338513"/>
          <p14:tracePt t="54835" x="4467225" y="3338513"/>
          <p14:tracePt t="54843" x="4484688" y="3365500"/>
          <p14:tracePt t="55091" x="4503738" y="3375025"/>
          <p14:tracePt t="55106" x="4513263" y="3375025"/>
          <p14:tracePt t="55195" x="4521200" y="3382963"/>
          <p14:tracePt t="55234" x="4521200" y="3392488"/>
          <p14:tracePt t="55242" x="4530725" y="3402013"/>
          <p14:tracePt t="55251" x="4540250" y="3411538"/>
          <p14:tracePt t="55258" x="4549775" y="3411538"/>
          <p14:tracePt t="55274" x="4557713" y="3419475"/>
          <p14:tracePt t="55283" x="4567238" y="3419475"/>
          <p14:tracePt t="55309" x="4586288" y="3419475"/>
          <p14:tracePt t="55316" x="4603750" y="3429000"/>
          <p14:tracePt t="55339" x="4613275" y="3438525"/>
          <p14:tracePt t="55350" x="4630738" y="3446463"/>
          <p14:tracePt t="55355" x="4640263" y="3446463"/>
          <p14:tracePt t="55363" x="4649788" y="3455988"/>
          <p14:tracePt t="55371" x="4667250" y="3465513"/>
          <p14:tracePt t="55379" x="4695825" y="3482975"/>
          <p14:tracePt t="55387" x="4703763" y="3492500"/>
          <p14:tracePt t="55403" x="4713288" y="3502025"/>
          <p14:tracePt t="55410" x="4722813" y="3502025"/>
          <p14:tracePt t="55499" x="4722813" y="3511550"/>
          <p14:tracePt t="55514" x="4740275" y="3529013"/>
          <p14:tracePt t="55531" x="4759325" y="3538538"/>
          <p14:tracePt t="55539" x="4767263" y="3548063"/>
          <p14:tracePt t="55547" x="4776788" y="3548063"/>
          <p14:tracePt t="55563" x="4786313" y="3556000"/>
          <p14:tracePt t="55570" x="4803775" y="3556000"/>
          <p14:tracePt t="55578" x="4813300" y="3556000"/>
          <p14:tracePt t="55587" x="4813300" y="3565525"/>
          <p14:tracePt t="55723" x="4813300" y="3575050"/>
          <p14:tracePt t="55796" x="4813300" y="3584575"/>
          <p14:tracePt t="55851" x="4832350" y="3611563"/>
          <p14:tracePt t="55868" x="4859338" y="3621088"/>
          <p14:tracePt t="55875" x="4859338" y="3629025"/>
          <p14:tracePt t="55883" x="4868863" y="3629025"/>
          <p14:tracePt t="55891" x="4886325" y="3629025"/>
          <p14:tracePt t="55900" x="4905375" y="3638550"/>
          <p14:tracePt t="55907" x="4922838" y="3648075"/>
          <p14:tracePt t="55918" x="4941888" y="3665538"/>
          <p14:tracePt t="55933" x="4949825" y="3665538"/>
          <p14:tracePt t="55938" x="4978400" y="3665538"/>
          <p14:tracePt t="56012" x="4986338" y="3675063"/>
          <p14:tracePt t="56212" x="4995863" y="3684588"/>
          <p14:tracePt t="56218" x="5005388" y="3684588"/>
          <p14:tracePt t="56228" x="5022850" y="3694113"/>
          <p14:tracePt t="56234" x="5032375" y="3702050"/>
          <p14:tracePt t="56251" x="5049838" y="3711575"/>
          <p14:tracePt t="56259" x="5059363" y="3711575"/>
          <p14:tracePt t="56266" x="5068888" y="3711575"/>
          <p14:tracePt t="56293" x="5086350" y="3721100"/>
          <p14:tracePt t="56322" x="5086350" y="3730625"/>
          <p14:tracePt t="56338" x="5086350" y="3738563"/>
          <p14:tracePt t="56355" x="5086350" y="3748088"/>
          <p14:tracePt t="56363" x="5086350" y="3757613"/>
          <p14:tracePt t="56502" x="5086350" y="3775075"/>
          <p14:tracePt t="56531" x="5086350" y="3784600"/>
          <p14:tracePt t="56564" x="5095875" y="3794125"/>
          <p14:tracePt t="56603" x="5105400" y="3803650"/>
          <p14:tracePt t="56707" x="5105400" y="3811588"/>
          <p14:tracePt t="56900" x="5114925" y="3821113"/>
          <p14:tracePt t="56915" x="5122863" y="3830638"/>
          <p14:tracePt t="56955" x="5132388" y="3830638"/>
          <p14:tracePt t="56970" x="5141913" y="3840163"/>
          <p14:tracePt t="57169" x="5151438" y="3848100"/>
          <p14:tracePt t="57184" x="5151438" y="3857625"/>
          <p14:tracePt t="57187" x="5151438" y="3867150"/>
          <p14:tracePt t="57227" x="5151438" y="3875088"/>
          <p14:tracePt t="57259" x="5159375" y="3884613"/>
          <p14:tracePt t="57300" x="5159375" y="3894138"/>
          <p14:tracePt t="57331" x="5159375" y="3903663"/>
          <p14:tracePt t="57485" x="5159375" y="3911600"/>
          <p14:tracePt t="57506" x="5168900" y="3921125"/>
          <p14:tracePt t="57514" x="5178425" y="3921125"/>
          <p14:tracePt t="57523" x="5187950" y="3921125"/>
          <p14:tracePt t="57530" x="5195888" y="3921125"/>
          <p14:tracePt t="57539" x="5205413" y="3921125"/>
          <p14:tracePt t="57570" x="5214938" y="3921125"/>
          <p14:tracePt t="57792" x="5224463" y="3930650"/>
          <p14:tracePt t="57811" x="5224463" y="3940175"/>
          <p14:tracePt t="57826" x="5224463" y="3948113"/>
          <p14:tracePt t="57843" x="5224463" y="3967163"/>
          <p14:tracePt t="57850" x="5232400" y="3976688"/>
          <p14:tracePt t="57868" x="5241925" y="3984625"/>
          <p14:tracePt t="57891" x="5251450" y="3984625"/>
          <p14:tracePt t="57899" x="5260975" y="3984625"/>
          <p14:tracePt t="57906" x="5268913" y="3984625"/>
          <p14:tracePt t="57917" x="5268913" y="3994150"/>
          <p14:tracePt t="57934" x="5278438" y="3994150"/>
          <p14:tracePt t="57939" x="5278438" y="4003675"/>
          <p14:tracePt t="57950" x="5278438" y="4013200"/>
          <p14:tracePt t="57967" x="5278438" y="4021138"/>
          <p14:tracePt t="58093" x="5278438" y="4030663"/>
          <p14:tracePt t="58532" x="5287963" y="4040188"/>
          <p14:tracePt t="58547" x="5297488" y="4040188"/>
          <p14:tracePt t="58579" x="5305425" y="4049713"/>
          <p14:tracePt t="58603" x="5305425" y="4057650"/>
          <p14:tracePt t="58610" x="5305425" y="4067175"/>
          <p14:tracePt t="58618" x="5305425" y="4086225"/>
          <p14:tracePt t="58893" x="5305425" y="4094163"/>
          <p14:tracePt t="58904" x="5314950" y="4103688"/>
          <p14:tracePt t="58912" x="5324475" y="4103688"/>
          <p14:tracePt t="58917" x="5324475" y="4113213"/>
          <p14:tracePt t="58922" x="5324475" y="4122738"/>
          <p14:tracePt t="58933" x="5324475" y="4130675"/>
          <p14:tracePt t="58938" x="5324475" y="4140200"/>
          <p14:tracePt t="59079" x="5334000" y="4149725"/>
          <p14:tracePt t="59094" x="5341938" y="4149725"/>
          <p14:tracePt t="59107" x="5351463" y="4149725"/>
          <p14:tracePt t="59115" x="5360988" y="4149725"/>
          <p14:tracePt t="59131" x="5378450" y="4149725"/>
          <p14:tracePt t="59147" x="5397500" y="4149725"/>
          <p14:tracePt t="59155" x="5397500" y="4140200"/>
          <p14:tracePt t="59171" x="5414963" y="4130675"/>
          <p14:tracePt t="59183" x="5424488" y="4130675"/>
          <p14:tracePt t="59186" x="5441950" y="4122738"/>
          <p14:tracePt t="59207" x="5461000" y="4122738"/>
          <p14:tracePt t="59220" x="5470525" y="4122738"/>
          <p14:tracePt t="59283" x="5478463" y="4122738"/>
          <p14:tracePt t="59291" x="5507038" y="4113213"/>
          <p14:tracePt t="59299" x="5524500" y="4113213"/>
          <p14:tracePt t="59307" x="5561013" y="4113213"/>
          <p14:tracePt t="59316" x="5607050" y="4113213"/>
          <p14:tracePt t="59322" x="5634038" y="4113213"/>
          <p14:tracePt t="59332" x="5670550" y="4113213"/>
          <p14:tracePt t="59338" x="5716588" y="4113213"/>
          <p14:tracePt t="59349" x="5770563" y="4103688"/>
          <p14:tracePt t="59354" x="5816600" y="4094163"/>
          <p14:tracePt t="59365" x="5870575" y="4076700"/>
          <p14:tracePt t="59370" x="5926138" y="4076700"/>
          <p14:tracePt t="59378" x="5953125" y="4076700"/>
          <p14:tracePt t="59386" x="5999163" y="4076700"/>
          <p14:tracePt t="59394" x="6035675" y="4076700"/>
          <p14:tracePt t="59402" x="6080125" y="4076700"/>
          <p14:tracePt t="59411" x="6108700" y="4076700"/>
          <p14:tracePt t="59418" x="6153150" y="4076700"/>
          <p14:tracePt t="59426" x="6208713" y="4076700"/>
          <p14:tracePt t="59434" x="6262688" y="4076700"/>
          <p14:tracePt t="59442" x="6372225" y="4076700"/>
          <p14:tracePt t="59451" x="6445250" y="4076700"/>
          <p14:tracePt t="59459" x="6554788" y="4076700"/>
          <p14:tracePt t="59467" x="6664325" y="4076700"/>
          <p14:tracePt t="59475" x="6810375" y="4076700"/>
          <p14:tracePt t="59484" x="6973888" y="4076700"/>
          <p14:tracePt t="59491" x="7102475" y="4076700"/>
          <p14:tracePt t="59499" x="7229475" y="4076700"/>
          <p14:tracePt t="59506" x="7356475" y="4076700"/>
          <p14:tracePt t="59516" x="7466013" y="4076700"/>
          <p14:tracePt t="59522" x="7521575" y="4076700"/>
          <p14:tracePt t="59532" x="7612063" y="4076700"/>
          <p14:tracePt t="59540" x="7685088" y="4076700"/>
          <p14:tracePt t="59549" x="7748588" y="4067175"/>
          <p14:tracePt t="59556" x="7785100" y="4057650"/>
          <p14:tracePt t="59562" x="7804150" y="4057650"/>
          <p14:tracePt t="59570" x="7850188" y="4057650"/>
          <p14:tracePt t="59578" x="7867650" y="4040188"/>
          <p14:tracePt t="59586" x="7894638" y="4040188"/>
          <p14:tracePt t="59594" x="7940675" y="4040188"/>
          <p14:tracePt t="59603" x="7958138" y="4030663"/>
          <p14:tracePt t="59610" x="7967663" y="4030663"/>
          <p14:tracePt t="59618" x="7986713" y="4030663"/>
          <p14:tracePt t="59626" x="8004175" y="4030663"/>
          <p14:tracePt t="59635" x="8040688" y="4021138"/>
          <p14:tracePt t="59642" x="8059738" y="4013200"/>
          <p14:tracePt t="59650" x="8086725" y="4013200"/>
          <p14:tracePt t="59658" x="8113713" y="3984625"/>
          <p14:tracePt t="59666" x="8132763" y="3976688"/>
          <p14:tracePt t="59684" x="8140700" y="3976688"/>
          <p14:tracePt t="59690" x="8169275" y="3976688"/>
          <p14:tracePt t="59699" x="8177213" y="3976688"/>
          <p14:tracePt t="59706" x="8186738" y="3967163"/>
          <p14:tracePt t="59722" x="8196263" y="3967163"/>
          <p14:tracePt t="59739" x="8223250" y="3957638"/>
          <p14:tracePt t="59749" x="8250238" y="3948113"/>
          <p14:tracePt t="59755" x="8277225" y="3930650"/>
          <p14:tracePt t="59765" x="8305800" y="3921125"/>
          <p14:tracePt t="59770" x="8332788" y="3911600"/>
          <p14:tracePt t="59779" x="8369300" y="3894138"/>
          <p14:tracePt t="59787" x="8405813" y="3884613"/>
          <p14:tracePt t="59794" x="8432800" y="3867150"/>
          <p14:tracePt t="59810" x="8459788" y="3857625"/>
          <p14:tracePt t="59819" x="8478838" y="3840163"/>
          <p14:tracePt t="59834" x="8488363" y="3830638"/>
          <p14:tracePt t="59843" x="8505825" y="3821113"/>
          <p14:tracePt t="59859" x="8523288" y="3811588"/>
          <p14:tracePt t="59884" x="8542338" y="3803650"/>
          <p14:tracePt t="59890" x="8542338" y="3794125"/>
          <p14:tracePt t="59899" x="8559800" y="3775075"/>
          <p14:tracePt t="59906" x="8569325" y="3748088"/>
          <p14:tracePt t="59922" x="8578850" y="3711575"/>
          <p14:tracePt t="59933" x="8578850" y="3702050"/>
          <p14:tracePt t="59948" x="8578850" y="3694113"/>
          <p14:tracePt t="59954" x="8578850" y="3665538"/>
          <p14:tracePt t="59970" x="8578850" y="3657600"/>
          <p14:tracePt t="59979" x="8578850" y="3648075"/>
          <p14:tracePt t="59995" x="8578850" y="3629025"/>
          <p14:tracePt t="60010" x="8578850" y="3621088"/>
          <p14:tracePt t="60035" x="8578850" y="3611563"/>
          <p14:tracePt t="60051" x="8569325" y="3592513"/>
          <p14:tracePt t="60067" x="8569325" y="3584575"/>
          <p14:tracePt t="60082" x="8569325" y="3575050"/>
          <p14:tracePt t="60098" x="8569325" y="3565525"/>
          <p14:tracePt t="60106" x="8569325" y="3548063"/>
          <p14:tracePt t="60115" x="8559800" y="3529013"/>
          <p14:tracePt t="60139" x="8551863" y="3511550"/>
          <p14:tracePt t="60148" x="8551863" y="3502025"/>
          <p14:tracePt t="60154" x="8542338" y="3482975"/>
          <p14:tracePt t="60165" x="8532813" y="3475038"/>
          <p14:tracePt t="60170" x="8523288" y="3465513"/>
          <p14:tracePt t="60195" x="8523288" y="3455988"/>
          <p14:tracePt t="60211" x="8496300" y="3455988"/>
          <p14:tracePt t="60218" x="8459788" y="3455988"/>
          <p14:tracePt t="60226" x="8423275" y="3455988"/>
          <p14:tracePt t="60235" x="8369300" y="3446463"/>
          <p14:tracePt t="60243" x="8323263" y="3446463"/>
          <p14:tracePt t="60250" x="8269288" y="3446463"/>
          <p14:tracePt t="60258" x="8196263" y="3446463"/>
          <p14:tracePt t="60267" x="8140700" y="3438525"/>
          <p14:tracePt t="60275" x="8077200" y="3438525"/>
          <p14:tracePt t="60283" x="8040688" y="3438525"/>
          <p14:tracePt t="60290" x="7986713" y="3429000"/>
          <p14:tracePt t="60299" x="7967663" y="3411538"/>
          <p14:tracePt t="60307" x="7931150" y="3411538"/>
          <p14:tracePt t="60323" x="7904163" y="3411538"/>
          <p14:tracePt t="60332" x="7885113" y="3392488"/>
          <p14:tracePt t="60363" x="7867650" y="3382963"/>
          <p14:tracePt t="60378" x="7858125" y="3382963"/>
          <p14:tracePt t="60446" x="7850188" y="3382963"/>
          <p14:tracePt t="60456" x="7850188" y="3375025"/>
          <p14:tracePt t="60464" x="7840663" y="3365500"/>
          <p14:tracePt t="60470" x="7840663" y="3355975"/>
          <p14:tracePt t="60484" x="7840663" y="3328988"/>
          <p14:tracePt t="60500" x="7840663" y="3319463"/>
          <p14:tracePt t="60732" x="7831138" y="3302000"/>
          <p14:tracePt t="60739" x="7831138" y="3292475"/>
          <p14:tracePt t="60747" x="7831138" y="3282950"/>
          <p14:tracePt t="60755" x="7831138" y="3265488"/>
          <p14:tracePt t="60765" x="7831138" y="3236913"/>
          <p14:tracePt t="60770" x="7831138" y="3219450"/>
          <p14:tracePt t="60778" x="7831138" y="3192463"/>
          <p14:tracePt t="60786" x="7831138" y="3173413"/>
          <p14:tracePt t="60795" x="7831138" y="3136900"/>
          <p14:tracePt t="60804" x="7831138" y="3119438"/>
          <p14:tracePt t="60812" x="7831138" y="3090863"/>
          <p14:tracePt t="60819" x="7831138" y="3082925"/>
          <p14:tracePt t="60836" x="7831138" y="3054350"/>
          <p14:tracePt t="60851" x="7831138" y="3046413"/>
          <p14:tracePt t="61851" x="7831138" y="3054350"/>
          <p14:tracePt t="61859" x="7831138" y="3073400"/>
          <p14:tracePt t="61875" x="7831138" y="3082925"/>
          <p14:tracePt t="62477" x="7831138" y="3090863"/>
          <p14:tracePt t="62489" x="7831138" y="3109913"/>
          <p14:tracePt t="62495" x="7831138" y="3127375"/>
          <p14:tracePt t="62501" x="7831138" y="3136900"/>
          <p14:tracePt t="62507" x="7831138" y="3163888"/>
          <p14:tracePt t="62523" x="7831138" y="3173413"/>
          <p14:tracePt t="62533" x="7831138" y="3182938"/>
          <p14:tracePt t="62540" x="7831138" y="3200400"/>
          <p14:tracePt t="62819" x="7840663" y="3200400"/>
          <p14:tracePt t="62834" x="7850188" y="3200400"/>
          <p14:tracePt t="62940" x="7858125" y="3209925"/>
          <p14:tracePt t="63469" x="7867650" y="3209925"/>
          <p14:tracePt t="63494" x="7877175" y="3209925"/>
          <p14:tracePt t="63514" x="7885113" y="3219450"/>
          <p14:tracePt t="63522" x="7885113" y="3228975"/>
          <p14:tracePt t="63531" x="7885113" y="3236913"/>
          <p14:tracePt t="63546" x="7885113" y="3255963"/>
          <p14:tracePt t="63555" x="7885113" y="3265488"/>
          <p14:tracePt t="63565" x="7877175" y="3273425"/>
          <p14:tracePt t="63571" x="7877175" y="3282950"/>
          <p14:tracePt t="64579" x="7877175" y="3292475"/>
          <p14:tracePt t="64868" x="7858125" y="3282950"/>
          <p14:tracePt t="64875" x="7804150" y="3282950"/>
          <p14:tracePt t="64884" x="7704138" y="3236913"/>
          <p14:tracePt t="64890" x="7658100" y="3236913"/>
          <p14:tracePt t="64899" x="7594600" y="3228975"/>
          <p14:tracePt t="64906" x="7475538" y="3209925"/>
          <p14:tracePt t="64916" x="7421563" y="3209925"/>
          <p14:tracePt t="64923" x="7292975" y="3200400"/>
          <p14:tracePt t="64932" x="7129463" y="3173413"/>
          <p14:tracePt t="64939" x="6983413" y="3136900"/>
          <p14:tracePt t="64949" x="6810375" y="3090863"/>
          <p14:tracePt t="64954" x="6664325" y="3063875"/>
          <p14:tracePt t="64965" x="6500813" y="3046413"/>
          <p14:tracePt t="64971" x="6354763" y="3017838"/>
          <p14:tracePt t="64981" x="6208713" y="3009900"/>
          <p14:tracePt t="64987" x="6080125" y="2990850"/>
          <p14:tracePt t="64995" x="5943600" y="2973388"/>
          <p14:tracePt t="65002" x="5834063" y="2946400"/>
          <p14:tracePt t="65010" x="5743575" y="2946400"/>
          <p14:tracePt t="65018" x="5643563" y="2936875"/>
          <p14:tracePt t="65026" x="5570538" y="2936875"/>
          <p14:tracePt t="65035" x="5461000" y="2936875"/>
          <p14:tracePt t="65043" x="5387975" y="2936875"/>
          <p14:tracePt t="65050" x="5314950" y="2936875"/>
          <p14:tracePt t="65061" x="5224463" y="2936875"/>
          <p14:tracePt t="65070" x="5168900" y="2936875"/>
          <p14:tracePt t="65075" x="5086350" y="2954338"/>
          <p14:tracePt t="65083" x="5032375" y="2963863"/>
          <p14:tracePt t="65090" x="4949825" y="2973388"/>
          <p14:tracePt t="65098" x="4886325" y="3017838"/>
          <p14:tracePt t="65106" x="4832350" y="3027363"/>
          <p14:tracePt t="65115" x="4767263" y="3054350"/>
          <p14:tracePt t="65135" x="4722813" y="3073400"/>
          <p14:tracePt t="65138" x="4713288" y="3082925"/>
          <p14:tracePt t="65375" x="4703763" y="3090863"/>
          <p14:tracePt t="65388" x="4686300" y="3100388"/>
          <p14:tracePt t="65394" x="4667250" y="3127375"/>
          <p14:tracePt t="65402" x="4659313" y="3127375"/>
          <p14:tracePt t="65411" x="4640263" y="3155950"/>
          <p14:tracePt t="65418" x="4622800" y="3182938"/>
          <p14:tracePt t="65426" x="4594225" y="3209925"/>
          <p14:tracePt t="65434" x="4567238" y="3228975"/>
          <p14:tracePt t="65442" x="4567238" y="3236913"/>
          <p14:tracePt t="65450" x="4540250" y="3265488"/>
          <p14:tracePt t="65459" x="4530725" y="3273425"/>
          <p14:tracePt t="65466" x="4521200" y="3292475"/>
          <p14:tracePt t="65483" x="4513263" y="3309938"/>
          <p14:tracePt t="65741" x="4503738" y="3319463"/>
          <p14:tracePt t="65752" x="4503738" y="3328988"/>
          <p14:tracePt t="65765" x="4503738" y="3338513"/>
          <p14:tracePt t="65779" x="4494213" y="3355975"/>
          <p14:tracePt t="65787" x="4494213" y="3365500"/>
          <p14:tracePt t="65819" x="4484688" y="3375025"/>
          <p14:tracePt t="66074" x="4484688" y="3382963"/>
          <p14:tracePt t="66378" x="4484688" y="3392488"/>
          <p14:tracePt t="66395" x="4484688" y="3402013"/>
          <p14:tracePt t="66410" x="4484688" y="3411538"/>
          <p14:tracePt t="66427" x="4484688" y="3419475"/>
          <p14:tracePt t="66789" x="4484688" y="3429000"/>
          <p14:tracePt t="66956" x="4484688" y="3419475"/>
          <p14:tracePt t="66964" x="4484688" y="3411538"/>
          <p14:tracePt t="66972" x="4494213" y="3402013"/>
          <p14:tracePt t="67248" x="4503738" y="3402013"/>
          <p14:tracePt t="67259" x="4513263" y="3382963"/>
          <p14:tracePt t="67267" x="4513263" y="3375025"/>
          <p14:tracePt t="67299" x="4521200" y="3375025"/>
          <p14:tracePt t="67498" x="4530725" y="3375025"/>
          <p14:tracePt t="67573" x="4540250" y="3375025"/>
          <p14:tracePt t="67584" x="4549775" y="3365500"/>
          <p14:tracePt t="67596" x="4576763" y="3355975"/>
          <p14:tracePt t="67611" x="4603750" y="3338513"/>
          <p14:tracePt t="67618" x="4613275" y="3338513"/>
          <p14:tracePt t="67626" x="4622800" y="3338513"/>
          <p14:tracePt t="67634" x="4640263" y="3328988"/>
          <p14:tracePt t="67651" x="4659313" y="3328988"/>
          <p14:tracePt t="67671" x="4667250" y="3328988"/>
          <p14:tracePt t="67692" x="4676775" y="3328988"/>
          <p14:tracePt t="67703" x="4703763" y="3328988"/>
          <p14:tracePt t="67708" x="4722813" y="3328988"/>
          <p14:tracePt t="67716" x="4740275" y="3328988"/>
          <p14:tracePt t="67723" x="4759325" y="3328988"/>
          <p14:tracePt t="67732" x="4786313" y="3328988"/>
          <p14:tracePt t="67739" x="4803775" y="3328988"/>
          <p14:tracePt t="67748" x="4813300" y="3328988"/>
          <p14:tracePt t="67755" x="4840288" y="3328988"/>
          <p14:tracePt t="67765" x="4859338" y="3328988"/>
          <p14:tracePt t="67771" x="4886325" y="3328988"/>
          <p14:tracePt t="67781" x="4905375" y="3328988"/>
          <p14:tracePt t="67787" x="4932363" y="3319463"/>
          <p14:tracePt t="67795" x="4941888" y="3319463"/>
          <p14:tracePt t="67803" x="4959350" y="3319463"/>
          <p14:tracePt t="67810" x="4978400" y="3309938"/>
          <p14:tracePt t="67818" x="4995863" y="3309938"/>
          <p14:tracePt t="67827" x="5022850" y="3309938"/>
          <p14:tracePt t="67834" x="5041900" y="3292475"/>
          <p14:tracePt t="67843" x="5068888" y="3292475"/>
          <p14:tracePt t="67851" x="5114925" y="3273425"/>
          <p14:tracePt t="67858" x="5132388" y="3273425"/>
          <p14:tracePt t="67868" x="5159375" y="3273425"/>
          <p14:tracePt t="67885" x="5205413" y="3265488"/>
          <p14:tracePt t="67891" x="5224463" y="3255963"/>
          <p14:tracePt t="67898" x="5251450" y="3255963"/>
          <p14:tracePt t="67907" x="5278438" y="3246438"/>
          <p14:tracePt t="67938" x="5297488" y="3236913"/>
          <p14:tracePt t="67986" x="5305425" y="3236913"/>
          <p14:tracePt t="68037" x="5314950" y="3236913"/>
          <p14:tracePt t="68309" x="5314950" y="3246438"/>
          <p14:tracePt t="68314" x="5314950" y="3265488"/>
          <p14:tracePt t="68324" x="5314950" y="3273425"/>
          <p14:tracePt t="68337" x="5314950" y="3292475"/>
          <p14:tracePt t="68338" x="5314950" y="3302000"/>
          <p14:tracePt t="68351" x="5314950" y="3319463"/>
          <p14:tracePt t="68366" x="5314950" y="3338513"/>
          <p14:tracePt t="68370" x="5314950" y="3346450"/>
          <p14:tracePt t="68382" x="5314950" y="3355975"/>
          <p14:tracePt t="68987" x="5305425" y="3365500"/>
          <p14:tracePt t="69003" x="5297488" y="3375025"/>
          <p14:tracePt t="69018" x="5297488" y="3382963"/>
          <p14:tracePt t="69027" x="5287963" y="3392488"/>
          <p14:tracePt t="69669" x="5287963" y="3402013"/>
          <p14:tracePt t="69700" x="5287963" y="3419475"/>
          <p14:tracePt t="70077" x="5278438" y="3419475"/>
          <p14:tracePt t="70092" x="5260975" y="3438525"/>
          <p14:tracePt t="70107" x="5260975" y="3446463"/>
          <p14:tracePt t="71607" x="5268913" y="3446463"/>
          <p14:tracePt t="71625" x="5287963" y="3446463"/>
          <p14:tracePt t="71635" x="5324475" y="3446463"/>
          <p14:tracePt t="71642" x="5341938" y="3446463"/>
          <p14:tracePt t="71650" x="5351463" y="3446463"/>
          <p14:tracePt t="71659" x="5368925" y="3446463"/>
          <p14:tracePt t="71666" x="5387975" y="3446463"/>
          <p14:tracePt t="71675" x="5405438" y="3446463"/>
          <p14:tracePt t="71699" x="5424488" y="3446463"/>
          <p14:tracePt t="71706" x="5434013" y="3446463"/>
          <p14:tracePt t="71715" x="5441950" y="3446463"/>
          <p14:tracePt t="71722" x="5451475" y="3446463"/>
          <p14:tracePt t="71732" x="5478463" y="3446463"/>
          <p14:tracePt t="71739" x="5497513" y="3446463"/>
          <p14:tracePt t="71748" x="5524500" y="3446463"/>
          <p14:tracePt t="71754" x="5561013" y="3446463"/>
          <p14:tracePt t="71764" x="5597525" y="3446463"/>
          <p14:tracePt t="71770" x="5643563" y="3446463"/>
          <p14:tracePt t="71781" x="5688013" y="3446463"/>
          <p14:tracePt t="71786" x="5724525" y="3446463"/>
          <p14:tracePt t="71795" x="5780088" y="3446463"/>
          <p14:tracePt t="71802" x="5826125" y="3446463"/>
          <p14:tracePt t="71810" x="5843588" y="3446463"/>
          <p14:tracePt t="71818" x="5870575" y="3455988"/>
          <p14:tracePt t="71826" x="5880100" y="3455988"/>
          <p14:tracePt t="71834" x="5889625" y="3465513"/>
          <p14:tracePt t="72155" x="5899150" y="3465513"/>
          <p14:tracePt t="72163" x="5899150" y="3475038"/>
          <p14:tracePt t="72170" x="5899150" y="3482975"/>
          <p14:tracePt t="72181" x="5899150" y="3492500"/>
          <p14:tracePt t="72187" x="5880100" y="3502025"/>
          <p14:tracePt t="72197" x="5862638" y="3511550"/>
          <p14:tracePt t="72215" x="5843588" y="3529013"/>
          <p14:tracePt t="72218" x="5834063" y="3529013"/>
          <p14:tracePt t="72227" x="5826125" y="3538538"/>
          <p14:tracePt t="72388" x="5816600" y="3538538"/>
          <p14:tracePt t="72397" x="5816600" y="3529013"/>
          <p14:tracePt t="72403" x="5816600" y="3519488"/>
          <p14:tracePt t="72419" x="5816600" y="3502025"/>
          <p14:tracePt t="72427" x="5816600" y="3492500"/>
          <p14:tracePt t="72434" x="5816600" y="3482975"/>
          <p14:tracePt t="72442" x="5816600" y="3475038"/>
          <p14:tracePt t="72474" x="5816600" y="3455988"/>
          <p14:tracePt t="72491" x="5816600" y="3446463"/>
          <p14:tracePt t="72515" x="5816600" y="3438525"/>
          <p14:tracePt t="72522" x="5816600" y="3419475"/>
          <p14:tracePt t="72531" x="5816600" y="3411538"/>
          <p14:tracePt t="72540" x="5816600" y="3392488"/>
          <p14:tracePt t="72548" x="5816600" y="3375025"/>
          <p14:tracePt t="72556" x="5816600" y="3355975"/>
          <p14:tracePt t="72571" x="5816600" y="3319463"/>
          <p14:tracePt t="72581" x="5816600" y="3309938"/>
          <p14:tracePt t="72587" x="5816600" y="3282950"/>
          <p14:tracePt t="72598" x="5816600" y="3273425"/>
          <p14:tracePt t="72603" x="5816600" y="3246438"/>
          <p14:tracePt t="72610" x="5826125" y="3228975"/>
          <p14:tracePt t="72618" x="5834063" y="3219450"/>
          <p14:tracePt t="72635" x="5843588" y="3200400"/>
          <p14:tracePt t="72659" x="5853113" y="3192463"/>
          <p14:tracePt t="72675" x="5862638" y="3182938"/>
          <p14:tracePt t="72699" x="5862638" y="3173413"/>
          <p14:tracePt t="72715" x="5870575" y="3163888"/>
          <p14:tracePt t="73347" x="5889625" y="3155950"/>
          <p14:tracePt t="73355" x="5916613" y="3155950"/>
          <p14:tracePt t="73362" x="5953125" y="3155950"/>
          <p14:tracePt t="73370" x="5980113" y="3155950"/>
          <p14:tracePt t="73381" x="6007100" y="3155950"/>
          <p14:tracePt t="73387" x="6035675" y="3155950"/>
          <p14:tracePt t="73398" x="6062663" y="3155950"/>
          <p14:tracePt t="73402" x="6108700" y="3155950"/>
          <p14:tracePt t="73410" x="6135688" y="3163888"/>
          <p14:tracePt t="73420" x="6172200" y="3163888"/>
          <p14:tracePt t="73428" x="6189663" y="3173413"/>
          <p14:tracePt t="73435" x="6226175" y="3209925"/>
          <p14:tracePt t="73443" x="6235700" y="3219450"/>
          <p14:tracePt t="73452" x="6262688" y="3228975"/>
          <p14:tracePt t="73459" x="6281738" y="3236913"/>
          <p14:tracePt t="73467" x="6299200" y="3255963"/>
          <p14:tracePt t="73475" x="6308725" y="3255963"/>
          <p14:tracePt t="73732" x="6318250" y="3265488"/>
          <p14:tracePt t="73750" x="6308725" y="3302000"/>
          <p14:tracePt t="73755" x="6299200" y="3309938"/>
          <p14:tracePt t="73765" x="6272213" y="3346450"/>
          <p14:tracePt t="73771" x="6254750" y="3365500"/>
          <p14:tracePt t="73781" x="6208713" y="3411538"/>
          <p14:tracePt t="73787" x="6199188" y="3419475"/>
          <p14:tracePt t="73798" x="6162675" y="3446463"/>
          <p14:tracePt t="73802" x="6153150" y="3455988"/>
          <p14:tracePt t="73810" x="6126163" y="3465513"/>
          <p14:tracePt t="73818" x="6108700" y="3482975"/>
          <p14:tracePt t="73827" x="6099175" y="3492500"/>
          <p14:tracePt t="73834" x="6080125" y="3502025"/>
          <p14:tracePt t="74150" x="6072188" y="3511550"/>
          <p14:tracePt t="74493" x="6043613" y="3529013"/>
          <p14:tracePt t="74504" x="6035675" y="3529013"/>
          <p14:tracePt t="74515" x="6016625" y="3538538"/>
          <p14:tracePt t="74524" x="5999163" y="3538538"/>
          <p14:tracePt t="74637" x="5989638" y="3538538"/>
          <p14:tracePt t="74654" x="5989638" y="3529013"/>
          <p14:tracePt t="74717" x="5980113" y="3519488"/>
          <p14:tracePt t="74732" x="5962650" y="3519488"/>
          <p14:tracePt t="74739" x="5953125" y="3519488"/>
          <p14:tracePt t="74748" x="5943600" y="3519488"/>
          <p14:tracePt t="74754" x="5943600" y="3529013"/>
          <p14:tracePt t="74771" x="5935663" y="3538538"/>
          <p14:tracePt t="75323" x="5935663" y="3548063"/>
          <p14:tracePt t="75330" x="5935663" y="3565525"/>
          <p14:tracePt t="75338" x="5935663" y="3584575"/>
          <p14:tracePt t="75355" x="5926138" y="3611563"/>
          <p14:tracePt t="75362" x="5916613" y="3621088"/>
          <p14:tracePt t="75370" x="5916613" y="3629025"/>
          <p14:tracePt t="75381" x="5907088" y="3657600"/>
          <p14:tracePt t="76139" x="5907088" y="3665538"/>
          <p14:tracePt t="76404" x="5907088" y="3675063"/>
          <p14:tracePt t="76419" x="5907088" y="3684588"/>
          <p14:tracePt t="76442" x="5907088" y="3694113"/>
          <p14:tracePt t="76614" x="5907088" y="3702050"/>
          <p14:tracePt t="76634" x="5916613" y="3702050"/>
          <p14:tracePt t="76643" x="5926138" y="3711575"/>
          <p14:tracePt t="76666" x="5926138" y="3730625"/>
          <p14:tracePt t="76682" x="5926138" y="3738563"/>
          <p14:tracePt t="76698" x="5926138" y="3748088"/>
          <p14:tracePt t="76739" x="5926138" y="3757613"/>
          <p14:tracePt t="77733" x="5916613" y="3757613"/>
          <p14:tracePt t="77749" x="5899150" y="3757613"/>
          <p14:tracePt t="77771" x="5880100" y="3757613"/>
          <p14:tracePt t="77787" x="5880100" y="3748088"/>
          <p14:tracePt t="77795" x="5880100" y="3738563"/>
          <p14:tracePt t="77802" x="5880100" y="3730625"/>
          <p14:tracePt t="77811" x="5880100" y="3711575"/>
          <p14:tracePt t="77819" x="5880100" y="3702050"/>
          <p14:tracePt t="77842" x="5880100" y="3694113"/>
          <p14:tracePt t="77858" x="5880100" y="3675063"/>
          <p14:tracePt t="77868" x="5880100" y="3665538"/>
          <p14:tracePt t="78005" x="5870575" y="3665538"/>
          <p14:tracePt t="78477" x="5870575" y="3657600"/>
          <p14:tracePt t="78487" x="5870575" y="3648075"/>
          <p14:tracePt t="78496" x="5870575" y="3629025"/>
          <p14:tracePt t="78500" x="5870575" y="3611563"/>
          <p14:tracePt t="78515" x="5870575" y="3592513"/>
          <p14:tracePt t="78522" x="5880100" y="3575050"/>
          <p14:tracePt t="78661" x="5880100" y="3565525"/>
          <p14:tracePt t="78674" x="5870575" y="3575050"/>
          <p14:tracePt t="78683" x="5862638" y="3575050"/>
          <p14:tracePt t="78893" x="5862638" y="3602038"/>
          <p14:tracePt t="78916" x="5862638" y="3611563"/>
          <p14:tracePt t="79501" x="5843588" y="3629025"/>
          <p14:tracePt t="79508" x="5834063" y="3638550"/>
          <p14:tracePt t="79515" x="5807075" y="3648075"/>
          <p14:tracePt t="79523" x="5770563" y="3665538"/>
          <p14:tracePt t="79531" x="5707063" y="3684588"/>
          <p14:tracePt t="79538" x="5653088" y="3694113"/>
          <p14:tracePt t="79547" x="5524500" y="3694113"/>
          <p14:tracePt t="79554" x="5405438" y="3721100"/>
          <p14:tracePt t="79563" x="5260975" y="3738563"/>
          <p14:tracePt t="79570" x="5095875" y="3748088"/>
          <p14:tracePt t="79580" x="4949825" y="3767138"/>
          <p14:tracePt t="79586" x="4786313" y="3767138"/>
          <p14:tracePt t="79597" x="4622800" y="3794125"/>
          <p14:tracePt t="79603" x="4476750" y="3794125"/>
          <p14:tracePt t="79611" x="4311650" y="3794125"/>
          <p14:tracePt t="79618" x="4148138" y="3794125"/>
          <p14:tracePt t="79626" x="4038600" y="3794125"/>
          <p14:tracePt t="79634" x="3892550" y="3794125"/>
          <p14:tracePt t="79642" x="3783013" y="3794125"/>
          <p14:tracePt t="79650" x="3692525" y="3794125"/>
          <p14:tracePt t="79659" x="3636963" y="3794125"/>
          <p14:tracePt t="79666" x="3582988" y="3794125"/>
          <p14:tracePt t="79674" x="3536950" y="3794125"/>
          <p14:tracePt t="79682" x="3527425" y="3794125"/>
          <p14:tracePt t="79690" x="3509963" y="3794125"/>
          <p14:tracePt t="79714" x="3500438" y="3803650"/>
          <p14:tracePt t="79763" x="3490913" y="3803650"/>
          <p14:tracePt t="79771" x="3473450" y="3803650"/>
          <p14:tracePt t="79779" x="3463925" y="3803650"/>
          <p14:tracePt t="79796" x="3455988" y="3803650"/>
          <p14:tracePt t="79811" x="3436938" y="3803650"/>
          <p14:tracePt t="79818" x="3419475" y="3803650"/>
          <p14:tracePt t="79826" x="3390900" y="3803650"/>
          <p14:tracePt t="79835" x="3373438" y="3811588"/>
          <p14:tracePt t="79843" x="3327400" y="3811588"/>
          <p14:tracePt t="79850" x="3309938" y="3821113"/>
          <p14:tracePt t="79859" x="3236913" y="3848100"/>
          <p14:tracePt t="79866" x="3208338" y="3857625"/>
          <p14:tracePt t="79874" x="3163888" y="3867150"/>
          <p14:tracePt t="79884" x="3108325" y="3875088"/>
          <p14:tracePt t="79890" x="3044825" y="3894138"/>
          <p14:tracePt t="79898" x="3027363" y="3911600"/>
          <p14:tracePt t="79907" x="2981325" y="3921125"/>
          <p14:tracePt t="79915" x="2925763" y="3948113"/>
          <p14:tracePt t="79922" x="2889250" y="3967163"/>
          <p14:tracePt t="79933" x="2852738" y="3976688"/>
          <p14:tracePt t="79939" x="2808288" y="4013200"/>
          <p14:tracePt t="79947" x="2762250" y="4030663"/>
          <p14:tracePt t="79954" x="2725738" y="4040188"/>
          <p14:tracePt t="79964" x="2698750" y="4076700"/>
          <p14:tracePt t="79971" x="2679700" y="4086225"/>
          <p14:tracePt t="79980" x="2643188" y="4094163"/>
          <p14:tracePt t="79987" x="2616200" y="4122738"/>
          <p14:tracePt t="79997" x="2570163" y="4140200"/>
          <p14:tracePt t="80002" x="2525713" y="4176713"/>
          <p14:tracePt t="80010" x="2479675" y="4195763"/>
          <p14:tracePt t="80018" x="2397125" y="4249738"/>
          <p14:tracePt t="80026" x="2333625" y="4303713"/>
          <p14:tracePt t="80034" x="2287588" y="4322763"/>
          <p14:tracePt t="80042" x="2206625" y="4376738"/>
          <p14:tracePt t="80050" x="2124075" y="4405313"/>
          <p14:tracePt t="80058" x="2051050" y="4449763"/>
          <p14:tracePt t="80066" x="1987550" y="4459288"/>
          <p14:tracePt t="80074" x="1941513" y="4495800"/>
          <p14:tracePt t="80083" x="1914525" y="4505325"/>
          <p14:tracePt t="80091" x="1868488" y="4514850"/>
          <p14:tracePt t="80098" x="1841500" y="4522788"/>
          <p14:tracePt t="80107" x="1824038" y="4522788"/>
          <p14:tracePt t="80114" x="1804988" y="4541838"/>
          <p14:tracePt t="80122" x="1787525" y="4541838"/>
          <p14:tracePt t="80131" x="1778000" y="4541838"/>
          <p14:tracePt t="80138" x="1768475" y="4541838"/>
          <p14:tracePt t="80149" x="1741488" y="4551363"/>
          <p14:tracePt t="80154" x="1731963" y="4551363"/>
          <p14:tracePt t="80165" x="1695450" y="4551363"/>
          <p14:tracePt t="80170" x="1677988" y="4551363"/>
          <p14:tracePt t="80181" x="1649413" y="4551363"/>
          <p14:tracePt t="80186" x="1612900" y="4551363"/>
          <p14:tracePt t="80198" x="1604963" y="4551363"/>
          <p14:tracePt t="80202" x="1585913" y="4551363"/>
          <p14:tracePt t="80213" x="1558925" y="4551363"/>
          <p14:tracePt t="80218" x="1512888" y="4551363"/>
          <p14:tracePt t="80227" x="1485900" y="4522788"/>
          <p14:tracePt t="80234" x="1412875" y="4449763"/>
          <p14:tracePt t="80242" x="1376363" y="4405313"/>
          <p14:tracePt t="80250" x="1339850" y="4340225"/>
          <p14:tracePt t="80258" x="1285875" y="4259263"/>
          <p14:tracePt t="80266" x="1249363" y="4176713"/>
          <p14:tracePt t="80275" x="1230313" y="4103688"/>
          <p14:tracePt t="80283" x="1222375" y="4040188"/>
          <p14:tracePt t="80290" x="1222375" y="3967163"/>
          <p14:tracePt t="80299" x="1212850" y="3911600"/>
          <p14:tracePt t="80309" x="1212850" y="3830638"/>
          <p14:tracePt t="80315" x="1212850" y="3775075"/>
          <p14:tracePt t="80323" x="1212850" y="3684588"/>
          <p14:tracePt t="80331" x="1212850" y="3611563"/>
          <p14:tracePt t="80339" x="1212850" y="3556000"/>
          <p14:tracePt t="80347" x="1212850" y="3502025"/>
          <p14:tracePt t="80354" x="1212850" y="3455988"/>
          <p14:tracePt t="80364" x="1239838" y="3392488"/>
          <p14:tracePt t="80370" x="1276350" y="3346450"/>
          <p14:tracePt t="80381" x="1312863" y="3282950"/>
          <p14:tracePt t="80386" x="1330325" y="3255963"/>
          <p14:tracePt t="80397" x="1376363" y="3192463"/>
          <p14:tracePt t="80403" x="1422400" y="3155950"/>
          <p14:tracePt t="80414" x="1504950" y="3119438"/>
          <p14:tracePt t="80418" x="1549400" y="3090863"/>
          <p14:tracePt t="80427" x="1612900" y="3054350"/>
          <p14:tracePt t="80434" x="1677988" y="3046413"/>
          <p14:tracePt t="80443" x="1741488" y="3009900"/>
          <p14:tracePt t="80450" x="1795463" y="3009900"/>
          <p14:tracePt t="80459" x="1851025" y="2990850"/>
          <p14:tracePt t="80466" x="1914525" y="2990850"/>
          <p14:tracePt t="80474" x="1951038" y="2990850"/>
          <p14:tracePt t="80482" x="2005013" y="2990850"/>
          <p14:tracePt t="80490" x="2051050" y="2990850"/>
          <p14:tracePt t="80499" x="2106613" y="2990850"/>
          <p14:tracePt t="80507" x="2133600" y="2990850"/>
          <p14:tracePt t="80515" x="2179638" y="3017838"/>
          <p14:tracePt t="80523" x="2197100" y="3036888"/>
          <p14:tracePt t="80531" x="2224088" y="3073400"/>
          <p14:tracePt t="80539" x="2233613" y="3100388"/>
          <p14:tracePt t="80547" x="2270125" y="3155950"/>
          <p14:tracePt t="80555" x="2270125" y="3182938"/>
          <p14:tracePt t="80567" x="2270125" y="3228975"/>
          <p14:tracePt t="80570" x="2270125" y="3265488"/>
          <p14:tracePt t="80580" x="2287588" y="3328988"/>
          <p14:tracePt t="80586" x="2287588" y="3346450"/>
          <p14:tracePt t="80598" x="2287588" y="3375025"/>
          <p14:tracePt t="80603" x="2287588" y="3411538"/>
          <p14:tracePt t="80610" x="2287588" y="3429000"/>
          <p14:tracePt t="80620" x="2287588" y="3455988"/>
          <p14:tracePt t="80626" x="2287588" y="3465513"/>
          <p14:tracePt t="80634" x="2287588" y="3482975"/>
          <p14:tracePt t="80642" x="2279650" y="3529013"/>
          <p14:tracePt t="80661" x="2251075" y="3584575"/>
          <p14:tracePt t="80669" x="2243138" y="3611563"/>
          <p14:tracePt t="80674" x="2233613" y="3629025"/>
          <p14:tracePt t="80682" x="2214563" y="3675063"/>
          <p14:tracePt t="80690" x="2206625" y="3702050"/>
          <p14:tracePt t="80698" x="2206625" y="3748088"/>
          <p14:tracePt t="80706" x="2170113" y="3794125"/>
          <p14:tracePt t="80714" x="2160588" y="3830638"/>
          <p14:tracePt t="80722" x="2151063" y="3875088"/>
          <p14:tracePt t="80731" x="2114550" y="3911600"/>
          <p14:tracePt t="80738" x="2106613" y="3930650"/>
          <p14:tracePt t="80746" x="2097088" y="3948113"/>
          <p14:tracePt t="80754" x="2078038" y="3984625"/>
          <p14:tracePt t="80778" x="2070100" y="3994150"/>
          <p14:tracePt t="80802" x="2070100" y="4013200"/>
          <p14:tracePt t="80818" x="2070100" y="4021138"/>
          <p14:tracePt t="80835" x="2070100" y="4030663"/>
          <p14:tracePt t="80850" x="2070100" y="4040188"/>
          <p14:tracePt t="80858" x="2060575" y="4049713"/>
          <p14:tracePt t="81045" x="2070100" y="4049713"/>
          <p14:tracePt t="81056" x="2097088" y="4021138"/>
          <p14:tracePt t="81061" x="2133600" y="4013200"/>
          <p14:tracePt t="81066" x="2160588" y="3994150"/>
          <p14:tracePt t="81074" x="2187575" y="3967163"/>
          <p14:tracePt t="81082" x="2224088" y="3957638"/>
          <p14:tracePt t="81091" x="2233613" y="3948113"/>
          <p14:tracePt t="81098" x="2270125" y="3940175"/>
          <p14:tracePt t="81115" x="2297113" y="3921125"/>
          <p14:tracePt t="81122" x="2316163" y="3911600"/>
          <p14:tracePt t="81139" x="2324100" y="3911600"/>
          <p14:tracePt t="81147" x="2333625" y="3911600"/>
          <p14:tracePt t="81156" x="2352675" y="3903663"/>
          <p14:tracePt t="81186" x="2370138" y="3903663"/>
          <p14:tracePt t="81195" x="2416175" y="3921125"/>
          <p14:tracePt t="81202" x="2425700" y="3930650"/>
          <p14:tracePt t="81214" x="2443163" y="3930650"/>
          <p14:tracePt t="81219" x="2452688" y="3940175"/>
          <p14:tracePt t="81230" x="2479675" y="3967163"/>
          <p14:tracePt t="81234" x="2479675" y="3976688"/>
          <p14:tracePt t="81242" x="2489200" y="3984625"/>
          <p14:tracePt t="81250" x="2506663" y="3994150"/>
          <p14:tracePt t="81259" x="2516188" y="4003675"/>
          <p14:tracePt t="81266" x="2525713" y="4003675"/>
          <p14:tracePt t="81275" x="2533650" y="4003675"/>
          <p14:tracePt t="81282" x="2543175" y="4003675"/>
          <p14:tracePt t="81298" x="2570163" y="4003675"/>
          <p14:tracePt t="81317" x="2635250" y="4003675"/>
          <p14:tracePt t="81322" x="2671763" y="4003675"/>
          <p14:tracePt t="81330" x="2716213" y="4003675"/>
          <p14:tracePt t="81339" x="2744788" y="4003675"/>
          <p14:tracePt t="81347" x="2798763" y="4003675"/>
          <p14:tracePt t="81354" x="2862263" y="3984625"/>
          <p14:tracePt t="81363" x="2917825" y="3984625"/>
          <p14:tracePt t="81370" x="3008313" y="3984625"/>
          <p14:tracePt t="81380" x="3081338" y="3984625"/>
          <p14:tracePt t="81386" x="3154363" y="3984625"/>
          <p14:tracePt t="81397" x="3208338" y="3984625"/>
          <p14:tracePt t="81402" x="3281363" y="3984625"/>
          <p14:tracePt t="81414" x="3373438" y="3984625"/>
          <p14:tracePt t="81418" x="3436938" y="3984625"/>
          <p14:tracePt t="81426" x="3509963" y="3984625"/>
          <p14:tracePt t="81434" x="3582988" y="3984625"/>
          <p14:tracePt t="81442" x="3636963" y="3984625"/>
          <p14:tracePt t="81450" x="3692525" y="3984625"/>
          <p14:tracePt t="81458" x="3756025" y="3984625"/>
          <p14:tracePt t="81466" x="3810000" y="3984625"/>
          <p14:tracePt t="81474" x="3846513" y="3984625"/>
          <p14:tracePt t="81482" x="3892550" y="3976688"/>
          <p14:tracePt t="81491" x="3911600" y="3976688"/>
          <p14:tracePt t="81498" x="3938588" y="3957638"/>
          <p14:tracePt t="81506" x="3948113" y="3957638"/>
          <p14:tracePt t="81514" x="3956050" y="3957638"/>
          <p14:tracePt t="81531" x="3965575" y="3957638"/>
          <p14:tracePt t="81539" x="3965575" y="3948113"/>
          <p14:tracePt t="81547" x="3984625" y="3940175"/>
          <p14:tracePt t="81564" x="4002088" y="3930650"/>
          <p14:tracePt t="81571" x="4038600" y="3903663"/>
          <p14:tracePt t="81580" x="4048125" y="3903663"/>
          <p14:tracePt t="81587" x="4065588" y="3884613"/>
          <p14:tracePt t="81596" x="4084638" y="3875088"/>
          <p14:tracePt t="81603" x="4094163" y="3867150"/>
          <p14:tracePt t="81614" x="4094163" y="3857625"/>
          <p14:tracePt t="81618" x="4102100" y="3848100"/>
          <p14:tracePt t="81626" x="4111625" y="3848100"/>
          <p14:tracePt t="81634" x="4121150" y="3840163"/>
          <p14:tracePt t="81724" x="4129088" y="3840163"/>
          <p14:tracePt t="81734" x="4157663" y="3840163"/>
          <p14:tracePt t="81743" x="4184650" y="3821113"/>
          <p14:tracePt t="81751" x="4230688" y="3803650"/>
          <p14:tracePt t="81755" x="4257675" y="3794125"/>
          <p14:tracePt t="81764" x="4294188" y="3757613"/>
          <p14:tracePt t="81771" x="4294188" y="3748088"/>
          <p14:tracePt t="81780" x="4311650" y="3738563"/>
          <p14:tracePt t="81845" x="4311650" y="3748088"/>
          <p14:tracePt t="81856" x="4311650" y="3767138"/>
          <p14:tracePt t="81861" x="4303713" y="3775075"/>
          <p14:tracePt t="81868" x="4303713" y="3794125"/>
          <p14:tracePt t="81874" x="4303713" y="3803650"/>
          <p14:tracePt t="82109" x="4303713" y="3794125"/>
          <p14:tracePt t="82119" x="4303713" y="3784600"/>
          <p14:tracePt t="82131" x="4303713" y="3775075"/>
          <p14:tracePt t="82301" x="4294188" y="3775075"/>
          <p14:tracePt t="82317" x="4275138" y="3775075"/>
          <p14:tracePt t="82330" x="4267200" y="3775075"/>
          <p14:tracePt t="82339" x="4257675" y="3784600"/>
          <p14:tracePt t="82347" x="4248150" y="3784600"/>
          <p14:tracePt t="82355" x="4230688" y="3784600"/>
          <p14:tracePt t="82364" x="4211638" y="3803650"/>
          <p14:tracePt t="82370" x="4194175" y="3811588"/>
          <p14:tracePt t="82380" x="4175125" y="3811588"/>
          <p14:tracePt t="82386" x="4148138" y="3811588"/>
          <p14:tracePt t="82397" x="4094163" y="3830638"/>
          <p14:tracePt t="82402" x="3992563" y="3857625"/>
          <p14:tracePt t="82413" x="3883025" y="3894138"/>
          <p14:tracePt t="82418" x="3783013" y="3911600"/>
          <p14:tracePt t="82426" x="3656013" y="3957638"/>
          <p14:tracePt t="82434" x="3519488" y="3984625"/>
          <p14:tracePt t="82442" x="3390900" y="4030663"/>
          <p14:tracePt t="82450" x="3263900" y="4057650"/>
          <p14:tracePt t="82459" x="3127375" y="4103688"/>
          <p14:tracePt t="82467" x="2998788" y="4103688"/>
          <p14:tracePt t="82474" x="2871788" y="4130675"/>
          <p14:tracePt t="82483" x="2744788" y="4130675"/>
          <p14:tracePt t="82490" x="2662238" y="4159250"/>
          <p14:tracePt t="82499" x="2589213" y="4167188"/>
          <p14:tracePt t="82507" x="2533650" y="4167188"/>
          <p14:tracePt t="82514" x="2489200" y="4176713"/>
          <p14:tracePt t="82523" x="2443163" y="4176713"/>
          <p14:tracePt t="82531" x="2433638" y="4176713"/>
          <p14:tracePt t="82538" x="2416175" y="4176713"/>
          <p14:tracePt t="82547" x="2397125" y="4176713"/>
          <p14:tracePt t="82554" x="2352675" y="4176713"/>
          <p14:tracePt t="82564" x="2333625" y="4176713"/>
          <p14:tracePt t="82570" x="2306638" y="4176713"/>
          <p14:tracePt t="82580" x="2279650" y="4176713"/>
          <p14:tracePt t="82586" x="2233613" y="4176713"/>
          <p14:tracePt t="82606" x="2179638" y="4176713"/>
          <p14:tracePt t="82616" x="2151063" y="4176713"/>
          <p14:tracePt t="82619" x="2133600" y="4176713"/>
          <p14:tracePt t="82627" x="2106613" y="4176713"/>
          <p14:tracePt t="82634" x="2087563" y="4176713"/>
          <p14:tracePt t="82642" x="2070100" y="4186238"/>
          <p14:tracePt t="82650" x="2051050" y="4186238"/>
          <p14:tracePt t="82658" x="2041525" y="4186238"/>
          <p14:tracePt t="82666" x="2024063" y="4186238"/>
          <p14:tracePt t="82674" x="2014538" y="4186238"/>
          <p14:tracePt t="82682" x="2005013" y="4186238"/>
          <p14:tracePt t="82747" x="1997075" y="4186238"/>
          <p14:tracePt t="82756" x="1987550" y="4186238"/>
          <p14:tracePt t="82795" x="1978025" y="4195763"/>
          <p14:tracePt t="82803" x="1968500" y="4203700"/>
          <p14:tracePt t="83000" x="1978025" y="4186238"/>
          <p14:tracePt t="83011" x="1987550" y="4176713"/>
          <p14:tracePt t="83018" x="1997075" y="4159250"/>
          <p14:tracePt t="83034" x="2005013" y="4149725"/>
          <p14:tracePt t="83347" x="2014538" y="4149725"/>
          <p14:tracePt t="83403" x="2033588" y="4167188"/>
          <p14:tracePt t="83419" x="2041525" y="4176713"/>
          <p14:tracePt t="83443" x="2051050" y="4176713"/>
          <p14:tracePt t="83654" x="2060575" y="4186238"/>
          <p14:tracePt t="83668" x="2070100" y="4186238"/>
          <p14:tracePt t="83675" x="2078038" y="4186238"/>
          <p14:tracePt t="83684" x="2087563" y="4176713"/>
          <p14:tracePt t="83690" x="2097088" y="4176713"/>
          <p14:tracePt t="84308" x="2106613" y="4167188"/>
          <p14:tracePt t="84314" x="2133600" y="4159250"/>
          <p14:tracePt t="84581" x="2143125" y="4149725"/>
          <p14:tracePt t="84591" x="2151063" y="4140200"/>
          <p14:tracePt t="84600" x="2160588" y="4130675"/>
          <p14:tracePt t="84608" x="2170113" y="4122738"/>
          <p14:tracePt t="84972" x="2179638" y="4122738"/>
          <p14:tracePt t="84979" x="2187575" y="4122738"/>
          <p14:tracePt t="85141" x="2206625" y="4122738"/>
          <p14:tracePt t="85167" x="2214563" y="4122738"/>
          <p14:tracePt t="85181" x="2224088" y="4113213"/>
          <p14:tracePt t="85196" x="2233613" y="4103688"/>
          <p14:tracePt t="85202" x="2243138" y="4094163"/>
          <p14:tracePt t="85213" x="2260600" y="4086225"/>
          <p14:tracePt t="85218" x="2287588" y="4086225"/>
          <p14:tracePt t="85227" x="2297113" y="4076700"/>
          <p14:tracePt t="85234" x="2316163" y="4067175"/>
          <p14:tracePt t="85248" x="2360613" y="4049713"/>
          <p14:tracePt t="85251" x="2406650" y="4021138"/>
          <p14:tracePt t="85258" x="2452688" y="3984625"/>
          <p14:tracePt t="85266" x="2479675" y="3976688"/>
          <p14:tracePt t="85274" x="2552700" y="3957638"/>
          <p14:tracePt t="85282" x="2598738" y="3930650"/>
          <p14:tracePt t="85291" x="2643188" y="3921125"/>
          <p14:tracePt t="85299" x="2698750" y="3911600"/>
          <p14:tracePt t="85310" x="2762250" y="3894138"/>
          <p14:tracePt t="85314" x="2808288" y="3884613"/>
          <p14:tracePt t="85323" x="2825750" y="3875088"/>
          <p14:tracePt t="85331" x="2862263" y="3875088"/>
          <p14:tracePt t="85338" x="2889250" y="3875088"/>
          <p14:tracePt t="85347" x="2908300" y="3875088"/>
          <p14:tracePt t="85354" x="2954338" y="3875088"/>
          <p14:tracePt t="85363" x="2990850" y="3875088"/>
          <p14:tracePt t="85370" x="3035300" y="3875088"/>
          <p14:tracePt t="85380" x="3071813" y="3875088"/>
          <p14:tracePt t="85386" x="3171825" y="3875088"/>
          <p14:tracePt t="85396" x="3263900" y="3875088"/>
          <p14:tracePt t="85402" x="3390900" y="3875088"/>
          <p14:tracePt t="85413" x="3556000" y="3875088"/>
          <p14:tracePt t="85418" x="3738563" y="3875088"/>
          <p14:tracePt t="85426" x="3919538" y="3875088"/>
          <p14:tracePt t="85434" x="4111625" y="3875088"/>
          <p14:tracePt t="85443" x="4294188" y="3867150"/>
          <p14:tracePt t="85450" x="4521200" y="3867150"/>
          <p14:tracePt t="85458" x="4749800" y="3848100"/>
          <p14:tracePt t="85466" x="4949825" y="3848100"/>
          <p14:tracePt t="85474" x="5151438" y="3848100"/>
          <p14:tracePt t="85482" x="5334000" y="3848100"/>
          <p14:tracePt t="85490" x="5478463" y="3848100"/>
          <p14:tracePt t="85498" x="5607050" y="3848100"/>
          <p14:tracePt t="85506" x="5716588" y="3848100"/>
          <p14:tracePt t="85514" x="5807075" y="3848100"/>
          <p14:tracePt t="85522" x="5880100" y="3848100"/>
          <p14:tracePt t="85530" x="5953125" y="3848100"/>
          <p14:tracePt t="85538" x="6026150" y="3848100"/>
          <p14:tracePt t="85546" x="6089650" y="3848100"/>
          <p14:tracePt t="85555" x="6126163" y="3848100"/>
          <p14:tracePt t="85564" x="6162675" y="3848100"/>
          <p14:tracePt t="85570" x="6208713" y="3848100"/>
          <p14:tracePt t="85580" x="6235700" y="3848100"/>
          <p14:tracePt t="85586" x="6262688" y="3848100"/>
          <p14:tracePt t="85596" x="6281738" y="3848100"/>
          <p14:tracePt t="85602" x="6291263" y="3848100"/>
          <p14:tracePt t="85780" x="6281738" y="3848100"/>
          <p14:tracePt t="85792" x="6262688" y="3848100"/>
          <p14:tracePt t="85799" x="6254750" y="3848100"/>
          <p14:tracePt t="85808" x="6226175" y="3857625"/>
          <p14:tracePt t="85814" x="6218238" y="3867150"/>
          <p14:tracePt t="85818" x="6208713" y="3867150"/>
          <p14:tracePt t="85939" x="6226175" y="3867150"/>
          <p14:tracePt t="85947" x="6308725" y="3867150"/>
          <p14:tracePt t="85955" x="6399213" y="3867150"/>
          <p14:tracePt t="85962" x="6564313" y="3867150"/>
          <p14:tracePt t="85970" x="6746875" y="3867150"/>
          <p14:tracePt t="85981" x="6929438" y="3867150"/>
          <p14:tracePt t="85986" x="7146925" y="3867150"/>
          <p14:tracePt t="85998" x="7375525" y="3867150"/>
          <p14:tracePt t="86003" x="7558088" y="3867150"/>
          <p14:tracePt t="86014" x="7748588" y="3867150"/>
          <p14:tracePt t="86019" x="7913688" y="3867150"/>
          <p14:tracePt t="86027" x="8077200" y="3867150"/>
          <p14:tracePt t="86035" x="8186738" y="3867150"/>
          <p14:tracePt t="86042" x="8296275" y="3884613"/>
          <p14:tracePt t="86051" x="8396288" y="3911600"/>
          <p14:tracePt t="86059" x="8469313" y="3911600"/>
          <p14:tracePt t="86067" x="8523288" y="3911600"/>
          <p14:tracePt t="86074" x="8588375" y="3911600"/>
          <p14:tracePt t="86083" x="8642350" y="3911600"/>
          <p14:tracePt t="86091" x="8715375" y="3911600"/>
          <p14:tracePt t="86098" x="8788400" y="3911600"/>
          <p14:tracePt t="86106" x="8878888" y="3903663"/>
          <p14:tracePt t="86115" x="8980488" y="3894138"/>
          <p14:tracePt t="86123" x="9053513" y="3894138"/>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ja-JP" altLang="en-US"/>
              <a:t>この授業の記述の特徴</a:t>
            </a:r>
          </a:p>
        </p:txBody>
      </p:sp>
      <p:sp>
        <p:nvSpPr>
          <p:cNvPr id="150531" name="Rectangle 3"/>
          <p:cNvSpPr>
            <a:spLocks noGrp="1" noChangeArrowheads="1"/>
          </p:cNvSpPr>
          <p:nvPr>
            <p:ph type="body" idx="1"/>
          </p:nvPr>
        </p:nvSpPr>
        <p:spPr>
          <a:xfrm>
            <a:off x="468313" y="1628775"/>
            <a:ext cx="8229600" cy="4525963"/>
          </a:xfrm>
        </p:spPr>
        <p:txBody>
          <a:bodyPr/>
          <a:lstStyle/>
          <a:p>
            <a:r>
              <a:rPr lang="ja-JP" altLang="en-US"/>
              <a:t>出力信号依存の書き方</a:t>
            </a:r>
          </a:p>
          <a:p>
            <a:r>
              <a:rPr lang="ja-JP" altLang="en-US"/>
              <a:t>全ての出力を分離して記述している</a:t>
            </a:r>
          </a:p>
          <a:p>
            <a:pPr>
              <a:buFontTx/>
              <a:buNone/>
            </a:pPr>
            <a:endParaRPr lang="en-US" altLang="ja-JP"/>
          </a:p>
        </p:txBody>
      </p:sp>
      <p:sp>
        <p:nvSpPr>
          <p:cNvPr id="150532" name="Rectangle 4"/>
          <p:cNvSpPr>
            <a:spLocks noChangeArrowheads="1"/>
          </p:cNvSpPr>
          <p:nvPr/>
        </p:nvSpPr>
        <p:spPr bwMode="auto">
          <a:xfrm>
            <a:off x="1476375" y="3141663"/>
            <a:ext cx="1727200" cy="129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モジュール</a:t>
            </a:r>
            <a:r>
              <a:rPr lang="en-US" altLang="ja-JP"/>
              <a:t>A</a:t>
            </a:r>
          </a:p>
        </p:txBody>
      </p:sp>
      <p:sp>
        <p:nvSpPr>
          <p:cNvPr id="150534" name="Line 6"/>
          <p:cNvSpPr>
            <a:spLocks noChangeShapeType="1"/>
          </p:cNvSpPr>
          <p:nvPr/>
        </p:nvSpPr>
        <p:spPr bwMode="auto">
          <a:xfrm flipH="1">
            <a:off x="3276600" y="3429000"/>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535" name="Line 7"/>
          <p:cNvSpPr>
            <a:spLocks noChangeShapeType="1"/>
          </p:cNvSpPr>
          <p:nvPr/>
        </p:nvSpPr>
        <p:spPr bwMode="auto">
          <a:xfrm flipH="1">
            <a:off x="3276600" y="3644900"/>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536" name="Line 8"/>
          <p:cNvSpPr>
            <a:spLocks noChangeShapeType="1"/>
          </p:cNvSpPr>
          <p:nvPr/>
        </p:nvSpPr>
        <p:spPr bwMode="auto">
          <a:xfrm flipH="1">
            <a:off x="3276600" y="3860800"/>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537" name="Line 9"/>
          <p:cNvSpPr>
            <a:spLocks noChangeShapeType="1"/>
          </p:cNvSpPr>
          <p:nvPr/>
        </p:nvSpPr>
        <p:spPr bwMode="auto">
          <a:xfrm flipH="1">
            <a:off x="3276600" y="4076700"/>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538" name="Line 10"/>
          <p:cNvSpPr>
            <a:spLocks noChangeShapeType="1"/>
          </p:cNvSpPr>
          <p:nvPr/>
        </p:nvSpPr>
        <p:spPr bwMode="auto">
          <a:xfrm flipH="1">
            <a:off x="827088" y="3716338"/>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539" name="Rectangle 11"/>
          <p:cNvSpPr>
            <a:spLocks noChangeArrowheads="1"/>
          </p:cNvSpPr>
          <p:nvPr/>
        </p:nvSpPr>
        <p:spPr bwMode="auto">
          <a:xfrm>
            <a:off x="1476375" y="4508500"/>
            <a:ext cx="1727200" cy="129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モジュール</a:t>
            </a:r>
            <a:r>
              <a:rPr lang="en-US" altLang="ja-JP"/>
              <a:t>B</a:t>
            </a:r>
          </a:p>
        </p:txBody>
      </p:sp>
      <p:sp>
        <p:nvSpPr>
          <p:cNvPr id="150540" name="Line 12"/>
          <p:cNvSpPr>
            <a:spLocks noChangeShapeType="1"/>
          </p:cNvSpPr>
          <p:nvPr/>
        </p:nvSpPr>
        <p:spPr bwMode="auto">
          <a:xfrm flipH="1" flipV="1">
            <a:off x="3276600" y="4795838"/>
            <a:ext cx="431800" cy="15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541" name="Line 13"/>
          <p:cNvSpPr>
            <a:spLocks noChangeShapeType="1"/>
          </p:cNvSpPr>
          <p:nvPr/>
        </p:nvSpPr>
        <p:spPr bwMode="auto">
          <a:xfrm flipH="1">
            <a:off x="3276600" y="5011738"/>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542" name="Line 14"/>
          <p:cNvSpPr>
            <a:spLocks noChangeShapeType="1"/>
          </p:cNvSpPr>
          <p:nvPr/>
        </p:nvSpPr>
        <p:spPr bwMode="auto">
          <a:xfrm flipH="1" flipV="1">
            <a:off x="3276600" y="5227638"/>
            <a:ext cx="503238" cy="15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543" name="Line 15"/>
          <p:cNvSpPr>
            <a:spLocks noChangeShapeType="1"/>
          </p:cNvSpPr>
          <p:nvPr/>
        </p:nvSpPr>
        <p:spPr bwMode="auto">
          <a:xfrm flipH="1">
            <a:off x="3276600" y="5443538"/>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544" name="Line 16"/>
          <p:cNvSpPr>
            <a:spLocks noChangeShapeType="1"/>
          </p:cNvSpPr>
          <p:nvPr/>
        </p:nvSpPr>
        <p:spPr bwMode="auto">
          <a:xfrm flipH="1">
            <a:off x="827088" y="5083175"/>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545" name="Line 17"/>
          <p:cNvSpPr>
            <a:spLocks noChangeShapeType="1"/>
          </p:cNvSpPr>
          <p:nvPr/>
        </p:nvSpPr>
        <p:spPr bwMode="auto">
          <a:xfrm flipV="1">
            <a:off x="3708400" y="3644900"/>
            <a:ext cx="0"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546" name="Line 18"/>
          <p:cNvSpPr>
            <a:spLocks noChangeShapeType="1"/>
          </p:cNvSpPr>
          <p:nvPr/>
        </p:nvSpPr>
        <p:spPr bwMode="auto">
          <a:xfrm flipV="1">
            <a:off x="3779838" y="3860800"/>
            <a:ext cx="0" cy="1368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547" name="Text Box 19"/>
          <p:cNvSpPr txBox="1">
            <a:spLocks noChangeArrowheads="1"/>
          </p:cNvSpPr>
          <p:nvPr/>
        </p:nvSpPr>
        <p:spPr bwMode="auto">
          <a:xfrm>
            <a:off x="879475" y="6113463"/>
            <a:ext cx="31718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r>
              <a:rPr lang="ja-JP" altLang="en-US"/>
              <a:t>と</a:t>
            </a:r>
            <a:r>
              <a:rPr lang="en-US" altLang="ja-JP"/>
              <a:t>B</a:t>
            </a:r>
            <a:r>
              <a:rPr lang="ja-JP" altLang="en-US"/>
              <a:t>に共通性があっても</a:t>
            </a:r>
          </a:p>
          <a:p>
            <a:r>
              <a:rPr lang="ja-JP" altLang="en-US"/>
              <a:t>分離して書かなければならない</a:t>
            </a:r>
          </a:p>
        </p:txBody>
      </p:sp>
      <p:sp>
        <p:nvSpPr>
          <p:cNvPr id="150548" name="Rectangle 20"/>
          <p:cNvSpPr>
            <a:spLocks noChangeArrowheads="1"/>
          </p:cNvSpPr>
          <p:nvPr/>
        </p:nvSpPr>
        <p:spPr bwMode="auto">
          <a:xfrm>
            <a:off x="5292725" y="3284538"/>
            <a:ext cx="1727200" cy="1295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モジュール</a:t>
            </a:r>
            <a:r>
              <a:rPr lang="en-US" altLang="ja-JP"/>
              <a:t>A</a:t>
            </a:r>
            <a:r>
              <a:rPr lang="ja-JP" altLang="en-US"/>
              <a:t>・</a:t>
            </a:r>
            <a:r>
              <a:rPr lang="en-US" altLang="ja-JP"/>
              <a:t>B</a:t>
            </a:r>
          </a:p>
        </p:txBody>
      </p:sp>
      <p:sp>
        <p:nvSpPr>
          <p:cNvPr id="150549" name="Line 21"/>
          <p:cNvSpPr>
            <a:spLocks noChangeShapeType="1"/>
          </p:cNvSpPr>
          <p:nvPr/>
        </p:nvSpPr>
        <p:spPr bwMode="auto">
          <a:xfrm flipH="1">
            <a:off x="7092950" y="3571875"/>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550" name="Line 22"/>
          <p:cNvSpPr>
            <a:spLocks noChangeShapeType="1"/>
          </p:cNvSpPr>
          <p:nvPr/>
        </p:nvSpPr>
        <p:spPr bwMode="auto">
          <a:xfrm flipH="1">
            <a:off x="7092950" y="3787775"/>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551" name="Line 23"/>
          <p:cNvSpPr>
            <a:spLocks noChangeShapeType="1"/>
          </p:cNvSpPr>
          <p:nvPr/>
        </p:nvSpPr>
        <p:spPr bwMode="auto">
          <a:xfrm flipH="1">
            <a:off x="7092950" y="4003675"/>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552" name="Line 24"/>
          <p:cNvSpPr>
            <a:spLocks noChangeShapeType="1"/>
          </p:cNvSpPr>
          <p:nvPr/>
        </p:nvSpPr>
        <p:spPr bwMode="auto">
          <a:xfrm flipH="1">
            <a:off x="7092950" y="4219575"/>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553" name="Line 25"/>
          <p:cNvSpPr>
            <a:spLocks noChangeShapeType="1"/>
          </p:cNvSpPr>
          <p:nvPr/>
        </p:nvSpPr>
        <p:spPr bwMode="auto">
          <a:xfrm flipH="1">
            <a:off x="4643438" y="3859213"/>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556" name="Line 28"/>
          <p:cNvSpPr>
            <a:spLocks noChangeShapeType="1"/>
          </p:cNvSpPr>
          <p:nvPr/>
        </p:nvSpPr>
        <p:spPr bwMode="auto">
          <a:xfrm flipH="1">
            <a:off x="7092950" y="4437063"/>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558" name="Line 30"/>
          <p:cNvSpPr>
            <a:spLocks noChangeShapeType="1"/>
          </p:cNvSpPr>
          <p:nvPr/>
        </p:nvSpPr>
        <p:spPr bwMode="auto">
          <a:xfrm flipH="1">
            <a:off x="7092950" y="4581525"/>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559" name="Line 31"/>
          <p:cNvSpPr>
            <a:spLocks noChangeShapeType="1"/>
          </p:cNvSpPr>
          <p:nvPr/>
        </p:nvSpPr>
        <p:spPr bwMode="auto">
          <a:xfrm flipH="1">
            <a:off x="4643438" y="4076700"/>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0562" name="Text Box 34"/>
          <p:cNvSpPr txBox="1">
            <a:spLocks noChangeArrowheads="1"/>
          </p:cNvSpPr>
          <p:nvPr/>
        </p:nvSpPr>
        <p:spPr bwMode="auto">
          <a:xfrm>
            <a:off x="4356100" y="5359400"/>
            <a:ext cx="3681413"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まとめて書ければ可読性が向上する</a:t>
            </a:r>
          </a:p>
          <a:p>
            <a:r>
              <a:rPr lang="ja-JP" altLang="en-US"/>
              <a:t>（かもしれない）</a:t>
            </a:r>
          </a:p>
          <a:p>
            <a:r>
              <a:rPr lang="ja-JP" altLang="en-US"/>
              <a:t>でもやらない</a:t>
            </a:r>
          </a:p>
        </p:txBody>
      </p:sp>
      <p:pic>
        <p:nvPicPr>
          <p:cNvPr id="2" name="オーディオ 1">
            <a:hlinkClick r:id="" action="ppaction://media"/>
            <a:extLst>
              <a:ext uri="{FF2B5EF4-FFF2-40B4-BE49-F238E27FC236}">
                <a16:creationId xmlns:a16="http://schemas.microsoft.com/office/drawing/2014/main" id="{D2FC102F-9388-45DA-BF6E-6EE2C999A5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7426"/>
    </mc:Choice>
    <mc:Fallback>
      <p:transition spd="slow" advTm="107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435" x="9061450" y="2946400"/>
          <p14:tracePt t="3446" x="9034463" y="2946400"/>
          <p14:tracePt t="3453" x="8997950" y="2936875"/>
          <p14:tracePt t="3468" x="8970963" y="2936875"/>
          <p14:tracePt t="3484" x="8961438" y="2936875"/>
          <p14:tracePt t="3516" x="8951913" y="2936875"/>
          <p14:tracePt t="3532" x="8943975" y="2936875"/>
          <p14:tracePt t="3539" x="8924925" y="2936875"/>
          <p14:tracePt t="3547" x="8907463" y="2936875"/>
          <p14:tracePt t="3555" x="8878888" y="2936875"/>
          <p14:tracePt t="3563" x="8851900" y="2936875"/>
          <p14:tracePt t="3572" x="8824913" y="2936875"/>
          <p14:tracePt t="3579" x="8770938" y="2936875"/>
          <p14:tracePt t="3587" x="8724900" y="2936875"/>
          <p14:tracePt t="3595" x="8697913" y="2936875"/>
          <p14:tracePt t="3604" x="8669338" y="2936875"/>
          <p14:tracePt t="3611" x="8651875" y="2936875"/>
          <p14:tracePt t="3619" x="8605838" y="2936875"/>
          <p14:tracePt t="3636" x="8588375" y="2936875"/>
          <p14:tracePt t="3644" x="8578850" y="2936875"/>
          <p14:tracePt t="3652" x="8569325" y="2936875"/>
          <p14:tracePt t="3660" x="8559800" y="2936875"/>
          <p14:tracePt t="3844" x="8542338" y="2936875"/>
          <p14:tracePt t="3851" x="8515350" y="2946400"/>
          <p14:tracePt t="3867" x="8496300" y="2946400"/>
          <p14:tracePt t="3883" x="8488363" y="2954338"/>
          <p14:tracePt t="4109" x="8469313" y="2954338"/>
          <p14:tracePt t="4117" x="8442325" y="2954338"/>
          <p14:tracePt t="4127" x="8432800" y="2954338"/>
          <p14:tracePt t="4189" x="8415338" y="2954338"/>
          <p14:tracePt t="4216" x="8405813" y="2954338"/>
          <p14:tracePt t="4222" x="8396288" y="2954338"/>
          <p14:tracePt t="4236" x="8386763" y="2954338"/>
          <p14:tracePt t="4260" x="8369300" y="2954338"/>
          <p14:tracePt t="4315" x="8359775" y="2954338"/>
          <p14:tracePt t="4324" x="8350250" y="2963863"/>
          <p14:tracePt t="4331" x="8332788" y="2973388"/>
          <p14:tracePt t="4339" x="8323263" y="2973388"/>
          <p14:tracePt t="4347" x="8313738" y="2973388"/>
          <p14:tracePt t="4356" x="8305800" y="2973388"/>
          <p14:tracePt t="4371" x="8296275" y="2973388"/>
          <p14:tracePt t="4379" x="8286750" y="2982913"/>
          <p14:tracePt t="4387" x="8277225" y="2990850"/>
          <p14:tracePt t="4404" x="8269288" y="2990850"/>
          <p14:tracePt t="4452" x="8240713" y="3000375"/>
          <p14:tracePt t="4531" x="8232775" y="3000375"/>
          <p14:tracePt t="4555" x="8213725" y="3009900"/>
          <p14:tracePt t="4563" x="8196263" y="3009900"/>
          <p14:tracePt t="4579" x="8177213" y="3017838"/>
          <p14:tracePt t="4588" x="8177213" y="3027363"/>
          <p14:tracePt t="4603" x="8169275" y="3027363"/>
          <p14:tracePt t="4611" x="8159750" y="3036888"/>
          <p14:tracePt t="4629" x="8150225" y="3036888"/>
          <p14:tracePt t="4901" x="8140700" y="3036888"/>
          <p14:tracePt t="4939" x="8140700" y="3027363"/>
          <p14:tracePt t="4972" x="8140700" y="3009900"/>
          <p14:tracePt t="5270" x="8140700" y="2990850"/>
          <p14:tracePt t="5285" x="8140700" y="2982913"/>
          <p14:tracePt t="5339" x="8113713" y="2973388"/>
          <p14:tracePt t="5348" x="8050213" y="2973388"/>
          <p14:tracePt t="5356" x="7958138" y="2973388"/>
          <p14:tracePt t="5363" x="7877175" y="2973388"/>
          <p14:tracePt t="5372" x="7777163" y="3017838"/>
          <p14:tracePt t="5379" x="7667625" y="3046413"/>
          <p14:tracePt t="5387" x="7585075" y="3073400"/>
          <p14:tracePt t="5395" x="7512050" y="3082925"/>
          <p14:tracePt t="5403" x="7448550" y="3109913"/>
          <p14:tracePt t="5411" x="7385050" y="3136900"/>
          <p14:tracePt t="5419" x="7329488" y="3146425"/>
          <p14:tracePt t="5427" x="7265988" y="3155950"/>
          <p14:tracePt t="5435" x="7229475" y="3173413"/>
          <p14:tracePt t="5444" x="7212013" y="3182938"/>
          <p14:tracePt t="5518" x="7212013" y="3192463"/>
          <p14:tracePt t="5526" x="7219950" y="3219450"/>
          <p14:tracePt t="5534" x="7239000" y="3236913"/>
          <p14:tracePt t="5542" x="7256463" y="3236913"/>
          <p14:tracePt t="34461" x="7175500" y="3209925"/>
          <p14:tracePt t="34469" x="6800850" y="2900363"/>
          <p14:tracePt t="34476" x="6491288" y="2544763"/>
          <p14:tracePt t="34485" x="6299200" y="2216150"/>
          <p14:tracePt t="34493" x="6262688" y="1970088"/>
          <p14:tracePt t="34499" x="6272213" y="1668463"/>
          <p14:tracePt t="34508" x="6391275" y="1385888"/>
          <p14:tracePt t="34515" x="6537325" y="1166813"/>
          <p14:tracePt t="34526" x="6627813" y="1049338"/>
          <p14:tracePt t="34531" x="6700838" y="966788"/>
          <p14:tracePt t="34542" x="6710363" y="947738"/>
          <p14:tracePt t="34589" x="6637338" y="1012825"/>
          <p14:tracePt t="34595" x="6537325" y="1093788"/>
          <p14:tracePt t="34603" x="6399213" y="1185863"/>
          <p14:tracePt t="34611" x="6281738" y="1258888"/>
          <p14:tracePt t="34619" x="6189663" y="1303338"/>
          <p14:tracePt t="34627" x="6108700" y="1358900"/>
          <p14:tracePt t="34635" x="6053138" y="1395413"/>
          <p14:tracePt t="34643" x="6035675" y="1412875"/>
          <p14:tracePt t="34652" x="6007100" y="1422400"/>
          <p14:tracePt t="34659" x="5962650" y="1431925"/>
          <p14:tracePt t="34667" x="5943600" y="1441450"/>
          <p14:tracePt t="34676" x="5916613" y="1441450"/>
          <p14:tracePt t="34684" x="5899150" y="1441450"/>
          <p14:tracePt t="34691" x="5880100" y="1441450"/>
          <p14:tracePt t="34700" x="5862638" y="1441450"/>
          <p14:tracePt t="34707" x="5797550" y="1441450"/>
          <p14:tracePt t="34715" x="5743575" y="1441450"/>
          <p14:tracePt t="34724" x="5697538" y="1441450"/>
          <p14:tracePt t="34856" x="5624513" y="1431925"/>
          <p14:tracePt t="34859" x="5360988" y="1358900"/>
          <p14:tracePt t="34868" x="4803775" y="1176338"/>
          <p14:tracePt t="34893" x="2725738" y="584200"/>
          <p14:tracePt t="34899" x="2179638" y="438150"/>
          <p14:tracePt t="34908" x="1905000" y="338138"/>
          <p14:tracePt t="34915" x="1751013" y="265113"/>
          <p14:tracePt t="34925" x="1622425" y="192088"/>
          <p14:tracePt t="34931" x="1504950" y="127000"/>
          <p14:tracePt t="34940" x="1403350" y="53975"/>
          <p14:tracePt t="34948" x="1339850" y="17463"/>
          <p14:tracePt t="34995" x="893763" y="155575"/>
          <p14:tracePt t="35003" x="820738" y="273050"/>
          <p14:tracePt t="35011" x="738188" y="392113"/>
          <p14:tracePt t="35019" x="728663" y="465138"/>
          <p14:tracePt t="35027" x="701675" y="547688"/>
          <p14:tracePt t="35035" x="701675" y="592138"/>
          <p14:tracePt t="35043" x="701675" y="657225"/>
          <p14:tracePt t="35051" x="701675" y="701675"/>
          <p14:tracePt t="35060" x="701675" y="757238"/>
          <p14:tracePt t="35069" x="701675" y="774700"/>
          <p14:tracePt t="35077" x="701675" y="811213"/>
          <p14:tracePt t="35085" x="701675" y="820738"/>
          <p14:tracePt t="35092" x="701675" y="847725"/>
          <p14:tracePt t="35100" x="701675" y="857250"/>
          <p14:tracePt t="35108" x="701675" y="884238"/>
          <p14:tracePt t="35126" x="701675" y="903288"/>
          <p14:tracePt t="35133" x="701675" y="930275"/>
          <p14:tracePt t="35143" x="684213" y="966788"/>
          <p14:tracePt t="35149" x="674688" y="1003300"/>
          <p14:tracePt t="35159" x="647700" y="1049338"/>
          <p14:tracePt t="35164" x="628650" y="1112838"/>
          <p14:tracePt t="35171" x="601663" y="1195388"/>
          <p14:tracePt t="35179" x="584200" y="1249363"/>
          <p14:tracePt t="35187" x="584200" y="1358900"/>
          <p14:tracePt t="35195" x="555625" y="1495425"/>
          <p14:tracePt t="35204" x="555625" y="1587500"/>
          <p14:tracePt t="35212" x="555625" y="1660525"/>
          <p14:tracePt t="35219" x="555625" y="1768475"/>
          <p14:tracePt t="35227" x="555625" y="1860550"/>
          <p14:tracePt t="35235" x="555625" y="1914525"/>
          <p14:tracePt t="35243" x="574675" y="1997075"/>
          <p14:tracePt t="35251" x="584200" y="2033588"/>
          <p14:tracePt t="35259" x="592138" y="2070100"/>
          <p14:tracePt t="35267" x="628650" y="2097088"/>
          <p14:tracePt t="35275" x="638175" y="2116138"/>
          <p14:tracePt t="35283" x="655638" y="2133600"/>
          <p14:tracePt t="35294" x="684213" y="2160588"/>
          <p14:tracePt t="35299" x="720725" y="2179638"/>
          <p14:tracePt t="35310" x="757238" y="2197100"/>
          <p14:tracePt t="35315" x="830263" y="2233613"/>
          <p14:tracePt t="35324" x="920750" y="2298700"/>
          <p14:tracePt t="35331" x="1020763" y="2335213"/>
          <p14:tracePt t="35340" x="1103313" y="2389188"/>
          <p14:tracePt t="35347" x="1203325" y="2462213"/>
          <p14:tracePt t="35357" x="1339850" y="2554288"/>
          <p14:tracePt t="35363" x="1476375" y="2662238"/>
          <p14:tracePt t="35371" x="1612900" y="2763838"/>
          <p14:tracePt t="35379" x="1751013" y="2854325"/>
          <p14:tracePt t="35387" x="1905000" y="2982913"/>
          <p14:tracePt t="35395" x="2041525" y="3119438"/>
          <p14:tracePt t="35403" x="2206625" y="3246438"/>
          <p14:tracePt t="35411" x="2324100" y="3365500"/>
          <p14:tracePt t="35419" x="2406650" y="3455988"/>
          <p14:tracePt t="35427" x="2462213" y="3519488"/>
          <p14:tracePt t="35435" x="2525713" y="3584575"/>
          <p14:tracePt t="35443" x="2552700" y="3621088"/>
          <p14:tracePt t="35452" x="2598738" y="3675063"/>
          <p14:tracePt t="35459" x="2606675" y="3684588"/>
          <p14:tracePt t="35467" x="2616200" y="3711575"/>
          <p14:tracePt t="35475" x="2616200" y="3721100"/>
          <p14:tracePt t="35483" x="2616200" y="3730625"/>
          <p14:tracePt t="35491" x="2616200" y="3738563"/>
          <p14:tracePt t="35644" x="2616200" y="3748088"/>
          <p14:tracePt t="35661" x="2616200" y="3757613"/>
          <p14:tracePt t="35677" x="2616200" y="3767138"/>
          <p14:tracePt t="35693" x="2616200" y="3775075"/>
          <p14:tracePt t="35708" x="2616200" y="3794125"/>
          <p14:tracePt t="35733" x="2616200" y="3803650"/>
          <p14:tracePt t="35773" x="2616200" y="3811588"/>
          <p14:tracePt t="35798" x="2616200" y="3830638"/>
          <p14:tracePt t="35891" x="2625725" y="3848100"/>
          <p14:tracePt t="35907" x="2635250" y="3857625"/>
          <p14:tracePt t="35923" x="2643188" y="3867150"/>
          <p14:tracePt t="35931" x="2662238" y="3867150"/>
          <p14:tracePt t="35940" x="2698750" y="3884613"/>
          <p14:tracePt t="35947" x="2735263" y="3894138"/>
          <p14:tracePt t="35957" x="2781300" y="3911600"/>
          <p14:tracePt t="35963" x="2798763" y="3911600"/>
          <p14:tracePt t="35971" x="2852738" y="3921125"/>
          <p14:tracePt t="35979" x="2917825" y="3948113"/>
          <p14:tracePt t="35988" x="2954338" y="3948113"/>
          <p14:tracePt t="35996" x="2998788" y="3948113"/>
          <p14:tracePt t="36003" x="3027363" y="3957638"/>
          <p14:tracePt t="36011" x="3054350" y="3957638"/>
          <p14:tracePt t="36019" x="3090863" y="3957638"/>
          <p14:tracePt t="36035" x="3100388" y="3957638"/>
          <p14:tracePt t="36043" x="3108325" y="3957638"/>
          <p14:tracePt t="36059" x="3127375" y="3957638"/>
          <p14:tracePt t="36075" x="3136900" y="3957638"/>
          <p14:tracePt t="36100" x="3144838" y="3957638"/>
          <p14:tracePt t="36404" x="3144838" y="3976688"/>
          <p14:tracePt t="36412" x="3144838" y="3984625"/>
          <p14:tracePt t="36421" x="3144838" y="3994150"/>
          <p14:tracePt t="36428" x="3144838" y="4003675"/>
          <p14:tracePt t="36444" x="3144838" y="4021138"/>
          <p14:tracePt t="36789" x="3144838" y="4030663"/>
          <p14:tracePt t="36846" x="3144838" y="4040188"/>
          <p14:tracePt t="37027" x="3144838" y="4057650"/>
          <p14:tracePt t="37035" x="3144838" y="4067175"/>
          <p14:tracePt t="37043" x="3144838" y="4076700"/>
          <p14:tracePt t="37051" x="3144838" y="4103688"/>
          <p14:tracePt t="37059" x="3171825" y="4122738"/>
          <p14:tracePt t="37075" x="3181350" y="4130675"/>
          <p14:tracePt t="37147" x="3190875" y="4130675"/>
          <p14:tracePt t="37163" x="3200400" y="4130675"/>
          <p14:tracePt t="37171" x="3208338" y="4130675"/>
          <p14:tracePt t="37179" x="3227388" y="4130675"/>
          <p14:tracePt t="37195" x="3236913" y="4130675"/>
          <p14:tracePt t="37211" x="3244850" y="4130675"/>
          <p14:tracePt t="37235" x="3254375" y="4130675"/>
          <p14:tracePt t="37267" x="3263900" y="4130675"/>
          <p14:tracePt t="37283" x="3273425" y="4130675"/>
          <p14:tracePt t="37293" x="3281363" y="4122738"/>
          <p14:tracePt t="37315" x="3300413" y="4103688"/>
          <p14:tracePt t="37639" x="3290888" y="4103688"/>
          <p14:tracePt t="37653" x="3273425" y="4103688"/>
          <p14:tracePt t="37659" x="3244850" y="4113213"/>
          <p14:tracePt t="37667" x="3236913" y="4122738"/>
          <p14:tracePt t="37675" x="3217863" y="4130675"/>
          <p14:tracePt t="37683" x="3200400" y="4130675"/>
          <p14:tracePt t="37691" x="3144838" y="4159250"/>
          <p14:tracePt t="37699" x="3117850" y="4167188"/>
          <p14:tracePt t="37709" x="3071813" y="4176713"/>
          <p14:tracePt t="37715" x="3044825" y="4176713"/>
          <p14:tracePt t="37723" x="2990850" y="4176713"/>
          <p14:tracePt t="37731" x="2944813" y="4186238"/>
          <p14:tracePt t="37740" x="2889250" y="4186238"/>
          <p14:tracePt t="37747" x="2844800" y="4186238"/>
          <p14:tracePt t="37756" x="2789238" y="4186238"/>
          <p14:tracePt t="37763" x="2752725" y="4186238"/>
          <p14:tracePt t="37771" x="2679700" y="4186238"/>
          <p14:tracePt t="37779" x="2606675" y="4186238"/>
          <p14:tracePt t="37787" x="2552700" y="4186238"/>
          <p14:tracePt t="37795" x="2498725" y="4186238"/>
          <p14:tracePt t="37803" x="2425700" y="4186238"/>
          <p14:tracePt t="37811" x="2379663" y="4186238"/>
          <p14:tracePt t="37819" x="2343150" y="4186238"/>
          <p14:tracePt t="37827" x="2297113" y="4176713"/>
          <p14:tracePt t="37835" x="2270125" y="4159250"/>
          <p14:tracePt t="37843" x="2251075" y="4159250"/>
          <p14:tracePt t="37851" x="2233613" y="4159250"/>
          <p14:tracePt t="37859" x="2206625" y="4149725"/>
          <p14:tracePt t="37867" x="2197100" y="4140200"/>
          <p14:tracePt t="37875" x="2187575" y="4140200"/>
          <p14:tracePt t="37884" x="2170113" y="4130675"/>
          <p14:tracePt t="37891" x="2151063" y="4122738"/>
          <p14:tracePt t="37908" x="2143125" y="4113213"/>
          <p14:tracePt t="37915" x="2114550" y="4103688"/>
          <p14:tracePt t="37925" x="2106613" y="4094163"/>
          <p14:tracePt t="37931" x="2087563" y="4076700"/>
          <p14:tracePt t="37940" x="2078038" y="4067175"/>
          <p14:tracePt t="37947" x="2051050" y="4040188"/>
          <p14:tracePt t="37956" x="2051050" y="4030663"/>
          <p14:tracePt t="37964" x="2033588" y="4021138"/>
          <p14:tracePt t="37972" x="2024063" y="4013200"/>
          <p14:tracePt t="37979" x="2014538" y="4003675"/>
          <p14:tracePt t="37989" x="2005013" y="3994150"/>
          <p14:tracePt t="37999" x="1997075" y="3984625"/>
          <p14:tracePt t="38015" x="1978025" y="3967163"/>
          <p14:tracePt t="38020" x="1978025" y="3957638"/>
          <p14:tracePt t="38035" x="1968500" y="3940175"/>
          <p14:tracePt t="38051" x="1968500" y="3921125"/>
          <p14:tracePt t="38059" x="1968500" y="3903663"/>
          <p14:tracePt t="38067" x="1960563" y="3875088"/>
          <p14:tracePt t="38075" x="1951038" y="3857625"/>
          <p14:tracePt t="38083" x="1951038" y="3821113"/>
          <p14:tracePt t="38091" x="1931988" y="3775075"/>
          <p14:tracePt t="38099" x="1931988" y="3748088"/>
          <p14:tracePt t="38108" x="1931988" y="3702050"/>
          <p14:tracePt t="38115" x="1924050" y="3657600"/>
          <p14:tracePt t="38124" x="1924050" y="3621088"/>
          <p14:tracePt t="38131" x="1924050" y="3592513"/>
          <p14:tracePt t="38140" x="1924050" y="3565525"/>
          <p14:tracePt t="38147" x="1924050" y="3519488"/>
          <p14:tracePt t="38156" x="1924050" y="3492500"/>
          <p14:tracePt t="38163" x="1941513" y="3455988"/>
          <p14:tracePt t="38171" x="1951038" y="3455988"/>
          <p14:tracePt t="38179" x="1978025" y="3438525"/>
          <p14:tracePt t="38187" x="2005013" y="3411538"/>
          <p14:tracePt t="38195" x="2033588" y="3402013"/>
          <p14:tracePt t="38203" x="2087563" y="3402013"/>
          <p14:tracePt t="38211" x="2151063" y="3392488"/>
          <p14:tracePt t="38219" x="2243138" y="3392488"/>
          <p14:tracePt t="38227" x="2333625" y="3392488"/>
          <p14:tracePt t="38235" x="2425700" y="3392488"/>
          <p14:tracePt t="38243" x="2533650" y="3392488"/>
          <p14:tracePt t="38251" x="2606675" y="3392488"/>
          <p14:tracePt t="38259" x="2716213" y="3392488"/>
          <p14:tracePt t="38267" x="2817813" y="3411538"/>
          <p14:tracePt t="38276" x="2917825" y="3438525"/>
          <p14:tracePt t="38283" x="2981325" y="3475038"/>
          <p14:tracePt t="38293" x="3035300" y="3502025"/>
          <p14:tracePt t="38299" x="3090863" y="3538538"/>
          <p14:tracePt t="38308" x="3117850" y="3565525"/>
          <p14:tracePt t="38315" x="3127375" y="3584575"/>
          <p14:tracePt t="38324" x="3136900" y="3602038"/>
          <p14:tracePt t="38331" x="3154363" y="3638550"/>
          <p14:tracePt t="38340" x="3154363" y="3648075"/>
          <p14:tracePt t="38347" x="3154363" y="3665538"/>
          <p14:tracePt t="38360" x="3154363" y="3684588"/>
          <p14:tracePt t="38363" x="3154363" y="3721100"/>
          <p14:tracePt t="38371" x="3154363" y="3730625"/>
          <p14:tracePt t="38379" x="3154363" y="3775075"/>
          <p14:tracePt t="38387" x="3163888" y="3803650"/>
          <p14:tracePt t="38395" x="3163888" y="3830638"/>
          <p14:tracePt t="38404" x="3163888" y="3867150"/>
          <p14:tracePt t="38411" x="3163888" y="3894138"/>
          <p14:tracePt t="38419" x="3171825" y="3921125"/>
          <p14:tracePt t="38427" x="3171825" y="3940175"/>
          <p14:tracePt t="38435" x="3171825" y="3957638"/>
          <p14:tracePt t="38443" x="3171825" y="3967163"/>
          <p14:tracePt t="38451" x="3171825" y="3976688"/>
          <p14:tracePt t="38459" x="3171825" y="3984625"/>
          <p14:tracePt t="38468" x="3171825" y="4013200"/>
          <p14:tracePt t="38484" x="3154363" y="4021138"/>
          <p14:tracePt t="38500" x="3144838" y="4030663"/>
          <p14:tracePt t="38507" x="3136900" y="4030663"/>
          <p14:tracePt t="38515" x="3117850" y="4049713"/>
          <p14:tracePt t="38523" x="3108325" y="4057650"/>
          <p14:tracePt t="38531" x="3090863" y="4057650"/>
          <p14:tracePt t="38540" x="3071813" y="4067175"/>
          <p14:tracePt t="38547" x="3071813" y="4076700"/>
          <p14:tracePt t="38556" x="3044825" y="4076700"/>
          <p14:tracePt t="38563" x="3027363" y="4094163"/>
          <p14:tracePt t="38579" x="2990850" y="4103688"/>
          <p14:tracePt t="38595" x="2981325" y="4113213"/>
          <p14:tracePt t="38628" x="2971800" y="4122738"/>
          <p14:tracePt t="38644" x="2971800" y="4130675"/>
          <p14:tracePt t="38653" x="2971800" y="4140200"/>
          <p14:tracePt t="38660" x="2971800" y="4176713"/>
          <p14:tracePt t="38669" x="2971800" y="4195763"/>
          <p14:tracePt t="38675" x="2971800" y="4222750"/>
          <p14:tracePt t="38683" x="2998788" y="4249738"/>
          <p14:tracePt t="38691" x="3071813" y="4349750"/>
          <p14:tracePt t="38699" x="3127375" y="4422775"/>
          <p14:tracePt t="38707" x="3163888" y="4495800"/>
          <p14:tracePt t="38715" x="3236913" y="4595813"/>
          <p14:tracePt t="38723" x="3300413" y="4714875"/>
          <p14:tracePt t="38731" x="3354388" y="4797425"/>
          <p14:tracePt t="38740" x="3409950" y="4897438"/>
          <p14:tracePt t="38747" x="3427413" y="4943475"/>
          <p14:tracePt t="38756" x="3427413" y="4979988"/>
          <p14:tracePt t="38763" x="3436938" y="5016500"/>
          <p14:tracePt t="38771" x="3436938" y="5033963"/>
          <p14:tracePt t="38780" x="3436938" y="5043488"/>
          <p14:tracePt t="38787" x="3436938" y="5053013"/>
          <p14:tracePt t="38795" x="3436938" y="5060950"/>
          <p14:tracePt t="38803" x="3436938" y="5080000"/>
          <p14:tracePt t="38811" x="3436938" y="5097463"/>
          <p14:tracePt t="38819" x="3436938" y="5106988"/>
          <p14:tracePt t="38827" x="3427413" y="5116513"/>
          <p14:tracePt t="38835" x="3427413" y="5143500"/>
          <p14:tracePt t="38843" x="3427413" y="5160963"/>
          <p14:tracePt t="38851" x="3427413" y="5189538"/>
          <p14:tracePt t="38859" x="3419475" y="5207000"/>
          <p14:tracePt t="38867" x="3419475" y="5216525"/>
          <p14:tracePt t="38892" x="3382963" y="5299075"/>
          <p14:tracePt t="38899" x="3373438" y="5307013"/>
          <p14:tracePt t="38908" x="3363913" y="5335588"/>
          <p14:tracePt t="38916" x="3354388" y="5335588"/>
          <p14:tracePt t="38923" x="3336925" y="5353050"/>
          <p14:tracePt t="38931" x="3327400" y="5362575"/>
          <p14:tracePt t="38940" x="3317875" y="5372100"/>
          <p14:tracePt t="38948" x="3309938" y="5380038"/>
          <p14:tracePt t="38963" x="3290888" y="5399088"/>
          <p14:tracePt t="38971" x="3273425" y="5416550"/>
          <p14:tracePt t="38981" x="3254375" y="5426075"/>
          <p14:tracePt t="38987" x="3236913" y="5445125"/>
          <p14:tracePt t="38995" x="3208338" y="5462588"/>
          <p14:tracePt t="39003" x="3171825" y="5489575"/>
          <p14:tracePt t="39011" x="3100388" y="5526088"/>
          <p14:tracePt t="39019" x="3054350" y="5545138"/>
          <p14:tracePt t="39028" x="2998788" y="5554663"/>
          <p14:tracePt t="39035" x="2935288" y="5599113"/>
          <p14:tracePt t="39043" x="2852738" y="5608638"/>
          <p14:tracePt t="39051" x="2762250" y="5654675"/>
          <p14:tracePt t="39059" x="2716213" y="5654675"/>
          <p14:tracePt t="39067" x="2652713" y="5662613"/>
          <p14:tracePt t="39075" x="2589213" y="5662613"/>
          <p14:tracePt t="39083" x="2516188" y="5662613"/>
          <p14:tracePt t="39091" x="2462213" y="5662613"/>
          <p14:tracePt t="39099" x="2406650" y="5662613"/>
          <p14:tracePt t="39107" x="2352675" y="5662613"/>
          <p14:tracePt t="39115" x="2316163" y="5662613"/>
          <p14:tracePt t="39123" x="2287588" y="5662613"/>
          <p14:tracePt t="39131" x="2260600" y="5662613"/>
          <p14:tracePt t="39139" x="2243138" y="5662613"/>
          <p14:tracePt t="39147" x="2224088" y="5654675"/>
          <p14:tracePt t="39156" x="2214563" y="5645150"/>
          <p14:tracePt t="39163" x="2206625" y="5645150"/>
          <p14:tracePt t="39171" x="2197100" y="5635625"/>
          <p14:tracePt t="39179" x="2170113" y="5608638"/>
          <p14:tracePt t="39195" x="2170113" y="5599113"/>
          <p14:tracePt t="39203" x="2160588" y="5581650"/>
          <p14:tracePt t="39211" x="2151063" y="5581650"/>
          <p14:tracePt t="39219" x="2133600" y="5562600"/>
          <p14:tracePt t="39227" x="2114550" y="5526088"/>
          <p14:tracePt t="39235" x="2106613" y="5508625"/>
          <p14:tracePt t="39245" x="2078038" y="5489575"/>
          <p14:tracePt t="39251" x="2078038" y="5472113"/>
          <p14:tracePt t="39259" x="2070100" y="5445125"/>
          <p14:tracePt t="39267" x="2070100" y="5426075"/>
          <p14:tracePt t="39276" x="2070100" y="5399088"/>
          <p14:tracePt t="39285" x="2070100" y="5372100"/>
          <p14:tracePt t="39294" x="2070100" y="5335588"/>
          <p14:tracePt t="39299" x="2070100" y="5299075"/>
          <p14:tracePt t="39308" x="2070100" y="5280025"/>
          <p14:tracePt t="39316" x="2070100" y="5233988"/>
          <p14:tracePt t="39326" x="2070100" y="5197475"/>
          <p14:tracePt t="39333" x="2070100" y="5180013"/>
          <p14:tracePt t="39342" x="2087563" y="5133975"/>
          <p14:tracePt t="39349" x="2097088" y="5126038"/>
          <p14:tracePt t="39366" x="2133600" y="5089525"/>
          <p14:tracePt t="39371" x="2151063" y="5070475"/>
          <p14:tracePt t="39379" x="2179638" y="5060950"/>
          <p14:tracePt t="39387" x="2206625" y="5043488"/>
          <p14:tracePt t="39395" x="2243138" y="5033963"/>
          <p14:tracePt t="39404" x="2279650" y="5024438"/>
          <p14:tracePt t="39411" x="2324100" y="5006975"/>
          <p14:tracePt t="39420" x="2406650" y="4987925"/>
          <p14:tracePt t="39427" x="2443163" y="4970463"/>
          <p14:tracePt t="39435" x="2525713" y="4960938"/>
          <p14:tracePt t="39443" x="2579688" y="4960938"/>
          <p14:tracePt t="39451" x="2635250" y="4960938"/>
          <p14:tracePt t="39459" x="2708275" y="4960938"/>
          <p14:tracePt t="39467" x="2798763" y="4960938"/>
          <p14:tracePt t="39475" x="2852738" y="4960938"/>
          <p14:tracePt t="39483" x="2954338" y="4979988"/>
          <p14:tracePt t="39491" x="2998788" y="4987925"/>
          <p14:tracePt t="39499" x="3054350" y="5016500"/>
          <p14:tracePt t="39508" x="3127375" y="5070475"/>
          <p14:tracePt t="39515" x="3190875" y="5116513"/>
          <p14:tracePt t="39523" x="3236913" y="5143500"/>
          <p14:tracePt t="39531" x="3263900" y="5170488"/>
          <p14:tracePt t="39540" x="3300413" y="5207000"/>
          <p14:tracePt t="39547" x="3309938" y="5226050"/>
          <p14:tracePt t="39556" x="3317875" y="5233988"/>
          <p14:tracePt t="39563" x="3317875" y="5253038"/>
          <p14:tracePt t="39572" x="3317875" y="5270500"/>
          <p14:tracePt t="39579" x="3327400" y="5270500"/>
          <p14:tracePt t="39588" x="3336925" y="5280025"/>
          <p14:tracePt t="39595" x="3336925" y="5299075"/>
          <p14:tracePt t="39605" x="3336925" y="5307013"/>
          <p14:tracePt t="39611" x="3336925" y="5316538"/>
          <p14:tracePt t="39619" x="3336925" y="5353050"/>
          <p14:tracePt t="39627" x="3336925" y="5380038"/>
          <p14:tracePt t="39636" x="3336925" y="5399088"/>
          <p14:tracePt t="39643" x="3336925" y="5435600"/>
          <p14:tracePt t="39652" x="3327400" y="5472113"/>
          <p14:tracePt t="39659" x="3290888" y="5518150"/>
          <p14:tracePt t="39667" x="3263900" y="5545138"/>
          <p14:tracePt t="39675" x="3227388" y="5581650"/>
          <p14:tracePt t="39683" x="3163888" y="5626100"/>
          <p14:tracePt t="39691" x="3136900" y="5662613"/>
          <p14:tracePt t="39699" x="3100388" y="5672138"/>
          <p14:tracePt t="39707" x="3044825" y="5691188"/>
          <p14:tracePt t="39715" x="2998788" y="5718175"/>
          <p14:tracePt t="39724" x="2971800" y="5727700"/>
          <p14:tracePt t="39731" x="2954338" y="5735638"/>
          <p14:tracePt t="39740" x="2917825" y="5745163"/>
          <p14:tracePt t="39747" x="2898775" y="5745163"/>
          <p14:tracePt t="39756" x="2881313" y="5754688"/>
          <p14:tracePt t="40395" x="2881313" y="5772150"/>
          <p14:tracePt t="40404" x="2852738" y="5781675"/>
          <p14:tracePt t="40419" x="2808288" y="5781675"/>
          <p14:tracePt t="40435" x="2781300" y="5791200"/>
          <p14:tracePt t="40443" x="2771775" y="5791200"/>
          <p14:tracePt t="40451" x="2762250" y="5791200"/>
          <p14:tracePt t="40459" x="2752725" y="5791200"/>
          <p14:tracePt t="40467" x="2735263" y="5791200"/>
          <p14:tracePt t="40475" x="2725738" y="5800725"/>
          <p14:tracePt t="40483" x="2725738" y="5808663"/>
          <p14:tracePt t="40532" x="2698750" y="5808663"/>
          <p14:tracePt t="40542" x="2679700" y="5808663"/>
          <p14:tracePt t="40548" x="2652713" y="5808663"/>
          <p14:tracePt t="40556" x="2635250" y="5808663"/>
          <p14:tracePt t="40564" x="2598738" y="5808663"/>
          <p14:tracePt t="40573" x="2570163" y="5808663"/>
          <p14:tracePt t="40580" x="2562225" y="5800725"/>
          <p14:tracePt t="40590" x="2533650" y="5772150"/>
          <p14:tracePt t="40596" x="2525713" y="5764213"/>
          <p14:tracePt t="40608" x="2516188" y="5735638"/>
          <p14:tracePt t="40619" x="2506663" y="5718175"/>
          <p14:tracePt t="40703" x="2498725" y="5708650"/>
          <p14:tracePt t="40750" x="2489200" y="5708650"/>
          <p14:tracePt t="40758" x="2470150" y="5691188"/>
          <p14:tracePt t="40765" x="2462213" y="5691188"/>
          <p14:tracePt t="40772" x="2452688" y="5691188"/>
          <p14:tracePt t="40779" x="2433638" y="5681663"/>
          <p14:tracePt t="40787" x="2425700" y="5681663"/>
          <p14:tracePt t="40811" x="2425700" y="5672138"/>
          <p14:tracePt t="40827" x="2416175" y="5662613"/>
          <p14:tracePt t="40891" x="2397125" y="5645150"/>
          <p14:tracePt t="40900" x="2389188" y="5645150"/>
          <p14:tracePt t="40908" x="2379663" y="5645150"/>
          <p14:tracePt t="40923" x="2360613" y="5635625"/>
          <p14:tracePt t="40933" x="2352675" y="5626100"/>
          <p14:tracePt t="40956" x="2333625" y="5626100"/>
          <p14:tracePt t="40964" x="2297113" y="5599113"/>
          <p14:tracePt t="40972" x="2279650" y="5589588"/>
          <p14:tracePt t="40981" x="2251075" y="5581650"/>
          <p14:tracePt t="40988" x="2243138" y="5581650"/>
          <p14:tracePt t="40995" x="2224088" y="5572125"/>
          <p14:tracePt t="41003" x="2179638" y="5554663"/>
          <p14:tracePt t="41028" x="2160588" y="5545138"/>
          <p14:tracePt t="41067" x="2151063" y="5535613"/>
          <p14:tracePt t="41075" x="2143125" y="5499100"/>
          <p14:tracePt t="41083" x="2143125" y="5489575"/>
          <p14:tracePt t="41091" x="2143125" y="5462588"/>
          <p14:tracePt t="41100" x="2143125" y="5453063"/>
          <p14:tracePt t="41116" x="2143125" y="5426075"/>
          <p14:tracePt t="41125" x="2143125" y="5416550"/>
          <p14:tracePt t="41132" x="2143125" y="5408613"/>
          <p14:tracePt t="41141" x="2143125" y="5399088"/>
          <p14:tracePt t="41148" x="2143125" y="5380038"/>
          <p14:tracePt t="41158" x="2143125" y="5372100"/>
          <p14:tracePt t="41164" x="2151063" y="5372100"/>
          <p14:tracePt t="41180" x="2151063" y="5362575"/>
          <p14:tracePt t="41188" x="2170113" y="5362575"/>
          <p14:tracePt t="41197" x="2179638" y="5362575"/>
          <p14:tracePt t="41204" x="2197100" y="5362575"/>
          <p14:tracePt t="41212" x="2224088" y="5362575"/>
          <p14:tracePt t="41219" x="2243138" y="5362575"/>
          <p14:tracePt t="41229" x="2270125" y="5362575"/>
          <p14:tracePt t="41235" x="2316163" y="5362575"/>
          <p14:tracePt t="41244" x="2333625" y="5362575"/>
          <p14:tracePt t="41251" x="2360613" y="5362575"/>
          <p14:tracePt t="41260" x="2379663" y="5362575"/>
          <p14:tracePt t="41267" x="2406650" y="5380038"/>
          <p14:tracePt t="41276" x="2425700" y="5380038"/>
          <p14:tracePt t="41283" x="2452688" y="5389563"/>
          <p14:tracePt t="41292" x="2489200" y="5389563"/>
          <p14:tracePt t="41299" x="2516188" y="5399088"/>
          <p14:tracePt t="41308" x="2525713" y="5399088"/>
          <p14:tracePt t="41315" x="2533650" y="5399088"/>
          <p14:tracePt t="41324" x="2562225" y="5399088"/>
          <p14:tracePt t="41998" x="2589213" y="5399088"/>
          <p14:tracePt t="42005" x="2606675" y="5399088"/>
          <p14:tracePt t="42013" x="2635250" y="5399088"/>
          <p14:tracePt t="42020" x="2679700" y="5399088"/>
          <p14:tracePt t="42029" x="2744788" y="5399088"/>
          <p14:tracePt t="42036" x="2808288" y="5399088"/>
          <p14:tracePt t="42044" x="2881313" y="5399088"/>
          <p14:tracePt t="42051" x="2954338" y="5399088"/>
          <p14:tracePt t="42059" x="3027363" y="5399088"/>
          <p14:tracePt t="42067" x="3117850" y="5399088"/>
          <p14:tracePt t="42075" x="3190875" y="5399088"/>
          <p14:tracePt t="42083" x="3244850" y="5399088"/>
          <p14:tracePt t="42091" x="3327400" y="5380038"/>
          <p14:tracePt t="42099" x="3427413" y="5353050"/>
          <p14:tracePt t="42107" x="3463925" y="5343525"/>
          <p14:tracePt t="42117" x="3563938" y="5307013"/>
          <p14:tracePt t="42126" x="3646488" y="5280025"/>
          <p14:tracePt t="42133" x="3709988" y="5243513"/>
          <p14:tracePt t="42142" x="3765550" y="5226050"/>
          <p14:tracePt t="42149" x="3810000" y="5189538"/>
          <p14:tracePt t="42160" x="3875088" y="5180013"/>
          <p14:tracePt t="42164" x="3902075" y="5170488"/>
          <p14:tracePt t="42171" x="3948113" y="5160963"/>
          <p14:tracePt t="42179" x="3965575" y="5143500"/>
          <p14:tracePt t="42187" x="3984625" y="5133975"/>
          <p14:tracePt t="42203" x="4002088" y="5133975"/>
          <p14:tracePt t="42211" x="4021138" y="5133975"/>
          <p14:tracePt t="42219" x="4038600" y="5126038"/>
          <p14:tracePt t="42228" x="4048125" y="5126038"/>
          <p14:tracePt t="42235" x="4084638" y="5116513"/>
          <p14:tracePt t="42243" x="4129088" y="5089525"/>
          <p14:tracePt t="42251" x="4148138" y="5070475"/>
          <p14:tracePt t="42259" x="4202113" y="5060950"/>
          <p14:tracePt t="42269" x="4230688" y="5024438"/>
          <p14:tracePt t="42282" x="4257675" y="5006975"/>
          <p14:tracePt t="42284" x="4311650" y="4970463"/>
          <p14:tracePt t="42295" x="4321175" y="4960938"/>
          <p14:tracePt t="42299" x="4340225" y="4951413"/>
          <p14:tracePt t="42307" x="4348163" y="4943475"/>
          <p14:tracePt t="42315" x="4357688" y="4933950"/>
          <p14:tracePt t="42324" x="4357688" y="4914900"/>
          <p14:tracePt t="42331" x="4376738" y="4897438"/>
          <p14:tracePt t="42340" x="4376738" y="4887913"/>
          <p14:tracePt t="42347" x="4384675" y="4878388"/>
          <p14:tracePt t="42363" x="4394200" y="4860925"/>
          <p14:tracePt t="42374" x="4394200" y="4841875"/>
          <p14:tracePt t="42379" x="4403725" y="4814888"/>
          <p14:tracePt t="42387" x="4430713" y="4787900"/>
          <p14:tracePt t="42395" x="4440238" y="4768850"/>
          <p14:tracePt t="42403" x="4448175" y="4751388"/>
          <p14:tracePt t="42411" x="4457700" y="4705350"/>
          <p14:tracePt t="42419" x="4476750" y="4660900"/>
          <p14:tracePt t="42427" x="4484688" y="4641850"/>
          <p14:tracePt t="42435" x="4513263" y="4595813"/>
          <p14:tracePt t="42443" x="4530725" y="4578350"/>
          <p14:tracePt t="42451" x="4540250" y="4551363"/>
          <p14:tracePt t="42459" x="4557713" y="4532313"/>
          <p14:tracePt t="42467" x="4576763" y="4486275"/>
          <p14:tracePt t="42475" x="4603750" y="4459288"/>
          <p14:tracePt t="42483" x="4630738" y="4422775"/>
          <p14:tracePt t="42491" x="4649788" y="4395788"/>
          <p14:tracePt t="42499" x="4686300" y="4349750"/>
          <p14:tracePt t="42507" x="4703763" y="4313238"/>
          <p14:tracePt t="42515" x="4740275" y="4259263"/>
          <p14:tracePt t="42525" x="4776788" y="4213225"/>
          <p14:tracePt t="42531" x="4813300" y="4149725"/>
          <p14:tracePt t="42548" x="4886325" y="4040188"/>
          <p14:tracePt t="42558" x="4913313" y="4003675"/>
          <p14:tracePt t="42563" x="4949825" y="3948113"/>
          <p14:tracePt t="42571" x="4959350" y="3911600"/>
          <p14:tracePt t="42579" x="5005388" y="3867150"/>
          <p14:tracePt t="42589" x="5014913" y="3848100"/>
          <p14:tracePt t="42595" x="5022850" y="3821113"/>
          <p14:tracePt t="42604" x="5032375" y="3811588"/>
          <p14:tracePt t="42726" x="5022850" y="3811588"/>
          <p14:tracePt t="42736" x="5014913" y="3821113"/>
          <p14:tracePt t="42742" x="4995863" y="3830638"/>
          <p14:tracePt t="42748" x="4986338" y="3840163"/>
          <p14:tracePt t="42764" x="4978400" y="3848100"/>
          <p14:tracePt t="42788" x="4968875" y="3857625"/>
          <p14:tracePt t="42796" x="4959350" y="3867150"/>
          <p14:tracePt t="42812" x="4949825" y="3875088"/>
          <p14:tracePt t="42820" x="4941888" y="3894138"/>
          <p14:tracePt t="42828" x="4932363" y="3911600"/>
          <p14:tracePt t="42836" x="4932363" y="3930650"/>
          <p14:tracePt t="42844" x="4932363" y="3957638"/>
          <p14:tracePt t="42852" x="4913313" y="4003675"/>
          <p14:tracePt t="42859" x="4913313" y="4057650"/>
          <p14:tracePt t="42867" x="4913313" y="4103688"/>
          <p14:tracePt t="42892" x="4895850" y="4213225"/>
          <p14:tracePt t="42899" x="4895850" y="4240213"/>
          <p14:tracePt t="42908" x="4895850" y="4259263"/>
          <p14:tracePt t="42915" x="4895850" y="4268788"/>
          <p14:tracePt t="42923" x="4895850" y="4286250"/>
          <p14:tracePt t="42939" x="4895850" y="4303713"/>
          <p14:tracePt t="42947" x="4895850" y="4313238"/>
          <p14:tracePt t="42957" x="4895850" y="4322763"/>
          <p14:tracePt t="42972" x="4895850" y="4332288"/>
          <p14:tracePt t="43234" x="4895850" y="4322763"/>
          <p14:tracePt t="43240" x="4895850" y="4295775"/>
          <p14:tracePt t="43247" x="4905375" y="4286250"/>
          <p14:tracePt t="43253" x="4913313" y="4259263"/>
          <p14:tracePt t="43261" x="4922838" y="4240213"/>
          <p14:tracePt t="43269" x="4941888" y="4213225"/>
          <p14:tracePt t="43280" x="4941888" y="4203700"/>
          <p14:tracePt t="43283" x="4949825" y="4195763"/>
          <p14:tracePt t="43292" x="4959350" y="4176713"/>
          <p14:tracePt t="43299" x="4968875" y="4159250"/>
          <p14:tracePt t="43307" x="4986338" y="4140200"/>
          <p14:tracePt t="43324" x="4995863" y="4130675"/>
          <p14:tracePt t="43339" x="4995863" y="4122738"/>
          <p14:tracePt t="43469" x="5005388" y="4113213"/>
          <p14:tracePt t="43501" x="5022850" y="4113213"/>
          <p14:tracePt t="43509" x="5041900" y="4113213"/>
          <p14:tracePt t="43516" x="5095875" y="4122738"/>
          <p14:tracePt t="43523" x="5159375" y="4130675"/>
          <p14:tracePt t="43532" x="5214938" y="4140200"/>
          <p14:tracePt t="43544" x="5324475" y="4167188"/>
          <p14:tracePt t="43547" x="5405438" y="4167188"/>
          <p14:tracePt t="43557" x="5497513" y="4186238"/>
          <p14:tracePt t="43563" x="5607050" y="4195763"/>
          <p14:tracePt t="43573" x="5707063" y="4213225"/>
          <p14:tracePt t="43579" x="5834063" y="4240213"/>
          <p14:tracePt t="43589" x="5926138" y="4249738"/>
          <p14:tracePt t="43595" x="6016625" y="4268788"/>
          <p14:tracePt t="43604" x="6099175" y="4268788"/>
          <p14:tracePt t="43611" x="6172200" y="4295775"/>
          <p14:tracePt t="43620" x="6218238" y="4303713"/>
          <p14:tracePt t="43627" x="6254750" y="4303713"/>
          <p14:tracePt t="43635" x="6272213" y="4303713"/>
          <p14:tracePt t="43643" x="6291263" y="4303713"/>
          <p14:tracePt t="43813" x="6299200" y="4303713"/>
          <p14:tracePt t="43867" x="6291263" y="4303713"/>
          <p14:tracePt t="43875" x="6262688" y="4295775"/>
          <p14:tracePt t="43884" x="6245225" y="4295775"/>
          <p14:tracePt t="43891" x="6226175" y="4295775"/>
          <p14:tracePt t="43899" x="6218238" y="4286250"/>
          <p14:tracePt t="43908" x="6208713" y="4286250"/>
          <p14:tracePt t="43915" x="6199188" y="4268788"/>
          <p14:tracePt t="44069" x="6218238" y="4268788"/>
          <p14:tracePt t="44077" x="6226175" y="4268788"/>
          <p14:tracePt t="44085" x="6262688" y="4268788"/>
          <p14:tracePt t="44092" x="6291263" y="4268788"/>
          <p14:tracePt t="44099" x="6326188" y="4268788"/>
          <p14:tracePt t="44107" x="6362700" y="4268788"/>
          <p14:tracePt t="44115" x="6408738" y="4268788"/>
          <p14:tracePt t="44124" x="6445250" y="4268788"/>
          <p14:tracePt t="44131" x="6472238" y="4268788"/>
          <p14:tracePt t="44140" x="6527800" y="4268788"/>
          <p14:tracePt t="44147" x="6573838" y="4268788"/>
          <p14:tracePt t="44156" x="6600825" y="4268788"/>
          <p14:tracePt t="44163" x="6618288" y="4268788"/>
          <p14:tracePt t="44172" x="6627813" y="4268788"/>
          <p14:tracePt t="44179" x="6637338" y="4268788"/>
          <p14:tracePt t="44294" x="6645275" y="4268788"/>
          <p14:tracePt t="44323" x="6645275" y="4276725"/>
          <p14:tracePt t="44331" x="6645275" y="4303713"/>
          <p14:tracePt t="44339" x="6645275" y="4313238"/>
          <p14:tracePt t="44347" x="6637338" y="4322763"/>
          <p14:tracePt t="44356" x="6618288" y="4322763"/>
          <p14:tracePt t="44372" x="6600825" y="4349750"/>
          <p14:tracePt t="44598" x="6610350" y="4349750"/>
          <p14:tracePt t="44610" x="6618288" y="4340225"/>
          <p14:tracePt t="44741" x="6627813" y="4340225"/>
          <p14:tracePt t="44758" x="6627813" y="4349750"/>
          <p14:tracePt t="45253" x="6673850" y="4359275"/>
          <p14:tracePt t="45263" x="6783388" y="4386263"/>
          <p14:tracePt t="45270" x="6937375" y="4441825"/>
          <p14:tracePt t="45276" x="7083425" y="4486275"/>
          <p14:tracePt t="45284" x="7229475" y="4514850"/>
          <p14:tracePt t="45293" x="7385050" y="4578350"/>
          <p14:tracePt t="45301" x="7531100" y="4624388"/>
          <p14:tracePt t="45311" x="7648575" y="4651375"/>
          <p14:tracePt t="45317" x="7758113" y="4678363"/>
          <p14:tracePt t="45324" x="7840663" y="4724400"/>
          <p14:tracePt t="45331" x="7858125" y="4724400"/>
          <p14:tracePt t="45340" x="7867650" y="4724400"/>
          <p14:tracePt t="45347" x="7877175" y="4732338"/>
          <p14:tracePt t="45396" x="7877175" y="4741863"/>
          <p14:tracePt t="45412" x="7877175" y="4751388"/>
          <p14:tracePt t="45428" x="7877175" y="4768850"/>
          <p14:tracePt t="45444" x="7867650" y="4778375"/>
          <p14:tracePt t="45460" x="7850188" y="4797425"/>
          <p14:tracePt t="45476" x="7831138" y="4805363"/>
          <p14:tracePt t="45492" x="7821613" y="4805363"/>
          <p14:tracePt t="45500" x="7804150" y="4824413"/>
          <p14:tracePt t="45508" x="7777163" y="4841875"/>
          <p14:tracePt t="45526" x="7740650" y="4841875"/>
          <p14:tracePt t="45532" x="7721600" y="4851400"/>
          <p14:tracePt t="45541" x="7694613" y="4860925"/>
          <p14:tracePt t="45547" x="7675563" y="4870450"/>
          <p14:tracePt t="45556" x="7648575" y="4870450"/>
          <p14:tracePt t="45563" x="7631113" y="4887913"/>
          <p14:tracePt t="45572" x="7585075" y="4897438"/>
          <p14:tracePt t="45579" x="7548563" y="4897438"/>
          <p14:tracePt t="45588" x="7512050" y="4897438"/>
          <p14:tracePt t="45595" x="7485063" y="4897438"/>
          <p14:tracePt t="45605" x="7466013" y="4906963"/>
          <p14:tracePt t="45611" x="7429500" y="4906963"/>
          <p14:tracePt t="45619" x="7392988" y="4906963"/>
          <p14:tracePt t="45627" x="7385050" y="4906963"/>
          <p14:tracePt t="45635" x="7375525" y="4906963"/>
          <p14:tracePt t="45643" x="7348538" y="4906963"/>
          <p14:tracePt t="45651" x="7339013" y="4906963"/>
          <p14:tracePt t="45659" x="7312025" y="4906963"/>
          <p14:tracePt t="45667" x="7292975" y="4906963"/>
          <p14:tracePt t="45675" x="7265988" y="4906963"/>
          <p14:tracePt t="45683" x="7239000" y="4897438"/>
          <p14:tracePt t="45691" x="7192963" y="4878388"/>
          <p14:tracePt t="45699" x="7156450" y="4870450"/>
          <p14:tracePt t="45707" x="7129463" y="4833938"/>
          <p14:tracePt t="45715" x="7083425" y="4814888"/>
          <p14:tracePt t="45724" x="7037388" y="4778375"/>
          <p14:tracePt t="45732" x="7019925" y="4768850"/>
          <p14:tracePt t="45739" x="6973888" y="4751388"/>
          <p14:tracePt t="45749" x="6956425" y="4724400"/>
          <p14:tracePt t="45768" x="6929438" y="4678363"/>
          <p14:tracePt t="45775" x="6919913" y="4668838"/>
          <p14:tracePt t="45781" x="6910388" y="4641850"/>
          <p14:tracePt t="45790" x="6910388" y="4605338"/>
          <p14:tracePt t="45795" x="6892925" y="4587875"/>
          <p14:tracePt t="45803" x="6883400" y="4541838"/>
          <p14:tracePt t="45811" x="6883400" y="4495800"/>
          <p14:tracePt t="45819" x="6864350" y="4468813"/>
          <p14:tracePt t="45827" x="6846888" y="4413250"/>
          <p14:tracePt t="45835" x="6837363" y="4386263"/>
          <p14:tracePt t="45843" x="6827838" y="4322763"/>
          <p14:tracePt t="45853" x="6819900" y="4303713"/>
          <p14:tracePt t="45863" x="6819900" y="4276725"/>
          <p14:tracePt t="45867" x="6810375" y="4259263"/>
          <p14:tracePt t="45892" x="6783388" y="4186238"/>
          <p14:tracePt t="45899" x="6783388" y="4167188"/>
          <p14:tracePt t="45907" x="6783388" y="4130675"/>
          <p14:tracePt t="45915" x="6783388" y="4122738"/>
          <p14:tracePt t="45923" x="6783388" y="4076700"/>
          <p14:tracePt t="45932" x="6783388" y="4040188"/>
          <p14:tracePt t="45939" x="6783388" y="4003675"/>
          <p14:tracePt t="45947" x="6783388" y="3948113"/>
          <p14:tracePt t="45956" x="6783388" y="3911600"/>
          <p14:tracePt t="45963" x="6783388" y="3867150"/>
          <p14:tracePt t="45972" x="6783388" y="3811588"/>
          <p14:tracePt t="45979" x="6783388" y="3775075"/>
          <p14:tracePt t="45989" x="6783388" y="3721100"/>
          <p14:tracePt t="45995" x="6800850" y="3657600"/>
          <p14:tracePt t="46003" x="6810375" y="3621088"/>
          <p14:tracePt t="46011" x="6856413" y="3538538"/>
          <p14:tracePt t="46019" x="6864350" y="3475038"/>
          <p14:tracePt t="46028" x="6892925" y="3402013"/>
          <p14:tracePt t="46035" x="6929438" y="3319463"/>
          <p14:tracePt t="46043" x="6956425" y="3255963"/>
          <p14:tracePt t="46052" x="6973888" y="3228975"/>
          <p14:tracePt t="46062" x="7000875" y="3182938"/>
          <p14:tracePt t="46069" x="7019925" y="3119438"/>
          <p14:tracePt t="46076" x="7046913" y="3073400"/>
          <p14:tracePt t="46084" x="7056438" y="3046413"/>
          <p14:tracePt t="46093" x="7083425" y="3009900"/>
          <p14:tracePt t="46100" x="7092950" y="2990850"/>
          <p14:tracePt t="46109" x="7110413" y="2973388"/>
          <p14:tracePt t="46115" x="7129463" y="2963863"/>
          <p14:tracePt t="46124" x="7138988" y="2954338"/>
          <p14:tracePt t="46139" x="7146925" y="2946400"/>
          <p14:tracePt t="46172" x="7156450" y="2946400"/>
          <p14:tracePt t="46203" x="7165975" y="2946400"/>
          <p14:tracePt t="46211" x="7175500" y="2946400"/>
          <p14:tracePt t="46219" x="7202488" y="2946400"/>
          <p14:tracePt t="46229" x="7219950" y="2946400"/>
          <p14:tracePt t="46235" x="7248525" y="2946400"/>
          <p14:tracePt t="46243" x="7265988" y="2946400"/>
          <p14:tracePt t="46251" x="7292975" y="2954338"/>
          <p14:tracePt t="46259" x="7339013" y="2973388"/>
          <p14:tracePt t="46267" x="7356475" y="2982913"/>
          <p14:tracePt t="46276" x="7385050" y="3017838"/>
          <p14:tracePt t="46283" x="7421563" y="3027363"/>
          <p14:tracePt t="46291" x="7439025" y="3054350"/>
          <p14:tracePt t="46299" x="7458075" y="3073400"/>
          <p14:tracePt t="46307" x="7475538" y="3109913"/>
          <p14:tracePt t="46315" x="7485063" y="3127375"/>
          <p14:tracePt t="46323" x="7485063" y="3146425"/>
          <p14:tracePt t="46339" x="7502525" y="3173413"/>
          <p14:tracePt t="46347" x="7502525" y="3192463"/>
          <p14:tracePt t="46360" x="7502525" y="3209925"/>
          <p14:tracePt t="46363" x="7502525" y="3236913"/>
          <p14:tracePt t="46373" x="7512050" y="3255963"/>
          <p14:tracePt t="46380" x="7512050" y="3292475"/>
          <p14:tracePt t="46387" x="7521575" y="3328988"/>
          <p14:tracePt t="46395" x="7521575" y="3355975"/>
          <p14:tracePt t="46403" x="7531100" y="3392488"/>
          <p14:tracePt t="46411" x="7548563" y="3446463"/>
          <p14:tracePt t="46419" x="7567613" y="3492500"/>
          <p14:tracePt t="46427" x="7567613" y="3519488"/>
          <p14:tracePt t="46435" x="7575550" y="3565525"/>
          <p14:tracePt t="46443" x="7594600" y="3602038"/>
          <p14:tracePt t="46451" x="7612063" y="3684588"/>
          <p14:tracePt t="46459" x="7612063" y="3711575"/>
          <p14:tracePt t="46467" x="7612063" y="3767138"/>
          <p14:tracePt t="46475" x="7631113" y="3811588"/>
          <p14:tracePt t="46483" x="7639050" y="3867150"/>
          <p14:tracePt t="46491" x="7639050" y="3911600"/>
          <p14:tracePt t="46499" x="7639050" y="3967163"/>
          <p14:tracePt t="46507" x="7639050" y="4003675"/>
          <p14:tracePt t="46515" x="7639050" y="4057650"/>
          <p14:tracePt t="46523" x="7639050" y="4103688"/>
          <p14:tracePt t="46531" x="7639050" y="4159250"/>
          <p14:tracePt t="46542" x="7639050" y="4176713"/>
          <p14:tracePt t="46547" x="7639050" y="4232275"/>
          <p14:tracePt t="46555" x="7639050" y="4268788"/>
          <p14:tracePt t="46563" x="7639050" y="4322763"/>
          <p14:tracePt t="46572" x="7639050" y="4368800"/>
          <p14:tracePt t="46579" x="7639050" y="4422775"/>
          <p14:tracePt t="46587" x="7639050" y="4459288"/>
          <p14:tracePt t="46595" x="7612063" y="4505325"/>
          <p14:tracePt t="46607" x="7602538" y="4551363"/>
          <p14:tracePt t="46611" x="7567613" y="4595813"/>
          <p14:tracePt t="46619" x="7548563" y="4624388"/>
          <p14:tracePt t="46627" x="7512050" y="4687888"/>
          <p14:tracePt t="46635" x="7494588" y="4714875"/>
          <p14:tracePt t="46643" x="7458075" y="4760913"/>
          <p14:tracePt t="46652" x="7421563" y="4805363"/>
          <p14:tracePt t="46659" x="7402513" y="4824413"/>
          <p14:tracePt t="46667" x="7392988" y="4833938"/>
          <p14:tracePt t="46675" x="7385050" y="4851400"/>
          <p14:tracePt t="46683" x="7375525" y="4860925"/>
          <p14:tracePt t="46691" x="7366000" y="4860925"/>
          <p14:tracePt t="46699" x="7366000" y="4870450"/>
          <p14:tracePt t="46899" x="7356475" y="4870450"/>
          <p14:tracePt t="46917" x="7348538" y="4870450"/>
          <p14:tracePt t="46923" x="7329488" y="4870450"/>
          <p14:tracePt t="46940" x="7319963" y="4870450"/>
          <p14:tracePt t="46947" x="7312025" y="4870450"/>
          <p14:tracePt t="46972" x="7302500" y="4878388"/>
          <p14:tracePt t="47269" x="7292975" y="4887913"/>
          <p14:tracePt t="47278" x="7283450" y="4897438"/>
          <p14:tracePt t="47285" x="7275513" y="4906963"/>
          <p14:tracePt t="47311" x="7265988" y="4914900"/>
          <p14:tracePt t="47591" x="7229475" y="4914900"/>
          <p14:tracePt t="47597" x="7202488" y="4887913"/>
          <p14:tracePt t="47609" x="7183438" y="4860925"/>
          <p14:tracePt t="47613" x="7146925" y="4833938"/>
          <p14:tracePt t="47621" x="7129463" y="4824413"/>
          <p14:tracePt t="47628" x="7083425" y="4778375"/>
          <p14:tracePt t="47636" x="7073900" y="4768850"/>
          <p14:tracePt t="47644" x="7056438" y="4741863"/>
          <p14:tracePt t="47653" x="7056438" y="4732338"/>
          <p14:tracePt t="47659" x="7037388" y="4687888"/>
          <p14:tracePt t="47667" x="7037388" y="4678363"/>
          <p14:tracePt t="47675" x="7037388" y="4651375"/>
          <p14:tracePt t="47683" x="7037388" y="4632325"/>
          <p14:tracePt t="47691" x="7037388" y="4605338"/>
          <p14:tracePt t="47700" x="7037388" y="4595813"/>
          <p14:tracePt t="47708" x="7037388" y="4568825"/>
          <p14:tracePt t="47717" x="7037388" y="4551363"/>
          <p14:tracePt t="47727" x="7037388" y="4522788"/>
          <p14:tracePt t="47735" x="7037388" y="4514850"/>
          <p14:tracePt t="47740" x="7037388" y="4495800"/>
          <p14:tracePt t="47747" x="7037388" y="4468813"/>
          <p14:tracePt t="47756" x="7029450" y="4422775"/>
          <p14:tracePt t="47764" x="7029450" y="4368800"/>
          <p14:tracePt t="47772" x="7029450" y="4340225"/>
          <p14:tracePt t="47779" x="7029450" y="4303713"/>
          <p14:tracePt t="47788" x="7029450" y="4249738"/>
          <p14:tracePt t="47795" x="7029450" y="4186238"/>
          <p14:tracePt t="47803" x="7029450" y="4130675"/>
          <p14:tracePt t="47811" x="7029450" y="4094163"/>
          <p14:tracePt t="47819" x="7029450" y="4076700"/>
          <p14:tracePt t="47827" x="7029450" y="4049713"/>
          <p14:tracePt t="47835" x="7029450" y="4013200"/>
          <p14:tracePt t="47843" x="7037388" y="3984625"/>
          <p14:tracePt t="47851" x="7046913" y="3967163"/>
          <p14:tracePt t="47859" x="7056438" y="3940175"/>
          <p14:tracePt t="47867" x="7056438" y="3930650"/>
          <p14:tracePt t="47892" x="7092950" y="3867150"/>
          <p14:tracePt t="47899" x="7102475" y="3848100"/>
          <p14:tracePt t="47907" x="7119938" y="3803650"/>
          <p14:tracePt t="47916" x="7138988" y="3748088"/>
          <p14:tracePt t="47925" x="7138988" y="3702050"/>
          <p14:tracePt t="47933" x="7146925" y="3629025"/>
          <p14:tracePt t="47940" x="7156450" y="3575050"/>
          <p14:tracePt t="47947" x="7183438" y="3511550"/>
          <p14:tracePt t="47955" x="7212013" y="3438525"/>
          <p14:tracePt t="47964" x="7212013" y="3392488"/>
          <p14:tracePt t="47972" x="7248525" y="3338513"/>
          <p14:tracePt t="47979" x="7256463" y="3292475"/>
          <p14:tracePt t="47988" x="7265988" y="3265488"/>
          <p14:tracePt t="47995" x="7275513" y="3219450"/>
          <p14:tracePt t="48003" x="7292975" y="3200400"/>
          <p14:tracePt t="48011" x="7302500" y="3173413"/>
          <p14:tracePt t="48019" x="7312025" y="3163888"/>
          <p14:tracePt t="48028" x="7329488" y="3136900"/>
          <p14:tracePt t="48035" x="7339013" y="3127375"/>
          <p14:tracePt t="48051" x="7356475" y="3109913"/>
          <p14:tracePt t="48059" x="7366000" y="3090863"/>
          <p14:tracePt t="48075" x="7385050" y="3073400"/>
          <p14:tracePt t="48083" x="7392988" y="3063875"/>
          <p14:tracePt t="48091" x="7412038" y="3046413"/>
          <p14:tracePt t="48099" x="7429500" y="3036888"/>
          <p14:tracePt t="48108" x="7439025" y="3027363"/>
          <p14:tracePt t="48115" x="7466013" y="3000375"/>
          <p14:tracePt t="48123" x="7475538" y="3000375"/>
          <p14:tracePt t="48131" x="7494588" y="2990850"/>
          <p14:tracePt t="48141" x="7502525" y="2990850"/>
          <p14:tracePt t="48147" x="7521575" y="2982913"/>
          <p14:tracePt t="48179" x="7531100" y="2982913"/>
          <p14:tracePt t="48188" x="7548563" y="2982913"/>
          <p14:tracePt t="48195" x="7575550" y="2982913"/>
          <p14:tracePt t="48203" x="7585075" y="2990850"/>
          <p14:tracePt t="48211" x="7612063" y="3017838"/>
          <p14:tracePt t="48219" x="7621588" y="3036888"/>
          <p14:tracePt t="48227" x="7631113" y="3054350"/>
          <p14:tracePt t="48235" x="7667625" y="3119438"/>
          <p14:tracePt t="48244" x="7667625" y="3146425"/>
          <p14:tracePt t="48251" x="7675563" y="3192463"/>
          <p14:tracePt t="48259" x="7694613" y="3219450"/>
          <p14:tracePt t="48267" x="7712075" y="3273425"/>
          <p14:tracePt t="48275" x="7712075" y="3328988"/>
          <p14:tracePt t="48284" x="7712075" y="3375025"/>
          <p14:tracePt t="48292" x="7712075" y="3429000"/>
          <p14:tracePt t="48299" x="7712075" y="3482975"/>
          <p14:tracePt t="48307" x="7712075" y="3519488"/>
          <p14:tracePt t="48315" x="7712075" y="3575050"/>
          <p14:tracePt t="48323" x="7712075" y="3621088"/>
          <p14:tracePt t="48331" x="7712075" y="3638550"/>
          <p14:tracePt t="48339" x="7712075" y="3675063"/>
          <p14:tracePt t="48347" x="7704138" y="3721100"/>
          <p14:tracePt t="48359" x="7694613" y="3738563"/>
          <p14:tracePt t="48363" x="7667625" y="3775075"/>
          <p14:tracePt t="48373" x="7658100" y="3803650"/>
          <p14:tracePt t="48379" x="7648575" y="3830638"/>
          <p14:tracePt t="48388" x="7639050" y="3884613"/>
          <p14:tracePt t="48395" x="7621588" y="3921125"/>
          <p14:tracePt t="48403" x="7612063" y="3948113"/>
          <p14:tracePt t="48411" x="7602538" y="3994150"/>
          <p14:tracePt t="48419" x="7602538" y="4030663"/>
          <p14:tracePt t="48427" x="7585075" y="4086225"/>
          <p14:tracePt t="48435" x="7585075" y="4103688"/>
          <p14:tracePt t="48443" x="7585075" y="4130675"/>
          <p14:tracePt t="48451" x="7567613" y="4149725"/>
          <p14:tracePt t="48459" x="7558088" y="4195763"/>
          <p14:tracePt t="48467" x="7558088" y="4213225"/>
          <p14:tracePt t="48475" x="7548563" y="4232275"/>
          <p14:tracePt t="48483" x="7548563" y="4249738"/>
          <p14:tracePt t="48491" x="7539038" y="4276725"/>
          <p14:tracePt t="48499" x="7539038" y="4295775"/>
          <p14:tracePt t="48507" x="7521575" y="4332288"/>
          <p14:tracePt t="48515" x="7521575" y="4340225"/>
          <p14:tracePt t="48523" x="7521575" y="4386263"/>
          <p14:tracePt t="48531" x="7512050" y="4405313"/>
          <p14:tracePt t="48541" x="7512050" y="4459288"/>
          <p14:tracePt t="48547" x="7512050" y="4486275"/>
          <p14:tracePt t="48557" x="7494588" y="4532313"/>
          <p14:tracePt t="48563" x="7494588" y="4587875"/>
          <p14:tracePt t="48573" x="7485063" y="4614863"/>
          <p14:tracePt t="48579" x="7466013" y="4687888"/>
          <p14:tracePt t="48589" x="7448550" y="4714875"/>
          <p14:tracePt t="48595" x="7429500" y="4760913"/>
          <p14:tracePt t="48603" x="7392988" y="4824413"/>
          <p14:tracePt t="48611" x="7385050" y="4841875"/>
          <p14:tracePt t="48619" x="7375525" y="4860925"/>
          <p14:tracePt t="48627" x="7356475" y="4878388"/>
          <p14:tracePt t="48635" x="7348538" y="4887913"/>
          <p14:tracePt t="48643" x="7348538" y="4906963"/>
          <p14:tracePt t="48651" x="7339013" y="4914900"/>
          <p14:tracePt t="48749" x="7329488" y="4924425"/>
          <p14:tracePt t="48757" x="7329488" y="4933950"/>
          <p14:tracePt t="48763" x="7319963" y="4933950"/>
          <p14:tracePt t="48867" x="7312025" y="4933950"/>
          <p14:tracePt t="48876" x="7302500" y="4933950"/>
          <p14:tracePt t="48884" x="7275513" y="4933950"/>
          <p14:tracePt t="48891" x="7256463" y="4943475"/>
          <p14:tracePt t="48899" x="7202488" y="4943475"/>
          <p14:tracePt t="48907" x="7165975" y="4943475"/>
          <p14:tracePt t="48917" x="7119938" y="4960938"/>
          <p14:tracePt t="48923" x="7065963" y="4960938"/>
          <p14:tracePt t="48931" x="7000875" y="4970463"/>
          <p14:tracePt t="48940" x="6946900" y="4970463"/>
          <p14:tracePt t="48947" x="6900863" y="4970463"/>
          <p14:tracePt t="48956" x="6873875" y="4970463"/>
          <p14:tracePt t="48963" x="6846888" y="4970463"/>
          <p14:tracePt t="48972" x="6837363" y="4970463"/>
          <p14:tracePt t="48979" x="6827838" y="4970463"/>
          <p14:tracePt t="49183" x="6819900" y="4970463"/>
          <p14:tracePt t="49197" x="6791325" y="4960938"/>
          <p14:tracePt t="49205" x="6791325" y="4951413"/>
          <p14:tracePt t="49221" x="6783388" y="4933950"/>
          <p14:tracePt t="49231" x="6773863" y="4914900"/>
          <p14:tracePt t="49235" x="6746875" y="4897438"/>
          <p14:tracePt t="49243" x="6727825" y="4878388"/>
          <p14:tracePt t="49251" x="6710363" y="4860925"/>
          <p14:tracePt t="49259" x="6700838" y="4851400"/>
          <p14:tracePt t="49267" x="6691313" y="4841875"/>
          <p14:tracePt t="49276" x="6691313" y="4824413"/>
          <p14:tracePt t="49283" x="6664325" y="4805363"/>
          <p14:tracePt t="49292" x="6664325" y="4797425"/>
          <p14:tracePt t="49307" x="6664325" y="4787900"/>
          <p14:tracePt t="49315" x="6664325" y="4751388"/>
          <p14:tracePt t="49323" x="6645275" y="4732338"/>
          <p14:tracePt t="49331" x="6645275" y="4687888"/>
          <p14:tracePt t="49341" x="6645275" y="4632325"/>
          <p14:tracePt t="49347" x="6645275" y="4595813"/>
          <p14:tracePt t="49359" x="6645275" y="4551363"/>
          <p14:tracePt t="49363" x="6645275" y="4495800"/>
          <p14:tracePt t="49373" x="6645275" y="4468813"/>
          <p14:tracePt t="49379" x="6645275" y="4441825"/>
          <p14:tracePt t="49388" x="6645275" y="4422775"/>
          <p14:tracePt t="49395" x="6645275" y="4395788"/>
          <p14:tracePt t="49403" x="6645275" y="4386263"/>
          <p14:tracePt t="49411" x="6645275" y="4376738"/>
          <p14:tracePt t="49420" x="6645275" y="4359275"/>
          <p14:tracePt t="49427" x="6645275" y="4349750"/>
          <p14:tracePt t="49435" x="6645275" y="4340225"/>
          <p14:tracePt t="49443" x="6664325" y="4303713"/>
          <p14:tracePt t="49451" x="6673850" y="4276725"/>
          <p14:tracePt t="49459" x="6681788" y="4249738"/>
          <p14:tracePt t="49467" x="6681788" y="4213225"/>
          <p14:tracePt t="49475" x="6718300" y="4167188"/>
          <p14:tracePt t="49483" x="6727825" y="4140200"/>
          <p14:tracePt t="49491" x="6737350" y="4086225"/>
          <p14:tracePt t="49499" x="6737350" y="4057650"/>
          <p14:tracePt t="49507" x="6746875" y="4021138"/>
          <p14:tracePt t="49515" x="6746875" y="3994150"/>
          <p14:tracePt t="49523" x="6764338" y="3948113"/>
          <p14:tracePt t="49531" x="6764338" y="3940175"/>
          <p14:tracePt t="49540" x="6764338" y="3903663"/>
          <p14:tracePt t="49547" x="6764338" y="3884613"/>
          <p14:tracePt t="49640" x="6764338" y="3875088"/>
          <p14:tracePt t="49844" x="6764338" y="3857625"/>
          <p14:tracePt t="49851" x="6764338" y="3848100"/>
          <p14:tracePt t="49859" x="6764338" y="3821113"/>
          <p14:tracePt t="49867" x="6764338" y="3811588"/>
          <p14:tracePt t="49875" x="6764338" y="3794125"/>
          <p14:tracePt t="49891" x="6764338" y="3757613"/>
          <p14:tracePt t="49907" x="6764338" y="3738563"/>
          <p14:tracePt t="49915" x="6764338" y="3721100"/>
          <p14:tracePt t="49924" x="6764338" y="3694113"/>
          <p14:tracePt t="49931" x="6764338" y="3684588"/>
          <p14:tracePt t="49939" x="6764338" y="3665538"/>
          <p14:tracePt t="49947" x="6764338" y="3621088"/>
          <p14:tracePt t="49955" x="6764338" y="3584575"/>
          <p14:tracePt t="49963" x="6764338" y="3565525"/>
          <p14:tracePt t="49972" x="6764338" y="3511550"/>
          <p14:tracePt t="49979" x="6764338" y="3455988"/>
          <p14:tracePt t="49988" x="6764338" y="3402013"/>
          <p14:tracePt t="49995" x="6764338" y="3346450"/>
          <p14:tracePt t="50003" x="6764338" y="3282950"/>
          <p14:tracePt t="50011" x="6783388" y="3209925"/>
          <p14:tracePt t="50019" x="6791325" y="3173413"/>
          <p14:tracePt t="50027" x="6800850" y="3136900"/>
          <p14:tracePt t="50035" x="6810375" y="3119438"/>
          <p14:tracePt t="50043" x="6827838" y="3073400"/>
          <p14:tracePt t="50051" x="6837363" y="3063875"/>
          <p14:tracePt t="50059" x="6846888" y="3054350"/>
          <p14:tracePt t="50075" x="6856413" y="3036888"/>
          <p14:tracePt t="50091" x="6864350" y="3036888"/>
          <p14:tracePt t="50108" x="6873875" y="3027363"/>
          <p14:tracePt t="50156" x="6883400" y="3027363"/>
          <p14:tracePt t="50164" x="6910388" y="3027363"/>
          <p14:tracePt t="50171" x="6919913" y="3027363"/>
          <p14:tracePt t="50179" x="6956425" y="3027363"/>
          <p14:tracePt t="50188" x="6964363" y="3027363"/>
          <p14:tracePt t="50195" x="6992938" y="3027363"/>
          <p14:tracePt t="50203" x="7000875" y="3027363"/>
          <p14:tracePt t="50219" x="7010400" y="3027363"/>
          <p14:tracePt t="50227" x="7029450" y="3027363"/>
          <p14:tracePt t="50235" x="7037388" y="3027363"/>
          <p14:tracePt t="50267" x="7046913" y="3027363"/>
          <p14:tracePt t="50294" x="7056438" y="3027363"/>
          <p14:tracePt t="50315" x="7056438" y="3036888"/>
          <p14:tracePt t="50331" x="7073900" y="3046413"/>
          <p14:tracePt t="50347" x="7083425" y="3046413"/>
          <p14:tracePt t="50371" x="7092950" y="3046413"/>
          <p14:tracePt t="50380" x="7102475" y="3054350"/>
          <p14:tracePt t="50388" x="7110413" y="3054350"/>
          <p14:tracePt t="50419" x="7129463" y="3073400"/>
          <p14:tracePt t="50443" x="7138988" y="3082925"/>
          <p14:tracePt t="50451" x="7138988" y="3090863"/>
          <p14:tracePt t="50476" x="7146925" y="3127375"/>
          <p14:tracePt t="50483" x="7165975" y="3146425"/>
          <p14:tracePt t="50491" x="7165975" y="3155950"/>
          <p14:tracePt t="50499" x="7175500" y="3173413"/>
          <p14:tracePt t="50507" x="7183438" y="3200400"/>
          <p14:tracePt t="50515" x="7192963" y="3219450"/>
          <p14:tracePt t="50523" x="7212013" y="3246438"/>
          <p14:tracePt t="50531" x="7212013" y="3255963"/>
          <p14:tracePt t="50540" x="7212013" y="3265488"/>
          <p14:tracePt t="50547" x="7219950" y="3282950"/>
          <p14:tracePt t="50555" x="7229475" y="3292475"/>
          <p14:tracePt t="50564" x="7239000" y="3302000"/>
          <p14:tracePt t="50572" x="7256463" y="3309938"/>
          <p14:tracePt t="50659" x="7256463" y="3328988"/>
          <p14:tracePt t="50684" x="7256463" y="3338513"/>
          <p14:tracePt t="50700" x="7256463" y="3346450"/>
          <p14:tracePt t="50716" x="7256463" y="3355975"/>
          <p14:tracePt t="50724" x="7256463" y="3382963"/>
          <p14:tracePt t="50732" x="7256463" y="3392488"/>
          <p14:tracePt t="50739" x="7256463" y="3419475"/>
          <p14:tracePt t="50747" x="7265988" y="3438525"/>
          <p14:tracePt t="50763" x="7275513" y="3465513"/>
          <p14:tracePt t="50772" x="7275513" y="3482975"/>
          <p14:tracePt t="50779" x="7283450" y="3519488"/>
          <p14:tracePt t="50788" x="7283450" y="3538538"/>
          <p14:tracePt t="50795" x="7283450" y="3575050"/>
          <p14:tracePt t="50803" x="7283450" y="3602038"/>
          <p14:tracePt t="50811" x="7283450" y="3621088"/>
          <p14:tracePt t="50819" x="7283450" y="3665538"/>
          <p14:tracePt t="50828" x="7283450" y="3702050"/>
          <p14:tracePt t="50836" x="7283450" y="3730625"/>
          <p14:tracePt t="50843" x="7283450" y="3775075"/>
          <p14:tracePt t="50852" x="7283450" y="3830638"/>
          <p14:tracePt t="50859" x="7283450" y="3884613"/>
          <p14:tracePt t="50867" x="7283450" y="3940175"/>
          <p14:tracePt t="50875" x="7283450" y="3994150"/>
          <p14:tracePt t="50892" x="7239000" y="4122738"/>
          <p14:tracePt t="50899" x="7229475" y="4176713"/>
          <p14:tracePt t="50907" x="7219950" y="4222750"/>
          <p14:tracePt t="50915" x="7192963" y="4303713"/>
          <p14:tracePt t="50923" x="7183438" y="4340225"/>
          <p14:tracePt t="50932" x="7165975" y="4405313"/>
          <p14:tracePt t="50940" x="7156450" y="4459288"/>
          <p14:tracePt t="50947" x="7129463" y="4505325"/>
          <p14:tracePt t="50955" x="7119938" y="4541838"/>
          <p14:tracePt t="50963" x="7110413" y="4578350"/>
          <p14:tracePt t="50971" x="7110413" y="4605338"/>
          <p14:tracePt t="50980" x="7102475" y="4641850"/>
          <p14:tracePt t="50988" x="7065963" y="4687888"/>
          <p14:tracePt t="51003" x="7065963" y="4705350"/>
          <p14:tracePt t="51011" x="7056438" y="4724400"/>
          <p14:tracePt t="51067" x="7056438" y="4732338"/>
          <p14:tracePt t="51083" x="7056438" y="4751388"/>
          <p14:tracePt t="51099" x="7056438" y="4760913"/>
          <p14:tracePt t="51108" x="7056438" y="4768850"/>
          <p14:tracePt t="51147" x="7056438" y="4787900"/>
          <p14:tracePt t="51164" x="7056438" y="4805363"/>
          <p14:tracePt t="51174" x="7056438" y="4814888"/>
          <p14:tracePt t="51181" x="7056438" y="4833938"/>
          <p14:tracePt t="51190" x="7046913" y="4841875"/>
          <p14:tracePt t="51197" x="7037388" y="4851400"/>
          <p14:tracePt t="51215" x="7029450" y="4851400"/>
          <p14:tracePt t="51252" x="7019925" y="4860925"/>
          <p14:tracePt t="51436" x="7019925" y="4841875"/>
          <p14:tracePt t="51451" x="7019925" y="4814888"/>
          <p14:tracePt t="51459" x="7010400" y="4797425"/>
          <p14:tracePt t="51467" x="7010400" y="4787900"/>
          <p14:tracePt t="51475" x="7010400" y="4760913"/>
          <p14:tracePt t="51483" x="7010400" y="4751388"/>
          <p14:tracePt t="51491" x="7010400" y="4741863"/>
          <p14:tracePt t="51507" x="6992938" y="4724400"/>
          <p14:tracePt t="51532" x="6992938" y="4714875"/>
          <p14:tracePt t="51588" x="6992938" y="4705350"/>
          <p14:tracePt t="51604" x="6983413" y="4678363"/>
          <p14:tracePt t="51740" x="6973888" y="4678363"/>
          <p14:tracePt t="51771" x="6964363" y="4678363"/>
          <p14:tracePt t="51804" x="6956425" y="4678363"/>
          <p14:tracePt t="51821" x="6946900" y="4678363"/>
          <p14:tracePt t="51843" x="6937375" y="4678363"/>
          <p14:tracePt t="51851" x="6919913" y="4687888"/>
          <p14:tracePt t="51859" x="6910388" y="4687888"/>
          <p14:tracePt t="51875" x="6892925" y="4687888"/>
          <p14:tracePt t="51889" x="6892925" y="4697413"/>
          <p14:tracePt t="51891" x="6883400" y="4705350"/>
          <p14:tracePt t="51899" x="6873875" y="4705350"/>
          <p14:tracePt t="51908" x="6864350" y="4714875"/>
          <p14:tracePt t="52269" x="6837363" y="4724400"/>
          <p14:tracePt t="52278" x="6819900" y="4732338"/>
          <p14:tracePt t="52299" x="6810375" y="4741863"/>
          <p14:tracePt t="52315" x="6800850" y="4751388"/>
          <p14:tracePt t="52822" x="6800850" y="4760913"/>
          <p14:tracePt t="52860" x="6791325" y="4778375"/>
          <p14:tracePt t="52889" x="6783388" y="4787900"/>
          <p14:tracePt t="53918" x="6783388" y="4778375"/>
          <p14:tracePt t="53923" x="6783388" y="4760913"/>
          <p14:tracePt t="53939" x="6783388" y="4751388"/>
          <p14:tracePt t="54243" x="6783388" y="4724400"/>
          <p14:tracePt t="54252" x="6783388" y="4714875"/>
          <p14:tracePt t="54259" x="6783388" y="4705350"/>
          <p14:tracePt t="54267" x="6783388" y="4678363"/>
          <p14:tracePt t="54276" x="6783388" y="4660900"/>
          <p14:tracePt t="54283" x="6773863" y="4651375"/>
          <p14:tracePt t="54291" x="6764338" y="4624388"/>
          <p14:tracePt t="54429" x="6746875" y="4605338"/>
          <p14:tracePt t="54469" x="6737350" y="4605338"/>
          <p14:tracePt t="54486" x="6727825" y="4605338"/>
          <p14:tracePt t="54685" x="6710363" y="4605338"/>
          <p14:tracePt t="54806" x="6700838" y="4605338"/>
          <p14:tracePt t="54830" x="6691313" y="4605338"/>
          <p14:tracePt t="54852" x="6681788" y="4614863"/>
          <p14:tracePt t="54867" x="6673850" y="4614863"/>
          <p14:tracePt t="54883" x="6664325" y="4624388"/>
          <p14:tracePt t="55264" x="6664325" y="4614863"/>
          <p14:tracePt t="55270" x="6673850" y="4595813"/>
          <p14:tracePt t="55298" x="6673850" y="4587875"/>
          <p14:tracePt t="55303" x="6681788" y="4587875"/>
          <p14:tracePt t="55331" x="6691313" y="4587875"/>
          <p14:tracePt t="55359" x="6700838" y="4578350"/>
          <p14:tracePt t="56269" x="6691313" y="4578350"/>
          <p14:tracePt t="56411" x="6681788" y="4587875"/>
          <p14:tracePt t="56419" x="6664325" y="4587875"/>
          <p14:tracePt t="56435" x="6654800" y="4587875"/>
          <p14:tracePt t="56443" x="6645275" y="4595813"/>
          <p14:tracePt t="56452" x="6637338" y="4595813"/>
          <p14:tracePt t="56459" x="6618288" y="4595813"/>
          <p14:tracePt t="56467" x="6610350" y="4595813"/>
          <p14:tracePt t="56483" x="6591300" y="4595813"/>
          <p14:tracePt t="56575" x="6581775" y="4605338"/>
          <p14:tracePt t="57061" x="6573838" y="4614863"/>
          <p14:tracePt t="57197" x="6564313" y="4614863"/>
          <p14:tracePt t="57207" x="6554788" y="4624388"/>
          <p14:tracePt t="57214" x="6545263" y="4624388"/>
          <p14:tracePt t="57228" x="6537325" y="4624388"/>
          <p14:tracePt t="57243" x="6527800" y="4632325"/>
          <p14:tracePt t="57364" x="6500813" y="4632325"/>
          <p14:tracePt t="57379" x="6491288" y="4632325"/>
          <p14:tracePt t="57388" x="6472238" y="4632325"/>
          <p14:tracePt t="57395" x="6454775" y="4632325"/>
          <p14:tracePt t="57404" x="6445250" y="4641850"/>
          <p14:tracePt t="57411" x="6435725" y="4651375"/>
          <p14:tracePt t="57421" x="6427788" y="4651375"/>
          <p14:tracePt t="57477" x="6418263" y="4651375"/>
          <p14:tracePt t="57492" x="6408738" y="4651375"/>
          <p14:tracePt t="57501" x="6391275" y="4651375"/>
          <p14:tracePt t="57510" x="6381750" y="4651375"/>
          <p14:tracePt t="57541" x="6372225" y="4660900"/>
          <p14:tracePt t="57840" x="6362700" y="4660900"/>
          <p14:tracePt t="57847" x="6345238" y="4668838"/>
          <p14:tracePt t="57875" x="6335713" y="4668838"/>
          <p14:tracePt t="57891" x="6326188" y="4668838"/>
          <p14:tracePt t="58049" x="6299200" y="4668838"/>
          <p14:tracePt t="58054" x="6291263" y="4668838"/>
          <p14:tracePt t="58068" x="6281738" y="4678363"/>
          <p14:tracePt t="58084" x="6262688" y="4678363"/>
          <p14:tracePt t="58107" x="6254750" y="4678363"/>
          <p14:tracePt t="58139" x="6245225" y="4678363"/>
          <p14:tracePt t="58411" x="6226175" y="4678363"/>
          <p14:tracePt t="58427" x="6218238" y="4678363"/>
          <p14:tracePt t="58435" x="6208713" y="4678363"/>
          <p14:tracePt t="58452" x="6199188" y="4678363"/>
          <p14:tracePt t="58468" x="6189663" y="4697413"/>
          <p14:tracePt t="58523" x="6181725" y="4697413"/>
          <p14:tracePt t="58837" x="6172200" y="4697413"/>
          <p14:tracePt t="59125" x="6162675" y="4705350"/>
          <p14:tracePt t="59149" x="6145213" y="4705350"/>
          <p14:tracePt t="59166" x="6135688" y="4705350"/>
          <p14:tracePt t="59758" x="6126163" y="4705350"/>
          <p14:tracePt t="59765" x="6126163" y="4714875"/>
          <p14:tracePt t="59773" x="6108700" y="4714875"/>
          <p14:tracePt t="59781" x="6089650" y="4714875"/>
          <p14:tracePt t="59791" x="6080125" y="4714875"/>
          <p14:tracePt t="59796" x="6072188" y="4724400"/>
          <p14:tracePt t="59812" x="6062663" y="4732338"/>
          <p14:tracePt t="59891" x="6053138" y="4741863"/>
          <p14:tracePt t="59908" x="6053138" y="4751388"/>
          <p14:tracePt t="60588" x="6043613" y="4760913"/>
          <p14:tracePt t="60715" x="6043613" y="4768850"/>
          <p14:tracePt t="60731" x="6043613" y="4778375"/>
          <p14:tracePt t="60739" x="6035675" y="4787900"/>
          <p14:tracePt t="60747" x="6026150" y="4787900"/>
          <p14:tracePt t="60755" x="6016625" y="4797425"/>
          <p14:tracePt t="60788" x="6007100" y="4805363"/>
          <p14:tracePt t="61115" x="6007100" y="4814888"/>
          <p14:tracePt t="61334" x="6016625" y="4814888"/>
          <p14:tracePt t="62475" x="6016625" y="4824413"/>
          <p14:tracePt t="62483" x="6007100" y="4824413"/>
          <p14:tracePt t="62499" x="5999163" y="4833938"/>
          <p14:tracePt t="62593" x="5999163" y="4841875"/>
          <p14:tracePt t="62813" x="5999163" y="4851400"/>
          <p14:tracePt t="62845" x="5999163" y="4860925"/>
          <p14:tracePt t="62899" x="5989638" y="4870450"/>
          <p14:tracePt t="63054" x="5989638" y="4878388"/>
          <p14:tracePt t="63134" x="5989638" y="4887913"/>
          <p14:tracePt t="63157" x="5989638" y="4897438"/>
          <p14:tracePt t="63165" x="5980113" y="4906963"/>
          <p14:tracePt t="63188" x="5972175" y="4914900"/>
          <p14:tracePt t="63204" x="5962650" y="4924425"/>
          <p14:tracePt t="63299" x="5962650" y="4906963"/>
          <p14:tracePt t="63323" x="5962650" y="4897438"/>
          <p14:tracePt t="64870" x="5962650" y="4906963"/>
          <p14:tracePt t="64877" x="5962650" y="4914900"/>
          <p14:tracePt t="64918" x="5962650" y="4924425"/>
          <p14:tracePt t="64932" x="5972175" y="4924425"/>
          <p14:tracePt t="64947" x="5980113" y="4924425"/>
          <p14:tracePt t="64971" x="5999163" y="4924425"/>
          <p14:tracePt t="65427" x="6016625" y="4914900"/>
          <p14:tracePt t="65435" x="6026150" y="4914900"/>
          <p14:tracePt t="65451" x="6035675" y="4906963"/>
          <p14:tracePt t="65459" x="6043613" y="4897438"/>
          <p14:tracePt t="65467" x="6053138" y="4887913"/>
          <p14:tracePt t="65483" x="6062663" y="4887913"/>
          <p14:tracePt t="65813" x="6072188" y="4878388"/>
          <p14:tracePt t="66263" x="6072188" y="4870450"/>
          <p14:tracePt t="66271" x="6062663" y="4870450"/>
          <p14:tracePt t="66284" x="6053138" y="4870450"/>
          <p14:tracePt t="66293" x="6043613" y="4878388"/>
          <p14:tracePt t="66814" x="6043613" y="4860925"/>
          <p14:tracePt t="67221" x="6026150" y="4851400"/>
          <p14:tracePt t="67735" x="6016625" y="4841875"/>
          <p14:tracePt t="67907" x="6007100" y="4841875"/>
          <p14:tracePt t="67924" x="5999163" y="4841875"/>
          <p14:tracePt t="67939" x="5989638" y="4841875"/>
          <p14:tracePt t="68212" x="5980113" y="4851400"/>
          <p14:tracePt t="68508" x="5972175" y="4851400"/>
          <p14:tracePt t="68741" x="5972175" y="4841875"/>
          <p14:tracePt t="69195" x="5962650" y="4841875"/>
          <p14:tracePt t="69219" x="5962650" y="4851400"/>
          <p14:tracePt t="69229" x="5953125" y="4851400"/>
          <p14:tracePt t="69243" x="5943600" y="4860925"/>
          <p14:tracePt t="69421" x="5943600" y="4851400"/>
          <p14:tracePt t="69741" x="5953125" y="4851400"/>
          <p14:tracePt t="70411" x="5972175" y="4851400"/>
          <p14:tracePt t="70427" x="5980113" y="4851400"/>
          <p14:tracePt t="70435" x="5989638" y="4851400"/>
          <p14:tracePt t="72763" x="5999163" y="4860925"/>
          <p14:tracePt t="72813" x="6007100" y="4860925"/>
          <p14:tracePt t="72846" x="6016625" y="4870450"/>
          <p14:tracePt t="72860" x="6016625" y="4878388"/>
          <p14:tracePt t="72867" x="6016625" y="4887913"/>
          <p14:tracePt t="72907" x="6016625" y="4897438"/>
          <p14:tracePt t="72915" x="6016625" y="4906963"/>
          <p14:tracePt t="73423" x="6026150" y="4906963"/>
          <p14:tracePt t="73445" x="6043613" y="4906963"/>
          <p14:tracePt t="73576" x="6053138" y="4906963"/>
          <p14:tracePt t="73588" x="6053138" y="4924425"/>
          <p14:tracePt t="73611" x="6043613" y="4933950"/>
          <p14:tracePt t="73643" x="6035675" y="4933950"/>
          <p14:tracePt t="73853" x="6026150" y="4943475"/>
          <p14:tracePt t="73875" x="6026150" y="4951413"/>
          <p14:tracePt t="74029" x="6016625" y="4960938"/>
          <p14:tracePt t="74134" x="6007100" y="4960938"/>
          <p14:tracePt t="74158" x="5989638" y="4960938"/>
          <p14:tracePt t="74176" x="5980113" y="4960938"/>
          <p14:tracePt t="74187" x="5972175" y="4960938"/>
          <p14:tracePt t="75101" x="5980113" y="4951413"/>
          <p14:tracePt t="75339" x="5972175" y="4951413"/>
          <p14:tracePt t="75404" x="5953125" y="4951413"/>
          <p14:tracePt t="75461" x="5943600" y="4951413"/>
          <p14:tracePt t="75477" x="5935663" y="4951413"/>
          <p14:tracePt t="75516" x="5926138" y="4951413"/>
          <p14:tracePt t="75532" x="5907088" y="4951413"/>
          <p14:tracePt t="75547" x="5889625" y="4951413"/>
          <p14:tracePt t="75555" x="5853113" y="4970463"/>
          <p14:tracePt t="75563" x="5816600" y="4970463"/>
          <p14:tracePt t="75571" x="5797550" y="4979988"/>
          <p14:tracePt t="75579" x="5753100" y="4979988"/>
          <p14:tracePt t="75588" x="5734050" y="4979988"/>
          <p14:tracePt t="75595" x="5707063" y="4987925"/>
          <p14:tracePt t="75606" x="5697538" y="4987925"/>
          <p14:tracePt t="75611" x="5688013" y="4987925"/>
          <p14:tracePt t="75621" x="5670550" y="4987925"/>
          <p14:tracePt t="75627" x="5643563" y="4979988"/>
          <p14:tracePt t="75637" x="5643563" y="4970463"/>
          <p14:tracePt t="75643" x="5624513" y="4951413"/>
          <p14:tracePt t="75653" x="5624513" y="4943475"/>
          <p14:tracePt t="75659" x="5607050" y="4914900"/>
          <p14:tracePt t="75667" x="5607050" y="4897438"/>
          <p14:tracePt t="75675" x="5607050" y="4887913"/>
          <p14:tracePt t="75683" x="5607050" y="4878388"/>
          <p14:tracePt t="75691" x="5607050" y="4860925"/>
          <p14:tracePt t="75699" x="5607050" y="4851400"/>
          <p14:tracePt t="75708" x="5607050" y="4841875"/>
          <p14:tracePt t="75723" x="5607050" y="4833938"/>
          <p14:tracePt t="75755" x="5607050" y="4814888"/>
          <p14:tracePt t="76387" x="5634038" y="4814888"/>
          <p14:tracePt t="76395" x="5653088" y="4797425"/>
          <p14:tracePt t="77069" x="5670550" y="4787900"/>
          <p14:tracePt t="77077" x="5680075" y="4778375"/>
          <p14:tracePt t="77085" x="5688013" y="4778375"/>
          <p14:tracePt t="77095" x="5697538" y="4778375"/>
          <p14:tracePt t="77109" x="5707063" y="4768850"/>
          <p14:tracePt t="78310" x="5707063" y="4760913"/>
          <p14:tracePt t="78325" x="5707063" y="4732338"/>
          <p14:tracePt t="78333" x="5716588" y="4724400"/>
          <p14:tracePt t="78363" x="5724525" y="4714875"/>
          <p14:tracePt t="78470" x="5734050" y="4714875"/>
          <p14:tracePt t="78529" x="5743575" y="4714875"/>
          <p14:tracePt t="78860" x="5743575" y="4724400"/>
          <p14:tracePt t="78923" x="5734050" y="4724400"/>
          <p14:tracePt t="79566" x="5724525" y="4714875"/>
          <p14:tracePt t="79576" x="5716588" y="4714875"/>
          <p14:tracePt t="80006" x="5716588" y="4705350"/>
          <p14:tracePt t="80017" x="5724525" y="4697413"/>
          <p14:tracePt t="80021" x="5734050" y="4687888"/>
          <p14:tracePt t="80028" x="5743575" y="4687888"/>
          <p14:tracePt t="80036" x="5753100" y="4668838"/>
          <p14:tracePt t="80043" x="5761038" y="4651375"/>
          <p14:tracePt t="80052" x="5761038" y="4641850"/>
          <p14:tracePt t="80059" x="5770563" y="4632325"/>
          <p14:tracePt t="80237" x="5753100" y="4632325"/>
          <p14:tracePt t="80763" x="5743575" y="4632325"/>
          <p14:tracePt t="80771" x="5734050" y="4641850"/>
          <p14:tracePt t="80779" x="5724525" y="4641850"/>
          <p14:tracePt t="80787" x="5716588" y="4668838"/>
          <p14:tracePt t="80795" x="5697538" y="4697413"/>
          <p14:tracePt t="80811" x="5688013" y="4714875"/>
          <p14:tracePt t="80819" x="5680075" y="4714875"/>
          <p14:tracePt t="80827" x="5670550" y="4724400"/>
          <p14:tracePt t="80835" x="5661025" y="4732338"/>
          <p14:tracePt t="80843" x="5661025" y="4741863"/>
          <p14:tracePt t="80859" x="5653088" y="4751388"/>
          <p14:tracePt t="80875" x="5643563" y="4760913"/>
          <p14:tracePt t="80888" x="5634038" y="4768850"/>
          <p14:tracePt t="80899" x="5624513" y="4768850"/>
          <p14:tracePt t="80934" x="5616575" y="4778375"/>
          <p14:tracePt t="81037" x="5624513" y="4778375"/>
          <p14:tracePt t="81049" x="5643563" y="4760913"/>
          <p14:tracePt t="81053" x="5653088" y="4760913"/>
          <p14:tracePt t="81060" x="5661025" y="4751388"/>
          <p14:tracePt t="81067" x="5670550" y="4741863"/>
          <p14:tracePt t="81084" x="5688013" y="4741863"/>
          <p14:tracePt t="81198" x="5688013" y="4732338"/>
          <p14:tracePt t="81204" x="5688013" y="4724400"/>
          <p14:tracePt t="81221" x="5688013" y="4714875"/>
          <p14:tracePt t="81238" x="5688013" y="4705350"/>
          <p14:tracePt t="81255" x="5688013" y="4687888"/>
          <p14:tracePt t="81324" x="5688013" y="4678363"/>
          <p14:tracePt t="81347" x="5697538" y="4660900"/>
          <p14:tracePt t="81358" x="5716588" y="4651375"/>
          <p14:tracePt t="81363" x="5734050" y="4632325"/>
          <p14:tracePt t="81372" x="5770563" y="4632325"/>
          <p14:tracePt t="81380" x="5807075" y="4614863"/>
          <p14:tracePt t="81391" x="5862638" y="4614863"/>
          <p14:tracePt t="81397" x="5899150" y="4614863"/>
          <p14:tracePt t="81407" x="5953125" y="4614863"/>
          <p14:tracePt t="81412" x="5980113" y="4614863"/>
          <p14:tracePt t="81424" x="6035675" y="4614863"/>
          <p14:tracePt t="81429" x="6062663" y="4614863"/>
          <p14:tracePt t="81438" x="6080125" y="4614863"/>
          <p14:tracePt t="81444" x="6116638" y="4632325"/>
          <p14:tracePt t="81455" x="6126163" y="4641850"/>
          <p14:tracePt t="81468" x="6153150" y="4651375"/>
          <p14:tracePt t="81876" x="6162675" y="4651375"/>
          <p14:tracePt t="81886" x="6172200" y="4651375"/>
          <p14:tracePt t="81891" x="6189663" y="4651375"/>
          <p14:tracePt t="81899" x="6208713" y="4632325"/>
          <p14:tracePt t="81907" x="6218238" y="4614863"/>
          <p14:tracePt t="81915" x="6226175" y="4595813"/>
          <p14:tracePt t="81923" x="6235700" y="4578350"/>
          <p14:tracePt t="81931" x="6245225" y="4568825"/>
          <p14:tracePt t="81939" x="6254750" y="4568825"/>
          <p14:tracePt t="81955" x="6262688" y="4559300"/>
          <p14:tracePt t="81964" x="6272213" y="4551363"/>
          <p14:tracePt t="81981" x="6281738" y="4532313"/>
          <p14:tracePt t="81995" x="6291263" y="4514850"/>
          <p14:tracePt t="82003" x="6299200" y="4505325"/>
          <p14:tracePt t="82011" x="6308725" y="4486275"/>
          <p14:tracePt t="82022" x="6318250" y="4478338"/>
          <p14:tracePt t="82030" x="6335713" y="4449763"/>
          <p14:tracePt t="82040" x="6345238" y="4432300"/>
          <p14:tracePt t="82053" x="6354763" y="4422775"/>
          <p14:tracePt t="82060" x="6354763" y="4413250"/>
          <p14:tracePt t="82069" x="6362700" y="4405313"/>
          <p14:tracePt t="82076" x="6372225" y="4395788"/>
          <p14:tracePt t="82187" x="6372225" y="4413250"/>
          <p14:tracePt t="82195" x="6362700" y="4422775"/>
          <p14:tracePt t="82203" x="6354763" y="4449763"/>
          <p14:tracePt t="82211" x="6335713" y="4468813"/>
          <p14:tracePt t="82219" x="6326188" y="4478338"/>
          <p14:tracePt t="82227" x="6326188" y="4486275"/>
          <p14:tracePt t="82235" x="6318250" y="4495800"/>
          <p14:tracePt t="82243" x="6318250" y="4505325"/>
          <p14:tracePt t="82259" x="6318250" y="4514850"/>
          <p14:tracePt t="82267" x="6308725" y="4541838"/>
          <p14:tracePt t="82284" x="6291263" y="4568825"/>
          <p14:tracePt t="82294" x="6291263" y="4578350"/>
          <p14:tracePt t="82299" x="6291263" y="4595813"/>
          <p14:tracePt t="82308" x="6291263" y="4624388"/>
          <p14:tracePt t="82315" x="6281738" y="4641850"/>
          <p14:tracePt t="82323" x="6281738" y="4651375"/>
          <p14:tracePt t="82331" x="6281738" y="4678363"/>
          <p14:tracePt t="82339" x="6281738" y="4697413"/>
          <p14:tracePt t="82347" x="6281738" y="4724400"/>
          <p14:tracePt t="82355" x="6281738" y="4741863"/>
          <p14:tracePt t="82363" x="6281738" y="4768850"/>
          <p14:tracePt t="82371" x="6281738" y="4797425"/>
          <p14:tracePt t="82379" x="6281738" y="4833938"/>
          <p14:tracePt t="82387" x="6281738" y="4860925"/>
          <p14:tracePt t="82395" x="6281738" y="4878388"/>
          <p14:tracePt t="82403" x="6281738" y="4906963"/>
          <p14:tracePt t="82411" x="6281738" y="4933950"/>
          <p14:tracePt t="82419" x="6291263" y="4951413"/>
          <p14:tracePt t="82427" x="6291263" y="4979988"/>
          <p14:tracePt t="82436" x="6299200" y="5024438"/>
          <p14:tracePt t="82443" x="6299200" y="5033963"/>
          <p14:tracePt t="82452" x="6299200" y="5060950"/>
          <p14:tracePt t="82459" x="6299200" y="5080000"/>
          <p14:tracePt t="82467" x="6299200" y="5097463"/>
          <p14:tracePt t="82483" x="6299200" y="5106988"/>
          <p14:tracePt t="82491" x="6299200" y="5116513"/>
          <p14:tracePt t="82507" x="6299200" y="5143500"/>
          <p14:tracePt t="82524" x="6299200" y="5153025"/>
          <p14:tracePt t="82539" x="6299200" y="5160963"/>
          <p14:tracePt t="82548" x="6299200" y="5180013"/>
          <p14:tracePt t="82678" x="6345238" y="5116513"/>
          <p14:tracePt t="82688" x="6354763" y="5089525"/>
          <p14:tracePt t="82693" x="6399213" y="5043488"/>
          <p14:tracePt t="82702" x="6427788" y="5006975"/>
          <p14:tracePt t="82708" x="6464300" y="4951413"/>
          <p14:tracePt t="82716" x="6481763" y="4914900"/>
          <p14:tracePt t="82723" x="6500813" y="4897438"/>
          <p14:tracePt t="82732" x="6518275" y="4878388"/>
          <p14:tracePt t="82739" x="6527800" y="4860925"/>
          <p14:tracePt t="82747" x="6545263" y="4841875"/>
          <p14:tracePt t="82755" x="6564313" y="4824413"/>
          <p14:tracePt t="82763" x="6573838" y="4805363"/>
          <p14:tracePt t="82771" x="6600825" y="4787900"/>
          <p14:tracePt t="82779" x="6610350" y="4768850"/>
          <p14:tracePt t="82787" x="6618288" y="4724400"/>
          <p14:tracePt t="82795" x="6627813" y="4705350"/>
          <p14:tracePt t="82803" x="6645275" y="4687888"/>
          <p14:tracePt t="82811" x="6654800" y="4668838"/>
          <p14:tracePt t="82819" x="6654800" y="4660900"/>
          <p14:tracePt t="82827" x="6654800" y="4641850"/>
          <p14:tracePt t="82835" x="6654800" y="4632325"/>
          <p14:tracePt t="82843" x="6664325" y="4624388"/>
          <p14:tracePt t="82892" x="6664325" y="4605338"/>
          <p14:tracePt t="83037" x="6645275" y="4624388"/>
          <p14:tracePt t="83047" x="6627813" y="4641850"/>
          <p14:tracePt t="83055" x="6591300" y="4687888"/>
          <p14:tracePt t="83061" x="6581775" y="4687888"/>
          <p14:tracePt t="83069" x="6564313" y="4741863"/>
          <p14:tracePt t="83076" x="6545263" y="4787900"/>
          <p14:tracePt t="83084" x="6518275" y="4833938"/>
          <p14:tracePt t="83092" x="6481763" y="4914900"/>
          <p14:tracePt t="83100" x="6464300" y="4970463"/>
          <p14:tracePt t="83108" x="6427788" y="5033963"/>
          <p14:tracePt t="83115" x="6399213" y="5116513"/>
          <p14:tracePt t="83123" x="6362700" y="5180013"/>
          <p14:tracePt t="83131" x="6335713" y="5243513"/>
          <p14:tracePt t="83139" x="6326188" y="5280025"/>
          <p14:tracePt t="83147" x="6291263" y="5343525"/>
          <p14:tracePt t="83155" x="6281738" y="5353050"/>
          <p14:tracePt t="83171" x="6281738" y="5362575"/>
          <p14:tracePt t="83565" x="6281738" y="5380038"/>
          <p14:tracePt t="83573" x="6299200" y="5389563"/>
          <p14:tracePt t="83581" x="6362700" y="5399088"/>
          <p14:tracePt t="83592" x="6418263" y="5399088"/>
          <p14:tracePt t="83596" x="6491288" y="5416550"/>
          <p14:tracePt t="83606" x="6591300" y="5426075"/>
          <p14:tracePt t="83611" x="6664325" y="5426075"/>
          <p14:tracePt t="83620" x="6737350" y="5426075"/>
          <p14:tracePt t="83627" x="6791325" y="5426075"/>
          <p14:tracePt t="83637" x="6846888" y="5426075"/>
          <p14:tracePt t="83643" x="6900863" y="5426075"/>
          <p14:tracePt t="83652" x="6946900" y="5426075"/>
          <p14:tracePt t="83659" x="6983413" y="5426075"/>
          <p14:tracePt t="83671" x="7019925" y="5426075"/>
          <p14:tracePt t="83675" x="7056438" y="5408613"/>
          <p14:tracePt t="83683" x="7065963" y="5399088"/>
          <p14:tracePt t="83691" x="7083425" y="5389563"/>
          <p14:tracePt t="83700" x="7102475" y="5380038"/>
          <p14:tracePt t="83707" x="7110413" y="5372100"/>
          <p14:tracePt t="83723" x="7110413" y="5362575"/>
          <p14:tracePt t="83731" x="7119938" y="5353050"/>
          <p14:tracePt t="83763" x="7138988" y="5326063"/>
          <p14:tracePt t="83779" x="7138988" y="5299075"/>
          <p14:tracePt t="83787" x="7138988" y="5262563"/>
          <p14:tracePt t="83795" x="7138988" y="5226050"/>
          <p14:tracePt t="83803" x="7138988" y="5170488"/>
          <p14:tracePt t="83811" x="7138988" y="5143500"/>
          <p14:tracePt t="83820" x="7138988" y="5089525"/>
          <p14:tracePt t="83827" x="7138988" y="5053013"/>
          <p14:tracePt t="83836" x="7138988" y="5006975"/>
          <p14:tracePt t="83843" x="7129463" y="4960938"/>
          <p14:tracePt t="83854" x="7083425" y="4897438"/>
          <p14:tracePt t="83859" x="7065963" y="4878388"/>
          <p14:tracePt t="83869" x="7029450" y="4824413"/>
          <p14:tracePt t="83888" x="7000875" y="4787900"/>
          <p14:tracePt t="83891" x="6983413" y="4768850"/>
          <p14:tracePt t="83899" x="6964363" y="4741863"/>
          <p14:tracePt t="83907" x="6956425" y="4724400"/>
          <p14:tracePt t="83915" x="6946900" y="4714875"/>
          <p14:tracePt t="83931" x="6929438" y="4714875"/>
          <p14:tracePt t="83939" x="6919913" y="4705350"/>
          <p14:tracePt t="83947" x="6910388" y="4697413"/>
          <p14:tracePt t="83955" x="6900863" y="4678363"/>
          <p14:tracePt t="83971" x="6883400" y="4668838"/>
          <p14:tracePt t="83981" x="6864350" y="4651375"/>
          <p14:tracePt t="83987" x="6846888" y="4632325"/>
          <p14:tracePt t="83997" x="6837363" y="4624388"/>
          <p14:tracePt t="84004" x="6827838" y="4605338"/>
          <p14:tracePt t="84013" x="6800850" y="4568825"/>
          <p14:tracePt t="84021" x="6791325" y="4568825"/>
          <p14:tracePt t="84027" x="6783388" y="4559300"/>
          <p14:tracePt t="84059" x="6773863" y="4551363"/>
          <p14:tracePt t="84109" x="6754813" y="4551363"/>
          <p14:tracePt t="84117" x="6746875" y="4551363"/>
          <p14:tracePt t="84125" x="6718300" y="4551363"/>
          <p14:tracePt t="84133" x="6700838" y="4551363"/>
          <p14:tracePt t="84140" x="6673850" y="4559300"/>
          <p14:tracePt t="84148" x="6664325" y="4559300"/>
          <p14:tracePt t="84155" x="6654800" y="4568825"/>
          <p14:tracePt t="84164" x="6637338" y="4568825"/>
          <p14:tracePt t="84171" x="6618288" y="4578350"/>
          <p14:tracePt t="84405" x="6627813" y="4578350"/>
          <p14:tracePt t="84413" x="6637338" y="4578350"/>
          <p14:tracePt t="84423" x="6645275" y="4578350"/>
          <p14:tracePt t="84428" x="6664325" y="4595813"/>
          <p14:tracePt t="84436" x="6673850" y="4614863"/>
          <p14:tracePt t="84443" x="6673850" y="4641850"/>
          <p14:tracePt t="84453" x="6673850" y="4660900"/>
          <p14:tracePt t="84459" x="6673850" y="4687888"/>
          <p14:tracePt t="84469" x="6673850" y="4697413"/>
          <p14:tracePt t="84476" x="6673850" y="4705350"/>
          <p14:tracePt t="84483" x="6673850" y="4732338"/>
          <p14:tracePt t="84491" x="6673850" y="4751388"/>
          <p14:tracePt t="84499" x="6673850" y="4760913"/>
          <p14:tracePt t="84515" x="6673850" y="4768850"/>
          <p14:tracePt t="84805" x="6664325" y="4778375"/>
          <p14:tracePt t="84829" x="6654800" y="4778375"/>
          <p14:tracePt t="84837" x="6645275" y="4778375"/>
          <p14:tracePt t="84846" x="6637338" y="4778375"/>
          <p14:tracePt t="84853" x="6627813" y="4778375"/>
          <p14:tracePt t="84875" x="6618288" y="4787900"/>
          <p14:tracePt t="84973" x="6618288" y="4805363"/>
          <p14:tracePt t="84989" x="6610350" y="4814888"/>
          <p14:tracePt t="85004" x="6610350" y="4824413"/>
          <p14:tracePt t="85079" x="6610350" y="4833938"/>
          <p14:tracePt t="85093" x="6600825" y="4833938"/>
          <p14:tracePt t="85101" x="6591300" y="4833938"/>
          <p14:tracePt t="85108" x="6581775" y="4841875"/>
          <p14:tracePt t="85115" x="6573838" y="4851400"/>
          <p14:tracePt t="85123" x="6573838" y="4860925"/>
          <p14:tracePt t="85423" x="6591300" y="4870450"/>
          <p14:tracePt t="85431" x="6645275" y="4878388"/>
          <p14:tracePt t="85439" x="6700838" y="4906963"/>
          <p14:tracePt t="85445" x="6783388" y="4933950"/>
          <p14:tracePt t="85456" x="6827838" y="4933950"/>
          <p14:tracePt t="85460" x="6883400" y="4970463"/>
          <p14:tracePt t="85470" x="6892925" y="4970463"/>
          <p14:tracePt t="85693" x="6910388" y="4979988"/>
          <p14:tracePt t="85701" x="6919913" y="4979988"/>
          <p14:tracePt t="85740" x="6929438" y="4979988"/>
          <p14:tracePt t="85748" x="6937375" y="4979988"/>
          <p14:tracePt t="85756" x="6956425" y="4979988"/>
          <p14:tracePt t="85764" x="6973888" y="4979988"/>
          <p14:tracePt t="85772" x="7019925" y="4979988"/>
          <p14:tracePt t="85781" x="7056438" y="4960938"/>
          <p14:tracePt t="85787" x="7138988" y="4933950"/>
          <p14:tracePt t="85795" x="7183438" y="4914900"/>
          <p14:tracePt t="85803" x="7248525" y="4878388"/>
          <p14:tracePt t="85811" x="7312025" y="4841875"/>
          <p14:tracePt t="85820" x="7339013" y="4814888"/>
          <p14:tracePt t="85827" x="7402513" y="4768850"/>
          <p14:tracePt t="85836" x="7466013" y="4714875"/>
          <p14:tracePt t="85843" x="7502525" y="4697413"/>
          <p14:tracePt t="85852" x="7539038" y="4660900"/>
          <p14:tracePt t="85859" x="7567613" y="4641850"/>
          <p14:tracePt t="85868" x="7567613" y="4632325"/>
          <p14:tracePt t="85875" x="7585075" y="4605338"/>
          <p14:tracePt t="85888" x="7621588" y="4578350"/>
          <p14:tracePt t="85891" x="7631113" y="4568825"/>
          <p14:tracePt t="85899" x="7648575" y="4551363"/>
          <p14:tracePt t="85907" x="7667625" y="4532313"/>
          <p14:tracePt t="85916" x="7712075" y="4495800"/>
          <p14:tracePt t="85923" x="7731125" y="4478338"/>
          <p14:tracePt t="85932" x="7748588" y="4459288"/>
          <p14:tracePt t="85939" x="7777163" y="4432300"/>
          <p14:tracePt t="85947" x="7785100" y="4422775"/>
          <p14:tracePt t="85955" x="7794625" y="4413250"/>
          <p14:tracePt t="85963" x="7813675" y="4405313"/>
          <p14:tracePt t="86264" x="7867650" y="4376738"/>
          <p14:tracePt t="86271" x="7904163" y="4376738"/>
          <p14:tracePt t="86280" x="7958138" y="4368800"/>
          <p14:tracePt t="86284" x="7986713" y="4359275"/>
          <p14:tracePt t="86292" x="8031163" y="4359275"/>
          <p14:tracePt t="86299" x="8086725" y="4349750"/>
          <p14:tracePt t="86307" x="8123238" y="4349750"/>
          <p14:tracePt t="86315" x="8169275" y="4313238"/>
          <p14:tracePt t="86323" x="8177213" y="4313238"/>
          <p14:tracePt t="86331" x="8204200" y="4313238"/>
          <p14:tracePt t="86339" x="8213725" y="4303713"/>
          <p14:tracePt t="86347" x="8223250" y="4303713"/>
          <p14:tracePt t="86358" x="8223250" y="4295775"/>
          <p14:tracePt t="86795" x="8223250" y="4286250"/>
          <p14:tracePt t="86867" x="8232775" y="4276725"/>
          <p14:tracePt t="87395" x="8232775" y="4286250"/>
          <p14:tracePt t="87435" x="8232775" y="4303713"/>
          <p14:tracePt t="87444" x="8232775" y="4313238"/>
          <p14:tracePt t="87460" x="8223250" y="4322763"/>
          <p14:tracePt t="87499" x="8213725" y="4332288"/>
          <p14:tracePt t="87515" x="8196263" y="4340225"/>
          <p14:tracePt t="87539" x="8196263" y="4349750"/>
          <p14:tracePt t="87797" x="8186738" y="4368800"/>
          <p14:tracePt t="87805" x="8177213" y="4376738"/>
          <p14:tracePt t="87813" x="8169275" y="4395788"/>
          <p14:tracePt t="87820" x="8169275" y="4413250"/>
          <p14:tracePt t="87827" x="8169275" y="4441825"/>
          <p14:tracePt t="87836" x="8159750" y="4459288"/>
          <p14:tracePt t="87843" x="8159750" y="4478338"/>
          <p14:tracePt t="87852" x="8159750" y="4486275"/>
          <p14:tracePt t="87859" x="8159750" y="4495800"/>
          <p14:tracePt t="87923" x="8159750" y="4505325"/>
          <p14:tracePt t="87933" x="8169275" y="4505325"/>
          <p14:tracePt t="87947" x="8177213" y="4505325"/>
          <p14:tracePt t="88061" x="8169275" y="4505325"/>
          <p14:tracePt t="88069" x="8150225" y="4514850"/>
          <p14:tracePt t="88076" x="8140700" y="4514850"/>
          <p14:tracePt t="88084" x="8123238" y="4522788"/>
          <p14:tracePt t="88123" x="8123238" y="4532313"/>
          <p14:tracePt t="88867" x="8150225" y="4514850"/>
          <p14:tracePt t="88885" x="8177213" y="4495800"/>
          <p14:tracePt t="88893" x="8186738" y="4486275"/>
          <p14:tracePt t="88904" x="8186738" y="4459288"/>
          <p14:tracePt t="88910" x="8196263" y="4449763"/>
          <p14:tracePt t="88916" x="8213725" y="4432300"/>
          <p14:tracePt t="89235" x="8223250" y="4422775"/>
          <p14:tracePt t="89565" x="8223250" y="4413250"/>
          <p14:tracePt t="91268" x="8223250" y="4405313"/>
          <p14:tracePt t="91275" x="8213725" y="4405313"/>
          <p14:tracePt t="91284" x="8196263" y="4405313"/>
          <p14:tracePt t="91292" x="8177213" y="4405313"/>
          <p14:tracePt t="91299" x="8169275" y="4413250"/>
          <p14:tracePt t="91339" x="8159750" y="4422775"/>
          <p14:tracePt t="92140" x="8159750" y="4432300"/>
          <p14:tracePt t="92147" x="8159750" y="4441825"/>
          <p14:tracePt t="92173" x="8159750" y="4449763"/>
          <p14:tracePt t="92196" x="8159750" y="4459288"/>
          <p14:tracePt t="92204" x="8159750" y="4478338"/>
          <p14:tracePt t="92435" x="8150225" y="4495800"/>
          <p14:tracePt t="92443" x="8140700" y="4495800"/>
          <p14:tracePt t="92469" x="8123238" y="4505325"/>
          <p14:tracePt t="94395" x="8123238" y="4522788"/>
          <p14:tracePt t="94411" x="8123238" y="4532313"/>
          <p14:tracePt t="94654" x="8132763" y="4532313"/>
          <p14:tracePt t="94673" x="8132763" y="4551363"/>
          <p14:tracePt t="94678" x="8132763" y="4568825"/>
          <p14:tracePt t="94686" x="8123238" y="4578350"/>
          <p14:tracePt t="94853" x="8123238" y="4568825"/>
          <p14:tracePt t="94867" x="8123238" y="4559300"/>
          <p14:tracePt t="94886" x="8123238" y="4551363"/>
          <p14:tracePt t="96269" x="8104188" y="4568825"/>
          <p14:tracePt t="96280" x="8096250" y="4578350"/>
          <p14:tracePt t="96299" x="8086725" y="4578350"/>
          <p14:tracePt t="96307" x="8077200" y="4587875"/>
          <p14:tracePt t="96670" x="8059738" y="4587875"/>
          <p14:tracePt t="96939" x="8059738" y="4595813"/>
          <p14:tracePt t="96964" x="8059738" y="4605338"/>
          <p14:tracePt t="96972" x="8050213" y="4605338"/>
          <p14:tracePt t="96987" x="8040688" y="4614863"/>
          <p14:tracePt t="97285" x="8031163" y="4624388"/>
          <p14:tracePt t="97301" x="8013700" y="4632325"/>
          <p14:tracePt t="97310" x="8004175" y="4632325"/>
          <p14:tracePt t="97317" x="7994650" y="4641850"/>
          <p14:tracePt t="97325" x="7994650" y="4651375"/>
          <p14:tracePt t="97333" x="7977188" y="4660900"/>
          <p14:tracePt t="97702" x="7967663" y="4660900"/>
          <p14:tracePt t="97859" x="7958138" y="4660900"/>
          <p14:tracePt t="97972" x="7940675" y="4660900"/>
          <p14:tracePt t="97988" x="7931150" y="4660900"/>
          <p14:tracePt t="98020" x="7921625" y="4660900"/>
          <p14:tracePt t="98028" x="7904163" y="4660900"/>
          <p14:tracePt t="98036" x="7894638" y="4660900"/>
          <p14:tracePt t="98046" x="7885113" y="4660900"/>
          <p14:tracePt t="98175" x="7877175" y="4651375"/>
          <p14:tracePt t="98216" x="7858125" y="4651375"/>
          <p14:tracePt t="98235" x="7821613" y="4651375"/>
          <p14:tracePt t="98243" x="7813675" y="4651375"/>
          <p14:tracePt t="98252" x="7804150" y="4651375"/>
          <p14:tracePt t="98259" x="7794625" y="4651375"/>
          <p14:tracePt t="98268" x="7785100" y="4660900"/>
          <p14:tracePt t="98725" x="7767638" y="4660900"/>
          <p14:tracePt t="98741" x="7748588" y="4660900"/>
          <p14:tracePt t="98748" x="7740650" y="4651375"/>
          <p14:tracePt t="98756" x="7731125" y="4641850"/>
          <p14:tracePt t="98764" x="7731125" y="4632325"/>
          <p14:tracePt t="98772" x="7731125" y="4624388"/>
          <p14:tracePt t="98891" x="7721600" y="4614863"/>
          <p14:tracePt t="99363" x="7712075" y="4614863"/>
          <p14:tracePt t="99371" x="7712075" y="4605338"/>
          <p14:tracePt t="99379" x="7721600" y="4605338"/>
          <p14:tracePt t="99387" x="7740650" y="4595813"/>
          <p14:tracePt t="99403" x="7758113" y="4578350"/>
          <p14:tracePt t="99411" x="7777163" y="4578350"/>
          <p14:tracePt t="99419" x="7785100" y="4568825"/>
          <p14:tracePt t="99428" x="7804150" y="4559300"/>
          <p14:tracePt t="99436" x="7821613" y="4551363"/>
          <p14:tracePt t="99443" x="7850188" y="4532313"/>
          <p14:tracePt t="99451" x="7867650" y="4522788"/>
          <p14:tracePt t="99459" x="7894638" y="4514850"/>
          <p14:tracePt t="99467" x="7904163" y="4505325"/>
          <p14:tracePt t="99475" x="7931150" y="4486275"/>
          <p14:tracePt t="99484" x="7940675" y="4486275"/>
          <p14:tracePt t="99491" x="7958138" y="4478338"/>
          <p14:tracePt t="99637" x="7950200" y="4478338"/>
          <p14:tracePt t="99645" x="7940675" y="4478338"/>
          <p14:tracePt t="99662" x="7931150" y="4478338"/>
          <p14:tracePt t="99672" x="7921625" y="4478338"/>
          <p14:tracePt t="99699" x="7913688" y="4486275"/>
          <p14:tracePt t="99731" x="7904163" y="4486275"/>
          <p14:tracePt t="99773" x="7894638" y="4495800"/>
          <p14:tracePt t="99797" x="7885113" y="4495800"/>
          <p14:tracePt t="99805" x="7867650" y="4514850"/>
          <p14:tracePt t="99821" x="7858125" y="4522788"/>
          <p14:tracePt t="99829" x="7840663" y="4532313"/>
          <p14:tracePt t="99844" x="7831138" y="4541838"/>
          <p14:tracePt t="99851" x="7821613" y="4541838"/>
          <p14:tracePt t="99859" x="7794625" y="4551363"/>
          <p14:tracePt t="99867" x="7794625" y="4559300"/>
          <p14:tracePt t="99886" x="7785100" y="4568825"/>
          <p14:tracePt t="99891" x="7777163" y="4578350"/>
          <p14:tracePt t="99907" x="7758113" y="4595813"/>
          <p14:tracePt t="99939" x="7748588" y="4605338"/>
          <p14:tracePt t="100367" x="7740650" y="4624388"/>
          <p14:tracePt t="100373" x="7740650" y="4632325"/>
          <p14:tracePt t="100387" x="7740650" y="4641850"/>
          <p14:tracePt t="100396" x="7731125" y="4660900"/>
          <p14:tracePt t="100412" x="7731125" y="4668838"/>
          <p14:tracePt t="100435" x="7731125" y="4678363"/>
          <p14:tracePt t="100460" x="7731125" y="4687888"/>
          <p14:tracePt t="100484" x="7731125" y="4697413"/>
          <p14:tracePt t="100491" x="7731125" y="4705350"/>
          <p14:tracePt t="100500" x="7731125" y="4714875"/>
          <p14:tracePt t="100508" x="7731125" y="4724400"/>
          <p14:tracePt t="100516" x="7748588" y="4741863"/>
          <p14:tracePt t="100524" x="7748588" y="4751388"/>
          <p14:tracePt t="100532" x="7748588" y="4760913"/>
          <p14:tracePt t="100540" x="7758113" y="4778375"/>
          <p14:tracePt t="100724" x="7767638" y="4787900"/>
          <p14:tracePt t="100732" x="7777163" y="4768850"/>
          <p14:tracePt t="100739" x="7785100" y="4760913"/>
          <p14:tracePt t="100747" x="7785100" y="4751388"/>
          <p14:tracePt t="100755" x="7804150" y="4724400"/>
          <p14:tracePt t="100763" x="7813675" y="4705350"/>
          <p14:tracePt t="100771" x="7850188" y="4668838"/>
          <p14:tracePt t="100779" x="7858125" y="4651375"/>
          <p14:tracePt t="100787" x="7867650" y="4624388"/>
          <p14:tracePt t="100796" x="7885113" y="4605338"/>
          <p14:tracePt t="100803" x="7894638" y="4595813"/>
          <p14:tracePt t="100811" x="7904163" y="4587875"/>
          <p14:tracePt t="100822" x="7913688" y="4578350"/>
          <p14:tracePt t="101234" x="7913688" y="4587875"/>
          <p14:tracePt t="101246" x="7894638" y="4595813"/>
          <p14:tracePt t="101535" x="7885113" y="4614863"/>
          <p14:tracePt t="101542" x="7877175" y="4624388"/>
          <p14:tracePt t="101561" x="7867650" y="4632325"/>
          <p14:tracePt t="101566" x="7850188" y="4651375"/>
          <p14:tracePt t="101572" x="7840663" y="4660900"/>
          <p14:tracePt t="101580" x="7831138" y="4668838"/>
          <p14:tracePt t="101604" x="7831138" y="4678363"/>
          <p14:tracePt t="101620" x="7821613" y="4678363"/>
          <p14:tracePt t="102109" x="7821613" y="4668838"/>
          <p14:tracePt t="102749" x="7821613" y="4651375"/>
          <p14:tracePt t="102781" x="7821613" y="4632325"/>
          <p14:tracePt t="103510" x="7813675" y="4632325"/>
          <p14:tracePt t="103526" x="7804150" y="4641850"/>
          <p14:tracePt t="103549" x="7785100" y="4660900"/>
          <p14:tracePt t="103597" x="7767638" y="4660900"/>
          <p14:tracePt t="103625" x="7758113" y="4660900"/>
          <p14:tracePt t="103702" x="7748588" y="4651375"/>
          <p14:tracePt t="104205" x="7731125" y="4651375"/>
          <p14:tracePt t="104234" x="7712075" y="4660900"/>
          <p14:tracePt t="104252" x="7704138" y="4668838"/>
          <p14:tracePt t="104377" x="7694613" y="4678363"/>
          <p14:tracePt t="104445" x="7694613" y="4687888"/>
          <p14:tracePt t="106217" x="7704138" y="4668838"/>
          <p14:tracePt t="106224" x="7721600" y="4651375"/>
          <p14:tracePt t="106236" x="7813675" y="4605338"/>
          <p14:tracePt t="106245" x="7858125" y="4587875"/>
          <p14:tracePt t="106251" x="7885113" y="4559300"/>
          <p14:tracePt t="106259" x="7950200" y="4541838"/>
          <p14:tracePt t="106268" x="8004175" y="4514850"/>
          <p14:tracePt t="106275" x="8067675" y="4486275"/>
          <p14:tracePt t="106283" x="8150225" y="4459288"/>
          <p14:tracePt t="106291" x="8196263" y="4413250"/>
          <p14:tracePt t="106300" x="8259763" y="4405313"/>
          <p14:tracePt t="106307" x="8332788" y="4376738"/>
          <p14:tracePt t="106316" x="8451850" y="4359275"/>
          <p14:tracePt t="106324" x="8523288" y="4359275"/>
          <p14:tracePt t="106331" x="8632825" y="4349750"/>
          <p14:tracePt t="106339" x="8724900" y="4332288"/>
          <p14:tracePt t="106347" x="8842375" y="4303713"/>
          <p14:tracePt t="106356" x="8951913" y="4295775"/>
          <p14:tracePt t="106363" x="9080500" y="4276725"/>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例題</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a:t>mult.asm</a:t>
            </a:r>
            <a:r>
              <a:rPr kumimoji="1" lang="ja-JP" altLang="en-US" dirty="0"/>
              <a:t>をシミュレーションし、</a:t>
            </a:r>
            <a:r>
              <a:rPr kumimoji="1" lang="en-US" altLang="ja-JP" dirty="0" err="1"/>
              <a:t>gtkwave</a:t>
            </a:r>
            <a:r>
              <a:rPr kumimoji="1" lang="ja-JP" altLang="en-US"/>
              <a:t>を用いて各信号の動きを確認しよう。</a:t>
            </a:r>
            <a:endParaRPr kumimoji="1" lang="ja-JP" altLang="en-US" dirty="0"/>
          </a:p>
        </p:txBody>
      </p:sp>
      <p:pic>
        <p:nvPicPr>
          <p:cNvPr id="4" name="オーディオ 3">
            <a:hlinkClick r:id="" action="ppaction://media"/>
            <a:extLst>
              <a:ext uri="{FF2B5EF4-FFF2-40B4-BE49-F238E27FC236}">
                <a16:creationId xmlns:a16="http://schemas.microsoft.com/office/drawing/2014/main" id="{6B987684-D52A-4DD0-88BB-F6BAC93974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6126244"/>
      </p:ext>
    </p:extLst>
  </p:cSld>
  <p:clrMapOvr>
    <a:masterClrMapping/>
  </p:clrMapOvr>
  <mc:AlternateContent xmlns:mc="http://schemas.openxmlformats.org/markup-compatibility/2006">
    <mc:Choice xmlns:p14="http://schemas.microsoft.com/office/powerpoint/2010/main" Requires="p14">
      <p:transition spd="slow" p14:dur="2000" advTm="17564"/>
    </mc:Choice>
    <mc:Fallback>
      <p:transition spd="slow" advTm="17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294" x="8934450" y="3090863"/>
          <p14:tracePt t="2302" x="8842375" y="3073400"/>
          <p14:tracePt t="2309" x="8778875" y="3046413"/>
          <p14:tracePt t="2319" x="8705850" y="3036888"/>
          <p14:tracePt t="2325" x="8624888" y="3009900"/>
          <p14:tracePt t="2333" x="8559800" y="2982913"/>
          <p14:tracePt t="2341" x="8488363" y="2973388"/>
          <p14:tracePt t="2350" x="8386763" y="2946400"/>
          <p14:tracePt t="2357" x="8305800" y="2909888"/>
          <p14:tracePt t="2365" x="8232775" y="2890838"/>
          <p14:tracePt t="2374" x="8123238" y="2881313"/>
          <p14:tracePt t="2382" x="8040688" y="2836863"/>
          <p14:tracePt t="2392" x="7958138" y="2827338"/>
          <p14:tracePt t="2400" x="7867650" y="2808288"/>
          <p14:tracePt t="2411" x="7794625" y="2808288"/>
          <p14:tracePt t="2416" x="7731125" y="2790825"/>
          <p14:tracePt t="2424" x="7675563" y="2790825"/>
          <p14:tracePt t="2430" x="7648575" y="2781300"/>
          <p14:tracePt t="2438" x="7621588" y="2781300"/>
          <p14:tracePt t="2447" x="7602538" y="2781300"/>
          <p14:tracePt t="2454" x="7585075" y="2771775"/>
          <p14:tracePt t="2470" x="7575550" y="2771775"/>
          <p14:tracePt t="2511" x="7567613" y="2771775"/>
          <p14:tracePt t="2636" x="7531100" y="2771775"/>
          <p14:tracePt t="2641" x="7512050" y="2771775"/>
          <p14:tracePt t="2650" x="7485063" y="2771775"/>
          <p14:tracePt t="2655" x="7439025" y="2754313"/>
          <p14:tracePt t="2662" x="7412038" y="2735263"/>
          <p14:tracePt t="2670" x="7366000" y="2735263"/>
          <p14:tracePt t="2678" x="7312025" y="2727325"/>
          <p14:tracePt t="2687" x="7229475" y="2698750"/>
          <p14:tracePt t="2693" x="7156450" y="2671763"/>
          <p14:tracePt t="2703" x="7073900" y="2662238"/>
          <p14:tracePt t="2709" x="7000875" y="2635250"/>
          <p14:tracePt t="2719" x="6956425" y="2608263"/>
          <p14:tracePt t="2725" x="6892925" y="2598738"/>
          <p14:tracePt t="2733" x="6864350" y="2598738"/>
          <p14:tracePt t="2741" x="6837363" y="2589213"/>
          <p14:tracePt t="2749" x="6827838" y="2589213"/>
          <p14:tracePt t="2757" x="6800850" y="2581275"/>
          <p14:tracePt t="2766" x="6791325" y="2581275"/>
          <p14:tracePt t="2773" x="6783388" y="2581275"/>
          <p14:tracePt t="2782" x="6773863" y="2581275"/>
          <p14:tracePt t="2790" x="6764338" y="2581275"/>
          <p14:tracePt t="2798" x="6754813" y="2581275"/>
          <p14:tracePt t="2806" x="6746875" y="2581275"/>
          <p14:tracePt t="2814" x="6737350" y="2581275"/>
          <p14:tracePt t="2822" x="6718300" y="2581275"/>
          <p14:tracePt t="2831" x="6700838" y="2581275"/>
          <p14:tracePt t="2847" x="6673850" y="2581275"/>
          <p14:tracePt t="2854" x="6654800" y="2581275"/>
          <p14:tracePt t="2862" x="6610350" y="2581275"/>
          <p14:tracePt t="2871" x="6581775" y="2581275"/>
          <p14:tracePt t="2894" x="6564313" y="2581275"/>
          <p14:tracePt t="2900" x="6554788" y="2581275"/>
          <p14:tracePt t="2904" x="6545263" y="2581275"/>
          <p14:tracePt t="2910" x="6537325" y="2581275"/>
          <p14:tracePt t="3079" x="6527800" y="2581275"/>
          <p14:tracePt t="3094" x="6518275" y="2581275"/>
          <p14:tracePt t="3200" x="6491288" y="2581275"/>
          <p14:tracePt t="3234" x="6481763" y="2581275"/>
          <p14:tracePt t="3241" x="6464300" y="2598738"/>
          <p14:tracePt t="3288" x="6454775" y="2608263"/>
          <p14:tracePt t="3296" x="6445250" y="2608263"/>
          <p14:tracePt t="3312" x="6435725" y="2617788"/>
          <p14:tracePt t="3338" x="6418263" y="2617788"/>
          <p14:tracePt t="3342" x="6408738" y="2617788"/>
          <p14:tracePt t="3350" x="6399213" y="2617788"/>
          <p14:tracePt t="3397" x="6381750" y="2617788"/>
          <p14:tracePt t="3496" x="6362700" y="2625725"/>
          <p14:tracePt t="3505" x="6354763" y="2635250"/>
          <p14:tracePt t="3539" x="6335713" y="2635250"/>
          <p14:tracePt t="5416" x="6326188" y="2644775"/>
          <p14:tracePt t="5478" x="6318250" y="2654300"/>
          <p14:tracePt t="6904" x="6318250" y="2644775"/>
          <p14:tracePt t="6928" x="6318250" y="2635250"/>
          <p14:tracePt t="6998" x="6326188" y="2625725"/>
          <p14:tracePt t="7006" x="6326188" y="2617788"/>
          <p14:tracePt t="7013" x="6326188" y="2598738"/>
          <p14:tracePt t="7021" x="6326188" y="2589213"/>
          <p14:tracePt t="7029" x="6335713" y="2581275"/>
          <p14:tracePt t="7038" x="6335713" y="2571750"/>
          <p14:tracePt t="7045" x="6345238" y="2554288"/>
          <p14:tracePt t="7078" x="6345238" y="2544763"/>
          <p14:tracePt t="7213" x="6354763" y="2544763"/>
          <p14:tracePt t="7241" x="6362700" y="2535238"/>
          <p14:tracePt t="7273" x="6372225" y="2525713"/>
          <p14:tracePt t="7287" x="6372225" y="2517775"/>
          <p14:tracePt t="7295" x="6372225" y="2508250"/>
          <p14:tracePt t="7306" x="6381750" y="2481263"/>
          <p14:tracePt t="7310" x="6391275" y="2471738"/>
          <p14:tracePt t="7320" x="6408738" y="2452688"/>
          <p14:tracePt t="7326" x="6427788" y="2435225"/>
          <p14:tracePt t="7335" x="6454775" y="2408238"/>
          <p14:tracePt t="7341" x="6472238" y="2379663"/>
          <p14:tracePt t="7350" x="6481763" y="2371725"/>
          <p14:tracePt t="7358" x="6508750" y="2343150"/>
          <p14:tracePt t="7366" x="6508750" y="2335213"/>
          <p14:tracePt t="7382" x="6518275" y="2325688"/>
          <p14:tracePt t="7712" x="6508750" y="2343150"/>
          <p14:tracePt t="7720" x="6500813" y="2352675"/>
          <p14:tracePt t="7728" x="6481763" y="2371725"/>
          <p14:tracePt t="7735" x="6445250" y="2389188"/>
          <p14:tracePt t="7742" x="6445250" y="2398713"/>
          <p14:tracePt t="7749" x="6427788" y="2408238"/>
          <p14:tracePt t="7757" x="6408738" y="2425700"/>
          <p14:tracePt t="7765" x="6399213" y="2435225"/>
          <p14:tracePt t="7782" x="6381750" y="2435225"/>
          <p14:tracePt t="7789" x="6372225" y="2435225"/>
          <p14:tracePt t="7846" x="6362700" y="2444750"/>
          <p14:tracePt t="7862" x="6345238" y="2452688"/>
          <p14:tracePt t="7870" x="6335713" y="2462213"/>
          <p14:tracePt t="7878" x="6335713" y="2471738"/>
          <p14:tracePt t="7894" x="6326188" y="2481263"/>
          <p14:tracePt t="7902" x="6308725" y="2489200"/>
          <p14:tracePt t="7910" x="6291263" y="2498725"/>
          <p14:tracePt t="7926" x="6281738" y="2508250"/>
          <p14:tracePt t="7942" x="6272213" y="2508250"/>
          <p14:tracePt t="8038" x="6272213" y="2517775"/>
          <p14:tracePt t="8046" x="6272213" y="2535238"/>
          <p14:tracePt t="8054" x="6262688" y="2544763"/>
          <p14:tracePt t="8070" x="6254750" y="2554288"/>
          <p14:tracePt t="8078" x="6254750" y="2562225"/>
          <p14:tracePt t="8102" x="6245225" y="2571750"/>
          <p14:tracePt t="8400" x="6235700" y="2571750"/>
          <p14:tracePt t="8408" x="6218238" y="2571750"/>
          <p14:tracePt t="8416" x="6208713" y="2571750"/>
          <p14:tracePt t="8422" x="6199188" y="2571750"/>
          <p14:tracePt t="8430" x="6189663" y="2571750"/>
          <p14:tracePt t="8438" x="6181725" y="2581275"/>
          <p14:tracePt t="8446" x="6172200" y="2581275"/>
          <p14:tracePt t="8454" x="6162675" y="2589213"/>
          <p14:tracePt t="8470" x="6153150" y="2589213"/>
          <p14:tracePt t="8478" x="6145213" y="2598738"/>
          <p14:tracePt t="8486" x="6135688" y="2598738"/>
          <p14:tracePt t="8525" x="6126163" y="2598738"/>
          <p14:tracePt t="8550" x="6126163" y="2608263"/>
          <p14:tracePt t="8574" x="6116638" y="2608263"/>
          <p14:tracePt t="8598" x="6089650" y="2625725"/>
          <p14:tracePt t="8640" x="6080125" y="2625725"/>
          <p14:tracePt t="8647" x="6053138" y="2625725"/>
          <p14:tracePt t="8655" x="6043613" y="2625725"/>
          <p14:tracePt t="8663" x="6035675" y="2625725"/>
          <p14:tracePt t="8671" x="6007100" y="2635250"/>
          <p14:tracePt t="8687" x="5989638" y="2635250"/>
          <p14:tracePt t="8694" x="5953125" y="2644775"/>
          <p14:tracePt t="8704" x="5935663" y="2644775"/>
          <p14:tracePt t="8709" x="5907088" y="2644775"/>
          <p14:tracePt t="8719" x="5870575" y="2654300"/>
          <p14:tracePt t="8725" x="5853113" y="2654300"/>
          <p14:tracePt t="8734" x="5826125" y="2654300"/>
          <p14:tracePt t="8741" x="5807075" y="2654300"/>
          <p14:tracePt t="8750" x="5770563" y="2671763"/>
          <p14:tracePt t="8758" x="5761038" y="2671763"/>
          <p14:tracePt t="8773" x="5734050" y="2671763"/>
          <p14:tracePt t="8782" x="5724525" y="2671763"/>
          <p14:tracePt t="8790" x="5716588" y="2671763"/>
          <p14:tracePt t="8798" x="5688013" y="2671763"/>
          <p14:tracePt t="8806" x="5680075" y="2671763"/>
          <p14:tracePt t="8814" x="5661025" y="2671763"/>
          <p14:tracePt t="8822" x="5653088" y="2671763"/>
          <p14:tracePt t="8830" x="5643563" y="2671763"/>
          <p14:tracePt t="8837" x="5634038" y="2671763"/>
          <p14:tracePt t="8853" x="5624513" y="2671763"/>
          <p14:tracePt t="8862" x="5597525" y="2671763"/>
          <p14:tracePt t="8869" x="5588000" y="2671763"/>
          <p14:tracePt t="8895" x="5580063" y="2662238"/>
          <p14:tracePt t="8902" x="5580063" y="2654300"/>
          <p14:tracePt t="8911" x="5580063" y="2644775"/>
          <p14:tracePt t="8922" x="5580063" y="2635250"/>
          <p14:tracePt t="8929" x="5570538" y="2608263"/>
          <p14:tracePt t="8938" x="5570538" y="2581275"/>
          <p14:tracePt t="8943" x="5551488" y="2554288"/>
          <p14:tracePt t="8953" x="5543550" y="2517775"/>
          <p14:tracePt t="8960" x="5534025" y="2498725"/>
          <p14:tracePt t="8966" x="5524500" y="2462213"/>
          <p14:tracePt t="8974" x="5507038" y="2425700"/>
          <p14:tracePt t="8982" x="5487988" y="2398713"/>
          <p14:tracePt t="8989" x="5478463" y="2379663"/>
          <p14:tracePt t="8998" x="5478463" y="2352675"/>
          <p14:tracePt t="9006" x="5470525" y="2335213"/>
          <p14:tracePt t="9013" x="5470525" y="2306638"/>
          <p14:tracePt t="9021" x="5470525" y="2289175"/>
          <p14:tracePt t="9031" x="5470525" y="2270125"/>
          <p14:tracePt t="9040" x="5470525" y="2262188"/>
          <p14:tracePt t="9047" x="5470525" y="2252663"/>
          <p14:tracePt t="9055" x="5470525" y="2243138"/>
          <p14:tracePt t="9062" x="5470525" y="2216150"/>
          <p14:tracePt t="9070" x="5470525" y="2197100"/>
          <p14:tracePt t="9078" x="5470525" y="2170113"/>
          <p14:tracePt t="9086" x="5470525" y="2116138"/>
          <p14:tracePt t="9093" x="5478463" y="2079625"/>
          <p14:tracePt t="9102" x="5514975" y="2024063"/>
          <p14:tracePt t="9109" x="5524500" y="1987550"/>
          <p14:tracePt t="9118" x="5543550" y="1924050"/>
          <p14:tracePt t="9126" x="5570538" y="1897063"/>
          <p14:tracePt t="9135" x="5588000" y="1851025"/>
          <p14:tracePt t="9141" x="5607050" y="1814513"/>
          <p14:tracePt t="9149" x="5634038" y="1787525"/>
          <p14:tracePt t="9157" x="5634038" y="1778000"/>
          <p14:tracePt t="9165" x="5653088" y="1760538"/>
          <p14:tracePt t="9173" x="5670550" y="1741488"/>
          <p14:tracePt t="9190" x="5697538" y="1724025"/>
          <p14:tracePt t="9206" x="5707063" y="1724025"/>
          <p14:tracePt t="9213" x="5716588" y="1714500"/>
          <p14:tracePt t="9221" x="5734050" y="1714500"/>
          <p14:tracePt t="9237" x="5761038" y="1704975"/>
          <p14:tracePt t="9246" x="5780088" y="1697038"/>
          <p14:tracePt t="9254" x="5807075" y="1687513"/>
          <p14:tracePt t="9262" x="5843588" y="1687513"/>
          <p14:tracePt t="9270" x="5889625" y="1677988"/>
          <p14:tracePt t="9280" x="5953125" y="1641475"/>
          <p14:tracePt t="9288" x="6007100" y="1624013"/>
          <p14:tracePt t="9296" x="6072188" y="1614488"/>
          <p14:tracePt t="9305" x="6126163" y="1604963"/>
          <p14:tracePt t="9310" x="6189663" y="1577975"/>
          <p14:tracePt t="9319" x="6262688" y="1577975"/>
          <p14:tracePt t="9326" x="6308725" y="1568450"/>
          <p14:tracePt t="9334" x="6335713" y="1568450"/>
          <p14:tracePt t="9341" x="6362700" y="1568450"/>
          <p14:tracePt t="9350" x="6372225" y="1568450"/>
          <p14:tracePt t="9358" x="6381750" y="1568450"/>
          <p14:tracePt t="9365" x="6399213" y="1568450"/>
          <p14:tracePt t="9374" x="6427788" y="1568450"/>
          <p14:tracePt t="9382" x="6435725" y="1577975"/>
          <p14:tracePt t="9389" x="6454775" y="1595438"/>
          <p14:tracePt t="9397" x="6454775" y="1604963"/>
          <p14:tracePt t="9406" x="6464300" y="1614488"/>
          <p14:tracePt t="9413" x="6464300" y="1624013"/>
          <p14:tracePt t="9421" x="6472238" y="1641475"/>
          <p14:tracePt t="9430" x="6472238" y="1651000"/>
          <p14:tracePt t="9438" x="6472238" y="1660525"/>
          <p14:tracePt t="9447" x="6472238" y="1668463"/>
          <p14:tracePt t="9455" x="6472238" y="1687513"/>
          <p14:tracePt t="9462" x="6472238" y="1697038"/>
          <p14:tracePt t="9478" x="6472238" y="1704975"/>
          <p14:tracePt t="9486" x="6472238" y="1714500"/>
          <p14:tracePt t="9494" x="6472238" y="1731963"/>
          <p14:tracePt t="9502" x="6454775" y="1751013"/>
          <p14:tracePt t="9509" x="6454775" y="1768475"/>
          <p14:tracePt t="9520" x="6454775" y="1787525"/>
          <p14:tracePt t="9525" x="6445250" y="1804988"/>
          <p14:tracePt t="9535" x="6445250" y="1824038"/>
          <p14:tracePt t="9542" x="6445250" y="1841500"/>
          <p14:tracePt t="9550" x="6445250" y="1870075"/>
          <p14:tracePt t="9558" x="6445250" y="1887538"/>
          <p14:tracePt t="9566" x="6445250" y="1924050"/>
          <p14:tracePt t="9574" x="6445250" y="1960563"/>
          <p14:tracePt t="9584" x="6445250" y="1979613"/>
          <p14:tracePt t="9600" x="6445250" y="1997075"/>
          <p14:tracePt t="9616" x="6445250" y="2006600"/>
          <p14:tracePt t="9672" x="6445250" y="2024063"/>
          <p14:tracePt t="9696" x="6445250" y="2052638"/>
          <p14:tracePt t="9703" x="6445250" y="2060575"/>
          <p14:tracePt t="9710" x="6445250" y="2070100"/>
          <p14:tracePt t="9718" x="6445250" y="2097088"/>
          <p14:tracePt t="9725" x="6445250" y="2106613"/>
          <p14:tracePt t="9897" x="6445250" y="2133600"/>
          <p14:tracePt t="9901" x="6445250" y="2143125"/>
          <p14:tracePt t="9911" x="6435725" y="2160588"/>
          <p14:tracePt t="9918" x="6435725" y="2170113"/>
          <p14:tracePt t="9925" x="6427788" y="2189163"/>
          <p14:tracePt t="9935" x="6418263" y="2197100"/>
          <p14:tracePt t="10021" x="6408738" y="2206625"/>
          <p14:tracePt t="10032" x="6408738" y="2216150"/>
          <p14:tracePt t="10039" x="6408738" y="2225675"/>
          <p14:tracePt t="10048" x="6399213" y="2233613"/>
          <p14:tracePt t="10057" x="6391275" y="2270125"/>
          <p14:tracePt t="10064" x="6372225" y="2289175"/>
          <p14:tracePt t="10072" x="6362700" y="2306638"/>
          <p14:tracePt t="10078" x="6354763" y="2316163"/>
          <p14:tracePt t="10086" x="6345238" y="2343150"/>
          <p14:tracePt t="10093" x="6326188" y="2362200"/>
          <p14:tracePt t="10101" x="6318250" y="2371725"/>
          <p14:tracePt t="10110" x="6308725" y="2379663"/>
          <p14:tracePt t="10118" x="6308725" y="2389188"/>
          <p14:tracePt t="10125" x="6299200" y="2398713"/>
          <p14:tracePt t="10150" x="6291263" y="2398713"/>
          <p14:tracePt t="10182" x="6281738" y="2408238"/>
          <p14:tracePt t="10213" x="6272213" y="2425700"/>
          <p14:tracePt t="10218" x="6262688" y="2444750"/>
          <p14:tracePt t="10226" x="6254750" y="2452688"/>
          <p14:tracePt t="10231" x="6245225" y="2462213"/>
          <p14:tracePt t="10246" x="6226175" y="2481263"/>
          <p14:tracePt t="10542" x="6218238" y="2489200"/>
          <p14:tracePt t="10558" x="6199188" y="2508250"/>
          <p14:tracePt t="10567" x="6199188" y="2517775"/>
          <p14:tracePt t="10573" x="6189663" y="2525713"/>
          <p14:tracePt t="10584" x="6181725" y="2535238"/>
          <p14:tracePt t="10590" x="6172200" y="2562225"/>
          <p14:tracePt t="10598" x="6162675" y="2571750"/>
          <p14:tracePt t="10606" x="6153150" y="2581275"/>
          <p14:tracePt t="10638" x="6153150" y="2589213"/>
          <p14:tracePt t="10662" x="6153150" y="2598738"/>
          <p14:tracePt t="10679" x="6153150" y="2608263"/>
          <p14:tracePt t="10694" x="6153150" y="2617788"/>
          <p14:tracePt t="10702" x="6153150" y="2635250"/>
          <p14:tracePt t="10711" x="6153150" y="2644775"/>
          <p14:tracePt t="10727" x="6153150" y="2654300"/>
          <p14:tracePt t="10736" x="6153150" y="2671763"/>
          <p14:tracePt t="10752" x="6153150" y="2681288"/>
          <p14:tracePt t="11048" x="6153150" y="2690813"/>
          <p14:tracePt t="11065" x="6145213" y="2698750"/>
          <p14:tracePt t="11072" x="6145213" y="2717800"/>
          <p14:tracePt t="11087" x="6135688" y="2735263"/>
          <p14:tracePt t="11094" x="6126163" y="2744788"/>
          <p14:tracePt t="11102" x="6116638" y="2754313"/>
          <p14:tracePt t="11110" x="6108700" y="2763838"/>
          <p14:tracePt t="11143" x="6099175" y="2771775"/>
          <p14:tracePt t="11241" x="6080125" y="2781300"/>
          <p14:tracePt t="11418" x="6072188" y="2781300"/>
          <p14:tracePt t="11424" x="6062663" y="2800350"/>
          <p14:tracePt t="11440" x="6053138" y="2800350"/>
          <p14:tracePt t="11448" x="6035675" y="2800350"/>
          <p14:tracePt t="11461" x="6026150" y="2800350"/>
          <p14:tracePt t="11470" x="6016625" y="2808288"/>
          <p14:tracePt t="11478" x="6007100" y="2808288"/>
          <p14:tracePt t="11486" x="5999163" y="2808288"/>
          <p14:tracePt t="11536" x="5989638" y="2808288"/>
          <p14:tracePt t="11837" x="5972175" y="2808288"/>
          <p14:tracePt t="11839" x="5962650" y="2808288"/>
          <p14:tracePt t="11846" x="5953125" y="2808288"/>
          <p14:tracePt t="12008" x="5943600" y="2808288"/>
          <p14:tracePt t="12026" x="5935663" y="2790825"/>
          <p14:tracePt t="12040" x="5926138" y="2781300"/>
          <p14:tracePt t="12047" x="5916613" y="2771775"/>
          <p14:tracePt t="12120" x="5907088" y="2771775"/>
          <p14:tracePt t="12129" x="5880100" y="2763838"/>
          <p14:tracePt t="12137" x="5862638" y="2754313"/>
          <p14:tracePt t="12145" x="5834063" y="2744788"/>
          <p14:tracePt t="12153" x="5816600" y="2744788"/>
          <p14:tracePt t="12160" x="5780088" y="2727325"/>
          <p14:tracePt t="12166" x="5780088" y="2717800"/>
          <p14:tracePt t="12175" x="5753100" y="2708275"/>
          <p14:tracePt t="12181" x="5743575" y="2698750"/>
          <p14:tracePt t="12190" x="5724525" y="2681288"/>
          <p14:tracePt t="12197" x="5716588" y="2671763"/>
          <p14:tracePt t="12213" x="5707063" y="2671763"/>
          <p14:tracePt t="12222" x="5697538" y="2662238"/>
          <p14:tracePt t="12272" x="5697538" y="2654300"/>
          <p14:tracePt t="12277" x="5697538" y="2644775"/>
          <p14:tracePt t="12286" x="5697538" y="2635250"/>
          <p14:tracePt t="12293" x="5697538" y="2608263"/>
          <p14:tracePt t="12302" x="5697538" y="2598738"/>
          <p14:tracePt t="12310" x="5697538" y="2581275"/>
          <p14:tracePt t="12318" x="5697538" y="2562225"/>
          <p14:tracePt t="12325" x="5697538" y="2544763"/>
          <p14:tracePt t="12503" x="5688013" y="2535238"/>
          <p14:tracePt t="12518" x="5670550" y="2535238"/>
          <p14:tracePt t="12840" x="5661025" y="2535238"/>
          <p14:tracePt t="12847" x="5643563" y="2517775"/>
          <p14:tracePt t="12854" x="5634038" y="2508250"/>
          <p14:tracePt t="12877" x="5624513" y="2498725"/>
          <p14:tracePt t="12894" x="5616575" y="2489200"/>
          <p14:tracePt t="12919" x="5616575" y="2481263"/>
          <p14:tracePt t="12926" x="5616575" y="2471738"/>
          <p14:tracePt t="12942" x="5616575" y="2452688"/>
          <p14:tracePt t="12950" x="5616575" y="2435225"/>
          <p14:tracePt t="12960" x="5616575" y="2416175"/>
          <p14:tracePt t="12965" x="5616575" y="2398713"/>
          <p14:tracePt t="12973" x="5616575" y="2379663"/>
          <p14:tracePt t="12981" x="5624513" y="2362200"/>
          <p14:tracePt t="12990" x="5624513" y="2352675"/>
          <p14:tracePt t="12998" x="5624513" y="2335213"/>
          <p14:tracePt t="13015" x="5634038" y="2316163"/>
          <p14:tracePt t="13023" x="5634038" y="2306638"/>
          <p14:tracePt t="13279" x="5634038" y="2298700"/>
          <p14:tracePt t="13287" x="5653088" y="2279650"/>
          <p14:tracePt t="13295" x="5661025" y="2262188"/>
          <p14:tracePt t="13303" x="5670550" y="2243138"/>
          <p14:tracePt t="13311" x="5707063" y="2179638"/>
          <p14:tracePt t="13322" x="5724525" y="2152650"/>
          <p14:tracePt t="13327" x="5734050" y="2143125"/>
          <p14:tracePt t="13336" x="5770563" y="2106613"/>
          <p14:tracePt t="13342" x="5789613" y="2089150"/>
          <p14:tracePt t="13352" x="5807075" y="2052638"/>
          <p14:tracePt t="13359" x="5816600" y="2052638"/>
          <p14:tracePt t="13375" x="5826125" y="2033588"/>
          <p14:tracePt t="13494" x="5826125" y="2024063"/>
          <p14:tracePt t="13502" x="5834063" y="2016125"/>
          <p14:tracePt t="13534" x="5843588" y="1997075"/>
          <p14:tracePt t="13656" x="5853113" y="1997075"/>
          <p14:tracePt t="13671" x="5862638" y="1997075"/>
          <p14:tracePt t="13679" x="5880100" y="1997075"/>
          <p14:tracePt t="13688" x="5889625" y="1987550"/>
          <p14:tracePt t="13695" x="5899150" y="1979613"/>
          <p14:tracePt t="14750" x="5907088" y="1970088"/>
          <p14:tracePt t="15006" x="5916613" y="1979613"/>
          <p14:tracePt t="15014" x="5926138" y="1979613"/>
          <p14:tracePt t="15022" x="5935663" y="1979613"/>
          <p14:tracePt t="15030" x="5943600" y="1979613"/>
          <p14:tracePt t="15037" x="5972175" y="1979613"/>
          <p14:tracePt t="15045" x="5989638" y="1970088"/>
          <p14:tracePt t="15062" x="5999163" y="1960563"/>
          <p14:tracePt t="15070" x="5999163" y="1951038"/>
          <p14:tracePt t="15358" x="6007100" y="1951038"/>
          <p14:tracePt t="15366" x="6016625" y="1951038"/>
          <p14:tracePt t="15374" x="6026150" y="1951038"/>
          <p14:tracePt t="15382" x="6043613" y="1951038"/>
          <p14:tracePt t="15414" x="6053138" y="1951038"/>
          <p14:tracePt t="15550" x="6053138" y="1960563"/>
          <p14:tracePt t="15558" x="6053138" y="1970088"/>
          <p14:tracePt t="15566" x="6053138" y="1979613"/>
          <p14:tracePt t="15582" x="6053138" y="1997075"/>
          <p14:tracePt t="15590" x="6053138" y="2016125"/>
          <p14:tracePt t="15605" x="6053138" y="2033588"/>
          <p14:tracePt t="15613" x="6053138" y="2043113"/>
          <p14:tracePt t="15622" x="6053138" y="2052638"/>
          <p14:tracePt t="15637" x="6053138" y="2060575"/>
          <p14:tracePt t="15702" x="6053138" y="2079625"/>
          <p14:tracePt t="15918" x="6062663" y="2089150"/>
          <p14:tracePt t="15925" x="6099175" y="2097088"/>
          <p14:tracePt t="15934" x="6172200" y="2125663"/>
          <p14:tracePt t="15942" x="6218238" y="2152650"/>
          <p14:tracePt t="15951" x="6299200" y="2179638"/>
          <p14:tracePt t="15961" x="6381750" y="2216150"/>
          <p14:tracePt t="15965" x="6472238" y="2225675"/>
          <p14:tracePt t="15977" x="6564313" y="2225675"/>
          <p14:tracePt t="15987" x="6673850" y="2243138"/>
          <p14:tracePt t="15991" x="6791325" y="2270125"/>
          <p14:tracePt t="15999" x="6900863" y="2289175"/>
          <p14:tracePt t="16006" x="7010400" y="2298700"/>
          <p14:tracePt t="16014" x="7119938" y="2298700"/>
          <p14:tracePt t="16021" x="7248525" y="2316163"/>
          <p14:tracePt t="16030" x="7385050" y="2343150"/>
          <p14:tracePt t="16037" x="7475538" y="2352675"/>
          <p14:tracePt t="16045" x="7602538" y="2371725"/>
          <p14:tracePt t="16054" x="7704138" y="2416175"/>
          <p14:tracePt t="16062" x="7813675" y="2444750"/>
          <p14:tracePt t="16070" x="7913688" y="2471738"/>
          <p14:tracePt t="16078" x="7994650" y="2498725"/>
          <p14:tracePt t="16086" x="8086725" y="2525713"/>
          <p14:tracePt t="16093" x="8169275" y="2535238"/>
          <p14:tracePt t="16103" x="8213725" y="2571750"/>
          <p14:tracePt t="16110" x="8269288" y="2581275"/>
          <p14:tracePt t="16118" x="8313738" y="2617788"/>
          <p14:tracePt t="16125" x="8359775" y="2644775"/>
          <p14:tracePt t="16135" x="8405813" y="2662238"/>
          <p14:tracePt t="16141" x="8459788" y="2698750"/>
          <p14:tracePt t="16151" x="8478838" y="2717800"/>
          <p14:tracePt t="16157" x="8496300" y="2727325"/>
          <p14:tracePt t="16167" x="8515350" y="2744788"/>
          <p14:tracePt t="16181" x="8542338" y="2754313"/>
          <p14:tracePt t="16189" x="8551863" y="2771775"/>
          <p14:tracePt t="16206" x="8588375" y="2781300"/>
          <p14:tracePt t="16213" x="8615363" y="2800350"/>
          <p14:tracePt t="16222" x="8632825" y="2817813"/>
          <p14:tracePt t="16229" x="8661400" y="2827338"/>
          <p14:tracePt t="16238" x="8705850" y="2836863"/>
          <p14:tracePt t="16246" x="8788400" y="2873375"/>
          <p14:tracePt t="16254" x="8842375" y="2900363"/>
          <p14:tracePt t="16262" x="8924925" y="2946400"/>
          <p14:tracePt t="16270" x="9024938" y="2973388"/>
          <p14:tracePt t="16277" x="9107488" y="300990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本日のまとめ</a:t>
            </a:r>
          </a:p>
        </p:txBody>
      </p:sp>
      <p:sp>
        <p:nvSpPr>
          <p:cNvPr id="3" name="コンテンツ プレースホルダー 2"/>
          <p:cNvSpPr>
            <a:spLocks noGrp="1"/>
          </p:cNvSpPr>
          <p:nvPr>
            <p:ph idx="1"/>
          </p:nvPr>
        </p:nvSpPr>
        <p:spPr>
          <a:xfrm>
            <a:off x="479604" y="1452884"/>
            <a:ext cx="8229600" cy="4525963"/>
          </a:xfrm>
        </p:spPr>
        <p:txBody>
          <a:bodyPr/>
          <a:lstStyle/>
          <a:p>
            <a:r>
              <a:rPr lang="en-US" altLang="ja-JP" sz="2400" dirty="0"/>
              <a:t>Verilog HDL</a:t>
            </a:r>
            <a:r>
              <a:rPr lang="ja-JP" altLang="en-US" sz="2400" dirty="0"/>
              <a:t>の記述を思い出そう！</a:t>
            </a:r>
            <a:endParaRPr lang="en-US" altLang="ja-JP" sz="2400" dirty="0"/>
          </a:p>
          <a:p>
            <a:r>
              <a:rPr lang="ja-JP" altLang="en-US" sz="2400" dirty="0"/>
              <a:t>信号線名は図と一致しているので、図を見ながら動作を追って行こう。</a:t>
            </a:r>
            <a:endParaRPr lang="en-US" altLang="ja-JP" sz="2400" dirty="0"/>
          </a:p>
          <a:p>
            <a:r>
              <a:rPr lang="en-US" altLang="ja-JP" sz="2400" dirty="0" err="1"/>
              <a:t>gtkwave</a:t>
            </a:r>
            <a:r>
              <a:rPr lang="ja-JP" altLang="en-US" sz="2400" dirty="0"/>
              <a:t>を使って各部の信号を見て行こう。</a:t>
            </a:r>
            <a:endParaRPr lang="en-US" altLang="ja-JP" sz="2400" dirty="0"/>
          </a:p>
          <a:p>
            <a:pPr marL="0" indent="0">
              <a:buNone/>
            </a:pPr>
            <a:endParaRPr lang="en-US" altLang="ja-JP" sz="2400" dirty="0"/>
          </a:p>
          <a:p>
            <a:pPr marL="0" indent="0">
              <a:buNone/>
            </a:pPr>
            <a:endParaRPr kumimoji="1" lang="en-US" altLang="ja-JP" sz="2400" dirty="0"/>
          </a:p>
          <a:p>
            <a:endParaRPr kumimoji="1" lang="en-US" altLang="ja-JP" sz="2400" dirty="0"/>
          </a:p>
          <a:p>
            <a:pPr marL="0" indent="0">
              <a:buNone/>
            </a:pPr>
            <a:endParaRPr lang="en-US" altLang="ja-JP" sz="2400" dirty="0"/>
          </a:p>
          <a:p>
            <a:pPr marL="0" indent="0">
              <a:buNone/>
            </a:pPr>
            <a:endParaRPr kumimoji="1" lang="en-US" altLang="ja-JP" sz="2400" dirty="0"/>
          </a:p>
        </p:txBody>
      </p:sp>
      <p:pic>
        <p:nvPicPr>
          <p:cNvPr id="4" name="コンテンツ プレースホルダー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148624" y="4823498"/>
            <a:ext cx="1995376" cy="203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オーディオ 4">
            <a:hlinkClick r:id="" action="ppaction://media"/>
            <a:extLst>
              <a:ext uri="{FF2B5EF4-FFF2-40B4-BE49-F238E27FC236}">
                <a16:creationId xmlns:a16="http://schemas.microsoft.com/office/drawing/2014/main" id="{A3A1172F-8F82-423B-AE08-E26F70ECF3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49485133"/>
      </p:ext>
    </p:extLst>
  </p:cSld>
  <p:clrMapOvr>
    <a:masterClrMapping/>
  </p:clrMapOvr>
  <mc:AlternateContent xmlns:mc="http://schemas.openxmlformats.org/markup-compatibility/2006">
    <mc:Choice xmlns:p14="http://schemas.microsoft.com/office/powerpoint/2010/main" Requires="p14">
      <p:transition spd="slow" p14:dur="2000" advTm="16496"/>
    </mc:Choice>
    <mc:Fallback>
      <p:transition spd="slow" advTm="1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397" x="8943975" y="2900363"/>
          <p14:tracePt t="2405" x="8807450" y="2863850"/>
          <p14:tracePt t="2413" x="8678863" y="2817813"/>
          <p14:tracePt t="2422" x="8569325" y="2800350"/>
          <p14:tracePt t="2429" x="8469313" y="2790825"/>
          <p14:tracePt t="2437" x="8396288" y="2744788"/>
          <p14:tracePt t="2445" x="8296275" y="2744788"/>
          <p14:tracePt t="2454" x="8223250" y="2735263"/>
          <p14:tracePt t="2461" x="8150225" y="2727325"/>
          <p14:tracePt t="2469" x="8086725" y="2727325"/>
          <p14:tracePt t="2477" x="8013700" y="2698750"/>
          <p14:tracePt t="2485" x="7967663" y="2698750"/>
          <p14:tracePt t="2494" x="7913688" y="2681288"/>
          <p14:tracePt t="2501" x="7840663" y="2681288"/>
          <p14:tracePt t="2509" x="7785100" y="2671763"/>
          <p14:tracePt t="2517" x="7740650" y="2662238"/>
          <p14:tracePt t="2526" x="7685088" y="2662238"/>
          <p14:tracePt t="2534" x="7639050" y="2644775"/>
          <p14:tracePt t="2542" x="7621588" y="2644775"/>
          <p14:tracePt t="2552" x="7602538" y="2644775"/>
          <p14:tracePt t="2557" x="7594600" y="2644775"/>
          <p14:tracePt t="2574" x="7575550" y="2635250"/>
          <p14:tracePt t="2632" x="7558088" y="2635250"/>
          <p14:tracePt t="2641" x="7548563" y="2635250"/>
          <p14:tracePt t="2658" x="7539038" y="2635250"/>
          <p14:tracePt t="2662" x="7512050" y="2635250"/>
          <p14:tracePt t="2671" x="7494588" y="2635250"/>
          <p14:tracePt t="2678" x="7466013" y="2635250"/>
          <p14:tracePt t="2686" x="7458075" y="2635250"/>
          <p14:tracePt t="2694" x="7429500" y="2625725"/>
          <p14:tracePt t="2702" x="7412038" y="2625725"/>
          <p14:tracePt t="2710" x="7402513" y="2617788"/>
          <p14:tracePt t="2726" x="7385050" y="2617788"/>
          <p14:tracePt t="2894" x="7375525" y="2617788"/>
          <p14:tracePt t="2909" x="7366000" y="2617788"/>
          <p14:tracePt t="2925" x="7348538" y="2617788"/>
          <p14:tracePt t="2936" x="7339013" y="2617788"/>
          <p14:tracePt t="2942" x="7319963" y="2617788"/>
          <p14:tracePt t="2949" x="7283450" y="2617788"/>
          <p14:tracePt t="2958" x="7239000" y="2635250"/>
          <p14:tracePt t="2967" x="7192963" y="2654300"/>
          <p14:tracePt t="2973" x="7146925" y="2662238"/>
          <p14:tracePt t="2983" x="7083425" y="2698750"/>
          <p14:tracePt t="2989" x="7010400" y="2727325"/>
          <p14:tracePt t="3001" x="6910388" y="2763838"/>
          <p14:tracePt t="3005" x="6846888" y="2790825"/>
          <p14:tracePt t="3014" x="6754813" y="2836863"/>
          <p14:tracePt t="3022" x="6637338" y="2863850"/>
          <p14:tracePt t="3029" x="6564313" y="2873375"/>
          <p14:tracePt t="3037" x="6464300" y="2917825"/>
          <p14:tracePt t="3046" x="6372225" y="2927350"/>
          <p14:tracePt t="3054" x="6291263" y="2973388"/>
          <p14:tracePt t="3062" x="6199188" y="2982913"/>
          <p14:tracePt t="3070" x="6135688" y="3009900"/>
          <p14:tracePt t="3077" x="6035675" y="3036888"/>
          <p14:tracePt t="3086" x="5962650" y="3046413"/>
          <p14:tracePt t="3093" x="5853113" y="3063875"/>
          <p14:tracePt t="3102" x="5753100" y="3073400"/>
          <p14:tracePt t="3110" x="5643563" y="3073400"/>
          <p14:tracePt t="3118" x="5551488" y="3100388"/>
          <p14:tracePt t="3126" x="5434013" y="3119438"/>
          <p14:tracePt t="3135" x="5341938" y="3119438"/>
          <p14:tracePt t="3142" x="5232400" y="3119438"/>
          <p14:tracePt t="3150" x="5105400" y="3119438"/>
          <p14:tracePt t="3158" x="5014913" y="3119438"/>
          <p14:tracePt t="3167" x="4868863" y="3119438"/>
          <p14:tracePt t="3174" x="4759325" y="3119438"/>
          <p14:tracePt t="3183" x="4667250" y="3119438"/>
          <p14:tracePt t="3189" x="4594225" y="3109913"/>
          <p14:tracePt t="3197" x="4484688" y="3100388"/>
          <p14:tracePt t="3205" x="4403725" y="3082925"/>
          <p14:tracePt t="3214" x="4330700" y="3073400"/>
          <p14:tracePt t="3221" x="4238625" y="3073400"/>
          <p14:tracePt t="3230" x="4157663" y="3046413"/>
          <p14:tracePt t="3237" x="4094163" y="3036888"/>
          <p14:tracePt t="3245" x="4038600" y="3027363"/>
          <p14:tracePt t="3254" x="3975100" y="3009900"/>
          <p14:tracePt t="3262" x="3911600" y="2973388"/>
          <p14:tracePt t="3269" x="3875088" y="2963863"/>
          <p14:tracePt t="3278" x="3829050" y="2936875"/>
          <p14:tracePt t="3290" x="3783013" y="2909888"/>
          <p14:tracePt t="3296" x="3709988" y="2854325"/>
          <p14:tracePt t="3306" x="3683000" y="2836863"/>
          <p14:tracePt t="3313" x="3609975" y="2781300"/>
          <p14:tracePt t="3318" x="3556000" y="2735263"/>
          <p14:tracePt t="3325" x="3527425" y="2698750"/>
          <p14:tracePt t="3335" x="3482975" y="2654300"/>
          <p14:tracePt t="3342" x="3446463" y="2608263"/>
          <p14:tracePt t="3349" x="3436938" y="2571750"/>
          <p14:tracePt t="3358" x="3427413" y="2554288"/>
          <p14:tracePt t="3367" x="3409950" y="2525713"/>
          <p14:tracePt t="3373" x="3409950" y="2508250"/>
          <p14:tracePt t="3382" x="3390900" y="2481263"/>
          <p14:tracePt t="3389" x="3390900" y="2425700"/>
          <p14:tracePt t="3398" x="3382963" y="2379663"/>
          <p14:tracePt t="3405" x="3382963" y="2306638"/>
          <p14:tracePt t="3414" x="3382963" y="2252663"/>
          <p14:tracePt t="3422" x="3382963" y="2206625"/>
          <p14:tracePt t="3430" x="3382963" y="2143125"/>
          <p14:tracePt t="3437" x="3382963" y="2079625"/>
          <p14:tracePt t="3445" x="3382963" y="2006600"/>
          <p14:tracePt t="3454" x="3382963" y="1970088"/>
          <p14:tracePt t="3461" x="3382963" y="1914525"/>
          <p14:tracePt t="3470" x="3382963" y="1870075"/>
          <p14:tracePt t="3477" x="3390900" y="1841500"/>
          <p14:tracePt t="3486" x="3419475" y="1797050"/>
          <p14:tracePt t="3494" x="3427413" y="1778000"/>
          <p14:tracePt t="3501" x="3446463" y="1760538"/>
          <p14:tracePt t="3510" x="3463925" y="1731963"/>
          <p14:tracePt t="3518" x="3490913" y="1704975"/>
          <p14:tracePt t="3525" x="3500438" y="1697038"/>
          <p14:tracePt t="3534" x="3546475" y="1677988"/>
          <p14:tracePt t="3542" x="3600450" y="1660525"/>
          <p14:tracePt t="3549" x="3665538" y="1641475"/>
          <p14:tracePt t="3557" x="3719513" y="1631950"/>
          <p14:tracePt t="3566" x="3802063" y="1624013"/>
          <p14:tracePt t="3573" x="3892550" y="1624013"/>
          <p14:tracePt t="3581" x="3965575" y="1595438"/>
          <p14:tracePt t="3590" x="4029075" y="1595438"/>
          <p14:tracePt t="3597" x="4102100" y="1577975"/>
          <p14:tracePt t="3606" x="4157663" y="1577975"/>
          <p14:tracePt t="3613" x="4221163" y="1568450"/>
          <p14:tracePt t="3622" x="4275138" y="1568450"/>
          <p14:tracePt t="3631" x="4330700" y="1568450"/>
          <p14:tracePt t="3640" x="4376738" y="1568450"/>
          <p14:tracePt t="3647" x="4413250" y="1568450"/>
          <p14:tracePt t="3658" x="4440238" y="1568450"/>
          <p14:tracePt t="3663" x="4476750" y="1568450"/>
          <p14:tracePt t="3671" x="4513263" y="1577975"/>
          <p14:tracePt t="3677" x="4549775" y="1577975"/>
          <p14:tracePt t="3686" x="4603750" y="1604963"/>
          <p14:tracePt t="3695" x="4622800" y="1604963"/>
          <p14:tracePt t="3706" x="4667250" y="1641475"/>
          <p14:tracePt t="3711" x="4695825" y="1651000"/>
          <p14:tracePt t="3718" x="4722813" y="1668463"/>
          <p14:tracePt t="3726" x="4759325" y="1687513"/>
          <p14:tracePt t="3735" x="4786313" y="1714500"/>
          <p14:tracePt t="3742" x="4822825" y="1741488"/>
          <p14:tracePt t="3752" x="4849813" y="1760538"/>
          <p14:tracePt t="3758" x="4859338" y="1768475"/>
          <p14:tracePt t="3767" x="4876800" y="1787525"/>
          <p14:tracePt t="3774" x="4895850" y="1804988"/>
          <p14:tracePt t="3782" x="4941888" y="1851025"/>
          <p14:tracePt t="3789" x="4949825" y="1860550"/>
          <p14:tracePt t="3797" x="4959350" y="1878013"/>
          <p14:tracePt t="3806" x="4968875" y="1897063"/>
          <p14:tracePt t="3813" x="4968875" y="1906588"/>
          <p14:tracePt t="3821" x="4986338" y="1943100"/>
          <p14:tracePt t="3830" x="4986338" y="1970088"/>
          <p14:tracePt t="3837" x="4995863" y="2006600"/>
          <p14:tracePt t="3845" x="5005388" y="2043113"/>
          <p14:tracePt t="3854" x="5005388" y="2070100"/>
          <p14:tracePt t="3862" x="5014913" y="2125663"/>
          <p14:tracePt t="3870" x="5014913" y="2160588"/>
          <p14:tracePt t="3877" x="5014913" y="2189163"/>
          <p14:tracePt t="3903" x="5041900" y="2289175"/>
          <p14:tracePt t="3909" x="5041900" y="2335213"/>
          <p14:tracePt t="3918" x="5041900" y="2362200"/>
          <p14:tracePt t="3926" x="5041900" y="2389188"/>
          <p14:tracePt t="3934" x="5041900" y="2444750"/>
          <p14:tracePt t="3941" x="5041900" y="2489200"/>
          <p14:tracePt t="3951" x="5041900" y="2517775"/>
          <p14:tracePt t="3957" x="5032375" y="2544763"/>
          <p14:tracePt t="3968" x="5014913" y="2589213"/>
          <p14:tracePt t="3974" x="4995863" y="2635250"/>
          <p14:tracePt t="3984" x="4986338" y="2654300"/>
          <p14:tracePt t="3990" x="4978400" y="2698750"/>
          <p14:tracePt t="3998" x="4949825" y="2735263"/>
          <p14:tracePt t="4006" x="4913313" y="2790825"/>
          <p14:tracePt t="4013" x="4895850" y="2844800"/>
          <p14:tracePt t="4021" x="4876800" y="2873375"/>
          <p14:tracePt t="4029" x="4849813" y="2900363"/>
          <p14:tracePt t="4038" x="4822825" y="2927350"/>
          <p14:tracePt t="4045" x="4776788" y="2963863"/>
          <p14:tracePt t="4054" x="4740275" y="3000375"/>
          <p14:tracePt t="4062" x="4713288" y="3009900"/>
          <p14:tracePt t="4070" x="4667250" y="3027363"/>
          <p14:tracePt t="4078" x="4649788" y="3046413"/>
          <p14:tracePt t="4085" x="4603750" y="3063875"/>
          <p14:tracePt t="4093" x="4549775" y="3063875"/>
          <p14:tracePt t="4101" x="4513263" y="3073400"/>
          <p14:tracePt t="4109" x="4448175" y="3073400"/>
          <p14:tracePt t="4118" x="4403725" y="3090863"/>
          <p14:tracePt t="4125" x="4348163" y="3090863"/>
          <p14:tracePt t="4134" x="4294188" y="3090863"/>
          <p14:tracePt t="4143" x="4221163" y="3090863"/>
          <p14:tracePt t="4154" x="4165600" y="3090863"/>
          <p14:tracePt t="4157" x="4111625" y="3090863"/>
          <p14:tracePt t="4166" x="4029075" y="3090863"/>
          <p14:tracePt t="4173" x="3975100" y="3090863"/>
          <p14:tracePt t="4182" x="3902075" y="3090863"/>
          <p14:tracePt t="4189" x="3802063" y="3063875"/>
          <p14:tracePt t="4198" x="3775075" y="3046413"/>
          <p14:tracePt t="4205" x="3719513" y="3017838"/>
          <p14:tracePt t="4213" x="3656013" y="2982913"/>
          <p14:tracePt t="4222" x="3609975" y="2954338"/>
          <p14:tracePt t="4230" x="3556000" y="2917825"/>
          <p14:tracePt t="4238" x="3490913" y="2881313"/>
          <p14:tracePt t="4246" x="3455988" y="2836863"/>
          <p14:tracePt t="4253" x="3390900" y="2771775"/>
          <p14:tracePt t="4262" x="3363913" y="2735263"/>
          <p14:tracePt t="4270" x="3309938" y="2654300"/>
          <p14:tracePt t="4279" x="3281363" y="2608263"/>
          <p14:tracePt t="4285" x="3244850" y="2562225"/>
          <p14:tracePt t="4294" x="3236913" y="2535238"/>
          <p14:tracePt t="4301" x="3227388" y="2489200"/>
          <p14:tracePt t="4310" x="3217863" y="2444750"/>
          <p14:tracePt t="4318" x="3200400" y="2425700"/>
          <p14:tracePt t="4325" x="3200400" y="2389188"/>
          <p14:tracePt t="4334" x="3190875" y="2343150"/>
          <p14:tracePt t="4342" x="3190875" y="2289175"/>
          <p14:tracePt t="4349" x="3190875" y="2252663"/>
          <p14:tracePt t="4358" x="3190875" y="2197100"/>
          <p14:tracePt t="4367" x="3190875" y="2160588"/>
          <p14:tracePt t="4380" x="3190875" y="2125663"/>
          <p14:tracePt t="4381" x="3190875" y="2079625"/>
          <p14:tracePt t="4389" x="3190875" y="2060575"/>
          <p14:tracePt t="4397" x="3190875" y="2024063"/>
          <p14:tracePt t="4405" x="3190875" y="1997075"/>
          <p14:tracePt t="4413" x="3190875" y="1979613"/>
          <p14:tracePt t="4422" x="3200400" y="1933575"/>
          <p14:tracePt t="4429" x="3208338" y="1914525"/>
          <p14:tracePt t="4437" x="3217863" y="1870075"/>
          <p14:tracePt t="4445" x="3254375" y="1824038"/>
          <p14:tracePt t="4453" x="3263900" y="1804988"/>
          <p14:tracePt t="4461" x="3300413" y="1760538"/>
          <p14:tracePt t="4469" x="3309938" y="1751013"/>
          <p14:tracePt t="4478" x="3327400" y="1724025"/>
          <p14:tracePt t="4486" x="3346450" y="1697038"/>
          <p14:tracePt t="4494" x="3373438" y="1668463"/>
          <p14:tracePt t="4502" x="3390900" y="1660525"/>
          <p14:tracePt t="4510" x="3427413" y="1631950"/>
          <p14:tracePt t="4519" x="3446463" y="1614488"/>
          <p14:tracePt t="4526" x="3463925" y="1604963"/>
          <p14:tracePt t="4535" x="3509963" y="1568450"/>
          <p14:tracePt t="4542" x="3536950" y="1558925"/>
          <p14:tracePt t="4549" x="3563938" y="1550988"/>
          <p14:tracePt t="4557" x="3609975" y="1541463"/>
          <p14:tracePt t="4567" x="3656013" y="1522413"/>
          <p14:tracePt t="4573" x="3719513" y="1495425"/>
          <p14:tracePt t="4582" x="3746500" y="1485900"/>
          <p14:tracePt t="4590" x="3802063" y="1477963"/>
          <p14:tracePt t="4598" x="3846513" y="1458913"/>
          <p14:tracePt t="4606" x="3902075" y="1458913"/>
          <p14:tracePt t="4613" x="3948113" y="1449388"/>
          <p14:tracePt t="4622" x="3984625" y="1449388"/>
          <p14:tracePt t="4629" x="4002088" y="1449388"/>
          <p14:tracePt t="4638" x="4029075" y="1441450"/>
          <p14:tracePt t="4645" x="4048125" y="1441450"/>
          <p14:tracePt t="4653" x="4075113" y="1441450"/>
          <p14:tracePt t="4661" x="4084638" y="1441450"/>
          <p14:tracePt t="4669" x="4111625" y="1441450"/>
          <p14:tracePt t="4678" x="4129088" y="1441450"/>
          <p14:tracePt t="4688" x="4157663" y="1441450"/>
          <p14:tracePt t="4695" x="4175125" y="1441450"/>
          <p14:tracePt t="4703" x="4221163" y="1441450"/>
          <p14:tracePt t="4711" x="4238625" y="1441450"/>
          <p14:tracePt t="4719" x="4275138" y="1458913"/>
          <p14:tracePt t="4727" x="4311650" y="1468438"/>
          <p14:tracePt t="4734" x="4330700" y="1477963"/>
          <p14:tracePt t="4743" x="4384675" y="1514475"/>
          <p14:tracePt t="4751" x="4394200" y="1514475"/>
          <p14:tracePt t="4758" x="4421188" y="1531938"/>
          <p14:tracePt t="4767" x="4448175" y="1558925"/>
          <p14:tracePt t="4774" x="4476750" y="1577975"/>
          <p14:tracePt t="4784" x="4476750" y="1587500"/>
          <p14:tracePt t="4790" x="4484688" y="1604963"/>
          <p14:tracePt t="4806" x="4494213" y="1631950"/>
          <p14:tracePt t="4814" x="4513263" y="1651000"/>
          <p14:tracePt t="4821" x="4513263" y="1660525"/>
          <p14:tracePt t="4830" x="4521200" y="1687513"/>
          <p14:tracePt t="4838" x="4521200" y="1704975"/>
          <p14:tracePt t="4846" x="4540250" y="1731963"/>
          <p14:tracePt t="4853" x="4540250" y="1751013"/>
          <p14:tracePt t="4862" x="4549775" y="1768475"/>
          <p14:tracePt t="4870" x="4549775" y="1778000"/>
          <p14:tracePt t="4877" x="4549775" y="1787525"/>
          <p14:tracePt t="4902" x="4549775" y="1804988"/>
          <p14:tracePt t="4941" x="4557713" y="1814513"/>
          <p14:tracePt t="4951" x="4557713" y="1824038"/>
          <p14:tracePt t="4957" x="4567238" y="1824038"/>
          <p14:tracePt t="4974" x="4567238" y="1833563"/>
          <p14:tracePt t="4984" x="4567238" y="1851025"/>
          <p14:tracePt t="4990" x="4576763" y="1860550"/>
          <p14:tracePt t="5536" x="4576763" y="1878013"/>
          <p14:tracePt t="5546" x="4594225" y="1914525"/>
          <p14:tracePt t="5553" x="4630738" y="1951038"/>
          <p14:tracePt t="5566" x="4686300" y="2016125"/>
          <p14:tracePt t="5573" x="4695825" y="2033588"/>
          <p14:tracePt t="5582" x="4722813" y="2079625"/>
          <p14:tracePt t="5590" x="4730750" y="2116138"/>
          <p14:tracePt t="5597" x="4730750" y="2125663"/>
          <p14:tracePt t="5607" x="4730750" y="2160588"/>
          <p14:tracePt t="5613" x="4740275" y="2179638"/>
          <p14:tracePt t="5622" x="4740275" y="2206625"/>
          <p14:tracePt t="5630" x="4740275" y="2225675"/>
          <p14:tracePt t="5638" x="4740275" y="2233613"/>
          <p14:tracePt t="5645" x="4740275" y="2252663"/>
          <p14:tracePt t="5968" x="4740275" y="2262188"/>
          <p14:tracePt t="6189" x="4740275" y="2270125"/>
          <p14:tracePt t="6471" x="4749800" y="2289175"/>
          <p14:tracePt t="6479" x="4767263" y="2298700"/>
          <p14:tracePt t="6487" x="4786313" y="2316163"/>
          <p14:tracePt t="6495" x="4832350" y="2352675"/>
          <p14:tracePt t="6503" x="4849813" y="2371725"/>
          <p14:tracePt t="6510" x="4895850" y="2416175"/>
          <p14:tracePt t="6518" x="4949825" y="2462213"/>
          <p14:tracePt t="6525" x="4968875" y="2508250"/>
          <p14:tracePt t="6534" x="5032375" y="2581275"/>
          <p14:tracePt t="6541" x="5086350" y="2644775"/>
          <p14:tracePt t="6551" x="5122863" y="2708275"/>
          <p14:tracePt t="6557" x="5151438" y="2771775"/>
          <p14:tracePt t="6568" x="5187950" y="2817813"/>
          <p14:tracePt t="6576" x="5195888" y="2863850"/>
          <p14:tracePt t="6584" x="5195888" y="2881313"/>
          <p14:tracePt t="6591" x="5205413" y="2900363"/>
          <p14:tracePt t="6601" x="5205413" y="2927350"/>
          <p14:tracePt t="6608" x="5205413" y="2936875"/>
          <p14:tracePt t="6645" x="5205413" y="2946400"/>
          <p14:tracePt t="6662" x="5205413" y="2963863"/>
          <p14:tracePt t="6679" x="5205413" y="2973388"/>
          <p14:tracePt t="6687" x="5205413" y="2982913"/>
          <p14:tracePt t="6693" x="5205413" y="2990850"/>
          <p14:tracePt t="6709" x="5205413" y="3009900"/>
          <p14:tracePt t="6725" x="5205413" y="3017838"/>
          <p14:tracePt t="6734" x="5205413" y="3027363"/>
          <p14:tracePt t="6751" x="5205413" y="3046413"/>
          <p14:tracePt t="6941" x="5214938" y="3054350"/>
          <p14:tracePt t="6952" x="5224463" y="3054350"/>
          <p14:tracePt t="6957" x="5241925" y="3054350"/>
          <p14:tracePt t="6966" x="5251450" y="3054350"/>
          <p14:tracePt t="6973" x="5268913" y="3046413"/>
          <p14:tracePt t="6983" x="5278438" y="3046413"/>
          <p14:tracePt t="6990" x="5305425" y="3036888"/>
          <p14:tracePt t="6997" x="5324475" y="3017838"/>
          <p14:tracePt t="7006" x="5334000" y="3009900"/>
          <p14:tracePt t="7014" x="5360988" y="3000375"/>
          <p14:tracePt t="7022" x="5368925" y="2990850"/>
          <p14:tracePt t="7037" x="5387975" y="2973388"/>
          <p14:tracePt t="7062" x="5397500" y="2963863"/>
          <p14:tracePt t="7945" x="5378450" y="2963863"/>
          <p14:tracePt t="7954" x="5368925" y="2963863"/>
          <p14:tracePt t="8446" x="5360988" y="2973388"/>
          <p14:tracePt t="8471" x="5360988" y="2982913"/>
          <p14:tracePt t="8737" x="5360988" y="2990850"/>
          <p14:tracePt t="9048" x="5351463" y="2990850"/>
          <p14:tracePt t="10632" x="5351463" y="3000375"/>
          <p14:tracePt t="10958" x="5360988" y="3000375"/>
          <p14:tracePt t="11329" x="5368925" y="3009900"/>
          <p14:tracePt t="11335" x="5368925" y="3017838"/>
          <p14:tracePt t="11344" x="5368925" y="3036888"/>
          <p14:tracePt t="11353" x="5368925" y="3046413"/>
          <p14:tracePt t="11359" x="5360988" y="3054350"/>
          <p14:tracePt t="11366" x="5360988" y="3073400"/>
          <p14:tracePt t="11374" x="5360988" y="3082925"/>
          <p14:tracePt t="11401" x="5351463" y="3100388"/>
          <p14:tracePt t="12422" x="5341938" y="3100388"/>
          <p14:tracePt t="13145" x="5324475" y="3109913"/>
          <p14:tracePt t="13150" x="5324475" y="3119438"/>
          <p14:tracePt t="13177" x="5324475" y="3127375"/>
          <p14:tracePt t="13192" x="5324475" y="3136900"/>
          <p14:tracePt t="13314" x="5324475" y="3146425"/>
          <p14:tracePt t="14743" x="5324475" y="3155950"/>
          <p14:tracePt t="14759" x="5334000" y="3173413"/>
          <p14:tracePt t="14766" x="5360988" y="3192463"/>
          <p14:tracePt t="14775" x="5405438" y="3200400"/>
          <p14:tracePt t="14783" x="5451475" y="3219450"/>
          <p14:tracePt t="14791" x="5497513" y="3246438"/>
          <p14:tracePt t="14802" x="5534025" y="3246438"/>
          <p14:tracePt t="14807" x="5597525" y="3255963"/>
          <p14:tracePt t="14817" x="5670550" y="3292475"/>
          <p14:tracePt t="14822" x="5734050" y="3292475"/>
          <p14:tracePt t="14830" x="5789613" y="3309938"/>
          <p14:tracePt t="14838" x="5843588" y="3309938"/>
          <p14:tracePt t="14846" x="5926138" y="3319463"/>
          <p14:tracePt t="14854" x="6016625" y="3319463"/>
          <p14:tracePt t="14862" x="6108700" y="3319463"/>
          <p14:tracePt t="14870" x="6181725" y="3319463"/>
          <p14:tracePt t="14885" x="6291263" y="3319463"/>
          <p14:tracePt t="14886" x="6381750" y="3319463"/>
          <p14:tracePt t="14893" x="6491288" y="3319463"/>
          <p14:tracePt t="14901" x="6618288" y="3319463"/>
          <p14:tracePt t="14909" x="6727825" y="3319463"/>
          <p14:tracePt t="14917" x="6856413" y="3319463"/>
          <p14:tracePt t="14925" x="7000875" y="3319463"/>
          <p14:tracePt t="14934" x="7110413" y="3319463"/>
          <p14:tracePt t="14941" x="7202488" y="3319463"/>
          <p14:tracePt t="14949" x="7275513" y="3319463"/>
          <p14:tracePt t="14957" x="7339013" y="3319463"/>
          <p14:tracePt t="14966" x="7392988" y="3319463"/>
          <p14:tracePt t="14974" x="7448550" y="3319463"/>
          <p14:tracePt t="14984" x="7494588" y="3346450"/>
          <p14:tracePt t="14989" x="7521575" y="3355975"/>
          <p14:tracePt t="14998" x="7575550" y="3355975"/>
          <p14:tracePt t="15007" x="7602538" y="3365500"/>
          <p14:tracePt t="15018" x="7667625" y="3375025"/>
          <p14:tracePt t="15023" x="7740650" y="3411538"/>
          <p14:tracePt t="15033" x="7840663" y="3438525"/>
          <p14:tracePt t="15038" x="7940675" y="3482975"/>
          <p14:tracePt t="15046" x="8050213" y="3511550"/>
          <p14:tracePt t="15054" x="8150225" y="3538538"/>
          <p14:tracePt t="15062" x="8204200" y="3548063"/>
          <p14:tracePt t="15070" x="8323263" y="3584575"/>
          <p14:tracePt t="15078" x="8396288" y="3584575"/>
          <p14:tracePt t="15086" x="8505825" y="3584575"/>
          <p14:tracePt t="15094" x="8559800" y="3584575"/>
          <p14:tracePt t="15102" x="8615363" y="3584575"/>
          <p14:tracePt t="15110" x="8669338" y="3584575"/>
          <p14:tracePt t="15118" x="8734425" y="3584575"/>
          <p14:tracePt t="15125" x="8761413" y="3584575"/>
          <p14:tracePt t="15134" x="8815388" y="3584575"/>
          <p14:tracePt t="15141" x="8842375" y="3584575"/>
          <p14:tracePt t="15150" x="8861425" y="3584575"/>
          <p14:tracePt t="15157" x="8888413" y="3584575"/>
          <p14:tracePt t="15166" x="8907463" y="3584575"/>
          <p14:tracePt t="15176" x="8934450" y="3584575"/>
          <p14:tracePt t="15190" x="9043988" y="3584575"/>
          <p14:tracePt t="15198" x="9117013" y="3584575"/>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150392"/>
            <a:ext cx="9168078" cy="1143000"/>
          </a:xfrm>
        </p:spPr>
        <p:txBody>
          <a:bodyPr/>
          <a:lstStyle/>
          <a:p>
            <a:pPr eaLnBrk="1" hangingPunct="1"/>
            <a:r>
              <a:rPr lang="ja-JP" altLang="en-US" sz="3600" dirty="0"/>
              <a:t>演習１　</a:t>
            </a:r>
            <a:r>
              <a:rPr lang="en-US" altLang="ja-JP" sz="3600" dirty="0" err="1"/>
              <a:t>lui</a:t>
            </a:r>
            <a:r>
              <a:rPr lang="ja-JP" altLang="en-US" sz="3600" dirty="0"/>
              <a:t>（</a:t>
            </a:r>
            <a:r>
              <a:rPr lang="en-US" altLang="ja-JP" sz="3600" dirty="0"/>
              <a:t>Load Upper Immediate)</a:t>
            </a:r>
            <a:r>
              <a:rPr lang="ja-JP" altLang="en-US" sz="3600" dirty="0"/>
              <a:t>の実装</a:t>
            </a:r>
            <a:endParaRPr lang="en-US" altLang="ja-JP" sz="3600" dirty="0"/>
          </a:p>
        </p:txBody>
      </p:sp>
      <p:sp>
        <p:nvSpPr>
          <p:cNvPr id="32771" name="Rectangle 3"/>
          <p:cNvSpPr>
            <a:spLocks noGrp="1" noChangeArrowheads="1"/>
          </p:cNvSpPr>
          <p:nvPr>
            <p:ph type="body" idx="1"/>
          </p:nvPr>
        </p:nvSpPr>
        <p:spPr/>
        <p:txBody>
          <a:bodyPr/>
          <a:lstStyle/>
          <a:p>
            <a:pPr eaLnBrk="1" hangingPunct="1">
              <a:buFontTx/>
              <a:buNone/>
            </a:pPr>
            <a:r>
              <a:rPr lang="ja-JP" altLang="en-US" dirty="0"/>
              <a:t>上位</a:t>
            </a:r>
            <a:r>
              <a:rPr lang="en-US" altLang="ja-JP" dirty="0"/>
              <a:t>20bit</a:t>
            </a:r>
            <a:r>
              <a:rPr lang="ja-JP" altLang="en-US" dirty="0"/>
              <a:t>に直値を設定する命令</a:t>
            </a:r>
            <a:endParaRPr lang="en-US" altLang="ja-JP" dirty="0"/>
          </a:p>
          <a:p>
            <a:pPr eaLnBrk="1" hangingPunct="1">
              <a:buFontTx/>
              <a:buNone/>
            </a:pPr>
            <a:r>
              <a:rPr lang="en-US" altLang="ja-JP" dirty="0" err="1"/>
              <a:t>lui</a:t>
            </a:r>
            <a:r>
              <a:rPr lang="ja-JP" altLang="en-US" dirty="0"/>
              <a:t> </a:t>
            </a:r>
            <a:r>
              <a:rPr lang="en-US" altLang="ja-JP" dirty="0" err="1"/>
              <a:t>rd</a:t>
            </a:r>
            <a:r>
              <a:rPr lang="en-US" altLang="ja-JP" dirty="0"/>
              <a:t>,</a:t>
            </a:r>
            <a:r>
              <a:rPr lang="ja-JP" altLang="en-US" dirty="0"/>
              <a:t> </a:t>
            </a:r>
            <a:r>
              <a:rPr lang="en-US" altLang="ja-JP" dirty="0" err="1"/>
              <a:t>imm</a:t>
            </a:r>
            <a:endParaRPr lang="en-US" altLang="ja-JP" dirty="0"/>
          </a:p>
          <a:p>
            <a:pPr lvl="1" eaLnBrk="1" hangingPunct="1"/>
            <a:r>
              <a:rPr lang="ja-JP" altLang="en-US" dirty="0"/>
              <a:t>下位は</a:t>
            </a:r>
            <a:r>
              <a:rPr lang="en-US" altLang="ja-JP" dirty="0"/>
              <a:t>0</a:t>
            </a:r>
            <a:r>
              <a:rPr lang="ja-JP" altLang="en-US" dirty="0"/>
              <a:t>にする</a:t>
            </a:r>
            <a:endParaRPr lang="en-US" altLang="ja-JP" dirty="0"/>
          </a:p>
          <a:p>
            <a:pPr lvl="1" eaLnBrk="1" hangingPunct="1"/>
            <a:r>
              <a:rPr lang="en-US" altLang="ja-JP" dirty="0" err="1"/>
              <a:t>lui</a:t>
            </a:r>
            <a:r>
              <a:rPr lang="en-US" altLang="ja-JP" dirty="0"/>
              <a:t> x1,5  </a:t>
            </a:r>
          </a:p>
          <a:p>
            <a:pPr lvl="1" eaLnBrk="1" hangingPunct="1"/>
            <a:endParaRPr lang="en-US" altLang="ja-JP" dirty="0"/>
          </a:p>
          <a:p>
            <a:pPr lvl="1" eaLnBrk="1" hangingPunct="1"/>
            <a:endParaRPr lang="en-US" altLang="ja-JP" dirty="0"/>
          </a:p>
          <a:p>
            <a:pPr lvl="1" eaLnBrk="1" hangingPunct="1"/>
            <a:r>
              <a:rPr lang="en-US" altLang="ja-JP" dirty="0"/>
              <a:t>x1</a:t>
            </a:r>
            <a:r>
              <a:rPr lang="ja-JP" altLang="en-US" dirty="0"/>
              <a:t>を</a:t>
            </a:r>
            <a:r>
              <a:rPr lang="en-US" altLang="ja-JP" dirty="0"/>
              <a:t>0x12345678</a:t>
            </a:r>
            <a:r>
              <a:rPr lang="ja-JP" altLang="en-US" dirty="0"/>
              <a:t>に設定せよ</a:t>
            </a:r>
            <a:endParaRPr lang="en-US" altLang="ja-JP" dirty="0"/>
          </a:p>
          <a:p>
            <a:pPr lvl="1" eaLnBrk="1" hangingPunct="1"/>
            <a:r>
              <a:rPr lang="en-US" altLang="ja-JP" dirty="0" err="1"/>
              <a:t>lui</a:t>
            </a:r>
            <a:r>
              <a:rPr lang="en-US" altLang="ja-JP" dirty="0"/>
              <a:t> x1, 0x12345</a:t>
            </a:r>
          </a:p>
          <a:p>
            <a:pPr lvl="1" eaLnBrk="1" hangingPunct="1"/>
            <a:r>
              <a:rPr lang="en-US" altLang="ja-JP" dirty="0" err="1"/>
              <a:t>ori</a:t>
            </a:r>
            <a:r>
              <a:rPr lang="en-US" altLang="ja-JP" dirty="0"/>
              <a:t> x1, 0x678</a:t>
            </a:r>
          </a:p>
          <a:p>
            <a:pPr lvl="1" eaLnBrk="1" hangingPunct="1">
              <a:buFontTx/>
              <a:buNone/>
            </a:pPr>
            <a:endParaRPr lang="en-US" altLang="ja-JP" dirty="0"/>
          </a:p>
        </p:txBody>
      </p:sp>
      <p:sp>
        <p:nvSpPr>
          <p:cNvPr id="32772" name="Rectangle 4"/>
          <p:cNvSpPr>
            <a:spLocks noChangeArrowheads="1"/>
          </p:cNvSpPr>
          <p:nvPr/>
        </p:nvSpPr>
        <p:spPr bwMode="auto">
          <a:xfrm>
            <a:off x="1305481" y="4007512"/>
            <a:ext cx="2736556"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773" name="Rectangle 5"/>
          <p:cNvSpPr>
            <a:spLocks noChangeArrowheads="1"/>
          </p:cNvSpPr>
          <p:nvPr/>
        </p:nvSpPr>
        <p:spPr bwMode="auto">
          <a:xfrm>
            <a:off x="4042037" y="4007512"/>
            <a:ext cx="2232025" cy="504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774" name="Text Box 6"/>
          <p:cNvSpPr txBox="1">
            <a:spLocks noChangeArrowheads="1"/>
          </p:cNvSpPr>
          <p:nvPr/>
        </p:nvSpPr>
        <p:spPr bwMode="auto">
          <a:xfrm>
            <a:off x="1325626" y="4077072"/>
            <a:ext cx="27494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00000000000000000101</a:t>
            </a:r>
          </a:p>
        </p:txBody>
      </p:sp>
      <p:sp>
        <p:nvSpPr>
          <p:cNvPr id="32775" name="Text Box 7"/>
          <p:cNvSpPr txBox="1">
            <a:spLocks noChangeArrowheads="1"/>
          </p:cNvSpPr>
          <p:nvPr/>
        </p:nvSpPr>
        <p:spPr bwMode="auto">
          <a:xfrm>
            <a:off x="4271250" y="4075258"/>
            <a:ext cx="15953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00000000000</a:t>
            </a:r>
          </a:p>
        </p:txBody>
      </p:sp>
      <p:grpSp>
        <p:nvGrpSpPr>
          <p:cNvPr id="2" name="グループ化 1">
            <a:extLst>
              <a:ext uri="{FF2B5EF4-FFF2-40B4-BE49-F238E27FC236}">
                <a16:creationId xmlns:a16="http://schemas.microsoft.com/office/drawing/2014/main" id="{AA6C19A6-C339-442F-8B23-9D6A1C5BE2EA}"/>
              </a:ext>
            </a:extLst>
          </p:cNvPr>
          <p:cNvGrpSpPr/>
          <p:nvPr/>
        </p:nvGrpSpPr>
        <p:grpSpPr>
          <a:xfrm>
            <a:off x="611560" y="1117564"/>
            <a:ext cx="7083355" cy="504056"/>
            <a:chOff x="611560" y="1117564"/>
            <a:chExt cx="7083355" cy="504056"/>
          </a:xfrm>
        </p:grpSpPr>
        <p:sp>
          <p:nvSpPr>
            <p:cNvPr id="9" name="正方形/長方形 8">
              <a:extLst>
                <a:ext uri="{FF2B5EF4-FFF2-40B4-BE49-F238E27FC236}">
                  <a16:creationId xmlns:a16="http://schemas.microsoft.com/office/drawing/2014/main" id="{B08E04A3-F54F-4874-AB36-2237B18E36BC}"/>
                </a:ext>
              </a:extLst>
            </p:cNvPr>
            <p:cNvSpPr/>
            <p:nvPr/>
          </p:nvSpPr>
          <p:spPr>
            <a:xfrm>
              <a:off x="611560" y="1117564"/>
              <a:ext cx="4690864"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imm</a:t>
              </a:r>
              <a:r>
                <a:rPr kumimoji="1" lang="en-US" altLang="ja-JP" dirty="0">
                  <a:solidFill>
                    <a:schemeClr val="tx1"/>
                  </a:solidFill>
                </a:rPr>
                <a:t>[</a:t>
              </a:r>
              <a:r>
                <a:rPr lang="en-US" altLang="ja-JP" dirty="0">
                  <a:solidFill>
                    <a:schemeClr val="tx1"/>
                  </a:solidFill>
                </a:rPr>
                <a:t>3</a:t>
              </a:r>
              <a:r>
                <a:rPr kumimoji="1" lang="en-US" altLang="ja-JP" dirty="0">
                  <a:solidFill>
                    <a:schemeClr val="tx1"/>
                  </a:solidFill>
                </a:rPr>
                <a:t>1:12]</a:t>
              </a:r>
              <a:endParaRPr kumimoji="1" lang="ja-JP" altLang="en-US" dirty="0">
                <a:solidFill>
                  <a:schemeClr val="tx1"/>
                </a:solidFill>
              </a:endParaRPr>
            </a:p>
          </p:txBody>
        </p:sp>
        <p:sp>
          <p:nvSpPr>
            <p:cNvPr id="12" name="正方形/長方形 11">
              <a:extLst>
                <a:ext uri="{FF2B5EF4-FFF2-40B4-BE49-F238E27FC236}">
                  <a16:creationId xmlns:a16="http://schemas.microsoft.com/office/drawing/2014/main" id="{C9CBE7A8-17A3-42C4-9689-27F17103DBCA}"/>
                </a:ext>
              </a:extLst>
            </p:cNvPr>
            <p:cNvSpPr/>
            <p:nvPr/>
          </p:nvSpPr>
          <p:spPr>
            <a:xfrm>
              <a:off x="5302424" y="1117564"/>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13" name="正方形/長方形 12">
              <a:extLst>
                <a:ext uri="{FF2B5EF4-FFF2-40B4-BE49-F238E27FC236}">
                  <a16:creationId xmlns:a16="http://schemas.microsoft.com/office/drawing/2014/main" id="{78D51A27-2A17-4A06-AA93-11AC27A67F49}"/>
                </a:ext>
              </a:extLst>
            </p:cNvPr>
            <p:cNvSpPr/>
            <p:nvPr/>
          </p:nvSpPr>
          <p:spPr>
            <a:xfrm>
              <a:off x="6242989" y="1117564"/>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0110111</a:t>
              </a:r>
              <a:endParaRPr kumimoji="1" lang="ja-JP" altLang="en-US" dirty="0">
                <a:solidFill>
                  <a:schemeClr val="tx1"/>
                </a:solidFill>
              </a:endParaRPr>
            </a:p>
          </p:txBody>
        </p:sp>
      </p:grpSp>
      <p:pic>
        <p:nvPicPr>
          <p:cNvPr id="3" name="オーディオ 2">
            <a:hlinkClick r:id="" action="ppaction://media"/>
            <a:extLst>
              <a:ext uri="{FF2B5EF4-FFF2-40B4-BE49-F238E27FC236}">
                <a16:creationId xmlns:a16="http://schemas.microsoft.com/office/drawing/2014/main" id="{3F3CEED7-891F-4B10-9213-F6D3820A9D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74136227"/>
      </p:ext>
    </p:extLst>
  </p:cSld>
  <p:clrMapOvr>
    <a:masterClrMapping/>
  </p:clrMapOvr>
  <mc:AlternateContent xmlns:mc="http://schemas.openxmlformats.org/markup-compatibility/2006">
    <mc:Choice xmlns:p14="http://schemas.microsoft.com/office/powerpoint/2010/main" Requires="p14">
      <p:transition spd="slow" p14:dur="2000" advTm="109909"/>
    </mc:Choice>
    <mc:Fallback>
      <p:transition spd="slow" advTm="109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708" x="9034463" y="2836863"/>
          <p14:tracePt t="2716" x="8980488" y="2808288"/>
          <p14:tracePt t="2721" x="8943975" y="2808288"/>
          <p14:tracePt t="2732" x="8907463" y="2800350"/>
          <p14:tracePt t="2737" x="8888413" y="2800350"/>
          <p14:tracePt t="2745" x="8842375" y="2800350"/>
          <p14:tracePt t="2753" x="8842375" y="2790825"/>
          <p14:tracePt t="2761" x="8815388" y="2790825"/>
          <p14:tracePt t="2768" x="8797925" y="2781300"/>
          <p14:tracePt t="2777" x="8770938" y="2781300"/>
          <p14:tracePt t="2784" x="8751888" y="2781300"/>
          <p14:tracePt t="2794" x="8715375" y="2781300"/>
          <p14:tracePt t="2800" x="8688388" y="2771775"/>
          <p14:tracePt t="2810" x="8669338" y="2763838"/>
          <p14:tracePt t="2816" x="8651875" y="2763838"/>
          <p14:tracePt t="2824" x="8615363" y="2763838"/>
          <p14:tracePt t="2832" x="8578850" y="2754313"/>
          <p14:tracePt t="2840" x="8551863" y="2754313"/>
          <p14:tracePt t="2848" x="8515350" y="2754313"/>
          <p14:tracePt t="2857" x="8496300" y="2754313"/>
          <p14:tracePt t="2865" x="8451850" y="2754313"/>
          <p14:tracePt t="2873" x="8423275" y="2754313"/>
          <p14:tracePt t="2881" x="8396288" y="2744788"/>
          <p14:tracePt t="2893" x="8369300" y="2744788"/>
          <p14:tracePt t="2897" x="8342313" y="2735263"/>
          <p14:tracePt t="2904" x="8313738" y="2735263"/>
          <p14:tracePt t="2913" x="8296275" y="2735263"/>
          <p14:tracePt t="2920" x="8269288" y="2717800"/>
          <p14:tracePt t="2929" x="8232775" y="2717800"/>
          <p14:tracePt t="2937" x="8186738" y="2698750"/>
          <p14:tracePt t="2945" x="8159750" y="2698750"/>
          <p14:tracePt t="2952" x="8113713" y="2698750"/>
          <p14:tracePt t="2961" x="8077200" y="2690813"/>
          <p14:tracePt t="2968" x="8040688" y="2690813"/>
          <p14:tracePt t="2976" x="8013700" y="2690813"/>
          <p14:tracePt t="2984" x="7994650" y="2681288"/>
          <p14:tracePt t="2992" x="7967663" y="2681288"/>
          <p14:tracePt t="3000" x="7950200" y="2681288"/>
          <p14:tracePt t="3008" x="7921625" y="2662238"/>
          <p14:tracePt t="4203" x="7913688" y="2654300"/>
          <p14:tracePt t="4225" x="7913688" y="2644775"/>
          <p14:tracePt t="4241" x="7913688" y="2625725"/>
          <p14:tracePt t="4347" x="7913688" y="2617788"/>
          <p14:tracePt t="4563" x="7913688" y="2608263"/>
          <p14:tracePt t="4570" x="7913688" y="2598738"/>
          <p14:tracePt t="4579" x="7913688" y="2589213"/>
          <p14:tracePt t="4584" x="7913688" y="2581275"/>
          <p14:tracePt t="4600" x="7913688" y="2571750"/>
          <p14:tracePt t="4632" x="7913688" y="2554288"/>
          <p14:tracePt t="4641" x="7913688" y="2544763"/>
          <p14:tracePt t="4649" x="7913688" y="2535238"/>
          <p14:tracePt t="4656" x="7913688" y="2525713"/>
          <p14:tracePt t="4673" x="7913688" y="2508250"/>
          <p14:tracePt t="5418" x="7904163" y="2508250"/>
          <p14:tracePt t="5769" x="7894638" y="2498725"/>
          <p14:tracePt t="5867" x="7894638" y="2489200"/>
          <p14:tracePt t="5876" x="7894638" y="2471738"/>
          <p14:tracePt t="5881" x="7894638" y="2462213"/>
          <p14:tracePt t="5893" x="7894638" y="2452688"/>
          <p14:tracePt t="5896" x="7894638" y="2444750"/>
          <p14:tracePt t="5904" x="7894638" y="2435225"/>
          <p14:tracePt t="5922" x="7894638" y="2425700"/>
          <p14:tracePt t="6619" x="7885113" y="2416175"/>
          <p14:tracePt t="6627" x="7877175" y="2416175"/>
          <p14:tracePt t="6646" x="7867650" y="2416175"/>
          <p14:tracePt t="6652" x="7850188" y="2416175"/>
          <p14:tracePt t="6665" x="7840663" y="2416175"/>
          <p14:tracePt t="6681" x="7831138" y="2416175"/>
          <p14:tracePt t="6697" x="7821613" y="2416175"/>
          <p14:tracePt t="6971" x="7813675" y="2416175"/>
          <p14:tracePt t="7417" x="7804150" y="2416175"/>
          <p14:tracePt t="7464" x="7794625" y="2416175"/>
          <p14:tracePt t="8148" x="7794625" y="2425700"/>
          <p14:tracePt t="8158" x="7785100" y="2435225"/>
          <p14:tracePt t="8163" x="7758113" y="2435225"/>
          <p14:tracePt t="8185" x="7748588" y="2435225"/>
          <p14:tracePt t="8193" x="7740650" y="2444750"/>
          <p14:tracePt t="8226" x="7731125" y="2452688"/>
          <p14:tracePt t="8258" x="7731125" y="2462213"/>
          <p14:tracePt t="8693" x="7721600" y="2462213"/>
          <p14:tracePt t="8698" x="7704138" y="2471738"/>
          <p14:tracePt t="8707" x="7675563" y="2471738"/>
          <p14:tracePt t="8713" x="7658100" y="2471738"/>
          <p14:tracePt t="8720" x="7631113" y="2471738"/>
          <p14:tracePt t="8729" x="7621588" y="2471738"/>
          <p14:tracePt t="8736" x="7594600" y="2471738"/>
          <p14:tracePt t="8744" x="7575550" y="2471738"/>
          <p14:tracePt t="8764" x="7567613" y="2471738"/>
          <p14:tracePt t="9243" x="7548563" y="2471738"/>
          <p14:tracePt t="9271" x="7539038" y="2471738"/>
          <p14:tracePt t="9276" x="7531100" y="2471738"/>
          <p14:tracePt t="9282" x="7494588" y="2471738"/>
          <p14:tracePt t="9289" x="7475538" y="2471738"/>
          <p14:tracePt t="9297" x="7466013" y="2471738"/>
          <p14:tracePt t="9305" x="7429500" y="2462213"/>
          <p14:tracePt t="9312" x="7412038" y="2452688"/>
          <p14:tracePt t="9321" x="7385050" y="2444750"/>
          <p14:tracePt t="9329" x="7356475" y="2435225"/>
          <p14:tracePt t="9336" x="7312025" y="2408238"/>
          <p14:tracePt t="9346" x="7292975" y="2408238"/>
          <p14:tracePt t="9352" x="7239000" y="2398713"/>
          <p14:tracePt t="9361" x="7192963" y="2389188"/>
          <p14:tracePt t="9368" x="7156450" y="2389188"/>
          <p14:tracePt t="9376" x="7119938" y="2389188"/>
          <p14:tracePt t="9384" x="7065963" y="2389188"/>
          <p14:tracePt t="9392" x="7037388" y="2389188"/>
          <p14:tracePt t="9400" x="7000875" y="2389188"/>
          <p14:tracePt t="9408" x="6983413" y="2389188"/>
          <p14:tracePt t="9416" x="6956425" y="2389188"/>
          <p14:tracePt t="9424" x="6937375" y="2389188"/>
          <p14:tracePt t="9432" x="6900863" y="2389188"/>
          <p14:tracePt t="9440" x="6883400" y="2389188"/>
          <p14:tracePt t="9450" x="6856413" y="2389188"/>
          <p14:tracePt t="9456" x="6837363" y="2389188"/>
          <p14:tracePt t="9466" x="6800850" y="2389188"/>
          <p14:tracePt t="9472" x="6783388" y="2389188"/>
          <p14:tracePt t="9480" x="6737350" y="2379663"/>
          <p14:tracePt t="9489" x="6710363" y="2379663"/>
          <p14:tracePt t="9496" x="6681788" y="2352675"/>
          <p14:tracePt t="9504" x="6654800" y="2352675"/>
          <p14:tracePt t="9514" x="6637338" y="2352675"/>
          <p14:tracePt t="9521" x="6600825" y="2352675"/>
          <p14:tracePt t="9531" x="6545263" y="2343150"/>
          <p14:tracePt t="9536" x="6527800" y="2335213"/>
          <p14:tracePt t="9545" x="6491288" y="2325688"/>
          <p14:tracePt t="9552" x="6445250" y="2325688"/>
          <p14:tracePt t="9561" x="6408738" y="2325688"/>
          <p14:tracePt t="9568" x="6372225" y="2316163"/>
          <p14:tracePt t="9576" x="6354763" y="2306638"/>
          <p14:tracePt t="9584" x="6335713" y="2306638"/>
          <p14:tracePt t="9592" x="6335713" y="2298700"/>
          <p14:tracePt t="9600" x="6318250" y="2298700"/>
          <p14:tracePt t="9616" x="6308725" y="2298700"/>
          <p14:tracePt t="9648" x="6299200" y="2298700"/>
          <p14:tracePt t="9656" x="6272213" y="2298700"/>
          <p14:tracePt t="9664" x="6254750" y="2298700"/>
          <p14:tracePt t="9672" x="6218238" y="2289175"/>
          <p14:tracePt t="9681" x="6172200" y="2289175"/>
          <p14:tracePt t="9689" x="6135688" y="2279650"/>
          <p14:tracePt t="9698" x="6089650" y="2252663"/>
          <p14:tracePt t="9704" x="6026150" y="2243138"/>
          <p14:tracePt t="9713" x="5980113" y="2233613"/>
          <p14:tracePt t="9720" x="5943600" y="2233613"/>
          <p14:tracePt t="9729" x="5899150" y="2225675"/>
          <p14:tracePt t="9736" x="5862638" y="2225675"/>
          <p14:tracePt t="9745" x="5816600" y="2197100"/>
          <p14:tracePt t="9754" x="5789613" y="2197100"/>
          <p14:tracePt t="9761" x="5734050" y="2179638"/>
          <p14:tracePt t="9770" x="5716588" y="2179638"/>
          <p14:tracePt t="9781" x="5643563" y="2152650"/>
          <p14:tracePt t="9786" x="5624513" y="2143125"/>
          <p14:tracePt t="9795" x="5570538" y="2133600"/>
          <p14:tracePt t="9801" x="5543550" y="2125663"/>
          <p14:tracePt t="9810" x="5514975" y="2116138"/>
          <p14:tracePt t="9818" x="5497513" y="2106613"/>
          <p14:tracePt t="9825" x="5478463" y="2079625"/>
          <p14:tracePt t="9833" x="5461000" y="2070100"/>
          <p14:tracePt t="9848" x="5441950" y="2060575"/>
          <p14:tracePt t="9856" x="5424488" y="2052638"/>
          <p14:tracePt t="9872" x="5414963" y="2052638"/>
          <p14:tracePt t="9897" x="5405438" y="2043113"/>
          <p14:tracePt t="10002" x="5405438" y="2033588"/>
          <p14:tracePt t="10035" x="5405438" y="2016125"/>
          <p14:tracePt t="10058" x="5405438" y="2006600"/>
          <p14:tracePt t="10065" x="5405438" y="1997075"/>
          <p14:tracePt t="10076" x="5405438" y="1987550"/>
          <p14:tracePt t="10081" x="5405438" y="1970088"/>
          <p14:tracePt t="10088" x="5405438" y="1960563"/>
          <p14:tracePt t="10097" x="5405438" y="1951038"/>
          <p14:tracePt t="10104" x="5405438" y="1933575"/>
          <p14:tracePt t="10113" x="5414963" y="1914525"/>
          <p14:tracePt t="10130" x="5414963" y="1906588"/>
          <p14:tracePt t="10137" x="5414963" y="1887538"/>
          <p14:tracePt t="10145" x="5424488" y="1878013"/>
          <p14:tracePt t="10165" x="5434013" y="1870075"/>
          <p14:tracePt t="10176" x="5441950" y="1833563"/>
          <p14:tracePt t="10184" x="5451475" y="1824038"/>
          <p14:tracePt t="10192" x="5461000" y="1824038"/>
          <p14:tracePt t="10209" x="5461000" y="1814513"/>
          <p14:tracePt t="10217" x="5478463" y="1797050"/>
          <p14:tracePt t="10604" x="5478463" y="1787525"/>
          <p14:tracePt t="10613" x="5478463" y="1778000"/>
          <p14:tracePt t="10618" x="5478463" y="1760538"/>
          <p14:tracePt t="10625" x="5478463" y="1751013"/>
          <p14:tracePt t="10640" x="5478463" y="1741488"/>
          <p14:tracePt t="10672" x="5478463" y="1724025"/>
          <p14:tracePt t="10690" x="5478463" y="1714500"/>
          <p14:tracePt t="10716" x="5470525" y="1697038"/>
          <p14:tracePt t="11187" x="5461000" y="1677988"/>
          <p14:tracePt t="11204" x="5461000" y="1668463"/>
          <p14:tracePt t="11401" x="5451475" y="1660525"/>
          <p14:tracePt t="11408" x="5414963" y="1660525"/>
          <p14:tracePt t="11416" x="5378450" y="1660525"/>
          <p14:tracePt t="11424" x="5314950" y="1668463"/>
          <p14:tracePt t="11432" x="5260975" y="1677988"/>
          <p14:tracePt t="11440" x="5187950" y="1677988"/>
          <p14:tracePt t="11450" x="5114925" y="1677988"/>
          <p14:tracePt t="11457" x="5005388" y="1677988"/>
          <p14:tracePt t="11465" x="4905375" y="1677988"/>
          <p14:tracePt t="11473" x="4776788" y="1677988"/>
          <p14:tracePt t="11481" x="4659313" y="1677988"/>
          <p14:tracePt t="11488" x="4530725" y="1677988"/>
          <p14:tracePt t="11497" x="4413250" y="1677988"/>
          <p14:tracePt t="11504" x="4303713" y="1677988"/>
          <p14:tracePt t="11514" x="4211638" y="1677988"/>
          <p14:tracePt t="11521" x="4121150" y="1677988"/>
          <p14:tracePt t="11530" x="4029075" y="1677988"/>
          <p14:tracePt t="11537" x="3938588" y="1677988"/>
          <p14:tracePt t="11546" x="3846513" y="1677988"/>
          <p14:tracePt t="11553" x="3738563" y="1677988"/>
          <p14:tracePt t="11562" x="3609975" y="1677988"/>
          <p14:tracePt t="11569" x="3482975" y="1677988"/>
          <p14:tracePt t="11576" x="3317875" y="1677988"/>
          <p14:tracePt t="11585" x="3171825" y="1677988"/>
          <p14:tracePt t="11593" x="3027363" y="1677988"/>
          <p14:tracePt t="11601" x="2881313" y="1677988"/>
          <p14:tracePt t="11608" x="2735263" y="1660525"/>
          <p14:tracePt t="11616" x="2589213" y="1641475"/>
          <p14:tracePt t="11625" x="2406650" y="1624013"/>
          <p14:tracePt t="11632" x="2260600" y="1595438"/>
          <p14:tracePt t="11640" x="2114550" y="1577975"/>
          <p14:tracePt t="11648" x="1978025" y="1568450"/>
          <p14:tracePt t="11656" x="1868488" y="1550988"/>
          <p14:tracePt t="11665" x="1722438" y="1504950"/>
          <p14:tracePt t="11672" x="1595438" y="1504950"/>
          <p14:tracePt t="11681" x="1495425" y="1495425"/>
          <p14:tracePt t="11688" x="1349375" y="1477963"/>
          <p14:tracePt t="11698" x="1222375" y="1441450"/>
          <p14:tracePt t="11705" x="1112838" y="1441450"/>
          <p14:tracePt t="11713" x="974725" y="1404938"/>
          <p14:tracePt t="11721" x="847725" y="1395413"/>
          <p14:tracePt t="11731" x="738188" y="1368425"/>
          <p14:tracePt t="11738" x="647700" y="1368425"/>
          <p14:tracePt t="11745" x="528638" y="1339850"/>
          <p14:tracePt t="11753" x="438150" y="1312863"/>
          <p14:tracePt t="11761" x="336550" y="1295400"/>
          <p14:tracePt t="11769" x="265113" y="1285875"/>
          <p14:tracePt t="11776" x="192088" y="1285875"/>
          <p14:tracePt t="11784" x="127000" y="1268413"/>
          <p14:tracePt t="11792" x="90488" y="1268413"/>
          <p14:tracePt t="11801" x="46038" y="1249363"/>
          <p14:tracePt t="11811" x="26988" y="1239838"/>
          <p14:tracePt t="11817" x="17463" y="1239838"/>
          <p14:tracePt t="11824" x="0" y="1231900"/>
          <p14:tracePt t="11840" x="0" y="1222375"/>
          <p14:tracePt t="11953" x="0" y="1093788"/>
          <p14:tracePt t="11961" x="46038" y="1066800"/>
          <p14:tracePt t="11968" x="100013" y="1057275"/>
          <p14:tracePt t="11977" x="182563" y="1030288"/>
          <p14:tracePt t="11985" x="246063" y="1003300"/>
          <p14:tracePt t="11994" x="336550" y="984250"/>
          <p14:tracePt t="12000" x="446088" y="976313"/>
          <p14:tracePt t="12008" x="555625" y="976313"/>
          <p14:tracePt t="12017" x="701675" y="976313"/>
          <p14:tracePt t="12025" x="866775" y="976313"/>
          <p14:tracePt t="12033" x="1011238" y="976313"/>
          <p14:tracePt t="12041" x="1193800" y="976313"/>
          <p14:tracePt t="12049" x="1395413" y="976313"/>
          <p14:tracePt t="12056" x="1585913" y="976313"/>
          <p14:tracePt t="12064" x="1768475" y="976313"/>
          <p14:tracePt t="12073" x="1968500" y="976313"/>
          <p14:tracePt t="12081" x="2151063" y="984250"/>
          <p14:tracePt t="12088" x="2316163" y="1012825"/>
          <p14:tracePt t="12098" x="2462213" y="1030288"/>
          <p14:tracePt t="12105" x="2616200" y="1057275"/>
          <p14:tracePt t="12112" x="2762250" y="1057275"/>
          <p14:tracePt t="12121" x="2889250" y="1103313"/>
          <p14:tracePt t="12129" x="3017838" y="1112838"/>
          <p14:tracePt t="12137" x="3108325" y="1112838"/>
          <p14:tracePt t="12148" x="3236913" y="1130300"/>
          <p14:tracePt t="12152" x="3354388" y="1158875"/>
          <p14:tracePt t="12160" x="3446463" y="1166813"/>
          <p14:tracePt t="12168" x="3509963" y="1185863"/>
          <p14:tracePt t="12176" x="3582988" y="1185863"/>
          <p14:tracePt t="12185" x="3673475" y="1195388"/>
          <p14:tracePt t="12193" x="3738563" y="1222375"/>
          <p14:tracePt t="12202" x="3792538" y="1222375"/>
          <p14:tracePt t="12209" x="3819525" y="1231900"/>
          <p14:tracePt t="12217" x="3865563" y="1231900"/>
          <p14:tracePt t="12224" x="3892550" y="1239838"/>
          <p14:tracePt t="12232" x="3911600" y="1239838"/>
          <p14:tracePt t="12240" x="3919538" y="1239838"/>
          <p14:tracePt t="12256" x="3938588" y="1239838"/>
          <p14:tracePt t="12272" x="3948113" y="1249363"/>
          <p14:tracePt t="12305" x="3956050" y="1249363"/>
          <p14:tracePt t="12313" x="3975100" y="1268413"/>
          <p14:tracePt t="12321" x="3984625" y="1276350"/>
          <p14:tracePt t="12330" x="4002088" y="1295400"/>
          <p14:tracePt t="12336" x="4048125" y="1312863"/>
          <p14:tracePt t="12347" x="4057650" y="1322388"/>
          <p14:tracePt t="12352" x="4084638" y="1339850"/>
          <p14:tracePt t="12361" x="4111625" y="1368425"/>
          <p14:tracePt t="12368" x="4129088" y="1376363"/>
          <p14:tracePt t="12377" x="4138613" y="1385888"/>
          <p14:tracePt t="12385" x="4165600" y="1404938"/>
          <p14:tracePt t="12392" x="4175125" y="1412875"/>
          <p14:tracePt t="12401" x="4184650" y="1422400"/>
          <p14:tracePt t="12408" x="4194175" y="1431925"/>
          <p14:tracePt t="12586" x="4202113" y="1441450"/>
          <p14:tracePt t="12603" x="4194175" y="1449388"/>
          <p14:tracePt t="12610" x="4175125" y="1458913"/>
          <p14:tracePt t="12618" x="4138613" y="1477963"/>
          <p14:tracePt t="12625" x="4111625" y="1504950"/>
          <p14:tracePt t="12633" x="4065588" y="1531938"/>
          <p14:tracePt t="12640" x="4021138" y="1550988"/>
          <p14:tracePt t="12648" x="3992563" y="1568450"/>
          <p14:tracePt t="12656" x="3919538" y="1587500"/>
          <p14:tracePt t="12664" x="3883025" y="1614488"/>
          <p14:tracePt t="12672" x="3810000" y="1624013"/>
          <p14:tracePt t="12681" x="3765550" y="1641475"/>
          <p14:tracePt t="12690" x="3729038" y="1641475"/>
          <p14:tracePt t="12697" x="3702050" y="1641475"/>
          <p14:tracePt t="12705" x="3683000" y="1641475"/>
          <p14:tracePt t="12953" x="3692525" y="1631950"/>
          <p14:tracePt t="12960" x="3702050" y="1624013"/>
          <p14:tracePt t="12968" x="3719513" y="1604963"/>
          <p14:tracePt t="12986" x="3729038" y="1595438"/>
          <p14:tracePt t="12993" x="3746500" y="1577975"/>
          <p14:tracePt t="13000" x="3756025" y="1568450"/>
          <p14:tracePt t="13008" x="3765550" y="1568450"/>
          <p14:tracePt t="13016" x="3783013" y="1558925"/>
          <p14:tracePt t="13024" x="3783013" y="1550988"/>
          <p14:tracePt t="13032" x="3792538" y="1541463"/>
          <p14:tracePt t="13041" x="3802063" y="1531938"/>
          <p14:tracePt t="13056" x="3810000" y="1522413"/>
          <p14:tracePt t="13173" x="3810000" y="1531938"/>
          <p14:tracePt t="13180" x="3792538" y="1550988"/>
          <p14:tracePt t="13186" x="3775075" y="1587500"/>
          <p14:tracePt t="13193" x="3756025" y="1604963"/>
          <p14:tracePt t="13200" x="3738563" y="1631950"/>
          <p14:tracePt t="13208" x="3709988" y="1677988"/>
          <p14:tracePt t="13216" x="3702050" y="1704975"/>
          <p14:tracePt t="13225" x="3673475" y="1751013"/>
          <p14:tracePt t="13233" x="3636963" y="1797050"/>
          <p14:tracePt t="13240" x="3619500" y="1841500"/>
          <p14:tracePt t="13248" x="3582988" y="1887538"/>
          <p14:tracePt t="13256" x="3573463" y="1933575"/>
          <p14:tracePt t="13275" x="3519488" y="2089150"/>
          <p14:tracePt t="13282" x="3509963" y="2152650"/>
          <p14:tracePt t="13289" x="3490913" y="2243138"/>
          <p14:tracePt t="13298" x="3463925" y="2362200"/>
          <p14:tracePt t="13305" x="3463925" y="2435225"/>
          <p14:tracePt t="13312" x="3455988" y="2525713"/>
          <p14:tracePt t="13321" x="3436938" y="2635250"/>
          <p14:tracePt t="13329" x="3436938" y="2727325"/>
          <p14:tracePt t="13339" x="3436938" y="2836863"/>
          <p14:tracePt t="13349" x="3427413" y="2936875"/>
          <p14:tracePt t="13356" x="3427413" y="3027363"/>
          <p14:tracePt t="13364" x="3400425" y="3100388"/>
          <p14:tracePt t="13369" x="3382963" y="3163888"/>
          <p14:tracePt t="13377" x="3382963" y="3236913"/>
          <p14:tracePt t="13384" x="3373438" y="3282950"/>
          <p14:tracePt t="13392" x="3363913" y="3355975"/>
          <p14:tracePt t="13401" x="3363913" y="3402013"/>
          <p14:tracePt t="13409" x="3346450" y="3438525"/>
          <p14:tracePt t="13417" x="3327400" y="3475038"/>
          <p14:tracePt t="13425" x="3309938" y="3511550"/>
          <p14:tracePt t="13432" x="3290888" y="3548063"/>
          <p14:tracePt t="13442" x="3281363" y="3565525"/>
          <p14:tracePt t="13449" x="3273425" y="3602038"/>
          <p14:tracePt t="13458" x="3263900" y="3611563"/>
          <p14:tracePt t="13469" x="3254375" y="3629025"/>
          <p14:tracePt t="13473" x="3244850" y="3638550"/>
          <p14:tracePt t="13482" x="3236913" y="3657600"/>
          <p14:tracePt t="13489" x="3227388" y="3675063"/>
          <p14:tracePt t="13498" x="3227388" y="3694113"/>
          <p14:tracePt t="13504" x="3217863" y="3702050"/>
          <p14:tracePt t="13512" x="3200400" y="3721100"/>
          <p14:tracePt t="13521" x="3200400" y="3730625"/>
          <p14:tracePt t="13529" x="3181350" y="3738563"/>
          <p14:tracePt t="13536" x="3171825" y="3767138"/>
          <p14:tracePt t="13545" x="3171825" y="3775075"/>
          <p14:tracePt t="13553" x="3154363" y="3803650"/>
          <p14:tracePt t="13561" x="3144838" y="3803650"/>
          <p14:tracePt t="13569" x="3144838" y="3811588"/>
          <p14:tracePt t="13576" x="3136900" y="3830638"/>
          <p14:tracePt t="13593" x="3136900" y="3840163"/>
          <p14:tracePt t="13608" x="3127375" y="3867150"/>
          <p14:tracePt t="13624" x="3117850" y="3875088"/>
          <p14:tracePt t="13640" x="3108325" y="3884613"/>
          <p14:tracePt t="13656" x="3100388" y="3894138"/>
          <p14:tracePt t="13664" x="3090863" y="3903663"/>
          <p14:tracePt t="13680" x="3071813" y="3911600"/>
          <p14:tracePt t="13698" x="3063875" y="3921125"/>
          <p14:tracePt t="13714" x="3054350" y="3930650"/>
          <p14:tracePt t="13721" x="3044825" y="3940175"/>
          <p14:tracePt t="13729" x="3035300" y="3957638"/>
          <p14:tracePt t="13752" x="3027363" y="3967163"/>
          <p14:tracePt t="13923" x="3017838" y="3967163"/>
          <p14:tracePt t="13930" x="3017838" y="3957638"/>
          <p14:tracePt t="13941" x="3017838" y="3948113"/>
          <p14:tracePt t="13947" x="3017838" y="3940175"/>
          <p14:tracePt t="13961" x="3017838" y="3930650"/>
          <p14:tracePt t="13969" x="3017838" y="3921125"/>
          <p14:tracePt t="13977" x="3017838" y="3911600"/>
          <p14:tracePt t="13986" x="3017838" y="3903663"/>
          <p14:tracePt t="14001" x="3017838" y="3884613"/>
          <p14:tracePt t="14234" x="3008313" y="3911600"/>
          <p14:tracePt t="14243" x="3008313" y="3921125"/>
          <p14:tracePt t="14250" x="2990850" y="3940175"/>
          <p14:tracePt t="14257" x="2990850" y="3948113"/>
          <p14:tracePt t="14264" x="2990850" y="3957638"/>
          <p14:tracePt t="14272" x="2990850" y="3967163"/>
          <p14:tracePt t="14280" x="2990850" y="3984625"/>
          <p14:tracePt t="14289" x="2990850" y="3994150"/>
          <p14:tracePt t="14297" x="2990850" y="4003675"/>
          <p14:tracePt t="14304" x="2990850" y="4013200"/>
          <p14:tracePt t="14313" x="2990850" y="4021138"/>
          <p14:tracePt t="14320" x="2990850" y="4030663"/>
          <p14:tracePt t="14329" x="2990850" y="4040188"/>
          <p14:tracePt t="14336" x="2990850" y="4049713"/>
          <p14:tracePt t="14368" x="2990850" y="4067175"/>
          <p14:tracePt t="14401" x="2990850" y="4076700"/>
          <p14:tracePt t="14432" x="2990850" y="4086225"/>
          <p14:tracePt t="14441" x="2990850" y="4103688"/>
          <p14:tracePt t="14450" x="2990850" y="4113213"/>
          <p14:tracePt t="14465" x="2990850" y="4122738"/>
          <p14:tracePt t="14707" x="2998788" y="4130675"/>
          <p14:tracePt t="14713" x="3054350" y="4113213"/>
          <p14:tracePt t="14723" x="3100388" y="4094163"/>
          <p14:tracePt t="14731" x="3163888" y="4067175"/>
          <p14:tracePt t="14737" x="3227388" y="4040188"/>
          <p14:tracePt t="14749" x="3300413" y="4003675"/>
          <p14:tracePt t="14752" x="3382963" y="3967163"/>
          <p14:tracePt t="14764" x="3427413" y="3948113"/>
          <p14:tracePt t="14768" x="3490913" y="3911600"/>
          <p14:tracePt t="14776" x="3536950" y="3903663"/>
          <p14:tracePt t="14784" x="3573463" y="3894138"/>
          <p14:tracePt t="14792" x="3592513" y="3875088"/>
          <p14:tracePt t="14809" x="3609975" y="3867150"/>
          <p14:tracePt t="15361" x="3619500" y="3867150"/>
          <p14:tracePt t="15384" x="3619500" y="3875088"/>
          <p14:tracePt t="15400" x="3619500" y="3894138"/>
          <p14:tracePt t="15408" x="3619500" y="3903663"/>
          <p14:tracePt t="15416" x="3619500" y="3911600"/>
          <p14:tracePt t="15440" x="3619500" y="3921125"/>
          <p14:tracePt t="15562" x="3619500" y="3911600"/>
          <p14:tracePt t="15568" x="3629025" y="3903663"/>
          <p14:tracePt t="15578" x="3656013" y="3903663"/>
          <p14:tracePt t="15584" x="3683000" y="3894138"/>
          <p14:tracePt t="15592" x="3702050" y="3884613"/>
          <p14:tracePt t="15600" x="3719513" y="3875088"/>
          <p14:tracePt t="15609" x="3746500" y="3857625"/>
          <p14:tracePt t="15624" x="3756025" y="3857625"/>
          <p14:tracePt t="15632" x="3765550" y="3857625"/>
          <p14:tracePt t="15648" x="3775075" y="3848100"/>
          <p14:tracePt t="15830" x="3775075" y="3857625"/>
          <p14:tracePt t="17693" x="3792538" y="3867150"/>
          <p14:tracePt t="17703" x="3810000" y="3867150"/>
          <p14:tracePt t="17708" x="3865563" y="3867150"/>
          <p14:tracePt t="17713" x="3938588" y="3867150"/>
          <p14:tracePt t="17720" x="4065588" y="3867150"/>
          <p14:tracePt t="17728" x="4175125" y="3867150"/>
          <p14:tracePt t="17736" x="4303713" y="3867150"/>
          <p14:tracePt t="17745" x="4430713" y="3867150"/>
          <p14:tracePt t="17753" x="4576763" y="3867150"/>
          <p14:tracePt t="17762" x="4722813" y="3867150"/>
          <p14:tracePt t="17768" x="4849813" y="3867150"/>
          <p14:tracePt t="17778" x="4959350" y="3884613"/>
          <p14:tracePt t="17784" x="5059363" y="3911600"/>
          <p14:tracePt t="17794" x="5114925" y="3911600"/>
          <p14:tracePt t="17801" x="5168900" y="3921125"/>
          <p14:tracePt t="17809" x="5232400" y="3948113"/>
          <p14:tracePt t="17816" x="5260975" y="3948113"/>
          <p14:tracePt t="17824" x="5297488" y="3967163"/>
          <p14:tracePt t="17848" x="5297488" y="3976688"/>
          <p14:tracePt t="17908" x="5297488" y="3984625"/>
          <p14:tracePt t="17923" x="5297488" y="4003675"/>
          <p14:tracePt t="17971" x="5297488" y="4013200"/>
          <p14:tracePt t="18328" x="5305425" y="4021138"/>
          <p14:tracePt t="18334" x="5314950" y="4021138"/>
          <p14:tracePt t="18339" x="5334000" y="4021138"/>
          <p14:tracePt t="18348" x="5378450" y="4057650"/>
          <p14:tracePt t="18354" x="5387975" y="4067175"/>
          <p14:tracePt t="18363" x="5414963" y="4076700"/>
          <p14:tracePt t="18369" x="5441950" y="4094163"/>
          <p14:tracePt t="18379" x="5461000" y="4113213"/>
          <p14:tracePt t="18385" x="5497513" y="4130675"/>
          <p14:tracePt t="18392" x="5524500" y="4167188"/>
          <p14:tracePt t="18400" x="5534025" y="4176713"/>
          <p14:tracePt t="18408" x="5534025" y="4186238"/>
          <p14:tracePt t="18417" x="5534025" y="4203700"/>
          <p14:tracePt t="18424" x="5534025" y="4213225"/>
          <p14:tracePt t="18433" x="5543550" y="4249738"/>
          <p14:tracePt t="18449" x="5543550" y="4295775"/>
          <p14:tracePt t="18456" x="5543550" y="4303713"/>
          <p14:tracePt t="18464" x="5543550" y="4322763"/>
          <p14:tracePt t="18472" x="5543550" y="4332288"/>
          <p14:tracePt t="18480" x="5543550" y="4340225"/>
          <p14:tracePt t="18488" x="5543550" y="4368800"/>
          <p14:tracePt t="18496" x="5524500" y="4386263"/>
          <p14:tracePt t="18504" x="5514975" y="4395788"/>
          <p14:tracePt t="18514" x="5507038" y="4413250"/>
          <p14:tracePt t="18520" x="5487988" y="4441825"/>
          <p14:tracePt t="18529" x="5470525" y="4449763"/>
          <p14:tracePt t="18536" x="5441950" y="4468813"/>
          <p14:tracePt t="18547" x="5424488" y="4486275"/>
          <p14:tracePt t="18554" x="5405438" y="4495800"/>
          <p14:tracePt t="18565" x="5387975" y="4505325"/>
          <p14:tracePt t="18568" x="5360988" y="4522788"/>
          <p14:tracePt t="18584" x="5341938" y="4522788"/>
          <p14:tracePt t="18592" x="5334000" y="4522788"/>
          <p14:tracePt t="18634" x="5324475" y="4522788"/>
          <p14:tracePt t="18667" x="5314950" y="4522788"/>
          <p14:tracePt t="18674" x="5297488" y="4522788"/>
          <p14:tracePt t="18682" x="5287963" y="4522788"/>
          <p14:tracePt t="18689" x="5251450" y="4514850"/>
          <p14:tracePt t="18698" x="5224463" y="4495800"/>
          <p14:tracePt t="18705" x="5224463" y="4486275"/>
          <p14:tracePt t="18713" x="5187950" y="4441825"/>
          <p14:tracePt t="18721" x="5178425" y="4422775"/>
          <p14:tracePt t="18731" x="5141913" y="4368800"/>
          <p14:tracePt t="18738" x="5132388" y="4340225"/>
          <p14:tracePt t="18748" x="5122863" y="4303713"/>
          <p14:tracePt t="18754" x="5122863" y="4268788"/>
          <p14:tracePt t="18768" x="5122863" y="4203700"/>
          <p14:tracePt t="18776" x="5122863" y="4167188"/>
          <p14:tracePt t="18784" x="5122863" y="4122738"/>
          <p14:tracePt t="18792" x="5122863" y="4086225"/>
          <p14:tracePt t="18800" x="5122863" y="4067175"/>
          <p14:tracePt t="18808" x="5122863" y="4040188"/>
          <p14:tracePt t="18816" x="5122863" y="4021138"/>
          <p14:tracePt t="18826" x="5132388" y="4013200"/>
          <p14:tracePt t="18832" x="5141913" y="3994150"/>
          <p14:tracePt t="18840" x="5159375" y="3976688"/>
          <p14:tracePt t="18848" x="5168900" y="3967163"/>
          <p14:tracePt t="18856" x="5178425" y="3957638"/>
          <p14:tracePt t="18864" x="5195888" y="3940175"/>
          <p14:tracePt t="18872" x="5224463" y="3921125"/>
          <p14:tracePt t="18880" x="5241925" y="3911600"/>
          <p14:tracePt t="18889" x="5278438" y="3903663"/>
          <p14:tracePt t="18896" x="5305425" y="3884613"/>
          <p14:tracePt t="18904" x="5334000" y="3884613"/>
          <p14:tracePt t="18912" x="5378450" y="3875088"/>
          <p14:tracePt t="18920" x="5434013" y="3875088"/>
          <p14:tracePt t="18929" x="5470525" y="3875088"/>
          <p14:tracePt t="18936" x="5524500" y="3875088"/>
          <p14:tracePt t="18945" x="5588000" y="3875088"/>
          <p14:tracePt t="18952" x="5616575" y="3875088"/>
          <p14:tracePt t="18966" x="5670550" y="3875088"/>
          <p14:tracePt t="18969" x="5707063" y="3875088"/>
          <p14:tracePt t="18979" x="5753100" y="3884613"/>
          <p14:tracePt t="18986" x="5770563" y="3894138"/>
          <p14:tracePt t="18994" x="5816600" y="3903663"/>
          <p14:tracePt t="19002" x="5826125" y="3911600"/>
          <p14:tracePt t="19010" x="5834063" y="3930650"/>
          <p14:tracePt t="19019" x="5843588" y="3940175"/>
          <p14:tracePt t="19026" x="5853113" y="3948113"/>
          <p14:tracePt t="19048" x="5853113" y="3957638"/>
          <p14:tracePt t="19064" x="5853113" y="3967163"/>
          <p14:tracePt t="20144" x="5853113" y="3976688"/>
          <p14:tracePt t="20149" x="5853113" y="3984625"/>
          <p14:tracePt t="20178" x="5843588" y="3994150"/>
          <p14:tracePt t="20751" x="5843588" y="4003675"/>
          <p14:tracePt t="20769" x="5834063" y="4013200"/>
          <p14:tracePt t="21875" x="5826125" y="4013200"/>
          <p14:tracePt t="22003" x="5816600" y="4021138"/>
          <p14:tracePt t="22019" x="5807075" y="4030663"/>
          <p14:tracePt t="22044" x="5797550" y="4030663"/>
          <p14:tracePt t="22051" x="5789613" y="4040188"/>
          <p14:tracePt t="22117" x="5789613" y="4049713"/>
          <p14:tracePt t="22138" x="5789613" y="4057650"/>
          <p14:tracePt t="22192" x="5789613" y="4067175"/>
          <p14:tracePt t="22200" x="5780088" y="4076700"/>
          <p14:tracePt t="22216" x="5780088" y="4086225"/>
          <p14:tracePt t="22233" x="5770563" y="4094163"/>
          <p14:tracePt t="23069" x="5770563" y="4103688"/>
          <p14:tracePt t="23083" x="5770563" y="4122738"/>
          <p14:tracePt t="23143" x="5770563" y="4130675"/>
          <p14:tracePt t="23521" x="5770563" y="4159250"/>
          <p14:tracePt t="23537" x="5770563" y="4167188"/>
          <p14:tracePt t="23554" x="5770563" y="4176713"/>
          <p14:tracePt t="23563" x="5770563" y="4186238"/>
          <p14:tracePt t="24171" x="5770563" y="4203700"/>
          <p14:tracePt t="24195" x="5761038" y="4222750"/>
          <p14:tracePt t="24207" x="5753100" y="4232275"/>
          <p14:tracePt t="24217" x="5753100" y="4240213"/>
          <p14:tracePt t="24225" x="5743575" y="4249738"/>
          <p14:tracePt t="24241" x="5734050" y="4259263"/>
          <p14:tracePt t="24257" x="5734050" y="4268788"/>
          <p14:tracePt t="24454" x="5724525" y="4268788"/>
          <p14:tracePt t="24461" x="5724525" y="4276725"/>
          <p14:tracePt t="24562" x="5724525" y="4286250"/>
          <p14:tracePt t="24576" x="5716588" y="4295775"/>
          <p14:tracePt t="24601" x="5716588" y="4303713"/>
          <p14:tracePt t="24624" x="5716588" y="4322763"/>
          <p14:tracePt t="24656" x="5716588" y="4332288"/>
          <p14:tracePt t="24682" x="5716588" y="4340225"/>
          <p14:tracePt t="25043" x="5716588" y="4359275"/>
          <p14:tracePt t="25083" x="5707063" y="4368800"/>
          <p14:tracePt t="25090" x="5697538" y="4376738"/>
          <p14:tracePt t="25377" x="5697538" y="4386263"/>
          <p14:tracePt t="25408" x="5697538" y="4395788"/>
          <p14:tracePt t="25433" x="5688013" y="4405313"/>
          <p14:tracePt t="25456" x="5688013" y="4413250"/>
          <p14:tracePt t="25489" x="5688013" y="4422775"/>
          <p14:tracePt t="25675" x="5688013" y="4441825"/>
          <p14:tracePt t="25690" x="5688013" y="4449763"/>
          <p14:tracePt t="25715" x="5688013" y="4459288"/>
          <p14:tracePt t="25722" x="5680075" y="4468813"/>
          <p14:tracePt t="26258" x="5688013" y="4468813"/>
          <p14:tracePt t="26307" x="5688013" y="4459288"/>
          <p14:tracePt t="26536" x="5697538" y="4449763"/>
          <p14:tracePt t="26561" x="5707063" y="4441825"/>
          <p14:tracePt t="26600" x="5716588" y="4432300"/>
          <p14:tracePt t="26624" x="5716588" y="4422775"/>
          <p14:tracePt t="26641" x="5724525" y="4413250"/>
          <p14:tracePt t="26701" x="5734050" y="4405313"/>
          <p14:tracePt t="27939" x="5743575" y="4413250"/>
          <p14:tracePt t="27945" x="5743575" y="4422775"/>
          <p14:tracePt t="27953" x="5743575" y="4441825"/>
          <p14:tracePt t="27969" x="5743575" y="4449763"/>
          <p14:tracePt t="27978" x="5753100" y="4459288"/>
          <p14:tracePt t="28664" x="5780088" y="4468813"/>
          <p14:tracePt t="29539" x="5789613" y="4468813"/>
          <p14:tracePt t="29771" x="5807075" y="4468813"/>
          <p14:tracePt t="29798" x="5816600" y="4459288"/>
          <p14:tracePt t="29803" x="5816600" y="4441825"/>
          <p14:tracePt t="29814" x="5816600" y="4413250"/>
          <p14:tracePt t="29819" x="5826125" y="4376738"/>
          <p14:tracePt t="29826" x="5826125" y="4349750"/>
          <p14:tracePt t="29833" x="5826125" y="4322763"/>
          <p14:tracePt t="29841" x="5826125" y="4295775"/>
          <p14:tracePt t="29849" x="5826125" y="4259263"/>
          <p14:tracePt t="29858" x="5826125" y="4222750"/>
          <p14:tracePt t="29865" x="5826125" y="4195763"/>
          <p14:tracePt t="29874" x="5826125" y="4167188"/>
          <p14:tracePt t="29880" x="5826125" y="4122738"/>
          <p14:tracePt t="29894" x="5826125" y="4094163"/>
          <p14:tracePt t="29896" x="5826125" y="4049713"/>
          <p14:tracePt t="29907" x="5826125" y="4021138"/>
          <p14:tracePt t="29914" x="5826125" y="4003675"/>
          <p14:tracePt t="29922" x="5826125" y="3967163"/>
          <p14:tracePt t="29933" x="5826125" y="3948113"/>
          <p14:tracePt t="29938" x="5843588" y="3921125"/>
          <p14:tracePt t="29946" x="5843588" y="3903663"/>
          <p14:tracePt t="29952" x="5843588" y="3884613"/>
          <p14:tracePt t="29961" x="5843588" y="3867150"/>
          <p14:tracePt t="29968" x="5843588" y="3821113"/>
          <p14:tracePt t="29978" x="5843588" y="3794125"/>
          <p14:tracePt t="29984" x="5843588" y="3767138"/>
          <p14:tracePt t="29993" x="5843588" y="3711575"/>
          <p14:tracePt t="30000" x="5843588" y="3665538"/>
          <p14:tracePt t="30008" x="5843588" y="3629025"/>
          <p14:tracePt t="30016" x="5843588" y="3575050"/>
          <p14:tracePt t="30025" x="5843588" y="3519488"/>
          <p14:tracePt t="30032" x="5843588" y="3492500"/>
          <p14:tracePt t="30040" x="5834063" y="3429000"/>
          <p14:tracePt t="30049" x="5807075" y="3355975"/>
          <p14:tracePt t="30057" x="5797550" y="3319463"/>
          <p14:tracePt t="30064" x="5797550" y="3282950"/>
          <p14:tracePt t="30072" x="5789613" y="3265488"/>
          <p14:tracePt t="30080" x="5780088" y="3209925"/>
          <p14:tracePt t="30088" x="5761038" y="3173413"/>
          <p14:tracePt t="30096" x="5753100" y="3155950"/>
          <p14:tracePt t="30104" x="5743575" y="3127375"/>
          <p14:tracePt t="30113" x="5734050" y="3109913"/>
          <p14:tracePt t="30121" x="5734050" y="3090863"/>
          <p14:tracePt t="30129" x="5716588" y="3073400"/>
          <p14:tracePt t="30146" x="5707063" y="3063875"/>
          <p14:tracePt t="30152" x="5707063" y="3036888"/>
          <p14:tracePt t="30160" x="5697538" y="3027363"/>
          <p14:tracePt t="30168" x="5688013" y="3017838"/>
          <p14:tracePt t="30177" x="5688013" y="3009900"/>
          <p14:tracePt t="30184" x="5670550" y="2982913"/>
          <p14:tracePt t="30194" x="5661025" y="2982913"/>
          <p14:tracePt t="30202" x="5653088" y="2973388"/>
          <p14:tracePt t="30208" x="5643563" y="2954338"/>
          <p14:tracePt t="30216" x="5624513" y="2936875"/>
          <p14:tracePt t="30224" x="5616575" y="2927350"/>
          <p14:tracePt t="30233" x="5607050" y="2917825"/>
          <p14:tracePt t="30241" x="5597525" y="2909888"/>
          <p14:tracePt t="30257" x="5597525" y="2900363"/>
          <p14:tracePt t="30264" x="5588000" y="2900363"/>
          <p14:tracePt t="30280" x="5580063" y="2890838"/>
          <p14:tracePt t="30296" x="5561013" y="2873375"/>
          <p14:tracePt t="30305" x="5551488" y="2863850"/>
          <p14:tracePt t="30313" x="5543550" y="2854325"/>
          <p14:tracePt t="30321" x="5524500" y="2854325"/>
          <p14:tracePt t="30328" x="5524500" y="2844800"/>
          <p14:tracePt t="30336" x="5514975" y="2827338"/>
          <p14:tracePt t="30344" x="5507038" y="2817813"/>
          <p14:tracePt t="30352" x="5497513" y="2817813"/>
          <p14:tracePt t="30377" x="5478463" y="2808288"/>
          <p14:tracePt t="30384" x="5461000" y="2800350"/>
          <p14:tracePt t="30394" x="5451475" y="2790825"/>
          <p14:tracePt t="30400" x="5441950" y="2781300"/>
          <p14:tracePt t="30408" x="5441950" y="2771775"/>
          <p14:tracePt t="30416" x="5424488" y="2754313"/>
          <p14:tracePt t="30424" x="5414963" y="2735263"/>
          <p14:tracePt t="30432" x="5387975" y="2708275"/>
          <p14:tracePt t="30440" x="5360988" y="2671763"/>
          <p14:tracePt t="30449" x="5324475" y="2608263"/>
          <p14:tracePt t="30459" x="5287963" y="2581275"/>
          <p14:tracePt t="30470" x="5224463" y="2508250"/>
          <p14:tracePt t="30474" x="5168900" y="2425700"/>
          <p14:tracePt t="30485" x="5114925" y="2362200"/>
          <p14:tracePt t="30489" x="5078413" y="2316163"/>
          <p14:tracePt t="30497" x="5022850" y="2252663"/>
          <p14:tracePt t="30505" x="4978400" y="2189163"/>
          <p14:tracePt t="30513" x="4949825" y="2143125"/>
          <p14:tracePt t="30520" x="4905375" y="2089150"/>
          <p14:tracePt t="30528" x="4868863" y="2043113"/>
          <p14:tracePt t="30536" x="4813300" y="1997075"/>
          <p14:tracePt t="30544" x="4767263" y="1943100"/>
          <p14:tracePt t="30552" x="4749800" y="1924050"/>
          <p14:tracePt t="30561" x="4703763" y="1887538"/>
          <p14:tracePt t="30568" x="4676775" y="1870075"/>
          <p14:tracePt t="30578" x="4649788" y="1860550"/>
          <p14:tracePt t="30585" x="4622800" y="1833563"/>
          <p14:tracePt t="30594" x="4603750" y="1824038"/>
          <p14:tracePt t="30601" x="4586288" y="1814513"/>
          <p14:tracePt t="30609" x="4567238" y="1787525"/>
          <p14:tracePt t="30616" x="4557713" y="1787525"/>
          <p14:tracePt t="30624" x="4549775" y="1778000"/>
          <p14:tracePt t="30640" x="4540250" y="1768475"/>
          <p14:tracePt t="30648" x="4521200" y="1751013"/>
          <p14:tracePt t="30664" x="4513263" y="1741488"/>
          <p14:tracePt t="30680" x="4513263" y="1731963"/>
          <p14:tracePt t="30697" x="4503738" y="1724025"/>
          <p14:tracePt t="30713" x="4494213" y="1724025"/>
          <p14:tracePt t="30746" x="4484688" y="1714500"/>
          <p14:tracePt t="30760" x="4484688" y="1704975"/>
          <p14:tracePt t="30778" x="4476750" y="1687513"/>
          <p14:tracePt t="30795" x="4467225" y="1677988"/>
          <p14:tracePt t="30809" x="4467225" y="1668463"/>
          <p14:tracePt t="30867" x="4467225" y="1660525"/>
          <p14:tracePt t="30913" x="4457700" y="1641475"/>
          <p14:tracePt t="31009" x="4457700" y="1631950"/>
          <p14:tracePt t="31024" x="4457700" y="1624013"/>
          <p14:tracePt t="31032" x="4457700" y="1614488"/>
          <p14:tracePt t="31210" x="4448175" y="1604963"/>
          <p14:tracePt t="31234" x="4440238" y="1604963"/>
          <p14:tracePt t="31243" x="4430713" y="1604963"/>
          <p14:tracePt t="31251" x="4413250" y="1604963"/>
          <p14:tracePt t="31258" x="4376738" y="1641475"/>
          <p14:tracePt t="31266" x="4367213" y="1668463"/>
          <p14:tracePt t="31274" x="4348163" y="1697038"/>
          <p14:tracePt t="31281" x="4330700" y="1714500"/>
          <p14:tracePt t="31289" x="4321175" y="1731963"/>
          <p14:tracePt t="31297" x="4311650" y="1741488"/>
          <p14:tracePt t="31305" x="4303713" y="1768475"/>
          <p14:tracePt t="31313" x="4284663" y="1787525"/>
          <p14:tracePt t="31321" x="4275138" y="1797050"/>
          <p14:tracePt t="31330" x="4275138" y="1804988"/>
          <p14:tracePt t="31336" x="4267200" y="1824038"/>
          <p14:tracePt t="31345" x="4267200" y="1833563"/>
          <p14:tracePt t="31352" x="4257675" y="1841500"/>
          <p14:tracePt t="31360" x="4257675" y="1851025"/>
          <p14:tracePt t="31501" x="4267200" y="1860550"/>
          <p14:tracePt t="31507" x="4275138" y="1860550"/>
          <p14:tracePt t="31513" x="4284663" y="1870075"/>
          <p14:tracePt t="31522" x="4294188" y="1878013"/>
          <p14:tracePt t="31530" x="4294188" y="1897063"/>
          <p14:tracePt t="31537" x="4294188" y="1906588"/>
          <p14:tracePt t="31545" x="4294188" y="1943100"/>
          <p14:tracePt t="31552" x="4294188" y="1970088"/>
          <p14:tracePt t="31562" x="4294188" y="2006600"/>
          <p14:tracePt t="31568" x="4294188" y="2052638"/>
          <p14:tracePt t="31578" x="4294188" y="2106613"/>
          <p14:tracePt t="31585" x="4294188" y="2160588"/>
          <p14:tracePt t="31597" x="4294188" y="2233613"/>
          <p14:tracePt t="31602" x="4294188" y="2325688"/>
          <p14:tracePt t="31613" x="4294188" y="2416175"/>
          <p14:tracePt t="31618" x="4294188" y="2525713"/>
          <p14:tracePt t="31627" x="4294188" y="2617788"/>
          <p14:tracePt t="31633" x="4303713" y="2717800"/>
          <p14:tracePt t="31640" x="4303713" y="2790825"/>
          <p14:tracePt t="31648" x="4330700" y="2900363"/>
          <p14:tracePt t="31656" x="4340225" y="2946400"/>
          <p14:tracePt t="31664" x="4357688" y="3000375"/>
          <p14:tracePt t="31672" x="4376738" y="3063875"/>
          <p14:tracePt t="31680" x="4403725" y="3100388"/>
          <p14:tracePt t="31688" x="4403725" y="3109913"/>
          <p14:tracePt t="31696" x="4421188" y="3155950"/>
          <p14:tracePt t="31704" x="4430713" y="3192463"/>
          <p14:tracePt t="31712" x="4448175" y="3219450"/>
          <p14:tracePt t="31720" x="4457700" y="3236913"/>
          <p14:tracePt t="31729" x="4476750" y="3282950"/>
          <p14:tracePt t="31736" x="4484688" y="3309938"/>
          <p14:tracePt t="31746" x="4503738" y="3355975"/>
          <p14:tracePt t="31752" x="4513263" y="3375025"/>
          <p14:tracePt t="31760" x="4549775" y="3429000"/>
          <p14:tracePt t="31768" x="4576763" y="3492500"/>
          <p14:tracePt t="31778" x="4603750" y="3575050"/>
          <p14:tracePt t="31784" x="4622800" y="3611563"/>
          <p14:tracePt t="31795" x="4649788" y="3675063"/>
          <p14:tracePt t="31802" x="4667250" y="3711575"/>
          <p14:tracePt t="31813" x="4676775" y="3738563"/>
          <p14:tracePt t="31819" x="4686300" y="3767138"/>
          <p14:tracePt t="31832" x="4695825" y="3775075"/>
          <p14:tracePt t="31836" x="4695825" y="3784600"/>
          <p14:tracePt t="31841" x="4713288" y="3803650"/>
          <p14:tracePt t="31849" x="4722813" y="3821113"/>
          <p14:tracePt t="31953" x="4722813" y="3830638"/>
          <p14:tracePt t="31961" x="4722813" y="3857625"/>
          <p14:tracePt t="31977" x="4722813" y="3884613"/>
          <p14:tracePt t="31985" x="4722813" y="3903663"/>
          <p14:tracePt t="31994" x="4722813" y="3911600"/>
          <p14:tracePt t="32001" x="4722813" y="3930650"/>
          <p14:tracePt t="32009" x="4722813" y="3940175"/>
          <p14:tracePt t="32016" x="4722813" y="3957638"/>
          <p14:tracePt t="32025" x="4722813" y="3976688"/>
          <p14:tracePt t="32057" x="4722813" y="3984625"/>
          <p14:tracePt t="32065" x="4722813" y="3994150"/>
          <p14:tracePt t="32545" x="4730750" y="3994150"/>
          <p14:tracePt t="32731" x="4730750" y="3984625"/>
          <p14:tracePt t="32738" x="4722813" y="3984625"/>
          <p14:tracePt t="32748" x="4713288" y="3984625"/>
          <p14:tracePt t="32778" x="4703763" y="3994150"/>
          <p14:tracePt t="32928" x="4713288" y="4003675"/>
          <p14:tracePt t="33285" x="4722813" y="4013200"/>
          <p14:tracePt t="33307" x="4722813" y="4021138"/>
          <p14:tracePt t="33339" x="4722813" y="4030663"/>
          <p14:tracePt t="33641" x="4722813" y="4049713"/>
          <p14:tracePt t="33649" x="4713288" y="4057650"/>
          <p14:tracePt t="33665" x="4703763" y="4067175"/>
          <p14:tracePt t="33938" x="4703763" y="4057650"/>
          <p14:tracePt t="33994" x="4713288" y="4057650"/>
          <p14:tracePt t="34491" x="4703763" y="4067175"/>
          <p14:tracePt t="34530" x="4695825" y="4067175"/>
          <p14:tracePt t="34538" x="4676775" y="4076700"/>
          <p14:tracePt t="34555" x="4640263" y="4076700"/>
          <p14:tracePt t="34563" x="4613275" y="4086225"/>
          <p14:tracePt t="34569" x="4594225" y="4086225"/>
          <p14:tracePt t="34579" x="4567238" y="4086225"/>
          <p14:tracePt t="34584" x="4521200" y="4086225"/>
          <p14:tracePt t="34594" x="4494213" y="4103688"/>
          <p14:tracePt t="34600" x="4476750" y="4103688"/>
          <p14:tracePt t="34610" x="4457700" y="4103688"/>
          <p14:tracePt t="34616" x="4440238" y="4113213"/>
          <p14:tracePt t="34624" x="4430713" y="4113213"/>
          <p14:tracePt t="34632" x="4421188" y="4113213"/>
          <p14:tracePt t="34648" x="4403725" y="4113213"/>
          <p14:tracePt t="34656" x="4394200" y="4113213"/>
          <p14:tracePt t="34664" x="4384675" y="4113213"/>
          <p14:tracePt t="34672" x="4367213" y="4113213"/>
          <p14:tracePt t="34680" x="4357688" y="4113213"/>
          <p14:tracePt t="34688" x="4348163" y="4113213"/>
          <p14:tracePt t="34696" x="4321175" y="4113213"/>
          <p14:tracePt t="34704" x="4311650" y="4113213"/>
          <p14:tracePt t="34712" x="4303713" y="4113213"/>
          <p14:tracePt t="34720" x="4275138" y="4113213"/>
          <p14:tracePt t="34728" x="4257675" y="4113213"/>
          <p14:tracePt t="34736" x="4248150" y="4113213"/>
          <p14:tracePt t="34746" x="4238625" y="4113213"/>
          <p14:tracePt t="34753" x="4230688" y="4113213"/>
          <p14:tracePt t="34762" x="4221163" y="4122738"/>
          <p14:tracePt t="34785" x="4202113" y="4122738"/>
          <p14:tracePt t="34793" x="4194175" y="4122738"/>
          <p14:tracePt t="34800" x="4184650" y="4122738"/>
          <p14:tracePt t="34810" x="4175125" y="4122738"/>
          <p14:tracePt t="34816" x="4157663" y="4122738"/>
          <p14:tracePt t="34825" x="4138613" y="4122738"/>
          <p14:tracePt t="34832" x="4121150" y="4103688"/>
          <p14:tracePt t="34840" x="4102100" y="4086225"/>
          <p14:tracePt t="34848" x="4094163" y="4086225"/>
          <p14:tracePt t="34857" x="4075113" y="4076700"/>
          <p14:tracePt t="34864" x="4075113" y="4067175"/>
          <p14:tracePt t="34873" x="4057650" y="4057650"/>
          <p14:tracePt t="34889" x="4048125" y="4057650"/>
          <p14:tracePt t="34920" x="4029075" y="4057650"/>
          <p14:tracePt t="35417" x="4029075" y="4030663"/>
          <p14:tracePt t="35425" x="4029075" y="4021138"/>
          <p14:tracePt t="35433" x="4029075" y="4013200"/>
          <p14:tracePt t="35441" x="4021138" y="3984625"/>
          <p14:tracePt t="35448" x="4002088" y="3967163"/>
          <p14:tracePt t="35456" x="3992563" y="3957638"/>
          <p14:tracePt t="35465" x="3975100" y="3940175"/>
          <p14:tracePt t="35472" x="3965575" y="3911600"/>
          <p14:tracePt t="35481" x="3948113" y="3884613"/>
          <p14:tracePt t="35488" x="3929063" y="3867150"/>
          <p14:tracePt t="35497" x="3892550" y="3830638"/>
          <p14:tracePt t="35504" x="3865563" y="3803650"/>
          <p14:tracePt t="35512" x="3846513" y="3784600"/>
          <p14:tracePt t="35520" x="3819525" y="3757613"/>
          <p14:tracePt t="35529" x="3792538" y="3730625"/>
          <p14:tracePt t="35536" x="3765550" y="3711575"/>
          <p14:tracePt t="35545" x="3719513" y="3702050"/>
          <p14:tracePt t="35553" x="3692525" y="3675063"/>
          <p14:tracePt t="35561" x="3673475" y="3665538"/>
          <p14:tracePt t="35568" x="3629025" y="3657600"/>
          <p14:tracePt t="35578" x="3600450" y="3648075"/>
          <p14:tracePt t="35584" x="3556000" y="3648075"/>
          <p14:tracePt t="35594" x="3500438" y="3621088"/>
          <p14:tracePt t="35601" x="3455988" y="3611563"/>
          <p14:tracePt t="35609" x="3382963" y="3602038"/>
          <p14:tracePt t="35617" x="3327400" y="3602038"/>
          <p14:tracePt t="35624" x="3254375" y="3602038"/>
          <p14:tracePt t="35632" x="3190875" y="3602038"/>
          <p14:tracePt t="35640" x="3117850" y="3602038"/>
          <p14:tracePt t="35648" x="3081338" y="3602038"/>
          <p14:tracePt t="35656" x="3027363" y="3602038"/>
          <p14:tracePt t="35664" x="2971800" y="3602038"/>
          <p14:tracePt t="35672" x="2925763" y="3602038"/>
          <p14:tracePt t="35681" x="2889250" y="3602038"/>
          <p14:tracePt t="35688" x="2871788" y="3602038"/>
          <p14:tracePt t="35696" x="2825750" y="3602038"/>
          <p14:tracePt t="35704" x="2798763" y="3602038"/>
          <p14:tracePt t="35712" x="2789238" y="3602038"/>
          <p14:tracePt t="35720" x="2771775" y="3602038"/>
          <p14:tracePt t="35728" x="2752725" y="3602038"/>
          <p14:tracePt t="35744" x="2744788" y="3602038"/>
          <p14:tracePt t="35753" x="2735263" y="3602038"/>
          <p14:tracePt t="35760" x="2716213" y="3602038"/>
          <p14:tracePt t="35770" x="2698750" y="3602038"/>
          <p14:tracePt t="35781" x="2671763" y="3602038"/>
          <p14:tracePt t="35787" x="2652713" y="3602038"/>
          <p14:tracePt t="35798" x="2606675" y="3611563"/>
          <p14:tracePt t="35803" x="2589213" y="3611563"/>
          <p14:tracePt t="35814" x="2552700" y="3611563"/>
          <p14:tracePt t="35817" x="2506663" y="3611563"/>
          <p14:tracePt t="35828" x="2489200" y="3611563"/>
          <p14:tracePt t="35832" x="2462213" y="3611563"/>
          <p14:tracePt t="35840" x="2433638" y="3611563"/>
          <p14:tracePt t="35848" x="2416175" y="3611563"/>
          <p14:tracePt t="35856" x="2397125" y="3611563"/>
          <p14:tracePt t="35864" x="2379663" y="3611563"/>
          <p14:tracePt t="35872" x="2370138" y="3611563"/>
          <p14:tracePt t="35880" x="2360613" y="3611563"/>
          <p14:tracePt t="35889" x="2333625" y="3621088"/>
          <p14:tracePt t="35896" x="2306638" y="3629025"/>
          <p14:tracePt t="35905" x="2287588" y="3629025"/>
          <p14:tracePt t="35912" x="2270125" y="3638550"/>
          <p14:tracePt t="35920" x="2233613" y="3657600"/>
          <p14:tracePt t="35928" x="2224088" y="3657600"/>
          <p14:tracePt t="35936" x="2197100" y="3665538"/>
          <p14:tracePt t="35944" x="2179638" y="3665538"/>
          <p14:tracePt t="35953" x="2133600" y="3684588"/>
          <p14:tracePt t="35961" x="2106613" y="3694113"/>
          <p14:tracePt t="35969" x="2051050" y="3711575"/>
          <p14:tracePt t="35977" x="2033588" y="3711575"/>
          <p14:tracePt t="35985" x="1987550" y="3721100"/>
          <p14:tracePt t="35994" x="1960563" y="3730625"/>
          <p14:tracePt t="36000" x="1931988" y="3748088"/>
          <p14:tracePt t="36008" x="1860550" y="3767138"/>
          <p14:tracePt t="36016" x="1851025" y="3767138"/>
          <p14:tracePt t="36024" x="1814513" y="3784600"/>
          <p14:tracePt t="36032" x="1778000" y="3794125"/>
          <p14:tracePt t="36040" x="1751013" y="3803650"/>
          <p14:tracePt t="36049" x="1741488" y="3811588"/>
          <p14:tracePt t="36056" x="1722438" y="3821113"/>
          <p14:tracePt t="36065" x="1714500" y="3821113"/>
          <p14:tracePt t="36081" x="1714500" y="3830638"/>
          <p14:tracePt t="36114" x="1695450" y="3830638"/>
          <p14:tracePt t="36123" x="1685925" y="3840163"/>
          <p14:tracePt t="36130" x="1677988" y="3840163"/>
          <p14:tracePt t="36137" x="1668463" y="3840163"/>
          <p14:tracePt t="36154" x="1641475" y="3840163"/>
          <p14:tracePt t="36172" x="1631950" y="3840163"/>
          <p14:tracePt t="36179" x="1631950" y="3848100"/>
          <p14:tracePt t="36186" x="1622425" y="3857625"/>
          <p14:tracePt t="36204" x="1612900" y="3857625"/>
          <p14:tracePt t="36212" x="1604963" y="3867150"/>
          <p14:tracePt t="36226" x="1585913" y="3867150"/>
          <p14:tracePt t="36234" x="1558925" y="3884613"/>
          <p14:tracePt t="36251" x="1541463" y="3903663"/>
          <p14:tracePt t="36266" x="1531938" y="3911600"/>
          <p14:tracePt t="36274" x="1522413" y="3911600"/>
          <p14:tracePt t="36283" x="1512888" y="3911600"/>
          <p14:tracePt t="36539" x="1495425" y="3930650"/>
          <p14:tracePt t="36546" x="1485900" y="3940175"/>
          <p14:tracePt t="36553" x="1485900" y="3948113"/>
          <p14:tracePt t="36562" x="1476375" y="3957638"/>
          <p14:tracePt t="36569" x="1458913" y="3976688"/>
          <p14:tracePt t="36576" x="1449388" y="3984625"/>
          <p14:tracePt t="36584" x="1431925" y="4003675"/>
          <p14:tracePt t="36593" x="1422400" y="4003675"/>
          <p14:tracePt t="36600" x="1403350" y="4021138"/>
          <p14:tracePt t="36616" x="1395413" y="4030663"/>
          <p14:tracePt t="36624" x="1395413" y="4040188"/>
          <p14:tracePt t="36657" x="1385888" y="4049713"/>
          <p14:tracePt t="38315" x="1395413" y="4049713"/>
          <p14:tracePt t="38322" x="1422400" y="4030663"/>
          <p14:tracePt t="38331" x="1439863" y="4021138"/>
          <p14:tracePt t="38337" x="1458913" y="4013200"/>
          <p14:tracePt t="38345" x="1476375" y="4003675"/>
          <p14:tracePt t="38352" x="1485900" y="4003675"/>
          <p14:tracePt t="38360" x="1512888" y="3984625"/>
          <p14:tracePt t="38369" x="1541463" y="3967163"/>
          <p14:tracePt t="38377" x="1568450" y="3967163"/>
          <p14:tracePt t="38384" x="1622425" y="3948113"/>
          <p14:tracePt t="38393" x="1704975" y="3921125"/>
          <p14:tracePt t="38400" x="1795463" y="3911600"/>
          <p14:tracePt t="38409" x="1887538" y="3911600"/>
          <p14:tracePt t="38416" x="1978025" y="3911600"/>
          <p14:tracePt t="38424" x="2087563" y="3911600"/>
          <p14:tracePt t="38432" x="2170113" y="3911600"/>
          <p14:tracePt t="38440" x="2224088" y="3911600"/>
          <p14:tracePt t="38450" x="2297113" y="3911600"/>
          <p14:tracePt t="38456" x="2370138" y="3911600"/>
          <p14:tracePt t="38464" x="2416175" y="3911600"/>
          <p14:tracePt t="38472" x="2470150" y="3911600"/>
          <p14:tracePt t="38481" x="2506663" y="3911600"/>
          <p14:tracePt t="38488" x="2533650" y="3911600"/>
          <p14:tracePt t="38496" x="2552700" y="3911600"/>
          <p14:tracePt t="38504" x="2579688" y="3911600"/>
          <p14:tracePt t="38513" x="2589213" y="3911600"/>
          <p14:tracePt t="38520" x="2598738" y="3911600"/>
          <p14:tracePt t="38529" x="2606675" y="3911600"/>
          <p14:tracePt t="38536" x="2625725" y="3911600"/>
          <p14:tracePt t="38544" x="2635250" y="3911600"/>
          <p14:tracePt t="38553" x="2643188" y="3911600"/>
          <p14:tracePt t="38561" x="2662238" y="3911600"/>
          <p14:tracePt t="38569" x="2671763" y="3911600"/>
          <p14:tracePt t="38576" x="2689225" y="3911600"/>
          <p14:tracePt t="38585" x="2708275" y="3911600"/>
          <p14:tracePt t="38593" x="2725738" y="3911600"/>
          <p14:tracePt t="38600" x="2752725" y="3911600"/>
          <p14:tracePt t="38610" x="2771775" y="3911600"/>
          <p14:tracePt t="38616" x="2781300" y="3911600"/>
          <p14:tracePt t="38624" x="2798763" y="3911600"/>
          <p14:tracePt t="38640" x="2808288" y="3911600"/>
          <p14:tracePt t="38657" x="2817813" y="3911600"/>
          <p14:tracePt t="38681" x="2835275" y="3911600"/>
          <p14:tracePt t="38689" x="2844800" y="3911600"/>
          <p14:tracePt t="38697" x="2852738" y="3911600"/>
          <p14:tracePt t="38705" x="2881313" y="3911600"/>
          <p14:tracePt t="38720" x="2889250" y="3911600"/>
          <p14:tracePt t="38728" x="2898775" y="3911600"/>
          <p14:tracePt t="38736" x="2917825" y="3911600"/>
          <p14:tracePt t="38753" x="2925763" y="3911600"/>
          <p14:tracePt t="38768" x="2935288" y="3911600"/>
          <p14:tracePt t="38801" x="2944813" y="3921125"/>
          <p14:tracePt t="38817" x="2954338" y="3921125"/>
          <p14:tracePt t="38843" x="2962275" y="3930650"/>
          <p14:tracePt t="38882" x="2971800" y="3930650"/>
          <p14:tracePt t="38929" x="2971800" y="3940175"/>
          <p14:tracePt t="39258" x="2981325" y="3948113"/>
          <p14:tracePt t="39268" x="3017838" y="3957638"/>
          <p14:tracePt t="39273" x="3071813" y="3957638"/>
          <p14:tracePt t="39281" x="3127375" y="3967163"/>
          <p14:tracePt t="39289" x="3208338" y="3984625"/>
          <p14:tracePt t="39297" x="3300413" y="3984625"/>
          <p14:tracePt t="39305" x="3382963" y="4013200"/>
          <p14:tracePt t="39313" x="3455988" y="4021138"/>
          <p14:tracePt t="39321" x="3527425" y="4021138"/>
          <p14:tracePt t="39328" x="3619500" y="4040188"/>
          <p14:tracePt t="39338" x="3719513" y="4049713"/>
          <p14:tracePt t="39345" x="3775075" y="4049713"/>
          <p14:tracePt t="39354" x="3838575" y="4076700"/>
          <p14:tracePt t="39362" x="3892550" y="4086225"/>
          <p14:tracePt t="39369" x="3938588" y="4086225"/>
          <p14:tracePt t="39376" x="3956050" y="4094163"/>
          <p14:tracePt t="39384" x="3975100" y="4094163"/>
          <p14:tracePt t="39393" x="3984625" y="4103688"/>
          <p14:tracePt t="39412" x="4002088" y="4113213"/>
          <p14:tracePt t="39428" x="4011613" y="4122738"/>
          <p14:tracePt t="39436" x="4021138" y="4130675"/>
          <p14:tracePt t="39474" x="4021138" y="4149725"/>
          <p14:tracePt t="39499" x="4021138" y="4159250"/>
          <p14:tracePt t="39507" x="4021138" y="4167188"/>
          <p14:tracePt t="39530" x="4021138" y="4186238"/>
          <p14:tracePt t="39538" x="4021138" y="4195763"/>
          <p14:tracePt t="39547" x="4011613" y="4203700"/>
          <p14:tracePt t="39554" x="4002088" y="4203700"/>
          <p14:tracePt t="39594" x="3984625" y="4222750"/>
          <p14:tracePt t="40138" x="3929063" y="4222750"/>
          <p14:tracePt t="40144" x="3819525" y="4222750"/>
          <p14:tracePt t="40152" x="3709988" y="4222750"/>
          <p14:tracePt t="40161" x="3563938" y="4222750"/>
          <p14:tracePt t="40169" x="3436938" y="4222750"/>
          <p14:tracePt t="40177" x="3290888" y="4222750"/>
          <p14:tracePt t="40184" x="3144838" y="4222750"/>
          <p14:tracePt t="40193" x="3035300" y="4176713"/>
          <p14:tracePt t="40201" x="2925763" y="4159250"/>
          <p14:tracePt t="40210" x="2808288" y="4149725"/>
          <p14:tracePt t="40216" x="2744788" y="4122738"/>
          <p14:tracePt t="40224" x="2708275" y="4113213"/>
          <p14:tracePt t="40232" x="2679700" y="4113213"/>
          <p14:tracePt t="40241" x="2662238" y="4103688"/>
          <p14:tracePt t="40248" x="2652713" y="4103688"/>
          <p14:tracePt t="40256" x="2635250" y="4103688"/>
          <p14:tracePt t="40272" x="2616200" y="4103688"/>
          <p14:tracePt t="40332" x="2606675" y="4103688"/>
          <p14:tracePt t="40338" x="2589213" y="4103688"/>
          <p14:tracePt t="40347" x="2562225" y="4103688"/>
          <p14:tracePt t="40353" x="2543175" y="4103688"/>
          <p14:tracePt t="40361" x="2516188" y="4103688"/>
          <p14:tracePt t="40371" x="2498725" y="4103688"/>
          <p14:tracePt t="40378" x="2462213" y="4103688"/>
          <p14:tracePt t="40385" x="2443163" y="4103688"/>
          <p14:tracePt t="40393" x="2406650" y="4103688"/>
          <p14:tracePt t="40401" x="2379663" y="4103688"/>
          <p14:tracePt t="40410" x="2360613" y="4103688"/>
          <p14:tracePt t="40416" x="2333625" y="4103688"/>
          <p14:tracePt t="40424" x="2316163" y="4103688"/>
          <p14:tracePt t="40432" x="2287588" y="4103688"/>
          <p14:tracePt t="40440" x="2279650" y="4103688"/>
          <p14:tracePt t="40449" x="2260600" y="4103688"/>
          <p14:tracePt t="40456" x="2243138" y="4103688"/>
          <p14:tracePt t="40465" x="2233613" y="4103688"/>
          <p14:tracePt t="40473" x="2224088" y="4103688"/>
          <p14:tracePt t="40481" x="2206625" y="4103688"/>
          <p14:tracePt t="40489" x="2197100" y="4103688"/>
          <p14:tracePt t="40497" x="2187575" y="4103688"/>
          <p14:tracePt t="40504" x="2160588" y="4103688"/>
          <p14:tracePt t="40513" x="2143125" y="4103688"/>
          <p14:tracePt t="40520" x="2114550" y="4103688"/>
          <p14:tracePt t="40528" x="2087563" y="4103688"/>
          <p14:tracePt t="40536" x="2041525" y="4113213"/>
          <p14:tracePt t="40545" x="2005013" y="4113213"/>
          <p14:tracePt t="40552" x="1960563" y="4113213"/>
          <p14:tracePt t="40561" x="1931988" y="4130675"/>
          <p14:tracePt t="40568" x="1887538" y="4130675"/>
          <p14:tracePt t="40578" x="1860550" y="4130675"/>
          <p14:tracePt t="40584" x="1851025" y="4130675"/>
          <p14:tracePt t="40593" x="1841500" y="4130675"/>
          <p14:tracePt t="40833" x="1841500" y="4149725"/>
          <p14:tracePt t="40842" x="1841500" y="4159250"/>
          <p14:tracePt t="40848" x="1831975" y="4176713"/>
          <p14:tracePt t="40856" x="1804988" y="4186238"/>
          <p14:tracePt t="40864" x="1787525" y="4203700"/>
          <p14:tracePt t="40873" x="1758950" y="4213225"/>
          <p14:tracePt t="40881" x="1751013" y="4213225"/>
          <p14:tracePt t="40890" x="1741488" y="4222750"/>
          <p14:tracePt t="40904" x="1722438" y="4222750"/>
          <p14:tracePt t="41114" x="1695450" y="4222750"/>
          <p14:tracePt t="41125" x="1677988" y="4222750"/>
          <p14:tracePt t="41131" x="1658938" y="4222750"/>
          <p14:tracePt t="41137" x="1631950" y="4232275"/>
          <p14:tracePt t="41145" x="1622425" y="4232275"/>
          <p14:tracePt t="41162" x="1576388" y="4249738"/>
          <p14:tracePt t="41168" x="1568450" y="4249738"/>
          <p14:tracePt t="41176" x="1558925" y="4249738"/>
          <p14:tracePt t="41184" x="1531938" y="4249738"/>
          <p14:tracePt t="41193" x="1522413" y="4249738"/>
          <p14:tracePt t="41201" x="1495425" y="4259263"/>
          <p14:tracePt t="41225" x="1485900" y="4259263"/>
          <p14:tracePt t="41232" x="1476375" y="4268788"/>
          <p14:tracePt t="41248" x="1458913" y="4268788"/>
          <p14:tracePt t="41264" x="1449388" y="4276725"/>
          <p14:tracePt t="41288" x="1439863" y="4276725"/>
          <p14:tracePt t="41491" x="1485900" y="4276725"/>
          <p14:tracePt t="41500" x="1541463" y="4276725"/>
          <p14:tracePt t="41506" x="1612900" y="4276725"/>
          <p14:tracePt t="41516" x="1685925" y="4276725"/>
          <p14:tracePt t="41520" x="1814513" y="4276725"/>
          <p14:tracePt t="41528" x="1941513" y="4276725"/>
          <p14:tracePt t="41536" x="2087563" y="4303713"/>
          <p14:tracePt t="41544" x="2233613" y="4322763"/>
          <p14:tracePt t="41553" x="2397125" y="4322763"/>
          <p14:tracePt t="41561" x="2543175" y="4340225"/>
          <p14:tracePt t="41568" x="2716213" y="4386263"/>
          <p14:tracePt t="41577" x="2844800" y="4395788"/>
          <p14:tracePt t="41584" x="2935288" y="4395788"/>
          <p14:tracePt t="41592" x="3063875" y="4413250"/>
          <p14:tracePt t="41600" x="3144838" y="4422775"/>
          <p14:tracePt t="41610" x="3200400" y="4449763"/>
          <p14:tracePt t="41616" x="3244850" y="4449763"/>
          <p14:tracePt t="41625" x="3273425" y="4449763"/>
          <p14:tracePt t="41633" x="3281363" y="4449763"/>
          <p14:tracePt t="41640" x="3290888" y="4449763"/>
          <p14:tracePt t="41656" x="3300413" y="4449763"/>
          <p14:tracePt t="41672" x="3309938" y="4449763"/>
          <p14:tracePt t="41689" x="3317875" y="4449763"/>
          <p14:tracePt t="41696" x="3327400" y="4449763"/>
          <p14:tracePt t="41704" x="3336925" y="4449763"/>
          <p14:tracePt t="41712" x="3354388" y="4449763"/>
          <p14:tracePt t="41720" x="3363913" y="4449763"/>
          <p14:tracePt t="41736" x="3373438" y="4449763"/>
          <p14:tracePt t="41746" x="3390900" y="4449763"/>
          <p14:tracePt t="41762" x="3409950" y="4449763"/>
          <p14:tracePt t="41785" x="3419475" y="4449763"/>
          <p14:tracePt t="41792" x="3436938" y="4449763"/>
          <p14:tracePt t="41802" x="3446463" y="4449763"/>
          <p14:tracePt t="41813" x="3463925" y="4449763"/>
          <p14:tracePt t="41818" x="3473450" y="4449763"/>
          <p14:tracePt t="41830" x="3490913" y="4441825"/>
          <p14:tracePt t="41833" x="3527425" y="4441825"/>
          <p14:tracePt t="41844" x="3546475" y="4432300"/>
          <p14:tracePt t="41866" x="3556000" y="4432300"/>
          <p14:tracePt t="41881" x="3563938" y="4432300"/>
          <p14:tracePt t="41897" x="3582988" y="4432300"/>
          <p14:tracePt t="41904" x="3592513" y="4432300"/>
          <p14:tracePt t="41912" x="3609975" y="4413250"/>
          <p14:tracePt t="41920" x="3619500" y="4413250"/>
          <p14:tracePt t="41928" x="3629025" y="4413250"/>
          <p14:tracePt t="41936" x="3656013" y="4413250"/>
          <p14:tracePt t="41944" x="3665538" y="4405313"/>
          <p14:tracePt t="41952" x="3673475" y="4405313"/>
          <p14:tracePt t="41961" x="3692525" y="4405313"/>
          <p14:tracePt t="41968" x="3702050" y="4395788"/>
          <p14:tracePt t="41976" x="3709988" y="4395788"/>
          <p14:tracePt t="41984" x="3719513" y="4395788"/>
          <p14:tracePt t="41993" x="3729038" y="4386263"/>
          <p14:tracePt t="42003" x="3738563" y="4386263"/>
          <p14:tracePt t="42320" x="3729038" y="4386263"/>
          <p14:tracePt t="42592" x="3738563" y="4386263"/>
          <p14:tracePt t="42600" x="3746500" y="4386263"/>
          <p14:tracePt t="42616" x="3756025" y="4386263"/>
          <p14:tracePt t="42625" x="3775075" y="4386263"/>
          <p14:tracePt t="42632" x="3783013" y="4386263"/>
          <p14:tracePt t="42648" x="3792538" y="4386263"/>
          <p14:tracePt t="42721" x="3802063" y="4386263"/>
          <p14:tracePt t="42736" x="3810000" y="4386263"/>
          <p14:tracePt t="42744" x="3829050" y="4386263"/>
          <p14:tracePt t="42753" x="3838575" y="4386263"/>
          <p14:tracePt t="42761" x="3856038" y="4386263"/>
          <p14:tracePt t="42770" x="3865563" y="4386263"/>
          <p14:tracePt t="42777" x="3875088" y="4386263"/>
          <p14:tracePt t="42794" x="3892550" y="4386263"/>
          <p14:tracePt t="42977" x="3883025" y="4386263"/>
          <p14:tracePt t="42984" x="3875088" y="4386263"/>
          <p14:tracePt t="42995" x="3865563" y="4395788"/>
          <p14:tracePt t="43003" x="3856038" y="4405313"/>
          <p14:tracePt t="43014" x="3846513" y="4413250"/>
          <p14:tracePt t="43048" x="3838575" y="4422775"/>
          <p14:tracePt t="43374" x="3856038" y="4422775"/>
          <p14:tracePt t="43634" x="3865563" y="4422775"/>
          <p14:tracePt t="44820" x="3865563" y="4432300"/>
          <p14:tracePt t="46722" x="3883025" y="4413250"/>
          <p14:tracePt t="46730" x="3902075" y="4405313"/>
          <p14:tracePt t="46739" x="3911600" y="4405313"/>
          <p14:tracePt t="46747" x="3919538" y="4405313"/>
          <p14:tracePt t="46753" x="3929063" y="4395788"/>
          <p14:tracePt t="46777" x="3929063" y="4386263"/>
          <p14:tracePt t="46819" x="3938588" y="4386263"/>
          <p14:tracePt t="46832" x="3956050" y="4368800"/>
          <p14:tracePt t="46844" x="3965575" y="4359275"/>
          <p14:tracePt t="46851" x="3975100" y="4349750"/>
          <p14:tracePt t="46857" x="3984625" y="4340225"/>
          <p14:tracePt t="46864" x="4002088" y="4322763"/>
          <p14:tracePt t="46872" x="4011613" y="4322763"/>
          <p14:tracePt t="46880" x="4029075" y="4303713"/>
          <p14:tracePt t="46888" x="4029075" y="4295775"/>
          <p14:tracePt t="46896" x="4038600" y="4286250"/>
          <p14:tracePt t="46912" x="4048125" y="4276725"/>
          <p14:tracePt t="46928" x="4057650" y="4268788"/>
          <p14:tracePt t="46945" x="4075113" y="4249738"/>
          <p14:tracePt t="46969" x="4075113" y="4240213"/>
          <p14:tracePt t="47298" x="4075113" y="4232275"/>
          <p14:tracePt t="47313" x="4075113" y="4213225"/>
          <p14:tracePt t="47321" x="4075113" y="4203700"/>
          <p14:tracePt t="47328" x="4075113" y="4195763"/>
          <p14:tracePt t="47336" x="4075113" y="4186238"/>
          <p14:tracePt t="47344" x="4084638" y="4167188"/>
          <p14:tracePt t="47360" x="4084638" y="4159250"/>
          <p14:tracePt t="47384" x="4084638" y="4149725"/>
          <p14:tracePt t="47392" x="4084638" y="4130675"/>
          <p14:tracePt t="47402" x="4084638" y="4122738"/>
          <p14:tracePt t="47413" x="4084638" y="4113213"/>
          <p14:tracePt t="47421" x="4084638" y="4103688"/>
          <p14:tracePt t="47427" x="4084638" y="4094163"/>
          <p14:tracePt t="47433" x="4084638" y="4086225"/>
          <p14:tracePt t="47449" x="4084638" y="4076700"/>
          <p14:tracePt t="47457" x="4084638" y="4067175"/>
          <p14:tracePt t="47473" x="4084638" y="4049713"/>
          <p14:tracePt t="47481" x="4084638" y="4040188"/>
          <p14:tracePt t="47497" x="4084638" y="4030663"/>
          <p14:tracePt t="47521" x="4084638" y="4013200"/>
          <p14:tracePt t="47530" x="4075113" y="4003675"/>
          <p14:tracePt t="47536" x="4075113" y="3994150"/>
          <p14:tracePt t="47552" x="4075113" y="3984625"/>
          <p14:tracePt t="47561" x="4065588" y="3957638"/>
          <p14:tracePt t="47571" x="4057650" y="3948113"/>
          <p14:tracePt t="47595" x="4048125" y="3948113"/>
          <p14:tracePt t="47619" x="4048125" y="3940175"/>
          <p14:tracePt t="47683" x="4038600" y="3940175"/>
          <p14:tracePt t="47691" x="4002088" y="3921125"/>
          <p14:tracePt t="47702" x="3956050" y="3921125"/>
          <p14:tracePt t="47707" x="3919538" y="3911600"/>
          <p14:tracePt t="47713" x="3875088" y="3911600"/>
          <p14:tracePt t="47720" x="3819525" y="3894138"/>
          <p14:tracePt t="47729" x="3775075" y="3884613"/>
          <p14:tracePt t="47736" x="3729038" y="3867150"/>
          <p14:tracePt t="47744" x="3709988" y="3867150"/>
          <p14:tracePt t="47753" x="3673475" y="3840163"/>
          <p14:tracePt t="47761" x="3636963" y="3840163"/>
          <p14:tracePt t="47768" x="3609975" y="3830638"/>
          <p14:tracePt t="47777" x="3563938" y="3821113"/>
          <p14:tracePt t="47784" x="3563938" y="3811588"/>
          <p14:tracePt t="47794" x="3546475" y="3803650"/>
          <p14:tracePt t="47800" x="3527425" y="3803650"/>
          <p14:tracePt t="47809" x="3509963" y="3803650"/>
          <p14:tracePt t="47816" x="3490913" y="3794125"/>
          <p14:tracePt t="47827" x="3482975" y="3794125"/>
          <p14:tracePt t="47832" x="3455988" y="3784600"/>
          <p14:tracePt t="47842" x="3446463" y="3784600"/>
          <p14:tracePt t="47848" x="3427413" y="3784600"/>
          <p14:tracePt t="47856" x="3400425" y="3757613"/>
          <p14:tracePt t="47864" x="3354388" y="3748088"/>
          <p14:tracePt t="47872" x="3327400" y="3748088"/>
          <p14:tracePt t="47881" x="3273425" y="3730625"/>
          <p14:tracePt t="47895" x="3227388" y="3730625"/>
          <p14:tracePt t="47896" x="3171825" y="3711575"/>
          <p14:tracePt t="47904" x="3100388" y="3711575"/>
          <p14:tracePt t="47912" x="3054350" y="3702050"/>
          <p14:tracePt t="47920" x="2998788" y="3702050"/>
          <p14:tracePt t="47929" x="2962275" y="3694113"/>
          <p14:tracePt t="47936" x="2898775" y="3694113"/>
          <p14:tracePt t="47944" x="2881313" y="3675063"/>
          <p14:tracePt t="47953" x="2844800" y="3675063"/>
          <p14:tracePt t="47960" x="2817813" y="3675063"/>
          <p14:tracePt t="47968" x="2781300" y="3675063"/>
          <p14:tracePt t="47977" x="2762250" y="3675063"/>
          <p14:tracePt t="47984" x="2735263" y="3657600"/>
          <p14:tracePt t="47993" x="2716213" y="3657600"/>
          <p14:tracePt t="48000" x="2689225" y="3657600"/>
          <p14:tracePt t="48010" x="2652713" y="3657600"/>
          <p14:tracePt t="48017" x="2616200" y="3657600"/>
          <p14:tracePt t="48025" x="2562225" y="3657600"/>
          <p14:tracePt t="48032" x="2533650" y="3657600"/>
          <p14:tracePt t="48041" x="2479675" y="3657600"/>
          <p14:tracePt t="48048" x="2443163" y="3657600"/>
          <p14:tracePt t="48056" x="2389188" y="3657600"/>
          <p14:tracePt t="48064" x="2333625" y="3657600"/>
          <p14:tracePt t="48072" x="2297113" y="3657600"/>
          <p14:tracePt t="48080" x="2270125" y="3657600"/>
          <p14:tracePt t="48088" x="2233613" y="3657600"/>
          <p14:tracePt t="48096" x="2197100" y="3657600"/>
          <p14:tracePt t="48104" x="2179638" y="3657600"/>
          <p14:tracePt t="48123" x="2151063" y="3657600"/>
          <p14:tracePt t="48128" x="2143125" y="3657600"/>
          <p14:tracePt t="48145" x="2133600" y="3657600"/>
          <p14:tracePt t="48152" x="2114550" y="3657600"/>
          <p14:tracePt t="48161" x="2106613" y="3657600"/>
          <p14:tracePt t="48169" x="2087563" y="3657600"/>
          <p14:tracePt t="48185" x="2078038" y="3657600"/>
          <p14:tracePt t="48192" x="2060575" y="3665538"/>
          <p14:tracePt t="48201" x="2024063" y="3665538"/>
          <p14:tracePt t="48209" x="2005013" y="3675063"/>
          <p14:tracePt t="48216" x="1978025" y="3694113"/>
          <p14:tracePt t="48225" x="1960563" y="3694113"/>
          <p14:tracePt t="48232" x="1951038" y="3702050"/>
          <p14:tracePt t="48241" x="1924050" y="3711575"/>
          <p14:tracePt t="48248" x="1914525" y="3721100"/>
          <p14:tracePt t="48264" x="1895475" y="3730625"/>
          <p14:tracePt t="48273" x="1878013" y="3738563"/>
          <p14:tracePt t="48280" x="1878013" y="3748088"/>
          <p14:tracePt t="48288" x="1868488" y="3748088"/>
          <p14:tracePt t="48296" x="1851025" y="3757613"/>
          <p14:tracePt t="48305" x="1831975" y="3757613"/>
          <p14:tracePt t="48313" x="1814513" y="3767138"/>
          <p14:tracePt t="48321" x="1787525" y="3784600"/>
          <p14:tracePt t="48328" x="1778000" y="3784600"/>
          <p14:tracePt t="48336" x="1758950" y="3794125"/>
          <p14:tracePt t="48344" x="1741488" y="3803650"/>
          <p14:tracePt t="48352" x="1731963" y="3803650"/>
          <p14:tracePt t="48360" x="1704975" y="3811588"/>
          <p14:tracePt t="48368" x="1685925" y="3821113"/>
          <p14:tracePt t="48377" x="1677988" y="3830638"/>
          <p14:tracePt t="48384" x="1658938" y="3840163"/>
          <p14:tracePt t="48394" x="1649413" y="3840163"/>
          <p14:tracePt t="48401" x="1641475" y="3848100"/>
          <p14:tracePt t="48409" x="1631950" y="3848100"/>
          <p14:tracePt t="48416" x="1612900" y="3857625"/>
          <p14:tracePt t="48432" x="1595438" y="3867150"/>
          <p14:tracePt t="48441" x="1585913" y="3875088"/>
          <p14:tracePt t="48456" x="1576388" y="3875088"/>
          <p14:tracePt t="48465" x="1568450" y="3884613"/>
          <p14:tracePt t="48480" x="1558925" y="3884613"/>
          <p14:tracePt t="48488" x="1549400" y="3894138"/>
          <p14:tracePt t="48496" x="1541463" y="3894138"/>
          <p14:tracePt t="48504" x="1531938" y="3911600"/>
          <p14:tracePt t="48513" x="1522413" y="3921125"/>
          <p14:tracePt t="48521" x="1512888" y="3930650"/>
          <p14:tracePt t="48528" x="1504950" y="3930650"/>
          <p14:tracePt t="48536" x="1495425" y="3930650"/>
          <p14:tracePt t="48552" x="1485900" y="3940175"/>
          <p14:tracePt t="48634" x="1468438" y="3957638"/>
          <p14:tracePt t="48650" x="1458913" y="3957638"/>
          <p14:tracePt t="48665" x="1458913" y="3967163"/>
          <p14:tracePt t="48689" x="1449388" y="3967163"/>
          <p14:tracePt t="48712" x="1439863" y="3967163"/>
          <p14:tracePt t="48788" x="1422400" y="3967163"/>
          <p14:tracePt t="48883" x="1412875" y="3976688"/>
          <p14:tracePt t="49001" x="1412875" y="3957638"/>
          <p14:tracePt t="49015" x="1431925" y="3940175"/>
          <p14:tracePt t="49021" x="1468438" y="3921125"/>
          <p14:tracePt t="49028" x="1495425" y="3903663"/>
          <p14:tracePt t="49033" x="1549400" y="3875088"/>
          <p14:tracePt t="49044" x="1622425" y="3821113"/>
          <p14:tracePt t="49049" x="1668463" y="3784600"/>
          <p14:tracePt t="49057" x="1714500" y="3767138"/>
          <p14:tracePt t="49065" x="1795463" y="3730625"/>
          <p14:tracePt t="49074" x="1868488" y="3702050"/>
          <p14:tracePt t="49081" x="1931988" y="3684588"/>
          <p14:tracePt t="49090" x="1960563" y="3657600"/>
          <p14:tracePt t="49096" x="2024063" y="3648075"/>
          <p14:tracePt t="49104" x="2060575" y="3629025"/>
          <p14:tracePt t="49113" x="2124075" y="3611563"/>
          <p14:tracePt t="49122" x="2170113" y="3602038"/>
          <p14:tracePt t="49128" x="2243138" y="3602038"/>
          <p14:tracePt t="49136" x="2287588" y="3584575"/>
          <p14:tracePt t="49145" x="2343150" y="3584575"/>
          <p14:tracePt t="49152" x="2397125" y="3575050"/>
          <p14:tracePt t="49160" x="2470150" y="3575050"/>
          <p14:tracePt t="49168" x="2552700" y="3575050"/>
          <p14:tracePt t="49176" x="2625725" y="3575050"/>
          <p14:tracePt t="49184" x="2716213" y="3575050"/>
          <p14:tracePt t="49192" x="2771775" y="3575050"/>
          <p14:tracePt t="49201" x="2844800" y="3575050"/>
          <p14:tracePt t="49208" x="2898775" y="3575050"/>
          <p14:tracePt t="49216" x="2954338" y="3575050"/>
          <p14:tracePt t="49225" x="3017838" y="3575050"/>
          <p14:tracePt t="49232" x="3071813" y="3575050"/>
          <p14:tracePt t="49240" x="3127375" y="3575050"/>
          <p14:tracePt t="49248" x="3171825" y="3575050"/>
          <p14:tracePt t="49256" x="3208338" y="3575050"/>
          <p14:tracePt t="49264" x="3244850" y="3602038"/>
          <p14:tracePt t="49272" x="3281363" y="3611563"/>
          <p14:tracePt t="49280" x="3317875" y="3621088"/>
          <p14:tracePt t="49296" x="3327400" y="3621088"/>
          <p14:tracePt t="49304" x="3354388" y="3621088"/>
          <p14:tracePt t="49312" x="3363913" y="3629025"/>
          <p14:tracePt t="49329" x="3373438" y="3629025"/>
          <p14:tracePt t="49337" x="3382963" y="3629025"/>
          <p14:tracePt t="49345" x="3400425" y="3629025"/>
          <p14:tracePt t="49353" x="3419475" y="3648075"/>
          <p14:tracePt t="49369" x="3427413" y="3648075"/>
          <p14:tracePt t="49377" x="3446463" y="3648075"/>
          <p14:tracePt t="49384" x="3463925" y="3657600"/>
          <p14:tracePt t="49393" x="3482975" y="3657600"/>
          <p14:tracePt t="49402" x="3500438" y="3657600"/>
          <p14:tracePt t="49413" x="3509963" y="3657600"/>
          <p14:tracePt t="49421" x="3536950" y="3665538"/>
          <p14:tracePt t="49428" x="3582988" y="3665538"/>
          <p14:tracePt t="49435" x="3609975" y="3675063"/>
          <p14:tracePt t="49441" x="3636963" y="3675063"/>
          <p14:tracePt t="49450" x="3656013" y="3675063"/>
          <p14:tracePt t="49456" x="3702050" y="3675063"/>
          <p14:tracePt t="49465" x="3719513" y="3694113"/>
          <p14:tracePt t="49472" x="3746500" y="3702050"/>
          <p14:tracePt t="49481" x="3756025" y="3702050"/>
          <p14:tracePt t="49488" x="3775075" y="3702050"/>
          <p14:tracePt t="49496" x="3792538" y="3711575"/>
          <p14:tracePt t="49504" x="3802063" y="3711575"/>
          <p14:tracePt t="49512" x="3819525" y="3711575"/>
          <p14:tracePt t="49520" x="3829050" y="3711575"/>
          <p14:tracePt t="49529" x="3838575" y="3721100"/>
          <p14:tracePt t="49536" x="3856038" y="3721100"/>
          <p14:tracePt t="49561" x="3865563" y="3721100"/>
          <p14:tracePt t="49568" x="3883025" y="3738563"/>
          <p14:tracePt t="49577" x="3892550" y="3748088"/>
          <p14:tracePt t="49593" x="3902075" y="3757613"/>
          <p14:tracePt t="49600" x="3911600" y="3767138"/>
          <p14:tracePt t="49608" x="3919538" y="3775075"/>
          <p14:tracePt t="49616" x="3929063" y="3775075"/>
          <p14:tracePt t="49625" x="3948113" y="3794125"/>
          <p14:tracePt t="49632" x="3965575" y="3811588"/>
          <p14:tracePt t="49640" x="3975100" y="3821113"/>
          <p14:tracePt t="49648" x="3992563" y="3848100"/>
          <p14:tracePt t="49656" x="4011613" y="3884613"/>
          <p14:tracePt t="49673" x="4021138" y="3911600"/>
          <p14:tracePt t="49681" x="4021138" y="3921125"/>
          <p14:tracePt t="49688" x="4038600" y="3948113"/>
          <p14:tracePt t="49697" x="4038600" y="3957638"/>
          <p14:tracePt t="49705" x="4048125" y="3976688"/>
          <p14:tracePt t="49713" x="4048125" y="3994150"/>
          <p14:tracePt t="49721" x="4048125" y="4003675"/>
          <p14:tracePt t="49729" x="4048125" y="4013200"/>
          <p14:tracePt t="49746" x="4048125" y="4030663"/>
          <p14:tracePt t="49754" x="4048125" y="4049713"/>
          <p14:tracePt t="49764" x="4048125" y="4057650"/>
          <p14:tracePt t="49771" x="4048125" y="4076700"/>
          <p14:tracePt t="50393" x="4048125" y="4094163"/>
          <p14:tracePt t="50408" x="4029075" y="4113213"/>
          <p14:tracePt t="50417" x="4021138" y="4122738"/>
          <p14:tracePt t="50425" x="4021138" y="4140200"/>
          <p14:tracePt t="50432" x="4011613" y="4149725"/>
          <p14:tracePt t="50443" x="4002088" y="4149725"/>
          <p14:tracePt t="50618" x="3992563" y="4159250"/>
          <p14:tracePt t="50626" x="3992563" y="4167188"/>
          <p14:tracePt t="50648" x="3984625" y="4176713"/>
          <p14:tracePt t="50768" x="3975100" y="4186238"/>
          <p14:tracePt t="50776" x="3965575" y="4195763"/>
          <p14:tracePt t="50793" x="3948113" y="4213225"/>
          <p14:tracePt t="50809" x="3938588" y="4232275"/>
          <p14:tracePt t="50825" x="3919538" y="4259263"/>
          <p14:tracePt t="50834" x="3911600" y="4268788"/>
          <p14:tracePt t="50845" x="3911600" y="4276725"/>
          <p14:tracePt t="50850" x="3892550" y="4295775"/>
          <p14:tracePt t="50873" x="3892550" y="4303713"/>
          <p14:tracePt t="51251" x="3883025" y="4322763"/>
          <p14:tracePt t="51259" x="3865563" y="4359275"/>
          <p14:tracePt t="51268" x="3856038" y="4386263"/>
          <p14:tracePt t="51273" x="3856038" y="4405313"/>
          <p14:tracePt t="51281" x="3846513" y="4413250"/>
          <p14:tracePt t="51392" x="3838575" y="4413250"/>
          <p14:tracePt t="51409" x="3829050" y="4413250"/>
          <p14:tracePt t="51416" x="3819525" y="4413250"/>
          <p14:tracePt t="51425" x="3792538" y="4449763"/>
          <p14:tracePt t="51432" x="3775075" y="4468813"/>
          <p14:tracePt t="51442" x="3765550" y="4468813"/>
          <p14:tracePt t="51450" x="3756025" y="4478338"/>
          <p14:tracePt t="51456" x="3746500" y="4495800"/>
          <p14:tracePt t="51644" x="3738563" y="4495800"/>
          <p14:tracePt t="51651" x="3729038" y="4505325"/>
          <p14:tracePt t="51660" x="3719513" y="4514850"/>
          <p14:tracePt t="51666" x="3692525" y="4532313"/>
          <p14:tracePt t="51681" x="3683000" y="4541838"/>
          <p14:tracePt t="51697" x="3673475" y="4559300"/>
          <p14:tracePt t="52115" x="3673475" y="4568825"/>
          <p14:tracePt t="52126" x="3683000" y="4568825"/>
          <p14:tracePt t="52132" x="3702050" y="4559300"/>
          <p14:tracePt t="52140" x="3719513" y="4522788"/>
          <p14:tracePt t="52146" x="3756025" y="4495800"/>
          <p14:tracePt t="52160" x="3792538" y="4422775"/>
          <p14:tracePt t="52168" x="3802063" y="4376738"/>
          <p14:tracePt t="52176" x="3810000" y="4349750"/>
          <p14:tracePt t="52184" x="3829050" y="4303713"/>
          <p14:tracePt t="52193" x="3846513" y="4276725"/>
          <p14:tracePt t="52201" x="3856038" y="4259263"/>
          <p14:tracePt t="52209" x="3865563" y="4222750"/>
          <p14:tracePt t="52217" x="3875088" y="4203700"/>
          <p14:tracePt t="52226" x="3892550" y="4186238"/>
          <p14:tracePt t="52232" x="3892550" y="4167188"/>
          <p14:tracePt t="52241" x="3902075" y="4149725"/>
          <p14:tracePt t="52248" x="3911600" y="4122738"/>
          <p14:tracePt t="52256" x="3919538" y="4076700"/>
          <p14:tracePt t="52265" x="3956050" y="4030663"/>
          <p14:tracePt t="52272" x="3965575" y="4003675"/>
          <p14:tracePt t="52280" x="4002088" y="3940175"/>
          <p14:tracePt t="52289" x="4029075" y="3894138"/>
          <p14:tracePt t="52296" x="4065588" y="3848100"/>
          <p14:tracePt t="52304" x="4084638" y="3803650"/>
          <p14:tracePt t="52312" x="4111625" y="3757613"/>
          <p14:tracePt t="52320" x="4148138" y="3711575"/>
          <p14:tracePt t="52329" x="4165600" y="3665538"/>
          <p14:tracePt t="52336" x="4194175" y="3648075"/>
          <p14:tracePt t="52344" x="4211638" y="3638550"/>
          <p14:tracePt t="52352" x="4238625" y="3621088"/>
          <p14:tracePt t="52360" x="4238625" y="3611563"/>
          <p14:tracePt t="52368" x="4248150" y="3602038"/>
          <p14:tracePt t="52377" x="4267200" y="3584575"/>
          <p14:tracePt t="52384" x="4275138" y="3575050"/>
          <p14:tracePt t="52393" x="4284663" y="3565525"/>
          <p14:tracePt t="52408" x="4294188" y="3556000"/>
          <p14:tracePt t="52416" x="4311650" y="3519488"/>
          <p14:tracePt t="52425" x="4321175" y="3511550"/>
          <p14:tracePt t="52433" x="4330700" y="3502025"/>
          <p14:tracePt t="52450" x="4340225" y="3492500"/>
          <p14:tracePt t="52456" x="4348163" y="3475038"/>
          <p14:tracePt t="52472" x="4348163" y="3465513"/>
          <p14:tracePt t="52498" x="4367213" y="3446463"/>
          <p14:tracePt t="52512" x="4376738" y="3438525"/>
          <p14:tracePt t="52520" x="4384675" y="3438525"/>
          <p14:tracePt t="52528" x="4394200" y="3429000"/>
          <p14:tracePt t="52536" x="4413250" y="3419475"/>
          <p14:tracePt t="52544" x="4440238" y="3392488"/>
          <p14:tracePt t="52553" x="4457700" y="3382963"/>
          <p14:tracePt t="52560" x="4494213" y="3365500"/>
          <p14:tracePt t="52568" x="4513263" y="3346450"/>
          <p14:tracePt t="52576" x="4530725" y="3338513"/>
          <p14:tracePt t="52584" x="4540250" y="3328988"/>
          <p14:tracePt t="52593" x="4557713" y="3309938"/>
          <p14:tracePt t="52600" x="4576763" y="3302000"/>
          <p14:tracePt t="52617" x="4586288" y="3292475"/>
          <p14:tracePt t="52641" x="4594225" y="3282950"/>
          <p14:tracePt t="52657" x="4613275" y="3282950"/>
          <p14:tracePt t="52664" x="4622800" y="3282950"/>
          <p14:tracePt t="52673" x="4630738" y="3282950"/>
          <p14:tracePt t="52681" x="4640263" y="3273425"/>
          <p14:tracePt t="52692" x="4649788" y="3265488"/>
          <p14:tracePt t="52697" x="4659313" y="3265488"/>
          <p14:tracePt t="52705" x="4676775" y="3255963"/>
          <p14:tracePt t="52713" x="4695825" y="3255963"/>
          <p14:tracePt t="52721" x="4703763" y="3255963"/>
          <p14:tracePt t="52729" x="4713288" y="3255963"/>
          <p14:tracePt t="52746" x="4722813" y="3255963"/>
          <p14:tracePt t="52882" x="4730750" y="3255963"/>
          <p14:tracePt t="52897" x="4730750" y="3355975"/>
          <p14:tracePt t="52909" x="4730750" y="3411538"/>
          <p14:tracePt t="52916" x="4730750" y="3465513"/>
          <p14:tracePt t="52921" x="4730750" y="3538538"/>
          <p14:tracePt t="52928" x="4730750" y="3602038"/>
          <p14:tracePt t="52937" x="4730750" y="3675063"/>
          <p14:tracePt t="52944" x="4730750" y="3730625"/>
          <p14:tracePt t="52952" x="4730750" y="3803650"/>
          <p14:tracePt t="52960" x="4730750" y="3848100"/>
          <p14:tracePt t="52968" x="4730750" y="3894138"/>
          <p14:tracePt t="52977" x="4730750" y="3940175"/>
          <p14:tracePt t="52984" x="4730750" y="3957638"/>
          <p14:tracePt t="52992" x="4730750" y="3984625"/>
          <p14:tracePt t="53001" x="4730750" y="4003675"/>
          <p14:tracePt t="53008" x="4730750" y="4030663"/>
          <p14:tracePt t="53016" x="4730750" y="4049713"/>
          <p14:tracePt t="53025" x="4730750" y="4067175"/>
          <p14:tracePt t="53032" x="4730750" y="4086225"/>
          <p14:tracePt t="53041" x="4730750" y="4103688"/>
          <p14:tracePt t="53048" x="4730750" y="4113213"/>
          <p14:tracePt t="53057" x="4730750" y="4122738"/>
          <p14:tracePt t="53073" x="4730750" y="4130675"/>
          <p14:tracePt t="53083" x="4740275" y="4159250"/>
          <p14:tracePt t="53093" x="4740275" y="4167188"/>
          <p14:tracePt t="53107" x="4740275" y="4176713"/>
          <p14:tracePt t="53115" x="4749800" y="4195763"/>
          <p14:tracePt t="53129" x="4749800" y="4203700"/>
          <p14:tracePt t="53139" x="4749800" y="4213225"/>
          <p14:tracePt t="53208" x="4759325" y="4222750"/>
          <p14:tracePt t="53355" x="4776788" y="4240213"/>
          <p14:tracePt t="53363" x="4786313" y="4249738"/>
          <p14:tracePt t="53370" x="4795838" y="4259263"/>
          <p14:tracePt t="53379" x="4822825" y="4286250"/>
          <p14:tracePt t="53385" x="4840288" y="4303713"/>
          <p14:tracePt t="53392" x="4849813" y="4313238"/>
          <p14:tracePt t="53400" x="4886325" y="4340225"/>
          <p14:tracePt t="53408" x="4895850" y="4349750"/>
          <p14:tracePt t="53416" x="4922838" y="4368800"/>
          <p14:tracePt t="53425" x="4932363" y="4376738"/>
          <p14:tracePt t="53457" x="4941888" y="4376738"/>
          <p14:tracePt t="53472" x="4959350" y="4376738"/>
          <p14:tracePt t="53634" x="4932363" y="4376738"/>
          <p14:tracePt t="53641" x="4876800" y="4376738"/>
          <p14:tracePt t="53648" x="4832350" y="4376738"/>
          <p14:tracePt t="53657" x="4776788" y="4376738"/>
          <p14:tracePt t="53664" x="4703763" y="4376738"/>
          <p14:tracePt t="53672" x="4630738" y="4376738"/>
          <p14:tracePt t="53680" x="4557713" y="4376738"/>
          <p14:tracePt t="53688" x="4440238" y="4359275"/>
          <p14:tracePt t="53697" x="4367213" y="4359275"/>
          <p14:tracePt t="53704" x="4294188" y="4340225"/>
          <p14:tracePt t="53713" x="4202113" y="4340225"/>
          <p14:tracePt t="53721" x="4148138" y="4340225"/>
          <p14:tracePt t="53728" x="4084638" y="4340225"/>
          <p14:tracePt t="53736" x="4029075" y="4340225"/>
          <p14:tracePt t="53744" x="3975100" y="4340225"/>
          <p14:tracePt t="53752" x="3948113" y="4340225"/>
          <p14:tracePt t="53761" x="3902075" y="4340225"/>
          <p14:tracePt t="53769" x="3865563" y="4340225"/>
          <p14:tracePt t="53777" x="3810000" y="4340225"/>
          <p14:tracePt t="53784" x="3765550" y="4340225"/>
          <p14:tracePt t="53793" x="3702050" y="4340225"/>
          <p14:tracePt t="53800" x="3636963" y="4322763"/>
          <p14:tracePt t="53810" x="3563938" y="4322763"/>
          <p14:tracePt t="53816" x="3500438" y="4303713"/>
          <p14:tracePt t="53826" x="3446463" y="4295775"/>
          <p14:tracePt t="53833" x="3390900" y="4295775"/>
          <p14:tracePt t="53841" x="3346450" y="4286250"/>
          <p14:tracePt t="53848" x="3300413" y="4259263"/>
          <p14:tracePt t="53856" x="3273425" y="4249738"/>
          <p14:tracePt t="53864" x="3254375" y="4249738"/>
          <p14:tracePt t="53872" x="3244850" y="4249738"/>
          <p14:tracePt t="54227" x="3236913" y="4249738"/>
          <p14:tracePt t="54234" x="3227388" y="4249738"/>
          <p14:tracePt t="54244" x="3217863" y="4249738"/>
          <p14:tracePt t="54252" x="3208338" y="4249738"/>
          <p14:tracePt t="54265" x="3190875" y="4249738"/>
          <p14:tracePt t="54273" x="3181350" y="4259263"/>
          <p14:tracePt t="54281" x="3171825" y="4268788"/>
          <p14:tracePt t="54289" x="3163888" y="4276725"/>
          <p14:tracePt t="54305" x="3154363" y="4286250"/>
          <p14:tracePt t="54329" x="3154363" y="4295775"/>
          <p14:tracePt t="54363" x="3144838" y="4303713"/>
          <p14:tracePt t="54626" x="3127375" y="4322763"/>
          <p14:tracePt t="55050" x="3136900" y="4313238"/>
          <p14:tracePt t="55060" x="3136900" y="4295775"/>
          <p14:tracePt t="55082" x="3144838" y="4286250"/>
          <p14:tracePt t="55089" x="3154363" y="4276725"/>
          <p14:tracePt t="55105" x="3154363" y="4268788"/>
          <p14:tracePt t="55113" x="3154363" y="4259263"/>
          <p14:tracePt t="55252" x="3154363" y="4249738"/>
          <p14:tracePt t="55266" x="3154363" y="4232275"/>
          <p14:tracePt t="55275" x="3163888" y="4222750"/>
          <p14:tracePt t="55401" x="3200400" y="4222750"/>
          <p14:tracePt t="55409" x="3254375" y="4222750"/>
          <p14:tracePt t="55416" x="3309938" y="4222750"/>
          <p14:tracePt t="55425" x="3382963" y="4222750"/>
          <p14:tracePt t="55433" x="3509963" y="4222750"/>
          <p14:tracePt t="55441" x="3665538" y="4240213"/>
          <p14:tracePt t="55448" x="3829050" y="4259263"/>
          <p14:tracePt t="55458" x="3975100" y="4303713"/>
          <p14:tracePt t="55465" x="4138613" y="4313238"/>
          <p14:tracePt t="55472" x="4248150" y="4332288"/>
          <p14:tracePt t="55480" x="4340225" y="4332288"/>
          <p14:tracePt t="55488" x="4457700" y="4359275"/>
          <p14:tracePt t="55496" x="4494213" y="4368800"/>
          <p14:tracePt t="55504" x="4530725" y="4368800"/>
          <p14:tracePt t="55770" x="4530725" y="4376738"/>
          <p14:tracePt t="55787" x="4530725" y="4395788"/>
          <p14:tracePt t="55794" x="4513263" y="4413250"/>
          <p14:tracePt t="55813" x="4503738" y="4422775"/>
          <p14:tracePt t="55818" x="4476750" y="4422775"/>
          <p14:tracePt t="55827" x="4467225" y="4422775"/>
          <p14:tracePt t="55832" x="4457700" y="4432300"/>
          <p14:tracePt t="55848" x="4440238" y="4432300"/>
          <p14:tracePt t="55872" x="4430713" y="4432300"/>
          <p14:tracePt t="55936" x="4421188" y="4422775"/>
          <p14:tracePt t="55944" x="4413250" y="4413250"/>
          <p14:tracePt t="55952" x="4413250" y="4395788"/>
          <p14:tracePt t="55960" x="4413250" y="4359275"/>
          <p14:tracePt t="55968" x="4413250" y="4332288"/>
          <p14:tracePt t="55976" x="4413250" y="4313238"/>
          <p14:tracePt t="55984" x="4413250" y="4268788"/>
          <p14:tracePt t="55993" x="4413250" y="4249738"/>
          <p14:tracePt t="56000" x="4413250" y="4232275"/>
          <p14:tracePt t="56009" x="4421188" y="4203700"/>
          <p14:tracePt t="56016" x="4430713" y="4195763"/>
          <p14:tracePt t="56025" x="4448175" y="4176713"/>
          <p14:tracePt t="56032" x="4494213" y="4159250"/>
          <p14:tracePt t="56041" x="4521200" y="4149725"/>
          <p14:tracePt t="56049" x="4576763" y="4122738"/>
          <p14:tracePt t="56059" x="4622800" y="4113213"/>
          <p14:tracePt t="56064" x="4703763" y="4103688"/>
          <p14:tracePt t="56072" x="4776788" y="4086225"/>
          <p14:tracePt t="56080" x="4849813" y="4086225"/>
          <p14:tracePt t="56088" x="4978400" y="4086225"/>
          <p14:tracePt t="56096" x="5105400" y="4086225"/>
          <p14:tracePt t="56105" x="5251450" y="4086225"/>
          <p14:tracePt t="56112" x="5397500" y="4094163"/>
          <p14:tracePt t="56121" x="5543550" y="4122738"/>
          <p14:tracePt t="56128" x="5680075" y="4140200"/>
          <p14:tracePt t="56137" x="5789613" y="4167188"/>
          <p14:tracePt t="56144" x="5916613" y="4176713"/>
          <p14:tracePt t="56152" x="5980113" y="4195763"/>
          <p14:tracePt t="56160" x="6053138" y="4203700"/>
          <p14:tracePt t="56169" x="6116638" y="4213225"/>
          <p14:tracePt t="56176" x="6145213" y="4213225"/>
          <p14:tracePt t="56185" x="6218238" y="4249738"/>
          <p14:tracePt t="56202" x="6226175" y="4259263"/>
          <p14:tracePt t="56209" x="6254750" y="4268788"/>
          <p14:tracePt t="56224" x="6254750" y="4276725"/>
          <p14:tracePt t="56232" x="6254750" y="4286250"/>
          <p14:tracePt t="56243" x="6254750" y="4295775"/>
          <p14:tracePt t="56257" x="6254750" y="4303713"/>
          <p14:tracePt t="56280" x="6254750" y="4322763"/>
          <p14:tracePt t="56296" x="6254750" y="4340225"/>
          <p14:tracePt t="56304" x="6254750" y="4349750"/>
          <p14:tracePt t="56313" x="6245225" y="4349750"/>
          <p14:tracePt t="56320" x="6218238" y="4359275"/>
          <p14:tracePt t="56328" x="6162675" y="4359275"/>
          <p14:tracePt t="56336" x="6126163" y="4376738"/>
          <p14:tracePt t="56344" x="6062663" y="4395788"/>
          <p14:tracePt t="56352" x="5999163" y="4395788"/>
          <p14:tracePt t="56360" x="5943600" y="4395788"/>
          <p14:tracePt t="56368" x="5870575" y="4395788"/>
          <p14:tracePt t="56377" x="5816600" y="4395788"/>
          <p14:tracePt t="56384" x="5743575" y="4395788"/>
          <p14:tracePt t="56392" x="5688013" y="4395788"/>
          <p14:tracePt t="56400" x="5624513" y="4395788"/>
          <p14:tracePt t="56409" x="5570538" y="4395788"/>
          <p14:tracePt t="56417" x="5534025" y="4395788"/>
          <p14:tracePt t="56425" x="5487988" y="4395788"/>
          <p14:tracePt t="56432" x="5434013" y="4395788"/>
          <p14:tracePt t="56442" x="5378450" y="4395788"/>
          <p14:tracePt t="56450" x="5324475" y="4395788"/>
          <p14:tracePt t="56456" x="5268913" y="4395788"/>
          <p14:tracePt t="56465" x="5214938" y="4395788"/>
          <p14:tracePt t="56473" x="5151438" y="4395788"/>
          <p14:tracePt t="56480" x="5095875" y="4395788"/>
          <p14:tracePt t="56488" x="5068888" y="4405313"/>
          <p14:tracePt t="56496" x="5041900" y="4405313"/>
          <p14:tracePt t="56505" x="4995863" y="4405313"/>
          <p14:tracePt t="56512" x="4978400" y="4413250"/>
          <p14:tracePt t="56520" x="4949825" y="4413250"/>
          <p14:tracePt t="56528" x="4941888" y="4413250"/>
          <p14:tracePt t="56536" x="4932363" y="4413250"/>
          <p14:tracePt t="56769" x="4968875" y="4395788"/>
          <p14:tracePt t="56781" x="4986338" y="4386263"/>
          <p14:tracePt t="56786" x="5032375" y="4359275"/>
          <p14:tracePt t="56794" x="5059363" y="4332288"/>
          <p14:tracePt t="56801" x="5078413" y="4322763"/>
          <p14:tracePt t="56810" x="5122863" y="4313238"/>
          <p14:tracePt t="56816" x="5151438" y="4286250"/>
          <p14:tracePt t="56826" x="5168900" y="4276725"/>
          <p14:tracePt t="56832" x="5195888" y="4259263"/>
          <p14:tracePt t="56842" x="5205413" y="4240213"/>
          <p14:tracePt t="56857" x="5205413" y="4232275"/>
          <p14:tracePt t="56864" x="5214938" y="4232275"/>
          <p14:tracePt t="56922" x="5224463" y="4222750"/>
          <p14:tracePt t="57163" x="5205413" y="4232275"/>
          <p14:tracePt t="57187" x="5195888" y="4240213"/>
          <p14:tracePt t="57218" x="5187950" y="4249738"/>
          <p14:tracePt t="57236" x="5178425" y="4249738"/>
          <p14:tracePt t="57243" x="5159375" y="4249738"/>
          <p14:tracePt t="57249" x="5151438" y="4259263"/>
          <p14:tracePt t="57258" x="5141913" y="4268788"/>
          <p14:tracePt t="57264" x="5141913" y="4276725"/>
          <p14:tracePt t="57276" x="5132388" y="4286250"/>
          <p14:tracePt t="57282" x="5114925" y="4286250"/>
          <p14:tracePt t="57289" x="5105400" y="4295775"/>
          <p14:tracePt t="57297" x="5086350" y="4303713"/>
          <p14:tracePt t="57305" x="5068888" y="4322763"/>
          <p14:tracePt t="57313" x="5059363" y="4332288"/>
          <p14:tracePt t="57321" x="5049838" y="4340225"/>
          <p14:tracePt t="57330" x="5032375" y="4359275"/>
          <p14:tracePt t="57344" x="5014913" y="4368800"/>
          <p14:tracePt t="57361" x="5005388" y="4376738"/>
          <p14:tracePt t="57368" x="4995863" y="4376738"/>
          <p14:tracePt t="57377" x="4986338" y="4386263"/>
          <p14:tracePt t="57690" x="4995863" y="4386263"/>
          <p14:tracePt t="58907" x="4995863" y="4376738"/>
          <p14:tracePt t="58915" x="4995863" y="4368800"/>
          <p14:tracePt t="58945" x="4995863" y="4359275"/>
          <p14:tracePt t="59555" x="4995863" y="4349750"/>
          <p14:tracePt t="59564" x="4995863" y="4340225"/>
          <p14:tracePt t="59570" x="4995863" y="4332288"/>
          <p14:tracePt t="59579" x="4986338" y="4303713"/>
          <p14:tracePt t="59584" x="4968875" y="4286250"/>
          <p14:tracePt t="59592" x="4949825" y="4259263"/>
          <p14:tracePt t="59600" x="4913313" y="4232275"/>
          <p14:tracePt t="59609" x="4886325" y="4213225"/>
          <p14:tracePt t="59616" x="4822825" y="4149725"/>
          <p14:tracePt t="59624" x="4759325" y="4122738"/>
          <p14:tracePt t="59632" x="4713288" y="4076700"/>
          <p14:tracePt t="59641" x="4667250" y="4040188"/>
          <p14:tracePt t="59648" x="4594225" y="3984625"/>
          <p14:tracePt t="59659" x="4567238" y="3967163"/>
          <p14:tracePt t="59664" x="4494213" y="3921125"/>
          <p14:tracePt t="59672" x="4476750" y="3911600"/>
          <p14:tracePt t="59680" x="4430713" y="3875088"/>
          <p14:tracePt t="59690" x="4403725" y="3867150"/>
          <p14:tracePt t="59704" x="4394200" y="3867150"/>
          <p14:tracePt t="59721" x="4376738" y="3867150"/>
          <p14:tracePt t="59748" x="4367213" y="3867150"/>
          <p14:tracePt t="59754" x="4330700" y="3867150"/>
          <p14:tracePt t="59765" x="4321175" y="3867150"/>
          <p14:tracePt t="59769" x="4311650" y="3867150"/>
          <p14:tracePt t="59780" x="4275138" y="3867150"/>
          <p14:tracePt t="59786" x="4257675" y="3875088"/>
          <p14:tracePt t="59793" x="4238625" y="3884613"/>
          <p14:tracePt t="59802" x="4211638" y="3894138"/>
          <p14:tracePt t="59810" x="4194175" y="3894138"/>
          <p14:tracePt t="59819" x="4175125" y="3894138"/>
          <p14:tracePt t="59828" x="4157663" y="3903663"/>
          <p14:tracePt t="59832" x="4138613" y="3911600"/>
          <p14:tracePt t="59841" x="4129088" y="3921125"/>
          <p14:tracePt t="59848" x="4102100" y="3921125"/>
          <p14:tracePt t="59860" x="4084638" y="3930650"/>
          <p14:tracePt t="59864" x="4075113" y="3940175"/>
          <p14:tracePt t="59872" x="4057650" y="3940175"/>
          <p14:tracePt t="59880" x="4038600" y="3957638"/>
          <p14:tracePt t="59896" x="4029075" y="3967163"/>
          <p14:tracePt t="59909" x="4011613" y="3976688"/>
          <p14:tracePt t="59914" x="3992563" y="3984625"/>
          <p14:tracePt t="59922" x="3975100" y="3984625"/>
          <p14:tracePt t="59929" x="3956050" y="3994150"/>
          <p14:tracePt t="59937" x="3948113" y="4003675"/>
          <p14:tracePt t="59945" x="3929063" y="4013200"/>
          <p14:tracePt t="59954" x="3911600" y="4021138"/>
          <p14:tracePt t="59968" x="3883025" y="4021138"/>
          <p14:tracePt t="59976" x="3865563" y="4030663"/>
          <p14:tracePt t="59985" x="3829050" y="4049713"/>
          <p14:tracePt t="59992" x="3810000" y="4057650"/>
          <p14:tracePt t="60000" x="3783013" y="4067175"/>
          <p14:tracePt t="60008" x="3746500" y="4076700"/>
          <p14:tracePt t="60016" x="3738563" y="4076700"/>
          <p14:tracePt t="60024" x="3702050" y="4113213"/>
          <p14:tracePt t="60032" x="3673475" y="4113213"/>
          <p14:tracePt t="60041" x="3665538" y="4113213"/>
          <p14:tracePt t="60048" x="3636963" y="4113213"/>
          <p14:tracePt t="60057" x="3619500" y="4130675"/>
          <p14:tracePt t="60082" x="3609975" y="4130675"/>
          <p14:tracePt t="60145" x="3592513" y="4130675"/>
          <p14:tracePt t="60161" x="3582988" y="4140200"/>
          <p14:tracePt t="60193" x="3573463" y="4149725"/>
          <p14:tracePt t="60218" x="3556000" y="4149725"/>
          <p14:tracePt t="60233" x="3546475" y="4159250"/>
          <p14:tracePt t="60242" x="3536950" y="4159250"/>
          <p14:tracePt t="60250" x="3536950" y="4167188"/>
          <p14:tracePt t="60272" x="3519488" y="4167188"/>
          <p14:tracePt t="60280" x="3509963" y="4176713"/>
          <p14:tracePt t="60379" x="3500438" y="4176713"/>
          <p14:tracePt t="60401" x="3490913" y="4176713"/>
          <p14:tracePt t="60408" x="3473450" y="4186238"/>
          <p14:tracePt t="60489" x="3519488" y="4186238"/>
          <p14:tracePt t="60497" x="3629025" y="4186238"/>
          <p14:tracePt t="60505" x="3738563" y="4186238"/>
          <p14:tracePt t="60514" x="3883025" y="4186238"/>
          <p14:tracePt t="60521" x="4065588" y="4186238"/>
          <p14:tracePt t="60529" x="4248150" y="4186238"/>
          <p14:tracePt t="60537" x="4413250" y="4186238"/>
          <p14:tracePt t="60545" x="4594225" y="4186238"/>
          <p14:tracePt t="60553" x="4740275" y="4203700"/>
          <p14:tracePt t="60562" x="4849813" y="4222750"/>
          <p14:tracePt t="60568" x="4959350" y="4249738"/>
          <p14:tracePt t="60577" x="5005388" y="4249738"/>
          <p14:tracePt t="60584" x="5022850" y="4249738"/>
          <p14:tracePt t="60592" x="5049838" y="4249738"/>
          <p14:tracePt t="60715" x="5059363" y="4249738"/>
          <p14:tracePt t="60739" x="5068888" y="4249738"/>
          <p14:tracePt t="60762" x="5086350" y="4249738"/>
          <p14:tracePt t="60867" x="5049838" y="4249738"/>
          <p14:tracePt t="60876" x="5014913" y="4249738"/>
          <p14:tracePt t="60882" x="4959350" y="4232275"/>
          <p14:tracePt t="60890" x="4876800" y="4232275"/>
          <p14:tracePt t="60896" x="4803775" y="4222750"/>
          <p14:tracePt t="60904" x="4703763" y="4195763"/>
          <p14:tracePt t="60912" x="4576763" y="4186238"/>
          <p14:tracePt t="60920" x="4467225" y="4167188"/>
          <p14:tracePt t="60928" x="4394200" y="4167188"/>
          <p14:tracePt t="60936" x="4248150" y="4167188"/>
          <p14:tracePt t="60944" x="4102100" y="4167188"/>
          <p14:tracePt t="60953" x="3975100" y="4167188"/>
          <p14:tracePt t="60960" x="3829050" y="4167188"/>
          <p14:tracePt t="60969" x="3683000" y="4167188"/>
          <p14:tracePt t="60976" x="3556000" y="4167188"/>
          <p14:tracePt t="60985" x="3463925" y="4167188"/>
          <p14:tracePt t="60993" x="3354388" y="4167188"/>
          <p14:tracePt t="61000" x="3281363" y="4167188"/>
          <p14:tracePt t="61008" x="3208338" y="4167188"/>
          <p14:tracePt t="61016" x="3144838" y="4159250"/>
          <p14:tracePt t="61025" x="3090863" y="4159250"/>
          <p14:tracePt t="61032" x="3044825" y="4130675"/>
          <p14:tracePt t="61041" x="3008313" y="4130675"/>
          <p14:tracePt t="61048" x="2990850" y="4130675"/>
          <p14:tracePt t="61057" x="2954338" y="4130675"/>
          <p14:tracePt t="61066" x="2944813" y="4130675"/>
          <p14:tracePt t="61078" x="2925763" y="4130675"/>
          <p14:tracePt t="61082" x="2908300" y="4130675"/>
          <p14:tracePt t="61091" x="2881313" y="4130675"/>
          <p14:tracePt t="61097" x="2862263" y="4130675"/>
          <p14:tracePt t="61105" x="2825750" y="4130675"/>
          <p14:tracePt t="61113" x="2808288" y="4130675"/>
          <p14:tracePt t="61121" x="2781300" y="4140200"/>
          <p14:tracePt t="61129" x="2752725" y="4140200"/>
          <p14:tracePt t="61138" x="2725738" y="4149725"/>
          <p14:tracePt t="61144" x="2689225" y="4176713"/>
          <p14:tracePt t="61161" x="2652713" y="4186238"/>
          <p14:tracePt t="61169" x="2635250" y="4186238"/>
          <p14:tracePt t="61177" x="2625725" y="4195763"/>
          <p14:tracePt t="61203" x="2616200" y="4195763"/>
          <p14:tracePt t="61209" x="2598738" y="4195763"/>
          <p14:tracePt t="61227" x="2589213" y="4195763"/>
          <p14:tracePt t="61267" x="2579688" y="4203700"/>
          <p14:tracePt t="61275" x="2570163" y="4213225"/>
          <p14:tracePt t="61306" x="2543175" y="4222750"/>
          <p14:tracePt t="61330" x="2533650" y="4222750"/>
          <p14:tracePt t="61338" x="2525713" y="4232275"/>
          <p14:tracePt t="61354" x="2516188" y="4232275"/>
          <p14:tracePt t="62242" x="2506663" y="4249738"/>
          <p14:tracePt t="62259" x="2506663" y="4259263"/>
          <p14:tracePt t="62659" x="2498725" y="4268788"/>
          <p14:tracePt t="62705" x="2489200" y="4268788"/>
          <p14:tracePt t="62803" x="2479675" y="4276725"/>
          <p14:tracePt t="62811" x="2470150" y="4286250"/>
          <p14:tracePt t="62819" x="2462213" y="4295775"/>
          <p14:tracePt t="62832" x="2452688" y="4303713"/>
          <p14:tracePt t="62849" x="2452688" y="4313238"/>
          <p14:tracePt t="62873" x="2452688" y="4332288"/>
          <p14:tracePt t="62931" x="2452688" y="4340225"/>
          <p14:tracePt t="62946" x="2452688" y="4349750"/>
          <p14:tracePt t="62955" x="2452688" y="4368800"/>
          <p14:tracePt t="62961" x="2452688" y="4376738"/>
          <p14:tracePt t="62976" x="2452688" y="4386263"/>
          <p14:tracePt t="62984" x="2452688" y="4395788"/>
          <p14:tracePt t="63008" x="2462213" y="4405313"/>
          <p14:tracePt t="63355" x="2470150" y="4413250"/>
          <p14:tracePt t="63375" x="2470150" y="4405313"/>
          <p14:tracePt t="63380" x="2479675" y="4395788"/>
          <p14:tracePt t="63392" x="2506663" y="4368800"/>
          <p14:tracePt t="63420" x="2516188" y="4340225"/>
          <p14:tracePt t="63469" x="2525713" y="4332288"/>
          <p14:tracePt t="63483" x="2533650" y="4322763"/>
          <p14:tracePt t="63498" x="2543175" y="4313238"/>
          <p14:tracePt t="63506" x="2562225" y="4313238"/>
          <p14:tracePt t="63513" x="2598738" y="4313238"/>
          <p14:tracePt t="63521" x="2662238" y="4295775"/>
          <p14:tracePt t="63530" x="2735263" y="4295775"/>
          <p14:tracePt t="63537" x="2844800" y="4295775"/>
          <p14:tracePt t="63545" x="2971800" y="4295775"/>
          <p14:tracePt t="63553" x="3081338" y="4295775"/>
          <p14:tracePt t="63562" x="3208338" y="4295775"/>
          <p14:tracePt t="63568" x="3373438" y="4295775"/>
          <p14:tracePt t="63576" x="3500438" y="4295775"/>
          <p14:tracePt t="63584" x="3573463" y="4295775"/>
          <p14:tracePt t="63593" x="3683000" y="4295775"/>
          <p14:tracePt t="63600" x="3738563" y="4295775"/>
          <p14:tracePt t="63608" x="3792538" y="4295775"/>
          <p14:tracePt t="63617" x="3810000" y="4295775"/>
          <p14:tracePt t="63624" x="3829050" y="4295775"/>
          <p14:tracePt t="63891" x="3838575" y="4303713"/>
          <p14:tracePt t="63948" x="3838575" y="4322763"/>
          <p14:tracePt t="63969" x="3838575" y="4332288"/>
          <p14:tracePt t="63984" x="3838575" y="4340225"/>
          <p14:tracePt t="63992" x="3829050" y="4359275"/>
          <p14:tracePt t="64008" x="3829050" y="4368800"/>
          <p14:tracePt t="64201" x="3829050" y="4376738"/>
          <p14:tracePt t="64208" x="3829050" y="4405313"/>
          <p14:tracePt t="64232" x="3819525" y="4422775"/>
          <p14:tracePt t="64240" x="3810000" y="4432300"/>
          <p14:tracePt t="64265" x="3802063" y="4441825"/>
          <p14:tracePt t="64275" x="3792538" y="4449763"/>
          <p14:tracePt t="64283" x="3783013" y="4459288"/>
          <p14:tracePt t="64306" x="3775075" y="4468813"/>
          <p14:tracePt t="64314" x="3765550" y="4478338"/>
          <p14:tracePt t="64401" x="3765550" y="4486275"/>
          <p14:tracePt t="64466" x="3765550" y="4495800"/>
          <p14:tracePt t="64472" x="3775075" y="4495800"/>
          <p14:tracePt t="64481" x="3792538" y="4495800"/>
          <p14:tracePt t="64488" x="3810000" y="4495800"/>
          <p14:tracePt t="64497" x="3819525" y="4495800"/>
          <p14:tracePt t="64504" x="3829050" y="4486275"/>
          <p14:tracePt t="64520" x="3838575" y="4478338"/>
          <p14:tracePt t="64717" x="3829050" y="4478338"/>
          <p14:tracePt t="64725" x="3802063" y="4478338"/>
          <p14:tracePt t="64731" x="3783013" y="4478338"/>
          <p14:tracePt t="64738" x="3756025" y="4478338"/>
          <p14:tracePt t="64747" x="3738563" y="4478338"/>
          <p14:tracePt t="64753" x="3702050" y="4478338"/>
          <p14:tracePt t="64763" x="3665538" y="4478338"/>
          <p14:tracePt t="64768" x="3656013" y="4478338"/>
          <p14:tracePt t="64776" x="3609975" y="4478338"/>
          <p14:tracePt t="64784" x="3592513" y="4478338"/>
          <p14:tracePt t="64793" x="3563938" y="4478338"/>
          <p14:tracePt t="64801" x="3519488" y="4478338"/>
          <p14:tracePt t="64810" x="3509963" y="4478338"/>
          <p14:tracePt t="64816" x="3473450" y="4478338"/>
          <p14:tracePt t="64826" x="3455988" y="4478338"/>
          <p14:tracePt t="64832" x="3427413" y="4478338"/>
          <p14:tracePt t="64840" x="3409950" y="4478338"/>
          <p14:tracePt t="64848" x="3400425" y="4478338"/>
          <p14:tracePt t="64857" x="3373438" y="4478338"/>
          <p14:tracePt t="64874" x="3363913" y="4478338"/>
          <p14:tracePt t="64880" x="3336925" y="4478338"/>
          <p14:tracePt t="64891" x="3327400" y="4478338"/>
          <p14:tracePt t="64904" x="3317875" y="4478338"/>
          <p14:tracePt t="64920" x="3300413" y="4478338"/>
          <p14:tracePt t="64929" x="3281363" y="4478338"/>
          <p14:tracePt t="64945" x="3263900" y="4478338"/>
          <p14:tracePt t="64954" x="3244850" y="4478338"/>
          <p14:tracePt t="64961" x="3200400" y="4478338"/>
          <p14:tracePt t="64969" x="3181350" y="4478338"/>
          <p14:tracePt t="64977" x="3144838" y="4478338"/>
          <p14:tracePt t="64985" x="3090863" y="4478338"/>
          <p14:tracePt t="64993" x="3027363" y="4449763"/>
          <p14:tracePt t="65001" x="2962275" y="4441825"/>
          <p14:tracePt t="65010" x="2925763" y="4441825"/>
          <p14:tracePt t="65017" x="2871788" y="4422775"/>
          <p14:tracePt t="65025" x="2852738" y="4422775"/>
          <p14:tracePt t="65033" x="2808288" y="4422775"/>
          <p14:tracePt t="65043" x="2771775" y="4422775"/>
          <p14:tracePt t="65049" x="2725738" y="4422775"/>
          <p14:tracePt t="65061" x="2698750" y="4422775"/>
          <p14:tracePt t="65064" x="2662238" y="4413250"/>
          <p14:tracePt t="65073" x="2616200" y="4413250"/>
          <p14:tracePt t="65080" x="2589213" y="4413250"/>
          <p14:tracePt t="65088" x="2543175" y="4395788"/>
          <p14:tracePt t="65096" x="2516188" y="4395788"/>
          <p14:tracePt t="65104" x="2489200" y="4395788"/>
          <p14:tracePt t="65112" x="2452688" y="4395788"/>
          <p14:tracePt t="65121" x="2416175" y="4395788"/>
          <p14:tracePt t="65128" x="2397125" y="4395788"/>
          <p14:tracePt t="65138" x="2360613" y="4395788"/>
          <p14:tracePt t="65144" x="2352675" y="4395788"/>
          <p14:tracePt t="65152" x="2324100" y="4395788"/>
          <p14:tracePt t="65160" x="2306638" y="4395788"/>
          <p14:tracePt t="65176" x="2287588" y="4395788"/>
          <p14:tracePt t="65201" x="2279650" y="4386263"/>
          <p14:tracePt t="65208" x="2270125" y="4386263"/>
          <p14:tracePt t="65216" x="2260600" y="4386263"/>
          <p14:tracePt t="65234" x="2251075" y="4386263"/>
          <p14:tracePt t="65244" x="2243138" y="4386263"/>
          <p14:tracePt t="65261" x="2233613" y="4386263"/>
          <p14:tracePt t="65268" x="2224088" y="4386263"/>
          <p14:tracePt t="65280" x="2197100" y="4376738"/>
          <p14:tracePt t="65296" x="2187575" y="4376738"/>
          <p14:tracePt t="65304" x="2179638" y="4376738"/>
          <p14:tracePt t="65312" x="2170113" y="4376738"/>
          <p14:tracePt t="65321" x="2160588" y="4376738"/>
          <p14:tracePt t="65328" x="2151063" y="4376738"/>
          <p14:tracePt t="65344" x="2143125" y="4376738"/>
          <p14:tracePt t="65353" x="2133600" y="4376738"/>
          <p14:tracePt t="65361" x="2114550" y="4376738"/>
          <p14:tracePt t="65377" x="2106613" y="4376738"/>
          <p14:tracePt t="65390" x="2087563" y="4368800"/>
          <p14:tracePt t="65394" x="2078038" y="4368800"/>
          <p14:tracePt t="65401" x="2060575" y="4368800"/>
          <p14:tracePt t="65408" x="2041525" y="4368800"/>
          <p14:tracePt t="65416" x="2024063" y="4368800"/>
          <p14:tracePt t="65424" x="1997075" y="4368800"/>
          <p14:tracePt t="65433" x="1978025" y="4368800"/>
          <p14:tracePt t="65441" x="1968500" y="4368800"/>
          <p14:tracePt t="65448" x="1941513" y="4368800"/>
          <p14:tracePt t="65466" x="1914525" y="4368800"/>
          <p14:tracePt t="65472" x="1895475" y="4359275"/>
          <p14:tracePt t="65481" x="1887538" y="4349750"/>
          <p14:tracePt t="65496" x="1860550" y="4340225"/>
          <p14:tracePt t="65514" x="1841500" y="4340225"/>
          <p14:tracePt t="65520" x="1824038" y="4332288"/>
          <p14:tracePt t="65528" x="1804988" y="4322763"/>
          <p14:tracePt t="65539" x="1787525" y="4313238"/>
          <p14:tracePt t="65548" x="1778000" y="4303713"/>
          <p14:tracePt t="65554" x="1758950" y="4303713"/>
          <p14:tracePt t="65571" x="1751013" y="4303713"/>
          <p14:tracePt t="65583" x="1722438" y="4295775"/>
          <p14:tracePt t="65600" x="1714500" y="4295775"/>
          <p14:tracePt t="65624" x="1695450" y="4295775"/>
          <p14:tracePt t="65640" x="1685925" y="4295775"/>
          <p14:tracePt t="65657" x="1677988" y="4295775"/>
          <p14:tracePt t="65683" x="1658938" y="4286250"/>
          <p14:tracePt t="65692" x="1649413" y="4286250"/>
          <p14:tracePt t="65707" x="1631950" y="4268788"/>
          <p14:tracePt t="65729" x="1631950" y="4259263"/>
          <p14:tracePt t="65753" x="1612900" y="4249738"/>
          <p14:tracePt t="65761" x="1604963" y="4240213"/>
          <p14:tracePt t="65776" x="1585913" y="4222750"/>
          <p14:tracePt t="65792" x="1576388" y="4213225"/>
          <p14:tracePt t="65809" x="1568450" y="4203700"/>
          <p14:tracePt t="65816" x="1558925" y="4203700"/>
          <p14:tracePt t="65824" x="1558925" y="4195763"/>
          <p14:tracePt t="65832" x="1558925" y="4186238"/>
          <p14:tracePt t="65841" x="1549400" y="4167188"/>
          <p14:tracePt t="65848" x="1549400" y="4149725"/>
          <p14:tracePt t="65858" x="1549400" y="4140200"/>
          <p14:tracePt t="65865" x="1549400" y="4122738"/>
          <p14:tracePt t="65874" x="1549400" y="4103688"/>
          <p14:tracePt t="65881" x="1549400" y="4094163"/>
          <p14:tracePt t="65894" x="1549400" y="4086225"/>
          <p14:tracePt t="65896" x="1549400" y="4067175"/>
          <p14:tracePt t="65904" x="1549400" y="4057650"/>
          <p14:tracePt t="65912" x="1549400" y="4040188"/>
          <p14:tracePt t="65920" x="1576388" y="4013200"/>
          <p14:tracePt t="65928" x="1604963" y="3994150"/>
          <p14:tracePt t="65936" x="1649413" y="3957638"/>
          <p14:tracePt t="65944" x="1714500" y="3948113"/>
          <p14:tracePt t="65953" x="1787525" y="3921125"/>
          <p14:tracePt t="65960" x="1868488" y="3894138"/>
          <p14:tracePt t="65968" x="1968500" y="3867150"/>
          <p14:tracePt t="65976" x="2078038" y="3848100"/>
          <p14:tracePt t="65984" x="2170113" y="3821113"/>
          <p14:tracePt t="65993" x="2270125" y="3811588"/>
          <p14:tracePt t="66001" x="2360613" y="3811588"/>
          <p14:tracePt t="66009" x="2416175" y="3811588"/>
          <p14:tracePt t="66017" x="2470150" y="3811588"/>
          <p14:tracePt t="66025" x="2516188" y="3811588"/>
          <p14:tracePt t="66033" x="2543175" y="3811588"/>
          <p14:tracePt t="66049" x="2552700" y="3811588"/>
          <p14:tracePt t="66064" x="2570163" y="3811588"/>
          <p14:tracePt t="66075" x="2570163" y="3821113"/>
          <p14:tracePt t="66080" x="2598738" y="3840163"/>
          <p14:tracePt t="66088" x="2616200" y="3857625"/>
          <p14:tracePt t="66096" x="2662238" y="3884613"/>
          <p14:tracePt t="66104" x="2716213" y="3921125"/>
          <p14:tracePt t="66112" x="2762250" y="3948113"/>
          <p14:tracePt t="66121" x="2789238" y="3967163"/>
          <p14:tracePt t="66128" x="2817813" y="3984625"/>
          <p14:tracePt t="66137" x="2852738" y="3994150"/>
          <p14:tracePt t="66144" x="2871788" y="3994150"/>
          <p14:tracePt t="66152" x="2889250" y="4013200"/>
          <p14:tracePt t="66160" x="2898775" y="4013200"/>
          <p14:tracePt t="66258" x="2908300" y="4013200"/>
          <p14:tracePt t="66268" x="2917825" y="4013200"/>
          <p14:tracePt t="66275" x="2935288" y="4021138"/>
          <p14:tracePt t="66281" x="2944813" y="4021138"/>
          <p14:tracePt t="66290" x="2954338" y="4021138"/>
          <p14:tracePt t="66297" x="2981325" y="4021138"/>
          <p14:tracePt t="66305" x="2998788" y="4030663"/>
          <p14:tracePt t="66313" x="3008313" y="4030663"/>
          <p14:tracePt t="66321" x="3044825" y="4040188"/>
          <p14:tracePt t="66328" x="3063875" y="4067175"/>
          <p14:tracePt t="66336" x="3071813" y="4067175"/>
          <p14:tracePt t="66344" x="3081338" y="4067175"/>
          <p14:tracePt t="66352" x="3090863" y="4067175"/>
          <p14:tracePt t="66360" x="3117850" y="4076700"/>
          <p14:tracePt t="66376" x="3127375" y="4076700"/>
          <p14:tracePt t="66384" x="3136900" y="4076700"/>
          <p14:tracePt t="66410" x="3154363" y="4076700"/>
          <p14:tracePt t="66538" x="3163888" y="4076700"/>
          <p14:tracePt t="66875" x="3163888" y="4086225"/>
          <p14:tracePt t="66883" x="3163888" y="4094163"/>
          <p14:tracePt t="66906" x="3163888" y="4103688"/>
          <p14:tracePt t="67273" x="3163888" y="4113213"/>
          <p14:tracePt t="67289" x="3163888" y="4122738"/>
          <p14:tracePt t="67305" x="3154363" y="4122738"/>
          <p14:tracePt t="67313" x="3136900" y="4122738"/>
          <p14:tracePt t="67321" x="3127375" y="4122738"/>
          <p14:tracePt t="67330" x="3100388" y="4122738"/>
          <p14:tracePt t="67337" x="3054350" y="4086225"/>
          <p14:tracePt t="67345" x="3035300" y="4076700"/>
          <p14:tracePt t="67353" x="3008313" y="4057650"/>
          <p14:tracePt t="67361" x="2962275" y="4030663"/>
          <p14:tracePt t="67369" x="2954338" y="4030663"/>
          <p14:tracePt t="67378" x="2917825" y="3994150"/>
          <p14:tracePt t="67384" x="2898775" y="3984625"/>
          <p14:tracePt t="67396" x="2881313" y="3976688"/>
          <p14:tracePt t="67400" x="2852738" y="3957638"/>
          <p14:tracePt t="67408" x="2825750" y="3948113"/>
          <p14:tracePt t="67416" x="2798763" y="3930650"/>
          <p14:tracePt t="67425" x="2752725" y="3894138"/>
          <p14:tracePt t="67432" x="2725738" y="3875088"/>
          <p14:tracePt t="67440" x="2689225" y="3840163"/>
          <p14:tracePt t="67449" x="2643188" y="3794125"/>
          <p14:tracePt t="67457" x="2589213" y="3730625"/>
          <p14:tracePt t="67464" x="2543175" y="3675063"/>
          <p14:tracePt t="67474" x="2506663" y="3629025"/>
          <p14:tracePt t="67480" x="2470150" y="3584575"/>
          <p14:tracePt t="67489" x="2416175" y="3502025"/>
          <p14:tracePt t="67498" x="2379663" y="3438525"/>
          <p14:tracePt t="67507" x="2324100" y="3375025"/>
          <p14:tracePt t="67515" x="2287588" y="3338513"/>
          <p14:tracePt t="67522" x="2260600" y="3292475"/>
          <p14:tracePt t="67530" x="2206625" y="3246438"/>
          <p14:tracePt t="67539" x="2197100" y="3219450"/>
          <p14:tracePt t="67548" x="2170113" y="3192463"/>
          <p14:tracePt t="67553" x="2151063" y="3173413"/>
          <p14:tracePt t="67561" x="2124075" y="3146425"/>
          <p14:tracePt t="67569" x="2114550" y="3136900"/>
          <p14:tracePt t="67576" x="2114550" y="3127375"/>
          <p14:tracePt t="67585" x="2106613" y="3119438"/>
          <p14:tracePt t="67592" x="2087563" y="3100388"/>
          <p14:tracePt t="67616" x="2078038" y="3082925"/>
          <p14:tracePt t="67641" x="2070100" y="3073400"/>
          <p14:tracePt t="67666" x="2070100" y="3054350"/>
          <p14:tracePt t="67674" x="2060575" y="3046413"/>
          <p14:tracePt t="67682" x="2041525" y="3036888"/>
          <p14:tracePt t="67698" x="2033588" y="3027363"/>
          <p14:tracePt t="67706" x="2024063" y="3017838"/>
          <p14:tracePt t="67714" x="2024063" y="3009900"/>
          <p14:tracePt t="67722" x="2024063" y="3000375"/>
          <p14:tracePt t="67730" x="2024063" y="2990850"/>
          <p14:tracePt t="67738" x="2005013" y="2973388"/>
          <p14:tracePt t="67754" x="2005013" y="2963863"/>
          <p14:tracePt t="67762" x="2005013" y="2954338"/>
          <p14:tracePt t="67770" x="1997075" y="2936875"/>
          <p14:tracePt t="67780" x="1997075" y="2927350"/>
          <p14:tracePt t="67784" x="1987550" y="2909888"/>
          <p14:tracePt t="67800" x="1987550" y="2890838"/>
          <p14:tracePt t="67810" x="1987550" y="2881313"/>
          <p14:tracePt t="67900" x="1978025" y="2863850"/>
          <p14:tracePt t="67904" x="1978025" y="2854325"/>
          <p14:tracePt t="67912" x="1978025" y="2844800"/>
          <p14:tracePt t="67928" x="1978025" y="2836863"/>
          <p14:tracePt t="67936" x="1978025" y="2827338"/>
          <p14:tracePt t="67960" x="1978025" y="2808288"/>
          <p14:tracePt t="69122" x="1968500" y="2800350"/>
          <p14:tracePt t="69128" x="1960563" y="2800350"/>
          <p14:tracePt t="69136" x="1951038" y="2800350"/>
          <p14:tracePt t="69163" x="1914525" y="2808288"/>
          <p14:tracePt t="69651" x="1914525" y="2817813"/>
          <p14:tracePt t="69667" x="1905000" y="2817813"/>
          <p14:tracePt t="69931" x="1905000" y="2827338"/>
          <p14:tracePt t="69938" x="1905000" y="2844800"/>
          <p14:tracePt t="69947" x="1905000" y="2854325"/>
          <p14:tracePt t="69954" x="1895475" y="2881313"/>
          <p14:tracePt t="69962" x="1887538" y="2890838"/>
          <p14:tracePt t="69969" x="1868488" y="2900363"/>
          <p14:tracePt t="69977" x="1851025" y="2909888"/>
          <p14:tracePt t="69985" x="1841500" y="2909888"/>
          <p14:tracePt t="69993" x="1814513" y="2927350"/>
          <p14:tracePt t="70001" x="1804988" y="2936875"/>
          <p14:tracePt t="70009" x="1778000" y="2936875"/>
          <p14:tracePt t="70017" x="1722438" y="2954338"/>
          <p14:tracePt t="70025" x="1695450" y="2954338"/>
          <p14:tracePt t="70033" x="1622425" y="2990850"/>
          <p14:tracePt t="70042" x="1576388" y="3000375"/>
          <p14:tracePt t="70048" x="1504950" y="3017838"/>
          <p14:tracePt t="70058" x="1468438" y="3027363"/>
          <p14:tracePt t="70064" x="1439863" y="3046413"/>
          <p14:tracePt t="70076" x="1412875" y="3046413"/>
          <p14:tracePt t="70080" x="1395413" y="3054350"/>
          <p14:tracePt t="70141" x="1385888" y="3054350"/>
          <p14:tracePt t="70154" x="1366838" y="3054350"/>
          <p14:tracePt t="70162" x="1349375" y="3054350"/>
          <p14:tracePt t="70170" x="1339850" y="3054350"/>
          <p14:tracePt t="70178" x="1330325" y="3054350"/>
          <p14:tracePt t="70186" x="1293813" y="3054350"/>
          <p14:tracePt t="70193" x="1276350" y="3054350"/>
          <p14:tracePt t="70209" x="1266825" y="3054350"/>
          <p14:tracePt t="70216" x="1258888" y="3054350"/>
          <p14:tracePt t="70233" x="1239838" y="3054350"/>
          <p14:tracePt t="70241" x="1222375" y="3046413"/>
          <p14:tracePt t="70248" x="1212850" y="3036888"/>
          <p14:tracePt t="70257" x="1185863" y="3009900"/>
          <p14:tracePt t="70265" x="1185863" y="2990850"/>
          <p14:tracePt t="70274" x="1176338" y="2982913"/>
          <p14:tracePt t="70280" x="1157288" y="2954338"/>
          <p14:tracePt t="70288" x="1130300" y="2927350"/>
          <p14:tracePt t="70296" x="1120775" y="2909888"/>
          <p14:tracePt t="70304" x="1103313" y="2873375"/>
          <p14:tracePt t="70312" x="1076325" y="2854325"/>
          <p14:tracePt t="70322" x="1057275" y="2836863"/>
          <p14:tracePt t="70329" x="1011238" y="2790825"/>
          <p14:tracePt t="70339" x="1003300" y="2763838"/>
          <p14:tracePt t="70349" x="974725" y="2727325"/>
          <p14:tracePt t="70354" x="957263" y="2708275"/>
          <p14:tracePt t="70361" x="930275" y="2681288"/>
          <p14:tracePt t="70370" x="920750" y="2671763"/>
          <p14:tracePt t="70380" x="911225" y="2654300"/>
          <p14:tracePt t="70385" x="911225" y="2644775"/>
          <p14:tracePt t="70392" x="893763" y="2625725"/>
          <p14:tracePt t="70400" x="884238" y="2608263"/>
          <p14:tracePt t="70408" x="874713" y="2598738"/>
          <p14:tracePt t="70416" x="866775" y="2581275"/>
          <p14:tracePt t="70424" x="847725" y="2571750"/>
          <p14:tracePt t="70448" x="838200" y="2554288"/>
          <p14:tracePt t="70610" x="830263" y="2554288"/>
          <p14:tracePt t="70617" x="811213" y="2554288"/>
          <p14:tracePt t="70626" x="801688" y="2554288"/>
          <p14:tracePt t="70633" x="793750" y="2554288"/>
          <p14:tracePt t="70641" x="793750" y="2562225"/>
          <p14:tracePt t="70657" x="784225" y="2571750"/>
          <p14:tracePt t="70674" x="774700" y="2598738"/>
          <p14:tracePt t="70680" x="765175" y="2608263"/>
          <p14:tracePt t="70688" x="757238" y="2617788"/>
          <p14:tracePt t="70705" x="747713" y="2625725"/>
          <p14:tracePt t="70712" x="738188" y="2625725"/>
          <p14:tracePt t="70721" x="738188" y="2635250"/>
          <p14:tracePt t="70731" x="738188" y="2644775"/>
          <p14:tracePt t="70748" x="738188" y="2654300"/>
          <p14:tracePt t="70800" x="738188" y="2671763"/>
          <p14:tracePt t="70827" x="738188" y="2681288"/>
          <p14:tracePt t="70840" x="738188" y="2690813"/>
          <p14:tracePt t="71172" x="757238" y="2690813"/>
          <p14:tracePt t="71178" x="774700" y="2671763"/>
          <p14:tracePt t="71186" x="784225" y="2662238"/>
          <p14:tracePt t="71193" x="801688" y="2662238"/>
          <p14:tracePt t="71203" x="820738" y="2635250"/>
          <p14:tracePt t="71216" x="847725" y="2625725"/>
          <p14:tracePt t="71224" x="857250" y="2617788"/>
          <p14:tracePt t="71232" x="874713" y="2617788"/>
          <p14:tracePt t="71242" x="893763" y="2598738"/>
          <p14:tracePt t="71248" x="903288" y="2598738"/>
          <p14:tracePt t="71257" x="911225" y="2589213"/>
          <p14:tracePt t="71264" x="920750" y="2581275"/>
          <p14:tracePt t="71273" x="930275" y="2581275"/>
          <p14:tracePt t="71426" x="939800" y="2581275"/>
          <p14:tracePt t="71459" x="947738" y="2589213"/>
          <p14:tracePt t="71666" x="957263" y="2608263"/>
          <p14:tracePt t="71685" x="966788" y="2608263"/>
          <p14:tracePt t="71692" x="974725" y="2617788"/>
          <p14:tracePt t="72097" x="984250" y="2625725"/>
          <p14:tracePt t="72107" x="1003300" y="2625725"/>
          <p14:tracePt t="72114" x="1020763" y="2625725"/>
          <p14:tracePt t="72123" x="1030288" y="2625725"/>
          <p14:tracePt t="72129" x="1057275" y="2625725"/>
          <p14:tracePt t="72137" x="1066800" y="2625725"/>
          <p14:tracePt t="72144" x="1076325" y="2625725"/>
          <p14:tracePt t="72160" x="1103313" y="2625725"/>
          <p14:tracePt t="72168" x="1112838" y="2625725"/>
          <p14:tracePt t="72176" x="1120775" y="2625725"/>
          <p14:tracePt t="72185" x="1157288" y="2617788"/>
          <p14:tracePt t="72192" x="1176338" y="2617788"/>
          <p14:tracePt t="72200" x="1203325" y="2617788"/>
          <p14:tracePt t="72208" x="1239838" y="2608263"/>
          <p14:tracePt t="72216" x="1322388" y="2608263"/>
          <p14:tracePt t="72224" x="1395413" y="2581275"/>
          <p14:tracePt t="72232" x="1495425" y="2562225"/>
          <p14:tracePt t="72241" x="1604963" y="2554288"/>
          <p14:tracePt t="72248" x="1751013" y="2535238"/>
          <p14:tracePt t="72256" x="1895475" y="2508250"/>
          <p14:tracePt t="72265" x="2024063" y="2498725"/>
          <p14:tracePt t="72273" x="2170113" y="2481263"/>
          <p14:tracePt t="72280" x="2324100" y="2452688"/>
          <p14:tracePt t="72289" x="2452688" y="2435225"/>
          <p14:tracePt t="72296" x="2543175" y="2425700"/>
          <p14:tracePt t="72304" x="2671763" y="2408238"/>
          <p14:tracePt t="72312" x="2789238" y="2398713"/>
          <p14:tracePt t="72320" x="2862263" y="2371725"/>
          <p14:tracePt t="72328" x="2944813" y="2343150"/>
          <p14:tracePt t="72336" x="3027363" y="2316163"/>
          <p14:tracePt t="72345" x="3071813" y="2289175"/>
          <p14:tracePt t="72353" x="3127375" y="2270125"/>
          <p14:tracePt t="72362" x="3171825" y="2243138"/>
          <p14:tracePt t="72370" x="3217863" y="2233613"/>
          <p14:tracePt t="72380" x="3236913" y="2225675"/>
          <p14:tracePt t="72385" x="3244850" y="2216150"/>
          <p14:tracePt t="72392" x="3263900" y="2197100"/>
          <p14:tracePt t="72400" x="3273425" y="2197100"/>
          <p14:tracePt t="72432" x="3281363" y="2189163"/>
          <p14:tracePt t="72457" x="3300413" y="2179638"/>
          <p14:tracePt t="72465" x="3309938" y="2170113"/>
          <p14:tracePt t="72473" x="3327400" y="2160588"/>
          <p14:tracePt t="72481" x="3336925" y="2152650"/>
          <p14:tracePt t="72489" x="3346450" y="2116138"/>
          <p14:tracePt t="72496" x="3363913" y="2089150"/>
          <p14:tracePt t="72505" x="3373438" y="2070100"/>
          <p14:tracePt t="72514" x="3382963" y="2052638"/>
          <p14:tracePt t="72520" x="3409950" y="2024063"/>
          <p14:tracePt t="72528" x="3419475" y="2006600"/>
          <p14:tracePt t="72536" x="3427413" y="1979613"/>
          <p14:tracePt t="72544" x="3427413" y="1960563"/>
          <p14:tracePt t="72552" x="3436938" y="1951038"/>
          <p14:tracePt t="72561" x="3455988" y="1914525"/>
          <p14:tracePt t="72576" x="3455988" y="1906588"/>
          <p14:tracePt t="72584" x="3473450" y="1878013"/>
          <p14:tracePt t="72594" x="3473450" y="1870075"/>
          <p14:tracePt t="72602" x="3473450" y="1860550"/>
          <p14:tracePt t="72611" x="3482975" y="1824038"/>
          <p14:tracePt t="72618" x="3482975" y="1814513"/>
          <p14:tracePt t="72626" x="3482975" y="1787525"/>
          <p14:tracePt t="72634" x="3500438" y="1760538"/>
          <p14:tracePt t="72642" x="3500438" y="1741488"/>
          <p14:tracePt t="72650" x="3500438" y="1724025"/>
          <p14:tracePt t="72659" x="3500438" y="1697038"/>
          <p14:tracePt t="72666" x="3509963" y="1687513"/>
          <p14:tracePt t="72675" x="3509963" y="1677988"/>
          <p14:tracePt t="72681" x="3509963" y="1668463"/>
          <p14:tracePt t="72690" x="3509963" y="1660525"/>
          <p14:tracePt t="72696" x="3509963" y="1651000"/>
          <p14:tracePt t="72706" x="3509963" y="1641475"/>
          <p14:tracePt t="72714" x="3509963" y="1624013"/>
          <p14:tracePt t="72730" x="3509963" y="1614488"/>
          <p14:tracePt t="72738" x="3519488" y="1604963"/>
          <p14:tracePt t="72928" x="3509963" y="1604963"/>
          <p14:tracePt t="72937" x="3500438" y="1604963"/>
          <p14:tracePt t="72953" x="3482975" y="1604963"/>
          <p14:tracePt t="72960" x="3463925" y="1624013"/>
          <p14:tracePt t="72976" x="3455988" y="1624013"/>
          <p14:tracePt t="72984" x="3446463" y="1624013"/>
          <p14:tracePt t="73393" x="3419475" y="1624013"/>
          <p14:tracePt t="73401" x="3400425" y="1624013"/>
          <p14:tracePt t="73409" x="3363913" y="1641475"/>
          <p14:tracePt t="73416" x="3317875" y="1641475"/>
          <p14:tracePt t="73424" x="3263900" y="1641475"/>
          <p14:tracePt t="73432" x="3208338" y="1641475"/>
          <p14:tracePt t="73440" x="3136900" y="1641475"/>
          <p14:tracePt t="73448" x="3063875" y="1641475"/>
          <p14:tracePt t="73456" x="2971800" y="1641475"/>
          <p14:tracePt t="73464" x="2898775" y="1641475"/>
          <p14:tracePt t="73473" x="2798763" y="1641475"/>
          <p14:tracePt t="73481" x="2708275" y="1641475"/>
          <p14:tracePt t="73489" x="2616200" y="1641475"/>
          <p14:tracePt t="73498" x="2506663" y="1641475"/>
          <p14:tracePt t="73505" x="2433638" y="1641475"/>
          <p14:tracePt t="73513" x="2360613" y="1641475"/>
          <p14:tracePt t="73521" x="2251075" y="1641475"/>
          <p14:tracePt t="73528" x="2179638" y="1641475"/>
          <p14:tracePt t="73537" x="2106613" y="1641475"/>
          <p14:tracePt t="73544" x="2033588" y="1641475"/>
          <p14:tracePt t="73552" x="1931988" y="1641475"/>
          <p14:tracePt t="73561" x="1860550" y="1641475"/>
          <p14:tracePt t="73569" x="1787525" y="1641475"/>
          <p14:tracePt t="73576" x="1731963" y="1641475"/>
          <p14:tracePt t="73584" x="1677988" y="1641475"/>
          <p14:tracePt t="73592" x="1631950" y="1641475"/>
          <p14:tracePt t="73601" x="1604963" y="1641475"/>
          <p14:tracePt t="73609" x="1568450" y="1641475"/>
          <p14:tracePt t="73617" x="1531938" y="1641475"/>
          <p14:tracePt t="73625" x="1512888" y="1641475"/>
          <p14:tracePt t="73632" x="1485900" y="1641475"/>
          <p14:tracePt t="73641" x="1476375" y="1641475"/>
          <p14:tracePt t="73648" x="1449388" y="1641475"/>
          <p14:tracePt t="73665" x="1431925" y="1624013"/>
          <p14:tracePt t="73674" x="1412875" y="1624013"/>
          <p14:tracePt t="73680" x="1395413" y="1614488"/>
          <p14:tracePt t="73691" x="1358900" y="1604963"/>
          <p14:tracePt t="73697" x="1339850" y="1604963"/>
          <p14:tracePt t="73704" x="1312863" y="1587500"/>
          <p14:tracePt t="73712" x="1293813" y="1587500"/>
          <p14:tracePt t="73720" x="1266825" y="1568450"/>
          <p14:tracePt t="73729" x="1239838" y="1558925"/>
          <p14:tracePt t="73736" x="1203325" y="1558925"/>
          <p14:tracePt t="73744" x="1203325" y="1550988"/>
          <p14:tracePt t="73752" x="1185863" y="1541463"/>
          <p14:tracePt t="73761" x="1176338" y="1541463"/>
          <p14:tracePt t="74033" x="1157288" y="1541463"/>
          <p14:tracePt t="74041" x="1112838" y="1541463"/>
          <p14:tracePt t="74049" x="1076325" y="1522413"/>
          <p14:tracePt t="74056" x="1047750" y="1522413"/>
          <p14:tracePt t="74065" x="1003300" y="1522413"/>
          <p14:tracePt t="74074" x="974725" y="1514475"/>
          <p14:tracePt t="74080" x="947738" y="1514475"/>
          <p14:tracePt t="74090" x="920750" y="1504950"/>
          <p14:tracePt t="74207" x="911225" y="1495425"/>
          <p14:tracePt t="74322" x="911225" y="1485900"/>
          <p14:tracePt t="74432" x="911225" y="1477963"/>
          <p14:tracePt t="74465" x="911225" y="1468438"/>
          <p14:tracePt t="74480" x="911225" y="1449388"/>
          <p14:tracePt t="74497" x="893763" y="1431925"/>
          <p14:tracePt t="74513" x="884238" y="1431925"/>
          <p14:tracePt t="74529" x="866775" y="1422400"/>
          <p14:tracePt t="74544" x="857250" y="1422400"/>
          <p14:tracePt t="74552" x="838200" y="1422400"/>
          <p14:tracePt t="74560" x="830263" y="1422400"/>
          <p14:tracePt t="74579" x="820738" y="1422400"/>
          <p14:tracePt t="74626" x="801688" y="1422400"/>
          <p14:tracePt t="74650" x="793750" y="1422400"/>
          <p14:tracePt t="74801" x="784225" y="1422400"/>
          <p14:tracePt t="75043" x="774700" y="1412875"/>
          <p14:tracePt t="75081" x="774700" y="1404938"/>
          <p14:tracePt t="75092" x="774700" y="1395413"/>
          <p14:tracePt t="75096" x="793750" y="1385888"/>
          <p14:tracePt t="75104" x="801688" y="1385888"/>
          <p14:tracePt t="75113" x="820738" y="1376363"/>
          <p14:tracePt t="75122" x="847725" y="1368425"/>
          <p14:tracePt t="75128" x="893763" y="1358900"/>
          <p14:tracePt t="75138" x="930275" y="1349375"/>
          <p14:tracePt t="75163" x="1157288" y="1322388"/>
          <p14:tracePt t="75172" x="1249363" y="1303338"/>
          <p14:tracePt t="75178" x="1330325" y="1303338"/>
          <p14:tracePt t="75185" x="1439863" y="1303338"/>
          <p14:tracePt t="75193" x="1531938" y="1303338"/>
          <p14:tracePt t="75201" x="1604963" y="1303338"/>
          <p14:tracePt t="75208" x="1714500" y="1303338"/>
          <p14:tracePt t="75217" x="1787525" y="1303338"/>
          <p14:tracePt t="75224" x="1860550" y="1303338"/>
          <p14:tracePt t="75233" x="1914525" y="1303338"/>
          <p14:tracePt t="75240" x="1978025" y="1303338"/>
          <p14:tracePt t="75248" x="2005013" y="1303338"/>
          <p14:tracePt t="75256" x="2060575" y="1303338"/>
          <p14:tracePt t="75264" x="2124075" y="1285875"/>
          <p14:tracePt t="75273" x="2197100" y="1268413"/>
          <p14:tracePt t="75280" x="2270125" y="1268413"/>
          <p14:tracePt t="75290" x="2379663" y="1258888"/>
          <p14:tracePt t="75296" x="2506663" y="1258888"/>
          <p14:tracePt t="75304" x="2616200" y="1258888"/>
          <p14:tracePt t="75312" x="2744788" y="1258888"/>
          <p14:tracePt t="75320" x="2835275" y="1258888"/>
          <p14:tracePt t="75329" x="2944813" y="1258888"/>
          <p14:tracePt t="75336" x="3027363" y="1258888"/>
          <p14:tracePt t="75344" x="3117850" y="1258888"/>
          <p14:tracePt t="75353" x="3190875" y="1258888"/>
          <p14:tracePt t="75360" x="3263900" y="1258888"/>
          <p14:tracePt t="75368" x="3317875" y="1258888"/>
          <p14:tracePt t="75377" x="3390900" y="1258888"/>
          <p14:tracePt t="75385" x="3436938" y="1258888"/>
          <p14:tracePt t="75392" x="3473450" y="1258888"/>
          <p14:tracePt t="75401" x="3527425" y="1258888"/>
          <p14:tracePt t="75408" x="3582988" y="1258888"/>
          <p14:tracePt t="75417" x="3665538" y="1258888"/>
          <p14:tracePt t="75424" x="3719513" y="1258888"/>
          <p14:tracePt t="75433" x="3792538" y="1258888"/>
          <p14:tracePt t="75441" x="3883025" y="1258888"/>
          <p14:tracePt t="75450" x="3956050" y="1258888"/>
          <p14:tracePt t="75456" x="4011613" y="1258888"/>
          <p14:tracePt t="75466" x="4084638" y="1258888"/>
          <p14:tracePt t="75474" x="4148138" y="1258888"/>
          <p14:tracePt t="75480" x="4184650" y="1258888"/>
          <p14:tracePt t="75490" x="4230688" y="1258888"/>
          <p14:tracePt t="75497" x="4257675" y="1258888"/>
          <p14:tracePt t="75505" x="4284663" y="1258888"/>
          <p14:tracePt t="75513" x="4330700" y="1258888"/>
          <p14:tracePt t="75520" x="4376738" y="1258888"/>
          <p14:tracePt t="75528" x="4413250" y="1258888"/>
          <p14:tracePt t="75536" x="4467225" y="1258888"/>
          <p14:tracePt t="75545" x="4521200" y="1258888"/>
          <p14:tracePt t="75552" x="4586288" y="1268413"/>
          <p14:tracePt t="75561" x="4676775" y="1285875"/>
          <p14:tracePt t="75568" x="4730750" y="1285875"/>
          <p14:tracePt t="75578" x="4795838" y="1295400"/>
          <p14:tracePt t="75584" x="4832350" y="1295400"/>
          <p14:tracePt t="75593" x="4886325" y="1295400"/>
          <p14:tracePt t="75600" x="4949825" y="1312863"/>
          <p14:tracePt t="75613" x="5005388" y="1331913"/>
          <p14:tracePt t="75616" x="5041900" y="1331913"/>
          <p14:tracePt t="75624" x="5068888" y="1331913"/>
          <p14:tracePt t="75632" x="5086350" y="1339850"/>
          <p14:tracePt t="75642" x="5114925" y="1339850"/>
          <p14:tracePt t="75648" x="5132388" y="1339850"/>
          <p14:tracePt t="75657" x="5178425" y="1349375"/>
          <p14:tracePt t="75673" x="5205413" y="1349375"/>
          <p14:tracePt t="75681" x="5224463" y="1358900"/>
          <p14:tracePt t="75696" x="5232400" y="1358900"/>
          <p14:tracePt t="76133" x="5241925" y="1368425"/>
          <p14:tracePt t="76194" x="5241925" y="1376363"/>
          <p14:tracePt t="76283" x="5232400" y="1385888"/>
          <p14:tracePt t="76316" x="5232400" y="1395413"/>
          <p14:tracePt t="76400" x="5224463" y="1395413"/>
          <p14:tracePt t="76441" x="5214938" y="1404938"/>
          <p14:tracePt t="76521" x="5195888" y="1404938"/>
          <p14:tracePt t="76536" x="5178425" y="1412875"/>
          <p14:tracePt t="76568" x="5168900" y="1422400"/>
          <p14:tracePt t="76601" x="5159375" y="1422400"/>
          <p14:tracePt t="76928" x="5141913" y="1431925"/>
          <p14:tracePt t="76936" x="5122863" y="1431925"/>
          <p14:tracePt t="76944" x="5095875" y="1458913"/>
          <p14:tracePt t="76953" x="5086350" y="1468438"/>
          <p14:tracePt t="76961" x="5049838" y="1485900"/>
          <p14:tracePt t="76968" x="5032375" y="1495425"/>
          <p14:tracePt t="76977" x="4986338" y="1514475"/>
          <p14:tracePt t="76985" x="4949825" y="1522413"/>
          <p14:tracePt t="76993" x="4905375" y="1531938"/>
          <p14:tracePt t="77002" x="4876800" y="1541463"/>
          <p14:tracePt t="77009" x="4813300" y="1568450"/>
          <p14:tracePt t="77017" x="4776788" y="1577975"/>
          <p14:tracePt t="77024" x="4713288" y="1587500"/>
          <p14:tracePt t="77032" x="4659313" y="1587500"/>
          <p14:tracePt t="77040" x="4594225" y="1604963"/>
          <p14:tracePt t="77048" x="4540250" y="1604963"/>
          <p14:tracePt t="77057" x="4494213" y="1624013"/>
          <p14:tracePt t="77064" x="4457700" y="1624013"/>
          <p14:tracePt t="77073" x="4430713" y="1624013"/>
          <p14:tracePt t="77080" x="4413250" y="1631950"/>
          <p14:tracePt t="77091" x="4403725" y="1631950"/>
          <p14:tracePt t="77096" x="4394200" y="1631950"/>
          <p14:tracePt t="77424" x="4384675" y="1631950"/>
          <p14:tracePt t="77466" x="4367213" y="1631950"/>
          <p14:tracePt t="77480" x="4357688" y="1631950"/>
          <p14:tracePt t="77923" x="4340225" y="1641475"/>
          <p14:tracePt t="77931" x="4330700" y="1641475"/>
          <p14:tracePt t="77937" x="4321175" y="1641475"/>
          <p14:tracePt t="77945" x="4311650" y="1641475"/>
          <p14:tracePt t="77953" x="4303713" y="1651000"/>
          <p14:tracePt t="78110" x="4311650" y="1651000"/>
          <p14:tracePt t="78115" x="4330700" y="1631950"/>
          <p14:tracePt t="78124" x="4340225" y="1624013"/>
          <p14:tracePt t="78130" x="4357688" y="1624013"/>
          <p14:tracePt t="78139" x="4376738" y="1614488"/>
          <p14:tracePt t="78159" x="4413250" y="1604963"/>
          <p14:tracePt t="78161" x="4448175" y="1604963"/>
          <p14:tracePt t="78169" x="4503738" y="1604963"/>
          <p14:tracePt t="78176" x="4586288" y="1577975"/>
          <p14:tracePt t="78184" x="4659313" y="1577975"/>
          <p14:tracePt t="78192" x="4713288" y="1577975"/>
          <p14:tracePt t="78202" x="4803775" y="1577975"/>
          <p14:tracePt t="78208" x="4859338" y="1577975"/>
          <p14:tracePt t="78216" x="4913313" y="1577975"/>
          <p14:tracePt t="78224" x="4949825" y="1577975"/>
          <p14:tracePt t="78232" x="4986338" y="1577975"/>
          <p14:tracePt t="78240" x="5014913" y="1577975"/>
          <p14:tracePt t="78248" x="5032375" y="1577975"/>
          <p14:tracePt t="78256" x="5059363" y="1577975"/>
          <p14:tracePt t="78289" x="5068888" y="1577975"/>
          <p14:tracePt t="78409" x="5059363" y="1587500"/>
          <p14:tracePt t="78424" x="5049838" y="1587500"/>
          <p14:tracePt t="78432" x="5041900" y="1595438"/>
          <p14:tracePt t="78788" x="5049838" y="1595438"/>
          <p14:tracePt t="78797" x="5068888" y="1577975"/>
          <p14:tracePt t="78803" x="5068888" y="1568450"/>
          <p14:tracePt t="78809" x="5078413" y="1568450"/>
          <p14:tracePt t="78817" x="5086350" y="1531938"/>
          <p14:tracePt t="78827" x="5095875" y="1522413"/>
          <p14:tracePt t="78842" x="5095875" y="1504950"/>
          <p14:tracePt t="78857" x="5105400" y="1495425"/>
          <p14:tracePt t="79035" x="5078413" y="1495425"/>
          <p14:tracePt t="79043" x="5059363" y="1495425"/>
          <p14:tracePt t="79050" x="5022850" y="1485900"/>
          <p14:tracePt t="79060" x="5014913" y="1485900"/>
          <p14:tracePt t="79065" x="4978400" y="1485900"/>
          <p14:tracePt t="79074" x="4932363" y="1485900"/>
          <p14:tracePt t="79082" x="4913313" y="1485900"/>
          <p14:tracePt t="79094" x="4876800" y="1485900"/>
          <p14:tracePt t="79098" x="4849813" y="1485900"/>
          <p14:tracePt t="79110" x="4822825" y="1485900"/>
          <p14:tracePt t="79114" x="4786313" y="1485900"/>
          <p14:tracePt t="79124" x="4767263" y="1485900"/>
          <p14:tracePt t="79129" x="4759325" y="1485900"/>
          <p14:tracePt t="79139" x="4749800" y="1485900"/>
          <p14:tracePt t="79176" x="4740275" y="1485900"/>
          <p14:tracePt t="79202" x="4730750" y="1485900"/>
          <p14:tracePt t="79216" x="4713288" y="1485900"/>
          <p14:tracePt t="79224" x="4703763" y="1477963"/>
          <p14:tracePt t="79241" x="4695825" y="1477963"/>
          <p14:tracePt t="79256" x="4695825" y="1468438"/>
          <p14:tracePt t="79458" x="4686300" y="1458913"/>
          <p14:tracePt t="79645" x="4686300" y="1449388"/>
          <p14:tracePt t="79667" x="4640263" y="1431925"/>
          <p14:tracePt t="79673" x="4603750" y="1441450"/>
          <p14:tracePt t="79682" x="4549775" y="1468438"/>
          <p14:tracePt t="79691" x="4503738" y="1504950"/>
          <p14:tracePt t="79697" x="4440238" y="1531938"/>
          <p14:tracePt t="79705" x="4357688" y="1587500"/>
          <p14:tracePt t="79712" x="4275138" y="1624013"/>
          <p14:tracePt t="79720" x="4194175" y="1677988"/>
          <p14:tracePt t="79728" x="4129088" y="1724025"/>
          <p14:tracePt t="79736" x="4084638" y="1768475"/>
          <p14:tracePt t="79744" x="4021138" y="1824038"/>
          <p14:tracePt t="79752" x="3956050" y="1878013"/>
          <p14:tracePt t="79760" x="3902075" y="1924050"/>
          <p14:tracePt t="79768" x="3856038" y="1960563"/>
          <p14:tracePt t="79777" x="3819525" y="2006600"/>
          <p14:tracePt t="79784" x="3775075" y="2060575"/>
          <p14:tracePt t="79793" x="3746500" y="2089150"/>
          <p14:tracePt t="79800" x="3719513" y="2133600"/>
          <p14:tracePt t="79808" x="3692525" y="2160588"/>
          <p14:tracePt t="79816" x="3673475" y="2206625"/>
          <p14:tracePt t="79825" x="3656013" y="2252663"/>
          <p14:tracePt t="79832" x="3636963" y="2279650"/>
          <p14:tracePt t="79842" x="3609975" y="2316163"/>
          <p14:tracePt t="79848" x="3600450" y="2343150"/>
          <p14:tracePt t="79857" x="3582988" y="2371725"/>
          <p14:tracePt t="79864" x="3556000" y="2408238"/>
          <p14:tracePt t="79872" x="3546475" y="2444750"/>
          <p14:tracePt t="79880" x="3527425" y="2481263"/>
          <p14:tracePt t="79892" x="3519488" y="2498725"/>
          <p14:tracePt t="79896" x="3500438" y="2544763"/>
          <p14:tracePt t="79904" x="3500438" y="2571750"/>
          <p14:tracePt t="79912" x="3482975" y="2608263"/>
          <p14:tracePt t="79920" x="3463925" y="2644775"/>
          <p14:tracePt t="79928" x="3455988" y="2671763"/>
          <p14:tracePt t="79936" x="3455988" y="2717800"/>
          <p14:tracePt t="79944" x="3446463" y="2744788"/>
          <p14:tracePt t="79952" x="3446463" y="2800350"/>
          <p14:tracePt t="79960" x="3436938" y="2827338"/>
          <p14:tracePt t="79968" x="3409950" y="2881313"/>
          <p14:tracePt t="79976" x="3409950" y="2946400"/>
          <p14:tracePt t="79984" x="3409950" y="2982913"/>
          <p14:tracePt t="79992" x="3409950" y="3027363"/>
          <p14:tracePt t="80000" x="3409950" y="3082925"/>
          <p14:tracePt t="80008" x="3409950" y="3136900"/>
          <p14:tracePt t="80016" x="3409950" y="3163888"/>
          <p14:tracePt t="80024" x="3400425" y="3192463"/>
          <p14:tracePt t="80032" x="3390900" y="3246438"/>
          <p14:tracePt t="80041" x="3390900" y="3292475"/>
          <p14:tracePt t="80048" x="3390900" y="3346450"/>
          <p14:tracePt t="80056" x="3382963" y="3375025"/>
          <p14:tracePt t="80064" x="3382963" y="3446463"/>
          <p14:tracePt t="80075" x="3363913" y="3475038"/>
          <p14:tracePt t="80080" x="3363913" y="3529013"/>
          <p14:tracePt t="80089" x="3363913" y="3556000"/>
          <p14:tracePt t="80096" x="3363913" y="3602038"/>
          <p14:tracePt t="80106" x="3363913" y="3629025"/>
          <p14:tracePt t="80112" x="3363913" y="3675063"/>
          <p14:tracePt t="80121" x="3363913" y="3711575"/>
          <p14:tracePt t="80129" x="3363913" y="3730625"/>
          <p14:tracePt t="80139" x="3363913" y="3757613"/>
          <p14:tracePt t="80144" x="3363913" y="3775075"/>
          <p14:tracePt t="80158" x="3363913" y="3794125"/>
          <p14:tracePt t="80160" x="3363913" y="3803650"/>
          <p14:tracePt t="80169" x="3363913" y="3811588"/>
          <p14:tracePt t="80176" x="3363913" y="3821113"/>
          <p14:tracePt t="80184" x="3363913" y="3830638"/>
          <p14:tracePt t="80192" x="3363913" y="3867150"/>
          <p14:tracePt t="80200" x="3363913" y="3894138"/>
          <p14:tracePt t="80208" x="3363913" y="3911600"/>
          <p14:tracePt t="80217" x="3363913" y="3940175"/>
          <p14:tracePt t="80224" x="3363913" y="3976688"/>
          <p14:tracePt t="80232" x="3363913" y="3994150"/>
          <p14:tracePt t="80240" x="3363913" y="4040188"/>
          <p14:tracePt t="80248" x="3363913" y="4057650"/>
          <p14:tracePt t="80257" x="3363913" y="4086225"/>
          <p14:tracePt t="80266" x="3363913" y="4094163"/>
          <p14:tracePt t="80273" x="3363913" y="4103688"/>
          <p14:tracePt t="80280" x="3363913" y="4113213"/>
          <p14:tracePt t="80296" x="3363913" y="4122738"/>
          <p14:tracePt t="80313" x="3363913" y="4130675"/>
          <p14:tracePt t="80336" x="3363913" y="4140200"/>
          <p14:tracePt t="80360" x="3354388" y="4149725"/>
          <p14:tracePt t="80368" x="3354388" y="4159250"/>
          <p14:tracePt t="80912" x="3354388" y="4167188"/>
          <p14:tracePt t="80928" x="3354388" y="4176713"/>
          <p14:tracePt t="80936" x="3354388" y="4195763"/>
          <p14:tracePt t="80944" x="3354388" y="4203700"/>
          <p14:tracePt t="80960" x="3354388" y="4213225"/>
          <p14:tracePt t="81003" x="3354388" y="4222750"/>
          <p14:tracePt t="81109" x="3363913" y="4222750"/>
          <p14:tracePt t="81115" x="3382963" y="4222750"/>
          <p14:tracePt t="81126" x="3400425" y="4222750"/>
          <p14:tracePt t="81130" x="3436938" y="4195763"/>
          <p14:tracePt t="81137" x="3455988" y="4186238"/>
          <p14:tracePt t="81144" x="3463925" y="4176713"/>
          <p14:tracePt t="81153" x="3500438" y="4159250"/>
          <p14:tracePt t="81160" x="3509963" y="4149725"/>
          <p14:tracePt t="81168" x="3536950" y="4140200"/>
          <p14:tracePt t="81184" x="3546475" y="4140200"/>
          <p14:tracePt t="81192" x="3546475" y="4130675"/>
          <p14:tracePt t="81201" x="3573463" y="4130675"/>
          <p14:tracePt t="81208" x="3592513" y="4130675"/>
          <p14:tracePt t="81216" x="3636963" y="4130675"/>
          <p14:tracePt t="81224" x="3692525" y="4130675"/>
          <p14:tracePt t="81232" x="3775075" y="4167188"/>
          <p14:tracePt t="81240" x="3865563" y="4203700"/>
          <p14:tracePt t="81248" x="3965575" y="4249738"/>
          <p14:tracePt t="81256" x="4084638" y="4303713"/>
          <p14:tracePt t="81265" x="4194175" y="4349750"/>
          <p14:tracePt t="81272" x="4311650" y="4405313"/>
          <p14:tracePt t="81280" x="4413250" y="4449763"/>
          <p14:tracePt t="81289" x="4521200" y="4495800"/>
          <p14:tracePt t="81296" x="4567238" y="4514850"/>
          <p14:tracePt t="81305" x="4630738" y="4541838"/>
          <p14:tracePt t="81313" x="4659313" y="4551363"/>
          <p14:tracePt t="81321" x="4695825" y="4568825"/>
          <p14:tracePt t="81328" x="4713288" y="4578350"/>
          <p14:tracePt t="81338" x="4730750" y="4587875"/>
          <p14:tracePt t="81354" x="4749800" y="4595813"/>
          <p14:tracePt t="81667" x="4749800" y="4605338"/>
          <p14:tracePt t="81675" x="4749800" y="4614863"/>
          <p14:tracePt t="81683" x="4740275" y="4614863"/>
          <p14:tracePt t="81691" x="4713288" y="4614863"/>
          <p14:tracePt t="81697" x="4703763" y="4614863"/>
          <p14:tracePt t="81707" x="4695825" y="4614863"/>
          <p14:tracePt t="81714" x="4676775" y="4614863"/>
          <p14:tracePt t="81729" x="4667250" y="4614863"/>
          <p14:tracePt t="81762" x="4649788" y="4614863"/>
          <p14:tracePt t="81780" x="4640263" y="4605338"/>
          <p14:tracePt t="81795" x="4622800" y="4595813"/>
          <p14:tracePt t="81809" x="4603750" y="4578350"/>
          <p14:tracePt t="81824" x="4594225" y="4568825"/>
          <p14:tracePt t="81832" x="4586288" y="4568825"/>
          <p14:tracePt t="81841" x="4576763" y="4559300"/>
          <p14:tracePt t="81848" x="4567238" y="4541838"/>
          <p14:tracePt t="81857" x="4567238" y="4532313"/>
          <p14:tracePt t="81864" x="4557713" y="4522788"/>
          <p14:tracePt t="81872" x="4540250" y="4505325"/>
          <p14:tracePt t="81881" x="4530725" y="4486275"/>
          <p14:tracePt t="81892" x="4521200" y="4468813"/>
          <p14:tracePt t="81896" x="4521200" y="4459288"/>
          <p14:tracePt t="81905" x="4513263" y="4449763"/>
          <p14:tracePt t="81920" x="4513263" y="4441825"/>
          <p14:tracePt t="81928" x="4494213" y="4422775"/>
          <p14:tracePt t="81936" x="4484688" y="4413250"/>
          <p14:tracePt t="81961" x="4476750" y="4405313"/>
          <p14:tracePt t="81969" x="4467225" y="4395788"/>
          <p14:tracePt t="81977" x="4467225" y="4376738"/>
          <p14:tracePt t="81985" x="4448175" y="4359275"/>
          <p14:tracePt t="82009" x="4440238" y="4349750"/>
          <p14:tracePt t="82016" x="4430713" y="4332288"/>
          <p14:tracePt t="82024" x="4430713" y="4322763"/>
          <p14:tracePt t="82050" x="4421188" y="4286250"/>
          <p14:tracePt t="82060" x="4413250" y="4276725"/>
          <p14:tracePt t="82066" x="4403725" y="4259263"/>
          <p14:tracePt t="82078" x="4403725" y="4240213"/>
          <p14:tracePt t="82082" x="4394200" y="4222750"/>
          <p14:tracePt t="82094" x="4394200" y="4195763"/>
          <p14:tracePt t="82096" x="4394200" y="4176713"/>
          <p14:tracePt t="82106" x="4384675" y="4140200"/>
          <p14:tracePt t="82112" x="4384675" y="4122738"/>
          <p14:tracePt t="82120" x="4384675" y="4094163"/>
          <p14:tracePt t="82128" x="4384675" y="4076700"/>
          <p14:tracePt t="82137" x="4384675" y="4057650"/>
          <p14:tracePt t="82158" x="4384675" y="4040188"/>
          <p14:tracePt t="82160" x="4384675" y="4021138"/>
          <p14:tracePt t="82169" x="4384675" y="4013200"/>
          <p14:tracePt t="82176" x="4384675" y="4003675"/>
          <p14:tracePt t="82187" x="4384675" y="3994150"/>
          <p14:tracePt t="82195" x="4384675" y="3976688"/>
          <p14:tracePt t="82205" x="4413250" y="3957638"/>
          <p14:tracePt t="82210" x="4457700" y="3948113"/>
          <p14:tracePt t="82217" x="4503738" y="3911600"/>
          <p14:tracePt t="82225" x="4576763" y="3884613"/>
          <p14:tracePt t="82233" x="4622800" y="3875088"/>
          <p14:tracePt t="82242" x="4703763" y="3848100"/>
          <p14:tracePt t="82248" x="4776788" y="3840163"/>
          <p14:tracePt t="82258" x="4859338" y="3821113"/>
          <p14:tracePt t="82264" x="4949825" y="3811588"/>
          <p14:tracePt t="82273" x="5041900" y="3811588"/>
          <p14:tracePt t="82280" x="5151438" y="3811588"/>
          <p14:tracePt t="82289" x="5224463" y="3811588"/>
          <p14:tracePt t="82296" x="5297488" y="3811588"/>
          <p14:tracePt t="82305" x="5368925" y="3811588"/>
          <p14:tracePt t="82312" x="5414963" y="3811588"/>
          <p14:tracePt t="82323" x="5470525" y="3811588"/>
          <p14:tracePt t="82330" x="5507038" y="3811588"/>
          <p14:tracePt t="82338" x="5561013" y="3811588"/>
          <p14:tracePt t="82345" x="5634038" y="3811588"/>
          <p14:tracePt t="82354" x="5697538" y="3811588"/>
          <p14:tracePt t="82362" x="5770563" y="3811588"/>
          <p14:tracePt t="82370" x="5826125" y="3811588"/>
          <p14:tracePt t="82378" x="5889625" y="3811588"/>
          <p14:tracePt t="82385" x="5962650" y="3840163"/>
          <p14:tracePt t="82392" x="5989638" y="3840163"/>
          <p14:tracePt t="82400" x="6053138" y="3848100"/>
          <p14:tracePt t="82417" x="6080125" y="3857625"/>
          <p14:tracePt t="82424" x="6099175" y="3857625"/>
          <p14:tracePt t="82432" x="6108700" y="3857625"/>
          <p14:tracePt t="82440" x="6126163" y="3867150"/>
          <p14:tracePt t="82507" x="6126163" y="3875088"/>
          <p14:tracePt t="82522" x="6135688" y="3921125"/>
          <p14:tracePt t="82532" x="6145213" y="3948113"/>
          <p14:tracePt t="82537" x="6153150" y="3984625"/>
          <p14:tracePt t="82545" x="6181725" y="4030663"/>
          <p14:tracePt t="82552" x="6181725" y="4057650"/>
          <p14:tracePt t="82560" x="6189663" y="4086225"/>
          <p14:tracePt t="82569" x="6189663" y="4103688"/>
          <p14:tracePt t="82577" x="6189663" y="4130675"/>
          <p14:tracePt t="82585" x="6189663" y="4149725"/>
          <p14:tracePt t="82592" x="6189663" y="4167188"/>
          <p14:tracePt t="82600" x="6189663" y="4186238"/>
          <p14:tracePt t="82617" x="6189663" y="4213225"/>
          <p14:tracePt t="82624" x="6189663" y="4222750"/>
          <p14:tracePt t="82632" x="6189663" y="4232275"/>
          <p14:tracePt t="82641" x="6189663" y="4240213"/>
          <p14:tracePt t="82648" x="6189663" y="4259263"/>
          <p14:tracePt t="82657" x="6181725" y="4259263"/>
          <p14:tracePt t="82664" x="6172200" y="4268788"/>
          <p14:tracePt t="82673" x="6145213" y="4286250"/>
          <p14:tracePt t="82680" x="6126163" y="4286250"/>
          <p14:tracePt t="82689" x="6080125" y="4313238"/>
          <p14:tracePt t="82696" x="6053138" y="4322763"/>
          <p14:tracePt t="82706" x="6007100" y="4340225"/>
          <p14:tracePt t="82712" x="5962650" y="4368800"/>
          <p14:tracePt t="82723" x="5926138" y="4376738"/>
          <p14:tracePt t="82728" x="5899150" y="4376738"/>
          <p14:tracePt t="82736" x="5843588" y="4376738"/>
          <p14:tracePt t="82744" x="5807075" y="4386263"/>
          <p14:tracePt t="82752" x="5789613" y="4386263"/>
          <p14:tracePt t="82760" x="5761038" y="4386263"/>
          <p14:tracePt t="82768" x="5707063" y="4386263"/>
          <p14:tracePt t="82776" x="5653088" y="4386263"/>
          <p14:tracePt t="82784" x="5597525" y="4386263"/>
          <p14:tracePt t="82792" x="5507038" y="4386263"/>
          <p14:tracePt t="82800" x="5397500" y="4386263"/>
          <p14:tracePt t="82809" x="5305425" y="4386263"/>
          <p14:tracePt t="82816" x="5187950" y="4349750"/>
          <p14:tracePt t="82826" x="5041900" y="4322763"/>
          <p14:tracePt t="82832" x="4905375" y="4295775"/>
          <p14:tracePt t="82841" x="4776788" y="4276725"/>
          <p14:tracePt t="82848" x="4667250" y="4249738"/>
          <p14:tracePt t="82856" x="4549775" y="4203700"/>
          <p14:tracePt t="82864" x="4494213" y="4195763"/>
          <p14:tracePt t="82872" x="4413250" y="4186238"/>
          <p14:tracePt t="82881" x="4376738" y="4186238"/>
          <p14:tracePt t="82891" x="4330700" y="4159250"/>
          <p14:tracePt t="82896" x="4321175" y="4159250"/>
          <p14:tracePt t="82976" x="4311650" y="4149725"/>
          <p14:tracePt t="82993" x="4311650" y="4122738"/>
          <p14:tracePt t="83002" x="4311650" y="4103688"/>
          <p14:tracePt t="83009" x="4348163" y="4086225"/>
          <p14:tracePt t="83016" x="4403725" y="4049713"/>
          <p14:tracePt t="83024" x="4448175" y="4030663"/>
          <p14:tracePt t="83032" x="4530725" y="3984625"/>
          <p14:tracePt t="83040" x="4622800" y="3957638"/>
          <p14:tracePt t="83048" x="4722813" y="3903663"/>
          <p14:tracePt t="83058" x="4786313" y="3867150"/>
          <p14:tracePt t="83064" x="4868863" y="3830638"/>
          <p14:tracePt t="83074" x="4949825" y="3757613"/>
          <p14:tracePt t="83080" x="5049838" y="3684588"/>
          <p14:tracePt t="83090" x="5122863" y="3621088"/>
          <p14:tracePt t="83096" x="5224463" y="3511550"/>
          <p14:tracePt t="83107" x="5305425" y="3429000"/>
          <p14:tracePt t="83112" x="5397500" y="3328988"/>
          <p14:tracePt t="83120" x="5470525" y="3209925"/>
          <p14:tracePt t="83128" x="5524500" y="3146425"/>
          <p14:tracePt t="83137" x="5597525" y="3027363"/>
          <p14:tracePt t="83157" x="5707063" y="2844800"/>
          <p14:tracePt t="83161" x="5734050" y="2744788"/>
          <p14:tracePt t="83169" x="5780088" y="2671763"/>
          <p14:tracePt t="83177" x="5797550" y="2608263"/>
          <p14:tracePt t="83184" x="5826125" y="2544763"/>
          <p14:tracePt t="83192" x="5834063" y="2471738"/>
          <p14:tracePt t="83201" x="5853113" y="2389188"/>
          <p14:tracePt t="83208" x="5862638" y="2335213"/>
          <p14:tracePt t="83216" x="5862638" y="2279650"/>
          <p14:tracePt t="83224" x="5889625" y="2233613"/>
          <p14:tracePt t="83233" x="5889625" y="2170113"/>
          <p14:tracePt t="83240" x="5889625" y="2116138"/>
          <p14:tracePt t="83248" x="5889625" y="2060575"/>
          <p14:tracePt t="83257" x="5889625" y="2024063"/>
          <p14:tracePt t="83264" x="5889625" y="1979613"/>
          <p14:tracePt t="83273" x="5899150" y="1933575"/>
          <p14:tracePt t="83280" x="5907088" y="1906588"/>
          <p14:tracePt t="83288" x="5907088" y="1870075"/>
          <p14:tracePt t="83296" x="5907088" y="1824038"/>
          <p14:tracePt t="83306" x="5916613" y="1797050"/>
          <p14:tracePt t="83313" x="5935663" y="1778000"/>
          <p14:tracePt t="83321" x="5943600" y="1741488"/>
          <p14:tracePt t="83329" x="5953125" y="1714500"/>
          <p14:tracePt t="83336" x="5953125" y="1704975"/>
          <p14:tracePt t="83344" x="5962650" y="1697038"/>
          <p14:tracePt t="83353" x="5980113" y="1651000"/>
          <p14:tracePt t="83361" x="5989638" y="1641475"/>
          <p14:tracePt t="83369" x="5999163" y="1624013"/>
          <p14:tracePt t="83377" x="6026150" y="1568450"/>
          <p14:tracePt t="83385" x="6043613" y="1550988"/>
          <p14:tracePt t="83392" x="6062663" y="1514475"/>
          <p14:tracePt t="83400" x="6080125" y="1495425"/>
          <p14:tracePt t="83408" x="6089650" y="1477963"/>
          <p14:tracePt t="83416" x="6099175" y="1458913"/>
          <p14:tracePt t="83424" x="6099175" y="1449388"/>
          <p14:tracePt t="83434" x="6108700" y="1441450"/>
          <p14:tracePt t="83658" x="6099175" y="1441450"/>
          <p14:tracePt t="83667" x="6089650" y="1441450"/>
          <p14:tracePt t="83690" x="6080125" y="1449388"/>
          <p14:tracePt t="83698" x="6072188" y="1458913"/>
          <p14:tracePt t="83712" x="6062663" y="1458913"/>
          <p14:tracePt t="83721" x="6053138" y="1458913"/>
          <p14:tracePt t="83736" x="6043613" y="1468438"/>
          <p14:tracePt t="83744" x="6035675" y="1468438"/>
          <p14:tracePt t="83752" x="6016625" y="1477963"/>
          <p14:tracePt t="83760" x="6007100" y="1477963"/>
          <p14:tracePt t="83770" x="5980113" y="1477963"/>
          <p14:tracePt t="83780" x="5962650" y="1485900"/>
          <p14:tracePt t="83787" x="5953125" y="1485900"/>
          <p14:tracePt t="83795" x="5935663" y="1504950"/>
          <p14:tracePt t="83803" x="5926138" y="1504950"/>
          <p14:tracePt t="83813" x="5916613" y="1504950"/>
          <p14:tracePt t="83817" x="5907088" y="1504950"/>
          <p14:tracePt t="83833" x="5899150" y="1504950"/>
          <p14:tracePt t="83857" x="5889625" y="1504950"/>
          <p14:tracePt t="83864" x="5880100" y="1514475"/>
          <p14:tracePt t="83881" x="5862638" y="1522413"/>
          <p14:tracePt t="83892" x="5843588" y="1522413"/>
          <p14:tracePt t="83896" x="5834063" y="1522413"/>
          <p14:tracePt t="83906" x="5826125" y="1522413"/>
          <p14:tracePt t="83912" x="5807075" y="1522413"/>
          <p14:tracePt t="83921" x="5797550" y="1522413"/>
          <p14:tracePt t="83931" x="5789613" y="1522413"/>
          <p14:tracePt t="83941" x="5770563" y="1522413"/>
          <p14:tracePt t="83945" x="5761038" y="1522413"/>
          <p14:tracePt t="83957" x="5753100" y="1522413"/>
          <p14:tracePt t="83961" x="5743575" y="1522413"/>
          <p14:tracePt t="83969" x="5734050" y="1522413"/>
          <p14:tracePt t="83985" x="5724525" y="1522413"/>
          <p14:tracePt t="84098" x="5716588" y="1522413"/>
          <p14:tracePt t="84130" x="5707063" y="1522413"/>
          <p14:tracePt t="84143" x="5697538" y="1504950"/>
          <p14:tracePt t="84149" x="5697538" y="1477963"/>
          <p14:tracePt t="84154" x="5697538" y="1458913"/>
          <p14:tracePt t="84161" x="5697538" y="1431925"/>
          <p14:tracePt t="84169" x="5697538" y="1412875"/>
          <p14:tracePt t="84177" x="5697538" y="1368425"/>
          <p14:tracePt t="84185" x="5697538" y="1358900"/>
          <p14:tracePt t="84193" x="5697538" y="1331913"/>
          <p14:tracePt t="84209" x="5697538" y="1303338"/>
          <p14:tracePt t="84217" x="5697538" y="1285875"/>
          <p14:tracePt t="84225" x="5697538" y="1276350"/>
          <p14:tracePt t="84234" x="5697538" y="1268413"/>
          <p14:tracePt t="84242" x="5697538" y="1249363"/>
          <p14:tracePt t="84249" x="5697538" y="1239838"/>
          <p14:tracePt t="84265" x="5697538" y="1231900"/>
          <p14:tracePt t="84314" x="5707063" y="1222375"/>
          <p14:tracePt t="84322" x="5724525" y="1203325"/>
          <p14:tracePt t="84338" x="5743575" y="1185863"/>
          <p14:tracePt t="84345" x="5753100" y="1185863"/>
          <p14:tracePt t="84354" x="5770563" y="1176338"/>
          <p14:tracePt t="84370" x="5797550" y="1149350"/>
          <p14:tracePt t="84378" x="5826125" y="1139825"/>
          <p14:tracePt t="84385" x="5834063" y="1139825"/>
          <p14:tracePt t="84392" x="5862638" y="1130300"/>
          <p14:tracePt t="84400" x="5880100" y="1122363"/>
          <p14:tracePt t="84408" x="5899150" y="1112838"/>
          <p14:tracePt t="84416" x="5899150" y="1103313"/>
          <p14:tracePt t="84582" x="5907088" y="1103313"/>
          <p14:tracePt t="84594" x="5907088" y="1112838"/>
          <p14:tracePt t="84601" x="5907088" y="1122363"/>
          <p14:tracePt t="84609" x="5907088" y="1139825"/>
          <p14:tracePt t="84617" x="5907088" y="1158875"/>
          <p14:tracePt t="84625" x="5907088" y="1185863"/>
          <p14:tracePt t="84633" x="5889625" y="1212850"/>
          <p14:tracePt t="84649" x="5870575" y="1239838"/>
          <p14:tracePt t="84657" x="5870575" y="1249363"/>
          <p14:tracePt t="84664" x="5870575" y="1258888"/>
          <p14:tracePt t="84672" x="5853113" y="1276350"/>
          <p14:tracePt t="84680" x="5843588" y="1276350"/>
          <p14:tracePt t="84689" x="5843588" y="1285875"/>
          <p14:tracePt t="84696" x="5834063" y="1295400"/>
          <p14:tracePt t="84705" x="5826125" y="1322388"/>
          <p14:tracePt t="84728" x="5807075" y="1339850"/>
          <p14:tracePt t="84769" x="5797550" y="1349375"/>
          <p14:tracePt t="84785" x="5797550" y="1358900"/>
          <p14:tracePt t="84800" x="5789613" y="1376363"/>
          <p14:tracePt t="84816" x="5780088" y="1385888"/>
          <p14:tracePt t="84825" x="5770563" y="1395413"/>
          <p14:tracePt t="84841" x="5743575" y="1412875"/>
          <p14:tracePt t="84849" x="5743575" y="1422400"/>
          <p14:tracePt t="84857" x="5724525" y="1422400"/>
          <p14:tracePt t="84864" x="5716588" y="1422400"/>
          <p14:tracePt t="84872" x="5697538" y="1431925"/>
          <p14:tracePt t="84880" x="5688013" y="1431925"/>
          <p14:tracePt t="84893" x="5680075" y="1431925"/>
          <p14:tracePt t="84896" x="5661025" y="1449388"/>
          <p14:tracePt t="84921" x="5643563" y="1449388"/>
          <p14:tracePt t="84985" x="5634038" y="1449388"/>
          <p14:tracePt t="85107" x="5624513" y="1449388"/>
          <p14:tracePt t="85114" x="5624513" y="1422400"/>
          <p14:tracePt t="85126" x="5624513" y="1412875"/>
          <p14:tracePt t="85133" x="5624513" y="1376363"/>
          <p14:tracePt t="85144" x="5624513" y="1358900"/>
          <p14:tracePt t="85145" x="5624513" y="1331913"/>
          <p14:tracePt t="85158" x="5624513" y="1312863"/>
          <p14:tracePt t="85161" x="5624513" y="1295400"/>
          <p14:tracePt t="85177" x="5624513" y="1276350"/>
          <p14:tracePt t="85185" x="5634038" y="1258888"/>
          <p14:tracePt t="85193" x="5643563" y="1249363"/>
          <p14:tracePt t="85202" x="5653088" y="1239838"/>
          <p14:tracePt t="85208" x="5670550" y="1231900"/>
          <p14:tracePt t="85216" x="5688013" y="1222375"/>
          <p14:tracePt t="85224" x="5707063" y="1203325"/>
          <p14:tracePt t="85232" x="5734050" y="1185863"/>
          <p14:tracePt t="85241" x="5761038" y="1176338"/>
          <p14:tracePt t="85248" x="5789613" y="1166813"/>
          <p14:tracePt t="85257" x="5843588" y="1139825"/>
          <p14:tracePt t="85264" x="5870575" y="1139825"/>
          <p14:tracePt t="85279" x="5889625" y="1130300"/>
          <p14:tracePt t="85283" x="5916613" y="1130300"/>
          <p14:tracePt t="85294" x="5935663" y="1122363"/>
          <p14:tracePt t="85298" x="5972175" y="1122363"/>
          <p14:tracePt t="85321" x="5980113" y="1122363"/>
          <p14:tracePt t="85385" x="5989638" y="1122363"/>
          <p14:tracePt t="85400" x="6007100" y="1122363"/>
          <p14:tracePt t="85416" x="6016625" y="1122363"/>
          <p14:tracePt t="85424" x="6026150" y="1122363"/>
          <p14:tracePt t="85432" x="6035675" y="1122363"/>
          <p14:tracePt t="85440" x="6053138" y="1122363"/>
          <p14:tracePt t="85448" x="6080125" y="1130300"/>
          <p14:tracePt t="85465" x="6089650" y="1149350"/>
          <p14:tracePt t="85474" x="6108700" y="1166813"/>
          <p14:tracePt t="85480" x="6116638" y="1185863"/>
          <p14:tracePt t="85490" x="6126163" y="1195388"/>
          <p14:tracePt t="85497" x="6126163" y="1212850"/>
          <p14:tracePt t="85505" x="6126163" y="1231900"/>
          <p14:tracePt t="85512" x="6126163" y="1239838"/>
          <p14:tracePt t="85520" x="6126163" y="1268413"/>
          <p14:tracePt t="85528" x="6126163" y="1285875"/>
          <p14:tracePt t="85536" x="6126163" y="1295400"/>
          <p14:tracePt t="85544" x="6126163" y="1312863"/>
          <p14:tracePt t="85552" x="6126163" y="1322388"/>
          <p14:tracePt t="85560" x="6126163" y="1339850"/>
          <p14:tracePt t="85568" x="6126163" y="1349375"/>
          <p14:tracePt t="85578" x="6116638" y="1358900"/>
          <p14:tracePt t="85611" x="6108700" y="1368425"/>
          <p14:tracePt t="85642" x="6099175" y="1368425"/>
          <p14:tracePt t="85658" x="6099175" y="1376363"/>
          <p14:tracePt t="85673" x="6089650" y="1395413"/>
          <p14:tracePt t="85706" x="6089650" y="1404938"/>
          <p14:tracePt t="85715" x="6080125" y="1412875"/>
          <p14:tracePt t="85722" x="6080125" y="1422400"/>
          <p14:tracePt t="85736" x="6072188" y="1431925"/>
          <p14:tracePt t="85752" x="6062663" y="1441450"/>
          <p14:tracePt t="85760" x="6062663" y="1458913"/>
          <p14:tracePt t="85768" x="6053138" y="1468438"/>
          <p14:tracePt t="85784" x="6043613" y="1477963"/>
          <p14:tracePt t="85793" x="6035675" y="1485900"/>
          <p14:tracePt t="85808" x="6026150" y="1495425"/>
          <p14:tracePt t="85816" x="6016625" y="1504950"/>
          <p14:tracePt t="85832" x="5999163" y="1514475"/>
          <p14:tracePt t="85848" x="5999163" y="1522413"/>
          <p14:tracePt t="85873" x="5989638" y="1522413"/>
          <p14:tracePt t="85880" x="5980113" y="1531938"/>
          <p14:tracePt t="85912" x="5962650" y="1531938"/>
          <p14:tracePt t="85940" x="5935663" y="1550988"/>
          <p14:tracePt t="85955" x="5916613" y="1550988"/>
          <p14:tracePt t="85962" x="5899150" y="1550988"/>
          <p14:tracePt t="85970" x="5889625" y="1558925"/>
          <p14:tracePt t="85978" x="5862638" y="1558925"/>
          <p14:tracePt t="85986" x="5843588" y="1558925"/>
          <p14:tracePt t="85994" x="5816600" y="1558925"/>
          <p14:tracePt t="86001" x="5807075" y="1558925"/>
          <p14:tracePt t="86009" x="5780088" y="1558925"/>
          <p14:tracePt t="86016" x="5770563" y="1558925"/>
          <p14:tracePt t="86032" x="5761038" y="1558925"/>
          <p14:tracePt t="86065" x="5743575" y="1558925"/>
          <p14:tracePt t="86635" x="5734050" y="1558925"/>
          <p14:tracePt t="86739" x="5724525" y="1568450"/>
          <p14:tracePt t="86763" x="5716588" y="1577975"/>
          <p14:tracePt t="87258" x="5697538" y="1577975"/>
          <p14:tracePt t="87282" x="5688013" y="1577975"/>
          <p14:tracePt t="87408" x="5707063" y="1568450"/>
          <p14:tracePt t="88370" x="5724525" y="1568450"/>
          <p14:tracePt t="88392" x="5724525" y="1558925"/>
          <p14:tracePt t="88442" x="5724525" y="1550988"/>
          <p14:tracePt t="88618" x="5697538" y="1550988"/>
          <p14:tracePt t="88634" x="5688013" y="1558925"/>
          <p14:tracePt t="88650" x="5688013" y="1568450"/>
          <p14:tracePt t="88716" x="5680075" y="1577975"/>
          <p14:tracePt t="88770" x="5680075" y="1587500"/>
          <p14:tracePt t="88851" x="5670550" y="1595438"/>
          <p14:tracePt t="88867" x="5661025" y="1595438"/>
          <p14:tracePt t="89115" x="5653088" y="1595438"/>
          <p14:tracePt t="89123" x="5643563" y="1604963"/>
          <p14:tracePt t="89150" x="5643563" y="1624013"/>
          <p14:tracePt t="89155" x="5634038" y="1641475"/>
          <p14:tracePt t="89169" x="5634038" y="1651000"/>
          <p14:tracePt t="89177" x="5634038" y="1668463"/>
          <p14:tracePt t="89185" x="5634038" y="1677988"/>
          <p14:tracePt t="89193" x="5634038" y="1687513"/>
          <p14:tracePt t="89208" x="5634038" y="1704975"/>
          <p14:tracePt t="89224" x="5634038" y="1714500"/>
          <p14:tracePt t="89241" x="5634038" y="1724025"/>
          <p14:tracePt t="89256" x="5634038" y="1731963"/>
          <p14:tracePt t="89280" x="5634038" y="1751013"/>
          <p14:tracePt t="89330" x="5634038" y="1760538"/>
          <p14:tracePt t="89339" x="5634038" y="1768475"/>
          <p14:tracePt t="89348" x="5634038" y="1797050"/>
          <p14:tracePt t="89354" x="5643563" y="1804988"/>
          <p14:tracePt t="89362" x="5653088" y="1814513"/>
          <p14:tracePt t="89370" x="5661025" y="1833563"/>
          <p14:tracePt t="89378" x="5670550" y="1851025"/>
          <p14:tracePt t="89385" x="5688013" y="1870075"/>
          <p14:tracePt t="89392" x="5707063" y="1887538"/>
          <p14:tracePt t="89400" x="5734050" y="1906588"/>
          <p14:tracePt t="89416" x="5761038" y="1924050"/>
          <p14:tracePt t="89424" x="5780088" y="1943100"/>
          <p14:tracePt t="89432" x="5807075" y="1951038"/>
          <p14:tracePt t="89450" x="5816600" y="1951038"/>
          <p14:tracePt t="89456" x="5834063" y="1960563"/>
          <p14:tracePt t="89464" x="5843588" y="1970088"/>
          <p14:tracePt t="89472" x="5853113" y="1979613"/>
          <p14:tracePt t="89480" x="5870575" y="1987550"/>
          <p14:tracePt t="89489" x="5880100" y="1997075"/>
          <p14:tracePt t="89496" x="5907088" y="1997075"/>
          <p14:tracePt t="89505" x="5926138" y="2016125"/>
          <p14:tracePt t="89512" x="5943600" y="2033588"/>
          <p14:tracePt t="89522" x="5962650" y="2043113"/>
          <p14:tracePt t="89528" x="5999163" y="2079625"/>
          <p14:tracePt t="89536" x="6016625" y="2089150"/>
          <p14:tracePt t="89544" x="6035675" y="2106613"/>
          <p14:tracePt t="89553" x="6053138" y="2125663"/>
          <p14:tracePt t="89562" x="6072188" y="2143125"/>
          <p14:tracePt t="89568" x="6089650" y="2160588"/>
          <p14:tracePt t="89576" x="6108700" y="2179638"/>
          <p14:tracePt t="89584" x="6116638" y="2216150"/>
          <p14:tracePt t="89592" x="6126163" y="2243138"/>
          <p14:tracePt t="89600" x="6145213" y="2270125"/>
          <p14:tracePt t="89608" x="6145213" y="2325688"/>
          <p14:tracePt t="89616" x="6162675" y="2389188"/>
          <p14:tracePt t="89625" x="6162675" y="2425700"/>
          <p14:tracePt t="89632" x="6162675" y="2462213"/>
          <p14:tracePt t="89640" x="6162675" y="2517775"/>
          <p14:tracePt t="89648" x="6162675" y="2571750"/>
          <p14:tracePt t="89656" x="6162675" y="2625725"/>
          <p14:tracePt t="89664" x="6162675" y="2662238"/>
          <p14:tracePt t="89672" x="6162675" y="2717800"/>
          <p14:tracePt t="89680" x="6162675" y="2763838"/>
          <p14:tracePt t="89689" x="6162675" y="2817813"/>
          <p14:tracePt t="89702" x="6162675" y="2890838"/>
          <p14:tracePt t="89708" x="6162675" y="2946400"/>
          <p14:tracePt t="89718" x="6162675" y="3000375"/>
          <p14:tracePt t="89722" x="6162675" y="3090863"/>
          <p14:tracePt t="89728" x="6162675" y="3192463"/>
          <p14:tracePt t="89738" x="6135688" y="3282950"/>
          <p14:tracePt t="89746" x="6089650" y="3402013"/>
          <p14:tracePt t="89752" x="6062663" y="3492500"/>
          <p14:tracePt t="89760" x="6007100" y="3611563"/>
          <p14:tracePt t="89770" x="5962650" y="3694113"/>
          <p14:tracePt t="89781" x="5926138" y="3775075"/>
          <p14:tracePt t="89786" x="5870575" y="3875088"/>
          <p14:tracePt t="89796" x="5816600" y="3940175"/>
          <p14:tracePt t="89802" x="5743575" y="4021138"/>
          <p14:tracePt t="89810" x="5724525" y="4067175"/>
          <p14:tracePt t="89818" x="5653088" y="4149725"/>
          <p14:tracePt t="89831" x="5607050" y="4203700"/>
          <p14:tracePt t="89834" x="5551488" y="4268788"/>
          <p14:tracePt t="89842" x="5478463" y="4349750"/>
          <p14:tracePt t="89851" x="5434013" y="4386263"/>
          <p14:tracePt t="89859" x="5351463" y="4459288"/>
          <p14:tracePt t="89866" x="5268913" y="4541838"/>
          <p14:tracePt t="89873" x="5195888" y="4605338"/>
          <p14:tracePt t="89881" x="5132388" y="4660900"/>
          <p14:tracePt t="89893" x="5049838" y="4732338"/>
          <p14:tracePt t="89896" x="5005388" y="4768850"/>
          <p14:tracePt t="89905" x="4932363" y="4833938"/>
          <p14:tracePt t="89912" x="4905375" y="4870450"/>
          <p14:tracePt t="89921" x="4886325" y="4887913"/>
          <p14:tracePt t="89928" x="4849813" y="4914900"/>
          <p14:tracePt t="89936" x="4840288" y="4933950"/>
          <p14:tracePt t="89944" x="4832350" y="4943475"/>
          <p14:tracePt t="89952" x="4822825" y="4951413"/>
          <p14:tracePt t="89960" x="4813300" y="4951413"/>
          <p14:tracePt t="89968" x="4786313" y="4970463"/>
          <p14:tracePt t="89976" x="4767263" y="4979988"/>
          <p14:tracePt t="89984" x="4740275" y="4979988"/>
          <p14:tracePt t="89992" x="4703763" y="4987925"/>
          <p14:tracePt t="90000" x="4640263" y="4997450"/>
          <p14:tracePt t="90008" x="4586288" y="4997450"/>
          <p14:tracePt t="90017" x="4513263" y="4997450"/>
          <p14:tracePt t="90025" x="4421188" y="4997450"/>
          <p14:tracePt t="90033" x="4330700" y="4997450"/>
          <p14:tracePt t="90041" x="4221163" y="4997450"/>
          <p14:tracePt t="90048" x="4111625" y="4997450"/>
          <p14:tracePt t="90057" x="3992563" y="4997450"/>
          <p14:tracePt t="90064" x="3902075" y="4997450"/>
          <p14:tracePt t="90073" x="3829050" y="4997450"/>
          <p14:tracePt t="90081" x="3756025" y="4997450"/>
          <p14:tracePt t="90089" x="3702050" y="4997450"/>
          <p14:tracePt t="90097" x="3636963" y="5024438"/>
          <p14:tracePt t="90106" x="3582988" y="5024438"/>
          <p14:tracePt t="90112" x="3509963" y="5043488"/>
          <p14:tracePt t="90122" x="3427413" y="5053013"/>
          <p14:tracePt t="90128" x="3354388" y="5053013"/>
          <p14:tracePt t="90139" x="3227388" y="5053013"/>
          <p14:tracePt t="90144" x="3117850" y="5053013"/>
          <p14:tracePt t="90158" x="3008313" y="5053013"/>
          <p14:tracePt t="90160" x="2898775" y="5053013"/>
          <p14:tracePt t="90170" x="2771775" y="5053013"/>
          <p14:tracePt t="90176" x="2679700" y="5053013"/>
          <p14:tracePt t="90184" x="2606675" y="5053013"/>
          <p14:tracePt t="90192" x="2498725" y="5053013"/>
          <p14:tracePt t="90200" x="2433638" y="5053013"/>
          <p14:tracePt t="90208" x="2397125" y="5053013"/>
          <p14:tracePt t="90216" x="2352675" y="5053013"/>
          <p14:tracePt t="90224" x="2316163" y="5053013"/>
          <p14:tracePt t="90233" x="2279650" y="5053013"/>
          <p14:tracePt t="90240" x="2233613" y="5060950"/>
          <p14:tracePt t="90248" x="2187575" y="5060950"/>
          <p14:tracePt t="90256" x="2179638" y="5060950"/>
          <p14:tracePt t="90264" x="2133600" y="5060950"/>
          <p14:tracePt t="90272" x="2114550" y="5060950"/>
          <p14:tracePt t="90280" x="2087563" y="5060950"/>
          <p14:tracePt t="90288" x="2041525" y="5060950"/>
          <p14:tracePt t="90297" x="2014538" y="5060950"/>
          <p14:tracePt t="90305" x="1978025" y="5060950"/>
          <p14:tracePt t="90314" x="1914525" y="5033963"/>
          <p14:tracePt t="90321" x="1868488" y="5033963"/>
          <p14:tracePt t="90328" x="1831975" y="5033963"/>
          <p14:tracePt t="90337" x="1778000" y="5024438"/>
          <p14:tracePt t="90344" x="1758950" y="5024438"/>
          <p14:tracePt t="90353" x="1731963" y="5024438"/>
          <p14:tracePt t="90360" x="1722438" y="5024438"/>
          <p14:tracePt t="90368" x="1704975" y="5024438"/>
          <p14:tracePt t="90378" x="1685925" y="5024438"/>
          <p14:tracePt t="90385" x="1677988" y="5024438"/>
          <p14:tracePt t="90400" x="1658938" y="5024438"/>
          <p14:tracePt t="90481" x="1649413" y="5033963"/>
          <p14:tracePt t="90521" x="1641475" y="5043488"/>
          <p14:tracePt t="90529" x="1631950" y="5043488"/>
          <p14:tracePt t="90536" x="1622425" y="5053013"/>
          <p14:tracePt t="90569" x="1612900" y="5053013"/>
          <p14:tracePt t="90644" x="1604963" y="5060950"/>
          <p14:tracePt t="90651" x="1595438" y="5070475"/>
          <p14:tracePt t="90658" x="1595438" y="5080000"/>
          <p14:tracePt t="90673" x="1585913" y="5089525"/>
          <p14:tracePt t="90681" x="1585913" y="5106988"/>
          <p14:tracePt t="90689" x="1576388" y="5106988"/>
          <p14:tracePt t="90697" x="1576388" y="5116513"/>
          <p14:tracePt t="90705" x="1576388" y="5143500"/>
          <p14:tracePt t="90713" x="1576388" y="5153025"/>
          <p14:tracePt t="90723" x="1576388" y="5180013"/>
          <p14:tracePt t="90729" x="1576388" y="5197475"/>
          <p14:tracePt t="90738" x="1576388" y="5207000"/>
          <p14:tracePt t="90745" x="1576388" y="5226050"/>
          <p14:tracePt t="91091" x="1576388" y="5243513"/>
          <p14:tracePt t="91114" x="1576388" y="5262563"/>
          <p14:tracePt t="91130" x="1585913" y="5270500"/>
          <p14:tracePt t="91156" x="1595438" y="5270500"/>
          <p14:tracePt t="91177" x="1604963" y="5270500"/>
          <p14:tracePt t="91186" x="1622425" y="5270500"/>
          <p14:tracePt t="91200" x="1631950" y="5270500"/>
          <p14:tracePt t="91209" x="1641475" y="5270500"/>
          <p14:tracePt t="91216" x="1649413" y="5262563"/>
          <p14:tracePt t="91224" x="1668463" y="5262563"/>
          <p14:tracePt t="91232" x="1677988" y="5262563"/>
          <p14:tracePt t="91240" x="1685925" y="5253038"/>
          <p14:tracePt t="91248" x="1695450" y="5243513"/>
          <p14:tracePt t="91256" x="1704975" y="5243513"/>
          <p14:tracePt t="91272" x="1714500" y="5243513"/>
          <p14:tracePt t="91281" x="1722438" y="5233988"/>
          <p14:tracePt t="91328" x="1731963" y="5233988"/>
          <p14:tracePt t="91338" x="1751013" y="5233988"/>
          <p14:tracePt t="91344" x="1758950" y="5233988"/>
          <p14:tracePt t="91352" x="1768475" y="5233988"/>
          <p14:tracePt t="91360" x="1795463" y="5233988"/>
          <p14:tracePt t="91368" x="1804988" y="5233988"/>
          <p14:tracePt t="91377" x="1814513" y="5233988"/>
          <p14:tracePt t="91384" x="1831975" y="5233988"/>
          <p14:tracePt t="91392" x="1860550" y="5233988"/>
          <p14:tracePt t="91400" x="1878013" y="5233988"/>
          <p14:tracePt t="91408" x="1887538" y="5233988"/>
          <p14:tracePt t="91416" x="1895475" y="5233988"/>
          <p14:tracePt t="91425" x="1931988" y="5233988"/>
          <p14:tracePt t="91432" x="1941513" y="5233988"/>
          <p14:tracePt t="91781" x="1960563" y="5233988"/>
          <p14:tracePt t="91787" x="1978025" y="5233988"/>
          <p14:tracePt t="91795" x="2033588" y="5233988"/>
          <p14:tracePt t="91800" x="2087563" y="5233988"/>
          <p14:tracePt t="91808" x="2170113" y="5233988"/>
          <p14:tracePt t="91816" x="2260600" y="5262563"/>
          <p14:tracePt t="91825" x="2324100" y="5280025"/>
          <p14:tracePt t="91832" x="2352675" y="5307013"/>
          <p14:tracePt t="91841" x="2397125" y="5316538"/>
          <p14:tracePt t="91848" x="2433638" y="5316538"/>
          <p14:tracePt t="91857" x="2452688" y="5326063"/>
          <p14:tracePt t="91961" x="2470150" y="5326063"/>
          <p14:tracePt t="92099" x="2479675" y="5326063"/>
          <p14:tracePt t="92132" x="2489200" y="5307013"/>
          <p14:tracePt t="92147" x="2489200" y="5299075"/>
          <p14:tracePt t="92156" x="2489200" y="5280025"/>
          <p14:tracePt t="92160" x="2489200" y="5270500"/>
          <p14:tracePt t="92171" x="2498725" y="5253038"/>
          <p14:tracePt t="92185" x="2498725" y="5233988"/>
          <p14:tracePt t="92193" x="2506663" y="5233988"/>
          <p14:tracePt t="92209" x="2516188" y="5216525"/>
          <p14:tracePt t="92217" x="2525713" y="5197475"/>
          <p14:tracePt t="92224" x="2533650" y="5189538"/>
          <p14:tracePt t="92249" x="2533650" y="5180013"/>
          <p14:tracePt t="92257" x="2543175" y="5170488"/>
          <p14:tracePt t="92418" x="2562225" y="5189538"/>
          <p14:tracePt t="92426" x="2579688" y="5207000"/>
          <p14:tracePt t="92437" x="2589213" y="5216525"/>
          <p14:tracePt t="92444" x="2616200" y="5243513"/>
          <p14:tracePt t="92450" x="2625725" y="5253038"/>
          <p14:tracePt t="92459" x="2643188" y="5253038"/>
          <p14:tracePt t="92466" x="2652713" y="5253038"/>
          <p14:tracePt t="92474" x="2662238" y="5262563"/>
          <p14:tracePt t="92524" x="2671763" y="5262563"/>
          <p14:tracePt t="92665" x="2679700" y="5262563"/>
          <p14:tracePt t="92673" x="2698750" y="5253038"/>
          <p14:tracePt t="92681" x="2708275" y="5243513"/>
          <p14:tracePt t="92689" x="2735263" y="5233988"/>
          <p14:tracePt t="92697" x="2744788" y="5226050"/>
          <p14:tracePt t="92706" x="2781300" y="5226050"/>
          <p14:tracePt t="92713" x="2798763" y="5216525"/>
          <p14:tracePt t="92723" x="2835275" y="5216525"/>
          <p14:tracePt t="92729" x="2881313" y="5216525"/>
          <p14:tracePt t="92739" x="2935288" y="5216525"/>
          <p14:tracePt t="92747" x="2971800" y="5216525"/>
          <p14:tracePt t="92753" x="3027363" y="5216525"/>
          <p14:tracePt t="92763" x="3054350" y="5216525"/>
          <p14:tracePt t="92768" x="3090863" y="5216525"/>
          <p14:tracePt t="92786" x="3100388" y="5216525"/>
          <p14:tracePt t="93034" x="3117850" y="5216525"/>
          <p14:tracePt t="93042" x="3144838" y="5216525"/>
          <p14:tracePt t="93050" x="3190875" y="5226050"/>
          <p14:tracePt t="93061" x="3217863" y="5253038"/>
          <p14:tracePt t="93066" x="3254375" y="5262563"/>
          <p14:tracePt t="93073" x="3281363" y="5280025"/>
          <p14:tracePt t="93080" x="3300413" y="5289550"/>
          <p14:tracePt t="93090" x="3327400" y="5299075"/>
          <p14:tracePt t="93096" x="3336925" y="5299075"/>
          <p14:tracePt t="93105" x="3354388" y="5307013"/>
          <p14:tracePt t="93112" x="3363913" y="5307013"/>
          <p14:tracePt t="93369" x="3427413" y="5326063"/>
          <p14:tracePt t="93378" x="3473450" y="5343525"/>
          <p14:tracePt t="93385" x="3500438" y="5343525"/>
          <p14:tracePt t="93392" x="3556000" y="5353050"/>
          <p14:tracePt t="93403" x="3582988" y="5353050"/>
          <p14:tracePt t="93410" x="3629025" y="5353050"/>
          <p14:tracePt t="93419" x="3646488" y="5353050"/>
          <p14:tracePt t="93425" x="3673475" y="5353050"/>
          <p14:tracePt t="93441" x="3683000" y="5353050"/>
          <p14:tracePt t="93769" x="3746500" y="5353050"/>
          <p14:tracePt t="93777" x="3846513" y="5353050"/>
          <p14:tracePt t="93786" x="3938588" y="5353050"/>
          <p14:tracePt t="93794" x="4011613" y="5353050"/>
          <p14:tracePt t="93800" x="4121150" y="5353050"/>
          <p14:tracePt t="93809" x="4194175" y="5362575"/>
          <p14:tracePt t="93816" x="4275138" y="5389563"/>
          <p14:tracePt t="93825" x="4384675" y="5416550"/>
          <p14:tracePt t="93833" x="4467225" y="5435600"/>
          <p14:tracePt t="93840" x="4530725" y="5472113"/>
          <p14:tracePt t="93848" x="4567238" y="5481638"/>
          <p14:tracePt t="93856" x="4613275" y="5489575"/>
          <p14:tracePt t="93864" x="4622800" y="5489575"/>
          <p14:tracePt t="93873" x="4640263" y="5508625"/>
          <p14:tracePt t="94331" x="4659313" y="5508625"/>
          <p14:tracePt t="94341" x="4667250" y="5508625"/>
          <p14:tracePt t="94348" x="4676775" y="5508625"/>
          <p14:tracePt t="94353" x="4686300" y="5499100"/>
          <p14:tracePt t="94361" x="4703763" y="5489575"/>
          <p14:tracePt t="94369" x="4713288" y="5472113"/>
          <p14:tracePt t="94377" x="4722813" y="5462588"/>
          <p14:tracePt t="94384" x="4759325" y="5445125"/>
          <p14:tracePt t="94392" x="4776788" y="5426075"/>
          <p14:tracePt t="94404" x="4795838" y="5416550"/>
          <p14:tracePt t="94412" x="4840288" y="5416550"/>
          <p14:tracePt t="94420" x="4859338" y="5408613"/>
          <p14:tracePt t="94424" x="4886325" y="5408613"/>
          <p14:tracePt t="94433" x="4932363" y="5389563"/>
          <p14:tracePt t="94440" x="4959350" y="5380038"/>
          <p14:tracePt t="94449" x="4986338" y="5362575"/>
          <p14:tracePt t="94456" x="5022850" y="5353050"/>
          <p14:tracePt t="94464" x="5059363" y="5343525"/>
          <p14:tracePt t="94472" x="5095875" y="5326063"/>
          <p14:tracePt t="94480" x="5122863" y="5316538"/>
          <p14:tracePt t="94488" x="5141913" y="5307013"/>
          <p14:tracePt t="94497" x="5159375" y="5299075"/>
          <p14:tracePt t="94504" x="5168900" y="5289550"/>
          <p14:tracePt t="94512" x="5178425" y="5280025"/>
          <p14:tracePt t="94821" x="5178425" y="5289550"/>
          <p14:tracePt t="94843" x="5159375" y="5316538"/>
          <p14:tracePt t="94896" x="5151438" y="5326063"/>
          <p14:tracePt t="94920" x="5141913" y="5335588"/>
          <p14:tracePt t="94944" x="5132388" y="5335588"/>
          <p14:tracePt t="94953" x="5132388" y="5353050"/>
          <p14:tracePt t="94968" x="5122863" y="5362575"/>
          <p14:tracePt t="94985" x="5114925" y="5372100"/>
          <p14:tracePt t="95186" x="5105400" y="5380038"/>
          <p14:tracePt t="95291" x="5095875" y="5389563"/>
          <p14:tracePt t="96284" x="5095875" y="5399088"/>
          <p14:tracePt t="96938" x="5078413" y="5399088"/>
          <p14:tracePt t="96944" x="5014913" y="5389563"/>
          <p14:tracePt t="96953" x="4913313" y="5362575"/>
          <p14:tracePt t="96960" x="4813300" y="5326063"/>
          <p14:tracePt t="96968" x="4722813" y="5299075"/>
          <p14:tracePt t="96976" x="4603750" y="5233988"/>
          <p14:tracePt t="96984" x="4530725" y="5226050"/>
          <p14:tracePt t="96993" x="4448175" y="5170488"/>
          <p14:tracePt t="97001" x="4348163" y="5126038"/>
          <p14:tracePt t="97009" x="4248150" y="5097463"/>
          <p14:tracePt t="97016" x="4138613" y="5043488"/>
          <p14:tracePt t="97025" x="4057650" y="5016500"/>
          <p14:tracePt t="97033" x="3975100" y="4979988"/>
          <p14:tracePt t="97041" x="3902075" y="4960938"/>
          <p14:tracePt t="97049" x="3838575" y="4951413"/>
          <p14:tracePt t="97057" x="3783013" y="4951413"/>
          <p14:tracePt t="97064" x="3756025" y="4951413"/>
          <p14:tracePt t="97073" x="3709988" y="4951413"/>
          <p14:tracePt t="97081" x="3692525" y="4951413"/>
          <p14:tracePt t="97088" x="3683000" y="4951413"/>
          <p14:tracePt t="97096" x="3665538" y="4951413"/>
          <p14:tracePt t="97104" x="3656013" y="4951413"/>
          <p14:tracePt t="97112" x="3646488" y="4951413"/>
          <p14:tracePt t="97122" x="3629025" y="4951413"/>
          <p14:tracePt t="97129" x="3619500" y="4951413"/>
          <p14:tracePt t="97139" x="3609975" y="4960938"/>
          <p14:tracePt t="97157" x="3600450" y="4960938"/>
          <p14:tracePt t="97160" x="3582988" y="4970463"/>
          <p14:tracePt t="97275" x="3573463" y="4970463"/>
          <p14:tracePt t="97283" x="3546475" y="4970463"/>
          <p14:tracePt t="97289" x="3473450" y="4970463"/>
          <p14:tracePt t="97297" x="3400425" y="4970463"/>
          <p14:tracePt t="97306" x="3273425" y="4970463"/>
          <p14:tracePt t="97314" x="3108325" y="4943475"/>
          <p14:tracePt t="97322" x="2954338" y="4897438"/>
          <p14:tracePt t="97328" x="2808288" y="4851400"/>
          <p14:tracePt t="97337" x="2643188" y="4805363"/>
          <p14:tracePt t="97344" x="2506663" y="4778375"/>
          <p14:tracePt t="97352" x="2397125" y="4732338"/>
          <p14:tracePt t="97360" x="2297113" y="4705350"/>
          <p14:tracePt t="97368" x="2233613" y="4668838"/>
          <p14:tracePt t="97377" x="2170113" y="4641850"/>
          <p14:tracePt t="97384" x="2151063" y="4624388"/>
          <p14:tracePt t="97392" x="2133600" y="4614863"/>
          <p14:tracePt t="97408" x="2124075" y="4605338"/>
          <p14:tracePt t="97434" x="2114550" y="4595813"/>
          <p14:tracePt t="97442" x="2106613" y="4595813"/>
          <p14:tracePt t="97454" x="2087563" y="4595813"/>
          <p14:tracePt t="97460" x="2051050" y="4578350"/>
          <p14:tracePt t="97464" x="2033588" y="4568825"/>
          <p14:tracePt t="97472" x="1978025" y="4559300"/>
          <p14:tracePt t="97480" x="1951038" y="4541838"/>
          <p14:tracePt t="97488" x="1924050" y="4532313"/>
          <p14:tracePt t="97497" x="1895475" y="4522788"/>
          <p14:tracePt t="97504" x="1878013" y="4514850"/>
          <p14:tracePt t="97521" x="1860550" y="4505325"/>
          <p14:tracePt t="97642" x="1860550" y="4486275"/>
          <p14:tracePt t="97673" x="1860550" y="4478338"/>
          <p14:tracePt t="97704" x="1860550" y="4468813"/>
          <p14:tracePt t="97721" x="1860550" y="4449763"/>
          <p14:tracePt t="97882" x="1895475" y="4422775"/>
          <p14:tracePt t="97899" x="2014538" y="4368800"/>
          <p14:tracePt t="97906" x="2078038" y="4359275"/>
          <p14:tracePt t="97912" x="2160588" y="4313238"/>
          <p14:tracePt t="97921" x="2270125" y="4268788"/>
          <p14:tracePt t="97928" x="2352675" y="4232275"/>
          <p14:tracePt t="97938" x="2433638" y="4203700"/>
          <p14:tracePt t="97945" x="2498725" y="4149725"/>
          <p14:tracePt t="97953" x="2533650" y="4149725"/>
          <p14:tracePt t="97961" x="2579688" y="4130675"/>
          <p14:tracePt t="97969" x="2589213" y="4122738"/>
          <p14:tracePt t="98099" x="2589213" y="4130675"/>
          <p14:tracePt t="98106" x="2589213" y="4149725"/>
          <p14:tracePt t="98114" x="2579688" y="4159250"/>
          <p14:tracePt t="98143" x="2579688" y="4167188"/>
          <p14:tracePt t="98179" x="2579688" y="4176713"/>
          <p14:tracePt t="98187" x="2589213" y="4195763"/>
          <p14:tracePt t="98194" x="2598738" y="4203700"/>
          <p14:tracePt t="98200" x="2616200" y="4213225"/>
          <p14:tracePt t="98208" x="2662238" y="4240213"/>
          <p14:tracePt t="98216" x="2698750" y="4259263"/>
          <p14:tracePt t="98227" x="2762250" y="4276725"/>
          <p14:tracePt t="98235" x="2825750" y="4322763"/>
          <p14:tracePt t="98244" x="2871788" y="4332288"/>
          <p14:tracePt t="98252" x="2925763" y="4340225"/>
          <p14:tracePt t="98257" x="3008313" y="4395788"/>
          <p14:tracePt t="98264" x="3063875" y="4395788"/>
          <p14:tracePt t="98272" x="3108325" y="4405313"/>
          <p14:tracePt t="98280" x="3154363" y="4432300"/>
          <p14:tracePt t="98288" x="3171825" y="4432300"/>
          <p14:tracePt t="98296" x="3190875" y="4441825"/>
          <p14:tracePt t="98306" x="3208338" y="4441825"/>
          <p14:tracePt t="98312" x="3217863" y="4449763"/>
          <p14:tracePt t="98328" x="3236913" y="4449763"/>
          <p14:tracePt t="98507" x="3244850" y="4468813"/>
          <p14:tracePt t="98519" x="3244850" y="4478338"/>
          <p14:tracePt t="98523" x="3254375" y="4514850"/>
          <p14:tracePt t="98531" x="3263900" y="4522788"/>
          <p14:tracePt t="98538" x="3281363" y="4559300"/>
          <p14:tracePt t="98545" x="3309938" y="4605338"/>
          <p14:tracePt t="98553" x="3346450" y="4651375"/>
          <p14:tracePt t="98560" x="3354388" y="4687888"/>
          <p14:tracePt t="98568" x="3373438" y="4741863"/>
          <p14:tracePt t="98576" x="3419475" y="4824413"/>
          <p14:tracePt t="98584" x="3446463" y="4887913"/>
          <p14:tracePt t="98592" x="3500438" y="4970463"/>
          <p14:tracePt t="98600" x="3536950" y="5080000"/>
          <p14:tracePt t="98608" x="3563938" y="5143500"/>
          <p14:tracePt t="98617" x="3600450" y="5226050"/>
          <p14:tracePt t="98624" x="3646488" y="5353050"/>
          <p14:tracePt t="98632" x="3702050" y="5435600"/>
          <p14:tracePt t="98640" x="3719513" y="5535613"/>
          <p14:tracePt t="98648" x="3756025" y="5599113"/>
          <p14:tracePt t="98657" x="3756025" y="5626100"/>
          <p14:tracePt t="98664" x="3765550" y="5672138"/>
          <p14:tracePt t="98672" x="3765550" y="5681663"/>
          <p14:tracePt t="98680" x="3765550" y="5691188"/>
          <p14:tracePt t="98688" x="3765550" y="5708650"/>
          <p14:tracePt t="98696" x="3765550" y="5718175"/>
          <p14:tracePt t="98706" x="3765550" y="5727700"/>
          <p14:tracePt t="98712" x="3765550" y="5735638"/>
          <p14:tracePt t="98721" x="3765550" y="5745163"/>
          <p14:tracePt t="98728" x="3775075" y="5745163"/>
          <p14:tracePt t="98803" x="3775075" y="5754688"/>
          <p14:tracePt t="98819" x="3775075" y="5781675"/>
          <p14:tracePt t="98830" x="3775075" y="5791200"/>
          <p14:tracePt t="98850" x="3775075" y="5800725"/>
          <p14:tracePt t="98881" x="3775075" y="5818188"/>
          <p14:tracePt t="98914" x="3775075" y="5827713"/>
          <p14:tracePt t="98941" x="3765550" y="5837238"/>
          <p14:tracePt t="98946" x="3746500" y="5845175"/>
          <p14:tracePt t="98962" x="3738563" y="5845175"/>
          <p14:tracePt t="98970" x="3719513" y="5845175"/>
          <p14:tracePt t="98978" x="3683000" y="5864225"/>
          <p14:tracePt t="98986" x="3665538" y="5864225"/>
          <p14:tracePt t="98994" x="3629025" y="5864225"/>
          <p14:tracePt t="99002" x="3582988" y="5864225"/>
          <p14:tracePt t="99009" x="3527425" y="5864225"/>
          <p14:tracePt t="99017" x="3455988" y="5864225"/>
          <p14:tracePt t="99025" x="3400425" y="5864225"/>
          <p14:tracePt t="99033" x="3336925" y="5837238"/>
          <p14:tracePt t="99041" x="3254375" y="5808663"/>
          <p14:tracePt t="99049" x="3181350" y="5781675"/>
          <p14:tracePt t="99057" x="3100388" y="5727700"/>
          <p14:tracePt t="99065" x="3035300" y="5718175"/>
          <p14:tracePt t="99076" x="2998788" y="5718175"/>
          <p14:tracePt t="99082" x="2962275" y="5708650"/>
          <p14:tracePt t="99091" x="2944813" y="5691188"/>
          <p14:tracePt t="99097" x="2935288" y="5681663"/>
          <p14:tracePt t="99105" x="2925763" y="5662613"/>
          <p14:tracePt t="99113" x="2908300" y="5645150"/>
          <p14:tracePt t="99129" x="2898775" y="5635625"/>
          <p14:tracePt t="99140" x="2898775" y="5626100"/>
          <p14:tracePt t="99144" x="2898775" y="5599113"/>
          <p14:tracePt t="99158" x="2898775" y="5589588"/>
          <p14:tracePt t="99160" x="2889250" y="5581650"/>
          <p14:tracePt t="99172" x="2889250" y="5562600"/>
          <p14:tracePt t="99178" x="2862263" y="5545138"/>
          <p14:tracePt t="99194" x="2862263" y="5508625"/>
          <p14:tracePt t="99207" x="2862263" y="5499100"/>
          <p14:tracePt t="99210" x="2862263" y="5489575"/>
          <p14:tracePt t="99219" x="2862263" y="5481638"/>
          <p14:tracePt t="99232" x="2862263" y="5472113"/>
          <p14:tracePt t="99240" x="2862263" y="5462588"/>
          <p14:tracePt t="99248" x="2862263" y="5453063"/>
          <p14:tracePt t="99256" x="2862263" y="5435600"/>
          <p14:tracePt t="99272" x="2862263" y="5426075"/>
          <p14:tracePt t="99280" x="2862263" y="5416550"/>
          <p14:tracePt t="99288" x="2862263" y="5399088"/>
          <p14:tracePt t="99296" x="2862263" y="5389563"/>
          <p14:tracePt t="99305" x="2862263" y="5372100"/>
          <p14:tracePt t="99321" x="2862263" y="5353050"/>
          <p14:tracePt t="99339" x="2862263" y="5343525"/>
          <p14:tracePt t="99345" x="2871788" y="5335588"/>
          <p14:tracePt t="99355" x="2881313" y="5326063"/>
          <p14:tracePt t="99362" x="2898775" y="5316538"/>
          <p14:tracePt t="99370" x="2908300" y="5307013"/>
          <p14:tracePt t="99378" x="2935288" y="5299075"/>
          <p14:tracePt t="99385" x="2962275" y="5299075"/>
          <p14:tracePt t="99392" x="2998788" y="5289550"/>
          <p14:tracePt t="99400" x="3035300" y="5289550"/>
          <p14:tracePt t="99408" x="3063875" y="5289550"/>
          <p14:tracePt t="99416" x="3100388" y="5289550"/>
          <p14:tracePt t="99424" x="3127375" y="5289550"/>
          <p14:tracePt t="99432" x="3144838" y="5289550"/>
          <p14:tracePt t="99440" x="3190875" y="5289550"/>
          <p14:tracePt t="99448" x="3208338" y="5289550"/>
          <p14:tracePt t="99456" x="3236913" y="5289550"/>
          <p14:tracePt t="99466" x="3254375" y="5289550"/>
          <p14:tracePt t="99472" x="3281363" y="5289550"/>
          <p14:tracePt t="99482" x="3300413" y="5299075"/>
          <p14:tracePt t="99490" x="3336925" y="5307013"/>
          <p14:tracePt t="99499" x="3336925" y="5316538"/>
          <p14:tracePt t="99509" x="3346450" y="5326063"/>
          <p14:tracePt t="99517" x="3363913" y="5326063"/>
          <p14:tracePt t="99522" x="3382963" y="5343525"/>
          <p14:tracePt t="99529" x="3390900" y="5353050"/>
          <p14:tracePt t="99545" x="3409950" y="5372100"/>
          <p14:tracePt t="99561" x="3427413" y="5389563"/>
          <p14:tracePt t="99569" x="3436938" y="5399088"/>
          <p14:tracePt t="99584" x="3446463" y="5408613"/>
          <p14:tracePt t="99600" x="3455988" y="5408613"/>
          <p14:tracePt t="99608" x="3463925" y="5416550"/>
          <p14:tracePt t="99616" x="3463925" y="5426075"/>
          <p14:tracePt t="99633" x="3473450" y="5426075"/>
          <p14:tracePt t="99651" x="3473450" y="5435600"/>
          <p14:tracePt t="99673" x="3482975" y="5445125"/>
          <p14:tracePt t="99681" x="3500438" y="5472113"/>
          <p14:tracePt t="99689" x="3509963" y="5481638"/>
          <p14:tracePt t="99697" x="3519488" y="5489575"/>
          <p14:tracePt t="99706" x="3527425" y="5499100"/>
          <p14:tracePt t="99721" x="3546475" y="5518150"/>
          <p14:tracePt t="99728" x="3546475" y="5526088"/>
          <p14:tracePt t="99745" x="3556000" y="5535613"/>
          <p14:tracePt t="99761" x="3556000" y="5545138"/>
          <p14:tracePt t="99768" x="3563938" y="5554663"/>
          <p14:tracePt t="99817" x="3582988" y="5572125"/>
          <p14:tracePt t="99849" x="3582988" y="5589588"/>
          <p14:tracePt t="99865" x="3592513" y="5608638"/>
          <p14:tracePt t="99900" x="3592513" y="5626100"/>
          <p14:tracePt t="99912" x="3592513" y="5635625"/>
          <p14:tracePt t="99928" x="3592513" y="5645150"/>
          <p14:tracePt t="99938" x="3592513" y="5654675"/>
          <p14:tracePt t="100148" x="3592513" y="5672138"/>
          <p14:tracePt t="100156" x="3592513" y="5681663"/>
          <p14:tracePt t="100162" x="3592513" y="5691188"/>
          <p14:tracePt t="100170" x="3592513" y="5708650"/>
          <p14:tracePt t="100176" x="3592513" y="5745163"/>
          <p14:tracePt t="100184" x="3592513" y="5772150"/>
          <p14:tracePt t="100192" x="3592513" y="5808663"/>
          <p14:tracePt t="100200" x="3592513" y="5845175"/>
          <p14:tracePt t="100208" x="3592513" y="5873750"/>
          <p14:tracePt t="100217" x="3592513" y="5900738"/>
          <p14:tracePt t="100224" x="3592513" y="5927725"/>
          <p14:tracePt t="100234" x="3592513" y="5946775"/>
          <p14:tracePt t="100242" x="3592513" y="5964238"/>
          <p14:tracePt t="100251" x="3582988" y="5973763"/>
          <p14:tracePt t="100258" x="3582988" y="6000750"/>
          <p14:tracePt t="100267" x="3573463" y="6010275"/>
          <p14:tracePt t="100280" x="3573463" y="6018213"/>
          <p14:tracePt t="100305" x="3573463" y="6037263"/>
          <p14:tracePt t="100312" x="3556000" y="6054725"/>
          <p14:tracePt t="100329" x="3527425" y="6073775"/>
          <p14:tracePt t="100338" x="3527425" y="6083300"/>
          <p14:tracePt t="100345" x="3527425" y="6091238"/>
          <p14:tracePt t="100354" x="3509963" y="6110288"/>
          <p14:tracePt t="100361" x="3500438" y="6127750"/>
          <p14:tracePt t="100369" x="3490913" y="6137275"/>
          <p14:tracePt t="100377" x="3482975" y="6146800"/>
          <p14:tracePt t="100385" x="3463925" y="6164263"/>
          <p14:tracePt t="100392" x="3446463" y="6192838"/>
          <p14:tracePt t="100408" x="3409950" y="6210300"/>
          <p14:tracePt t="100424" x="3390900" y="6219825"/>
          <p14:tracePt t="100432" x="3382963" y="6229350"/>
          <p14:tracePt t="100467" x="3373438" y="6229350"/>
          <p14:tracePt t="100523" x="3363913" y="6237288"/>
          <p14:tracePt t="100547" x="3354388" y="6237288"/>
          <p14:tracePt t="100555" x="3336925" y="6237288"/>
          <p14:tracePt t="100562" x="3327400" y="6237288"/>
          <p14:tracePt t="100569" x="3317875" y="6237288"/>
          <p14:tracePt t="100576" x="3281363" y="6237288"/>
          <p14:tracePt t="100584" x="3273425" y="6237288"/>
          <p14:tracePt t="100592" x="3273425" y="6246813"/>
          <p14:tracePt t="100601" x="3254375" y="6246813"/>
          <p14:tracePt t="100608" x="3244850" y="6246813"/>
          <p14:tracePt t="100616" x="3236913" y="6256338"/>
          <p14:tracePt t="100626" x="3217863" y="6265863"/>
          <p14:tracePt t="100635" x="3208338" y="6273800"/>
          <p14:tracePt t="100658" x="3200400" y="6283325"/>
          <p14:tracePt t="100691" x="3190875" y="6283325"/>
          <p14:tracePt t="100696" x="3171825" y="6292850"/>
          <p14:tracePt t="100712" x="3163888" y="6292850"/>
          <p14:tracePt t="100720" x="3154363" y="6292850"/>
          <p14:tracePt t="100737" x="3144838" y="6302375"/>
          <p14:tracePt t="100744" x="3144838" y="6310313"/>
          <p14:tracePt t="100753" x="3136900" y="6319838"/>
          <p14:tracePt t="100882" x="3144838" y="6319838"/>
          <p14:tracePt t="100896" x="3190875" y="6310313"/>
          <p14:tracePt t="100905" x="3217863" y="6302375"/>
          <p14:tracePt t="100912" x="3244850" y="6265863"/>
          <p14:tracePt t="100920" x="3273425" y="6256338"/>
          <p14:tracePt t="100928" x="3309938" y="6237288"/>
          <p14:tracePt t="100938" x="3336925" y="6219825"/>
          <p14:tracePt t="100944" x="3363913" y="6192838"/>
          <p14:tracePt t="100952" x="3382963" y="6173788"/>
          <p14:tracePt t="100960" x="3419475" y="6156325"/>
          <p14:tracePt t="100968" x="3463925" y="6137275"/>
          <p14:tracePt t="100976" x="3463925" y="6127750"/>
          <p14:tracePt t="100985" x="3482975" y="6110288"/>
          <p14:tracePt t="100992" x="3490913" y="6100763"/>
          <p14:tracePt t="101001" x="3509963" y="6091238"/>
          <p14:tracePt t="101009" x="3519488" y="6091238"/>
          <p14:tracePt t="101018" x="3536950" y="6073775"/>
          <p14:tracePt t="101027" x="3546475" y="6064250"/>
          <p14:tracePt t="101035" x="3556000" y="6054725"/>
          <p14:tracePt t="101049" x="3582988" y="6054725"/>
          <p14:tracePt t="101057" x="3600450" y="6027738"/>
          <p14:tracePt t="101065" x="3629025" y="6018213"/>
          <p14:tracePt t="101082" x="3646488" y="6010275"/>
          <p14:tracePt t="101092" x="3692525" y="5973763"/>
          <p14:tracePt t="101097" x="3709988" y="5964238"/>
          <p14:tracePt t="101106" x="3729038" y="5954713"/>
          <p14:tracePt t="101112" x="3765550" y="5937250"/>
          <p14:tracePt t="101120" x="3775075" y="5927725"/>
          <p14:tracePt t="101128" x="3792538" y="5918200"/>
          <p14:tracePt t="101139" x="3819525" y="5910263"/>
          <p14:tracePt t="101157" x="3875088" y="5854700"/>
          <p14:tracePt t="101160" x="3911600" y="5837238"/>
          <p14:tracePt t="101170" x="3938588" y="5818188"/>
          <p14:tracePt t="101176" x="4011613" y="5781675"/>
          <p14:tracePt t="101184" x="4038600" y="5754688"/>
          <p14:tracePt t="101192" x="4084638" y="5727700"/>
          <p14:tracePt t="101200" x="4121150" y="5699125"/>
          <p14:tracePt t="101208" x="4165600" y="5681663"/>
          <p14:tracePt t="101216" x="4194175" y="5662613"/>
          <p14:tracePt t="101225" x="4238625" y="5618163"/>
          <p14:tracePt t="101233" x="4238625" y="5608638"/>
          <p14:tracePt t="101240" x="4275138" y="5562600"/>
          <p14:tracePt t="101249" x="4294188" y="5554663"/>
          <p14:tracePt t="101256" x="4330700" y="5545138"/>
          <p14:tracePt t="101264" x="4357688" y="5535613"/>
          <p14:tracePt t="101273" x="4384675" y="5508625"/>
          <p14:tracePt t="101280" x="4421188" y="5481638"/>
          <p14:tracePt t="101288" x="4440238" y="5453063"/>
          <p14:tracePt t="101296" x="4484688" y="5416550"/>
          <p14:tracePt t="101305" x="4513263" y="5399088"/>
          <p14:tracePt t="101312" x="4549775" y="5380038"/>
          <p14:tracePt t="101320" x="4594225" y="5343525"/>
          <p14:tracePt t="101328" x="4622800" y="5326063"/>
          <p14:tracePt t="101337" x="4676775" y="5289550"/>
          <p14:tracePt t="101344" x="4713288" y="5270500"/>
          <p14:tracePt t="101353" x="4759325" y="5243513"/>
          <p14:tracePt t="101360" x="4786313" y="5226050"/>
          <p14:tracePt t="101368" x="4813300" y="5207000"/>
          <p14:tracePt t="101377" x="4849813" y="5189538"/>
          <p14:tracePt t="101384" x="4876800" y="5160963"/>
          <p14:tracePt t="101392" x="4895850" y="5143500"/>
          <p14:tracePt t="101400" x="4932363" y="5126038"/>
          <p14:tracePt t="101408" x="4949825" y="5116513"/>
          <p14:tracePt t="101416" x="4968875" y="5097463"/>
          <p14:tracePt t="101424" x="4995863" y="5089525"/>
          <p14:tracePt t="101432" x="5022850" y="5080000"/>
          <p14:tracePt t="101440" x="5059363" y="5060950"/>
          <p14:tracePt t="101448" x="5086350" y="5033963"/>
          <p14:tracePt t="101456" x="5132388" y="5024438"/>
          <p14:tracePt t="101464" x="5159375" y="5006975"/>
          <p14:tracePt t="101472" x="5224463" y="4970463"/>
          <p14:tracePt t="101480" x="5260975" y="4951413"/>
          <p14:tracePt t="101489" x="5314950" y="4914900"/>
          <p14:tracePt t="101496" x="5368925" y="4887913"/>
          <p14:tracePt t="101506" x="5424488" y="4851400"/>
          <p14:tracePt t="101512" x="5451475" y="4841875"/>
          <p14:tracePt t="101520" x="5478463" y="4805363"/>
          <p14:tracePt t="101529" x="5524500" y="4797425"/>
          <p14:tracePt t="101537" x="5570538" y="4760913"/>
          <p14:tracePt t="101544" x="5588000" y="4751388"/>
          <p14:tracePt t="101553" x="5607050" y="4741863"/>
          <p14:tracePt t="101561" x="5643563" y="4732338"/>
          <p14:tracePt t="101579" x="5661025" y="4714875"/>
          <p14:tracePt t="101586" x="5670550" y="4705350"/>
          <p14:tracePt t="101595" x="5680075" y="4705350"/>
          <p14:tracePt t="101602" x="5680075" y="4697413"/>
          <p14:tracePt t="101754" x="5661025" y="4697413"/>
          <p14:tracePt t="101766" x="5607050" y="4697413"/>
          <p14:tracePt t="101768" x="5570538" y="4697413"/>
          <p14:tracePt t="101777" x="5478463" y="4697413"/>
          <p14:tracePt t="101784" x="5397500" y="4697413"/>
          <p14:tracePt t="101792" x="5305425" y="4697413"/>
          <p14:tracePt t="101800" x="5214938" y="4697413"/>
          <p14:tracePt t="101808" x="5122863" y="4697413"/>
          <p14:tracePt t="101816" x="5032375" y="4660900"/>
          <p14:tracePt t="101825" x="4949825" y="4632325"/>
          <p14:tracePt t="101832" x="4868863" y="4624388"/>
          <p14:tracePt t="101840" x="4795838" y="4595813"/>
          <p14:tracePt t="101848" x="4730750" y="4568825"/>
          <p14:tracePt t="101857" x="4676775" y="4559300"/>
          <p14:tracePt t="101864" x="4603750" y="4514850"/>
          <p14:tracePt t="101873" x="4576763" y="4505325"/>
          <p14:tracePt t="101880" x="4557713" y="4495800"/>
          <p14:tracePt t="101892" x="4503738" y="4478338"/>
          <p14:tracePt t="101898" x="4484688" y="4468813"/>
          <p14:tracePt t="101908" x="4467225" y="4459288"/>
          <p14:tracePt t="101914" x="4430713" y="4449763"/>
          <p14:tracePt t="101923" x="4421188" y="4449763"/>
          <p14:tracePt t="101929" x="4384675" y="4449763"/>
          <p14:tracePt t="101939" x="4367213" y="4422775"/>
          <p14:tracePt t="101945" x="4321175" y="4405313"/>
          <p14:tracePt t="101953" x="4303713" y="4405313"/>
          <p14:tracePt t="101960" x="4267200" y="4368800"/>
          <p14:tracePt t="101969" x="4257675" y="4368800"/>
          <p14:tracePt t="101976" x="4248150" y="4359275"/>
          <p14:tracePt t="101984" x="4230688" y="4349750"/>
          <p14:tracePt t="101992" x="4230688" y="4332288"/>
          <p14:tracePt t="102000" x="4230688" y="4322763"/>
          <p14:tracePt t="102008" x="4221163" y="4295775"/>
          <p14:tracePt t="102016" x="4221163" y="4276725"/>
          <p14:tracePt t="102024" x="4221163" y="4240213"/>
          <p14:tracePt t="102032" x="4221163" y="4203700"/>
          <p14:tracePt t="102040" x="4221163" y="4176713"/>
          <p14:tracePt t="102048" x="4221163" y="4140200"/>
          <p14:tracePt t="102057" x="4221163" y="4122738"/>
          <p14:tracePt t="102064" x="4230688" y="4076700"/>
          <p14:tracePt t="102072" x="4248150" y="4057650"/>
          <p14:tracePt t="102080" x="4284663" y="4013200"/>
          <p14:tracePt t="102097" x="4303713" y="3984625"/>
          <p14:tracePt t="102105" x="4348163" y="3967163"/>
          <p14:tracePt t="102113" x="4376738" y="3957638"/>
          <p14:tracePt t="102124" x="4413250" y="3930650"/>
          <p14:tracePt t="102128" x="4440238" y="3921125"/>
          <p14:tracePt t="102137" x="4494213" y="3894138"/>
          <p14:tracePt t="102144" x="4557713" y="3875088"/>
          <p14:tracePt t="102156" x="4622800" y="3857625"/>
          <p14:tracePt t="102161" x="4695825" y="3848100"/>
          <p14:tracePt t="102168" x="4759325" y="3840163"/>
          <p14:tracePt t="102176" x="4868863" y="3794125"/>
          <p14:tracePt t="102185" x="4968875" y="3775075"/>
          <p14:tracePt t="102192" x="5078413" y="3775075"/>
          <p14:tracePt t="102201" x="5151438" y="3767138"/>
          <p14:tracePt t="102208" x="5224463" y="3767138"/>
          <p14:tracePt t="102216" x="5314950" y="3767138"/>
          <p14:tracePt t="102224" x="5387975" y="3767138"/>
          <p14:tracePt t="102233" x="5451475" y="3767138"/>
          <p14:tracePt t="102241" x="5487988" y="3767138"/>
          <p14:tracePt t="102248" x="5514975" y="3767138"/>
          <p14:tracePt t="102256" x="5570538" y="3767138"/>
          <p14:tracePt t="102265" x="5616575" y="3767138"/>
          <p14:tracePt t="102272" x="5680075" y="3803650"/>
          <p14:tracePt t="102280" x="5724525" y="3830638"/>
          <p14:tracePt t="102288" x="5789613" y="3884613"/>
          <p14:tracePt t="102296" x="5834063" y="3930650"/>
          <p14:tracePt t="102304" x="5870575" y="3948113"/>
          <p14:tracePt t="102312" x="5916613" y="3994150"/>
          <p14:tracePt t="102320" x="5935663" y="4013200"/>
          <p14:tracePt t="102328" x="5980113" y="4057650"/>
          <p14:tracePt t="102340" x="5989638" y="4086225"/>
          <p14:tracePt t="102346" x="6007100" y="4113213"/>
          <p14:tracePt t="102356" x="6007100" y="4122738"/>
          <p14:tracePt t="102362" x="6007100" y="4130675"/>
          <p14:tracePt t="102378" x="6007100" y="4159250"/>
          <p14:tracePt t="102392" x="6007100" y="4176713"/>
          <p14:tracePt t="102400" x="6007100" y="4186238"/>
          <p14:tracePt t="102408" x="6007100" y="4203700"/>
          <p14:tracePt t="102416" x="6007100" y="4213225"/>
          <p14:tracePt t="102425" x="5999163" y="4232275"/>
          <p14:tracePt t="102432" x="5999163" y="4240213"/>
          <p14:tracePt t="102440" x="5980113" y="4240213"/>
          <p14:tracePt t="102448" x="5972175" y="4249738"/>
          <p14:tracePt t="102464" x="5962650" y="4259263"/>
          <p14:tracePt t="102489" x="5953125" y="4268788"/>
          <p14:tracePt t="102498" x="5943600" y="4276725"/>
          <p14:tracePt t="102505" x="5926138" y="4286250"/>
          <p14:tracePt t="102513" x="5926138" y="4295775"/>
          <p14:tracePt t="102522" x="5899150" y="4303713"/>
          <p14:tracePt t="102528" x="5853113" y="4313238"/>
          <p14:tracePt t="102537" x="5826125" y="4322763"/>
          <p14:tracePt t="102545" x="5780088" y="4359275"/>
          <p14:tracePt t="102553" x="5716588" y="4376738"/>
          <p14:tracePt t="102561" x="5634038" y="4432300"/>
          <p14:tracePt t="102568" x="5497513" y="4514850"/>
          <p14:tracePt t="102576" x="5378450" y="4568825"/>
          <p14:tracePt t="102584" x="5268913" y="4641850"/>
          <p14:tracePt t="102592" x="5114925" y="4714875"/>
          <p14:tracePt t="102600" x="4959350" y="4778375"/>
          <p14:tracePt t="102608" x="4767263" y="4860925"/>
          <p14:tracePt t="102616" x="4622800" y="4914900"/>
          <p14:tracePt t="102624" x="4448175" y="4960938"/>
          <p14:tracePt t="102632" x="4284663" y="5043488"/>
          <p14:tracePt t="102640" x="4129088" y="5089525"/>
          <p14:tracePt t="102648" x="4002088" y="5116513"/>
          <p14:tracePt t="102657" x="3865563" y="5160963"/>
          <p14:tracePt t="102664" x="3756025" y="5170488"/>
          <p14:tracePt t="102672" x="3646488" y="5197475"/>
          <p14:tracePt t="102680" x="3546475" y="5243513"/>
          <p14:tracePt t="102688" x="3436938" y="5270500"/>
          <p14:tracePt t="102696" x="3373438" y="5299075"/>
          <p14:tracePt t="102705" x="3290888" y="5326063"/>
          <p14:tracePt t="102712" x="3281363" y="5335588"/>
          <p14:tracePt t="102721" x="3244850" y="5343525"/>
          <p14:tracePt t="102730" x="3190875" y="5362575"/>
          <p14:tracePt t="102740" x="3154363" y="5372100"/>
          <p14:tracePt t="102749" x="3136900" y="5380038"/>
          <p14:tracePt t="102756" x="3081338" y="5408613"/>
          <p14:tracePt t="102766" x="3054350" y="5408613"/>
          <p14:tracePt t="102768" x="2998788" y="5408613"/>
          <p14:tracePt t="102777" x="2935288" y="5416550"/>
          <p14:tracePt t="102784" x="2862263" y="5416550"/>
          <p14:tracePt t="102793" x="2808288" y="5435600"/>
          <p14:tracePt t="102800" x="2725738" y="5445125"/>
          <p14:tracePt t="102808" x="2643188" y="5472113"/>
          <p14:tracePt t="102817" x="2589213" y="5472113"/>
          <p14:tracePt t="102824" x="2552700" y="5481638"/>
          <p14:tracePt t="102832" x="2506663" y="5481638"/>
          <p14:tracePt t="102840" x="2470150" y="5489575"/>
          <p14:tracePt t="102848" x="2452688" y="5489575"/>
          <p14:tracePt t="102856" x="2416175" y="5499100"/>
          <p14:tracePt t="102864" x="2406650" y="5499100"/>
          <p14:tracePt t="102880" x="2397125" y="5499100"/>
          <p14:tracePt t="102891" x="2379663" y="5499100"/>
          <p14:tracePt t="103051" x="2425700" y="5472113"/>
          <p14:tracePt t="103060" x="2462213" y="5462588"/>
          <p14:tracePt t="103067" x="2489200" y="5445125"/>
          <p14:tracePt t="103074" x="2533650" y="5408613"/>
          <p14:tracePt t="103080" x="2598738" y="5389563"/>
          <p14:tracePt t="103089" x="2643188" y="5353050"/>
          <p14:tracePt t="103096" x="2708275" y="5326063"/>
          <p14:tracePt t="103105" x="2752725" y="5289550"/>
          <p14:tracePt t="103112" x="2798763" y="5270500"/>
          <p14:tracePt t="103121" x="2844800" y="5243513"/>
          <p14:tracePt t="103128" x="2889250" y="5226050"/>
          <p14:tracePt t="103137" x="2898775" y="5216525"/>
          <p14:tracePt t="103156" x="2944813" y="5189538"/>
          <p14:tracePt t="103160" x="2962275" y="5189538"/>
          <p14:tracePt t="103170" x="2962275" y="5180013"/>
          <p14:tracePt t="103306" x="2971800" y="5180013"/>
          <p14:tracePt t="103314" x="2971800" y="5189538"/>
          <p14:tracePt t="103325" x="2971800" y="5207000"/>
          <p14:tracePt t="103330" x="2971800" y="5233988"/>
          <p14:tracePt t="103339" x="2971800" y="5243513"/>
          <p14:tracePt t="103357" x="2971800" y="5262563"/>
          <p14:tracePt t="103362" x="2971800" y="5270500"/>
          <p14:tracePt t="103520" x="2971800" y="5280025"/>
          <p14:tracePt t="103531" x="2981325" y="5289550"/>
          <p14:tracePt t="103539" x="3017838" y="5316538"/>
          <p14:tracePt t="103546" x="3063875" y="5326063"/>
          <p14:tracePt t="103556" x="3090863" y="5343525"/>
          <p14:tracePt t="103562" x="3154363" y="5372100"/>
          <p14:tracePt t="103569" x="3181350" y="5380038"/>
          <p14:tracePt t="103576" x="3227388" y="5389563"/>
          <p14:tracePt t="103584" x="3281363" y="5408613"/>
          <p14:tracePt t="103592" x="3327400" y="5408613"/>
          <p14:tracePt t="103600" x="3354388" y="5408613"/>
          <p14:tracePt t="103608" x="3400425" y="5426075"/>
          <p14:tracePt t="103616" x="3409950" y="5426075"/>
          <p14:tracePt t="103624" x="3427413" y="5426075"/>
          <p14:tracePt t="103793" x="3436938" y="5435600"/>
          <p14:tracePt t="103952" x="3436938" y="5445125"/>
          <p14:tracePt t="103962" x="3436938" y="5453063"/>
          <p14:tracePt t="104171" x="3446463" y="5462588"/>
          <p14:tracePt t="104187" x="3463925" y="5462588"/>
          <p14:tracePt t="104206" x="3473450" y="5462588"/>
          <p14:tracePt t="104209" x="3482975" y="5462588"/>
          <p14:tracePt t="104233" x="3500438" y="5462588"/>
          <p14:tracePt t="104249" x="3509963" y="5462588"/>
          <p14:tracePt t="104257" x="3527425" y="5453063"/>
          <p14:tracePt t="104273" x="3563938" y="5453063"/>
          <p14:tracePt t="104281" x="3573463" y="5453063"/>
          <p14:tracePt t="104289" x="3600450" y="5453063"/>
          <p14:tracePt t="104297" x="3609975" y="5453063"/>
          <p14:tracePt t="104305" x="3636963" y="5453063"/>
          <p14:tracePt t="104314" x="3646488" y="5453063"/>
          <p14:tracePt t="104320" x="3656013" y="5453063"/>
          <p14:tracePt t="104344" x="3665538" y="5453063"/>
          <p14:tracePt t="104360" x="3683000" y="5453063"/>
          <p14:tracePt t="104768" x="3719513" y="5416550"/>
          <p14:tracePt t="104776" x="3729038" y="5416550"/>
          <p14:tracePt t="104784" x="3756025" y="5399088"/>
          <p14:tracePt t="104793" x="3783013" y="5389563"/>
          <p14:tracePt t="104801" x="3792538" y="5380038"/>
          <p14:tracePt t="104809" x="3802063" y="5372100"/>
          <p14:tracePt t="104816" x="3819525" y="5362575"/>
          <p14:tracePt t="104824" x="3838575" y="5353050"/>
          <p14:tracePt t="104834" x="3856038" y="5343525"/>
          <p14:tracePt t="104841" x="3883025" y="5326063"/>
          <p14:tracePt t="104849" x="3892550" y="5316538"/>
          <p14:tracePt t="104857" x="3911600" y="5307013"/>
          <p14:tracePt t="104865" x="3919538" y="5307013"/>
          <p14:tracePt t="104873" x="3929063" y="5299075"/>
          <p14:tracePt t="105032" x="3929063" y="5307013"/>
          <p14:tracePt t="105041" x="3919538" y="5316538"/>
          <p14:tracePt t="105048" x="3911600" y="5326063"/>
          <p14:tracePt t="105065" x="3902075" y="5335588"/>
          <p14:tracePt t="105088" x="3883025" y="5353050"/>
          <p14:tracePt t="105121" x="3875088" y="5362575"/>
          <p14:tracePt t="105144" x="3865563" y="5362575"/>
          <p14:tracePt t="105306" x="3883025" y="5362575"/>
          <p14:tracePt t="105314" x="3938588" y="5362575"/>
          <p14:tracePt t="105323" x="3984625" y="5362575"/>
          <p14:tracePt t="105332" x="4038600" y="5362575"/>
          <p14:tracePt t="105341" x="4075113" y="5362575"/>
          <p14:tracePt t="105346" x="4094163" y="5362575"/>
          <p14:tracePt t="105356" x="4138613" y="5362575"/>
          <p14:tracePt t="105363" x="4157663" y="5362575"/>
          <p14:tracePt t="105373" x="4194175" y="5362575"/>
          <p14:tracePt t="105377" x="4202113" y="5362575"/>
          <p14:tracePt t="105385" x="4221163" y="5362575"/>
          <p14:tracePt t="105393" x="4238625" y="5362575"/>
          <p14:tracePt t="105561" x="4238625" y="5372100"/>
          <p14:tracePt t="105577" x="4238625" y="5380038"/>
          <p14:tracePt t="106204" x="4230688" y="5380038"/>
          <p14:tracePt t="106210" x="4221163" y="5380038"/>
          <p14:tracePt t="106219" x="4202113" y="5380038"/>
          <p14:tracePt t="106233" x="4194175" y="5380038"/>
          <p14:tracePt t="106264" x="4184650" y="5380038"/>
          <p14:tracePt t="106346" x="4165600" y="5380038"/>
          <p14:tracePt t="106356" x="4157663" y="5380038"/>
          <p14:tracePt t="106363" x="4129088" y="5380038"/>
          <p14:tracePt t="106373" x="4102100" y="5380038"/>
          <p14:tracePt t="106378" x="4048125" y="5380038"/>
          <p14:tracePt t="106385" x="4038600" y="5372100"/>
          <p14:tracePt t="106393" x="4002088" y="5372100"/>
          <p14:tracePt t="106433" x="3665538" y="5343525"/>
          <p14:tracePt t="106441" x="3592513" y="5343525"/>
          <p14:tracePt t="106450" x="3556000" y="5335588"/>
          <p14:tracePt t="106456" x="3519488" y="5335588"/>
          <p14:tracePt t="106464" x="3463925" y="5316538"/>
          <p14:tracePt t="106472" x="3446463" y="5316538"/>
          <p14:tracePt t="106481" x="3427413" y="5316538"/>
          <p14:tracePt t="106488" x="3390900" y="5299075"/>
          <p14:tracePt t="106496" x="3373438" y="5299075"/>
          <p14:tracePt t="106504" x="3327400" y="5299075"/>
          <p14:tracePt t="106512" x="3300413" y="5289550"/>
          <p14:tracePt t="106521" x="3244850" y="5289550"/>
          <p14:tracePt t="106529" x="3181350" y="5280025"/>
          <p14:tracePt t="106537" x="3127375" y="5280025"/>
          <p14:tracePt t="106544" x="3035300" y="5253038"/>
          <p14:tracePt t="106553" x="2971800" y="5243513"/>
          <p14:tracePt t="106560" x="2862263" y="5243513"/>
          <p14:tracePt t="106569" x="2771775" y="5243513"/>
          <p14:tracePt t="106577" x="2679700" y="5226050"/>
          <p14:tracePt t="106584" x="2598738" y="5216525"/>
          <p14:tracePt t="106592" x="2506663" y="5189538"/>
          <p14:tracePt t="106600" x="2462213" y="5189538"/>
          <p14:tracePt t="106610" x="2425700" y="5180013"/>
          <p14:tracePt t="106618" x="2397125" y="5180013"/>
          <p14:tracePt t="106627" x="2360613" y="5170488"/>
          <p14:tracePt t="106634" x="2352675" y="5170488"/>
          <p14:tracePt t="106642" x="2324100" y="5160963"/>
          <p14:tracePt t="106666" x="2316163" y="5160963"/>
          <p14:tracePt t="106675" x="2297113" y="5143500"/>
          <p14:tracePt t="106689" x="2287588" y="5143500"/>
          <p14:tracePt t="106706" x="2279650" y="5143500"/>
          <p14:tracePt t="106716" x="2270125" y="5133975"/>
          <p14:tracePt t="106747" x="2260600" y="5133975"/>
          <p14:tracePt t="106810" x="2260600" y="5126038"/>
          <p14:tracePt t="106816" x="2260600" y="5106988"/>
          <p14:tracePt t="106825" x="2260600" y="5089525"/>
          <p14:tracePt t="106832" x="2270125" y="5053013"/>
          <p14:tracePt t="106840" x="2297113" y="5024438"/>
          <p14:tracePt t="106848" x="2343150" y="4997450"/>
          <p14:tracePt t="106856" x="2389188" y="4960938"/>
          <p14:tracePt t="106864" x="2425700" y="4924425"/>
          <p14:tracePt t="106872" x="2452688" y="4906963"/>
          <p14:tracePt t="106881" x="2489200" y="4870450"/>
          <p14:tracePt t="106900" x="2562225" y="4833938"/>
          <p14:tracePt t="106904" x="2570163" y="4824413"/>
          <p14:tracePt t="106912" x="2598738" y="4814888"/>
          <p14:tracePt t="106921" x="2616200" y="4805363"/>
          <p14:tracePt t="106928" x="2635250" y="4805363"/>
          <p14:tracePt t="106937" x="2662238" y="4787900"/>
          <p14:tracePt t="106944" x="2671763" y="4778375"/>
          <p14:tracePt t="106953" x="2698750" y="4768850"/>
          <p14:tracePt t="106962" x="2735263" y="4768850"/>
          <p14:tracePt t="106972" x="2781300" y="4760913"/>
          <p14:tracePt t="106979" x="2844800" y="4732338"/>
          <p14:tracePt t="106989" x="2898775" y="4732338"/>
          <p14:tracePt t="106993" x="2954338" y="4732338"/>
          <p14:tracePt t="107001" x="3008313" y="4732338"/>
          <p14:tracePt t="107009" x="3090863" y="4732338"/>
          <p14:tracePt t="107016" x="3127375" y="4732338"/>
          <p14:tracePt t="107026" x="3200400" y="4732338"/>
          <p14:tracePt t="107035" x="3254375" y="4732338"/>
          <p14:tracePt t="107042" x="3290888" y="4732338"/>
          <p14:tracePt t="107050" x="3327400" y="4732338"/>
          <p14:tracePt t="107060" x="3363913" y="4732338"/>
          <p14:tracePt t="107065" x="3419475" y="4732338"/>
          <p14:tracePt t="107073" x="3446463" y="4732338"/>
          <p14:tracePt t="107080" x="3482975" y="4751388"/>
          <p14:tracePt t="107089" x="3519488" y="4768850"/>
          <p14:tracePt t="107096" x="3563938" y="4778375"/>
          <p14:tracePt t="107104" x="3582988" y="4787900"/>
          <p14:tracePt t="107112" x="3629025" y="4797425"/>
          <p14:tracePt t="107122" x="3656013" y="4797425"/>
          <p14:tracePt t="107130" x="3673475" y="4805363"/>
          <p14:tracePt t="107142" x="3702050" y="4824413"/>
          <p14:tracePt t="107146" x="3709988" y="4824413"/>
          <p14:tracePt t="107164" x="3756025" y="4851400"/>
          <p14:tracePt t="107173" x="3775075" y="4860925"/>
          <p14:tracePt t="107177" x="3783013" y="4870450"/>
          <p14:tracePt t="107185" x="3792538" y="4870450"/>
          <p14:tracePt t="107192" x="3802063" y="4870450"/>
          <p14:tracePt t="107200" x="3810000" y="4878388"/>
          <p14:tracePt t="107208" x="3810000" y="4887913"/>
          <p14:tracePt t="107216" x="3846513" y="4897438"/>
          <p14:tracePt t="107232" x="3856038" y="4897438"/>
          <p14:tracePt t="107249" x="3875088" y="4897438"/>
          <p14:tracePt t="107266" x="3883025" y="4897438"/>
          <p14:tracePt t="107440" x="3892550" y="4906963"/>
          <p14:tracePt t="107448" x="3892550" y="4914900"/>
          <p14:tracePt t="107456" x="3892550" y="4924425"/>
          <p14:tracePt t="107480" x="3892550" y="4943475"/>
          <p14:tracePt t="107488" x="3892550" y="4951413"/>
          <p14:tracePt t="107497" x="3892550" y="4960938"/>
          <p14:tracePt t="107516" x="3892550" y="4970463"/>
          <p14:tracePt t="107531" x="3892550" y="4987925"/>
          <p14:tracePt t="107562" x="3892550" y="4997450"/>
          <p14:tracePt t="107594" x="3892550" y="5006975"/>
          <p14:tracePt t="107627" x="3892550" y="5024438"/>
          <p14:tracePt t="107634" x="3892550" y="5033963"/>
          <p14:tracePt t="107650" x="3892550" y="5043488"/>
          <p14:tracePt t="107658" x="3892550" y="5070475"/>
          <p14:tracePt t="107664" x="3902075" y="5070475"/>
          <p14:tracePt t="107672" x="3902075" y="5080000"/>
          <p14:tracePt t="107680" x="3902075" y="5089525"/>
          <p14:tracePt t="107688" x="3902075" y="5097463"/>
          <p14:tracePt t="107696" x="3902075" y="5106988"/>
          <p14:tracePt t="107704" x="3902075" y="5116513"/>
          <p14:tracePt t="107720" x="3902075" y="5126038"/>
          <p14:tracePt t="107728" x="3902075" y="5143500"/>
          <p14:tracePt t="107737" x="3902075" y="5153025"/>
          <p14:tracePt t="107745" x="3902075" y="5160963"/>
          <p14:tracePt t="107754" x="3902075" y="5170488"/>
          <p14:tracePt t="107760" x="3902075" y="5189538"/>
          <p14:tracePt t="107784" x="3902075" y="5197475"/>
          <p14:tracePt t="107792" x="3892550" y="5216525"/>
          <p14:tracePt t="107805" x="3892550" y="5226050"/>
          <p14:tracePt t="107810" x="3883025" y="5233988"/>
          <p14:tracePt t="107819" x="3883025" y="5243513"/>
          <p14:tracePt t="107828" x="3875088" y="5253038"/>
          <p14:tracePt t="107833" x="3865563" y="5262563"/>
          <p14:tracePt t="107841" x="3856038" y="5280025"/>
          <p14:tracePt t="107848" x="3846513" y="5289550"/>
          <p14:tracePt t="107856" x="3838575" y="5299075"/>
          <p14:tracePt t="107864" x="3838575" y="5307013"/>
          <p14:tracePt t="107872" x="3829050" y="5316538"/>
          <p14:tracePt t="107896" x="3829050" y="5326063"/>
          <p14:tracePt t="107904" x="3819525" y="5335588"/>
          <p14:tracePt t="108041" x="3810000" y="5335588"/>
          <p14:tracePt t="108058" x="3810000" y="5326063"/>
          <p14:tracePt t="108066" x="3819525" y="5316538"/>
          <p14:tracePt t="108079" x="3829050" y="5307013"/>
          <p14:tracePt t="108093" x="3838575" y="5299075"/>
          <p14:tracePt t="108105" x="3846513" y="5289550"/>
          <p14:tracePt t="108123" x="3856038" y="5289550"/>
          <p14:tracePt t="108145" x="3875088" y="5280025"/>
          <p14:tracePt t="108155" x="3883025" y="5280025"/>
          <p14:tracePt t="108160" x="3902075" y="5270500"/>
          <p14:tracePt t="108168" x="3929063" y="5270500"/>
          <p14:tracePt t="108176" x="3965575" y="5262563"/>
          <p14:tracePt t="108185" x="4029075" y="5233988"/>
          <p14:tracePt t="108193" x="4111625" y="5216525"/>
          <p14:tracePt t="108200" x="4184650" y="5197475"/>
          <p14:tracePt t="108208" x="4294188" y="5197475"/>
          <p14:tracePt t="108216" x="4376738" y="5153025"/>
          <p14:tracePt t="108224" x="4476750" y="5126038"/>
          <p14:tracePt t="108232" x="4530725" y="5097463"/>
          <p14:tracePt t="108241" x="4630738" y="5089525"/>
          <p14:tracePt t="108248" x="4686300" y="5080000"/>
          <p14:tracePt t="108256" x="4749800" y="5060950"/>
          <p14:tracePt t="108265" x="4776788" y="5043488"/>
          <p14:tracePt t="108272" x="4832350" y="5043488"/>
          <p14:tracePt t="108280" x="4876800" y="5033963"/>
          <p14:tracePt t="108288" x="4886325" y="5033963"/>
          <p14:tracePt t="108296" x="4905375" y="5033963"/>
          <p14:tracePt t="108304" x="4913313" y="5033963"/>
          <p14:tracePt t="108312" x="4922838" y="5033963"/>
          <p14:tracePt t="108400" x="4913313" y="5033963"/>
          <p14:tracePt t="108521" x="4932363" y="5033963"/>
          <p14:tracePt t="108533" x="4949825" y="5033963"/>
          <p14:tracePt t="108540" x="4959350" y="5033963"/>
          <p14:tracePt t="108545" x="4986338" y="5033963"/>
          <p14:tracePt t="108554" x="5005388" y="5033963"/>
          <p14:tracePt t="108560" x="5032375" y="5033963"/>
          <p14:tracePt t="108569" x="5049838" y="5024438"/>
          <p14:tracePt t="108577" x="5078413" y="5016500"/>
          <p14:tracePt t="108590" x="5105400" y="5006975"/>
          <p14:tracePt t="108594" x="5141913" y="4997450"/>
          <p14:tracePt t="108602" x="5178425" y="4979988"/>
          <p14:tracePt t="108612" x="5195888" y="4970463"/>
          <p14:tracePt t="108619" x="5260975" y="4951413"/>
          <p14:tracePt t="108625" x="5287963" y="4933950"/>
          <p14:tracePt t="108632" x="5314950" y="4924425"/>
          <p14:tracePt t="108640" x="5334000" y="4924425"/>
          <p14:tracePt t="108648" x="5351463" y="4914900"/>
          <p14:tracePt t="108656" x="5360988" y="4914900"/>
          <p14:tracePt t="108664" x="5397500" y="4887913"/>
          <p14:tracePt t="108672" x="5414963" y="4887913"/>
          <p14:tracePt t="108680" x="5441950" y="4887913"/>
          <p14:tracePt t="108688" x="5478463" y="4887913"/>
          <p14:tracePt t="108696" x="5534025" y="4887913"/>
          <p14:tracePt t="108704" x="5607050" y="4887913"/>
          <p14:tracePt t="108712" x="5753100" y="4887913"/>
          <p14:tracePt t="108720" x="5935663" y="4887913"/>
          <p14:tracePt t="108728" x="6427788" y="4887913"/>
          <p14:tracePt t="108738" x="7019925" y="4906963"/>
          <p14:tracePt t="108745" x="7675563" y="5016500"/>
          <p14:tracePt t="108754" x="8432800" y="5089525"/>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0663" y="65087"/>
            <a:ext cx="8229600" cy="1143000"/>
          </a:xfrm>
        </p:spPr>
        <p:txBody>
          <a:bodyPr/>
          <a:lstStyle/>
          <a:p>
            <a:pPr eaLnBrk="1" hangingPunct="1"/>
            <a:r>
              <a:rPr lang="ja-JP" altLang="en-US" dirty="0"/>
              <a:t>演習環境</a:t>
            </a:r>
            <a:endParaRPr lang="en-US" altLang="ja-JP" dirty="0"/>
          </a:p>
        </p:txBody>
      </p:sp>
      <p:sp>
        <p:nvSpPr>
          <p:cNvPr id="32771" name="Rectangle 3"/>
          <p:cNvSpPr>
            <a:spLocks noGrp="1" noChangeArrowheads="1"/>
          </p:cNvSpPr>
          <p:nvPr>
            <p:ph type="body" idx="1"/>
          </p:nvPr>
        </p:nvSpPr>
        <p:spPr>
          <a:xfrm>
            <a:off x="420688" y="1206870"/>
            <a:ext cx="8229600" cy="4525963"/>
          </a:xfrm>
        </p:spPr>
        <p:txBody>
          <a:bodyPr/>
          <a:lstStyle/>
          <a:p>
            <a:pPr eaLnBrk="1" hangingPunct="1">
              <a:buFontTx/>
              <a:buNone/>
            </a:pPr>
            <a:r>
              <a:rPr lang="en-US" altLang="ja-JP" dirty="0" err="1"/>
              <a:t>lui</a:t>
            </a:r>
            <a:r>
              <a:rPr lang="ja-JP" altLang="en-US" dirty="0"/>
              <a:t>は</a:t>
            </a:r>
            <a:r>
              <a:rPr lang="en-US" altLang="ja-JP" dirty="0"/>
              <a:t>opcode</a:t>
            </a:r>
            <a:r>
              <a:rPr lang="ja-JP" altLang="en-US" dirty="0"/>
              <a:t>が</a:t>
            </a:r>
            <a:r>
              <a:rPr lang="en-US" altLang="ja-JP" dirty="0"/>
              <a:t>0110111</a:t>
            </a:r>
          </a:p>
          <a:p>
            <a:pPr lvl="1">
              <a:buNone/>
            </a:pPr>
            <a:r>
              <a:rPr lang="en-US" altLang="ja-JP" dirty="0" err="1"/>
              <a:t>def.h</a:t>
            </a:r>
            <a:r>
              <a:rPr lang="ja-JP" altLang="en-US" dirty="0"/>
              <a:t>にも</a:t>
            </a:r>
            <a:r>
              <a:rPr lang="en-US" altLang="ja-JP" dirty="0"/>
              <a:t>OP_LUI</a:t>
            </a:r>
            <a:r>
              <a:rPr lang="ja-JP" altLang="en-US" dirty="0"/>
              <a:t>で登録済</a:t>
            </a:r>
            <a:endParaRPr lang="en-US" altLang="ja-JP" dirty="0"/>
          </a:p>
          <a:p>
            <a:pPr lvl="1">
              <a:buNone/>
            </a:pPr>
            <a:r>
              <a:rPr lang="ja-JP" altLang="en-US" dirty="0"/>
              <a:t>アセンブラも対応している</a:t>
            </a:r>
            <a:endParaRPr lang="en-US" altLang="ja-JP" dirty="0"/>
          </a:p>
          <a:p>
            <a:pPr eaLnBrk="1" hangingPunct="1">
              <a:buFontTx/>
              <a:buNone/>
            </a:pPr>
            <a:r>
              <a:rPr lang="en-US" altLang="ja-JP" dirty="0"/>
              <a:t>lui.asm</a:t>
            </a:r>
            <a:r>
              <a:rPr lang="ja-JP" altLang="en-US" dirty="0"/>
              <a:t>をアセンブル、実行して、</a:t>
            </a:r>
            <a:r>
              <a:rPr lang="en-US" altLang="ja-JP" dirty="0"/>
              <a:t>x1</a:t>
            </a:r>
            <a:r>
              <a:rPr lang="ja-JP" altLang="en-US" dirty="0"/>
              <a:t>が</a:t>
            </a:r>
            <a:endParaRPr lang="en-US" altLang="ja-JP" dirty="0"/>
          </a:p>
          <a:p>
            <a:pPr eaLnBrk="1" hangingPunct="1">
              <a:buFontTx/>
              <a:buNone/>
            </a:pPr>
            <a:r>
              <a:rPr lang="en-US" altLang="ja-JP" dirty="0"/>
              <a:t>0x12345678</a:t>
            </a:r>
            <a:r>
              <a:rPr lang="ja-JP" altLang="en-US" dirty="0"/>
              <a:t>になれば</a:t>
            </a:r>
            <a:r>
              <a:rPr lang="en-US" altLang="ja-JP" dirty="0"/>
              <a:t>OK.</a:t>
            </a:r>
          </a:p>
          <a:p>
            <a:pPr eaLnBrk="1" hangingPunct="1">
              <a:buFontTx/>
              <a:buNone/>
            </a:pPr>
            <a:r>
              <a:rPr lang="ja-JP" altLang="en-US" dirty="0"/>
              <a:t>提出物は</a:t>
            </a:r>
            <a:r>
              <a:rPr lang="en-US" altLang="ja-JP" dirty="0" err="1"/>
              <a:t>lui</a:t>
            </a:r>
            <a:r>
              <a:rPr lang="ja-JP" altLang="en-US" dirty="0"/>
              <a:t>の付いた</a:t>
            </a:r>
            <a:r>
              <a:rPr lang="en-US" altLang="ja-JP" dirty="0"/>
              <a:t>rv32i.v</a:t>
            </a:r>
          </a:p>
          <a:p>
            <a:pPr eaLnBrk="1" hangingPunct="1">
              <a:buFontTx/>
              <a:buNone/>
            </a:pPr>
            <a:endParaRPr lang="en-US" altLang="ja-JP" dirty="0"/>
          </a:p>
          <a:p>
            <a:pPr eaLnBrk="1" hangingPunct="1">
              <a:buFontTx/>
              <a:buNone/>
            </a:pPr>
            <a:r>
              <a:rPr lang="ja-JP" altLang="en-US" dirty="0"/>
              <a:t>ヒント：レジスタファイルの入力側</a:t>
            </a:r>
            <a:r>
              <a:rPr lang="en-US" altLang="ja-JP" dirty="0"/>
              <a:t>(result)</a:t>
            </a:r>
            <a:r>
              <a:rPr lang="ja-JP" altLang="en-US" dirty="0"/>
              <a:t>から直接入れてしまうのが楽</a:t>
            </a:r>
            <a:endParaRPr lang="en-US" altLang="ja-JP" dirty="0"/>
          </a:p>
        </p:txBody>
      </p:sp>
      <p:pic>
        <p:nvPicPr>
          <p:cNvPr id="2" name="オーディオ 1">
            <a:hlinkClick r:id="" action="ppaction://media"/>
            <a:extLst>
              <a:ext uri="{FF2B5EF4-FFF2-40B4-BE49-F238E27FC236}">
                <a16:creationId xmlns:a16="http://schemas.microsoft.com/office/drawing/2014/main" id="{445BD399-B805-431D-9AB6-37627E99F7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26566132"/>
      </p:ext>
    </p:extLst>
  </p:cSld>
  <p:clrMapOvr>
    <a:masterClrMapping/>
  </p:clrMapOvr>
  <mc:AlternateContent xmlns:mc="http://schemas.openxmlformats.org/markup-compatibility/2006">
    <mc:Choice xmlns:p14="http://schemas.microsoft.com/office/powerpoint/2010/main" Requires="p14">
      <p:transition spd="slow" p14:dur="2000" advTm="95761"/>
    </mc:Choice>
    <mc:Fallback>
      <p:transition spd="slow" advTm="95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40" x="8870950" y="3502025"/>
          <p14:tracePt t="848" x="8688388" y="3519488"/>
          <p14:tracePt t="857" x="8523288" y="3519488"/>
          <p14:tracePt t="864" x="8378825" y="3511550"/>
          <p14:tracePt t="874" x="8223250" y="3465513"/>
          <p14:tracePt t="880" x="8113713" y="3438525"/>
          <p14:tracePt t="888" x="8031163" y="3402013"/>
          <p14:tracePt t="896" x="7931150" y="3338513"/>
          <p14:tracePt t="904" x="7904163" y="3328988"/>
          <p14:tracePt t="912" x="7858125" y="3309938"/>
          <p14:tracePt t="920" x="7831138" y="3292475"/>
          <p14:tracePt t="929" x="7794625" y="3265488"/>
          <p14:tracePt t="936" x="7777163" y="3255963"/>
          <p14:tracePt t="944" x="7767638" y="3255963"/>
          <p14:tracePt t="960" x="7758113" y="3246438"/>
          <p14:tracePt t="1042" x="7758113" y="3236913"/>
          <p14:tracePt t="1049" x="7758113" y="3228975"/>
          <p14:tracePt t="1059" x="7748588" y="3219450"/>
          <p14:tracePt t="1065" x="7748588" y="3200400"/>
          <p14:tracePt t="1075" x="7748588" y="3192463"/>
          <p14:tracePt t="1091" x="7740650" y="3192463"/>
          <p14:tracePt t="1097" x="7740650" y="3173413"/>
          <p14:tracePt t="1622" x="7712075" y="3155950"/>
          <p14:tracePt t="1628" x="7675563" y="3119438"/>
          <p14:tracePt t="1635" x="7658100" y="3100388"/>
          <p14:tracePt t="1644" x="7648575" y="3054350"/>
          <p14:tracePt t="1649" x="7612063" y="3009900"/>
          <p14:tracePt t="1658" x="7585075" y="2982913"/>
          <p14:tracePt t="1666" x="7548563" y="2927350"/>
          <p14:tracePt t="1676" x="7521575" y="2900363"/>
          <p14:tracePt t="1681" x="7494588" y="2873375"/>
          <p14:tracePt t="1689" x="7485063" y="2854325"/>
          <p14:tracePt t="1696" x="7475538" y="2836863"/>
          <p14:tracePt t="1777" x="7448550" y="2817813"/>
          <p14:tracePt t="1784" x="7375525" y="2817813"/>
          <p14:tracePt t="1792" x="7192963" y="2771775"/>
          <p14:tracePt t="1800" x="7010400" y="2744788"/>
          <p14:tracePt t="1808" x="6783388" y="2727325"/>
          <p14:tracePt t="1815" x="6600825" y="2681288"/>
          <p14:tracePt t="1824" x="6418263" y="2671763"/>
          <p14:tracePt t="1832" x="6254750" y="2654300"/>
          <p14:tracePt t="1841" x="6080125" y="2608263"/>
          <p14:tracePt t="1847" x="5953125" y="2589213"/>
          <p14:tracePt t="1856" x="5807075" y="2544763"/>
          <p14:tracePt t="1864" x="5688013" y="2471738"/>
          <p14:tracePt t="1873" x="5588000" y="2462213"/>
          <p14:tracePt t="1881" x="5461000" y="2371725"/>
          <p14:tracePt t="1892" x="5341938" y="2298700"/>
          <p14:tracePt t="1896" x="5205413" y="2225675"/>
          <p14:tracePt t="1904" x="5022850" y="2089150"/>
          <p14:tracePt t="1912" x="4886325" y="1987550"/>
          <p14:tracePt t="1919" x="4730750" y="1878013"/>
          <p14:tracePt t="1928" x="4622800" y="1724025"/>
          <p14:tracePt t="1936" x="4549775" y="1568450"/>
          <p14:tracePt t="1944" x="4503738" y="1404938"/>
          <p14:tracePt t="1952" x="4457700" y="1239838"/>
          <p14:tracePt t="1960" x="4430713" y="1085850"/>
          <p14:tracePt t="1968" x="4430713" y="957263"/>
          <p14:tracePt t="1976" x="4430713" y="847725"/>
          <p14:tracePt t="1984" x="4430713" y="738188"/>
          <p14:tracePt t="1993" x="4457700" y="657225"/>
          <p14:tracePt t="2001" x="4513263" y="592138"/>
          <p14:tracePt t="2011" x="4530725" y="565150"/>
          <p14:tracePt t="2016" x="4549775" y="547688"/>
          <p14:tracePt t="2040" x="4567238" y="547688"/>
          <p14:tracePt t="2048" x="4594225" y="547688"/>
          <p14:tracePt t="2056" x="4630738" y="584200"/>
          <p14:tracePt t="2063" x="4667250" y="628650"/>
          <p14:tracePt t="2072" x="4676775" y="638175"/>
          <p14:tracePt t="2080" x="4686300" y="665163"/>
          <p14:tracePt t="2104" x="4686300" y="674688"/>
          <p14:tracePt t="2120" x="4686300" y="711200"/>
          <p14:tracePt t="2127" x="4686300" y="757238"/>
          <p14:tracePt t="2136" x="4686300" y="811213"/>
          <p14:tracePt t="2144" x="4659313" y="857250"/>
          <p14:tracePt t="2152" x="4659313" y="911225"/>
          <p14:tracePt t="2160" x="4659313" y="939800"/>
          <p14:tracePt t="2169" x="4649788" y="993775"/>
          <p14:tracePt t="2176" x="4649788" y="1039813"/>
          <p14:tracePt t="2183" x="4640263" y="1085850"/>
          <p14:tracePt t="2191" x="4640263" y="1093788"/>
          <p14:tracePt t="2200" x="4630738" y="1139825"/>
          <p14:tracePt t="2208" x="4603750" y="1166813"/>
          <p14:tracePt t="2216" x="4594225" y="1203325"/>
          <p14:tracePt t="2226" x="4576763" y="1231900"/>
          <p14:tracePt t="2232" x="4530725" y="1276350"/>
          <p14:tracePt t="2243" x="4484688" y="1331913"/>
          <p14:tracePt t="2250" x="4430713" y="1376363"/>
          <p14:tracePt t="2259" x="4367213" y="1431925"/>
          <p14:tracePt t="2265" x="4267200" y="1485900"/>
          <p14:tracePt t="2277" x="4165600" y="1558925"/>
          <p14:tracePt t="2281" x="4065588" y="1614488"/>
          <p14:tracePt t="2295" x="3965575" y="1668463"/>
          <p14:tracePt t="2298" x="3865563" y="1731963"/>
          <p14:tracePt t="2306" x="3765550" y="1787525"/>
          <p14:tracePt t="2312" x="3673475" y="1841500"/>
          <p14:tracePt t="2320" x="3573463" y="1887538"/>
          <p14:tracePt t="2328" x="3509963" y="1933575"/>
          <p14:tracePt t="2336" x="3427413" y="1979613"/>
          <p14:tracePt t="2344" x="3382963" y="1997075"/>
          <p14:tracePt t="2352" x="3354388" y="2006600"/>
          <p14:tracePt t="2360" x="3327400" y="2024063"/>
          <p14:tracePt t="2368" x="3300413" y="2043113"/>
          <p14:tracePt t="2376" x="3290888" y="2043113"/>
          <p14:tracePt t="2392" x="3281363" y="2043113"/>
          <p14:tracePt t="2426" x="3263900" y="2043113"/>
          <p14:tracePt t="2435" x="3244850" y="2043113"/>
          <p14:tracePt t="2442" x="3200400" y="2024063"/>
          <p14:tracePt t="2449" x="3117850" y="1970088"/>
          <p14:tracePt t="2461" x="3071813" y="1933575"/>
          <p14:tracePt t="2465" x="2971800" y="1897063"/>
          <p14:tracePt t="2474" x="2817813" y="1833563"/>
          <p14:tracePt t="2481" x="2689225" y="1804988"/>
          <p14:tracePt t="2489" x="2525713" y="1760538"/>
          <p14:tracePt t="2496" x="2379663" y="1741488"/>
          <p14:tracePt t="2509" x="2197100" y="1731963"/>
          <p14:tracePt t="2513" x="2033588" y="1714500"/>
          <p14:tracePt t="2522" x="1878013" y="1687513"/>
          <p14:tracePt t="2529" x="1751013" y="1668463"/>
          <p14:tracePt t="2539" x="1641475" y="1641475"/>
          <p14:tracePt t="2545" x="1549400" y="1641475"/>
          <p14:tracePt t="2553" x="1485900" y="1614488"/>
          <p14:tracePt t="2562" x="1431925" y="1614488"/>
          <p14:tracePt t="2571" x="1412875" y="1604963"/>
          <p14:tracePt t="2576" x="1376363" y="1604963"/>
          <p14:tracePt t="2584" x="1358900" y="1604963"/>
          <p14:tracePt t="2592" x="1358900" y="1595438"/>
          <p14:tracePt t="2600" x="1339850" y="1595438"/>
          <p14:tracePt t="2608" x="1330325" y="1595438"/>
          <p14:tracePt t="2622" x="1322388" y="1595438"/>
          <p14:tracePt t="2626" x="1312863" y="1595438"/>
          <p14:tracePt t="2634" x="1293813" y="1595438"/>
          <p14:tracePt t="2643" x="1266825" y="1568450"/>
          <p14:tracePt t="2659" x="1239838" y="1558925"/>
          <p14:tracePt t="2665" x="1222375" y="1558925"/>
          <p14:tracePt t="2678" x="1193800" y="1550988"/>
          <p14:tracePt t="2681" x="1176338" y="1550988"/>
          <p14:tracePt t="2689" x="1157288" y="1541463"/>
          <p14:tracePt t="2696" x="1139825" y="1541463"/>
          <p14:tracePt t="2818" x="1130300" y="1541463"/>
          <p14:tracePt t="2825" x="1112838" y="1541463"/>
          <p14:tracePt t="2843" x="1103313" y="1541463"/>
          <p14:tracePt t="2867" x="1093788" y="1541463"/>
          <p14:tracePt t="2890" x="1084263" y="1541463"/>
          <p14:tracePt t="2906" x="1084263" y="1550988"/>
          <p14:tracePt t="2916" x="1066800" y="1568450"/>
          <p14:tracePt t="2920" x="1057275" y="1577975"/>
          <p14:tracePt t="2928" x="1047750" y="1587500"/>
          <p14:tracePt t="2936" x="1039813" y="1604963"/>
          <p14:tracePt t="2944" x="1030288" y="1631950"/>
          <p14:tracePt t="2952" x="1020763" y="1651000"/>
          <p14:tracePt t="2960" x="1011238" y="1668463"/>
          <p14:tracePt t="2968" x="1011238" y="1687513"/>
          <p14:tracePt t="2984" x="1003300" y="1704975"/>
          <p14:tracePt t="2993" x="1003300" y="1724025"/>
          <p14:tracePt t="3000" x="993775" y="1741488"/>
          <p14:tracePt t="3008" x="993775" y="1751013"/>
          <p14:tracePt t="3017" x="984250" y="1760538"/>
          <p14:tracePt t="3026" x="974725" y="1768475"/>
          <p14:tracePt t="3033" x="974725" y="1778000"/>
          <p14:tracePt t="3212" x="974725" y="1768475"/>
          <p14:tracePt t="3228" x="974725" y="1751013"/>
          <p14:tracePt t="3235" x="984250" y="1741488"/>
          <p14:tracePt t="3256" x="984250" y="1731963"/>
          <p14:tracePt t="3483" x="974725" y="1731963"/>
          <p14:tracePt t="3504" x="974725" y="1741488"/>
          <p14:tracePt t="3528" x="974725" y="1751013"/>
          <p14:tracePt t="3617" x="974725" y="1760538"/>
          <p14:tracePt t="3715" x="984250" y="1760538"/>
          <p14:tracePt t="3747" x="1003300" y="1760538"/>
          <p14:tracePt t="3762" x="1020763" y="1760538"/>
          <p14:tracePt t="3779" x="1039813" y="1751013"/>
          <p14:tracePt t="3786" x="1057275" y="1731963"/>
          <p14:tracePt t="3793" x="1066800" y="1731963"/>
          <p14:tracePt t="3801" x="1093788" y="1724025"/>
          <p14:tracePt t="3809" x="1103313" y="1714500"/>
          <p14:tracePt t="3817" x="1112838" y="1697038"/>
          <p14:tracePt t="3825" x="1120775" y="1687513"/>
          <p14:tracePt t="3832" x="1139825" y="1677988"/>
          <p14:tracePt t="3841" x="1157288" y="1668463"/>
          <p14:tracePt t="3848" x="1176338" y="1651000"/>
          <p14:tracePt t="3856" x="1185863" y="1641475"/>
          <p14:tracePt t="3873" x="1203325" y="1631950"/>
          <p14:tracePt t="3896" x="1222375" y="1624013"/>
          <p14:tracePt t="3921" x="1230313" y="1624013"/>
          <p14:tracePt t="4065" x="1239838" y="1624013"/>
          <p14:tracePt t="4074" x="1249363" y="1624013"/>
          <p14:tracePt t="4081" x="1276350" y="1624013"/>
          <p14:tracePt t="4090" x="1285875" y="1624013"/>
          <p14:tracePt t="4097" x="1322388" y="1624013"/>
          <p14:tracePt t="4108" x="1339850" y="1624013"/>
          <p14:tracePt t="4113" x="1366838" y="1641475"/>
          <p14:tracePt t="4120" x="1385888" y="1651000"/>
          <p14:tracePt t="4128" x="1412875" y="1668463"/>
          <p14:tracePt t="4136" x="1422400" y="1668463"/>
          <p14:tracePt t="4144" x="1431925" y="1668463"/>
          <p14:tracePt t="4152" x="1449388" y="1668463"/>
          <p14:tracePt t="4160" x="1468438" y="1697038"/>
          <p14:tracePt t="4192" x="1476375" y="1697038"/>
          <p14:tracePt t="4266" x="1495425" y="1697038"/>
          <p14:tracePt t="4274" x="1504950" y="1697038"/>
          <p14:tracePt t="4313" x="1512888" y="1697038"/>
          <p14:tracePt t="4336" x="1522413" y="1687513"/>
          <p14:tracePt t="4435" x="1531938" y="1677988"/>
          <p14:tracePt t="4441" x="1541463" y="1677988"/>
          <p14:tracePt t="4458" x="1549400" y="1677988"/>
          <p14:tracePt t="4466" x="1576388" y="1677988"/>
          <p14:tracePt t="4479" x="1595438" y="1677988"/>
          <p14:tracePt t="4481" x="1622425" y="1677988"/>
          <p14:tracePt t="4489" x="1649413" y="1677988"/>
          <p14:tracePt t="4496" x="1685925" y="1677988"/>
          <p14:tracePt t="4505" x="1731963" y="1677988"/>
          <p14:tracePt t="4512" x="1768475" y="1677988"/>
          <p14:tracePt t="4520" x="1814513" y="1677988"/>
          <p14:tracePt t="4527" x="1851025" y="1677988"/>
          <p14:tracePt t="4536" x="1895475" y="1677988"/>
          <p14:tracePt t="4544" x="1905000" y="1677988"/>
          <p14:tracePt t="4552" x="1951038" y="1677988"/>
          <p14:tracePt t="4560" x="1978025" y="1677988"/>
          <p14:tracePt t="4568" x="2024063" y="1677988"/>
          <p14:tracePt t="4576" x="2051050" y="1677988"/>
          <p14:tracePt t="4584" x="2078038" y="1677988"/>
          <p14:tracePt t="4592" x="2124075" y="1677988"/>
          <p14:tracePt t="4601" x="2133600" y="1677988"/>
          <p14:tracePt t="4607" x="2179638" y="1677988"/>
          <p14:tracePt t="4616" x="2197100" y="1677988"/>
          <p14:tracePt t="4624" x="2224088" y="1677988"/>
          <p14:tracePt t="4632" x="2243138" y="1677988"/>
          <p14:tracePt t="4640" x="2279650" y="1677988"/>
          <p14:tracePt t="4648" x="2287588" y="1677988"/>
          <p14:tracePt t="4656" x="2324100" y="1677988"/>
          <p14:tracePt t="4664" x="2352675" y="1677988"/>
          <p14:tracePt t="4673" x="2370138" y="1677988"/>
          <p14:tracePt t="4681" x="2406650" y="1677988"/>
          <p14:tracePt t="4689" x="2433638" y="1668463"/>
          <p14:tracePt t="4696" x="2462213" y="1660525"/>
          <p14:tracePt t="4704" x="2470150" y="1660525"/>
          <p14:tracePt t="4712" x="2498725" y="1660525"/>
          <p14:tracePt t="4720" x="2506663" y="1660525"/>
          <p14:tracePt t="4728" x="2516188" y="1660525"/>
          <p14:tracePt t="4736" x="2525713" y="1660525"/>
          <p14:tracePt t="4744" x="2533650" y="1651000"/>
          <p14:tracePt t="4752" x="2543175" y="1651000"/>
          <p14:tracePt t="4760" x="2552700" y="1651000"/>
          <p14:tracePt t="4776" x="2562225" y="1651000"/>
          <p14:tracePt t="4792" x="2570163" y="1651000"/>
          <p14:tracePt t="4800" x="2589213" y="1651000"/>
          <p14:tracePt t="4817" x="2598738" y="1651000"/>
          <p14:tracePt t="4825" x="2625725" y="1651000"/>
          <p14:tracePt t="4833" x="2643188" y="1651000"/>
          <p14:tracePt t="4841" x="2662238" y="1651000"/>
          <p14:tracePt t="4850" x="2671763" y="1651000"/>
          <p14:tracePt t="4864" x="2689225" y="1651000"/>
          <p14:tracePt t="5000" x="2725738" y="1660525"/>
          <p14:tracePt t="5016" x="2762250" y="1660525"/>
          <p14:tracePt t="5024" x="2781300" y="1668463"/>
          <p14:tracePt t="5032" x="2808288" y="1668463"/>
          <p14:tracePt t="5040" x="2835275" y="1677988"/>
          <p14:tracePt t="5048" x="2852738" y="1677988"/>
          <p14:tracePt t="5055" x="2871788" y="1677988"/>
          <p14:tracePt t="5064" x="2898775" y="1677988"/>
          <p14:tracePt t="5072" x="2935288" y="1697038"/>
          <p14:tracePt t="5089" x="2962275" y="1697038"/>
          <p14:tracePt t="5096" x="2971800" y="1697038"/>
          <p14:tracePt t="5112" x="2981325" y="1697038"/>
          <p14:tracePt t="5119" x="2998788" y="1697038"/>
          <p14:tracePt t="5128" x="3008313" y="1704975"/>
          <p14:tracePt t="5136" x="3017838" y="1704975"/>
          <p14:tracePt t="5144" x="3035300" y="1704975"/>
          <p14:tracePt t="5152" x="3054350" y="1724025"/>
          <p14:tracePt t="5387" x="3081338" y="1724025"/>
          <p14:tracePt t="5394" x="3090863" y="1724025"/>
          <p14:tracePt t="5401" x="3108325" y="1724025"/>
          <p14:tracePt t="5410" x="3136900" y="1724025"/>
          <p14:tracePt t="5418" x="3144838" y="1724025"/>
          <p14:tracePt t="5425" x="3171825" y="1724025"/>
          <p14:tracePt t="5431" x="3181350" y="1724025"/>
          <p14:tracePt t="5440" x="3200400" y="1724025"/>
          <p14:tracePt t="5448" x="3217863" y="1724025"/>
          <p14:tracePt t="5456" x="3263900" y="1724025"/>
          <p14:tracePt t="5464" x="3273425" y="1724025"/>
          <p14:tracePt t="5472" x="3290888" y="1724025"/>
          <p14:tracePt t="5488" x="3317875" y="1724025"/>
          <p14:tracePt t="5495" x="3336925" y="1724025"/>
          <p14:tracePt t="5504" x="3363913" y="1714500"/>
          <p14:tracePt t="5512" x="3373438" y="1704975"/>
          <p14:tracePt t="5528" x="3390900" y="1704975"/>
          <p14:tracePt t="5536" x="3409950" y="1704975"/>
          <p14:tracePt t="5560" x="3419475" y="1704975"/>
          <p14:tracePt t="5569" x="3436938" y="1704975"/>
          <p14:tracePt t="5585" x="3446463" y="1704975"/>
          <p14:tracePt t="5593" x="3455988" y="1704975"/>
          <p14:tracePt t="6056" x="3482975" y="1704975"/>
          <p14:tracePt t="6064" x="3500438" y="1704975"/>
          <p14:tracePt t="6081" x="3519488" y="1704975"/>
          <p14:tracePt t="6088" x="3536950" y="1704975"/>
          <p14:tracePt t="6096" x="3563938" y="1704975"/>
          <p14:tracePt t="6104" x="3600450" y="1704975"/>
          <p14:tracePt t="6112" x="3636963" y="1704975"/>
          <p14:tracePt t="6119" x="3665538" y="1704975"/>
          <p14:tracePt t="6128" x="3692525" y="1704975"/>
          <p14:tracePt t="6136" x="3709988" y="1704975"/>
          <p14:tracePt t="6144" x="3719513" y="1704975"/>
          <p14:tracePt t="6152" x="3729038" y="1704975"/>
          <p14:tracePt t="6339" x="3738563" y="1704975"/>
          <p14:tracePt t="6362" x="3746500" y="1724025"/>
          <p14:tracePt t="6484" x="3756025" y="1724025"/>
          <p14:tracePt t="6495" x="3765550" y="1724025"/>
          <p14:tracePt t="6513" x="3775075" y="1724025"/>
          <p14:tracePt t="6522" x="3792538" y="1724025"/>
          <p14:tracePt t="6528" x="3802063" y="1724025"/>
          <p14:tracePt t="6538" x="3819525" y="1724025"/>
          <p14:tracePt t="6544" x="3846513" y="1704975"/>
          <p14:tracePt t="6554" x="3856038" y="1697038"/>
          <p14:tracePt t="6560" x="3865563" y="1697038"/>
          <p14:tracePt t="6568" x="3883025" y="1687513"/>
          <p14:tracePt t="6576" x="3892550" y="1687513"/>
          <p14:tracePt t="6584" x="3902075" y="1687513"/>
          <p14:tracePt t="6592" x="3919538" y="1687513"/>
          <p14:tracePt t="6600" x="3929063" y="1677988"/>
          <p14:tracePt t="6770" x="3938588" y="1677988"/>
          <p14:tracePt t="6786" x="3948113" y="1677988"/>
          <p14:tracePt t="6794" x="3975100" y="1677988"/>
          <p14:tracePt t="6805" x="3992563" y="1677988"/>
          <p14:tracePt t="6809" x="4029075" y="1677988"/>
          <p14:tracePt t="6817" x="4094163" y="1704975"/>
          <p14:tracePt t="6825" x="4148138" y="1704975"/>
          <p14:tracePt t="6833" x="4211638" y="1714500"/>
          <p14:tracePt t="6840" x="4284663" y="1731963"/>
          <p14:tracePt t="6847" x="4340225" y="1731963"/>
          <p14:tracePt t="6855" x="4403725" y="1731963"/>
          <p14:tracePt t="6864" x="4457700" y="1741488"/>
          <p14:tracePt t="6872" x="4503738" y="1741488"/>
          <p14:tracePt t="6891" x="4557713" y="1768475"/>
          <p14:tracePt t="6896" x="4576763" y="1768475"/>
          <p14:tracePt t="6903" x="4586288" y="1768475"/>
          <p14:tracePt t="7130" x="4594225" y="1768475"/>
          <p14:tracePt t="7576" x="4594225" y="1778000"/>
          <p14:tracePt t="8080" x="4613275" y="1778000"/>
          <p14:tracePt t="8089" x="4630738" y="1768475"/>
          <p14:tracePt t="8096" x="4640263" y="1760538"/>
          <p14:tracePt t="8104" x="4649788" y="1760538"/>
          <p14:tracePt t="8112" x="4649788" y="1751013"/>
          <p14:tracePt t="8120" x="4659313" y="1751013"/>
          <p14:tracePt t="8128" x="4667250" y="1741488"/>
          <p14:tracePt t="8136" x="4676775" y="1731963"/>
          <p14:tracePt t="8152" x="4686300" y="1724025"/>
          <p14:tracePt t="8311" x="4667250" y="1724025"/>
          <p14:tracePt t="8317" x="4659313" y="1724025"/>
          <p14:tracePt t="8322" x="4630738" y="1724025"/>
          <p14:tracePt t="8330" x="4603750" y="1731963"/>
          <p14:tracePt t="8336" x="4586288" y="1731963"/>
          <p14:tracePt t="8344" x="4567238" y="1731963"/>
          <p14:tracePt t="8352" x="4549775" y="1741488"/>
          <p14:tracePt t="8360" x="4530725" y="1741488"/>
          <p14:tracePt t="8376" x="4521200" y="1741488"/>
          <p14:tracePt t="8586" x="4521200" y="1751013"/>
          <p14:tracePt t="8594" x="4513263" y="1751013"/>
          <p14:tracePt t="8605" x="4503738" y="1760538"/>
          <p14:tracePt t="8621" x="4494213" y="1768475"/>
          <p14:tracePt t="8624" x="4484688" y="1778000"/>
          <p14:tracePt t="8640" x="4448175" y="1787525"/>
          <p14:tracePt t="8648" x="4430713" y="1787525"/>
          <p14:tracePt t="8657" x="4403725" y="1797050"/>
          <p14:tracePt t="8663" x="4330700" y="1824038"/>
          <p14:tracePt t="8672" x="4267200" y="1833563"/>
          <p14:tracePt t="8681" x="4175125" y="1841500"/>
          <p14:tracePt t="8691" x="4075113" y="1887538"/>
          <p14:tracePt t="8697" x="3965575" y="1897063"/>
          <p14:tracePt t="8707" x="3856038" y="1897063"/>
          <p14:tracePt t="8713" x="3746500" y="1914525"/>
          <p14:tracePt t="8721" x="3636963" y="1933575"/>
          <p14:tracePt t="8729" x="3519488" y="1960563"/>
          <p14:tracePt t="8737" x="3427413" y="1970088"/>
          <p14:tracePt t="8747" x="3336925" y="1987550"/>
          <p14:tracePt t="8753" x="3236913" y="1997075"/>
          <p14:tracePt t="8762" x="3144838" y="1997075"/>
          <p14:tracePt t="8770" x="3081338" y="2024063"/>
          <p14:tracePt t="8777" x="3027363" y="2033588"/>
          <p14:tracePt t="8785" x="2971800" y="2033588"/>
          <p14:tracePt t="8792" x="2954338" y="2043113"/>
          <p14:tracePt t="8800" x="2917825" y="2043113"/>
          <p14:tracePt t="8808" x="2889250" y="2052638"/>
          <p14:tracePt t="8816" x="2871788" y="2070100"/>
          <p14:tracePt t="8825" x="2852738" y="2070100"/>
          <p14:tracePt t="8832" x="2835275" y="2079625"/>
          <p14:tracePt t="8841" x="2817813" y="2079625"/>
          <p14:tracePt t="8849" x="2808288" y="2089150"/>
          <p14:tracePt t="8856" x="2798763" y="2089150"/>
          <p14:tracePt t="8864" x="2789238" y="2089150"/>
          <p14:tracePt t="8880" x="2781300" y="2097088"/>
          <p14:tracePt t="8922" x="2771775" y="2097088"/>
          <p14:tracePt t="8937" x="2752725" y="2116138"/>
          <p14:tracePt t="8952" x="2735263" y="2116138"/>
          <p14:tracePt t="8960" x="2725738" y="2116138"/>
          <p14:tracePt t="8968" x="2716213" y="2125663"/>
          <p14:tracePt t="8976" x="2689225" y="2125663"/>
          <p14:tracePt t="8984" x="2671763" y="2133600"/>
          <p14:tracePt t="8994" x="2643188" y="2133600"/>
          <p14:tracePt t="9000" x="2625725" y="2143125"/>
          <p14:tracePt t="9008" x="2606675" y="2143125"/>
          <p14:tracePt t="9016" x="2598738" y="2143125"/>
          <p14:tracePt t="9032" x="2589213" y="2143125"/>
          <p14:tracePt t="9196" x="2570163" y="2143125"/>
          <p14:tracePt t="9201" x="2562225" y="2152650"/>
          <p14:tracePt t="9227" x="2552700" y="2160588"/>
          <p14:tracePt t="9258" x="2543175" y="2160588"/>
          <p14:tracePt t="9472" x="2543175" y="2170113"/>
          <p14:tracePt t="9545" x="2533650" y="2179638"/>
          <p14:tracePt t="9555" x="2533650" y="2189163"/>
          <p14:tracePt t="9754" x="2533650" y="2197100"/>
          <p14:tracePt t="9762" x="2543175" y="2197100"/>
          <p14:tracePt t="9810" x="2552700" y="2197100"/>
          <p14:tracePt t="9824" x="2562225" y="2206625"/>
          <p14:tracePt t="9841" x="2570163" y="2216150"/>
          <p14:tracePt t="9936" x="2589213" y="2216150"/>
          <p14:tracePt t="10090" x="2598738" y="2216150"/>
          <p14:tracePt t="10105" x="2606675" y="2216150"/>
          <p14:tracePt t="10112" x="2625725" y="2216150"/>
          <p14:tracePt t="10131" x="2635250" y="2216150"/>
          <p14:tracePt t="10162" x="2643188" y="2216150"/>
          <p14:tracePt t="10181" x="2652713" y="2206625"/>
          <p14:tracePt t="10198" x="2662238" y="2197100"/>
          <p14:tracePt t="10202" x="2671763" y="2189163"/>
          <p14:tracePt t="10216" x="2679700" y="2179638"/>
          <p14:tracePt t="10247" x="2679700" y="2170113"/>
          <p14:tracePt t="10288" x="2679700" y="2160588"/>
          <p14:tracePt t="10305" x="2679700" y="2152650"/>
          <p14:tracePt t="10336" x="2679700" y="2143125"/>
          <p14:tracePt t="10344" x="2679700" y="2133600"/>
          <p14:tracePt t="10393" x="2679700" y="2125663"/>
          <p14:tracePt t="10464" x="2679700" y="2116138"/>
          <p14:tracePt t="10506" x="2679700" y="2097088"/>
          <p14:tracePt t="10516" x="2679700" y="2089150"/>
          <p14:tracePt t="10524" x="2679700" y="2079625"/>
          <p14:tracePt t="10546" x="2679700" y="2070100"/>
          <p14:tracePt t="10688" x="2679700" y="2079625"/>
          <p14:tracePt t="10696" x="2679700" y="2097088"/>
          <p14:tracePt t="10705" x="2679700" y="2116138"/>
          <p14:tracePt t="10713" x="2679700" y="2133600"/>
          <p14:tracePt t="10721" x="2671763" y="2152650"/>
          <p14:tracePt t="10728" x="2671763" y="2160588"/>
          <p14:tracePt t="10736" x="2662238" y="2179638"/>
          <p14:tracePt t="10752" x="2652713" y="2189163"/>
          <p14:tracePt t="10760" x="2643188" y="2206625"/>
          <p14:tracePt t="10768" x="2635250" y="2216150"/>
          <p14:tracePt t="10922" x="2652713" y="2216150"/>
          <p14:tracePt t="10930" x="2671763" y="2197100"/>
          <p14:tracePt t="10940" x="2679700" y="2179638"/>
          <p14:tracePt t="10947" x="2689225" y="2170113"/>
          <p14:tracePt t="10951" x="2698750" y="2152650"/>
          <p14:tracePt t="10960" x="2708275" y="2125663"/>
          <p14:tracePt t="10968" x="2716213" y="2116138"/>
          <p14:tracePt t="10976" x="2725738" y="2106613"/>
          <p14:tracePt t="10993" x="2735263" y="2097088"/>
          <p14:tracePt t="11098" x="2744788" y="2097088"/>
          <p14:tracePt t="11107" x="2752725" y="2097088"/>
          <p14:tracePt t="11113" x="2771775" y="2097088"/>
          <p14:tracePt t="11120" x="2808288" y="2133600"/>
          <p14:tracePt t="11136" x="2817813" y="2143125"/>
          <p14:tracePt t="11144" x="2844800" y="2170113"/>
          <p14:tracePt t="11152" x="2852738" y="2179638"/>
          <p14:tracePt t="11160" x="2862263" y="2189163"/>
          <p14:tracePt t="11168" x="2871788" y="2197100"/>
          <p14:tracePt t="11192" x="2881313" y="2216150"/>
          <p14:tracePt t="11234" x="2889250" y="2216150"/>
          <p14:tracePt t="11250" x="2898775" y="2216150"/>
          <p14:tracePt t="11265" x="2925763" y="2216150"/>
          <p14:tracePt t="11275" x="2944813" y="2216150"/>
          <p14:tracePt t="11280" x="2962275" y="2216150"/>
          <p14:tracePt t="11289" x="2981325" y="2216150"/>
          <p14:tracePt t="11296" x="3008313" y="2216150"/>
          <p14:tracePt t="11304" x="3035300" y="2216150"/>
          <p14:tracePt t="11311" x="3071813" y="2216150"/>
          <p14:tracePt t="11319" x="3108325" y="2216150"/>
          <p14:tracePt t="11328" x="3127375" y="2216150"/>
          <p14:tracePt t="11335" x="3171825" y="2216150"/>
          <p14:tracePt t="11344" x="3208338" y="2216150"/>
          <p14:tracePt t="11352" x="3236913" y="2216150"/>
          <p14:tracePt t="11360" x="3281363" y="2216150"/>
          <p14:tracePt t="11367" x="3317875" y="2216150"/>
          <p14:tracePt t="11375" x="3363913" y="2216150"/>
          <p14:tracePt t="11384" x="3382963" y="2216150"/>
          <p14:tracePt t="11392" x="3382963" y="2225675"/>
          <p14:tracePt t="11400" x="3409950" y="2225675"/>
          <p14:tracePt t="11408" x="3419475" y="2225675"/>
          <p14:tracePt t="11415" x="3427413" y="2233613"/>
          <p14:tracePt t="11425" x="3436938" y="2233613"/>
          <p14:tracePt t="11442" x="3455988" y="2252663"/>
          <p14:tracePt t="11477" x="3463925" y="2262188"/>
          <p14:tracePt t="11558" x="3463925" y="2279650"/>
          <p14:tracePt t="11564" x="3463925" y="2289175"/>
          <p14:tracePt t="11761" x="3463925" y="2306638"/>
          <p14:tracePt t="11768" x="3455988" y="2316163"/>
          <p14:tracePt t="11776" x="3427413" y="2335213"/>
          <p14:tracePt t="11784" x="3373438" y="2335213"/>
          <p14:tracePt t="11792" x="3346450" y="2335213"/>
          <p14:tracePt t="11800" x="3263900" y="2335213"/>
          <p14:tracePt t="11807" x="3181350" y="2335213"/>
          <p14:tracePt t="11816" x="3108325" y="2335213"/>
          <p14:tracePt t="11824" x="3035300" y="2335213"/>
          <p14:tracePt t="11832" x="2944813" y="2335213"/>
          <p14:tracePt t="11840" x="2862263" y="2316163"/>
          <p14:tracePt t="11848" x="2789238" y="2298700"/>
          <p14:tracePt t="11856" x="2725738" y="2262188"/>
          <p14:tracePt t="11864" x="2679700" y="2262188"/>
          <p14:tracePt t="11872" x="2652713" y="2243138"/>
          <p14:tracePt t="11892" x="2643188" y="2243138"/>
          <p14:tracePt t="11905" x="2635250" y="2233613"/>
          <p14:tracePt t="11920" x="2635250" y="2225675"/>
          <p14:tracePt t="11929" x="2635250" y="2216150"/>
          <p14:tracePt t="11935" x="2635250" y="2206625"/>
          <p14:tracePt t="11944" x="2635250" y="2179638"/>
          <p14:tracePt t="11952" x="2652713" y="2160588"/>
          <p14:tracePt t="11961" x="2679700" y="2143125"/>
          <p14:tracePt t="11968" x="2689225" y="2133600"/>
          <p14:tracePt t="11976" x="2708275" y="2116138"/>
          <p14:tracePt t="11984" x="2725738" y="2106613"/>
          <p14:tracePt t="11994" x="2744788" y="2089150"/>
          <p14:tracePt t="11999" x="2752725" y="2079625"/>
          <p14:tracePt t="12007" x="2781300" y="2070100"/>
          <p14:tracePt t="12024" x="2798763" y="2070100"/>
          <p14:tracePt t="12032" x="2835275" y="2060575"/>
          <p14:tracePt t="12040" x="2871788" y="2060575"/>
          <p14:tracePt t="12047" x="2898775" y="2060575"/>
          <p14:tracePt t="12056" x="2925763" y="2060575"/>
          <p14:tracePt t="12064" x="2998788" y="2060575"/>
          <p14:tracePt t="12072" x="3071813" y="2060575"/>
          <p14:tracePt t="12080" x="3127375" y="2060575"/>
          <p14:tracePt t="12088" x="3208338" y="2060575"/>
          <p14:tracePt t="12096" x="3263900" y="2060575"/>
          <p14:tracePt t="12104" x="3336925" y="2070100"/>
          <p14:tracePt t="12112" x="3419475" y="2097088"/>
          <p14:tracePt t="12119" x="3455988" y="2097088"/>
          <p14:tracePt t="12128" x="3519488" y="2116138"/>
          <p14:tracePt t="12137" x="3556000" y="2125663"/>
          <p14:tracePt t="12144" x="3619500" y="2152650"/>
          <p14:tracePt t="12152" x="3646488" y="2160588"/>
          <p14:tracePt t="12160" x="3683000" y="2160588"/>
          <p14:tracePt t="12168" x="3702050" y="2170113"/>
          <p14:tracePt t="12176" x="3719513" y="2179638"/>
          <p14:tracePt t="12193" x="3729038" y="2189163"/>
          <p14:tracePt t="12310" x="3729038" y="2197100"/>
          <p14:tracePt t="12316" x="3729038" y="2206625"/>
          <p14:tracePt t="12346" x="3729038" y="2225675"/>
          <p14:tracePt t="12362" x="3729038" y="2233613"/>
          <p14:tracePt t="12385" x="3719513" y="2252663"/>
          <p14:tracePt t="12434" x="3719513" y="2270125"/>
          <p14:tracePt t="12441" x="3729038" y="2279650"/>
          <p14:tracePt t="12449" x="3756025" y="2289175"/>
          <p14:tracePt t="12457" x="3802063" y="2298700"/>
          <p14:tracePt t="12465" x="3829050" y="2306638"/>
          <p14:tracePt t="12474" x="3883025" y="2335213"/>
          <p14:tracePt t="12481" x="3948113" y="2343150"/>
          <p14:tracePt t="12489" x="4002088" y="2343150"/>
          <p14:tracePt t="12495" x="4048125" y="2352675"/>
          <p14:tracePt t="12505" x="4102100" y="2352675"/>
          <p14:tracePt t="12512" x="4138613" y="2352675"/>
          <p14:tracePt t="12522" x="4184650" y="2352675"/>
          <p14:tracePt t="12528" x="4202113" y="2352675"/>
          <p14:tracePt t="12537" x="4257675" y="2352675"/>
          <p14:tracePt t="12544" x="4267200" y="2352675"/>
          <p14:tracePt t="12552" x="4294188" y="2352675"/>
          <p14:tracePt t="12776" x="4294188" y="2362200"/>
          <p14:tracePt t="12800" x="4284663" y="2371725"/>
          <p14:tracePt t="13090" x="4284663" y="2379663"/>
          <p14:tracePt t="13098" x="4275138" y="2398713"/>
          <p14:tracePt t="13107" x="4238625" y="2425700"/>
          <p14:tracePt t="13114" x="4238625" y="2435225"/>
          <p14:tracePt t="13120" x="4202113" y="2489200"/>
          <p14:tracePt t="13128" x="4184650" y="2508250"/>
          <p14:tracePt t="13136" x="4148138" y="2554288"/>
          <p14:tracePt t="13144" x="4129088" y="2571750"/>
          <p14:tracePt t="13152" x="4102100" y="2598738"/>
          <p14:tracePt t="13160" x="4084638" y="2635250"/>
          <p14:tracePt t="13168" x="4075113" y="2635250"/>
          <p14:tracePt t="13176" x="4065588" y="2644775"/>
          <p14:tracePt t="13186" x="4057650" y="2654300"/>
          <p14:tracePt t="13202" x="4048125" y="2654300"/>
          <p14:tracePt t="13291" x="4038600" y="2662238"/>
          <p14:tracePt t="13308" x="4029075" y="2671763"/>
          <p14:tracePt t="13330" x="4021138" y="2681288"/>
          <p14:tracePt t="13458" x="4011613" y="2690813"/>
          <p14:tracePt t="13512" x="4002088" y="2690813"/>
          <p14:tracePt t="13536" x="4002088" y="2698750"/>
          <p14:tracePt t="13560" x="4002088" y="2708275"/>
          <p14:tracePt t="13568" x="3992563" y="2717800"/>
          <p14:tracePt t="13900" x="3992563" y="2727325"/>
          <p14:tracePt t="14218" x="3992563" y="2744788"/>
          <p14:tracePt t="14234" x="3992563" y="2754313"/>
          <p14:tracePt t="14259" x="3992563" y="2763838"/>
          <p14:tracePt t="14402" x="3992563" y="2771775"/>
          <p14:tracePt t="14432" x="4002088" y="2771775"/>
          <p14:tracePt t="14851" x="4021138" y="2771775"/>
          <p14:tracePt t="14856" x="4029075" y="2754313"/>
          <p14:tracePt t="14872" x="4038600" y="2744788"/>
          <p14:tracePt t="14889" x="4038600" y="2735263"/>
          <p14:tracePt t="14912" x="4048125" y="2727325"/>
          <p14:tracePt t="15123" x="4048125" y="2717800"/>
          <p14:tracePt t="15130" x="4057650" y="2698750"/>
          <p14:tracePt t="15184" x="4065588" y="2690813"/>
          <p14:tracePt t="15193" x="4065588" y="2681288"/>
          <p14:tracePt t="15225" x="4065588" y="2671763"/>
          <p14:tracePt t="15232" x="4075113" y="2671763"/>
          <p14:tracePt t="15273" x="4084638" y="2662238"/>
          <p14:tracePt t="15496" x="4094163" y="2654300"/>
          <p14:tracePt t="15835" x="4102100" y="2644775"/>
          <p14:tracePt t="15858" x="4102100" y="2635250"/>
          <p14:tracePt t="16010" x="4094163" y="2654300"/>
          <p14:tracePt t="16018" x="4057650" y="2671763"/>
          <p14:tracePt t="16026" x="4038600" y="2681288"/>
          <p14:tracePt t="16032" x="3992563" y="2708275"/>
          <p14:tracePt t="16040" x="3965575" y="2727325"/>
          <p14:tracePt t="16048" x="3919538" y="2744788"/>
          <p14:tracePt t="16056" x="3892550" y="2754313"/>
          <p14:tracePt t="16065" x="3846513" y="2781300"/>
          <p14:tracePt t="16074" x="3819525" y="2790825"/>
          <p14:tracePt t="16081" x="3775075" y="2800350"/>
          <p14:tracePt t="16091" x="3719513" y="2808288"/>
          <p14:tracePt t="16097" x="3709988" y="2808288"/>
          <p14:tracePt t="16107" x="3665538" y="2808288"/>
          <p14:tracePt t="16113" x="3619500" y="2836863"/>
          <p14:tracePt t="16125" x="3592513" y="2836863"/>
          <p14:tracePt t="16129" x="3527425" y="2844800"/>
          <p14:tracePt t="16140" x="3473450" y="2844800"/>
          <p14:tracePt t="16145" x="3400425" y="2854325"/>
          <p14:tracePt t="16153" x="3300413" y="2873375"/>
          <p14:tracePt t="16161" x="3190875" y="2873375"/>
          <p14:tracePt t="16169" x="3100388" y="2900363"/>
          <p14:tracePt t="16179" x="2971800" y="2909888"/>
          <p14:tracePt t="16183" x="2898775" y="2909888"/>
          <p14:tracePt t="16192" x="2808288" y="2909888"/>
          <p14:tracePt t="16200" x="2708275" y="2927350"/>
          <p14:tracePt t="16208" x="2652713" y="2936875"/>
          <p14:tracePt t="16216" x="2589213" y="2936875"/>
          <p14:tracePt t="16225" x="2533650" y="2963863"/>
          <p14:tracePt t="16234" x="2498725" y="2963863"/>
          <p14:tracePt t="16251" x="2489200" y="2973388"/>
          <p14:tracePt t="16258" x="2479675" y="2973388"/>
          <p14:tracePt t="16265" x="2462213" y="2973388"/>
          <p14:tracePt t="16274" x="2452688" y="2982913"/>
          <p14:tracePt t="16289" x="2443163" y="2982913"/>
          <p14:tracePt t="16307" x="2425700" y="2990850"/>
          <p14:tracePt t="16312" x="2416175" y="2990850"/>
          <p14:tracePt t="16322" x="2379663" y="2990850"/>
          <p14:tracePt t="16328" x="2360613" y="3009900"/>
          <p14:tracePt t="16339" x="2316163" y="3017838"/>
          <p14:tracePt t="16343" x="2287588" y="3027363"/>
          <p14:tracePt t="16351" x="2260600" y="3027363"/>
          <p14:tracePt t="16360" x="2214563" y="3036888"/>
          <p14:tracePt t="16368" x="2187575" y="3054350"/>
          <p14:tracePt t="16376" x="2170113" y="3054350"/>
          <p14:tracePt t="16384" x="2160588" y="3054350"/>
          <p14:tracePt t="16392" x="2133600" y="3063875"/>
          <p14:tracePt t="16400" x="2114550" y="3063875"/>
          <p14:tracePt t="16408" x="2106613" y="3073400"/>
          <p14:tracePt t="16416" x="2070100" y="3082925"/>
          <p14:tracePt t="16424" x="2051050" y="3082925"/>
          <p14:tracePt t="16432" x="2033588" y="3082925"/>
          <p14:tracePt t="16440" x="2005013" y="3100388"/>
          <p14:tracePt t="16448" x="1987550" y="3109913"/>
          <p14:tracePt t="16456" x="1968500" y="3119438"/>
          <p14:tracePt t="16464" x="1941513" y="3119438"/>
          <p14:tracePt t="16473" x="1924050" y="3127375"/>
          <p14:tracePt t="16480" x="1860550" y="3155950"/>
          <p14:tracePt t="16491" x="1841500" y="3163888"/>
          <p14:tracePt t="16495" x="1824038" y="3173413"/>
          <p14:tracePt t="16504" x="1795463" y="3182938"/>
          <p14:tracePt t="16512" x="1778000" y="3200400"/>
          <p14:tracePt t="16520" x="1731963" y="3209925"/>
          <p14:tracePt t="16527" x="1714500" y="3219450"/>
          <p14:tracePt t="16544" x="1685925" y="3236913"/>
          <p14:tracePt t="16560" x="1677988" y="3236913"/>
          <p14:tracePt t="16567" x="1668463" y="3246438"/>
          <p14:tracePt t="16576" x="1658938" y="3255963"/>
          <p14:tracePt t="16584" x="1649413" y="3255963"/>
          <p14:tracePt t="16592" x="1649413" y="3265488"/>
          <p14:tracePt t="16608" x="1641475" y="3273425"/>
          <p14:tracePt t="16624" x="1631950" y="3282950"/>
          <p14:tracePt t="16632" x="1622425" y="3292475"/>
          <p14:tracePt t="16656" x="1595438" y="3309938"/>
          <p14:tracePt t="16672" x="1595438" y="3319463"/>
          <p14:tracePt t="16689" x="1585913" y="3328988"/>
          <p14:tracePt t="16712" x="1585913" y="3338513"/>
          <p14:tracePt t="16728" x="1585913" y="3346450"/>
          <p14:tracePt t="16745" x="1585913" y="3365500"/>
          <p14:tracePt t="16751" x="1576388" y="3365500"/>
          <p14:tracePt t="16768" x="1576388" y="3375025"/>
          <p14:tracePt t="16776" x="1568450" y="3382963"/>
          <p14:tracePt t="16784" x="1568450" y="3392488"/>
          <p14:tracePt t="16824" x="1568450" y="3402013"/>
          <p14:tracePt t="17090" x="1568450" y="3392488"/>
          <p14:tracePt t="17107" x="1568450" y="3382963"/>
          <p14:tracePt t="17114" x="1576388" y="3375025"/>
          <p14:tracePt t="17130" x="1585913" y="3365500"/>
          <p14:tracePt t="17141" x="1595438" y="3365500"/>
          <p14:tracePt t="17171" x="1604963" y="3365500"/>
          <p14:tracePt t="17186" x="1612900" y="3355975"/>
          <p14:tracePt t="17763" x="1641475" y="3355975"/>
          <p14:tracePt t="17770" x="1658938" y="3375025"/>
          <p14:tracePt t="17786" x="1685925" y="3382963"/>
          <p14:tracePt t="17806" x="1695450" y="3382963"/>
          <p14:tracePt t="17822" x="1704975" y="3382963"/>
          <p14:tracePt t="17825" x="1722438" y="3392488"/>
          <p14:tracePt t="17840" x="1731963" y="3392488"/>
          <p14:tracePt t="17856" x="1741488" y="3392488"/>
          <p14:tracePt t="17864" x="1758950" y="3392488"/>
          <p14:tracePt t="17872" x="1768475" y="3392488"/>
          <p14:tracePt t="17890" x="1778000" y="3392488"/>
          <p14:tracePt t="18458" x="1787525" y="3392488"/>
          <p14:tracePt t="18473" x="1804988" y="3392488"/>
          <p14:tracePt t="18484" x="1851025" y="3392488"/>
          <p14:tracePt t="18489" x="1887538" y="3392488"/>
          <p14:tracePt t="18496" x="1931988" y="3392488"/>
          <p14:tracePt t="18507" x="2005013" y="3411538"/>
          <p14:tracePt t="18512" x="2051050" y="3438525"/>
          <p14:tracePt t="18522" x="2087563" y="3446463"/>
          <p14:tracePt t="18528" x="2170113" y="3502025"/>
          <p14:tracePt t="18536" x="2214563" y="3511550"/>
          <p14:tracePt t="18544" x="2233613" y="3519488"/>
          <p14:tracePt t="18554" x="2279650" y="3548063"/>
          <p14:tracePt t="18560" x="2287588" y="3556000"/>
          <p14:tracePt t="18568" x="2297113" y="3556000"/>
          <p14:tracePt t="18853" x="2306638" y="3556000"/>
          <p14:tracePt t="18858" x="2316163" y="3556000"/>
          <p14:tracePt t="18884" x="2343150" y="3556000"/>
          <p14:tracePt t="18913" x="2352675" y="3548063"/>
          <p14:tracePt t="18979" x="2360613" y="3548063"/>
          <p14:tracePt t="19001" x="2379663" y="3548063"/>
          <p14:tracePt t="19048" x="2397125" y="3548063"/>
          <p14:tracePt t="19106" x="2406650" y="3556000"/>
          <p14:tracePt t="19124" x="2406650" y="3584575"/>
          <p14:tracePt t="19131" x="2406650" y="3602038"/>
          <p14:tracePt t="19139" x="2406650" y="3621088"/>
          <p14:tracePt t="19265" x="2416175" y="3629025"/>
          <p14:tracePt t="19281" x="2425700" y="3629025"/>
          <p14:tracePt t="19354" x="2433638" y="3629025"/>
          <p14:tracePt t="19410" x="2452688" y="3621088"/>
          <p14:tracePt t="19496" x="2462213" y="3621088"/>
          <p14:tracePt t="19521" x="2470150" y="3621088"/>
          <p14:tracePt t="19536" x="2479675" y="3611563"/>
          <p14:tracePt t="20024" x="2498725" y="3611563"/>
          <p14:tracePt t="20032" x="2506663" y="3602038"/>
          <p14:tracePt t="20039" x="2516188" y="3602038"/>
          <p14:tracePt t="21088" x="2516188" y="3592513"/>
          <p14:tracePt t="21112" x="2543175" y="3592513"/>
          <p14:tracePt t="21120" x="2552700" y="3584575"/>
          <p14:tracePt t="21136" x="2562225" y="3575050"/>
          <p14:tracePt t="21690" x="2570163" y="3556000"/>
          <p14:tracePt t="21699" x="2570163" y="3548063"/>
          <p14:tracePt t="21706" x="2570163" y="3538538"/>
          <p14:tracePt t="21714" x="2570163" y="3529013"/>
          <p14:tracePt t="21763" x="2579688" y="3519488"/>
          <p14:tracePt t="21770" x="2589213" y="3511550"/>
          <p14:tracePt t="21878" x="2589213" y="3502025"/>
          <p14:tracePt t="22146" x="2616200" y="3502025"/>
          <p14:tracePt t="22154" x="2625725" y="3492500"/>
          <p14:tracePt t="22170" x="2643188" y="3492500"/>
          <p14:tracePt t="22181" x="2652713" y="3482975"/>
          <p14:tracePt t="22185" x="2671763" y="3465513"/>
          <p14:tracePt t="22200" x="2689225" y="3455988"/>
          <p14:tracePt t="22216" x="2716213" y="3446463"/>
          <p14:tracePt t="22232" x="2735263" y="3429000"/>
          <p14:tracePt t="22248" x="2752725" y="3419475"/>
          <p14:tracePt t="22264" x="2771775" y="3411538"/>
          <p14:tracePt t="22280" x="2781300" y="3402013"/>
          <p14:tracePt t="22290" x="2808288" y="3402013"/>
          <p14:tracePt t="22298" x="2817813" y="3392488"/>
          <p14:tracePt t="22308" x="2825750" y="3392488"/>
          <p14:tracePt t="22323" x="2844800" y="3382963"/>
          <p14:tracePt t="22329" x="2862263" y="3375025"/>
          <p14:tracePt t="22338" x="2871788" y="3375025"/>
          <p14:tracePt t="22345" x="2898775" y="3365500"/>
          <p14:tracePt t="22360" x="2917825" y="3346450"/>
          <p14:tracePt t="22368" x="2925763" y="3346450"/>
          <p14:tracePt t="22375" x="2935288" y="3338513"/>
          <p14:tracePt t="22384" x="2954338" y="3338513"/>
          <p14:tracePt t="22392" x="2971800" y="3328988"/>
          <p14:tracePt t="22408" x="2981325" y="3328988"/>
          <p14:tracePt t="22417" x="2990850" y="3328988"/>
          <p14:tracePt t="22424" x="2998788" y="3319463"/>
          <p14:tracePt t="22431" x="3008313" y="3319463"/>
          <p14:tracePt t="22456" x="3017838" y="3319463"/>
          <p14:tracePt t="22834" x="3027363" y="3319463"/>
          <p14:tracePt t="22842" x="3035300" y="3319463"/>
          <p14:tracePt t="22874" x="3063875" y="3319463"/>
          <p14:tracePt t="22884" x="3081338" y="3338513"/>
          <p14:tracePt t="22889" x="3100388" y="3338513"/>
          <p14:tracePt t="22898" x="3117850" y="3338513"/>
          <p14:tracePt t="22904" x="3171825" y="3346450"/>
          <p14:tracePt t="22911" x="3200400" y="3346450"/>
          <p14:tracePt t="22921" x="3273425" y="3375025"/>
          <p14:tracePt t="22929" x="3346450" y="3375025"/>
          <p14:tracePt t="22939" x="3446463" y="3402013"/>
          <p14:tracePt t="22946" x="3556000" y="3411538"/>
          <p14:tracePt t="22956" x="3683000" y="3429000"/>
          <p14:tracePt t="22961" x="3775075" y="3438525"/>
          <p14:tracePt t="22969" x="3911600" y="3475038"/>
          <p14:tracePt t="22977" x="4038600" y="3482975"/>
          <p14:tracePt t="22985" x="4165600" y="3502025"/>
          <p14:tracePt t="22995" x="4257675" y="3502025"/>
          <p14:tracePt t="22999" x="4367213" y="3502025"/>
          <p14:tracePt t="23009" x="4457700" y="3502025"/>
          <p14:tracePt t="23017" x="4521200" y="3502025"/>
          <p14:tracePt t="23025" x="4576763" y="3502025"/>
          <p14:tracePt t="23033" x="4613275" y="3502025"/>
          <p14:tracePt t="23041" x="4630738" y="3502025"/>
          <p14:tracePt t="23049" x="4649788" y="3502025"/>
          <p14:tracePt t="23060" x="4659313" y="3502025"/>
          <p14:tracePt t="23065" x="4667250" y="3502025"/>
          <p14:tracePt t="23375" x="4676775" y="3502025"/>
          <p14:tracePt t="23378" x="4676775" y="3492500"/>
          <p14:tracePt t="23393" x="4695825" y="3475038"/>
          <p14:tracePt t="23400" x="4695825" y="3465513"/>
          <p14:tracePt t="23409" x="4722813" y="3446463"/>
          <p14:tracePt t="23416" x="4759325" y="3438525"/>
          <p14:tracePt t="23424" x="4795838" y="3419475"/>
          <p14:tracePt t="23432" x="4840288" y="3392488"/>
          <p14:tracePt t="23440" x="4876800" y="3382963"/>
          <p14:tracePt t="23448" x="4913313" y="3365500"/>
          <p14:tracePt t="23456" x="4959350" y="3338513"/>
          <p14:tracePt t="23464" x="4968875" y="3328988"/>
          <p14:tracePt t="23474" x="5005388" y="3319463"/>
          <p14:tracePt t="23480" x="5022850" y="3309938"/>
          <p14:tracePt t="23488" x="5086350" y="3292475"/>
          <p14:tracePt t="23496" x="5105400" y="3292475"/>
          <p14:tracePt t="23504" x="5114925" y="3292475"/>
          <p14:tracePt t="23512" x="5151438" y="3282950"/>
          <p14:tracePt t="23522" x="5159375" y="3282950"/>
          <p14:tracePt t="23538" x="5168900" y="3282950"/>
          <p14:tracePt t="23698" x="5178425" y="3282950"/>
          <p14:tracePt t="23722" x="5159375" y="3302000"/>
          <p14:tracePt t="23732" x="5159375" y="3309938"/>
          <p14:tracePt t="23738" x="5159375" y="3319463"/>
          <p14:tracePt t="23760" x="5159375" y="3328988"/>
          <p14:tracePt t="23768" x="5159375" y="3338513"/>
          <p14:tracePt t="23784" x="5151438" y="3346450"/>
          <p14:tracePt t="23833" x="5151438" y="3355975"/>
          <p14:tracePt t="24061" x="5159375" y="3355975"/>
          <p14:tracePt t="24066" x="5214938" y="3355975"/>
          <p14:tracePt t="24073" x="5287963" y="3375025"/>
          <p14:tracePt t="24080" x="5397500" y="3382963"/>
          <p14:tracePt t="24088" x="5507038" y="3402013"/>
          <p14:tracePt t="24097" x="5697538" y="3446463"/>
          <p14:tracePt t="24105" x="5862638" y="3475038"/>
          <p14:tracePt t="24112" x="6053138" y="3538538"/>
          <p14:tracePt t="24121" x="6218238" y="3584575"/>
          <p14:tracePt t="24127" x="6381750" y="3629025"/>
          <p14:tracePt t="24136" x="6518275" y="3675063"/>
          <p14:tracePt t="24144" x="6610350" y="3694113"/>
          <p14:tracePt t="24152" x="6691313" y="3702050"/>
          <p14:tracePt t="24160" x="6718300" y="3702050"/>
          <p14:tracePt t="24168" x="6737350" y="3702050"/>
          <p14:tracePt t="24297" x="6746875" y="3702050"/>
          <p14:tracePt t="24384" x="6754813" y="3684588"/>
          <p14:tracePt t="24392" x="6764338" y="3675063"/>
          <p14:tracePt t="24400" x="6791325" y="3657600"/>
          <p14:tracePt t="24407" x="6827838" y="3638550"/>
          <p14:tracePt t="24416" x="6827838" y="3629025"/>
          <p14:tracePt t="24424" x="6856413" y="3611563"/>
          <p14:tracePt t="24432" x="6864350" y="3602038"/>
          <p14:tracePt t="24441" x="6873875" y="3602038"/>
          <p14:tracePt t="24449" x="6883400" y="3592513"/>
          <p14:tracePt t="24459" x="6892925" y="3584575"/>
          <p14:tracePt t="24536" x="6900863" y="3584575"/>
          <p14:tracePt t="24543" x="6900863" y="3602038"/>
          <p14:tracePt t="24555" x="6864350" y="3621088"/>
          <p14:tracePt t="24559" x="6810375" y="3638550"/>
          <p14:tracePt t="24569" x="6746875" y="3665538"/>
          <p14:tracePt t="24577" x="6673850" y="3675063"/>
          <p14:tracePt t="24585" x="6545263" y="3675063"/>
          <p14:tracePt t="24593" x="6427788" y="3711575"/>
          <p14:tracePt t="24602" x="6299200" y="3711575"/>
          <p14:tracePt t="24609" x="6145213" y="3711575"/>
          <p14:tracePt t="24619" x="5980113" y="3711575"/>
          <p14:tracePt t="24626" x="5797550" y="3711575"/>
          <p14:tracePt t="24635" x="5616575" y="3711575"/>
          <p14:tracePt t="24640" x="5434013" y="3711575"/>
          <p14:tracePt t="24648" x="5251450" y="3711575"/>
          <p14:tracePt t="24656" x="5059363" y="3711575"/>
          <p14:tracePt t="24663" x="4895850" y="3711575"/>
          <p14:tracePt t="24672" x="4730750" y="3711575"/>
          <p14:tracePt t="24681" x="4567238" y="3711575"/>
          <p14:tracePt t="24688" x="4384675" y="3711575"/>
          <p14:tracePt t="24696" x="4221163" y="3711575"/>
          <p14:tracePt t="24704" x="4038600" y="3711575"/>
          <p14:tracePt t="24712" x="3865563" y="3711575"/>
          <p14:tracePt t="24721" x="3702050" y="3711575"/>
          <p14:tracePt t="24728" x="3519488" y="3711575"/>
          <p14:tracePt t="24736" x="3390900" y="3711575"/>
          <p14:tracePt t="24744" x="3244850" y="3711575"/>
          <p14:tracePt t="24752" x="3117850" y="3711575"/>
          <p14:tracePt t="24760" x="2971800" y="3711575"/>
          <p14:tracePt t="24768" x="2862263" y="3711575"/>
          <p14:tracePt t="24775" x="2752725" y="3711575"/>
          <p14:tracePt t="24784" x="2643188" y="3711575"/>
          <p14:tracePt t="24792" x="2552700" y="3711575"/>
          <p14:tracePt t="24800" x="2479675" y="3711575"/>
          <p14:tracePt t="24808" x="2416175" y="3711575"/>
          <p14:tracePt t="24816" x="2360613" y="3711575"/>
          <p14:tracePt t="24824" x="2306638" y="3711575"/>
          <p14:tracePt t="24831" x="2251075" y="3721100"/>
          <p14:tracePt t="24840" x="2187575" y="3721100"/>
          <p14:tracePt t="24848" x="2133600" y="3721100"/>
          <p14:tracePt t="24856" x="2078038" y="3721100"/>
          <p14:tracePt t="24863" x="2033588" y="3721100"/>
          <p14:tracePt t="24872" x="1997075" y="3721100"/>
          <p14:tracePt t="24889" x="1951038" y="3721100"/>
          <p14:tracePt t="24896" x="1931988" y="3721100"/>
          <p14:tracePt t="24904" x="1914525" y="3721100"/>
          <p14:tracePt t="24913" x="1905000" y="3721100"/>
          <p14:tracePt t="24944" x="1895475" y="3721100"/>
          <p14:tracePt t="24985" x="1887538" y="3721100"/>
          <p14:tracePt t="25003" x="1868488" y="3738563"/>
          <p14:tracePt t="25008" x="1860550" y="3738563"/>
          <p14:tracePt t="25016" x="1841500" y="3757613"/>
          <p14:tracePt t="25024" x="1814513" y="3767138"/>
          <p14:tracePt t="25032" x="1778000" y="3767138"/>
          <p14:tracePt t="25040" x="1751013" y="3775075"/>
          <p14:tracePt t="25048" x="1714500" y="3775075"/>
          <p14:tracePt t="25057" x="1668463" y="3784600"/>
          <p14:tracePt t="25065" x="1604963" y="3811588"/>
          <p14:tracePt t="25072" x="1585913" y="3811588"/>
          <p14:tracePt t="25079" x="1549400" y="3821113"/>
          <p14:tracePt t="25088" x="1512888" y="3830638"/>
          <p14:tracePt t="25096" x="1504950" y="3830638"/>
          <p14:tracePt t="25105" x="1495425" y="3830638"/>
          <p14:tracePt t="25112" x="1476375" y="3830638"/>
          <p14:tracePt t="25121" x="1468438" y="3840163"/>
          <p14:tracePt t="25228" x="1458913" y="3848100"/>
          <p14:tracePt t="25235" x="1449388" y="3848100"/>
          <p14:tracePt t="25246" x="1439863" y="3857625"/>
          <p14:tracePt t="25265" x="1439863" y="3867150"/>
          <p14:tracePt t="25274" x="1439863" y="3875088"/>
          <p14:tracePt t="25279" x="1431925" y="3884613"/>
          <p14:tracePt t="25289" x="1431925" y="3894138"/>
          <p14:tracePt t="25305" x="1431925" y="3903663"/>
          <p14:tracePt t="25344" x="1422400" y="3921125"/>
          <p14:tracePt t="25384" x="1412875" y="3930650"/>
          <p14:tracePt t="25392" x="1403350" y="3940175"/>
          <p14:tracePt t="25418" x="1395413" y="3948113"/>
          <p14:tracePt t="25434" x="1385888" y="3948113"/>
          <p14:tracePt t="25464" x="1385888" y="3957638"/>
          <p14:tracePt t="25504" x="1376363" y="3957638"/>
          <p14:tracePt t="25512" x="1358900" y="3957638"/>
          <p14:tracePt t="25522" x="1349375" y="3957638"/>
          <p14:tracePt t="25540" x="1339850" y="3957638"/>
          <p14:tracePt t="25546" x="1330325" y="3957638"/>
          <p14:tracePt t="25557" x="1322388" y="3957638"/>
          <p14:tracePt t="25576" x="1312863" y="3957638"/>
          <p14:tracePt t="25584" x="1303338" y="3957638"/>
          <p14:tracePt t="25617" x="1293813" y="3957638"/>
          <p14:tracePt t="25960" x="1312863" y="3957638"/>
          <p14:tracePt t="25976" x="1339850" y="3957638"/>
          <p14:tracePt t="25984" x="1349375" y="3957638"/>
          <p14:tracePt t="25994" x="1376363" y="3957638"/>
          <p14:tracePt t="26000" x="1385888" y="3957638"/>
          <p14:tracePt t="26008" x="1395413" y="3957638"/>
          <p14:tracePt t="26016" x="1422400" y="3957638"/>
          <p14:tracePt t="26024" x="1431925" y="3957638"/>
          <p14:tracePt t="26032" x="1439863" y="3957638"/>
          <p14:tracePt t="26040" x="1468438" y="3940175"/>
          <p14:tracePt t="26048" x="1476375" y="3940175"/>
          <p14:tracePt t="26057" x="1485900" y="3940175"/>
          <p14:tracePt t="26064" x="1512888" y="3930650"/>
          <p14:tracePt t="26072" x="1522413" y="3930650"/>
          <p14:tracePt t="26080" x="1531938" y="3930650"/>
          <p14:tracePt t="26089" x="1549400" y="3930650"/>
          <p14:tracePt t="26096" x="1558925" y="3930650"/>
          <p14:tracePt t="26112" x="1568450" y="3930650"/>
          <p14:tracePt t="26121" x="1595438" y="3930650"/>
          <p14:tracePt t="26137" x="1612900" y="3930650"/>
          <p14:tracePt t="26152" x="1631950" y="3930650"/>
          <p14:tracePt t="26160" x="1641475" y="3930650"/>
          <p14:tracePt t="26168" x="1649413" y="3930650"/>
          <p14:tracePt t="26184" x="1658938" y="3930650"/>
          <p14:tracePt t="26320" x="1668463" y="3930650"/>
          <p14:tracePt t="26329" x="1677988" y="3930650"/>
          <p14:tracePt t="26345" x="1685925" y="3930650"/>
          <p14:tracePt t="26361" x="1714500" y="3930650"/>
          <p14:tracePt t="26374" x="1722438" y="3930650"/>
          <p14:tracePt t="26378" x="1741488" y="3930650"/>
          <p14:tracePt t="26385" x="1768475" y="3930650"/>
          <p14:tracePt t="26392" x="1804988" y="3930650"/>
          <p14:tracePt t="26400" x="1824038" y="3930650"/>
          <p14:tracePt t="26408" x="1851025" y="3930650"/>
          <p14:tracePt t="26416" x="1868488" y="3930650"/>
          <p14:tracePt t="26424" x="1905000" y="3930650"/>
          <p14:tracePt t="26432" x="1924050" y="3930650"/>
          <p14:tracePt t="26440" x="1951038" y="3930650"/>
          <p14:tracePt t="26447" x="1960563" y="3930650"/>
          <p14:tracePt t="26456" x="1978025" y="3940175"/>
          <p14:tracePt t="26464" x="1987550" y="3940175"/>
          <p14:tracePt t="26472" x="2014538" y="3948113"/>
          <p14:tracePt t="26528" x="2014538" y="3957638"/>
          <p14:tracePt t="26704" x="2033588" y="3957638"/>
          <p14:tracePt t="26721" x="2051050" y="3957638"/>
          <p14:tracePt t="26728" x="2060575" y="3957638"/>
          <p14:tracePt t="26736" x="2097088" y="3957638"/>
          <p14:tracePt t="26744" x="2106613" y="3957638"/>
          <p14:tracePt t="26752" x="2133600" y="3957638"/>
          <p14:tracePt t="26760" x="2170113" y="3957638"/>
          <p14:tracePt t="26767" x="2187575" y="3957638"/>
          <p14:tracePt t="26776" x="2214563" y="3957638"/>
          <p14:tracePt t="26784" x="2224088" y="3957638"/>
          <p14:tracePt t="26792" x="2243138" y="3957638"/>
          <p14:tracePt t="26800" x="2260600" y="3957638"/>
          <p14:tracePt t="26807" x="2270125" y="3957638"/>
          <p14:tracePt t="26937" x="2279650" y="3957638"/>
          <p14:tracePt t="26976" x="2297113" y="3957638"/>
          <p14:tracePt t="26994" x="2306638" y="3957638"/>
          <p14:tracePt t="26999" x="2316163" y="3957638"/>
          <p14:tracePt t="27008" x="2324100" y="3957638"/>
          <p14:tracePt t="27016" x="2343150" y="3957638"/>
          <p14:tracePt t="27032" x="2352675" y="3957638"/>
          <p14:tracePt t="27040" x="2360613" y="3957638"/>
          <p14:tracePt t="27048" x="2379663" y="3957638"/>
          <p14:tracePt t="27056" x="2389188" y="3957638"/>
          <p14:tracePt t="27064" x="2397125" y="3957638"/>
          <p14:tracePt t="27072" x="2425700" y="3957638"/>
          <p14:tracePt t="27089" x="2433638" y="3957638"/>
          <p14:tracePt t="27096" x="2443163" y="3957638"/>
          <p14:tracePt t="27104" x="2462213" y="3957638"/>
          <p14:tracePt t="27112" x="2470150" y="3957638"/>
          <p14:tracePt t="27121" x="2479675" y="3957638"/>
          <p14:tracePt t="27433" x="2506663" y="3976688"/>
          <p14:tracePt t="27441" x="2516188" y="3976688"/>
          <p14:tracePt t="27449" x="2525713" y="3976688"/>
          <p14:tracePt t="27457" x="2525713" y="3984625"/>
          <p14:tracePt t="27465" x="2552700" y="3994150"/>
          <p14:tracePt t="27472" x="2589213" y="4013200"/>
          <p14:tracePt t="27481" x="2606675" y="4013200"/>
          <p14:tracePt t="27489" x="2635250" y="4030663"/>
          <p14:tracePt t="27496" x="2662238" y="4040188"/>
          <p14:tracePt t="27504" x="2708275" y="4049713"/>
          <p14:tracePt t="27512" x="2771775" y="4067175"/>
          <p14:tracePt t="27521" x="2808288" y="4086225"/>
          <p14:tracePt t="27528" x="2852738" y="4094163"/>
          <p14:tracePt t="27538" x="2881313" y="4094163"/>
          <p14:tracePt t="27544" x="2925763" y="4103688"/>
          <p14:tracePt t="27552" x="2971800" y="4122738"/>
          <p14:tracePt t="27560" x="2990850" y="4130675"/>
          <p14:tracePt t="27568" x="3027363" y="4149725"/>
          <p14:tracePt t="27576" x="3035300" y="4149725"/>
          <p14:tracePt t="27584" x="3044825" y="4149725"/>
          <p14:tracePt t="27592" x="3071813" y="4159250"/>
          <p14:tracePt t="27810" x="3081338" y="4159250"/>
          <p14:tracePt t="27822" x="3090863" y="4159250"/>
          <p14:tracePt t="27828" x="3100388" y="4159250"/>
          <p14:tracePt t="27833" x="3117850" y="4159250"/>
          <p14:tracePt t="27840" x="3127375" y="4159250"/>
          <p14:tracePt t="27848" x="3154363" y="4159250"/>
          <p14:tracePt t="27856" x="3171825" y="4159250"/>
          <p14:tracePt t="27865" x="3208338" y="4159250"/>
          <p14:tracePt t="27872" x="3254375" y="4159250"/>
          <p14:tracePt t="27890" x="3363913" y="4149725"/>
          <p14:tracePt t="27896" x="3446463" y="4122738"/>
          <p14:tracePt t="27904" x="3536950" y="4122738"/>
          <p14:tracePt t="27913" x="3646488" y="4122738"/>
          <p14:tracePt t="27920" x="3719513" y="4122738"/>
          <p14:tracePt t="27929" x="3810000" y="4122738"/>
          <p14:tracePt t="27937" x="3902075" y="4122738"/>
          <p14:tracePt t="27944" x="3965575" y="4113213"/>
          <p14:tracePt t="27952" x="4002088" y="4113213"/>
          <p14:tracePt t="27960" x="4065588" y="4103688"/>
          <p14:tracePt t="27976" x="4075113" y="4094163"/>
          <p14:tracePt t="27985" x="4094163" y="4094163"/>
          <p14:tracePt t="27997" x="4102100" y="4086225"/>
          <p14:tracePt t="27999" x="4111625" y="4076700"/>
          <p14:tracePt t="28056" x="4121150" y="4076700"/>
          <p14:tracePt t="28072" x="4121150" y="4067175"/>
          <p14:tracePt t="28079" x="4138613" y="4067175"/>
          <p14:tracePt t="28088" x="4148138" y="4057650"/>
          <p14:tracePt t="28096" x="4165600" y="4040188"/>
          <p14:tracePt t="28104" x="4175125" y="4040188"/>
          <p14:tracePt t="28112" x="4194175" y="4030663"/>
          <p14:tracePt t="28121" x="4221163" y="4021138"/>
          <p14:tracePt t="28128" x="4238625" y="4021138"/>
          <p14:tracePt t="28137" x="4284663" y="4013200"/>
          <p14:tracePt t="28144" x="4321175" y="4013200"/>
          <p14:tracePt t="28152" x="4348163" y="4013200"/>
          <p14:tracePt t="28160" x="4403725" y="4013200"/>
          <p14:tracePt t="28171" x="4476750" y="4013200"/>
          <p14:tracePt t="28176" x="4540250" y="4013200"/>
          <p14:tracePt t="28186" x="4613275" y="4013200"/>
          <p14:tracePt t="28196" x="4676775" y="3984625"/>
          <p14:tracePt t="28202" x="4767263" y="3984625"/>
          <p14:tracePt t="28209" x="4876800" y="3984625"/>
          <p14:tracePt t="28216" x="4949825" y="3976688"/>
          <p14:tracePt t="28226" x="5022850" y="3976688"/>
          <p14:tracePt t="28232" x="5095875" y="3976688"/>
          <p14:tracePt t="28242" x="5159375" y="3976688"/>
          <p14:tracePt t="28248" x="5187950" y="3976688"/>
          <p14:tracePt t="28255" x="5205413" y="3976688"/>
          <p14:tracePt t="28264" x="5232400" y="3976688"/>
          <p14:tracePt t="28272" x="5241925" y="3976688"/>
          <p14:tracePt t="28279" x="5251450" y="3976688"/>
          <p14:tracePt t="28656" x="5260975" y="3984625"/>
          <p14:tracePt t="28664" x="5268913" y="3984625"/>
          <p14:tracePt t="28672" x="5287963" y="3984625"/>
          <p14:tracePt t="28681" x="5305425" y="3984625"/>
          <p14:tracePt t="28688" x="5324475" y="3984625"/>
          <p14:tracePt t="28696" x="5351463" y="3984625"/>
          <p14:tracePt t="28704" x="5368925" y="3984625"/>
          <p14:tracePt t="28711" x="5378450" y="3984625"/>
          <p14:tracePt t="28720" x="5405438" y="3984625"/>
          <p14:tracePt t="28728" x="5424488" y="3984625"/>
          <p14:tracePt t="28737" x="5451475" y="3984625"/>
          <p14:tracePt t="28744" x="5461000" y="3984625"/>
          <p14:tracePt t="28760" x="5478463" y="3984625"/>
          <p14:tracePt t="28776" x="5487988" y="3984625"/>
          <p14:tracePt t="28901" x="5507038" y="4003675"/>
          <p14:tracePt t="28905" x="5507038" y="4013200"/>
          <p14:tracePt t="28915" x="5507038" y="4021138"/>
          <p14:tracePt t="28922" x="5507038" y="4030663"/>
          <p14:tracePt t="28932" x="5507038" y="4057650"/>
          <p14:tracePt t="28937" x="5497513" y="4057650"/>
          <p14:tracePt t="28944" x="5487988" y="4067175"/>
          <p14:tracePt t="28951" x="5478463" y="4076700"/>
          <p14:tracePt t="28969" x="5461000" y="4094163"/>
          <p14:tracePt t="28984" x="5451475" y="4103688"/>
          <p14:tracePt t="29259" x="5441950" y="4103688"/>
          <p14:tracePt t="29498" x="5451475" y="4103688"/>
          <p14:tracePt t="29528" x="5451475" y="4113213"/>
          <p14:tracePt t="29834" x="5451475" y="4130675"/>
          <p14:tracePt t="29858" x="5451475" y="4140200"/>
          <p14:tracePt t="29874" x="5451475" y="4149725"/>
          <p14:tracePt t="29883" x="5451475" y="4167188"/>
          <p14:tracePt t="29897" x="5441950" y="4176713"/>
          <p14:tracePt t="29930" x="5441950" y="4186238"/>
          <p14:tracePt t="30000" x="5441950" y="4195763"/>
          <p14:tracePt t="30044" x="5441950" y="4203700"/>
          <p14:tracePt t="30066" x="5441950" y="4213225"/>
          <p14:tracePt t="30106" x="5441950" y="4222750"/>
          <p14:tracePt t="30138" x="5441950" y="4232275"/>
          <p14:tracePt t="30186" x="5441950" y="4249738"/>
          <p14:tracePt t="30228" x="5441950" y="4259263"/>
          <p14:tracePt t="30320" x="5441950" y="4268788"/>
          <p14:tracePt t="30361" x="5434013" y="4276725"/>
          <p14:tracePt t="30368" x="5434013" y="4286250"/>
          <p14:tracePt t="30392" x="5434013" y="4295775"/>
          <p14:tracePt t="30400" x="5424488" y="4303713"/>
          <p14:tracePt t="30408" x="5414963" y="4313238"/>
          <p14:tracePt t="30432" x="5405438" y="4313238"/>
          <p14:tracePt t="30440" x="5405438" y="4322763"/>
          <p14:tracePt t="30456" x="5405438" y="4332288"/>
          <p14:tracePt t="30473" x="5405438" y="4340225"/>
          <p14:tracePt t="30493" x="5405438" y="4349750"/>
          <p14:tracePt t="30961" x="5405438" y="4368800"/>
          <p14:tracePt t="30977" x="5397500" y="4376738"/>
          <p14:tracePt t="30984" x="5387975" y="4386263"/>
          <p14:tracePt t="30994" x="5378450" y="4395788"/>
          <p14:tracePt t="31010" x="5378450" y="4405313"/>
          <p14:tracePt t="31018" x="5368925" y="4413250"/>
          <p14:tracePt t="31034" x="5368925" y="4422775"/>
          <p14:tracePt t="31050" x="5360988" y="4422775"/>
          <p14:tracePt t="31065" x="5360988" y="4441825"/>
          <p14:tracePt t="31082" x="5351463" y="4449763"/>
          <p14:tracePt t="31106" x="5351463" y="4459288"/>
          <p14:tracePt t="31512" x="5341938" y="4478338"/>
          <p14:tracePt t="31528" x="5324475" y="4495800"/>
          <p14:tracePt t="31536" x="5324475" y="4505325"/>
          <p14:tracePt t="31544" x="5314950" y="4514850"/>
          <p14:tracePt t="31560" x="5305425" y="4522788"/>
          <p14:tracePt t="31568" x="5287963" y="4522788"/>
          <p14:tracePt t="31576" x="5278438" y="4532313"/>
          <p14:tracePt t="31595" x="5268913" y="4541838"/>
          <p14:tracePt t="31622" x="5260975" y="4551363"/>
          <p14:tracePt t="31634" x="5251450" y="4559300"/>
          <p14:tracePt t="31649" x="5232400" y="4578350"/>
          <p14:tracePt t="31665" x="5224463" y="4578350"/>
          <p14:tracePt t="31674" x="5214938" y="4587875"/>
          <p14:tracePt t="31681" x="5205413" y="4587875"/>
          <p14:tracePt t="31688" x="5178425" y="4595813"/>
          <p14:tracePt t="31705" x="5168900" y="4595813"/>
          <p14:tracePt t="31712" x="5159375" y="4595813"/>
          <p14:tracePt t="31721" x="5141913" y="4595813"/>
          <p14:tracePt t="31728" x="5132388" y="4595813"/>
          <p14:tracePt t="31737" x="5114925" y="4595813"/>
          <p14:tracePt t="31744" x="5095875" y="4595813"/>
          <p14:tracePt t="31768" x="5086350" y="4595813"/>
          <p14:tracePt t="31777" x="5078413" y="4595813"/>
          <p14:tracePt t="31785" x="5059363" y="4595813"/>
          <p14:tracePt t="31801" x="5049838" y="4595813"/>
          <p14:tracePt t="31809" x="5041900" y="4595813"/>
          <p14:tracePt t="31817" x="5032375" y="4595813"/>
          <p14:tracePt t="31825" x="5022850" y="4595813"/>
          <p14:tracePt t="31833" x="5014913" y="4595813"/>
          <p14:tracePt t="31841" x="5005388" y="4595813"/>
          <p14:tracePt t="31849" x="4995863" y="4595813"/>
          <p14:tracePt t="31857" x="4968875" y="4595813"/>
          <p14:tracePt t="31867" x="4949825" y="4595813"/>
          <p14:tracePt t="31871" x="4922838" y="4595813"/>
          <p14:tracePt t="31890" x="4876800" y="4595813"/>
          <p14:tracePt t="31896" x="4849813" y="4595813"/>
          <p14:tracePt t="31904" x="4803775" y="4578350"/>
          <p14:tracePt t="31911" x="4786313" y="4578350"/>
          <p14:tracePt t="31920" x="4759325" y="4578350"/>
          <p14:tracePt t="31928" x="4730750" y="4578350"/>
          <p14:tracePt t="31937" x="4722813" y="4568825"/>
          <p14:tracePt t="31945" x="4695825" y="4568825"/>
          <p14:tracePt t="31952" x="4676775" y="4568825"/>
          <p14:tracePt t="31960" x="4649788" y="4568825"/>
          <p14:tracePt t="31968" x="4630738" y="4559300"/>
          <p14:tracePt t="31976" x="4622800" y="4559300"/>
          <p14:tracePt t="31984" x="4594225" y="4559300"/>
          <p14:tracePt t="31993" x="4576763" y="4559300"/>
          <p14:tracePt t="32000" x="4540250" y="4559300"/>
          <p14:tracePt t="32008" x="4503738" y="4559300"/>
          <p14:tracePt t="32016" x="4494213" y="4559300"/>
          <p14:tracePt t="32024" x="4484688" y="4559300"/>
          <p14:tracePt t="32032" x="4448175" y="4551363"/>
          <p14:tracePt t="32049" x="4421188" y="4541838"/>
          <p14:tracePt t="32056" x="4413250" y="4532313"/>
          <p14:tracePt t="32074" x="4403725" y="4532313"/>
          <p14:tracePt t="32079" x="4394200" y="4522788"/>
          <p14:tracePt t="32104" x="4384675" y="4522788"/>
          <p14:tracePt t="32112" x="4376738" y="4522788"/>
          <p14:tracePt t="32120" x="4367213" y="4514850"/>
          <p14:tracePt t="32144" x="4357688" y="4514850"/>
          <p14:tracePt t="32160" x="4340225" y="4514850"/>
          <p14:tracePt t="32168" x="4321175" y="4486275"/>
          <p14:tracePt t="32208" x="4311650" y="4486275"/>
          <p14:tracePt t="32240" x="4303713" y="4478338"/>
          <p14:tracePt t="32280" x="4294188" y="4468813"/>
          <p14:tracePt t="32309" x="4284663" y="4468813"/>
          <p14:tracePt t="32346" x="4275138" y="4468813"/>
          <p14:tracePt t="32361" x="4257675" y="4468813"/>
          <p14:tracePt t="32810" x="4248150" y="4459288"/>
          <p14:tracePt t="32826" x="4248150" y="4449763"/>
          <p14:tracePt t="32842" x="4248150" y="4432300"/>
          <p14:tracePt t="32870" x="4257675" y="4422775"/>
          <p14:tracePt t="32882" x="4275138" y="4422775"/>
          <p14:tracePt t="32905" x="4284663" y="4422775"/>
          <p14:tracePt t="32929" x="4294188" y="4422775"/>
          <p14:tracePt t="32944" x="4311650" y="4422775"/>
          <p14:tracePt t="33266" x="4321175" y="4422775"/>
          <p14:tracePt t="33273" x="4348163" y="4422775"/>
          <p14:tracePt t="33281" x="4367213" y="4422775"/>
          <p14:tracePt t="33289" x="4384675" y="4422775"/>
          <p14:tracePt t="33297" x="4413250" y="4422775"/>
          <p14:tracePt t="33306" x="4448175" y="4422775"/>
          <p14:tracePt t="33314" x="4467225" y="4422775"/>
          <p14:tracePt t="33323" x="4494213" y="4432300"/>
          <p14:tracePt t="33329" x="4530725" y="4441825"/>
          <p14:tracePt t="33339" x="4540250" y="4449763"/>
          <p14:tracePt t="33361" x="4549775" y="4449763"/>
          <p14:tracePt t="33626" x="4567238" y="4449763"/>
          <p14:tracePt t="33635" x="4586288" y="4449763"/>
          <p14:tracePt t="33642" x="4594225" y="4449763"/>
          <p14:tracePt t="33650" x="4613275" y="4449763"/>
          <p14:tracePt t="33658" x="4630738" y="4449763"/>
          <p14:tracePt t="33665" x="4659313" y="4468813"/>
          <p14:tracePt t="33682" x="4686300" y="4478338"/>
          <p14:tracePt t="33688" x="4695825" y="4478338"/>
          <p14:tracePt t="33695" x="4703763" y="4478338"/>
          <p14:tracePt t="33704" x="4722813" y="4495800"/>
          <p14:tracePt t="33712" x="4730750" y="4495800"/>
          <p14:tracePt t="33720" x="4740275" y="4495800"/>
          <p14:tracePt t="33737" x="4749800" y="4495800"/>
          <p14:tracePt t="33756" x="4759325" y="4495800"/>
          <p14:tracePt t="34314" x="4767263" y="4505325"/>
          <p14:tracePt t="34394" x="4767263" y="4514850"/>
          <p14:tracePt t="34401" x="4740275" y="4514850"/>
          <p14:tracePt t="34410" x="4730750" y="4514850"/>
          <p14:tracePt t="34416" x="4703763" y="4514850"/>
          <p14:tracePt t="34424" x="4676775" y="4514850"/>
          <p14:tracePt t="34431" x="4640263" y="4495800"/>
          <p14:tracePt t="34439" x="4622800" y="4486275"/>
          <p14:tracePt t="34447" x="4586288" y="4486275"/>
          <p14:tracePt t="34456" x="4557713" y="4478338"/>
          <p14:tracePt t="34464" x="4540250" y="4478338"/>
          <p14:tracePt t="34472" x="4521200" y="4478338"/>
          <p14:tracePt t="34480" x="4503738" y="4478338"/>
          <p14:tracePt t="34488" x="4476750" y="4468813"/>
          <p14:tracePt t="34496" x="4457700" y="4468813"/>
          <p14:tracePt t="34504" x="4440238" y="4468813"/>
          <p14:tracePt t="34512" x="4413250" y="4468813"/>
          <p14:tracePt t="34519" x="4394200" y="4468813"/>
          <p14:tracePt t="34528" x="4367213" y="4468813"/>
          <p14:tracePt t="34537" x="4348163" y="4468813"/>
          <p14:tracePt t="34543" x="4321175" y="4441825"/>
          <p14:tracePt t="34555" x="4303713" y="4441825"/>
          <p14:tracePt t="34559" x="4275138" y="4441825"/>
          <p14:tracePt t="34570" x="4257675" y="4441825"/>
          <p14:tracePt t="34576" x="4221163" y="4432300"/>
          <p14:tracePt t="34584" x="4194175" y="4422775"/>
          <p14:tracePt t="34594" x="4175125" y="4422775"/>
          <p14:tracePt t="34601" x="4157663" y="4413250"/>
          <p14:tracePt t="34610" x="4129088" y="4395788"/>
          <p14:tracePt t="34622" x="4121150" y="4395788"/>
          <p14:tracePt t="34625" x="4094163" y="4386263"/>
          <p14:tracePt t="34633" x="4084638" y="4386263"/>
          <p14:tracePt t="34640" x="4065588" y="4376738"/>
          <p14:tracePt t="34657" x="4057650" y="4368800"/>
          <p14:tracePt t="34689" x="4038600" y="4368800"/>
          <p14:tracePt t="34705" x="4038600" y="4359275"/>
          <p14:tracePt t="34813" x="4038600" y="4349750"/>
          <p14:tracePt t="34820" x="4038600" y="4340225"/>
          <p14:tracePt t="34850" x="4038600" y="4322763"/>
          <p14:tracePt t="34872" x="4038600" y="4313238"/>
          <p14:tracePt t="34888" x="4038600" y="4303713"/>
          <p14:tracePt t="34923" x="4038600" y="4295775"/>
          <p14:tracePt t="34954" x="4038600" y="4276725"/>
          <p14:tracePt t="34995" x="4029075" y="4268788"/>
          <p14:tracePt t="35080" x="4029075" y="4259263"/>
          <p14:tracePt t="35105" x="4029075" y="4240213"/>
          <p14:tracePt t="35122" x="4029075" y="4232275"/>
          <p14:tracePt t="35147" x="4029075" y="4222750"/>
          <p14:tracePt t="35186" x="4029075" y="4213225"/>
          <p14:tracePt t="35249" x="4029075" y="4203700"/>
          <p14:tracePt t="35291" x="4029075" y="4195763"/>
          <p14:tracePt t="35313" x="4029075" y="4186238"/>
          <p14:tracePt t="35337" x="4029075" y="4176713"/>
          <p14:tracePt t="35400" x="4029075" y="4159250"/>
          <p14:tracePt t="35425" x="4029075" y="4149725"/>
          <p14:tracePt t="35456" x="4038600" y="4149725"/>
          <p14:tracePt t="35513" x="4038600" y="4140200"/>
          <p14:tracePt t="35536" x="4038600" y="4122738"/>
          <p14:tracePt t="35544" x="4038600" y="4113213"/>
          <p14:tracePt t="35554" x="4048125" y="4103688"/>
          <p14:tracePt t="35568" x="4048125" y="4094163"/>
          <p14:tracePt t="35576" x="4065588" y="4076700"/>
          <p14:tracePt t="35592" x="4075113" y="4067175"/>
          <p14:tracePt t="35600" x="4084638" y="4057650"/>
          <p14:tracePt t="35608" x="4084638" y="4040188"/>
          <p14:tracePt t="35617" x="4094163" y="4030663"/>
          <p14:tracePt t="35624" x="4094163" y="4021138"/>
          <p14:tracePt t="35632" x="4102100" y="4021138"/>
          <p14:tracePt t="35640" x="4102100" y="4013200"/>
          <p14:tracePt t="35656" x="4111625" y="4013200"/>
          <p14:tracePt t="35664" x="4129088" y="3984625"/>
          <p14:tracePt t="35672" x="4138613" y="3984625"/>
          <p14:tracePt t="35681" x="4165600" y="3976688"/>
          <p14:tracePt t="35688" x="4184650" y="3967163"/>
          <p14:tracePt t="35696" x="4202113" y="3948113"/>
          <p14:tracePt t="35704" x="4221163" y="3921125"/>
          <p14:tracePt t="35712" x="4238625" y="3911600"/>
          <p14:tracePt t="35719" x="4257675" y="3894138"/>
          <p14:tracePt t="35728" x="4284663" y="3884613"/>
          <p14:tracePt t="35737" x="4303713" y="3875088"/>
          <p14:tracePt t="35753" x="4321175" y="3867150"/>
          <p14:tracePt t="35760" x="4357688" y="3857625"/>
          <p14:tracePt t="35768" x="4376738" y="3840163"/>
          <p14:tracePt t="35777" x="4403725" y="3840163"/>
          <p14:tracePt t="35784" x="4421188" y="3830638"/>
          <p14:tracePt t="35792" x="4440238" y="3821113"/>
          <p14:tracePt t="35800" x="4467225" y="3821113"/>
          <p14:tracePt t="35807" x="4503738" y="3803650"/>
          <p14:tracePt t="35816" x="4521200" y="3803650"/>
          <p14:tracePt t="35824" x="4521200" y="3794125"/>
          <p14:tracePt t="35832" x="4549775" y="3794125"/>
          <p14:tracePt t="35840" x="4586288" y="3784600"/>
          <p14:tracePt t="35848" x="4613275" y="3784600"/>
          <p14:tracePt t="35856" x="4667250" y="3784600"/>
          <p14:tracePt t="35864" x="4686300" y="3784600"/>
          <p14:tracePt t="35872" x="4722813" y="3775075"/>
          <p14:tracePt t="35889" x="4786313" y="3775075"/>
          <p14:tracePt t="35896" x="4822825" y="3775075"/>
          <p14:tracePt t="35904" x="4849813" y="3775075"/>
          <p14:tracePt t="35912" x="4886325" y="3775075"/>
          <p14:tracePt t="35920" x="4913313" y="3775075"/>
          <p14:tracePt t="35928" x="4941888" y="3775075"/>
          <p14:tracePt t="35936" x="4959350" y="3775075"/>
          <p14:tracePt t="35944" x="4968875" y="3775075"/>
          <p14:tracePt t="35952" x="4978400" y="3775075"/>
          <p14:tracePt t="35996" x="4986338" y="3775075"/>
          <p14:tracePt t="36032" x="4986338" y="3784600"/>
          <p14:tracePt t="36040" x="4986338" y="3794125"/>
          <p14:tracePt t="36048" x="4986338" y="3803650"/>
          <p14:tracePt t="36056" x="4986338" y="3830638"/>
          <p14:tracePt t="36064" x="4986338" y="3840163"/>
          <p14:tracePt t="36072" x="4986338" y="3848100"/>
          <p14:tracePt t="36080" x="4986338" y="3857625"/>
          <p14:tracePt t="36088" x="4986338" y="3867150"/>
          <p14:tracePt t="36096" x="4986338" y="3875088"/>
          <p14:tracePt t="36104" x="4986338" y="3884613"/>
          <p14:tracePt t="36111" x="4986338" y="3903663"/>
          <p14:tracePt t="36120" x="4986338" y="3911600"/>
          <p14:tracePt t="36144" x="4986338" y="3921125"/>
          <p14:tracePt t="36153" x="4968875" y="3948113"/>
          <p14:tracePt t="36160" x="4968875" y="3957638"/>
          <p14:tracePt t="36185" x="4959350" y="3967163"/>
          <p14:tracePt t="36202" x="4959350" y="3984625"/>
          <p14:tracePt t="36209" x="4949825" y="3994150"/>
          <p14:tracePt t="36217" x="4941888" y="3994150"/>
          <p14:tracePt t="36227" x="4932363" y="4003675"/>
          <p14:tracePt t="36241" x="4922838" y="4013200"/>
          <p14:tracePt t="36264" x="4905375" y="4030663"/>
          <p14:tracePt t="36305" x="4895850" y="4040188"/>
          <p14:tracePt t="36322" x="4886325" y="4040188"/>
          <p14:tracePt t="36338" x="4876800" y="4049713"/>
          <p14:tracePt t="36394" x="4868863" y="4057650"/>
          <p14:tracePt t="36404" x="4859338" y="4057650"/>
          <p14:tracePt t="36410" x="4849813" y="4057650"/>
          <p14:tracePt t="36418" x="4849813" y="4067175"/>
          <p14:tracePt t="36424" x="4849813" y="4076700"/>
          <p14:tracePt t="36432" x="4849813" y="4086225"/>
          <p14:tracePt t="36456" x="4840288" y="4094163"/>
          <p14:tracePt t="36480" x="4832350" y="4103688"/>
          <p14:tracePt t="36496" x="4822825" y="4113213"/>
          <p14:tracePt t="36504" x="4813300" y="4113213"/>
          <p14:tracePt t="36536" x="4803775" y="4113213"/>
          <p14:tracePt t="36552" x="4803775" y="4122738"/>
          <p14:tracePt t="36608" x="4795838" y="4130675"/>
          <p14:tracePt t="36848" x="4786313" y="4130675"/>
          <p14:tracePt t="36864" x="4767263" y="4140200"/>
          <p14:tracePt t="36962" x="4759325" y="4149725"/>
          <p14:tracePt t="37040" x="4749800" y="4159250"/>
          <p14:tracePt t="37122" x="4740275" y="4167188"/>
          <p14:tracePt t="37169" x="4740275" y="4176713"/>
          <p14:tracePt t="37346" x="4730750" y="4176713"/>
          <p14:tracePt t="37370" x="4722813" y="4176713"/>
          <p14:tracePt t="37386" x="4713288" y="4186238"/>
          <p14:tracePt t="37426" x="4703763" y="4195763"/>
          <p14:tracePt t="37553" x="4686300" y="4203700"/>
          <p14:tracePt t="37870" x="4676775" y="4213225"/>
          <p14:tracePt t="38082" x="4667250" y="4232275"/>
          <p14:tracePt t="38114" x="4667250" y="4240213"/>
          <p14:tracePt t="38161" x="4659313" y="4240213"/>
          <p14:tracePt t="38177" x="4649788" y="4240213"/>
          <p14:tracePt t="38520" x="4640263" y="4249738"/>
          <p14:tracePt t="38544" x="4640263" y="4259263"/>
          <p14:tracePt t="38737" x="4640263" y="4268788"/>
          <p14:tracePt t="38755" x="4640263" y="4276725"/>
          <p14:tracePt t="38816" x="4640263" y="4286250"/>
          <p14:tracePt t="38848" x="4640263" y="4303713"/>
          <p14:tracePt t="38904" x="4640263" y="4313238"/>
          <p14:tracePt t="38934" x="4640263" y="4322763"/>
          <p14:tracePt t="38960" x="4640263" y="4340225"/>
          <p14:tracePt t="38976" x="4640263" y="4349750"/>
          <p14:tracePt t="38991" x="4640263" y="4359275"/>
          <p14:tracePt t="39032" x="4630738" y="4368800"/>
          <p14:tracePt t="39041" x="4630738" y="4376738"/>
          <p14:tracePt t="39072" x="4630738" y="4386263"/>
          <p14:tracePt t="39106" x="4630738" y="4395788"/>
          <p14:tracePt t="39314" x="4630738" y="4405313"/>
          <p14:tracePt t="39323" x="4630738" y="4422775"/>
          <p14:tracePt t="39346" x="4630738" y="4432300"/>
          <p14:tracePt t="39362" x="4630738" y="4441825"/>
          <p14:tracePt t="39376" x="4630738" y="4459288"/>
          <p14:tracePt t="39384" x="4630738" y="4468813"/>
          <p14:tracePt t="39400" x="4630738" y="4478338"/>
          <p14:tracePt t="39425" x="4630738" y="4495800"/>
          <p14:tracePt t="39431" x="4630738" y="4505325"/>
          <p14:tracePt t="39492" x="4622800" y="4514850"/>
          <p14:tracePt t="39553" x="4613275" y="4522788"/>
          <p14:tracePt t="39619" x="4613275" y="4532313"/>
          <p14:tracePt t="39636" x="4603750" y="4541838"/>
          <p14:tracePt t="39643" x="4594225" y="4541838"/>
          <p14:tracePt t="39676" x="4586288" y="4551363"/>
          <p14:tracePt t="39690" x="4576763" y="4559300"/>
          <p14:tracePt t="39704" x="4567238" y="4568825"/>
          <p14:tracePt t="39727" x="4567238" y="4578350"/>
          <p14:tracePt t="39744" x="4557713" y="4587875"/>
          <p14:tracePt t="39768" x="4557713" y="4595813"/>
          <p14:tracePt t="39901" x="4557713" y="4605338"/>
          <p14:tracePt t="39914" x="4557713" y="4614863"/>
          <p14:tracePt t="39938" x="4557713" y="4624388"/>
          <p14:tracePt t="39955" x="4549775" y="4632325"/>
          <p14:tracePt t="39963" x="4540250" y="4641850"/>
          <p14:tracePt t="40001" x="4530725" y="4651375"/>
          <p14:tracePt t="40024" x="4530725" y="4660900"/>
          <p14:tracePt t="40032" x="4530725" y="4668838"/>
          <p14:tracePt t="40040" x="4521200" y="4678363"/>
          <p14:tracePt t="40055" x="4521200" y="4697413"/>
          <p14:tracePt t="40065" x="4513263" y="4705350"/>
          <p14:tracePt t="40081" x="4513263" y="4714875"/>
          <p14:tracePt t="40090" x="4513263" y="4732338"/>
          <p14:tracePt t="40098" x="4513263" y="4741863"/>
          <p14:tracePt t="40108" x="4513263" y="4751388"/>
          <p14:tracePt t="40122" x="4503738" y="4760913"/>
          <p14:tracePt t="40144" x="4494213" y="4768850"/>
          <p14:tracePt t="40362" x="4494213" y="4778375"/>
          <p14:tracePt t="40410" x="4494213" y="4787900"/>
          <p14:tracePt t="40418" x="4494213" y="4797425"/>
          <p14:tracePt t="40434" x="4494213" y="4814888"/>
          <p14:tracePt t="40441" x="4494213" y="4824413"/>
          <p14:tracePt t="40449" x="4494213" y="4833938"/>
          <p14:tracePt t="40465" x="4503738" y="4851400"/>
          <p14:tracePt t="40473" x="4503738" y="4860925"/>
          <p14:tracePt t="40489" x="4503738" y="4870450"/>
          <p14:tracePt t="40504" x="4503738" y="4878388"/>
          <p14:tracePt t="40512" x="4513263" y="4897438"/>
          <p14:tracePt t="40536" x="4513263" y="4906963"/>
          <p14:tracePt t="40570" x="4513263" y="4914900"/>
          <p14:tracePt t="40577" x="4513263" y="4933950"/>
          <p14:tracePt t="40587" x="4513263" y="4943475"/>
          <p14:tracePt t="40594" x="4513263" y="4951413"/>
          <p14:tracePt t="40607" x="4513263" y="4960938"/>
          <p14:tracePt t="40610" x="4521200" y="4997450"/>
          <p14:tracePt t="40620" x="4521200" y="5006975"/>
          <p14:tracePt t="40624" x="4540250" y="5024438"/>
          <p14:tracePt t="40632" x="4540250" y="5043488"/>
          <p14:tracePt t="40639" x="4549775" y="5080000"/>
          <p14:tracePt t="40647" x="4549775" y="5097463"/>
          <p14:tracePt t="40656" x="4549775" y="5133975"/>
          <p14:tracePt t="40664" x="4549775" y="5153025"/>
          <p14:tracePt t="40672" x="4549775" y="5170488"/>
          <p14:tracePt t="40680" x="4549775" y="5197475"/>
          <p14:tracePt t="40688" x="4549775" y="5216525"/>
          <p14:tracePt t="40696" x="4549775" y="5226050"/>
          <p14:tracePt t="40705" x="4549775" y="5233988"/>
          <p14:tracePt t="40711" x="4549775" y="5253038"/>
          <p14:tracePt t="40728" x="4549775" y="5262563"/>
          <p14:tracePt t="40736" x="4549775" y="5270500"/>
          <p14:tracePt t="40744" x="4540250" y="5289550"/>
          <p14:tracePt t="40753" x="4530725" y="5299075"/>
          <p14:tracePt t="40768" x="4530725" y="5307013"/>
          <p14:tracePt t="40776" x="4521200" y="5335588"/>
          <p14:tracePt t="40784" x="4503738" y="5353050"/>
          <p14:tracePt t="40792" x="4494213" y="5362575"/>
          <p14:tracePt t="40801" x="4484688" y="5380038"/>
          <p14:tracePt t="40808" x="4476750" y="5399088"/>
          <p14:tracePt t="40817" x="4448175" y="5426075"/>
          <p14:tracePt t="40824" x="4440238" y="5445125"/>
          <p14:tracePt t="40832" x="4421188" y="5462588"/>
          <p14:tracePt t="40841" x="4384675" y="5499100"/>
          <p14:tracePt t="40848" x="4376738" y="5499100"/>
          <p14:tracePt t="40856" x="4348163" y="5535613"/>
          <p14:tracePt t="40866" x="4340225" y="5535613"/>
          <p14:tracePt t="40872" x="4330700" y="5545138"/>
          <p14:tracePt t="40880" x="4321175" y="5554663"/>
          <p14:tracePt t="40888" x="4311650" y="5554663"/>
          <p14:tracePt t="40897" x="4294188" y="5572125"/>
          <p14:tracePt t="40904" x="4275138" y="5581650"/>
          <p14:tracePt t="40913" x="4267200" y="5589588"/>
          <p14:tracePt t="40920" x="4230688" y="5599113"/>
          <p14:tracePt t="40927" x="4211638" y="5618163"/>
          <p14:tracePt t="40935" x="4194175" y="5626100"/>
          <p14:tracePt t="40944" x="4175125" y="5645150"/>
          <p14:tracePt t="40952" x="4148138" y="5662613"/>
          <p14:tracePt t="40960" x="4129088" y="5672138"/>
          <p14:tracePt t="40969" x="4102100" y="5691188"/>
          <p14:tracePt t="40976" x="4084638" y="5699125"/>
          <p14:tracePt t="40984" x="4075113" y="5699125"/>
          <p14:tracePt t="40994" x="4065588" y="5708650"/>
          <p14:tracePt t="40999" x="4057650" y="5718175"/>
          <p14:tracePt t="41032" x="4057650" y="5727700"/>
          <p14:tracePt t="41040" x="4048125" y="5727700"/>
          <p14:tracePt t="41048" x="4038600" y="5727700"/>
          <p14:tracePt t="41090" x="4029075" y="5727700"/>
          <p14:tracePt t="41162" x="4011613" y="5727700"/>
          <p14:tracePt t="41171" x="4002088" y="5727700"/>
          <p14:tracePt t="41195" x="3992563" y="5727700"/>
          <p14:tracePt t="41203" x="3975100" y="5727700"/>
          <p14:tracePt t="41208" x="3965575" y="5727700"/>
          <p14:tracePt t="41216" x="3948113" y="5727700"/>
          <p14:tracePt t="41224" x="3919538" y="5727700"/>
          <p14:tracePt t="41232" x="3902075" y="5727700"/>
          <p14:tracePt t="41241" x="3875088" y="5727700"/>
          <p14:tracePt t="41250" x="3856038" y="5727700"/>
          <p14:tracePt t="41258" x="3810000" y="5727700"/>
          <p14:tracePt t="41266" x="3783013" y="5718175"/>
          <p14:tracePt t="41277" x="3765550" y="5718175"/>
          <p14:tracePt t="41282" x="3738563" y="5718175"/>
          <p14:tracePt t="41288" x="3709988" y="5708650"/>
          <p14:tracePt t="41296" x="3683000" y="5708650"/>
          <p14:tracePt t="41305" x="3646488" y="5699125"/>
          <p14:tracePt t="41311" x="3619500" y="5681663"/>
          <p14:tracePt t="41320" x="3592513" y="5681663"/>
          <p14:tracePt t="41328" x="3527425" y="5662613"/>
          <p14:tracePt t="41336" x="3500438" y="5662613"/>
          <p14:tracePt t="41346" x="3446463" y="5662613"/>
          <p14:tracePt t="41357" x="3390900" y="5654675"/>
          <p14:tracePt t="41362" x="3309938" y="5635625"/>
          <p14:tracePt t="41371" x="3236913" y="5635625"/>
          <p14:tracePt t="41376" x="3181350" y="5626100"/>
          <p14:tracePt t="41384" x="3081338" y="5599113"/>
          <p14:tracePt t="41392" x="3044825" y="5599113"/>
          <p14:tracePt t="41400" x="2981325" y="5589588"/>
          <p14:tracePt t="41408" x="2925763" y="5589588"/>
          <p14:tracePt t="41416" x="2871788" y="5589588"/>
          <p14:tracePt t="41425" x="2835275" y="5589588"/>
          <p14:tracePt t="41432" x="2798763" y="5589588"/>
          <p14:tracePt t="41439" x="2762250" y="5589588"/>
          <p14:tracePt t="41448" x="2735263" y="5589588"/>
          <p14:tracePt t="41456" x="2716213" y="5589588"/>
          <p14:tracePt t="41464" x="2671763" y="5589588"/>
          <p14:tracePt t="41472" x="2662238" y="5589588"/>
          <p14:tracePt t="41480" x="2652713" y="5589588"/>
          <p14:tracePt t="41488" x="2635250" y="5589588"/>
          <p14:tracePt t="41496" x="2616200" y="5581650"/>
          <p14:tracePt t="41504" x="2598738" y="5581650"/>
          <p14:tracePt t="41512" x="2589213" y="5581650"/>
          <p14:tracePt t="41528" x="2579688" y="5581650"/>
          <p14:tracePt t="41536" x="2570163" y="5581650"/>
          <p14:tracePt t="41555" x="2562225" y="5581650"/>
          <p14:tracePt t="41562" x="2552700" y="5581650"/>
          <p14:tracePt t="41585" x="2533650" y="5581650"/>
          <p14:tracePt t="41600" x="2516188" y="5581650"/>
          <p14:tracePt t="41608" x="2506663" y="5581650"/>
          <p14:tracePt t="41632" x="2498725" y="5581650"/>
          <p14:tracePt t="41648" x="2489200" y="5581650"/>
          <p14:tracePt t="41656" x="2470150" y="5581650"/>
          <p14:tracePt t="41665" x="2452688" y="5589588"/>
          <p14:tracePt t="41691" x="2443163" y="5599113"/>
          <p14:tracePt t="41698" x="2433638" y="5599113"/>
          <p14:tracePt t="41705" x="2425700" y="5599113"/>
          <p14:tracePt t="41713" x="2416175" y="5599113"/>
          <p14:tracePt t="41728" x="2406650" y="5599113"/>
          <p14:tracePt t="41736" x="2397125" y="5608638"/>
          <p14:tracePt t="41753" x="2379663" y="5626100"/>
          <p14:tracePt t="41770" x="2370138" y="5635625"/>
          <p14:tracePt t="41775" x="2343150" y="5645150"/>
          <p14:tracePt t="41784" x="2333625" y="5645150"/>
          <p14:tracePt t="41792" x="2324100" y="5654675"/>
          <p14:tracePt t="41800" x="2306638" y="5654675"/>
          <p14:tracePt t="41808" x="2287588" y="5662613"/>
          <p14:tracePt t="41816" x="2279650" y="5672138"/>
          <p14:tracePt t="41824" x="2270125" y="5672138"/>
          <p14:tracePt t="41832" x="2260600" y="5681663"/>
          <p14:tracePt t="41840" x="2251075" y="5681663"/>
          <p14:tracePt t="41848" x="2224088" y="5681663"/>
          <p14:tracePt t="41864" x="2206625" y="5691188"/>
          <p14:tracePt t="41962" x="2197100" y="5691188"/>
          <p14:tracePt t="41971" x="2179638" y="5691188"/>
          <p14:tracePt t="41980" x="2170113" y="5691188"/>
          <p14:tracePt t="42137" x="2160588" y="5691188"/>
          <p14:tracePt t="42170" x="2143125" y="5691188"/>
          <p14:tracePt t="42309" x="2170113" y="5691188"/>
          <p14:tracePt t="42314" x="2206625" y="5691188"/>
          <p14:tracePt t="42320" x="2233613" y="5691188"/>
          <p14:tracePt t="42328" x="2270125" y="5691188"/>
          <p14:tracePt t="42336" x="2324100" y="5691188"/>
          <p14:tracePt t="42344" x="2333625" y="5691188"/>
          <p14:tracePt t="42352" x="2379663" y="5699125"/>
          <p14:tracePt t="42360" x="2425700" y="5718175"/>
          <p14:tracePt t="42369" x="2443163" y="5718175"/>
          <p14:tracePt t="42376" x="2479675" y="5718175"/>
          <p14:tracePt t="42384" x="2516188" y="5718175"/>
          <p14:tracePt t="42392" x="2533650" y="5727700"/>
          <p14:tracePt t="42400" x="2543175" y="5727700"/>
          <p14:tracePt t="42407" x="2562225" y="5727700"/>
          <p14:tracePt t="42416" x="2570163" y="5735638"/>
          <p14:tracePt t="42424" x="2579688" y="5735638"/>
          <p14:tracePt t="42432" x="2606675" y="5735638"/>
          <p14:tracePt t="42440" x="2625725" y="5735638"/>
          <p14:tracePt t="42448" x="2652713" y="5745163"/>
          <p14:tracePt t="42456" x="2662238" y="5745163"/>
          <p14:tracePt t="42464" x="2698750" y="5745163"/>
          <p14:tracePt t="42472" x="2725738" y="5745163"/>
          <p14:tracePt t="42480" x="2762250" y="5772150"/>
          <p14:tracePt t="42488" x="2789238" y="5781675"/>
          <p14:tracePt t="42496" x="2817813" y="5791200"/>
          <p14:tracePt t="42504" x="2862263" y="5791200"/>
          <p14:tracePt t="42512" x="2898775" y="5791200"/>
          <p14:tracePt t="42520" x="2954338" y="5800725"/>
          <p14:tracePt t="42528" x="3054350" y="5827713"/>
          <p14:tracePt t="42537" x="3090863" y="5827713"/>
          <p14:tracePt t="42544" x="3163888" y="5837238"/>
          <p14:tracePt t="42554" x="3236913" y="5854700"/>
          <p14:tracePt t="42560" x="3336925" y="5854700"/>
          <p14:tracePt t="42570" x="3390900" y="5864225"/>
          <p14:tracePt t="42575" x="3490913" y="5891213"/>
          <p14:tracePt t="42585" x="3527425" y="5891213"/>
          <p14:tracePt t="42591" x="3600450" y="5900738"/>
          <p14:tracePt t="42600" x="3656013" y="5918200"/>
          <p14:tracePt t="42608" x="3719513" y="5918200"/>
          <p14:tracePt t="42617" x="3775075" y="5927725"/>
          <p14:tracePt t="42624" x="3838575" y="5954713"/>
          <p14:tracePt t="42634" x="3875088" y="5964238"/>
          <p14:tracePt t="42642" x="3938588" y="5973763"/>
          <p14:tracePt t="42650" x="3965575" y="5983288"/>
          <p14:tracePt t="42658" x="4002088" y="5983288"/>
          <p14:tracePt t="42664" x="4029075" y="5983288"/>
          <p14:tracePt t="42672" x="4048125" y="5983288"/>
          <p14:tracePt t="42681" x="4075113" y="6000750"/>
          <p14:tracePt t="42688" x="4084638" y="6000750"/>
          <p14:tracePt t="42695" x="4111625" y="6000750"/>
          <p14:tracePt t="42704" x="4121150" y="6000750"/>
          <p14:tracePt t="42711" x="4129088" y="6000750"/>
          <p14:tracePt t="42720" x="4148138" y="6000750"/>
          <p14:tracePt t="42728" x="4165600" y="6000750"/>
          <p14:tracePt t="42736" x="4194175" y="6000750"/>
          <p14:tracePt t="42744" x="4230688" y="6010275"/>
          <p14:tracePt t="42758" x="4248150" y="6010275"/>
          <p14:tracePt t="42762" x="4275138" y="6010275"/>
          <p14:tracePt t="42777" x="4330700" y="6027738"/>
          <p14:tracePt t="42785" x="4367213" y="6027738"/>
          <p14:tracePt t="42792" x="4403725" y="6037263"/>
          <p14:tracePt t="42800" x="4448175" y="6037263"/>
          <p14:tracePt t="42807" x="4467225" y="6037263"/>
          <p14:tracePt t="42818" x="4503738" y="6037263"/>
          <p14:tracePt t="42826" x="4530725" y="6037263"/>
          <p14:tracePt t="42834" x="4557713" y="6037263"/>
          <p14:tracePt t="42841" x="4603750" y="6046788"/>
          <p14:tracePt t="42851" x="4613275" y="6054725"/>
          <p14:tracePt t="42856" x="4640263" y="6054725"/>
          <p14:tracePt t="42873" x="4686300" y="6054725"/>
          <p14:tracePt t="42889" x="4713288" y="6054725"/>
          <p14:tracePt t="42897" x="4722813" y="6054725"/>
          <p14:tracePt t="42904" x="4730750" y="6054725"/>
          <p14:tracePt t="42912" x="4740275" y="6054725"/>
          <p14:tracePt t="42921" x="4749800" y="6054725"/>
          <p14:tracePt t="42931" x="4767263" y="6054725"/>
          <p14:tracePt t="42938" x="4776788" y="6054725"/>
          <p14:tracePt t="42947" x="4786313" y="6054725"/>
          <p14:tracePt t="42970" x="4803775" y="6054725"/>
          <p14:tracePt t="42985" x="4822825" y="6054725"/>
          <p14:tracePt t="42998" x="4832350" y="6046788"/>
          <p14:tracePt t="42999" x="4859338" y="6037263"/>
          <p14:tracePt t="43008" x="4868863" y="6037263"/>
          <p14:tracePt t="43016" x="4886325" y="6018213"/>
          <p14:tracePt t="43024" x="4905375" y="6010275"/>
          <p14:tracePt t="43032" x="4913313" y="6000750"/>
          <p14:tracePt t="43039" x="4932363" y="5991225"/>
          <p14:tracePt t="43048" x="4959350" y="5983288"/>
          <p14:tracePt t="43056" x="4978400" y="5964238"/>
          <p14:tracePt t="43063" x="4995863" y="5954713"/>
          <p14:tracePt t="43071" x="5032375" y="5918200"/>
          <p14:tracePt t="43080" x="5059363" y="5910263"/>
          <p14:tracePt t="43088" x="5078413" y="5891213"/>
          <p14:tracePt t="43096" x="5105400" y="5873750"/>
          <p14:tracePt t="43104" x="5122863" y="5854700"/>
          <p14:tracePt t="43112" x="5159375" y="5845175"/>
          <p14:tracePt t="43120" x="5178425" y="5827713"/>
          <p14:tracePt t="43127" x="5195888" y="5800725"/>
          <p14:tracePt t="43137" x="5205413" y="5800725"/>
          <p14:tracePt t="43144" x="5214938" y="5791200"/>
          <p14:tracePt t="43152" x="5232400" y="5772150"/>
          <p14:tracePt t="43160" x="5241925" y="5772150"/>
          <p14:tracePt t="43169" x="5241925" y="5764213"/>
          <p14:tracePt t="43176" x="5251450" y="5754688"/>
          <p14:tracePt t="43184" x="5260975" y="5745163"/>
          <p14:tracePt t="43191" x="5278438" y="5735638"/>
          <p14:tracePt t="43199" x="5287963" y="5727700"/>
          <p14:tracePt t="43208" x="5297488" y="5727700"/>
          <p14:tracePt t="43216" x="5314950" y="5727700"/>
          <p14:tracePt t="43225" x="5314950" y="5718175"/>
          <p14:tracePt t="43232" x="5324475" y="5708650"/>
          <p14:tracePt t="43240" x="5334000" y="5699125"/>
          <p14:tracePt t="43257" x="5341938" y="5691188"/>
          <p14:tracePt t="43488" x="5341938" y="5699125"/>
          <p14:tracePt t="43496" x="5341938" y="5708650"/>
          <p14:tracePt t="43506" x="5341938" y="5718175"/>
          <p14:tracePt t="43514" x="5341938" y="5727700"/>
          <p14:tracePt t="43525" x="5341938" y="5735638"/>
          <p14:tracePt t="43529" x="5360988" y="5754688"/>
          <p14:tracePt t="43537" x="5368925" y="5754688"/>
          <p14:tracePt t="43544" x="5387975" y="5772150"/>
          <p14:tracePt t="43553" x="5414963" y="5772150"/>
          <p14:tracePt t="43560" x="5451475" y="5781675"/>
          <p14:tracePt t="43569" x="5470525" y="5781675"/>
          <p14:tracePt t="43575" x="5514975" y="5781675"/>
          <p14:tracePt t="43584" x="5551488" y="5791200"/>
          <p14:tracePt t="43592" x="5597525" y="5791200"/>
          <p14:tracePt t="43600" x="5616575" y="5791200"/>
          <p14:tracePt t="43607" x="5624513" y="5791200"/>
          <p14:tracePt t="43615" x="5653088" y="5791200"/>
          <p14:tracePt t="43632" x="5661025" y="5791200"/>
          <p14:tracePt t="43640" x="5680075" y="5791200"/>
          <p14:tracePt t="43648" x="5688013" y="5791200"/>
          <p14:tracePt t="43664" x="5697538" y="5791200"/>
          <p14:tracePt t="43722" x="5707063" y="5791200"/>
          <p14:tracePt t="43870" x="5697538" y="5791200"/>
          <p14:tracePt t="43884" x="5688013" y="5791200"/>
          <p14:tracePt t="43890" x="5680075" y="5800725"/>
          <p14:tracePt t="43904" x="5670550" y="5808663"/>
          <p14:tracePt t="43920" x="5661025" y="5818188"/>
          <p14:tracePt t="44024" x="5680075" y="5818188"/>
          <p14:tracePt t="44032" x="5716588" y="5827713"/>
          <p14:tracePt t="44041" x="5816600" y="5837238"/>
          <p14:tracePt t="44048" x="5889625" y="5854700"/>
          <p14:tracePt t="44057" x="5980113" y="5854700"/>
          <p14:tracePt t="44065" x="6089650" y="5854700"/>
          <p14:tracePt t="44073" x="6135688" y="5854700"/>
          <p14:tracePt t="44081" x="6199188" y="5854700"/>
          <p14:tracePt t="44088" x="6254750" y="5854700"/>
          <p14:tracePt t="44097" x="6335713" y="5845175"/>
          <p14:tracePt t="44105" x="6399213" y="5808663"/>
          <p14:tracePt t="44113" x="6472238" y="5800725"/>
          <p14:tracePt t="44122" x="6537325" y="5764213"/>
          <p14:tracePt t="44128" x="6573838" y="5745163"/>
          <p14:tracePt t="44137" x="6600825" y="5735638"/>
          <p14:tracePt t="44145" x="6610350" y="5735638"/>
          <p14:tracePt t="44153" x="6618288" y="5727700"/>
          <p14:tracePt t="44276" x="6600825" y="5735638"/>
          <p14:tracePt t="44282" x="6564313" y="5764213"/>
          <p14:tracePt t="44297" x="6545263" y="5772150"/>
          <p14:tracePt t="44305" x="6527800" y="5781675"/>
          <p14:tracePt t="44320" x="6508750" y="5800725"/>
          <p14:tracePt t="44336" x="6491288" y="5808663"/>
          <p14:tracePt t="44352" x="6481763" y="5808663"/>
          <p14:tracePt t="44562" x="6518275" y="5808663"/>
          <p14:tracePt t="44571" x="6564313" y="5808663"/>
          <p14:tracePt t="44577" x="6637338" y="5808663"/>
          <p14:tracePt t="44586" x="6710363" y="5808663"/>
          <p14:tracePt t="44593" x="6783388" y="5808663"/>
          <p14:tracePt t="44605" x="6873875" y="5808663"/>
          <p14:tracePt t="44609" x="6946900" y="5808663"/>
          <p14:tracePt t="44619" x="7019925" y="5808663"/>
          <p14:tracePt t="44624" x="7083425" y="5808663"/>
          <p14:tracePt t="44632" x="7119938" y="5808663"/>
          <p14:tracePt t="44639" x="7146925" y="5808663"/>
          <p14:tracePt t="44648" x="7156450" y="5808663"/>
          <p14:tracePt t="44738" x="7165975" y="5808663"/>
          <p14:tracePt t="44755" x="7202488" y="5808663"/>
          <p14:tracePt t="44763" x="7212013" y="5808663"/>
          <p14:tracePt t="44773" x="7239000" y="5808663"/>
          <p14:tracePt t="44778" x="7256463" y="5808663"/>
          <p14:tracePt t="44785" x="7283450" y="5808663"/>
          <p14:tracePt t="44792" x="7302500" y="5808663"/>
          <p14:tracePt t="44800" x="7329488" y="5808663"/>
          <p14:tracePt t="44808" x="7356475" y="5808663"/>
          <p14:tracePt t="44816" x="7375525" y="5808663"/>
          <p14:tracePt t="44824" x="7392988" y="5808663"/>
          <p14:tracePt t="44832" x="7421563" y="5808663"/>
          <p14:tracePt t="44840" x="7439025" y="5808663"/>
          <p14:tracePt t="44848" x="7448550" y="5808663"/>
          <p14:tracePt t="44856" x="7475538" y="5808663"/>
          <p14:tracePt t="44864" x="7485063" y="5808663"/>
          <p14:tracePt t="44881" x="7494588" y="5808663"/>
          <p14:tracePt t="44896" x="7502525" y="5808663"/>
          <p14:tracePt t="44904" x="7512050" y="5808663"/>
          <p14:tracePt t="44912" x="7521575" y="5808663"/>
          <p14:tracePt t="44920" x="7531100" y="5808663"/>
          <p14:tracePt t="44936" x="7548563" y="5808663"/>
          <p14:tracePt t="45105" x="7558088" y="5808663"/>
          <p14:tracePt t="45232" x="7512050" y="5808663"/>
          <p14:tracePt t="45240" x="7448550" y="5837238"/>
          <p14:tracePt t="45247" x="7356475" y="5837238"/>
          <p14:tracePt t="45256" x="7248525" y="5864225"/>
          <p14:tracePt t="45264" x="7102475" y="5873750"/>
          <p14:tracePt t="45273" x="6956425" y="5873750"/>
          <p14:tracePt t="45280" x="6827838" y="5891213"/>
          <p14:tracePt t="45288" x="6700838" y="5891213"/>
          <p14:tracePt t="45296" x="6573838" y="5891213"/>
          <p14:tracePt t="45303" x="6445250" y="5891213"/>
          <p14:tracePt t="45311" x="6318250" y="5891213"/>
          <p14:tracePt t="45320" x="6245225" y="5891213"/>
          <p14:tracePt t="45328" x="6162675" y="5873750"/>
          <p14:tracePt t="45336" x="6116638" y="5864225"/>
          <p14:tracePt t="45344" x="6062663" y="5864225"/>
          <p14:tracePt t="45352" x="6007100" y="5845175"/>
          <p14:tracePt t="45361" x="5943600" y="5845175"/>
          <p14:tracePt t="45371" x="5907088" y="5837238"/>
          <p14:tracePt t="45377" x="5834063" y="5837238"/>
          <p14:tracePt t="45387" x="5707063" y="5837238"/>
          <p14:tracePt t="45393" x="5561013" y="5837238"/>
          <p14:tracePt t="45404" x="5434013" y="5837238"/>
          <p14:tracePt t="45409" x="5251450" y="5837238"/>
          <p14:tracePt t="45417" x="5105400" y="5837238"/>
          <p14:tracePt t="45425" x="4959350" y="5837238"/>
          <p14:tracePt t="45432" x="4813300" y="5808663"/>
          <p14:tracePt t="45441" x="4667250" y="5791200"/>
          <p14:tracePt t="45449" x="4549775" y="5781675"/>
          <p14:tracePt t="45457" x="4421188" y="5781675"/>
          <p14:tracePt t="45465" x="4311650" y="5781675"/>
          <p14:tracePt t="45472" x="4238625" y="5781675"/>
          <p14:tracePt t="45481" x="4129088" y="5781675"/>
          <p14:tracePt t="45488" x="4075113" y="5781675"/>
          <p14:tracePt t="45496" x="4002088" y="5781675"/>
          <p14:tracePt t="45504" x="3948113" y="5781675"/>
          <p14:tracePt t="45512" x="3892550" y="5781675"/>
          <p14:tracePt t="45520" x="3829050" y="5781675"/>
          <p14:tracePt t="45527" x="3775075" y="5781675"/>
          <p14:tracePt t="45536" x="3746500" y="5781675"/>
          <p14:tracePt t="45544" x="3665538" y="5781675"/>
          <p14:tracePt t="45554" x="3556000" y="5781675"/>
          <p14:tracePt t="45559" x="3463925" y="5781675"/>
          <p14:tracePt t="45569" x="3382963" y="5781675"/>
          <p14:tracePt t="45576" x="3236913" y="5764213"/>
          <p14:tracePt t="45584" x="3090863" y="5735638"/>
          <p14:tracePt t="45592" x="2925763" y="5718175"/>
          <p14:tracePt t="45602" x="2781300" y="5691188"/>
          <p14:tracePt t="45607" x="2671763" y="5691188"/>
          <p14:tracePt t="45623" x="2543175" y="5691188"/>
          <p14:tracePt t="45626" x="2452688" y="5691188"/>
          <p14:tracePt t="45634" x="2379663" y="5691188"/>
          <p14:tracePt t="45640" x="2333625" y="5691188"/>
          <p14:tracePt t="45648" x="2279650" y="5691188"/>
          <p14:tracePt t="45656" x="2233613" y="5691188"/>
          <p14:tracePt t="45664" x="2187575" y="5727700"/>
          <p14:tracePt t="45672" x="2170113" y="5735638"/>
          <p14:tracePt t="45679" x="2143125" y="5745163"/>
          <p14:tracePt t="45688" x="2124075" y="5764213"/>
          <p14:tracePt t="45695" x="2087563" y="5781675"/>
          <p14:tracePt t="45705" x="2070100" y="5791200"/>
          <p14:tracePt t="45852" x="2051050" y="5800725"/>
          <p14:tracePt t="45866" x="2041525" y="5800725"/>
          <p14:tracePt t="45882" x="2041525" y="5808663"/>
          <p14:tracePt t="45960" x="2051050" y="5818188"/>
          <p14:tracePt t="45969" x="2078038" y="5818188"/>
          <p14:tracePt t="45976" x="2133600" y="5818188"/>
          <p14:tracePt t="45985" x="2187575" y="5818188"/>
          <p14:tracePt t="45995" x="2260600" y="5818188"/>
          <p14:tracePt t="45999" x="2333625" y="5818188"/>
          <p14:tracePt t="46008" x="2433638" y="5837238"/>
          <p14:tracePt t="46016" x="2525713" y="5845175"/>
          <p14:tracePt t="46024" x="2635250" y="5873750"/>
          <p14:tracePt t="46031" x="2735263" y="5891213"/>
          <p14:tracePt t="46041" x="2844800" y="5900738"/>
          <p14:tracePt t="46048" x="2954338" y="5946775"/>
          <p14:tracePt t="46055" x="3035300" y="5946775"/>
          <p14:tracePt t="46065" x="3127375" y="5964238"/>
          <p14:tracePt t="46074" x="3217863" y="5991225"/>
          <p14:tracePt t="46081" x="3281363" y="5991225"/>
          <p14:tracePt t="46088" x="3336925" y="6010275"/>
          <p14:tracePt t="46096" x="3373438" y="6010275"/>
          <p14:tracePt t="46104" x="3390900" y="6010275"/>
          <p14:tracePt t="46112" x="3419475" y="6010275"/>
          <p14:tracePt t="46120" x="3427413" y="6010275"/>
          <p14:tracePt t="46180" x="3436938" y="6010275"/>
          <p14:tracePt t="46200" x="3455988" y="6010275"/>
          <p14:tracePt t="46208" x="3463925" y="6010275"/>
          <p14:tracePt t="46225" x="3473450" y="6010275"/>
          <p14:tracePt t="46232" x="3490913" y="6010275"/>
          <p14:tracePt t="46240" x="3509963" y="6010275"/>
          <p14:tracePt t="46249" x="3519488" y="6010275"/>
          <p14:tracePt t="46258" x="3556000" y="6010275"/>
          <p14:tracePt t="46265" x="3563938" y="6010275"/>
          <p14:tracePt t="46274" x="3582988" y="6010275"/>
          <p14:tracePt t="46281" x="3619500" y="6010275"/>
          <p14:tracePt t="46291" x="3646488" y="6010275"/>
          <p14:tracePt t="46297" x="3683000" y="6010275"/>
          <p14:tracePt t="46307" x="3719513" y="6010275"/>
          <p14:tracePt t="46313" x="3756025" y="6010275"/>
          <p14:tracePt t="46321" x="3783013" y="6010275"/>
          <p14:tracePt t="46329" x="3802063" y="6010275"/>
          <p14:tracePt t="46338" x="3846513" y="6010275"/>
          <p14:tracePt t="46345" x="3875088" y="6010275"/>
          <p14:tracePt t="46355" x="3902075" y="6010275"/>
          <p14:tracePt t="46361" x="3929063" y="6010275"/>
          <p14:tracePt t="46370" x="3956050" y="6010275"/>
          <p14:tracePt t="46377" x="4002088" y="6010275"/>
          <p14:tracePt t="46387" x="4038600" y="6010275"/>
          <p14:tracePt t="46393" x="4057650" y="6010275"/>
          <p14:tracePt t="46401" x="4102100" y="6010275"/>
          <p14:tracePt t="46409" x="4129088" y="5991225"/>
          <p14:tracePt t="46417" x="4148138" y="5991225"/>
          <p14:tracePt t="46425" x="4175125" y="5973763"/>
          <p14:tracePt t="46433" x="4184650" y="5964238"/>
          <p14:tracePt t="46441" x="4194175" y="5954713"/>
          <p14:tracePt t="46482" x="4202113" y="5954713"/>
          <p14:tracePt t="46594" x="4211638" y="5946775"/>
          <p14:tracePt t="46626" x="4202113" y="5946775"/>
          <p14:tracePt t="46635" x="4184650" y="5954713"/>
          <p14:tracePt t="46642" x="4165600" y="5973763"/>
          <p14:tracePt t="46656" x="4157663" y="5983288"/>
          <p14:tracePt t="46672" x="4148138" y="5991225"/>
          <p14:tracePt t="46690" x="4202113" y="6027738"/>
          <p14:tracePt t="46697" x="4294188" y="6083300"/>
          <p14:tracePt t="46704" x="4376738" y="6119813"/>
          <p14:tracePt t="46713" x="4413250" y="6146800"/>
          <p14:tracePt t="46720" x="4413250" y="6156325"/>
          <p14:tracePt t="46728" x="4421188" y="6156325"/>
          <p14:tracePt t="46752" x="4403725" y="6156325"/>
          <p14:tracePt t="46768" x="4384675" y="6156325"/>
          <p14:tracePt t="46776" x="4367213" y="6156325"/>
          <p14:tracePt t="46784" x="4357688" y="6156325"/>
          <p14:tracePt t="46807" x="4357688" y="6146800"/>
          <p14:tracePt t="46969" x="4367213" y="6156325"/>
          <p14:tracePt t="46977" x="4394200" y="6156325"/>
          <p14:tracePt t="46986" x="4467225" y="6164263"/>
          <p14:tracePt t="46997" x="4521200" y="6164263"/>
          <p14:tracePt t="46999" x="4586288" y="6173788"/>
          <p14:tracePt t="47008" x="4622800" y="6173788"/>
          <p14:tracePt t="47018" x="4640263" y="6173788"/>
          <p14:tracePt t="51714" x="4649788" y="6173788"/>
          <p14:tracePt t="51744" x="4649788" y="6164263"/>
          <p14:tracePt t="51752" x="4659313" y="6156325"/>
          <p14:tracePt t="51760" x="4667250" y="6146800"/>
          <p14:tracePt t="51768" x="4667250" y="6127750"/>
          <p14:tracePt t="51775" x="4686300" y="6110288"/>
          <p14:tracePt t="51785" x="4686300" y="6100763"/>
          <p14:tracePt t="51792" x="4695825" y="6091238"/>
          <p14:tracePt t="51800" x="4703763" y="6091238"/>
          <p14:tracePt t="51816" x="4713288" y="6083300"/>
          <p14:tracePt t="51936" x="4722813" y="6073775"/>
          <p14:tracePt t="51949" x="4740275" y="6073775"/>
          <p14:tracePt t="51968" x="4759325" y="6083300"/>
          <p14:tracePt t="51995" x="4759325" y="6091238"/>
          <p14:tracePt t="51999" x="4759325" y="6110288"/>
          <p14:tracePt t="52007" x="4759325" y="6119813"/>
          <p14:tracePt t="52024" x="4759325" y="6127750"/>
          <p14:tracePt t="52032" x="4759325" y="6146800"/>
          <p14:tracePt t="52041" x="4759325" y="6156325"/>
          <p14:tracePt t="52047" x="4759325" y="6173788"/>
          <p14:tracePt t="52055" x="4767263" y="6192838"/>
          <p14:tracePt t="52064" x="4767263" y="6210300"/>
          <p14:tracePt t="52072" x="4767263" y="6219825"/>
          <p14:tracePt t="52080" x="4767263" y="6229350"/>
          <p14:tracePt t="52088" x="4776788" y="6265863"/>
          <p14:tracePt t="52096" x="4776788" y="6292850"/>
          <p14:tracePt t="52105" x="4776788" y="6302375"/>
          <p14:tracePt t="52112" x="4795838" y="6319838"/>
          <p14:tracePt t="52120" x="4795838" y="6329363"/>
          <p14:tracePt t="52337" x="4803775" y="6338888"/>
          <p14:tracePt t="52392" x="4822825" y="6338888"/>
          <p14:tracePt t="52400" x="4840288" y="6329363"/>
          <p14:tracePt t="52434" x="4849813" y="6319838"/>
          <p14:tracePt t="52472" x="4868863" y="6319838"/>
          <p14:tracePt t="52495" x="4876800" y="6319838"/>
          <p14:tracePt t="52504" x="4886325" y="6319838"/>
          <p14:tracePt t="52512" x="4895850" y="6319838"/>
          <p14:tracePt t="52528" x="4905375" y="6319838"/>
          <p14:tracePt t="52544" x="4913313" y="6319838"/>
          <p14:tracePt t="52552" x="4922838" y="6319838"/>
          <p14:tracePt t="52569" x="4932363" y="6319838"/>
          <p14:tracePt t="52578" x="4949825" y="6319838"/>
          <p14:tracePt t="52588" x="4959350" y="6319838"/>
          <p14:tracePt t="52605" x="4968875" y="6319838"/>
          <p14:tracePt t="52777" x="4978400" y="6319838"/>
          <p14:tracePt t="52849" x="4986338" y="6329363"/>
          <p14:tracePt t="53234" x="4995863" y="6329363"/>
          <p14:tracePt t="53247" x="5005388" y="6302375"/>
          <p14:tracePt t="53251" x="5005388" y="6283325"/>
          <p14:tracePt t="53256" x="5005388" y="6246813"/>
          <p14:tracePt t="53264" x="5014913" y="6229350"/>
          <p14:tracePt t="53272" x="5022850" y="6200775"/>
          <p14:tracePt t="53280" x="5032375" y="6137275"/>
          <p14:tracePt t="53288" x="5041900" y="6119813"/>
          <p14:tracePt t="53296" x="5049838" y="6091238"/>
          <p14:tracePt t="53305" x="5049838" y="6073775"/>
          <p14:tracePt t="53311" x="5068888" y="6046788"/>
          <p14:tracePt t="53320" x="5078413" y="6027738"/>
          <p14:tracePt t="53328" x="5078413" y="6010275"/>
          <p14:tracePt t="53338" x="5078413" y="6000750"/>
          <p14:tracePt t="53344" x="5078413" y="5991225"/>
          <p14:tracePt t="53417" x="5078413" y="5983288"/>
          <p14:tracePt t="53525" x="5086350" y="5983288"/>
          <p14:tracePt t="53530" x="5086350" y="5991225"/>
          <p14:tracePt t="53538" x="5086350" y="6010275"/>
          <p14:tracePt t="53544" x="5086350" y="6037263"/>
          <p14:tracePt t="53553" x="5086350" y="6054725"/>
          <p14:tracePt t="53560" x="5086350" y="6091238"/>
          <p14:tracePt t="53570" x="5086350" y="6127750"/>
          <p14:tracePt t="53578" x="5086350" y="6137275"/>
          <p14:tracePt t="53589" x="5095875" y="6146800"/>
          <p14:tracePt t="53594" x="5105400" y="6156325"/>
          <p14:tracePt t="53605" x="5105400" y="6164263"/>
          <p14:tracePt t="53682" x="5114925" y="6173788"/>
          <p14:tracePt t="53690" x="5132388" y="6164263"/>
          <p14:tracePt t="53698" x="5141913" y="6164263"/>
          <p14:tracePt t="53704" x="5151438" y="6156325"/>
          <p14:tracePt t="53721" x="5168900" y="6146800"/>
          <p14:tracePt t="53841" x="5178425" y="6146800"/>
          <p14:tracePt t="53857" x="5195888" y="6156325"/>
          <p14:tracePt t="53876" x="5205413" y="6156325"/>
          <p14:tracePt t="53882" x="5214938" y="6164263"/>
          <p14:tracePt t="53888" x="5224463" y="6173788"/>
          <p14:tracePt t="53904" x="5224463" y="6183313"/>
          <p14:tracePt t="53928" x="5224463" y="6200775"/>
          <p14:tracePt t="53944" x="5232400" y="6210300"/>
          <p14:tracePt t="54283" x="5232400" y="6200775"/>
          <p14:tracePt t="54291" x="5232400" y="6192838"/>
          <p14:tracePt t="54297" x="5232400" y="6183313"/>
          <p14:tracePt t="54308" x="5232400" y="6173788"/>
          <p14:tracePt t="54314" x="5241925" y="6156325"/>
          <p14:tracePt t="54323" x="5241925" y="6137275"/>
          <p14:tracePt t="54329" x="5260975" y="6119813"/>
          <p14:tracePt t="54336" x="5268913" y="6100763"/>
          <p14:tracePt t="54346" x="5268913" y="6083300"/>
          <p14:tracePt t="54356" x="5268913" y="6054725"/>
          <p14:tracePt t="54361" x="5278438" y="6037263"/>
          <p14:tracePt t="54376" x="5278438" y="6000750"/>
          <p14:tracePt t="54392" x="5287963" y="5991225"/>
          <p14:tracePt t="54408" x="5287963" y="5983288"/>
          <p14:tracePt t="54672" x="5297488" y="5973763"/>
          <p14:tracePt t="54680" x="5305425" y="5973763"/>
          <p14:tracePt t="54688" x="5314950" y="5973763"/>
          <p14:tracePt t="54696" x="5334000" y="5973763"/>
          <p14:tracePt t="54704" x="5341938" y="5973763"/>
          <p14:tracePt t="54712" x="5351463" y="5973763"/>
          <p14:tracePt t="54720" x="5360988" y="5973763"/>
          <p14:tracePt t="54736" x="5368925" y="5973763"/>
          <p14:tracePt t="54746" x="5378450" y="5973763"/>
          <p14:tracePt t="54762" x="5387975" y="5973763"/>
          <p14:tracePt t="54777" x="5397500" y="5973763"/>
          <p14:tracePt t="54785" x="5414963" y="5973763"/>
          <p14:tracePt t="54792" x="5424488" y="5973763"/>
          <p14:tracePt t="54808" x="5441950" y="5954713"/>
          <p14:tracePt t="54824" x="5451475" y="5954713"/>
          <p14:tracePt t="54840" x="5470525" y="5946775"/>
          <p14:tracePt t="54872" x="5478463" y="5946775"/>
          <p14:tracePt t="54881" x="5497513" y="5946775"/>
          <p14:tracePt t="54888" x="5507038" y="5937250"/>
          <p14:tracePt t="54912" x="5507038" y="5927725"/>
          <p14:tracePt t="54936" x="5514975" y="5927725"/>
          <p14:tracePt t="54952" x="5524500" y="5927725"/>
          <p14:tracePt t="54960" x="5534025" y="5918200"/>
          <p14:tracePt t="54976" x="5543550" y="5910263"/>
          <p14:tracePt t="55020" x="5551488" y="5910263"/>
          <p14:tracePt t="55031" x="5561013" y="5910263"/>
          <p14:tracePt t="55056" x="5570538" y="5910263"/>
          <p14:tracePt t="55080" x="5580063" y="5910263"/>
          <p14:tracePt t="55096" x="5588000" y="5900738"/>
          <p14:tracePt t="55121" x="5597525" y="5900738"/>
          <p14:tracePt t="55129" x="5607050" y="5891213"/>
          <p14:tracePt t="55139" x="5616575" y="5891213"/>
          <p14:tracePt t="55145" x="5624513" y="5891213"/>
          <p14:tracePt t="55152" x="5643563" y="5881688"/>
          <p14:tracePt t="55169" x="5661025" y="5854700"/>
          <p14:tracePt t="55175" x="5661025" y="5845175"/>
          <p14:tracePt t="55185" x="5680075" y="5827713"/>
          <p14:tracePt t="55191" x="5688013" y="5818188"/>
          <p14:tracePt t="55203" x="5697538" y="5800725"/>
          <p14:tracePt t="55209" x="5716588" y="5781675"/>
          <p14:tracePt t="55219" x="5724525" y="5772150"/>
          <p14:tracePt t="55228" x="5734050" y="5745163"/>
          <p14:tracePt t="55231" x="5753100" y="5727700"/>
          <p14:tracePt t="55240" x="5770563" y="5708650"/>
          <p14:tracePt t="55247" x="5780088" y="5691188"/>
          <p14:tracePt t="55264" x="5807075" y="5672138"/>
          <p14:tracePt t="55272" x="5807075" y="5662613"/>
          <p14:tracePt t="55279" x="5816600" y="5654675"/>
          <p14:tracePt t="55288" x="5826125" y="5635625"/>
          <p14:tracePt t="55312" x="5834063" y="5626100"/>
          <p14:tracePt t="55321" x="5843588" y="5618163"/>
          <p14:tracePt t="55327" x="5853113" y="5608638"/>
          <p14:tracePt t="55352" x="5853113" y="5599113"/>
          <p14:tracePt t="55359" x="5862638" y="5589588"/>
          <p14:tracePt t="55376" x="5862638" y="5581650"/>
          <p14:tracePt t="55408" x="5880100" y="5562600"/>
          <p14:tracePt t="55425" x="5889625" y="5554663"/>
          <p14:tracePt t="55448" x="5899150" y="5545138"/>
          <p14:tracePt t="55456" x="5899150" y="5535613"/>
          <p14:tracePt t="55464" x="5907088" y="5526088"/>
          <p14:tracePt t="55472" x="5916613" y="5518150"/>
          <p14:tracePt t="55488" x="5926138" y="5508625"/>
          <p14:tracePt t="55495" x="5935663" y="5508625"/>
          <p14:tracePt t="55520" x="5953125" y="5489575"/>
          <p14:tracePt t="55528" x="5962650" y="5481638"/>
          <p14:tracePt t="55544" x="5972175" y="5472113"/>
          <p14:tracePt t="55553" x="5989638" y="5453063"/>
          <p14:tracePt t="55560" x="6016625" y="5426075"/>
          <p14:tracePt t="55568" x="6026150" y="5416550"/>
          <p14:tracePt t="55575" x="6035675" y="5399088"/>
          <p14:tracePt t="55584" x="6072188" y="5362575"/>
          <p14:tracePt t="55592" x="6080125" y="5335588"/>
          <p14:tracePt t="55601" x="6089650" y="5307013"/>
          <p14:tracePt t="55608" x="6116638" y="5270500"/>
          <p14:tracePt t="55618" x="6126163" y="5243513"/>
          <p14:tracePt t="55624" x="6135688" y="5226050"/>
          <p14:tracePt t="55632" x="6172200" y="5197475"/>
          <p14:tracePt t="55640" x="6181725" y="5180013"/>
          <p14:tracePt t="55647" x="6189663" y="5133975"/>
          <p14:tracePt t="55656" x="6199188" y="5116513"/>
          <p14:tracePt t="55664" x="6218238" y="5097463"/>
          <p14:tracePt t="55672" x="6226175" y="5080000"/>
          <p14:tracePt t="55680" x="6235700" y="5060950"/>
          <p14:tracePt t="55688" x="6245225" y="5043488"/>
          <p14:tracePt t="55696" x="6254750" y="5033963"/>
          <p14:tracePt t="55704" x="6262688" y="5024438"/>
          <p14:tracePt t="55712" x="6262688" y="5006975"/>
          <p14:tracePt t="55720" x="6272213" y="4997450"/>
          <p14:tracePt t="55736" x="6272213" y="4987925"/>
          <p14:tracePt t="55752" x="6281738" y="4987925"/>
          <p14:tracePt t="55978" x="6299200" y="4979988"/>
          <p14:tracePt t="55987" x="6318250" y="4960938"/>
          <p14:tracePt t="56000" x="6391275" y="4914900"/>
          <p14:tracePt t="56008" x="6445250" y="4906963"/>
          <p14:tracePt t="56016" x="6508750" y="4887913"/>
          <p14:tracePt t="56024" x="6610350" y="4851400"/>
          <p14:tracePt t="56032" x="6664325" y="4851400"/>
          <p14:tracePt t="56040" x="6773863" y="4833938"/>
          <p14:tracePt t="56048" x="6864350" y="4824413"/>
          <p14:tracePt t="56056" x="6992938" y="4805363"/>
          <p14:tracePt t="56064" x="7092950" y="4805363"/>
          <p14:tracePt t="56072" x="7202488" y="4778375"/>
          <p14:tracePt t="56081" x="7275513" y="4768850"/>
          <p14:tracePt t="56088" x="7319963" y="4768850"/>
          <p14:tracePt t="56096" x="7375525" y="4768850"/>
          <p14:tracePt t="56104" x="7402513" y="4751388"/>
          <p14:tracePt t="56111" x="7421563" y="4751388"/>
          <p14:tracePt t="56218" x="7429500" y="4751388"/>
          <p14:tracePt t="56266" x="7439025" y="4751388"/>
          <p14:tracePt t="56290" x="7439025" y="4760913"/>
          <p14:tracePt t="56323" x="7439025" y="4768850"/>
          <p14:tracePt t="56436" x="7439025" y="4778375"/>
          <p14:tracePt t="56443" x="7439025" y="4787900"/>
          <p14:tracePt t="56450" x="7421563" y="4805363"/>
          <p14:tracePt t="56458" x="7412038" y="4814888"/>
          <p14:tracePt t="56465" x="7392988" y="4814888"/>
          <p14:tracePt t="56473" x="7385050" y="4814888"/>
          <p14:tracePt t="56488" x="7356475" y="4824413"/>
          <p14:tracePt t="56496" x="7319963" y="4851400"/>
          <p14:tracePt t="56504" x="7292975" y="4860925"/>
          <p14:tracePt t="56512" x="7275513" y="4870450"/>
          <p14:tracePt t="56519" x="7219950" y="4878388"/>
          <p14:tracePt t="56527" x="7156450" y="4906963"/>
          <p14:tracePt t="56537" x="7129463" y="4906963"/>
          <p14:tracePt t="56544" x="7073900" y="4914900"/>
          <p14:tracePt t="56553" x="7056438" y="4924425"/>
          <p14:tracePt t="56560" x="7010400" y="4933950"/>
          <p14:tracePt t="56569" x="6983413" y="4933950"/>
          <p14:tracePt t="56576" x="6964363" y="4951413"/>
          <p14:tracePt t="56584" x="6956425" y="4951413"/>
          <p14:tracePt t="56920" x="6946900" y="4951413"/>
          <p14:tracePt t="58592" x="6937375" y="4951413"/>
          <p14:tracePt t="58608" x="6929438" y="4960938"/>
          <p14:tracePt t="59729" x="6919913" y="4970463"/>
          <p14:tracePt t="60560" x="6919913" y="4979988"/>
          <p14:tracePt t="60584" x="6910388" y="4987925"/>
          <p14:tracePt t="62373" x="6900863" y="5006975"/>
          <p14:tracePt t="62377" x="6892925" y="5016500"/>
          <p14:tracePt t="62384" x="6892925" y="5024438"/>
          <p14:tracePt t="62408" x="6892925" y="5033963"/>
          <p14:tracePt t="62424" x="6883400" y="5053013"/>
          <p14:tracePt t="63067" x="6883400" y="5070475"/>
          <p14:tracePt t="63483" x="6883400" y="5080000"/>
          <p14:tracePt t="63504" x="6883400" y="5089525"/>
          <p14:tracePt t="64092" x="6883400" y="5106988"/>
          <p14:tracePt t="64098" x="6883400" y="5133975"/>
          <p14:tracePt t="64106" x="6883400" y="5153025"/>
          <p14:tracePt t="64114" x="6883400" y="5160963"/>
          <p14:tracePt t="64573" x="6873875" y="5170488"/>
          <p14:tracePt t="64586" x="6856413" y="5153025"/>
          <p14:tracePt t="64594" x="6846888" y="5143500"/>
          <p14:tracePt t="64604" x="6827838" y="5116513"/>
          <p14:tracePt t="64610" x="6810375" y="5097463"/>
          <p14:tracePt t="64618" x="6791325" y="5080000"/>
          <p14:tracePt t="64624" x="6783388" y="5070475"/>
          <p14:tracePt t="64633" x="6773863" y="5060950"/>
          <p14:tracePt t="64648" x="6773863" y="5053013"/>
          <p14:tracePt t="64968" x="6773863" y="5060950"/>
          <p14:tracePt t="64976" x="6773863" y="5080000"/>
          <p14:tracePt t="64985" x="6773863" y="5126038"/>
          <p14:tracePt t="64993" x="6810375" y="5197475"/>
          <p14:tracePt t="65000" x="6819900" y="5253038"/>
          <p14:tracePt t="65008" x="6846888" y="5335588"/>
          <p14:tracePt t="65017" x="6883400" y="5445125"/>
          <p14:tracePt t="65024" x="6910388" y="5526088"/>
          <p14:tracePt t="65032" x="6937375" y="5608638"/>
          <p14:tracePt t="65039" x="6964363" y="5681663"/>
          <p14:tracePt t="65048" x="7000875" y="5735638"/>
          <p14:tracePt t="65064" x="7000875" y="5745163"/>
          <p14:tracePt t="65105" x="7010400" y="5754688"/>
          <p14:tracePt t="65259" x="7010400" y="5764213"/>
          <p14:tracePt t="65267" x="7010400" y="5791200"/>
          <p14:tracePt t="65276" x="7010400" y="5800725"/>
          <p14:tracePt t="65281" x="7010400" y="5818188"/>
          <p14:tracePt t="65289" x="7010400" y="5837238"/>
          <p14:tracePt t="65297" x="7010400" y="5854700"/>
          <p14:tracePt t="65362" x="7000875" y="5864225"/>
          <p14:tracePt t="65395" x="7000875" y="5873750"/>
          <p14:tracePt t="65528" x="6992938" y="5881688"/>
          <p14:tracePt t="65544" x="6973888" y="5881688"/>
          <p14:tracePt t="65568" x="6964363" y="5873750"/>
          <p14:tracePt t="65592" x="6946900" y="5854700"/>
          <p14:tracePt t="65609" x="6937375" y="5845175"/>
          <p14:tracePt t="65697" x="6929438" y="5837238"/>
          <p14:tracePt t="65705" x="6919913" y="5837238"/>
          <p14:tracePt t="65713" x="6892925" y="5837238"/>
          <p14:tracePt t="65721" x="6864350" y="5827713"/>
          <p14:tracePt t="65729" x="6837363" y="5827713"/>
          <p14:tracePt t="65736" x="6783388" y="5827713"/>
          <p14:tracePt t="65745" x="6737350" y="5827713"/>
          <p14:tracePt t="65753" x="6710363" y="5827713"/>
          <p14:tracePt t="65760" x="6673850" y="5827713"/>
          <p14:tracePt t="65768" x="6664325" y="5827713"/>
          <p14:tracePt t="65776" x="6645275" y="5827713"/>
          <p14:tracePt t="65784" x="6637338" y="5827713"/>
          <p14:tracePt t="65800" x="6627813" y="5827713"/>
          <p14:tracePt t="65817" x="6618288" y="5827713"/>
          <p14:tracePt t="65824" x="6600825" y="5827713"/>
          <p14:tracePt t="65875" x="6581775" y="5827713"/>
          <p14:tracePt t="65884" x="6564313" y="5827713"/>
          <p14:tracePt t="65890" x="6545263" y="5827713"/>
          <p14:tracePt t="65896" x="6527800" y="5808663"/>
          <p14:tracePt t="65904" x="6508750" y="5791200"/>
          <p14:tracePt t="65913" x="6500813" y="5745163"/>
          <p14:tracePt t="65920" x="6491288" y="5727700"/>
          <p14:tracePt t="65927" x="6472238" y="5708650"/>
          <p14:tracePt t="65936" x="6472238" y="5691188"/>
          <p14:tracePt t="65943" x="6454775" y="5662613"/>
          <p14:tracePt t="65952" x="6445250" y="5654675"/>
          <p14:tracePt t="66082" x="6435725" y="5654675"/>
          <p14:tracePt t="66090" x="6435725" y="5662613"/>
          <p14:tracePt t="66098" x="6427788" y="5691188"/>
          <p14:tracePt t="66105" x="6418263" y="5699125"/>
          <p14:tracePt t="66442" x="6418263" y="5708650"/>
          <p14:tracePt t="66450" x="6418263" y="5727700"/>
          <p14:tracePt t="66458" x="6408738" y="5735638"/>
          <p14:tracePt t="66465" x="6408738" y="5745163"/>
          <p14:tracePt t="66472" x="6408738" y="5764213"/>
          <p14:tracePt t="66480" x="6408738" y="5781675"/>
          <p14:tracePt t="66488" x="6408738" y="5791200"/>
          <p14:tracePt t="66496" x="6408738" y="5818188"/>
          <p14:tracePt t="66504" x="6408738" y="5827713"/>
          <p14:tracePt t="66512" x="6408738" y="5854700"/>
          <p14:tracePt t="66520" x="6408738" y="5873750"/>
          <p14:tracePt t="66528" x="6408738" y="5900738"/>
          <p14:tracePt t="66536" x="6408738" y="5918200"/>
          <p14:tracePt t="66545" x="6408738" y="5927725"/>
          <p14:tracePt t="66553" x="6408738" y="5954713"/>
          <p14:tracePt t="66568" x="6408738" y="5983288"/>
          <p14:tracePt t="66576" x="6408738" y="5991225"/>
          <p14:tracePt t="66584" x="6408738" y="6000750"/>
          <p14:tracePt t="66592" x="6408738" y="6010275"/>
          <p14:tracePt t="66601" x="6408738" y="6027738"/>
          <p14:tracePt t="66623" x="6408738" y="6037263"/>
          <p14:tracePt t="66938" x="6408738" y="6046788"/>
          <p14:tracePt t="66947" x="6399213" y="6054725"/>
          <p14:tracePt t="66953" x="6391275" y="6064250"/>
          <p14:tracePt t="66984" x="6381750" y="6073775"/>
          <p14:tracePt t="67010" x="6362700" y="6073775"/>
          <p14:tracePt t="67019" x="6362700" y="6064250"/>
          <p14:tracePt t="67026" x="6354763" y="6046788"/>
          <p14:tracePt t="67033" x="6345238" y="6018213"/>
          <p14:tracePt t="67043" x="6318250" y="5983288"/>
          <p14:tracePt t="67049" x="6318250" y="5973763"/>
          <p14:tracePt t="67057" x="6318250" y="5937250"/>
          <p14:tracePt t="67064" x="6318250" y="5927725"/>
          <p14:tracePt t="67072" x="6308725" y="5910263"/>
          <p14:tracePt t="67080" x="6308725" y="5900738"/>
          <p14:tracePt t="67088" x="6291263" y="5881688"/>
          <p14:tracePt t="67112" x="6291263" y="5864225"/>
          <p14:tracePt t="67136" x="6291263" y="5854700"/>
          <p14:tracePt t="67160" x="6291263" y="5845175"/>
          <p14:tracePt t="67168" x="6291263" y="5837238"/>
          <p14:tracePt t="67176" x="6281738" y="5827713"/>
          <p14:tracePt t="67192" x="6281738" y="5818188"/>
          <p14:tracePt t="67200" x="6272213" y="5800725"/>
          <p14:tracePt t="67218" x="6272213" y="5781675"/>
          <p14:tracePt t="67225" x="6272213" y="5772150"/>
          <p14:tracePt t="67247" x="6262688" y="5754688"/>
          <p14:tracePt t="67408" x="6254750" y="5754688"/>
          <p14:tracePt t="67434" x="6235700" y="5764213"/>
          <p14:tracePt t="67451" x="6235700" y="5772150"/>
          <p14:tracePt t="67458" x="6235700" y="5781675"/>
          <p14:tracePt t="67477" x="6235700" y="5800725"/>
          <p14:tracePt t="67520" x="6235700" y="5808663"/>
          <p14:tracePt t="67544" x="6235700" y="5818188"/>
          <p14:tracePt t="67552" x="6226175" y="5827713"/>
          <p14:tracePt t="67984" x="6189663" y="5818188"/>
          <p14:tracePt t="67991" x="6181725" y="5800725"/>
          <p14:tracePt t="68002" x="6145213" y="5735638"/>
          <p14:tracePt t="68010" x="6135688" y="5708650"/>
          <p14:tracePt t="68021" x="6099175" y="5635625"/>
          <p14:tracePt t="68025" x="6080125" y="5608638"/>
          <p14:tracePt t="68034" x="6053138" y="5545138"/>
          <p14:tracePt t="68040" x="6016625" y="5481638"/>
          <p14:tracePt t="68048" x="6016625" y="5453063"/>
          <p14:tracePt t="68056" x="5972175" y="5380038"/>
          <p14:tracePt t="68064" x="5943600" y="5335588"/>
          <p14:tracePt t="68071" x="5916613" y="5243513"/>
          <p14:tracePt t="68080" x="5880100" y="5160963"/>
          <p14:tracePt t="68088" x="5834063" y="5043488"/>
          <p14:tracePt t="68095" x="5797550" y="4979988"/>
          <p14:tracePt t="68104" x="5770563" y="4887913"/>
          <p14:tracePt t="68112" x="5724525" y="4805363"/>
          <p14:tracePt t="68119" x="5670550" y="4724400"/>
          <p14:tracePt t="68127" x="5653088" y="4641850"/>
          <p14:tracePt t="68136" x="5616575" y="4595813"/>
          <p14:tracePt t="68144" x="5570538" y="4532313"/>
          <p14:tracePt t="68152" x="5570538" y="4522788"/>
          <p14:tracePt t="68160" x="5570538" y="4505325"/>
          <p14:tracePt t="68168" x="5551488" y="4486275"/>
          <p14:tracePt t="68363" x="5551488" y="4478338"/>
          <p14:tracePt t="68386" x="5524500" y="4478338"/>
          <p14:tracePt t="68394" x="5470525" y="4478338"/>
          <p14:tracePt t="68402" x="5397500" y="4478338"/>
          <p14:tracePt t="68410" x="5314950" y="4495800"/>
          <p14:tracePt t="68421" x="5187950" y="4514850"/>
          <p14:tracePt t="68426" x="5041900" y="4514850"/>
          <p14:tracePt t="68434" x="4859338" y="4514850"/>
          <p14:tracePt t="68440" x="4676775" y="4514850"/>
          <p14:tracePt t="68448" x="4457700" y="4514850"/>
          <p14:tracePt t="68456" x="4194175" y="4514850"/>
          <p14:tracePt t="68464" x="3892550" y="4514850"/>
          <p14:tracePt t="68472" x="3592513" y="4505325"/>
          <p14:tracePt t="68480" x="3017838" y="4422775"/>
          <p14:tracePt t="68488" x="2543175" y="4359275"/>
          <p14:tracePt t="68496" x="2024063" y="4332288"/>
          <p14:tracePt t="68505" x="1395413" y="4332288"/>
          <p14:tracePt t="68512" x="801688" y="4332288"/>
          <p14:tracePt t="68521" x="209550" y="4332288"/>
          <p14:tracePt t="69016" x="36513" y="3830638"/>
          <p14:tracePt t="69024" x="53975" y="3821113"/>
          <p14:tracePt t="69032" x="63500" y="3821113"/>
          <p14:tracePt t="69040" x="82550" y="3821113"/>
          <p14:tracePt t="69048" x="90488" y="3811588"/>
          <p14:tracePt t="69057" x="100013" y="3811588"/>
          <p14:tracePt t="69063" x="100013" y="3803650"/>
          <p14:tracePt t="69072" x="119063" y="3784600"/>
          <p14:tracePt t="69079" x="127000" y="3784600"/>
          <p14:tracePt t="69087" x="146050" y="3775075"/>
          <p14:tracePt t="69096" x="163513" y="3767138"/>
          <p14:tracePt t="69104" x="200025" y="3730625"/>
          <p14:tracePt t="69120" x="246063" y="3711575"/>
          <p14:tracePt t="69128" x="265113" y="3702050"/>
          <p14:tracePt t="69136" x="282575" y="3684588"/>
          <p14:tracePt t="69144" x="292100" y="3675063"/>
          <p14:tracePt t="69152" x="319088" y="3665538"/>
          <p14:tracePt t="69160" x="336550" y="3648075"/>
          <p14:tracePt t="69168" x="346075" y="3638550"/>
          <p14:tracePt t="69176" x="355600" y="3629025"/>
          <p14:tracePt t="69184" x="373063" y="3621088"/>
          <p14:tracePt t="69192" x="382588" y="3611563"/>
          <p14:tracePt t="69200" x="392113" y="3602038"/>
          <p14:tracePt t="69208" x="401638" y="3592513"/>
          <p14:tracePt t="69216" x="419100" y="3592513"/>
          <p14:tracePt t="69225" x="438150" y="3584575"/>
          <p14:tracePt t="69245" x="455613" y="3584575"/>
          <p14:tracePt t="69252" x="465138" y="3575050"/>
          <p14:tracePt t="69258" x="474663" y="3565525"/>
          <p14:tracePt t="69275" x="474663" y="3556000"/>
          <p14:tracePt t="69307" x="482600" y="3556000"/>
          <p14:tracePt t="69329" x="492125" y="3548063"/>
          <p14:tracePt t="69361" x="501650" y="3548063"/>
          <p14:tracePt t="69368" x="519113" y="3538538"/>
          <p14:tracePt t="69375" x="528638" y="3538538"/>
          <p14:tracePt t="69384" x="547688" y="3529013"/>
          <p14:tracePt t="69392" x="547688" y="3519488"/>
          <p14:tracePt t="69400" x="565150" y="3511550"/>
          <p14:tracePt t="69408" x="574675" y="3511550"/>
          <p14:tracePt t="69416" x="584200" y="3502025"/>
          <p14:tracePt t="69424" x="601663" y="3492500"/>
          <p14:tracePt t="69433" x="620713" y="3475038"/>
          <p14:tracePt t="69440" x="638175" y="3455988"/>
          <p14:tracePt t="69447" x="638175" y="3446463"/>
          <p14:tracePt t="69456" x="665163" y="3419475"/>
          <p14:tracePt t="69472" x="674688" y="3375025"/>
          <p14:tracePt t="69480" x="684213" y="3365500"/>
          <p14:tracePt t="69488" x="692150" y="3338513"/>
          <p14:tracePt t="69495" x="711200" y="3309938"/>
          <p14:tracePt t="69514" x="711200" y="3292475"/>
          <p14:tracePt t="69530" x="720725" y="3282950"/>
          <p14:tracePt t="69657" x="728663" y="3273425"/>
          <p14:tracePt t="69665" x="738188" y="3282950"/>
          <p14:tracePt t="69672" x="747713" y="3302000"/>
          <p14:tracePt t="69680" x="765175" y="3319463"/>
          <p14:tracePt t="69688" x="774700" y="3328988"/>
          <p14:tracePt t="69695" x="784225" y="3338513"/>
          <p14:tracePt t="69704" x="811213" y="3365500"/>
          <p14:tracePt t="69712" x="820738" y="3375025"/>
          <p14:tracePt t="69728" x="830263" y="3382963"/>
          <p14:tracePt t="69736" x="847725" y="3402013"/>
          <p14:tracePt t="69746" x="847725" y="3411538"/>
          <p14:tracePt t="69756" x="857250" y="3411538"/>
          <p14:tracePt t="69769" x="866775" y="3419475"/>
          <p14:tracePt t="69785" x="874713" y="3438525"/>
          <p14:tracePt t="69793" x="884238" y="3446463"/>
          <p14:tracePt t="69809" x="884238" y="3455988"/>
          <p14:tracePt t="69821" x="884238" y="3465513"/>
          <p14:tracePt t="69823" x="893763" y="3482975"/>
          <p14:tracePt t="69842" x="893763" y="3502025"/>
          <p14:tracePt t="69854" x="893763" y="3529013"/>
          <p14:tracePt t="69856" x="893763" y="3548063"/>
          <p14:tracePt t="69869" x="893763" y="3584575"/>
          <p14:tracePt t="69871" x="893763" y="3611563"/>
          <p14:tracePt t="69886" x="893763" y="3638550"/>
          <p14:tracePt t="69888" x="893763" y="3675063"/>
          <p14:tracePt t="69895" x="893763" y="3694113"/>
          <p14:tracePt t="69903" x="893763" y="3738563"/>
          <p14:tracePt t="69912" x="893763" y="3748088"/>
          <p14:tracePt t="69919" x="893763" y="3775075"/>
          <p14:tracePt t="69935" x="893763" y="3784600"/>
          <p14:tracePt t="69945" x="893763" y="3794125"/>
          <p14:tracePt t="69953" x="893763" y="3811588"/>
          <p14:tracePt t="69969" x="893763" y="3821113"/>
          <p14:tracePt t="70017" x="893763" y="3830638"/>
          <p14:tracePt t="70064" x="893763" y="3848100"/>
          <p14:tracePt t="70081" x="893763" y="3857625"/>
          <p14:tracePt t="70089" x="893763" y="3867150"/>
          <p14:tracePt t="70097" x="884238" y="3875088"/>
          <p14:tracePt t="70113" x="874713" y="3884613"/>
          <p14:tracePt t="70129" x="866775" y="3894138"/>
          <p14:tracePt t="70201" x="857250" y="3903663"/>
          <p14:tracePt t="70209" x="847725" y="3911600"/>
          <p14:tracePt t="70218" x="838200" y="3921125"/>
          <p14:tracePt t="70227" x="811213" y="3921125"/>
          <p14:tracePt t="70235" x="793750" y="3930650"/>
          <p14:tracePt t="70242" x="784225" y="3940175"/>
          <p14:tracePt t="70249" x="765175" y="3948113"/>
          <p14:tracePt t="70274" x="757238" y="3957638"/>
          <p14:tracePt t="70512" x="801688" y="3957638"/>
          <p14:tracePt t="70520" x="830263" y="3957638"/>
          <p14:tracePt t="70528" x="911225" y="3957638"/>
          <p14:tracePt t="70536" x="993775" y="3967163"/>
          <p14:tracePt t="70543" x="1047750" y="3967163"/>
          <p14:tracePt t="70553" x="1149350" y="3994150"/>
          <p14:tracePt t="70560" x="1266825" y="3994150"/>
          <p14:tracePt t="70569" x="1366838" y="3994150"/>
          <p14:tracePt t="70579" x="1476375" y="3994150"/>
          <p14:tracePt t="70585" x="1585913" y="3994150"/>
          <p14:tracePt t="70594" x="1677988" y="3994150"/>
          <p14:tracePt t="70604" x="1751013" y="3994150"/>
          <p14:tracePt t="70610" x="1841500" y="3994150"/>
          <p14:tracePt t="70623" x="1895475" y="3994150"/>
          <p14:tracePt t="70626" x="1951038" y="3994150"/>
          <p14:tracePt t="70634" x="1987550" y="3994150"/>
          <p14:tracePt t="70640" x="2041525" y="3994150"/>
          <p14:tracePt t="70648" x="2097088" y="3994150"/>
          <p14:tracePt t="70656" x="2151063" y="3994150"/>
          <p14:tracePt t="70664" x="2243138" y="3994150"/>
          <p14:tracePt t="70672" x="2297113" y="3994150"/>
          <p14:tracePt t="70680" x="2352675" y="3994150"/>
          <p14:tracePt t="70688" x="2416175" y="3994150"/>
          <p14:tracePt t="70695" x="2470150" y="3994150"/>
          <p14:tracePt t="70703" x="2498725" y="3994150"/>
          <p14:tracePt t="70711" x="2552700" y="3994150"/>
          <p14:tracePt t="70720" x="2589213" y="3994150"/>
          <p14:tracePt t="70727" x="2635250" y="3994150"/>
          <p14:tracePt t="70735" x="2662238" y="3994150"/>
          <p14:tracePt t="70743" x="2679700" y="3994150"/>
          <p14:tracePt t="70752" x="2698750" y="3994150"/>
          <p14:tracePt t="70760" x="2716213" y="3994150"/>
          <p14:tracePt t="70768" x="2725738" y="3994150"/>
          <p14:tracePt t="70776" x="2735263" y="3994150"/>
          <p14:tracePt t="70808" x="2752725" y="3994150"/>
          <p14:tracePt t="70816" x="2762250" y="3994150"/>
          <p14:tracePt t="70824" x="2771775" y="3994150"/>
          <p14:tracePt t="70840" x="2781300" y="3994150"/>
          <p14:tracePt t="70848" x="2798763" y="3994150"/>
          <p14:tracePt t="70864" x="2817813" y="3994150"/>
          <p14:tracePt t="70896" x="2835275" y="3994150"/>
          <p14:tracePt t="70903" x="2844800" y="3994150"/>
          <p14:tracePt t="70912" x="2852738" y="3994150"/>
          <p14:tracePt t="70920" x="2862263" y="3994150"/>
          <p14:tracePt t="70928" x="2889250" y="3994150"/>
          <p14:tracePt t="70935" x="2908300" y="3994150"/>
          <p14:tracePt t="70944" x="2935288" y="3994150"/>
          <p14:tracePt t="70952" x="2944813" y="3994150"/>
          <p14:tracePt t="70960" x="2962275" y="3994150"/>
          <p14:tracePt t="70968" x="2971800" y="3994150"/>
          <p14:tracePt t="70976" x="2981325" y="3994150"/>
          <p14:tracePt t="70984" x="2990850" y="3994150"/>
          <p14:tracePt t="71000" x="3008313" y="3994150"/>
          <p14:tracePt t="71130" x="3017838" y="3984625"/>
          <p14:tracePt t="71186" x="3008313" y="3976688"/>
          <p14:tracePt t="71195" x="2990850" y="3976688"/>
          <p14:tracePt t="71202" x="2944813" y="3957638"/>
          <p14:tracePt t="71209" x="2917825" y="3948113"/>
          <p14:tracePt t="71219" x="2871788" y="3948113"/>
          <p14:tracePt t="71228" x="2817813" y="3948113"/>
          <p14:tracePt t="71236" x="2762250" y="3940175"/>
          <p14:tracePt t="71241" x="2716213" y="3940175"/>
          <p14:tracePt t="71248" x="2662238" y="3940175"/>
          <p14:tracePt t="71256" x="2606675" y="3940175"/>
          <p14:tracePt t="71264" x="2570163" y="3940175"/>
          <p14:tracePt t="71273" x="2525713" y="3940175"/>
          <p14:tracePt t="71281" x="2470150" y="3940175"/>
          <p14:tracePt t="71289" x="2416175" y="3940175"/>
          <p14:tracePt t="71297" x="2360613" y="3940175"/>
          <p14:tracePt t="71307" x="2316163" y="3940175"/>
          <p14:tracePt t="71313" x="2260600" y="3940175"/>
          <p14:tracePt t="71321" x="2206625" y="3940175"/>
          <p14:tracePt t="71329" x="2133600" y="3940175"/>
          <p14:tracePt t="71337" x="2041525" y="3940175"/>
          <p14:tracePt t="71344" x="1987550" y="3940175"/>
          <p14:tracePt t="71352" x="1931988" y="3940175"/>
          <p14:tracePt t="71360" x="1851025" y="3940175"/>
          <p14:tracePt t="71370" x="1814513" y="3940175"/>
          <p14:tracePt t="71375" x="1758950" y="3940175"/>
          <p14:tracePt t="71384" x="1731963" y="3940175"/>
          <p14:tracePt t="71391" x="1704975" y="3940175"/>
          <p14:tracePt t="71400" x="1658938" y="3940175"/>
          <p14:tracePt t="71407" x="1641475" y="3940175"/>
          <p14:tracePt t="71417" x="1612900" y="3940175"/>
          <p14:tracePt t="71424" x="1585913" y="3940175"/>
          <p14:tracePt t="71432" x="1568450" y="3940175"/>
          <p14:tracePt t="71442" x="1549400" y="3940175"/>
          <p14:tracePt t="71452" x="1541463" y="3940175"/>
          <p14:tracePt t="71457" x="1512888" y="3940175"/>
          <p14:tracePt t="71467" x="1495425" y="3940175"/>
          <p14:tracePt t="71474" x="1476375" y="3940175"/>
          <p14:tracePt t="71481" x="1458913" y="3940175"/>
          <p14:tracePt t="71488" x="1431925" y="3940175"/>
          <p14:tracePt t="71496" x="1422400" y="3940175"/>
          <p14:tracePt t="71503" x="1412875" y="3940175"/>
          <p14:tracePt t="71512" x="1376363" y="3940175"/>
          <p14:tracePt t="71519" x="1358900" y="3940175"/>
          <p14:tracePt t="71527" x="1330325" y="3940175"/>
          <p14:tracePt t="71536" x="1312863" y="3940175"/>
          <p14:tracePt t="71544" x="1285875" y="3940175"/>
          <p14:tracePt t="71552" x="1266825" y="3940175"/>
          <p14:tracePt t="71561" x="1230313" y="3940175"/>
          <p14:tracePt t="71569" x="1203325" y="3940175"/>
          <p14:tracePt t="71575" x="1166813" y="3940175"/>
          <p14:tracePt t="71586" x="1139825" y="3940175"/>
          <p14:tracePt t="71593" x="1103313" y="3940175"/>
          <p14:tracePt t="71603" x="1066800" y="3940175"/>
          <p14:tracePt t="71608" x="1039813" y="3930650"/>
          <p14:tracePt t="71618" x="1003300" y="3930650"/>
          <p14:tracePt t="71625" x="966788" y="3903663"/>
          <p14:tracePt t="71636" x="930275" y="3903663"/>
          <p14:tracePt t="71642" x="920750" y="3903663"/>
          <p14:tracePt t="71649" x="884238" y="3903663"/>
          <p14:tracePt t="71656" x="874713" y="3894138"/>
          <p14:tracePt t="71667" x="857250" y="3894138"/>
          <p14:tracePt t="71672" x="838200" y="3894138"/>
          <p14:tracePt t="71952" x="847725" y="3894138"/>
          <p14:tracePt t="71960" x="920750" y="3894138"/>
          <p14:tracePt t="71969" x="1030288" y="3894138"/>
          <p14:tracePt t="71976" x="1120775" y="3894138"/>
          <p14:tracePt t="71984" x="1230313" y="3894138"/>
          <p14:tracePt t="71996" x="1339850" y="3894138"/>
          <p14:tracePt t="72000" x="1449388" y="3894138"/>
          <p14:tracePt t="72010" x="1576388" y="3894138"/>
          <p14:tracePt t="72020" x="1704975" y="3894138"/>
          <p14:tracePt t="72027" x="1795463" y="3894138"/>
          <p14:tracePt t="72035" x="1905000" y="3894138"/>
          <p14:tracePt t="72040" x="1997075" y="3894138"/>
          <p14:tracePt t="72049" x="2078038" y="3894138"/>
          <p14:tracePt t="72056" x="2170113" y="3894138"/>
          <p14:tracePt t="72064" x="2224088" y="3894138"/>
          <p14:tracePt t="72072" x="2279650" y="3894138"/>
          <p14:tracePt t="72079" x="2333625" y="3894138"/>
          <p14:tracePt t="72088" x="2389188" y="3894138"/>
          <p14:tracePt t="72096" x="2452688" y="3894138"/>
          <p14:tracePt t="72104" x="2506663" y="3894138"/>
          <p14:tracePt t="72112" x="2533650" y="3894138"/>
          <p14:tracePt t="72120" x="2589213" y="3894138"/>
          <p14:tracePt t="72137" x="2671763" y="3894138"/>
          <p14:tracePt t="72148" x="2708275" y="3894138"/>
          <p14:tracePt t="72153" x="2762250" y="3894138"/>
          <p14:tracePt t="72162" x="2798763" y="3894138"/>
          <p14:tracePt t="72169" x="2852738" y="3894138"/>
          <p14:tracePt t="72181" x="2881313" y="3894138"/>
          <p14:tracePt t="72188" x="2898775" y="3884613"/>
          <p14:tracePt t="72192" x="2935288" y="3884613"/>
          <p14:tracePt t="72200" x="2944813" y="3884613"/>
          <p14:tracePt t="72208" x="2981325" y="3875088"/>
          <p14:tracePt t="72242" x="2990850" y="3875088"/>
          <p14:tracePt t="72484" x="2981325" y="3884613"/>
          <p14:tracePt t="72489" x="2981325" y="3894138"/>
          <p14:tracePt t="72504" x="2971800" y="3903663"/>
          <p14:tracePt t="72520" x="2971800" y="3911600"/>
          <p14:tracePt t="72538" x="2971800" y="3930650"/>
          <p14:tracePt t="72546" x="2971800" y="3940175"/>
          <p14:tracePt t="72602" x="2971800" y="3948113"/>
          <p14:tracePt t="72618" x="2971800" y="3957638"/>
          <p14:tracePt t="72639" x="3008313" y="3976688"/>
          <p14:tracePt t="72656" x="3017838" y="3976688"/>
          <p14:tracePt t="72665" x="3027363" y="3976688"/>
          <p14:tracePt t="72672" x="3054350" y="3984625"/>
          <p14:tracePt t="72681" x="3063875" y="3984625"/>
          <p14:tracePt t="72688" x="3081338" y="3984625"/>
          <p14:tracePt t="72695" x="3100388" y="3984625"/>
          <p14:tracePt t="72712" x="3108325" y="3984625"/>
          <p14:tracePt t="72720" x="3117850" y="3984625"/>
          <p14:tracePt t="72728" x="3136900" y="3984625"/>
          <p14:tracePt t="72736" x="3144838" y="3984625"/>
          <p14:tracePt t="72743" x="3163888" y="3984625"/>
          <p14:tracePt t="72752" x="3200400" y="3984625"/>
          <p14:tracePt t="72760" x="3244850" y="3984625"/>
          <p14:tracePt t="72768" x="3300413" y="3994150"/>
          <p14:tracePt t="72776" x="3354388" y="3994150"/>
          <p14:tracePt t="72785" x="3409950" y="4013200"/>
          <p14:tracePt t="72791" x="3490913" y="4040188"/>
          <p14:tracePt t="72800" x="3582988" y="4049713"/>
          <p14:tracePt t="72807" x="3683000" y="4067175"/>
          <p14:tracePt t="72816" x="3775075" y="4076700"/>
          <p14:tracePt t="72825" x="3865563" y="4076700"/>
          <p14:tracePt t="72835" x="3948113" y="4103688"/>
          <p14:tracePt t="72843" x="4002088" y="4113213"/>
          <p14:tracePt t="72851" x="4048125" y="4113213"/>
          <p14:tracePt t="72857" x="4065588" y="4113213"/>
          <p14:tracePt t="72865" x="4094163" y="4122738"/>
          <p14:tracePt t="72873" x="4102100" y="4122738"/>
          <p14:tracePt t="72961" x="4111625" y="4122738"/>
          <p14:tracePt t="72976" x="4121150" y="4130675"/>
          <p14:tracePt t="72985" x="4121150" y="4140200"/>
          <p14:tracePt t="72997" x="4129088" y="4149725"/>
          <p14:tracePt t="72999" x="4138613" y="4149725"/>
          <p14:tracePt t="73007" x="4157663" y="4159250"/>
          <p14:tracePt t="73024" x="4165600" y="4159250"/>
          <p14:tracePt t="73033" x="4175125" y="4159250"/>
          <p14:tracePt t="73040" x="4184650" y="4159250"/>
          <p14:tracePt t="73278" x="4194175" y="4159250"/>
          <p14:tracePt t="73282" x="4221163" y="4159250"/>
          <p14:tracePt t="73297" x="4230688" y="4159250"/>
          <p14:tracePt t="73307" x="4248150" y="4159250"/>
          <p14:tracePt t="73314" x="4267200" y="4149725"/>
          <p14:tracePt t="73322" x="4284663" y="4140200"/>
          <p14:tracePt t="73330" x="4303713" y="4140200"/>
          <p14:tracePt t="73338" x="4330700" y="4140200"/>
          <p14:tracePt t="73345" x="4357688" y="4130675"/>
          <p14:tracePt t="73353" x="4394200" y="4122738"/>
          <p14:tracePt t="73360" x="4421188" y="4113213"/>
          <p14:tracePt t="73368" x="4448175" y="4094163"/>
          <p14:tracePt t="73375" x="4484688" y="4094163"/>
          <p14:tracePt t="73385" x="4513263" y="4094163"/>
          <p14:tracePt t="73394" x="4530725" y="4086225"/>
          <p14:tracePt t="73402" x="4549775" y="4086225"/>
          <p14:tracePt t="73409" x="4557713" y="4086225"/>
          <p14:tracePt t="73425" x="4567238" y="4086225"/>
          <p14:tracePt t="73441" x="4586288" y="4086225"/>
          <p14:tracePt t="73473" x="4594225" y="4086225"/>
          <p14:tracePt t="73484" x="4603750" y="4086225"/>
          <p14:tracePt t="73495" x="4613275" y="4086225"/>
          <p14:tracePt t="73504" x="4622800" y="4086225"/>
          <p14:tracePt t="73528" x="4630738" y="4086225"/>
          <p14:tracePt t="73820" x="4649788" y="4086225"/>
          <p14:tracePt t="73826" x="4695825" y="4086225"/>
          <p14:tracePt t="73835" x="4730750" y="4086225"/>
          <p14:tracePt t="73842" x="4786313" y="4086225"/>
          <p14:tracePt t="73854" x="4822825" y="4086225"/>
          <p14:tracePt t="73857" x="4859338" y="4094163"/>
          <p14:tracePt t="73865" x="4905375" y="4113213"/>
          <p14:tracePt t="73872" x="4959350" y="4122738"/>
          <p14:tracePt t="73885" x="5041900" y="4149725"/>
          <p14:tracePt t="73887" x="5095875" y="4176713"/>
          <p14:tracePt t="73897" x="5141913" y="4186238"/>
          <p14:tracePt t="73906" x="5168900" y="4186238"/>
          <p14:tracePt t="73918" x="5178425" y="4195763"/>
          <p14:tracePt t="73921" x="5195888" y="4203700"/>
          <p14:tracePt t="73936" x="5205413" y="4213225"/>
          <p14:tracePt t="73952" x="5214938" y="4213225"/>
          <p14:tracePt t="73960" x="5224463" y="4222750"/>
          <p14:tracePt t="74000" x="5224463" y="4249738"/>
          <p14:tracePt t="74008" x="5224463" y="4259263"/>
          <p14:tracePt t="74024" x="5224463" y="4268788"/>
          <p14:tracePt t="74032" x="5224463" y="4276725"/>
          <p14:tracePt t="74041" x="5205413" y="4295775"/>
          <p14:tracePt t="74048" x="5187950" y="4295775"/>
          <p14:tracePt t="74056" x="5168900" y="4295775"/>
          <p14:tracePt t="74064" x="5132388" y="4295775"/>
          <p14:tracePt t="74072" x="5086350" y="4295775"/>
          <p14:tracePt t="74080" x="5049838" y="4295775"/>
          <p14:tracePt t="74088" x="5014913" y="4295775"/>
          <p14:tracePt t="74096" x="4978400" y="4295775"/>
          <p14:tracePt t="74104" x="4913313" y="4268788"/>
          <p14:tracePt t="74112" x="4868863" y="4268788"/>
          <p14:tracePt t="74120" x="4813300" y="4240213"/>
          <p14:tracePt t="74128" x="4803775" y="4240213"/>
          <p14:tracePt t="74136" x="4767263" y="4232275"/>
          <p14:tracePt t="74144" x="4749800" y="4232275"/>
          <p14:tracePt t="74152" x="4722813" y="4222750"/>
          <p14:tracePt t="74168" x="4713288" y="4222750"/>
          <p14:tracePt t="74594" x="4722813" y="4222750"/>
          <p14:tracePt t="74604" x="4749800" y="4232275"/>
          <p14:tracePt t="74610" x="4776788" y="4259263"/>
          <p14:tracePt t="74622" x="4803775" y="4286250"/>
          <p14:tracePt t="74625" x="4832350" y="4313238"/>
          <p14:tracePt t="74634" x="4859338" y="4359275"/>
          <p14:tracePt t="74640" x="4895850" y="4413250"/>
          <p14:tracePt t="74648" x="4905375" y="4441825"/>
          <p14:tracePt t="74656" x="4932363" y="4468813"/>
          <p14:tracePt t="74664" x="4949825" y="4514850"/>
          <p14:tracePt t="74672" x="4959350" y="4559300"/>
          <p14:tracePt t="74682" x="4995863" y="4605338"/>
          <p14:tracePt t="74687" x="4995863" y="4624388"/>
          <p14:tracePt t="74695" x="4995863" y="4632325"/>
          <p14:tracePt t="74704" x="4995863" y="4641850"/>
          <p14:tracePt t="74712" x="4995863" y="4651375"/>
          <p14:tracePt t="75056" x="4995863" y="4660900"/>
          <p14:tracePt t="75064" x="4995863" y="4668838"/>
          <p14:tracePt t="75072" x="4995863" y="4687888"/>
          <p14:tracePt t="75088" x="4995863" y="4697413"/>
          <p14:tracePt t="75234" x="4995863" y="4705350"/>
          <p14:tracePt t="75258" x="4995863" y="4724400"/>
          <p14:tracePt t="75266" x="4986338" y="4732338"/>
          <p14:tracePt t="75276" x="4986338" y="4741863"/>
          <p14:tracePt t="75281" x="4978400" y="4751388"/>
          <p14:tracePt t="75297" x="4978400" y="4768850"/>
          <p14:tracePt t="75320" x="4968875" y="4778375"/>
          <p14:tracePt t="75858" x="4959350" y="4797425"/>
          <p14:tracePt t="75874" x="4949825" y="4805363"/>
          <p14:tracePt t="75921" x="4949825" y="4814888"/>
          <p14:tracePt t="76242" x="4949825" y="4824413"/>
          <p14:tracePt t="78073" x="4949825" y="4814888"/>
          <p14:tracePt t="78497" x="4941888" y="4797425"/>
          <p14:tracePt t="78504" x="4913313" y="4778375"/>
          <p14:tracePt t="78512" x="4895850" y="4760913"/>
          <p14:tracePt t="78520" x="4868863" y="4724400"/>
          <p14:tracePt t="78528" x="4840288" y="4705350"/>
          <p14:tracePt t="78536" x="4795838" y="4668838"/>
          <p14:tracePt t="78543" x="4730750" y="4632325"/>
          <p14:tracePt t="78551" x="4695825" y="4605338"/>
          <p14:tracePt t="78560" x="4649788" y="4551363"/>
          <p14:tracePt t="78568" x="4594225" y="4514850"/>
          <p14:tracePt t="78576" x="4549775" y="4449763"/>
          <p14:tracePt t="78584" x="4494213" y="4405313"/>
          <p14:tracePt t="78592" x="4448175" y="4349750"/>
          <p14:tracePt t="78602" x="4413250" y="4332288"/>
          <p14:tracePt t="78607" x="4357688" y="4286250"/>
          <p14:tracePt t="78618" x="4311650" y="4276725"/>
          <p14:tracePt t="78624" x="4248150" y="4222750"/>
          <p14:tracePt t="78633" x="4194175" y="4222750"/>
          <p14:tracePt t="78640" x="4129088" y="4186238"/>
          <p14:tracePt t="78648" x="4048125" y="4167188"/>
          <p14:tracePt t="78656" x="3975100" y="4159250"/>
          <p14:tracePt t="78664" x="3902075" y="4149725"/>
          <p14:tracePt t="78672" x="3819525" y="4103688"/>
          <p14:tracePt t="78682" x="3719513" y="4076700"/>
          <p14:tracePt t="78688" x="3629025" y="4049713"/>
          <p14:tracePt t="78695" x="3546475" y="4021138"/>
          <p14:tracePt t="78703" x="3473450" y="4013200"/>
          <p14:tracePt t="78711" x="3409950" y="3984625"/>
          <p14:tracePt t="78720" x="3327400" y="3957638"/>
          <p14:tracePt t="78728" x="3290888" y="3948113"/>
          <p14:tracePt t="78735" x="3227388" y="3921125"/>
          <p14:tracePt t="78743" x="3217863" y="3921125"/>
          <p14:tracePt t="78752" x="3190875" y="3921125"/>
          <p14:tracePt t="78760" x="3181350" y="3921125"/>
          <p14:tracePt t="78801" x="3171825" y="3921125"/>
          <p14:tracePt t="78808" x="3163888" y="3921125"/>
          <p14:tracePt t="78816" x="3154363" y="3921125"/>
          <p14:tracePt t="78824" x="3144838" y="3921125"/>
          <p14:tracePt t="78841" x="3127375" y="3921125"/>
          <p14:tracePt t="78852" x="3117850" y="3930650"/>
          <p14:tracePt t="78855" x="3108325" y="3930650"/>
          <p14:tracePt t="78864" x="3090863" y="3948113"/>
          <p14:tracePt t="78871" x="3081338" y="3957638"/>
          <p14:tracePt t="78888" x="3081338" y="3967163"/>
          <p14:tracePt t="78897" x="3081338" y="3976688"/>
          <p14:tracePt t="78912" x="3071813" y="3984625"/>
          <p14:tracePt t="78929" x="3063875" y="3994150"/>
          <p14:tracePt t="79010" x="3054350" y="4003675"/>
          <p14:tracePt t="79018" x="3027363" y="4003675"/>
          <p14:tracePt t="79025" x="2990850" y="4003675"/>
          <p14:tracePt t="79035" x="2917825" y="4003675"/>
          <p14:tracePt t="79042" x="2825750" y="4003675"/>
          <p14:tracePt t="79050" x="2698750" y="4003675"/>
          <p14:tracePt t="79058" x="2589213" y="4003675"/>
          <p14:tracePt t="79063" x="2462213" y="4021138"/>
          <p14:tracePt t="79072" x="2352675" y="4021138"/>
          <p14:tracePt t="79079" x="2224088" y="4021138"/>
          <p14:tracePt t="79088" x="2133600" y="4021138"/>
          <p14:tracePt t="79095" x="2041525" y="4021138"/>
          <p14:tracePt t="79104" x="1960563" y="4021138"/>
          <p14:tracePt t="79111" x="1924050" y="4021138"/>
          <p14:tracePt t="79119" x="1895475" y="4021138"/>
          <p14:tracePt t="79128" x="1851025" y="4021138"/>
          <p14:tracePt t="79136" x="1824038" y="4021138"/>
          <p14:tracePt t="79144" x="1814513" y="4021138"/>
          <p14:tracePt t="79152" x="1795463" y="4021138"/>
          <p14:tracePt t="79160" x="1768475" y="4021138"/>
          <p14:tracePt t="79168" x="1758950" y="4021138"/>
          <p14:tracePt t="79176" x="1731963" y="4013200"/>
          <p14:tracePt t="79184" x="1714500" y="4013200"/>
          <p14:tracePt t="79193" x="1685925" y="4003675"/>
          <p14:tracePt t="79202" x="1668463" y="4003675"/>
          <p14:tracePt t="79208" x="1631950" y="4003675"/>
          <p14:tracePt t="79216" x="1585913" y="3984625"/>
          <p14:tracePt t="79225" x="1531938" y="3984625"/>
          <p14:tracePt t="79233" x="1504950" y="3984625"/>
          <p14:tracePt t="79242" x="1449388" y="3976688"/>
          <p14:tracePt t="79251" x="1403350" y="3976688"/>
          <p14:tracePt t="79259" x="1358900" y="3957638"/>
          <p14:tracePt t="79268" x="1339850" y="3957638"/>
          <p14:tracePt t="79273" x="1303338" y="3957638"/>
          <p14:tracePt t="79282" x="1293813" y="3957638"/>
          <p14:tracePt t="79293" x="1266825" y="3957638"/>
          <p14:tracePt t="79305" x="1258888" y="3957638"/>
          <p14:tracePt t="79495" x="1230313" y="3957638"/>
          <p14:tracePt t="79496" x="1212850" y="3948113"/>
          <p14:tracePt t="79512" x="1193800" y="3948113"/>
          <p14:tracePt t="79520" x="1176338" y="3940175"/>
          <p14:tracePt t="79536" x="1166813" y="3940175"/>
          <p14:tracePt t="79551" x="1149350" y="3940175"/>
          <p14:tracePt t="79560" x="1139825" y="3940175"/>
          <p14:tracePt t="79668" x="1130300" y="3940175"/>
          <p14:tracePt t="79690" x="1120775" y="3940175"/>
          <p14:tracePt t="79840" x="1139825" y="3940175"/>
          <p14:tracePt t="79848" x="1239838" y="3940175"/>
          <p14:tracePt t="79856" x="1349375" y="3940175"/>
          <p14:tracePt t="79864" x="1495425" y="3940175"/>
          <p14:tracePt t="79871" x="1641475" y="3940175"/>
          <p14:tracePt t="79886" x="1824038" y="3940175"/>
          <p14:tracePt t="79888" x="1987550" y="3940175"/>
          <p14:tracePt t="79897" x="2170113" y="3940175"/>
          <p14:tracePt t="79905" x="2333625" y="3940175"/>
          <p14:tracePt t="79914" x="2489200" y="3940175"/>
          <p14:tracePt t="79922" x="2616200" y="3940175"/>
          <p14:tracePt t="79936" x="2725738" y="3940175"/>
          <p14:tracePt t="79938" x="2852738" y="3940175"/>
          <p14:tracePt t="79947" x="2917825" y="3940175"/>
          <p14:tracePt t="79952" x="2971800" y="3940175"/>
          <p14:tracePt t="79960" x="2990850" y="3940175"/>
          <p14:tracePt t="79968" x="3035300" y="3948113"/>
          <p14:tracePt t="80139" x="3035300" y="3957638"/>
          <p14:tracePt t="80504" x="3035300" y="3967163"/>
          <p14:tracePt t="80512" x="3035300" y="3984625"/>
          <p14:tracePt t="81602" x="3035300" y="3994150"/>
          <p14:tracePt t="81610" x="3035300" y="4003675"/>
          <p14:tracePt t="81626" x="3035300" y="4013200"/>
          <p14:tracePt t="81633" x="3035300" y="4021138"/>
          <p14:tracePt t="83577" x="3027363" y="4021138"/>
          <p14:tracePt t="83585" x="3027363" y="4030663"/>
          <p14:tracePt t="83603" x="3017838" y="4040188"/>
          <p14:tracePt t="83618" x="3008313" y="4040188"/>
          <p14:tracePt t="83642" x="2998788" y="4040188"/>
          <p14:tracePt t="83716" x="2990850" y="4040188"/>
          <p14:tracePt t="84054" x="2990850" y="4049713"/>
          <p14:tracePt t="84057" x="2990850" y="4057650"/>
          <p14:tracePt t="84065" x="2990850" y="4076700"/>
          <p14:tracePt t="84072" x="2990850" y="4086225"/>
          <p14:tracePt t="84081" x="2990850" y="4103688"/>
          <p14:tracePt t="84104" x="2990850" y="4113213"/>
          <p14:tracePt t="84119" x="2990850" y="4122738"/>
          <p14:tracePt t="84186" x="2990850" y="4140200"/>
          <p14:tracePt t="84202" x="2990850" y="4159250"/>
          <p14:tracePt t="84217" x="2990850" y="4167188"/>
          <p14:tracePt t="84235" x="2998788" y="4186238"/>
          <p14:tracePt t="84246" x="2998788" y="4195763"/>
          <p14:tracePt t="84250" x="3008313" y="4203700"/>
          <p14:tracePt t="84265" x="3017838" y="4203700"/>
          <p14:tracePt t="84505" x="3027363" y="4203700"/>
          <p14:tracePt t="84512" x="3035300" y="4203700"/>
          <p14:tracePt t="84520" x="3044825" y="4203700"/>
          <p14:tracePt t="84528" x="3054350" y="4203700"/>
          <p14:tracePt t="84544" x="3063875" y="4203700"/>
          <p14:tracePt t="84554" x="3071813" y="4195763"/>
          <p14:tracePt t="84578" x="3081338" y="4195763"/>
          <p14:tracePt t="84687" x="3108325" y="4186238"/>
          <p14:tracePt t="84706" x="3117850" y="4176713"/>
          <p14:tracePt t="84737" x="3127375" y="4176713"/>
          <p14:tracePt t="84752" x="3144838" y="4176713"/>
          <p14:tracePt t="84760" x="3154363" y="4176713"/>
          <p14:tracePt t="84768" x="3163888" y="4176713"/>
          <p14:tracePt t="84776" x="3181350" y="4176713"/>
          <p14:tracePt t="84816" x="3190875" y="4176713"/>
          <p14:tracePt t="84824" x="3200400" y="4176713"/>
          <p14:tracePt t="84831" x="3217863" y="4167188"/>
          <p14:tracePt t="84840" x="3236913" y="4140200"/>
          <p14:tracePt t="84849" x="3236913" y="4103688"/>
          <p14:tracePt t="84857" x="3236913" y="4094163"/>
          <p14:tracePt t="84886" x="3236913" y="4076700"/>
          <p14:tracePt t="84921" x="3236913" y="4094163"/>
          <p14:tracePt t="84932" x="3236913" y="4113213"/>
          <p14:tracePt t="84935" x="3236913" y="4122738"/>
          <p14:tracePt t="84944" x="3236913" y="4130675"/>
          <p14:tracePt t="85152" x="3236913" y="4140200"/>
          <p14:tracePt t="85160" x="3227388" y="4149725"/>
          <p14:tracePt t="85168" x="3217863" y="4159250"/>
          <p14:tracePt t="85183" x="3200400" y="4176713"/>
          <p14:tracePt t="85208" x="3200400" y="4186238"/>
          <p14:tracePt t="85361" x="3200400" y="4195763"/>
          <p14:tracePt t="85377" x="3200400" y="4213225"/>
          <p14:tracePt t="85393" x="3200400" y="4222750"/>
          <p14:tracePt t="85401" x="3200400" y="4232275"/>
          <p14:tracePt t="85418" x="3200400" y="4240213"/>
          <p14:tracePt t="85794" x="3208338" y="4259263"/>
          <p14:tracePt t="85800" x="3217863" y="4276725"/>
          <p14:tracePt t="85811" x="3227388" y="4286250"/>
          <p14:tracePt t="85817" x="3236913" y="4286250"/>
          <p14:tracePt t="85851" x="3254375" y="4303713"/>
          <p14:tracePt t="85872" x="3263900" y="4313238"/>
          <p14:tracePt t="86066" x="3273425" y="4332288"/>
          <p14:tracePt t="86090" x="3290888" y="4349750"/>
          <p14:tracePt t="86625" x="3290888" y="4359275"/>
          <p14:tracePt t="86635" x="3290888" y="4368800"/>
          <p14:tracePt t="86642" x="3290888" y="4386263"/>
          <p14:tracePt t="86657" x="3290888" y="4395788"/>
          <p14:tracePt t="86674" x="3300413" y="4405313"/>
          <p14:tracePt t="86819" x="3300413" y="4413250"/>
          <p14:tracePt t="86842" x="3309938" y="4413250"/>
          <p14:tracePt t="86851" x="3317875" y="4413250"/>
          <p14:tracePt t="87260" x="3327400" y="4405313"/>
          <p14:tracePt t="87278" x="3336925" y="4405313"/>
          <p14:tracePt t="87298" x="3336925" y="4395788"/>
          <p14:tracePt t="87306" x="3346450" y="4386263"/>
          <p14:tracePt t="87626" x="3354388" y="4386263"/>
          <p14:tracePt t="87649" x="3354388" y="4376738"/>
          <p14:tracePt t="87800" x="3363913" y="4395788"/>
          <p14:tracePt t="87817" x="3363913" y="4405313"/>
          <p14:tracePt t="87824" x="3363913" y="4413250"/>
          <p14:tracePt t="87840" x="3363913" y="4432300"/>
          <p14:tracePt t="87999" x="3363913" y="4413250"/>
          <p14:tracePt t="88048" x="3363913" y="4405313"/>
          <p14:tracePt t="88248" x="3373438" y="4405313"/>
          <p14:tracePt t="88256" x="3382963" y="4413250"/>
          <p14:tracePt t="88272" x="3390900" y="4422775"/>
          <p14:tracePt t="88288" x="3400425" y="4422775"/>
          <p14:tracePt t="88424" x="3400425" y="4432300"/>
          <p14:tracePt t="89122" x="3400425" y="4413250"/>
          <p14:tracePt t="89130" x="3400425" y="4405313"/>
          <p14:tracePt t="89149" x="3409950" y="4395788"/>
          <p14:tracePt t="89169" x="3409950" y="4386263"/>
          <p14:tracePt t="89554" x="3409950" y="4376738"/>
          <p14:tracePt t="89729" x="3409950" y="4386263"/>
          <p14:tracePt t="89744" x="3409950" y="4395788"/>
          <p14:tracePt t="89752" x="3409950" y="4405313"/>
          <p14:tracePt t="89776" x="3409950" y="4413250"/>
          <p14:tracePt t="89954" x="3419475" y="4405313"/>
          <p14:tracePt t="89970" x="3419475" y="4395788"/>
          <p14:tracePt t="89980" x="3427413" y="4386263"/>
          <p14:tracePt t="90138" x="3436938" y="4386263"/>
          <p14:tracePt t="90149" x="3446463" y="4405313"/>
          <p14:tracePt t="90155" x="3446463" y="4413250"/>
          <p14:tracePt t="90162" x="3446463" y="4432300"/>
          <p14:tracePt t="90168" x="3455988" y="4441825"/>
          <p14:tracePt t="90384" x="3446463" y="4449763"/>
          <p14:tracePt t="90392" x="3436938" y="4459288"/>
          <p14:tracePt t="90408" x="3436938" y="4478338"/>
          <p14:tracePt t="90416" x="3436938" y="4486275"/>
          <p14:tracePt t="90424" x="3436938" y="4495800"/>
          <p14:tracePt t="90432" x="3436938" y="4514850"/>
          <p14:tracePt t="90456" x="3436938" y="4522788"/>
          <p14:tracePt t="90472" x="3436938" y="4532313"/>
          <p14:tracePt t="90576" x="3436938" y="4541838"/>
          <p14:tracePt t="90584" x="3446463" y="4532313"/>
          <p14:tracePt t="90592" x="3455988" y="4522788"/>
          <p14:tracePt t="90601" x="3455988" y="4514850"/>
          <p14:tracePt t="90608" x="3463925" y="4478338"/>
          <p14:tracePt t="90616" x="3482975" y="4459288"/>
          <p14:tracePt t="90634" x="3482975" y="4441825"/>
          <p14:tracePt t="90639" x="3490913" y="4432300"/>
          <p14:tracePt t="90810" x="3490913" y="4441825"/>
          <p14:tracePt t="90823" x="3490913" y="4459288"/>
          <p14:tracePt t="90833" x="3490913" y="4468813"/>
          <p14:tracePt t="90852" x="3490913" y="4478338"/>
          <p14:tracePt t="91035" x="3500438" y="4478338"/>
          <p14:tracePt t="91259" x="3500438" y="4495800"/>
          <p14:tracePt t="91488" x="3500438" y="4505325"/>
          <p14:tracePt t="91495" x="3500438" y="4514850"/>
          <p14:tracePt t="91512" x="3500438" y="4522788"/>
          <p14:tracePt t="91519" x="3490913" y="4541838"/>
          <p14:tracePt t="91552" x="3490913" y="4551363"/>
          <p14:tracePt t="91778" x="3500438" y="4541838"/>
          <p14:tracePt t="91788" x="3500438" y="4505325"/>
          <p14:tracePt t="91794" x="3519488" y="4486275"/>
          <p14:tracePt t="91807" x="3536950" y="4459288"/>
          <p14:tracePt t="91816" x="3536950" y="4449763"/>
          <p14:tracePt t="91824" x="3536950" y="4441825"/>
          <p14:tracePt t="91901" x="3536950" y="4432300"/>
          <p14:tracePt t="91922" x="3527425" y="4432300"/>
          <p14:tracePt t="91931" x="3519488" y="4449763"/>
          <p14:tracePt t="91937" x="3519488" y="4468813"/>
          <p14:tracePt t="91945" x="3519488" y="4495800"/>
          <p14:tracePt t="91952" x="3519488" y="4514850"/>
          <p14:tracePt t="91960" x="3519488" y="4532313"/>
          <p14:tracePt t="91968" x="3519488" y="4541838"/>
          <p14:tracePt t="91976" x="3519488" y="4559300"/>
          <p14:tracePt t="91994" x="3519488" y="4578350"/>
          <p14:tracePt t="92080" x="3519488" y="4559300"/>
          <p14:tracePt t="92088" x="3519488" y="4551363"/>
          <p14:tracePt t="92096" x="3519488" y="4541838"/>
          <p14:tracePt t="92104" x="3519488" y="4514850"/>
          <p14:tracePt t="92120" x="3519488" y="4505325"/>
          <p14:tracePt t="92128" x="3527425" y="4495800"/>
          <p14:tracePt t="92152" x="3527425" y="4478338"/>
          <p14:tracePt t="92168" x="3527425" y="4468813"/>
          <p14:tracePt t="92338" x="3536950" y="4486275"/>
          <p14:tracePt t="92346" x="3536950" y="4495800"/>
          <p14:tracePt t="92356" x="3536950" y="4505325"/>
          <p14:tracePt t="92369" x="3536950" y="4514850"/>
          <p14:tracePt t="92559" x="3546475" y="4522788"/>
          <p14:tracePt t="92578" x="3563938" y="4522788"/>
          <p14:tracePt t="92586" x="3563938" y="4514850"/>
          <p14:tracePt t="92594" x="3573463" y="4514850"/>
          <p14:tracePt t="92604" x="3573463" y="4505325"/>
          <p14:tracePt t="92608" x="3573463" y="4495800"/>
          <p14:tracePt t="92618" x="3582988" y="4478338"/>
          <p14:tracePt t="92623" x="3582988" y="4468813"/>
          <p14:tracePt t="92634" x="3582988" y="4459288"/>
          <p14:tracePt t="93146" x="3582988" y="4478338"/>
          <p14:tracePt t="93154" x="3582988" y="4514850"/>
          <p14:tracePt t="93163" x="3582988" y="4522788"/>
          <p14:tracePt t="93171" x="3582988" y="4551363"/>
          <p14:tracePt t="93177" x="3582988" y="4559300"/>
          <p14:tracePt t="93184" x="3582988" y="4578350"/>
          <p14:tracePt t="93192" x="3582988" y="4595813"/>
          <p14:tracePt t="93200" x="3582988" y="4605338"/>
          <p14:tracePt t="93208" x="3592513" y="4614863"/>
          <p14:tracePt t="93560" x="3600450" y="4614863"/>
          <p14:tracePt t="93584" x="3609975" y="4614863"/>
          <p14:tracePt t="93600" x="3619500" y="4605338"/>
          <p14:tracePt t="93625" x="3629025" y="4595813"/>
          <p14:tracePt t="93641" x="3646488" y="4578350"/>
          <p14:tracePt t="93649" x="3646488" y="4568825"/>
          <p14:tracePt t="93657" x="3656013" y="4559300"/>
          <p14:tracePt t="93666" x="3656013" y="4551363"/>
          <p14:tracePt t="93672" x="3665538" y="4551363"/>
          <p14:tracePt t="93697" x="3665538" y="4541838"/>
          <p14:tracePt t="93704" x="3665538" y="4532313"/>
          <p14:tracePt t="93720" x="3665538" y="4522788"/>
          <p14:tracePt t="93752" x="3665538" y="4514850"/>
          <p14:tracePt t="93852" x="3673475" y="4505325"/>
          <p14:tracePt t="93899" x="3673475" y="4514850"/>
          <p14:tracePt t="93906" x="3683000" y="4522788"/>
          <p14:tracePt t="94130" x="3692525" y="4532313"/>
          <p14:tracePt t="94154" x="3709988" y="4532313"/>
          <p14:tracePt t="94162" x="3709988" y="4522788"/>
          <p14:tracePt t="94168" x="3709988" y="4514850"/>
          <p14:tracePt t="94176" x="3719513" y="4505325"/>
          <p14:tracePt t="94184" x="3729038" y="4505325"/>
          <p14:tracePt t="94192" x="3729038" y="4495800"/>
          <p14:tracePt t="94207" x="3738563" y="4486275"/>
          <p14:tracePt t="94216" x="3738563" y="4478338"/>
          <p14:tracePt t="94232" x="3738563" y="4468813"/>
          <p14:tracePt t="94248" x="3738563" y="4449763"/>
          <p14:tracePt t="94256" x="3738563" y="4441825"/>
          <p14:tracePt t="94272" x="3738563" y="4432300"/>
          <p14:tracePt t="94291" x="3738563" y="4413250"/>
          <p14:tracePt t="94300" x="3738563" y="4405313"/>
          <p14:tracePt t="94307" x="3738563" y="4395788"/>
          <p14:tracePt t="94316" x="3738563" y="4386263"/>
          <p14:tracePt t="94329" x="3738563" y="4368800"/>
          <p14:tracePt t="94345" x="3738563" y="4349750"/>
          <p14:tracePt t="94353" x="3729038" y="4332288"/>
          <p14:tracePt t="94361" x="3719513" y="4322763"/>
          <p14:tracePt t="94368" x="3719513" y="4313238"/>
          <p14:tracePt t="94376" x="3709988" y="4303713"/>
          <p14:tracePt t="94384" x="3709988" y="4286250"/>
          <p14:tracePt t="94392" x="3692525" y="4268788"/>
          <p14:tracePt t="94400" x="3683000" y="4259263"/>
          <p14:tracePt t="94408" x="3673475" y="4232275"/>
          <p14:tracePt t="94424" x="3665538" y="4232275"/>
          <p14:tracePt t="94442" x="3656013" y="4213225"/>
          <p14:tracePt t="94452" x="3646488" y="4203700"/>
          <p14:tracePt t="94488" x="3636963" y="4195763"/>
          <p14:tracePt t="94507" x="3636963" y="4186238"/>
          <p14:tracePt t="94539" x="3636963" y="4159250"/>
          <p14:tracePt t="94546" x="3600450" y="4130675"/>
          <p14:tracePt t="94554" x="3519488" y="4057650"/>
          <p14:tracePt t="94559" x="3400425" y="3967163"/>
          <p14:tracePt t="94567" x="3244850" y="3848100"/>
          <p14:tracePt t="94575" x="3090863" y="3738563"/>
          <p14:tracePt t="94584" x="2898775" y="3584575"/>
          <p14:tracePt t="94591" x="2735263" y="3429000"/>
          <p14:tracePt t="94600" x="2616200" y="3309938"/>
          <p14:tracePt t="94608" x="2462213" y="3127375"/>
          <p14:tracePt t="94617" x="2316163" y="2900363"/>
          <p14:tracePt t="94624" x="2206625" y="2744788"/>
          <p14:tracePt t="94633" x="2070100" y="2562225"/>
          <p14:tracePt t="94641" x="1951038" y="2379663"/>
          <p14:tracePt t="94652" x="1824038" y="2216150"/>
          <p14:tracePt t="94658" x="1714500" y="2070100"/>
          <p14:tracePt t="94668" x="1585913" y="1906588"/>
          <p14:tracePt t="94673" x="1495425" y="1760538"/>
          <p14:tracePt t="94684" x="1412875" y="1651000"/>
          <p14:tracePt t="94688" x="1339850" y="1550988"/>
          <p14:tracePt t="94697" x="1249363" y="1449388"/>
          <p14:tracePt t="94703" x="1193800" y="1368425"/>
          <p14:tracePt t="94711" x="1149350" y="1322388"/>
          <p14:tracePt t="94720" x="1112838" y="1239838"/>
          <p14:tracePt t="94728" x="1076325" y="1195388"/>
          <p14:tracePt t="94736" x="1039813" y="1158875"/>
          <p14:tracePt t="94743" x="1011238" y="1130300"/>
          <p14:tracePt t="94752" x="993775" y="1112838"/>
          <p14:tracePt t="94759" x="966788" y="1085850"/>
          <p14:tracePt t="94768" x="947738" y="1076325"/>
          <p14:tracePt t="94775" x="930275" y="1057275"/>
          <p14:tracePt t="94784" x="911225" y="1039813"/>
          <p14:tracePt t="94792" x="893763" y="1030288"/>
          <p14:tracePt t="94799" x="874713" y="1020763"/>
          <p14:tracePt t="94807" x="811213" y="976313"/>
          <p14:tracePt t="94816" x="793750" y="966788"/>
          <p14:tracePt t="94824" x="747713" y="920750"/>
          <p14:tracePt t="94833" x="701675" y="884238"/>
          <p14:tracePt t="94840" x="638175" y="830263"/>
          <p14:tracePt t="94850" x="574675" y="774700"/>
          <p14:tracePt t="94856" x="492125" y="720725"/>
          <p14:tracePt t="94865" x="392113" y="647700"/>
          <p14:tracePt t="94871" x="309563" y="611188"/>
          <p14:tracePt t="94883" x="228600" y="555625"/>
          <p14:tracePt t="94887" x="127000" y="511175"/>
          <p14:tracePt t="94896" x="26988" y="45561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a:extLst>
              <a:ext uri="{FF2B5EF4-FFF2-40B4-BE49-F238E27FC236}">
                <a16:creationId xmlns:a16="http://schemas.microsoft.com/office/drawing/2014/main" id="{70AA4E6E-1ABF-4C63-952E-E31B6F450D63}"/>
              </a:ext>
            </a:extLst>
          </p:cNvPr>
          <p:cNvGrpSpPr/>
          <p:nvPr/>
        </p:nvGrpSpPr>
        <p:grpSpPr>
          <a:xfrm>
            <a:off x="1109271" y="3525805"/>
            <a:ext cx="7280397" cy="3115508"/>
            <a:chOff x="404174" y="529516"/>
            <a:chExt cx="7280397" cy="3115508"/>
          </a:xfrm>
        </p:grpSpPr>
        <p:sp>
          <p:nvSpPr>
            <p:cNvPr id="4" name="正方形/長方形 3">
              <a:extLst>
                <a:ext uri="{FF2B5EF4-FFF2-40B4-BE49-F238E27FC236}">
                  <a16:creationId xmlns:a16="http://schemas.microsoft.com/office/drawing/2014/main" id="{DF04626C-CE12-48A4-AD03-7E9BBD1271A5}"/>
                </a:ext>
              </a:extLst>
            </p:cNvPr>
            <p:cNvSpPr/>
            <p:nvPr/>
          </p:nvSpPr>
          <p:spPr>
            <a:xfrm>
              <a:off x="601216" y="1052736"/>
              <a:ext cx="281865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imm</a:t>
              </a:r>
              <a:r>
                <a:rPr kumimoji="1" lang="en-US" altLang="ja-JP" dirty="0">
                  <a:solidFill>
                    <a:schemeClr val="tx1"/>
                  </a:solidFill>
                </a:rPr>
                <a:t>[11:0]</a:t>
              </a:r>
              <a:endParaRPr kumimoji="1" lang="ja-JP" altLang="en-US" dirty="0">
                <a:solidFill>
                  <a:schemeClr val="tx1"/>
                </a:solidFill>
              </a:endParaRPr>
            </a:p>
          </p:txBody>
        </p:sp>
        <p:sp>
          <p:nvSpPr>
            <p:cNvPr id="5" name="正方形/長方形 4">
              <a:extLst>
                <a:ext uri="{FF2B5EF4-FFF2-40B4-BE49-F238E27FC236}">
                  <a16:creationId xmlns:a16="http://schemas.microsoft.com/office/drawing/2014/main" id="{880072E1-2BAC-4713-AFF7-F9114F52E10F}"/>
                </a:ext>
              </a:extLst>
            </p:cNvPr>
            <p:cNvSpPr/>
            <p:nvPr/>
          </p:nvSpPr>
          <p:spPr>
            <a:xfrm>
              <a:off x="3413989" y="1052736"/>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6" name="正方形/長方形 5">
              <a:extLst>
                <a:ext uri="{FF2B5EF4-FFF2-40B4-BE49-F238E27FC236}">
                  <a16:creationId xmlns:a16="http://schemas.microsoft.com/office/drawing/2014/main" id="{84F5A9C0-B7BF-4B0C-9C4D-F43DE1F125B5}"/>
                </a:ext>
              </a:extLst>
            </p:cNvPr>
            <p:cNvSpPr/>
            <p:nvPr/>
          </p:nvSpPr>
          <p:spPr>
            <a:xfrm>
              <a:off x="4355976" y="1052736"/>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7" name="正方形/長方形 6">
              <a:extLst>
                <a:ext uri="{FF2B5EF4-FFF2-40B4-BE49-F238E27FC236}">
                  <a16:creationId xmlns:a16="http://schemas.microsoft.com/office/drawing/2014/main" id="{FACE4D1F-26CD-428A-8F23-5B5A85726566}"/>
                </a:ext>
              </a:extLst>
            </p:cNvPr>
            <p:cNvSpPr/>
            <p:nvPr/>
          </p:nvSpPr>
          <p:spPr>
            <a:xfrm>
              <a:off x="5292080" y="1052736"/>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8" name="正方形/長方形 7">
              <a:extLst>
                <a:ext uri="{FF2B5EF4-FFF2-40B4-BE49-F238E27FC236}">
                  <a16:creationId xmlns:a16="http://schemas.microsoft.com/office/drawing/2014/main" id="{70C6DEB0-901A-40BA-A591-294BD5ECD291}"/>
                </a:ext>
              </a:extLst>
            </p:cNvPr>
            <p:cNvSpPr/>
            <p:nvPr/>
          </p:nvSpPr>
          <p:spPr>
            <a:xfrm>
              <a:off x="6232645" y="1052736"/>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0010011</a:t>
              </a:r>
              <a:endParaRPr kumimoji="1" lang="ja-JP" altLang="en-US" dirty="0">
                <a:solidFill>
                  <a:schemeClr val="tx1"/>
                </a:solidFill>
              </a:endParaRPr>
            </a:p>
          </p:txBody>
        </p:sp>
        <p:sp>
          <p:nvSpPr>
            <p:cNvPr id="9" name="テキスト ボックス 8">
              <a:extLst>
                <a:ext uri="{FF2B5EF4-FFF2-40B4-BE49-F238E27FC236}">
                  <a16:creationId xmlns:a16="http://schemas.microsoft.com/office/drawing/2014/main" id="{6E3FFB59-8061-433F-8A78-E6FC6DBFA8BB}"/>
                </a:ext>
              </a:extLst>
            </p:cNvPr>
            <p:cNvSpPr txBox="1"/>
            <p:nvPr/>
          </p:nvSpPr>
          <p:spPr>
            <a:xfrm>
              <a:off x="404174" y="529516"/>
              <a:ext cx="3212739" cy="523220"/>
            </a:xfrm>
            <a:prstGeom prst="rect">
              <a:avLst/>
            </a:prstGeom>
            <a:noFill/>
          </p:spPr>
          <p:txBody>
            <a:bodyPr wrap="none" rtlCol="0">
              <a:spAutoFit/>
            </a:bodyPr>
            <a:lstStyle/>
            <a:p>
              <a:r>
                <a:rPr lang="ja-JP" altLang="en-US" sz="2800" dirty="0"/>
                <a:t>イミーディエイト命令</a:t>
              </a:r>
              <a:endParaRPr kumimoji="1" lang="ja-JP" altLang="en-US" sz="2800" dirty="0"/>
            </a:p>
          </p:txBody>
        </p:sp>
        <p:sp>
          <p:nvSpPr>
            <p:cNvPr id="10" name="テキスト ボックス 9">
              <a:extLst>
                <a:ext uri="{FF2B5EF4-FFF2-40B4-BE49-F238E27FC236}">
                  <a16:creationId xmlns:a16="http://schemas.microsoft.com/office/drawing/2014/main" id="{E7CDFB07-E476-4B87-B4C3-8C0B5F01BD70}"/>
                </a:ext>
              </a:extLst>
            </p:cNvPr>
            <p:cNvSpPr txBox="1"/>
            <p:nvPr/>
          </p:nvSpPr>
          <p:spPr>
            <a:xfrm>
              <a:off x="1823262" y="1844824"/>
              <a:ext cx="1313180" cy="1477328"/>
            </a:xfrm>
            <a:prstGeom prst="rect">
              <a:avLst/>
            </a:prstGeom>
            <a:noFill/>
          </p:spPr>
          <p:txBody>
            <a:bodyPr wrap="none" rtlCol="0">
              <a:spAutoFit/>
            </a:bodyPr>
            <a:lstStyle/>
            <a:p>
              <a:r>
                <a:rPr kumimoji="1" lang="en-US" altLang="ja-JP" dirty="0"/>
                <a:t>000</a:t>
              </a:r>
              <a:r>
                <a:rPr kumimoji="1" lang="ja-JP" altLang="en-US" dirty="0"/>
                <a:t>　　</a:t>
              </a:r>
              <a:r>
                <a:rPr kumimoji="1" lang="en-US" altLang="ja-JP" dirty="0" err="1"/>
                <a:t>addi</a:t>
              </a:r>
              <a:endParaRPr kumimoji="1" lang="en-US" altLang="ja-JP" dirty="0"/>
            </a:p>
            <a:p>
              <a:r>
                <a:rPr lang="en-US" altLang="ja-JP" dirty="0"/>
                <a:t>001     </a:t>
              </a:r>
              <a:r>
                <a:rPr lang="en-US" altLang="ja-JP" dirty="0" err="1"/>
                <a:t>slli</a:t>
              </a:r>
              <a:r>
                <a:rPr lang="en-US" altLang="ja-JP" dirty="0"/>
                <a:t> </a:t>
              </a:r>
              <a:endParaRPr kumimoji="1" lang="en-US" altLang="ja-JP" dirty="0"/>
            </a:p>
            <a:p>
              <a:r>
                <a:rPr lang="en-US" altLang="ja-JP" dirty="0"/>
                <a:t>010     </a:t>
              </a:r>
              <a:r>
                <a:rPr lang="en-US" altLang="ja-JP" dirty="0" err="1"/>
                <a:t>slti</a:t>
              </a:r>
              <a:endParaRPr lang="en-US" altLang="ja-JP" dirty="0"/>
            </a:p>
            <a:p>
              <a:r>
                <a:rPr kumimoji="1" lang="en-US" altLang="ja-JP" dirty="0"/>
                <a:t>011     </a:t>
              </a:r>
              <a:r>
                <a:rPr kumimoji="1" lang="en-US" altLang="ja-JP" dirty="0" err="1"/>
                <a:t>srliu</a:t>
              </a:r>
              <a:endParaRPr kumimoji="1" lang="en-US" altLang="ja-JP" dirty="0"/>
            </a:p>
            <a:p>
              <a:pPr marL="342900" indent="-342900">
                <a:buAutoNum type="arabicPlain" startAt="100"/>
              </a:pPr>
              <a:r>
                <a:rPr kumimoji="1" lang="en-US" altLang="ja-JP" dirty="0"/>
                <a:t>     </a:t>
              </a:r>
              <a:r>
                <a:rPr kumimoji="1" lang="en-US" altLang="ja-JP" dirty="0" err="1"/>
                <a:t>xori</a:t>
              </a:r>
              <a:endParaRPr kumimoji="1" lang="en-US" altLang="ja-JP" dirty="0"/>
            </a:p>
          </p:txBody>
        </p:sp>
        <p:sp>
          <p:nvSpPr>
            <p:cNvPr id="11" name="テキスト ボックス 10">
              <a:extLst>
                <a:ext uri="{FF2B5EF4-FFF2-40B4-BE49-F238E27FC236}">
                  <a16:creationId xmlns:a16="http://schemas.microsoft.com/office/drawing/2014/main" id="{FE0C710A-700B-4AE9-BF4E-6469CA6CE50E}"/>
                </a:ext>
              </a:extLst>
            </p:cNvPr>
            <p:cNvSpPr txBox="1"/>
            <p:nvPr/>
          </p:nvSpPr>
          <p:spPr>
            <a:xfrm>
              <a:off x="3136442" y="1610168"/>
              <a:ext cx="3381054" cy="1200329"/>
            </a:xfrm>
            <a:prstGeom prst="rect">
              <a:avLst/>
            </a:prstGeom>
            <a:noFill/>
          </p:spPr>
          <p:txBody>
            <a:bodyPr wrap="none" rtlCol="0">
              <a:spAutoFit/>
            </a:bodyPr>
            <a:lstStyle/>
            <a:p>
              <a:endParaRPr kumimoji="1" lang="en-US" altLang="ja-JP" dirty="0"/>
            </a:p>
            <a:p>
              <a:r>
                <a:rPr lang="en-US" altLang="ja-JP" dirty="0"/>
                <a:t>101     </a:t>
              </a:r>
              <a:r>
                <a:rPr lang="en-US" altLang="ja-JP" dirty="0" err="1"/>
                <a:t>srli</a:t>
              </a:r>
              <a:r>
                <a:rPr lang="en-US" altLang="ja-JP" dirty="0"/>
                <a:t>, </a:t>
              </a:r>
              <a:r>
                <a:rPr lang="en-US" altLang="ja-JP" dirty="0" err="1"/>
                <a:t>srai</a:t>
              </a:r>
              <a:r>
                <a:rPr lang="en-US" altLang="ja-JP" dirty="0"/>
                <a:t> (30bit</a:t>
              </a:r>
              <a:r>
                <a:rPr lang="ja-JP" altLang="en-US" dirty="0"/>
                <a:t>目で判別</a:t>
              </a:r>
              <a:r>
                <a:rPr lang="en-US" altLang="ja-JP" dirty="0"/>
                <a:t>)</a:t>
              </a:r>
            </a:p>
            <a:p>
              <a:pPr marL="342900" indent="-342900">
                <a:buAutoNum type="arabicPlain" startAt="110"/>
              </a:pPr>
              <a:r>
                <a:rPr lang="en-US" altLang="ja-JP" dirty="0"/>
                <a:t>     </a:t>
              </a:r>
              <a:r>
                <a:rPr lang="en-US" altLang="ja-JP" dirty="0" err="1"/>
                <a:t>ori</a:t>
              </a:r>
              <a:endParaRPr lang="en-US" altLang="ja-JP" dirty="0"/>
            </a:p>
            <a:p>
              <a:pPr marL="342900" indent="-342900">
                <a:buAutoNum type="arabicPlain" startAt="110"/>
              </a:pPr>
              <a:r>
                <a:rPr kumimoji="1" lang="en-US" altLang="ja-JP" dirty="0"/>
                <a:t>     </a:t>
              </a:r>
              <a:r>
                <a:rPr kumimoji="1" lang="en-US" altLang="ja-JP" dirty="0" err="1"/>
                <a:t>andi</a:t>
              </a:r>
              <a:r>
                <a:rPr kumimoji="1" lang="en-US" altLang="ja-JP" dirty="0"/>
                <a:t>   </a:t>
              </a:r>
              <a:endParaRPr kumimoji="1" lang="ja-JP" altLang="en-US" dirty="0"/>
            </a:p>
          </p:txBody>
        </p:sp>
        <p:sp>
          <p:nvSpPr>
            <p:cNvPr id="12" name="正方形/長方形 11">
              <a:extLst>
                <a:ext uri="{FF2B5EF4-FFF2-40B4-BE49-F238E27FC236}">
                  <a16:creationId xmlns:a16="http://schemas.microsoft.com/office/drawing/2014/main" id="{AFCA632E-8989-4D0C-97AC-D52DB6DD1830}"/>
                </a:ext>
              </a:extLst>
            </p:cNvPr>
            <p:cNvSpPr/>
            <p:nvPr/>
          </p:nvSpPr>
          <p:spPr>
            <a:xfrm>
              <a:off x="1187624" y="1844824"/>
              <a:ext cx="6336704" cy="1800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F4AC333E-B07D-42EE-B6A8-5FB395DC00D1}"/>
                </a:ext>
              </a:extLst>
            </p:cNvPr>
            <p:cNvCxnSpPr>
              <a:endCxn id="11" idx="0"/>
            </p:cNvCxnSpPr>
            <p:nvPr/>
          </p:nvCxnSpPr>
          <p:spPr>
            <a:xfrm flipV="1">
              <a:off x="4788024" y="1610168"/>
              <a:ext cx="38945" cy="234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700C938C-2DB4-4596-81BB-FBF586F4B311}"/>
                </a:ext>
              </a:extLst>
            </p:cNvPr>
            <p:cNvSpPr txBox="1"/>
            <p:nvPr/>
          </p:nvSpPr>
          <p:spPr>
            <a:xfrm>
              <a:off x="4279439" y="733454"/>
              <a:ext cx="1005403" cy="369332"/>
            </a:xfrm>
            <a:prstGeom prst="rect">
              <a:avLst/>
            </a:prstGeom>
            <a:noFill/>
          </p:spPr>
          <p:txBody>
            <a:bodyPr wrap="none" rtlCol="0">
              <a:spAutoFit/>
            </a:bodyPr>
            <a:lstStyle/>
            <a:p>
              <a:r>
                <a:rPr kumimoji="1" lang="en-US" altLang="ja-JP" dirty="0"/>
                <a:t>14</a:t>
              </a:r>
              <a:r>
                <a:rPr kumimoji="1" lang="ja-JP" altLang="en-US" dirty="0"/>
                <a:t>　　</a:t>
              </a:r>
              <a:r>
                <a:rPr kumimoji="1" lang="en-US" altLang="ja-JP" dirty="0"/>
                <a:t>12</a:t>
              </a:r>
              <a:endParaRPr kumimoji="1" lang="ja-JP" altLang="en-US" dirty="0"/>
            </a:p>
          </p:txBody>
        </p:sp>
      </p:grpSp>
      <p:grpSp>
        <p:nvGrpSpPr>
          <p:cNvPr id="29" name="グループ化 28">
            <a:extLst>
              <a:ext uri="{FF2B5EF4-FFF2-40B4-BE49-F238E27FC236}">
                <a16:creationId xmlns:a16="http://schemas.microsoft.com/office/drawing/2014/main" id="{43C4B05B-89E7-4202-9489-A669D71E3557}"/>
              </a:ext>
            </a:extLst>
          </p:cNvPr>
          <p:cNvGrpSpPr/>
          <p:nvPr/>
        </p:nvGrpSpPr>
        <p:grpSpPr>
          <a:xfrm>
            <a:off x="899197" y="452736"/>
            <a:ext cx="7474244" cy="3003782"/>
            <a:chOff x="194100" y="3665578"/>
            <a:chExt cx="7474244" cy="3003782"/>
          </a:xfrm>
        </p:grpSpPr>
        <p:sp>
          <p:nvSpPr>
            <p:cNvPr id="15" name="正方形/長方形 14">
              <a:extLst>
                <a:ext uri="{FF2B5EF4-FFF2-40B4-BE49-F238E27FC236}">
                  <a16:creationId xmlns:a16="http://schemas.microsoft.com/office/drawing/2014/main" id="{45049006-78FD-4D1D-97B9-52860615691E}"/>
                </a:ext>
              </a:extLst>
            </p:cNvPr>
            <p:cNvSpPr/>
            <p:nvPr/>
          </p:nvSpPr>
          <p:spPr>
            <a:xfrm>
              <a:off x="584989" y="4188798"/>
              <a:ext cx="1869984" cy="497305"/>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0-00000</a:t>
              </a:r>
              <a:endParaRPr kumimoji="1" lang="ja-JP" altLang="en-US" dirty="0">
                <a:solidFill>
                  <a:schemeClr val="tx1"/>
                </a:solidFill>
              </a:endParaRPr>
            </a:p>
          </p:txBody>
        </p:sp>
        <p:sp>
          <p:nvSpPr>
            <p:cNvPr id="16" name="正方形/長方形 15">
              <a:extLst>
                <a:ext uri="{FF2B5EF4-FFF2-40B4-BE49-F238E27FC236}">
                  <a16:creationId xmlns:a16="http://schemas.microsoft.com/office/drawing/2014/main" id="{AC7C56BA-CED3-422D-ACDF-417511B9393E}"/>
                </a:ext>
              </a:extLst>
            </p:cNvPr>
            <p:cNvSpPr/>
            <p:nvPr/>
          </p:nvSpPr>
          <p:spPr>
            <a:xfrm>
              <a:off x="3397762" y="4188798"/>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17" name="正方形/長方形 16">
              <a:extLst>
                <a:ext uri="{FF2B5EF4-FFF2-40B4-BE49-F238E27FC236}">
                  <a16:creationId xmlns:a16="http://schemas.microsoft.com/office/drawing/2014/main" id="{632F6E67-2B31-4141-BD35-61DDA3A2B614}"/>
                </a:ext>
              </a:extLst>
            </p:cNvPr>
            <p:cNvSpPr/>
            <p:nvPr/>
          </p:nvSpPr>
          <p:spPr>
            <a:xfrm>
              <a:off x="4339749" y="4188798"/>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18" name="正方形/長方形 17">
              <a:extLst>
                <a:ext uri="{FF2B5EF4-FFF2-40B4-BE49-F238E27FC236}">
                  <a16:creationId xmlns:a16="http://schemas.microsoft.com/office/drawing/2014/main" id="{2F3ED5BF-AA29-41D5-A36D-A413A79F45D4}"/>
                </a:ext>
              </a:extLst>
            </p:cNvPr>
            <p:cNvSpPr/>
            <p:nvPr/>
          </p:nvSpPr>
          <p:spPr>
            <a:xfrm>
              <a:off x="5275853" y="4188798"/>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19" name="正方形/長方形 18">
              <a:extLst>
                <a:ext uri="{FF2B5EF4-FFF2-40B4-BE49-F238E27FC236}">
                  <a16:creationId xmlns:a16="http://schemas.microsoft.com/office/drawing/2014/main" id="{C984BF2C-E131-4FC7-ACC5-A4CB9337F72A}"/>
                </a:ext>
              </a:extLst>
            </p:cNvPr>
            <p:cNvSpPr/>
            <p:nvPr/>
          </p:nvSpPr>
          <p:spPr>
            <a:xfrm>
              <a:off x="6216418" y="4188798"/>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0110011</a:t>
              </a:r>
              <a:endParaRPr kumimoji="1" lang="ja-JP" altLang="en-US" dirty="0">
                <a:solidFill>
                  <a:schemeClr val="tx1"/>
                </a:solidFill>
              </a:endParaRPr>
            </a:p>
          </p:txBody>
        </p:sp>
        <p:sp>
          <p:nvSpPr>
            <p:cNvPr id="20" name="テキスト ボックス 19">
              <a:extLst>
                <a:ext uri="{FF2B5EF4-FFF2-40B4-BE49-F238E27FC236}">
                  <a16:creationId xmlns:a16="http://schemas.microsoft.com/office/drawing/2014/main" id="{EF22E46D-936C-45C0-829E-6190D1D91456}"/>
                </a:ext>
              </a:extLst>
            </p:cNvPr>
            <p:cNvSpPr txBox="1"/>
            <p:nvPr/>
          </p:nvSpPr>
          <p:spPr>
            <a:xfrm>
              <a:off x="194100" y="3665578"/>
              <a:ext cx="3207929" cy="523220"/>
            </a:xfrm>
            <a:prstGeom prst="rect">
              <a:avLst/>
            </a:prstGeom>
            <a:noFill/>
          </p:spPr>
          <p:txBody>
            <a:bodyPr wrap="none" rtlCol="0">
              <a:spAutoFit/>
            </a:bodyPr>
            <a:lstStyle/>
            <a:p>
              <a:r>
                <a:rPr lang="ja-JP" altLang="en-US" sz="2800" dirty="0"/>
                <a:t>レジスタ間演算命令</a:t>
              </a:r>
              <a:endParaRPr kumimoji="1" lang="ja-JP" altLang="en-US" sz="2800" dirty="0"/>
            </a:p>
          </p:txBody>
        </p:sp>
        <p:sp>
          <p:nvSpPr>
            <p:cNvPr id="21" name="テキスト ボックス 20">
              <a:extLst>
                <a:ext uri="{FF2B5EF4-FFF2-40B4-BE49-F238E27FC236}">
                  <a16:creationId xmlns:a16="http://schemas.microsoft.com/office/drawing/2014/main" id="{86B46CBA-9FC1-440A-8FE9-54BC0A468066}"/>
                </a:ext>
              </a:extLst>
            </p:cNvPr>
            <p:cNvSpPr txBox="1"/>
            <p:nvPr/>
          </p:nvSpPr>
          <p:spPr>
            <a:xfrm>
              <a:off x="730092" y="5015146"/>
              <a:ext cx="3291286" cy="1477328"/>
            </a:xfrm>
            <a:prstGeom prst="rect">
              <a:avLst/>
            </a:prstGeom>
            <a:noFill/>
          </p:spPr>
          <p:txBody>
            <a:bodyPr wrap="none" rtlCol="0">
              <a:spAutoFit/>
            </a:bodyPr>
            <a:lstStyle/>
            <a:p>
              <a:r>
                <a:rPr kumimoji="1" lang="en-US" altLang="ja-JP" dirty="0"/>
                <a:t>000</a:t>
              </a:r>
              <a:r>
                <a:rPr kumimoji="1" lang="ja-JP" altLang="en-US" dirty="0"/>
                <a:t>　　</a:t>
              </a:r>
              <a:r>
                <a:rPr kumimoji="1" lang="en-US" altLang="ja-JP" dirty="0" err="1"/>
                <a:t>add,sub</a:t>
              </a:r>
              <a:r>
                <a:rPr kumimoji="1" lang="en-US" altLang="ja-JP" dirty="0"/>
                <a:t>(30bit</a:t>
              </a:r>
              <a:r>
                <a:rPr kumimoji="1" lang="ja-JP" altLang="en-US" dirty="0"/>
                <a:t>目で判別</a:t>
              </a:r>
              <a:r>
                <a:rPr kumimoji="1" lang="en-US" altLang="ja-JP" dirty="0"/>
                <a:t>)</a:t>
              </a:r>
            </a:p>
            <a:p>
              <a:r>
                <a:rPr lang="en-US" altLang="ja-JP" dirty="0"/>
                <a:t>001     </a:t>
              </a:r>
              <a:r>
                <a:rPr lang="en-US" altLang="ja-JP" dirty="0" err="1"/>
                <a:t>sll</a:t>
              </a:r>
              <a:endParaRPr kumimoji="1" lang="en-US" altLang="ja-JP" dirty="0"/>
            </a:p>
            <a:p>
              <a:r>
                <a:rPr lang="en-US" altLang="ja-JP" dirty="0"/>
                <a:t>010     </a:t>
              </a:r>
              <a:r>
                <a:rPr lang="en-US" altLang="ja-JP" dirty="0" err="1"/>
                <a:t>slt</a:t>
              </a:r>
              <a:endParaRPr lang="en-US" altLang="ja-JP" dirty="0"/>
            </a:p>
            <a:p>
              <a:r>
                <a:rPr kumimoji="1" lang="en-US" altLang="ja-JP" dirty="0"/>
                <a:t>011     </a:t>
              </a:r>
              <a:r>
                <a:rPr kumimoji="1" lang="en-US" altLang="ja-JP" dirty="0" err="1"/>
                <a:t>sltu</a:t>
              </a:r>
              <a:endParaRPr kumimoji="1" lang="en-US" altLang="ja-JP" dirty="0"/>
            </a:p>
            <a:p>
              <a:pPr marL="342900" indent="-342900">
                <a:buAutoNum type="arabicPlain" startAt="100"/>
              </a:pPr>
              <a:r>
                <a:rPr kumimoji="1" lang="en-US" altLang="ja-JP" dirty="0"/>
                <a:t>     </a:t>
              </a:r>
              <a:r>
                <a:rPr kumimoji="1" lang="en-US" altLang="ja-JP" dirty="0" err="1"/>
                <a:t>xor</a:t>
              </a:r>
              <a:endParaRPr kumimoji="1" lang="en-US" altLang="ja-JP" dirty="0"/>
            </a:p>
          </p:txBody>
        </p:sp>
        <p:sp>
          <p:nvSpPr>
            <p:cNvPr id="22" name="テキスト ボックス 21">
              <a:extLst>
                <a:ext uri="{FF2B5EF4-FFF2-40B4-BE49-F238E27FC236}">
                  <a16:creationId xmlns:a16="http://schemas.microsoft.com/office/drawing/2014/main" id="{1C76F516-1D96-434C-A301-6A3D54637440}"/>
                </a:ext>
              </a:extLst>
            </p:cNvPr>
            <p:cNvSpPr txBox="1"/>
            <p:nvPr/>
          </p:nvSpPr>
          <p:spPr>
            <a:xfrm>
              <a:off x="3963565" y="4746230"/>
              <a:ext cx="3214341" cy="1200329"/>
            </a:xfrm>
            <a:prstGeom prst="rect">
              <a:avLst/>
            </a:prstGeom>
            <a:noFill/>
          </p:spPr>
          <p:txBody>
            <a:bodyPr wrap="none" rtlCol="0">
              <a:spAutoFit/>
            </a:bodyPr>
            <a:lstStyle/>
            <a:p>
              <a:endParaRPr kumimoji="1" lang="en-US" altLang="ja-JP" dirty="0"/>
            </a:p>
            <a:p>
              <a:r>
                <a:rPr lang="en-US" altLang="ja-JP" dirty="0"/>
                <a:t>101     </a:t>
              </a:r>
              <a:r>
                <a:rPr lang="en-US" altLang="ja-JP" dirty="0" err="1"/>
                <a:t>srl</a:t>
              </a:r>
              <a:r>
                <a:rPr lang="en-US" altLang="ja-JP" dirty="0"/>
                <a:t>, </a:t>
              </a:r>
              <a:r>
                <a:rPr lang="en-US" altLang="ja-JP" dirty="0" err="1"/>
                <a:t>sra</a:t>
              </a:r>
              <a:r>
                <a:rPr lang="en-US" altLang="ja-JP" dirty="0"/>
                <a:t>(30bit</a:t>
              </a:r>
              <a:r>
                <a:rPr lang="ja-JP" altLang="en-US" dirty="0"/>
                <a:t>目で判別</a:t>
              </a:r>
              <a:r>
                <a:rPr lang="en-US" altLang="ja-JP" dirty="0"/>
                <a:t>)</a:t>
              </a:r>
            </a:p>
            <a:p>
              <a:pPr marL="342900" indent="-342900">
                <a:buAutoNum type="arabicPlain" startAt="110"/>
              </a:pPr>
              <a:r>
                <a:rPr lang="en-US" altLang="ja-JP" dirty="0"/>
                <a:t>     or</a:t>
              </a:r>
            </a:p>
            <a:p>
              <a:pPr marL="342900" indent="-342900">
                <a:buAutoNum type="arabicPlain" startAt="110"/>
              </a:pPr>
              <a:r>
                <a:rPr kumimoji="1" lang="en-US" altLang="ja-JP" dirty="0"/>
                <a:t>     and   </a:t>
              </a:r>
              <a:endParaRPr kumimoji="1" lang="ja-JP" altLang="en-US" dirty="0"/>
            </a:p>
          </p:txBody>
        </p:sp>
        <p:sp>
          <p:nvSpPr>
            <p:cNvPr id="23" name="正方形/長方形 22">
              <a:extLst>
                <a:ext uri="{FF2B5EF4-FFF2-40B4-BE49-F238E27FC236}">
                  <a16:creationId xmlns:a16="http://schemas.microsoft.com/office/drawing/2014/main" id="{75D930B3-4D86-4867-92B5-54A25DEE3839}"/>
                </a:ext>
              </a:extLst>
            </p:cNvPr>
            <p:cNvSpPr/>
            <p:nvPr/>
          </p:nvSpPr>
          <p:spPr>
            <a:xfrm>
              <a:off x="404174" y="4980886"/>
              <a:ext cx="6910080" cy="16884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矢印コネクタ 23">
              <a:extLst>
                <a:ext uri="{FF2B5EF4-FFF2-40B4-BE49-F238E27FC236}">
                  <a16:creationId xmlns:a16="http://schemas.microsoft.com/office/drawing/2014/main" id="{B5BB464E-41CD-4AF3-972E-EDCA85AB607A}"/>
                </a:ext>
              </a:extLst>
            </p:cNvPr>
            <p:cNvCxnSpPr>
              <a:cxnSpLocks/>
            </p:cNvCxnSpPr>
            <p:nvPr/>
          </p:nvCxnSpPr>
          <p:spPr>
            <a:xfrm flipV="1">
              <a:off x="4771797" y="4746230"/>
              <a:ext cx="38945" cy="234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F5CC62E4-6AB1-45A3-8ED7-AFE9A31C66ED}"/>
                </a:ext>
              </a:extLst>
            </p:cNvPr>
            <p:cNvSpPr/>
            <p:nvPr/>
          </p:nvSpPr>
          <p:spPr>
            <a:xfrm>
              <a:off x="2455374" y="4182047"/>
              <a:ext cx="941987" cy="504056"/>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rs2</a:t>
              </a:r>
              <a:endParaRPr kumimoji="1" lang="ja-JP" altLang="en-US" dirty="0">
                <a:solidFill>
                  <a:schemeClr val="tx1"/>
                </a:solidFill>
              </a:endParaRPr>
            </a:p>
          </p:txBody>
        </p:sp>
        <p:sp>
          <p:nvSpPr>
            <p:cNvPr id="27" name="テキスト ボックス 26">
              <a:extLst>
                <a:ext uri="{FF2B5EF4-FFF2-40B4-BE49-F238E27FC236}">
                  <a16:creationId xmlns:a16="http://schemas.microsoft.com/office/drawing/2014/main" id="{E0B36826-54F3-4BBF-8BA4-AFEBF6834A6C}"/>
                </a:ext>
              </a:extLst>
            </p:cNvPr>
            <p:cNvSpPr txBox="1"/>
            <p:nvPr/>
          </p:nvSpPr>
          <p:spPr>
            <a:xfrm>
              <a:off x="4304188" y="3801345"/>
              <a:ext cx="1005403" cy="369332"/>
            </a:xfrm>
            <a:prstGeom prst="rect">
              <a:avLst/>
            </a:prstGeom>
            <a:noFill/>
          </p:spPr>
          <p:txBody>
            <a:bodyPr wrap="none" rtlCol="0">
              <a:spAutoFit/>
            </a:bodyPr>
            <a:lstStyle/>
            <a:p>
              <a:r>
                <a:rPr kumimoji="1" lang="en-US" altLang="ja-JP" dirty="0"/>
                <a:t>14</a:t>
              </a:r>
              <a:r>
                <a:rPr kumimoji="1" lang="ja-JP" altLang="en-US" dirty="0"/>
                <a:t>　　</a:t>
              </a:r>
              <a:r>
                <a:rPr kumimoji="1" lang="en-US" altLang="ja-JP" dirty="0"/>
                <a:t>12</a:t>
              </a:r>
              <a:endParaRPr kumimoji="1" lang="ja-JP" altLang="en-US" dirty="0"/>
            </a:p>
          </p:txBody>
        </p:sp>
      </p:grpSp>
      <p:pic>
        <p:nvPicPr>
          <p:cNvPr id="3" name="オーディオ 2">
            <a:hlinkClick r:id="" action="ppaction://media"/>
            <a:extLst>
              <a:ext uri="{FF2B5EF4-FFF2-40B4-BE49-F238E27FC236}">
                <a16:creationId xmlns:a16="http://schemas.microsoft.com/office/drawing/2014/main" id="{767925DA-27DF-41C6-B5FC-0BFEBF87B7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07470634"/>
      </p:ext>
    </p:extLst>
  </p:cSld>
  <p:clrMapOvr>
    <a:masterClrMapping/>
  </p:clrMapOvr>
  <mc:AlternateContent xmlns:mc="http://schemas.openxmlformats.org/markup-compatibility/2006" xmlns:p14="http://schemas.microsoft.com/office/powerpoint/2010/main">
    <mc:Choice Requires="p14">
      <p:transition spd="slow" p14:dur="2000" advTm="300290"/>
    </mc:Choice>
    <mc:Fallback xmlns="">
      <p:transition spd="slow" advTm="300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98" x="163513" y="1130300"/>
          <p14:tracePt t="559" x="173038" y="1130300"/>
          <p14:tracePt t="567" x="209550" y="1149350"/>
          <p14:tracePt t="574" x="309563" y="1185863"/>
          <p14:tracePt t="584" x="355600" y="1212850"/>
          <p14:tracePt t="590" x="455613" y="1249363"/>
          <p14:tracePt t="602" x="528638" y="1295400"/>
          <p14:tracePt t="606" x="628650" y="1331913"/>
          <p14:tracePt t="617" x="711200" y="1385888"/>
          <p14:tracePt t="622" x="757238" y="1412875"/>
          <p14:tracePt t="631" x="838200" y="1468438"/>
          <p14:tracePt t="639" x="884238" y="1485900"/>
          <p14:tracePt t="649" x="947738" y="1531938"/>
          <p14:tracePt t="654" x="974725" y="1541463"/>
          <p14:tracePt t="662" x="993775" y="1550988"/>
          <p14:tracePt t="670" x="1020763" y="1568450"/>
          <p14:tracePt t="686" x="1030288" y="1577975"/>
          <p14:tracePt t="775" x="1030288" y="1587500"/>
          <p14:tracePt t="790" x="1030288" y="1595438"/>
          <p14:tracePt t="959" x="1030288" y="1604963"/>
          <p14:tracePt t="966" x="1030288" y="1614488"/>
          <p14:tracePt t="975" x="1030288" y="1631950"/>
          <p14:tracePt t="983" x="1030288" y="1651000"/>
          <p14:tracePt t="990" x="1047750" y="1668463"/>
          <p14:tracePt t="999" x="1066800" y="1677988"/>
          <p14:tracePt t="1006" x="1103313" y="1704975"/>
          <p14:tracePt t="1014" x="1130300" y="1714500"/>
          <p14:tracePt t="1022" x="1149350" y="1741488"/>
          <p14:tracePt t="1032" x="1185863" y="1768475"/>
          <p14:tracePt t="1038" x="1249363" y="1804988"/>
          <p14:tracePt t="1046" x="1266825" y="1824038"/>
          <p14:tracePt t="1054" x="1293813" y="1851025"/>
          <p14:tracePt t="1062" x="1330325" y="1870075"/>
          <p14:tracePt t="1070" x="1358900" y="1887538"/>
          <p14:tracePt t="1078" x="1385888" y="1906588"/>
          <p14:tracePt t="1086" x="1431925" y="1924050"/>
          <p14:tracePt t="1095" x="1458913" y="1943100"/>
          <p14:tracePt t="1102" x="1495425" y="1943100"/>
          <p14:tracePt t="1110" x="1522413" y="1960563"/>
          <p14:tracePt t="1118" x="1541463" y="1970088"/>
          <p14:tracePt t="1126" x="1549400" y="1970088"/>
          <p14:tracePt t="1134" x="1558925" y="1970088"/>
          <p14:tracePt t="1142" x="1585913" y="1970088"/>
          <p14:tracePt t="1150" x="1585913" y="1979613"/>
          <p14:tracePt t="1166" x="1612900" y="1979613"/>
          <p14:tracePt t="1174" x="1622425" y="1987550"/>
          <p14:tracePt t="1183" x="1631950" y="1987550"/>
          <p14:tracePt t="1190" x="1658938" y="2006600"/>
          <p14:tracePt t="1206" x="1677988" y="2016125"/>
          <p14:tracePt t="1215" x="1685925" y="2016125"/>
          <p14:tracePt t="1224" x="1714500" y="2024063"/>
          <p14:tracePt t="1230" x="1731963" y="2033588"/>
          <p14:tracePt t="1238" x="1751013" y="2033588"/>
          <p14:tracePt t="1247" x="1768475" y="2052638"/>
          <p14:tracePt t="1254" x="1778000" y="2060575"/>
          <p14:tracePt t="1263" x="1814513" y="2070100"/>
          <p14:tracePt t="1271" x="1831975" y="2079625"/>
          <p14:tracePt t="1279" x="1860550" y="2089150"/>
          <p14:tracePt t="1287" x="1878013" y="2106613"/>
          <p14:tracePt t="1297" x="1914525" y="2116138"/>
          <p14:tracePt t="1302" x="1951038" y="2133600"/>
          <p14:tracePt t="1311" x="1987550" y="2160588"/>
          <p14:tracePt t="1319" x="2014538" y="2170113"/>
          <p14:tracePt t="1326" x="2070100" y="2170113"/>
          <p14:tracePt t="1334" x="2133600" y="2197100"/>
          <p14:tracePt t="1342" x="2197100" y="2216150"/>
          <p14:tracePt t="1351" x="2233613" y="2225675"/>
          <p14:tracePt t="1360" x="2297113" y="2243138"/>
          <p14:tracePt t="1369" x="2370138" y="2270125"/>
          <p14:tracePt t="1375" x="2433638" y="2279650"/>
          <p14:tracePt t="1383" x="2489200" y="2289175"/>
          <p14:tracePt t="1390" x="2570163" y="2316163"/>
          <p14:tracePt t="1399" x="2598738" y="2325688"/>
          <p14:tracePt t="1406" x="2652713" y="2335213"/>
          <p14:tracePt t="1415" x="2716213" y="2362200"/>
          <p14:tracePt t="1422" x="2762250" y="2362200"/>
          <p14:tracePt t="1431" x="2808288" y="2398713"/>
          <p14:tracePt t="1438" x="2835275" y="2398713"/>
          <p14:tracePt t="1448" x="2862263" y="2398713"/>
          <p14:tracePt t="1454" x="2889250" y="2398713"/>
          <p14:tracePt t="1463" x="2925763" y="2408238"/>
          <p14:tracePt t="1478" x="2935288" y="2408238"/>
          <p14:tracePt t="1495" x="2954338" y="2408238"/>
          <p14:tracePt t="1502" x="2962275" y="2408238"/>
          <p14:tracePt t="1511" x="2971800" y="2408238"/>
          <p14:tracePt t="1534" x="2981325" y="2408238"/>
          <p14:tracePt t="1566" x="2990850" y="2408238"/>
          <p14:tracePt t="1583" x="2998788" y="2408238"/>
          <p14:tracePt t="1602" x="3008313" y="2408238"/>
          <p14:tracePt t="1630" x="3017838" y="2408238"/>
          <p14:tracePt t="1654" x="3035300" y="2408238"/>
          <p14:tracePt t="1670" x="3044825" y="2408238"/>
          <p14:tracePt t="1686" x="3054350" y="2408238"/>
          <p14:tracePt t="1694" x="3090863" y="2408238"/>
          <p14:tracePt t="1704" x="3100388" y="2408238"/>
          <p14:tracePt t="1710" x="3136900" y="2408238"/>
          <p14:tracePt t="1718" x="3171825" y="2408238"/>
          <p14:tracePt t="1726" x="3190875" y="2408238"/>
          <p14:tracePt t="1735" x="3236913" y="2408238"/>
          <p14:tracePt t="1742" x="3273425" y="2416175"/>
          <p14:tracePt t="1750" x="3300413" y="2435225"/>
          <p14:tracePt t="1758" x="3336925" y="2444750"/>
          <p14:tracePt t="1766" x="3373438" y="2444750"/>
          <p14:tracePt t="1774" x="3409950" y="2462213"/>
          <p14:tracePt t="1783" x="3436938" y="2471738"/>
          <p14:tracePt t="1790" x="3455988" y="2471738"/>
          <p14:tracePt t="1798" x="3482975" y="2489200"/>
          <p14:tracePt t="1808" x="3500438" y="2489200"/>
          <p14:tracePt t="1815" x="3519488" y="2489200"/>
          <p14:tracePt t="1823" x="3536950" y="2498725"/>
          <p14:tracePt t="1830" x="3546475" y="2498725"/>
          <p14:tracePt t="1838" x="3573463" y="2498725"/>
          <p14:tracePt t="1850" x="3582988" y="2498725"/>
          <p14:tracePt t="1863" x="3609975" y="2498725"/>
          <p14:tracePt t="1870" x="3619500" y="2498725"/>
          <p14:tracePt t="1878" x="3646488" y="2498725"/>
          <p14:tracePt t="1886" x="3665538" y="2498725"/>
          <p14:tracePt t="1897" x="3673475" y="2498725"/>
          <p14:tracePt t="1902" x="3702050" y="2498725"/>
          <p14:tracePt t="1918" x="3709988" y="2498725"/>
          <p14:tracePt t="1949" x="3729038" y="2498725"/>
          <p14:tracePt t="2798" x="3738563" y="2498725"/>
          <p14:tracePt t="2846" x="3738563" y="2489200"/>
          <p14:tracePt t="2865" x="3738563" y="2481263"/>
          <p14:tracePt t="2871" x="3738563" y="2452688"/>
          <p14:tracePt t="2886" x="3738563" y="2435225"/>
          <p14:tracePt t="2896" x="3729038" y="2408238"/>
          <p14:tracePt t="2913" x="3719513" y="2398713"/>
          <p14:tracePt t="2918" x="3719513" y="2371725"/>
          <p14:tracePt t="2927" x="3719513" y="2362200"/>
          <p14:tracePt t="2935" x="3702050" y="2325688"/>
          <p14:tracePt t="2942" x="3702050" y="2298700"/>
          <p14:tracePt t="2951" x="3702050" y="2252663"/>
          <p14:tracePt t="2958" x="3692525" y="2216150"/>
          <p14:tracePt t="2967" x="3692525" y="2170113"/>
          <p14:tracePt t="2976" x="3692525" y="2116138"/>
          <p14:tracePt t="2983" x="3692525" y="2079625"/>
          <p14:tracePt t="2991" x="3692525" y="2033588"/>
          <p14:tracePt t="2998" x="3683000" y="1997075"/>
          <p14:tracePt t="3007" x="3683000" y="1951038"/>
          <p14:tracePt t="3016" x="3683000" y="1897063"/>
          <p14:tracePt t="3024" x="3683000" y="1860550"/>
          <p14:tracePt t="3032" x="3683000" y="1804988"/>
          <p14:tracePt t="3038" x="3683000" y="1751013"/>
          <p14:tracePt t="3047" x="3683000" y="1677988"/>
          <p14:tracePt t="3054" x="3673475" y="1631950"/>
          <p14:tracePt t="3063" x="3673475" y="1577975"/>
          <p14:tracePt t="3070" x="3646488" y="1541463"/>
          <p14:tracePt t="3087" x="3646488" y="1477963"/>
          <p14:tracePt t="3096" x="3636963" y="1458913"/>
          <p14:tracePt t="3102" x="3636963" y="1422400"/>
          <p14:tracePt t="3118" x="3629025" y="1412875"/>
          <p14:tracePt t="3126" x="3629025" y="1404938"/>
          <p14:tracePt t="3448" x="3629025" y="1376363"/>
          <p14:tracePt t="3456" x="3629025" y="1358900"/>
          <p14:tracePt t="3463" x="3619500" y="1331913"/>
          <p14:tracePt t="3473" x="3609975" y="1322388"/>
          <p14:tracePt t="3478" x="3609975" y="1312863"/>
          <p14:tracePt t="3486" x="3600450" y="1295400"/>
          <p14:tracePt t="3500" x="3600450" y="1285875"/>
          <p14:tracePt t="3503" x="3592513" y="1268413"/>
          <p14:tracePt t="3512" x="3592513" y="1258888"/>
          <p14:tracePt t="3519" x="3582988" y="1249363"/>
          <p14:tracePt t="3527" x="3582988" y="1239838"/>
          <p14:tracePt t="3534" x="3582988" y="1231900"/>
          <p14:tracePt t="3544" x="3563938" y="1195388"/>
          <p14:tracePt t="3570" x="3563938" y="1166813"/>
          <p14:tracePt t="3574" x="3563938" y="1158875"/>
          <p14:tracePt t="3590" x="3563938" y="1149350"/>
          <p14:tracePt t="3618" x="3563938" y="1139825"/>
          <p14:tracePt t="3632" x="3563938" y="1122363"/>
          <p14:tracePt t="3646" x="3563938" y="1112838"/>
          <p14:tracePt t="3694" x="3563938" y="1103313"/>
          <p14:tracePt t="3718" x="3563938" y="1085850"/>
          <p14:tracePt t="4983" x="3556000" y="1076325"/>
          <p14:tracePt t="5318" x="3546475" y="1076325"/>
          <p14:tracePt t="5342" x="3536950" y="1085850"/>
          <p14:tracePt t="5358" x="3527425" y="1085850"/>
          <p14:tracePt t="5718" x="3519488" y="1085850"/>
          <p14:tracePt t="6048" x="3519488" y="1076325"/>
          <p14:tracePt t="6075" x="3519488" y="1066800"/>
          <p14:tracePt t="8073" x="3519488" y="1057275"/>
          <p14:tracePt t="8096" x="3519488" y="1039813"/>
          <p14:tracePt t="8704" x="3527425" y="1030288"/>
          <p14:tracePt t="8745" x="3556000" y="1020763"/>
          <p14:tracePt t="8760" x="3563938" y="1012825"/>
          <p14:tracePt t="8774" x="3573463" y="1012825"/>
          <p14:tracePt t="8783" x="3582988" y="1003300"/>
          <p14:tracePt t="8790" x="3592513" y="993775"/>
          <p14:tracePt t="8806" x="3609975" y="993775"/>
          <p14:tracePt t="8815" x="3629025" y="993775"/>
          <p14:tracePt t="8822" x="3646488" y="984250"/>
          <p14:tracePt t="8830" x="3656013" y="984250"/>
          <p14:tracePt t="8838" x="3673475" y="984250"/>
          <p14:tracePt t="8846" x="3692525" y="984250"/>
          <p14:tracePt t="8854" x="3702050" y="984250"/>
          <p14:tracePt t="8879" x="3709988" y="984250"/>
          <p14:tracePt t="9342" x="3692525" y="1003300"/>
          <p14:tracePt t="9854" x="3683000" y="1012825"/>
          <p14:tracePt t="9863" x="3683000" y="1020763"/>
          <p14:tracePt t="10089" x="3673475" y="1030288"/>
          <p14:tracePt t="10143" x="3656013" y="1030288"/>
          <p14:tracePt t="10615" x="3629025" y="1039813"/>
          <p14:tracePt t="10622" x="3573463" y="1049338"/>
          <p14:tracePt t="10630" x="3490913" y="1085850"/>
          <p14:tracePt t="10638" x="3446463" y="1085850"/>
          <p14:tracePt t="10647" x="3390900" y="1085850"/>
          <p14:tracePt t="10654" x="3317875" y="1103313"/>
          <p14:tracePt t="10663" x="3263900" y="1112838"/>
          <p14:tracePt t="10670" x="3227388" y="1112838"/>
          <p14:tracePt t="10679" x="3190875" y="1112838"/>
          <p14:tracePt t="10686" x="3163888" y="1112838"/>
          <p14:tracePt t="10700" x="3144838" y="1112838"/>
          <p14:tracePt t="10704" x="3136900" y="1112838"/>
          <p14:tracePt t="10716" x="3127375" y="1112838"/>
          <p14:tracePt t="10719" x="3108325" y="1112838"/>
          <p14:tracePt t="10729" x="3100388" y="1112838"/>
          <p14:tracePt t="10742" x="3071813" y="1112838"/>
          <p14:tracePt t="10750" x="3027363" y="1112838"/>
          <p14:tracePt t="10758" x="2990850" y="1122363"/>
          <p14:tracePt t="10766" x="2925763" y="1122363"/>
          <p14:tracePt t="10774" x="2835275" y="1122363"/>
          <p14:tracePt t="10782" x="2762250" y="1122363"/>
          <p14:tracePt t="10790" x="2689225" y="1122363"/>
          <p14:tracePt t="10799" x="2635250" y="1122363"/>
          <p14:tracePt t="10806" x="2579688" y="1122363"/>
          <p14:tracePt t="10815" x="2533650" y="1122363"/>
          <p14:tracePt t="10822" x="2498725" y="1122363"/>
          <p14:tracePt t="10830" x="2489200" y="1122363"/>
          <p14:tracePt t="10838" x="2470150" y="1122363"/>
          <p14:tracePt t="10928" x="2452688" y="1122363"/>
          <p14:tracePt t="10937" x="2443163" y="1122363"/>
          <p14:tracePt t="10943" x="2425700" y="1122363"/>
          <p14:tracePt t="10951" x="2370138" y="1122363"/>
          <p14:tracePt t="10959" x="2316163" y="1122363"/>
          <p14:tracePt t="10966" x="2270125" y="1122363"/>
          <p14:tracePt t="10974" x="2206625" y="1093788"/>
          <p14:tracePt t="10983" x="2143125" y="1085850"/>
          <p14:tracePt t="10990" x="2051050" y="1085850"/>
          <p14:tracePt t="10999" x="1978025" y="1076325"/>
          <p14:tracePt t="11006" x="1895475" y="1057275"/>
          <p14:tracePt t="11014" x="1824038" y="1057275"/>
          <p14:tracePt t="11022" x="1741488" y="1030288"/>
          <p14:tracePt t="11031" x="1649413" y="1020763"/>
          <p14:tracePt t="11039" x="1612900" y="1020763"/>
          <p14:tracePt t="11046" x="1541463" y="1003300"/>
          <p14:tracePt t="11054" x="1476375" y="993775"/>
          <p14:tracePt t="11062" x="1422400" y="993775"/>
          <p14:tracePt t="11070" x="1385888" y="993775"/>
          <p14:tracePt t="11079" x="1349375" y="993775"/>
          <p14:tracePt t="11086" x="1312863" y="993775"/>
          <p14:tracePt t="11093" x="1285875" y="993775"/>
          <p14:tracePt t="11102" x="1266825" y="993775"/>
          <p14:tracePt t="11112" x="1239838" y="993775"/>
          <p14:tracePt t="11118" x="1230313" y="993775"/>
          <p14:tracePt t="11129" x="1222375" y="993775"/>
          <p14:tracePt t="11257" x="1212850" y="976313"/>
          <p14:tracePt t="11263" x="1212850" y="966788"/>
          <p14:tracePt t="11294" x="1212850" y="947738"/>
          <p14:tracePt t="11302" x="1212850" y="939800"/>
          <p14:tracePt t="11463" x="1222375" y="930275"/>
          <p14:tracePt t="11478" x="1222375" y="920750"/>
          <p14:tracePt t="11486" x="1230313" y="920750"/>
          <p14:tracePt t="11494" x="1249363" y="920750"/>
          <p14:tracePt t="11502" x="1266825" y="920750"/>
          <p14:tracePt t="11512" x="1312863" y="920750"/>
          <p14:tracePt t="11523" x="1349375" y="920750"/>
          <p14:tracePt t="11528" x="1422400" y="920750"/>
          <p14:tracePt t="11534" x="1476375" y="920750"/>
          <p14:tracePt t="11542" x="1549400" y="920750"/>
          <p14:tracePt t="11550" x="1622425" y="920750"/>
          <p14:tracePt t="11558" x="1731963" y="920750"/>
          <p14:tracePt t="11567" x="1824038" y="920750"/>
          <p14:tracePt t="11574" x="1914525" y="920750"/>
          <p14:tracePt t="11583" x="2005013" y="920750"/>
          <p14:tracePt t="11590" x="2087563" y="920750"/>
          <p14:tracePt t="11601" x="2179638" y="920750"/>
          <p14:tracePt t="11606" x="2233613" y="920750"/>
          <p14:tracePt t="11616" x="2287588" y="920750"/>
          <p14:tracePt t="11622" x="2316163" y="920750"/>
          <p14:tracePt t="11631" x="2343150" y="920750"/>
          <p14:tracePt t="11638" x="2360613" y="920750"/>
          <p14:tracePt t="11647" x="2397125" y="920750"/>
          <p14:tracePt t="11654" x="2406650" y="920750"/>
          <p14:tracePt t="11662" x="2452688" y="920750"/>
          <p14:tracePt t="11670" x="2479675" y="920750"/>
          <p14:tracePt t="11680" x="2506663" y="920750"/>
          <p14:tracePt t="11686" x="2552700" y="920750"/>
          <p14:tracePt t="11694" x="2598738" y="939800"/>
          <p14:tracePt t="11702" x="2635250" y="947738"/>
          <p14:tracePt t="11711" x="2671763" y="957263"/>
          <p14:tracePt t="11718" x="2708275" y="976313"/>
          <p14:tracePt t="11727" x="2716213" y="984250"/>
          <p14:tracePt t="11734" x="2735263" y="993775"/>
          <p14:tracePt t="11742" x="2752725" y="1003300"/>
          <p14:tracePt t="11750" x="2762250" y="1012825"/>
          <p14:tracePt t="11758" x="2781300" y="1012825"/>
          <p14:tracePt t="11872" x="2789238" y="1020763"/>
          <p14:tracePt t="11902" x="2789238" y="1039813"/>
          <p14:tracePt t="11913" x="2789238" y="1057275"/>
          <p14:tracePt t="11918" x="2798763" y="1076325"/>
          <p14:tracePt t="11932" x="2798763" y="1085850"/>
          <p14:tracePt t="11945" x="2808288" y="1093788"/>
          <p14:tracePt t="12062" x="2808288" y="1103313"/>
          <p14:tracePt t="12143" x="2817813" y="1112838"/>
          <p14:tracePt t="12150" x="2825750" y="1112838"/>
          <p14:tracePt t="12158" x="2835275" y="1122363"/>
          <p14:tracePt t="12166" x="2844800" y="1122363"/>
          <p14:tracePt t="12199" x="2852738" y="1130300"/>
          <p14:tracePt t="12215" x="2852738" y="1139825"/>
          <p14:tracePt t="12224" x="2852738" y="1149350"/>
          <p14:tracePt t="12230" x="2852738" y="1158875"/>
          <p14:tracePt t="12247" x="2862263" y="1166813"/>
          <p14:tracePt t="12524" x="2881313" y="1166813"/>
          <p14:tracePt t="12527" x="2898775" y="1166813"/>
          <p14:tracePt t="12534" x="2917825" y="1166813"/>
          <p14:tracePt t="12543" x="2944813" y="1166813"/>
          <p14:tracePt t="12550" x="2971800" y="1166813"/>
          <p14:tracePt t="12559" x="3035300" y="1149350"/>
          <p14:tracePt t="12568" x="3090863" y="1122363"/>
          <p14:tracePt t="12574" x="3163888" y="1085850"/>
          <p14:tracePt t="12582" x="3200400" y="1066800"/>
          <p14:tracePt t="12592" x="3263900" y="1030288"/>
          <p14:tracePt t="12608" x="3390900" y="966788"/>
          <p14:tracePt t="12617" x="3436938" y="930275"/>
          <p14:tracePt t="12622" x="3500438" y="893763"/>
          <p14:tracePt t="12632" x="3563938" y="874713"/>
          <p14:tracePt t="12638" x="3629025" y="866775"/>
          <p14:tracePt t="12647" x="3683000" y="839788"/>
          <p14:tracePt t="12655" x="3692525" y="839788"/>
          <p14:tracePt t="12664" x="3729038" y="839788"/>
          <p14:tracePt t="12670" x="3746500" y="839788"/>
          <p14:tracePt t="12686" x="3792538" y="857250"/>
          <p14:tracePt t="12695" x="3802063" y="884238"/>
          <p14:tracePt t="12702" x="3802063" y="920750"/>
          <p14:tracePt t="12712" x="3810000" y="957263"/>
          <p14:tracePt t="12718" x="3810000" y="993775"/>
          <p14:tracePt t="12726" x="3810000" y="1020763"/>
          <p14:tracePt t="12734" x="3819525" y="1066800"/>
          <p14:tracePt t="12743" x="3829050" y="1085850"/>
          <p14:tracePt t="12751" x="3829050" y="1103313"/>
          <p14:tracePt t="12759" x="3829050" y="1122363"/>
          <p14:tracePt t="13166" x="3838575" y="1112838"/>
          <p14:tracePt t="13198" x="3846513" y="1103313"/>
          <p14:tracePt t="13239" x="3856038" y="1093788"/>
          <p14:tracePt t="13271" x="3875088" y="1076325"/>
          <p14:tracePt t="13278" x="3875088" y="1066800"/>
          <p14:tracePt t="13631" x="3875088" y="1057275"/>
          <p14:tracePt t="13638" x="3875088" y="1049338"/>
          <p14:tracePt t="13646" x="3883025" y="1039813"/>
          <p14:tracePt t="13654" x="3892550" y="1020763"/>
          <p14:tracePt t="13663" x="3902075" y="1003300"/>
          <p14:tracePt t="13670" x="3911600" y="1003300"/>
          <p14:tracePt t="13679" x="3919538" y="993775"/>
          <p14:tracePt t="13686" x="3938588" y="976313"/>
          <p14:tracePt t="13695" x="3956050" y="976313"/>
          <p14:tracePt t="13702" x="3984625" y="947738"/>
          <p14:tracePt t="13712" x="4021138" y="939800"/>
          <p14:tracePt t="13718" x="4057650" y="930275"/>
          <p14:tracePt t="13727" x="4065588" y="920750"/>
          <p14:tracePt t="13735" x="4102100" y="911225"/>
          <p14:tracePt t="13743" x="4111625" y="911225"/>
          <p14:tracePt t="13752" x="4138613" y="911225"/>
          <p14:tracePt t="13758" x="4148138" y="903288"/>
          <p14:tracePt t="13774" x="4157663" y="903288"/>
          <p14:tracePt t="13782" x="4175125" y="903288"/>
          <p14:tracePt t="13838" x="4184650" y="903288"/>
          <p14:tracePt t="13846" x="4194175" y="903288"/>
          <p14:tracePt t="13854" x="4221163" y="903288"/>
          <p14:tracePt t="13863" x="4248150" y="903288"/>
          <p14:tracePt t="13870" x="4294188" y="920750"/>
          <p14:tracePt t="13880" x="4321175" y="947738"/>
          <p14:tracePt t="13886" x="4357688" y="966788"/>
          <p14:tracePt t="13897" x="4376738" y="984250"/>
          <p14:tracePt t="13902" x="4394200" y="993775"/>
          <p14:tracePt t="13914" x="4403725" y="1003300"/>
          <p14:tracePt t="13918" x="4430713" y="1012825"/>
          <p14:tracePt t="14048" x="4430713" y="1020763"/>
          <p14:tracePt t="14158" x="4440238" y="1020763"/>
          <p14:tracePt t="14166" x="4467225" y="1020763"/>
          <p14:tracePt t="14174" x="4513263" y="1020763"/>
          <p14:tracePt t="14182" x="4530725" y="1020763"/>
          <p14:tracePt t="14190" x="4557713" y="1020763"/>
          <p14:tracePt t="14199" x="4576763" y="1020763"/>
          <p14:tracePt t="14206" x="4603750" y="1020763"/>
          <p14:tracePt t="14215" x="4613275" y="1020763"/>
          <p14:tracePt t="14223" x="4622800" y="1020763"/>
          <p14:tracePt t="14240" x="4630738" y="1030288"/>
          <p14:tracePt t="14246" x="4640263" y="1030288"/>
          <p14:tracePt t="14398" x="4649788" y="1030288"/>
          <p14:tracePt t="14406" x="4659313" y="1030288"/>
          <p14:tracePt t="14415" x="4686300" y="1030288"/>
          <p14:tracePt t="14422" x="4703763" y="1039813"/>
          <p14:tracePt t="14432" x="4730750" y="1039813"/>
          <p14:tracePt t="14438" x="4749800" y="1039813"/>
          <p14:tracePt t="14447" x="4776788" y="1039813"/>
          <p14:tracePt t="14454" x="4795838" y="1039813"/>
          <p14:tracePt t="14462" x="4822825" y="1039813"/>
          <p14:tracePt t="14470" x="4840288" y="1039813"/>
          <p14:tracePt t="14479" x="4849813" y="1039813"/>
          <p14:tracePt t="14486" x="4876800" y="1049338"/>
          <p14:tracePt t="14495" x="4886325" y="1049338"/>
          <p14:tracePt t="14502" x="4913313" y="1066800"/>
          <p14:tracePt t="14513" x="4922838" y="1066800"/>
          <p14:tracePt t="14528" x="4932363" y="1066800"/>
          <p14:tracePt t="14535" x="4959350" y="1076325"/>
          <p14:tracePt t="14782" x="4978400" y="1076325"/>
          <p14:tracePt t="14790" x="5032375" y="1066800"/>
          <p14:tracePt t="14798" x="5049838" y="1066800"/>
          <p14:tracePt t="14806" x="5086350" y="1066800"/>
          <p14:tracePt t="14815" x="5141913" y="1057275"/>
          <p14:tracePt t="14822" x="5195888" y="1039813"/>
          <p14:tracePt t="14831" x="5241925" y="1039813"/>
          <p14:tracePt t="14838" x="5278438" y="1039813"/>
          <p14:tracePt t="14850" x="5324475" y="1030288"/>
          <p14:tracePt t="14854" x="5351463" y="1030288"/>
          <p14:tracePt t="14865" x="5378450" y="1012825"/>
          <p14:tracePt t="14870" x="5397500" y="1012825"/>
          <p14:tracePt t="14882" x="5434013" y="1012825"/>
          <p14:tracePt t="14975" x="5441950" y="1012825"/>
          <p14:tracePt t="14982" x="5461000" y="1012825"/>
          <p14:tracePt t="14992" x="5470525" y="1020763"/>
          <p14:tracePt t="15006" x="5478463" y="1030288"/>
          <p14:tracePt t="15078" x="5478463" y="1039813"/>
          <p14:tracePt t="15102" x="5478463" y="1049338"/>
          <p14:tracePt t="15118" x="5478463" y="1057275"/>
          <p14:tracePt t="15159" x="5487988" y="1066800"/>
          <p14:tracePt t="15174" x="5487988" y="1076325"/>
          <p14:tracePt t="15190" x="5497513" y="1085850"/>
          <p14:tracePt t="15207" x="5507038" y="1093788"/>
          <p14:tracePt t="15225" x="5514975" y="1103313"/>
          <p14:tracePt t="15271" x="5524500" y="1103313"/>
          <p14:tracePt t="15287" x="5543550" y="1103313"/>
          <p14:tracePt t="15294" x="5551488" y="1103313"/>
          <p14:tracePt t="15302" x="5561013" y="1103313"/>
          <p14:tracePt t="15310" x="5580063" y="1103313"/>
          <p14:tracePt t="15318" x="5597525" y="1103313"/>
          <p14:tracePt t="15328" x="5624513" y="1103313"/>
          <p14:tracePt t="15334" x="5661025" y="1103313"/>
          <p14:tracePt t="15342" x="5688013" y="1103313"/>
          <p14:tracePt t="15350" x="5707063" y="1103313"/>
          <p14:tracePt t="15358" x="5743575" y="1103313"/>
          <p14:tracePt t="15367" x="5761038" y="1103313"/>
          <p14:tracePt t="15374" x="5780088" y="1103313"/>
          <p14:tracePt t="15382" x="5826125" y="1103313"/>
          <p14:tracePt t="15390" x="5870575" y="1085850"/>
          <p14:tracePt t="15399" x="5880100" y="1085850"/>
          <p14:tracePt t="15406" x="5899150" y="1085850"/>
          <p14:tracePt t="15415" x="5935663" y="1085850"/>
          <p14:tracePt t="15422" x="5962650" y="1076325"/>
          <p14:tracePt t="15431" x="5980113" y="1076325"/>
          <p14:tracePt t="15438" x="5999163" y="1076325"/>
          <p14:tracePt t="15447" x="6026150" y="1076325"/>
          <p14:tracePt t="15454" x="6043613" y="1076325"/>
          <p14:tracePt t="15463" x="6062663" y="1076325"/>
          <p14:tracePt t="15470" x="6080125" y="1076325"/>
          <p14:tracePt t="15479" x="6108700" y="1076325"/>
          <p14:tracePt t="15486" x="6116638" y="1076325"/>
          <p14:tracePt t="15495" x="6126163" y="1076325"/>
          <p14:tracePt t="15510" x="6145213" y="1076325"/>
          <p14:tracePt t="15518" x="6153150" y="1076325"/>
          <p14:tracePt t="15530" x="6172200" y="1076325"/>
          <p14:tracePt t="15534" x="6181725" y="1076325"/>
          <p14:tracePt t="15542" x="6199188" y="1076325"/>
          <p14:tracePt t="15559" x="6208713" y="1076325"/>
          <p14:tracePt t="15567" x="6226175" y="1076325"/>
          <p14:tracePt t="15575" x="6245225" y="1076325"/>
          <p14:tracePt t="15583" x="6254750" y="1076325"/>
          <p14:tracePt t="15590" x="6281738" y="1076325"/>
          <p14:tracePt t="15599" x="6291263" y="1076325"/>
          <p14:tracePt t="15618" x="6299200" y="1076325"/>
          <p14:tracePt t="15627" x="6318250" y="1076325"/>
          <p14:tracePt t="15635" x="6326188" y="1076325"/>
          <p14:tracePt t="15639" x="6354763" y="1076325"/>
          <p14:tracePt t="15647" x="6372225" y="1076325"/>
          <p14:tracePt t="15654" x="6399213" y="1076325"/>
          <p14:tracePt t="15663" x="6408738" y="1076325"/>
          <p14:tracePt t="15670" x="6427788" y="1076325"/>
          <p14:tracePt t="15679" x="6454775" y="1076325"/>
          <p14:tracePt t="15686" x="6472238" y="1076325"/>
          <p14:tracePt t="15702" x="6491288" y="1076325"/>
          <p14:tracePt t="15710" x="6500813" y="1076325"/>
          <p14:tracePt t="15718" x="6518275" y="1076325"/>
          <p14:tracePt t="15729" x="6545263" y="1076325"/>
          <p14:tracePt t="15742" x="6554788" y="1076325"/>
          <p14:tracePt t="15760" x="6573838" y="1076325"/>
          <p14:tracePt t="15767" x="6591300" y="1076325"/>
          <p14:tracePt t="15774" x="6600825" y="1076325"/>
          <p14:tracePt t="15782" x="6618288" y="1085850"/>
          <p14:tracePt t="15791" x="6637338" y="1093788"/>
          <p14:tracePt t="15808" x="6645275" y="1093788"/>
          <p14:tracePt t="15816" x="6664325" y="1112838"/>
          <p14:tracePt t="15830" x="6673850" y="1112838"/>
          <p14:tracePt t="15872" x="6681788" y="1112838"/>
          <p14:tracePt t="15916" x="6700838" y="1112838"/>
          <p14:tracePt t="15918" x="6710363" y="1112838"/>
          <p14:tracePt t="15928" x="6727825" y="1112838"/>
          <p14:tracePt t="15944" x="6754813" y="1122363"/>
          <p14:tracePt t="15950" x="6764338" y="1122363"/>
          <p14:tracePt t="15959" x="6773863" y="1122363"/>
          <p14:tracePt t="15974" x="6791325" y="1122363"/>
          <p14:tracePt t="15990" x="6810375" y="1130300"/>
          <p14:tracePt t="16006" x="6819900" y="1139825"/>
          <p14:tracePt t="16016" x="6827838" y="1139825"/>
          <p14:tracePt t="16022" x="6837363" y="1149350"/>
          <p14:tracePt t="16288" x="6837363" y="1158875"/>
          <p14:tracePt t="16527" x="6837363" y="1166813"/>
          <p14:tracePt t="16534" x="6837363" y="1176338"/>
          <p14:tracePt t="16747" x="6846888" y="1203325"/>
          <p14:tracePt t="16752" x="6856413" y="1203325"/>
          <p14:tracePt t="16762" x="6864350" y="1212850"/>
          <p14:tracePt t="16771" x="6892925" y="1239838"/>
          <p14:tracePt t="16774" x="6900863" y="1249363"/>
          <p14:tracePt t="16782" x="6937375" y="1276350"/>
          <p14:tracePt t="16790" x="6956425" y="1303338"/>
          <p14:tracePt t="16799" x="6973888" y="1322388"/>
          <p14:tracePt t="16806" x="6992938" y="1339850"/>
          <p14:tracePt t="16815" x="7010400" y="1349375"/>
          <p14:tracePt t="16823" x="7019925" y="1349375"/>
          <p14:tracePt t="16830" x="7029450" y="1349375"/>
          <p14:tracePt t="16838" x="7037388" y="1358900"/>
          <p14:tracePt t="16846" x="7056438" y="1358900"/>
          <p14:tracePt t="16854" x="7065963" y="1358900"/>
          <p14:tracePt t="16870" x="7073900" y="1358900"/>
          <p14:tracePt t="16880" x="7092950" y="1358900"/>
          <p14:tracePt t="16896" x="7102475" y="1358900"/>
          <p14:tracePt t="16918" x="7110413" y="1358900"/>
          <p14:tracePt t="16948" x="7119938" y="1358900"/>
          <p14:tracePt t="16959" x="7146925" y="1368425"/>
          <p14:tracePt t="16974" x="7175500" y="1385888"/>
          <p14:tracePt t="16983" x="7183438" y="1385888"/>
          <p14:tracePt t="16990" x="7202488" y="1395413"/>
          <p14:tracePt t="16999" x="7248525" y="1395413"/>
          <p14:tracePt t="17006" x="7275513" y="1404938"/>
          <p14:tracePt t="17015" x="7283450" y="1412875"/>
          <p14:tracePt t="17022" x="7312025" y="1412875"/>
          <p14:tracePt t="17031" x="7329488" y="1431925"/>
          <p14:tracePt t="17039" x="7348538" y="1441450"/>
          <p14:tracePt t="17046" x="7366000" y="1441450"/>
          <p14:tracePt t="17054" x="7375525" y="1441450"/>
          <p14:tracePt t="17079" x="7385050" y="1441450"/>
          <p14:tracePt t="17095" x="7421563" y="1449388"/>
          <p14:tracePt t="17126" x="7429500" y="1449388"/>
          <p14:tracePt t="17134" x="7448550" y="1468438"/>
          <p14:tracePt t="17144" x="7458075" y="1468438"/>
          <p14:tracePt t="17150" x="7466013" y="1468438"/>
          <p14:tracePt t="17159" x="7485063" y="1477963"/>
          <p14:tracePt t="17168" x="7494588" y="1477963"/>
          <p14:tracePt t="17183" x="7502525" y="1477963"/>
          <p14:tracePt t="17214" x="7512050" y="1477963"/>
          <p14:tracePt t="17238" x="7531100" y="1477963"/>
          <p14:tracePt t="17247" x="7539038" y="1477963"/>
          <p14:tracePt t="17272" x="7548563" y="1477963"/>
          <p14:tracePt t="17322" x="7567613" y="1477963"/>
          <p14:tracePt t="17334" x="7575550" y="1477963"/>
          <p14:tracePt t="17358" x="7594600" y="1485900"/>
          <p14:tracePt t="17408" x="7612063" y="1485900"/>
          <p14:tracePt t="17424" x="7621588" y="1485900"/>
          <p14:tracePt t="17440" x="7631113" y="1485900"/>
          <p14:tracePt t="17462" x="7648575" y="1485900"/>
          <p14:tracePt t="17470" x="7658100" y="1485900"/>
          <p14:tracePt t="17486" x="7667625" y="1485900"/>
          <p14:tracePt t="17502" x="7675563" y="1485900"/>
          <p14:tracePt t="17510" x="7685088" y="1485900"/>
          <p14:tracePt t="18238" x="7685088" y="1477963"/>
          <p14:tracePt t="18368" x="7685088" y="1468438"/>
          <p14:tracePt t="18390" x="7675563" y="1468438"/>
          <p14:tracePt t="18478" x="7667625" y="1468438"/>
          <p14:tracePt t="18486" x="7658100" y="1477963"/>
          <p14:tracePt t="18494" x="7648575" y="1477963"/>
          <p14:tracePt t="18502" x="7631113" y="1485900"/>
          <p14:tracePt t="18518" x="7612063" y="1485900"/>
          <p14:tracePt t="18526" x="7594600" y="1495425"/>
          <p14:tracePt t="18544" x="7585075" y="1495425"/>
          <p14:tracePt t="18550" x="7575550" y="1495425"/>
          <p14:tracePt t="18558" x="7558088" y="1514475"/>
          <p14:tracePt t="18574" x="7548563" y="1514475"/>
          <p14:tracePt t="18590" x="7539038" y="1522413"/>
          <p14:tracePt t="18615" x="7531100" y="1522413"/>
          <p14:tracePt t="18638" x="7521575" y="1531938"/>
          <p14:tracePt t="18670" x="7512050" y="1531938"/>
          <p14:tracePt t="18678" x="7502525" y="1531938"/>
          <p14:tracePt t="18694" x="7494588" y="1541463"/>
          <p14:tracePt t="18702" x="7475538" y="1550988"/>
          <p14:tracePt t="18719" x="7448550" y="1558925"/>
          <p14:tracePt t="18727" x="7421563" y="1558925"/>
          <p14:tracePt t="18734" x="7402513" y="1558925"/>
          <p14:tracePt t="18743" x="7385050" y="1558925"/>
          <p14:tracePt t="18750" x="7366000" y="1558925"/>
          <p14:tracePt t="18758" x="7348538" y="1568450"/>
          <p14:tracePt t="18766" x="7319963" y="1568450"/>
          <p14:tracePt t="18776" x="7302500" y="1568450"/>
          <p14:tracePt t="18785" x="7275513" y="1577975"/>
          <p14:tracePt t="18790" x="7239000" y="1577975"/>
          <p14:tracePt t="18798" x="7229475" y="1577975"/>
          <p14:tracePt t="18806" x="7212013" y="1577975"/>
          <p14:tracePt t="18814" x="7192963" y="1577975"/>
          <p14:tracePt t="18822" x="7175500" y="1577975"/>
          <p14:tracePt t="18831" x="7146925" y="1577975"/>
          <p14:tracePt t="18838" x="7138988" y="1577975"/>
          <p14:tracePt t="18847" x="7129463" y="1577975"/>
          <p14:tracePt t="18863" x="7110413" y="1577975"/>
          <p14:tracePt t="18870" x="7102475" y="1577975"/>
          <p14:tracePt t="18960" x="7092950" y="1577975"/>
          <p14:tracePt t="19112" x="7083425" y="1568450"/>
          <p14:tracePt t="19199" x="7083425" y="1550988"/>
          <p14:tracePt t="19215" x="7083425" y="1531938"/>
          <p14:tracePt t="19222" x="7083425" y="1514475"/>
          <p14:tracePt t="19231" x="7083425" y="1504950"/>
          <p14:tracePt t="19239" x="7083425" y="1495425"/>
          <p14:tracePt t="19247" x="7083425" y="1477963"/>
          <p14:tracePt t="19254" x="7092950" y="1468438"/>
          <p14:tracePt t="19263" x="7102475" y="1458913"/>
          <p14:tracePt t="19270" x="7110413" y="1441450"/>
          <p14:tracePt t="19279" x="7110413" y="1431925"/>
          <p14:tracePt t="19286" x="7110413" y="1422400"/>
          <p14:tracePt t="19295" x="7129463" y="1404938"/>
          <p14:tracePt t="19302" x="7129463" y="1395413"/>
          <p14:tracePt t="19310" x="7138988" y="1385888"/>
          <p14:tracePt t="19318" x="7138988" y="1368425"/>
          <p14:tracePt t="19327" x="7146925" y="1349375"/>
          <p14:tracePt t="19334" x="7146925" y="1339850"/>
          <p14:tracePt t="19344" x="7146925" y="1322388"/>
          <p14:tracePt t="19350" x="7146925" y="1312863"/>
          <p14:tracePt t="19368" x="7146925" y="1303338"/>
          <p14:tracePt t="19604" x="7146925" y="1312863"/>
          <p14:tracePt t="19625" x="7138988" y="1312863"/>
          <p14:tracePt t="19635" x="7129463" y="1322388"/>
          <p14:tracePt t="19646" x="7110413" y="1322388"/>
          <p14:tracePt t="19686" x="7102475" y="1331913"/>
          <p14:tracePt t="19720" x="7092950" y="1331913"/>
          <p14:tracePt t="19745" x="7083425" y="1331913"/>
          <p14:tracePt t="19754" x="7083425" y="1339850"/>
          <p14:tracePt t="20606" x="6983413" y="1322388"/>
          <p14:tracePt t="20614" x="6754813" y="1322388"/>
          <p14:tracePt t="20622" x="6435725" y="1268413"/>
          <p14:tracePt t="20631" x="6080125" y="1222375"/>
          <p14:tracePt t="20638" x="5580063" y="1149350"/>
          <p14:tracePt t="20646" x="5195888" y="1112838"/>
          <p14:tracePt t="20654" x="4759325" y="1039813"/>
          <p14:tracePt t="20663" x="4340225" y="993775"/>
          <p14:tracePt t="20670" x="4011613" y="939800"/>
          <p14:tracePt t="20679" x="3738563" y="903288"/>
          <p14:tracePt t="20686" x="3482975" y="847725"/>
          <p14:tracePt t="20694" x="3317875" y="830263"/>
          <p14:tracePt t="20702" x="3208338" y="811213"/>
          <p14:tracePt t="20710" x="3144838" y="811213"/>
          <p14:tracePt t="20718" x="3100388" y="793750"/>
          <p14:tracePt t="20726" x="3090863" y="793750"/>
          <p14:tracePt t="20734" x="3054350" y="793750"/>
          <p14:tracePt t="20742" x="3044825" y="793750"/>
          <p14:tracePt t="20750" x="3017838" y="793750"/>
          <p14:tracePt t="20758" x="2944813" y="793750"/>
          <p14:tracePt t="20766" x="2881313" y="811213"/>
          <p14:tracePt t="20774" x="2825750" y="820738"/>
          <p14:tracePt t="20782" x="2752725" y="820738"/>
          <p14:tracePt t="20790" x="2671763" y="847725"/>
          <p14:tracePt t="20799" x="2616200" y="847725"/>
          <p14:tracePt t="20806" x="2543175" y="847725"/>
          <p14:tracePt t="20814" x="2479675" y="847725"/>
          <p14:tracePt t="20822" x="2425700" y="847725"/>
          <p14:tracePt t="20831" x="2389188" y="847725"/>
          <p14:tracePt t="20838" x="2360613" y="847725"/>
          <p14:tracePt t="20846" x="2343150" y="847725"/>
          <p14:tracePt t="20854" x="2324100" y="847725"/>
          <p14:tracePt t="20862" x="2316163" y="847725"/>
          <p14:tracePt t="20880" x="2306638" y="847725"/>
          <p14:tracePt t="20886" x="2297113" y="847725"/>
          <p14:tracePt t="20902" x="2279650" y="847725"/>
          <p14:tracePt t="20913" x="2279650" y="857250"/>
          <p14:tracePt t="20947" x="2270125" y="857250"/>
          <p14:tracePt t="20950" x="2251075" y="857250"/>
          <p14:tracePt t="20958" x="2224088" y="857250"/>
          <p14:tracePt t="20967" x="2187575" y="857250"/>
          <p14:tracePt t="20974" x="2160588" y="866775"/>
          <p14:tracePt t="20982" x="2106613" y="884238"/>
          <p14:tracePt t="20990" x="2060575" y="893763"/>
          <p14:tracePt t="20998" x="1997075" y="920750"/>
          <p14:tracePt t="21006" x="1941513" y="920750"/>
          <p14:tracePt t="21016" x="1887538" y="930275"/>
          <p14:tracePt t="21022" x="1841500" y="947738"/>
          <p14:tracePt t="21031" x="1795463" y="966788"/>
          <p14:tracePt t="21038" x="1768475" y="976313"/>
          <p14:tracePt t="21048" x="1741488" y="976313"/>
          <p14:tracePt t="21054" x="1731963" y="984250"/>
          <p14:tracePt t="21062" x="1722438" y="984250"/>
          <p14:tracePt t="21070" x="1704975" y="984250"/>
          <p14:tracePt t="21079" x="1695450" y="993775"/>
          <p14:tracePt t="21102" x="1685925" y="1003300"/>
          <p14:tracePt t="21119" x="1685925" y="1012825"/>
          <p14:tracePt t="21127" x="1658938" y="1020763"/>
          <p14:tracePt t="21135" x="1612900" y="1030288"/>
          <p14:tracePt t="21146" x="1585913" y="1049338"/>
          <p14:tracePt t="21150" x="1522413" y="1057275"/>
          <p14:tracePt t="21158" x="1468438" y="1057275"/>
          <p14:tracePt t="21166" x="1412875" y="1066800"/>
          <p14:tracePt t="21174" x="1330325" y="1085850"/>
          <p14:tracePt t="21184" x="1303338" y="1085850"/>
          <p14:tracePt t="21196" x="1266825" y="1085850"/>
          <p14:tracePt t="21199" x="1249363" y="1085850"/>
          <p14:tracePt t="21206" x="1212850" y="1093788"/>
          <p14:tracePt t="21479" x="1230313" y="1057275"/>
          <p14:tracePt t="21487" x="1230313" y="1049338"/>
          <p14:tracePt t="21495" x="1249363" y="1039813"/>
          <p14:tracePt t="21503" x="1266825" y="1039813"/>
          <p14:tracePt t="21510" x="1312863" y="1020763"/>
          <p14:tracePt t="21518" x="1322388" y="1012825"/>
          <p14:tracePt t="21526" x="1358900" y="993775"/>
          <p14:tracePt t="21536" x="1385888" y="976313"/>
          <p14:tracePt t="21544" x="1422400" y="957263"/>
          <p14:tracePt t="21551" x="1476375" y="939800"/>
          <p14:tracePt t="21559" x="1541463" y="911225"/>
          <p14:tracePt t="21566" x="1631950" y="903288"/>
          <p14:tracePt t="21574" x="1731963" y="874713"/>
          <p14:tracePt t="21583" x="1841500" y="830263"/>
          <p14:tracePt t="21590" x="1978025" y="803275"/>
          <p14:tracePt t="21600" x="2106613" y="757238"/>
          <p14:tracePt t="21606" x="2251075" y="730250"/>
          <p14:tracePt t="21616" x="2443163" y="665163"/>
          <p14:tracePt t="21623" x="2606675" y="647700"/>
          <p14:tracePt t="21636" x="2771775" y="601663"/>
          <p14:tracePt t="21640" x="2917825" y="601663"/>
          <p14:tracePt t="21648" x="3063875" y="601663"/>
          <p14:tracePt t="21654" x="3208338" y="592138"/>
          <p14:tracePt t="21663" x="3354388" y="592138"/>
          <p14:tracePt t="21670" x="3463925" y="592138"/>
          <p14:tracePt t="21679" x="3573463" y="592138"/>
          <p14:tracePt t="21686" x="3692525" y="592138"/>
          <p14:tracePt t="21695" x="3819525" y="592138"/>
          <p14:tracePt t="21702" x="3929063" y="592138"/>
          <p14:tracePt t="21712" x="4057650" y="592138"/>
          <p14:tracePt t="21718" x="4194175" y="592138"/>
          <p14:tracePt t="21725" x="4321175" y="592138"/>
          <p14:tracePt t="21734" x="4467225" y="592138"/>
          <p14:tracePt t="21744" x="4594225" y="592138"/>
          <p14:tracePt t="21750" x="4740275" y="592138"/>
          <p14:tracePt t="21758" x="4849813" y="592138"/>
          <p14:tracePt t="21766" x="4995863" y="592138"/>
          <p14:tracePt t="21774" x="5122863" y="592138"/>
          <p14:tracePt t="21782" x="5268913" y="592138"/>
          <p14:tracePt t="21790" x="5397500" y="592138"/>
          <p14:tracePt t="21799" x="5524500" y="592138"/>
          <p14:tracePt t="21806" x="5616575" y="592138"/>
          <p14:tracePt t="21815" x="5688013" y="592138"/>
          <p14:tracePt t="21822" x="5770563" y="592138"/>
          <p14:tracePt t="21831" x="5826125" y="592138"/>
          <p14:tracePt t="21838" x="5853113" y="592138"/>
          <p14:tracePt t="21849" x="5889625" y="592138"/>
          <p14:tracePt t="21854" x="5907088" y="592138"/>
          <p14:tracePt t="21864" x="5926138" y="592138"/>
          <p14:tracePt t="21870" x="5935663" y="592138"/>
          <p14:tracePt t="21879" x="5943600" y="592138"/>
          <p14:tracePt t="21886" x="5972175" y="592138"/>
          <p14:tracePt t="21895" x="5980113" y="592138"/>
          <p14:tracePt t="21902" x="5999163" y="592138"/>
          <p14:tracePt t="21913" x="6035675" y="592138"/>
          <p14:tracePt t="21918" x="6089650" y="592138"/>
          <p14:tracePt t="21927" x="6126163" y="592138"/>
          <p14:tracePt t="21947" x="6281738" y="592138"/>
          <p14:tracePt t="21950" x="6335713" y="592138"/>
          <p14:tracePt t="21961" x="6408738" y="592138"/>
          <p14:tracePt t="21969" x="6445250" y="592138"/>
          <p14:tracePt t="21980" x="6508750" y="601663"/>
          <p14:tracePt t="21983" x="6564313" y="601663"/>
          <p14:tracePt t="21990" x="6610350" y="611188"/>
          <p14:tracePt t="21999" x="6645275" y="611188"/>
          <p14:tracePt t="22006" x="6664325" y="620713"/>
          <p14:tracePt t="22015" x="6691313" y="628650"/>
          <p14:tracePt t="22022" x="6727825" y="638175"/>
          <p14:tracePt t="22031" x="6746875" y="665163"/>
          <p14:tracePt t="22039" x="6783388" y="674688"/>
          <p14:tracePt t="22046" x="6819900" y="684213"/>
          <p14:tracePt t="22054" x="6892925" y="720725"/>
          <p14:tracePt t="22062" x="6983413" y="747713"/>
          <p14:tracePt t="22070" x="7083425" y="774700"/>
          <p14:tracePt t="22079" x="7192963" y="803275"/>
          <p14:tracePt t="22086" x="7239000" y="839788"/>
          <p14:tracePt t="22095" x="7283450" y="847725"/>
          <p14:tracePt t="22102" x="7348538" y="857250"/>
          <p14:tracePt t="22111" x="7385050" y="866775"/>
          <p14:tracePt t="22118" x="7412038" y="866775"/>
          <p14:tracePt t="22127" x="7421563" y="866775"/>
          <p14:tracePt t="22135" x="7448550" y="866775"/>
          <p14:tracePt t="22190" x="7466013" y="866775"/>
          <p14:tracePt t="22198" x="7494588" y="866775"/>
          <p14:tracePt t="22206" x="7548563" y="866775"/>
          <p14:tracePt t="22215" x="7602538" y="866775"/>
          <p14:tracePt t="22223" x="7639050" y="866775"/>
          <p14:tracePt t="22230" x="7675563" y="893763"/>
          <p14:tracePt t="22239" x="7740650" y="920750"/>
          <p14:tracePt t="22246" x="7748588" y="920750"/>
          <p14:tracePt t="22254" x="7777163" y="930275"/>
          <p14:tracePt t="22262" x="7794625" y="930275"/>
          <p14:tracePt t="22270" x="7813675" y="947738"/>
          <p14:tracePt t="22279" x="7821613" y="947738"/>
          <p14:tracePt t="22334" x="7831138" y="957263"/>
          <p14:tracePt t="22350" x="7858125" y="957263"/>
          <p14:tracePt t="22358" x="7885113" y="957263"/>
          <p14:tracePt t="22366" x="7913688" y="966788"/>
          <p14:tracePt t="22374" x="7931150" y="966788"/>
          <p14:tracePt t="22384" x="7958138" y="976313"/>
          <p14:tracePt t="22392" x="7994650" y="993775"/>
          <p14:tracePt t="22403" x="8023225" y="1003300"/>
          <p14:tracePt t="22411" x="8031163" y="1012825"/>
          <p14:tracePt t="22417" x="8059738" y="1020763"/>
          <p14:tracePt t="22422" x="8077200" y="1039813"/>
          <p14:tracePt t="22431" x="8096250" y="1049338"/>
          <p14:tracePt t="22438" x="8104188" y="1049338"/>
          <p14:tracePt t="22447" x="8113713" y="1057275"/>
          <p14:tracePt t="22686" x="8150225" y="1066800"/>
          <p14:tracePt t="22694" x="8177213" y="1085850"/>
          <p14:tracePt t="22702" x="8223250" y="1093788"/>
          <p14:tracePt t="22710" x="8277225" y="1112838"/>
          <p14:tracePt t="22718" x="8342313" y="1122363"/>
          <p14:tracePt t="22726" x="8378825" y="1122363"/>
          <p14:tracePt t="22734" x="8423275" y="1122363"/>
          <p14:tracePt t="22744" x="8442325" y="1139825"/>
          <p14:tracePt t="22750" x="8459788" y="1139825"/>
          <p14:tracePt t="22758" x="8469313" y="1139825"/>
          <p14:tracePt t="23135" x="8478838" y="1149350"/>
          <p14:tracePt t="23150" x="8478838" y="1158875"/>
          <p14:tracePt t="23159" x="8478838" y="1166813"/>
          <p14:tracePt t="23166" x="8459788" y="1185863"/>
          <p14:tracePt t="23190" x="8442325" y="1185863"/>
          <p14:tracePt t="23206" x="8432800" y="1185863"/>
          <p14:tracePt t="23230" x="8423275" y="1195388"/>
          <p14:tracePt t="23414" x="8415338" y="1195388"/>
          <p14:tracePt t="24126" x="8405813" y="1195388"/>
          <p14:tracePt t="24135" x="8396288" y="1166813"/>
          <p14:tracePt t="24143" x="8386763" y="1130300"/>
          <p14:tracePt t="24151" x="8378825" y="1103313"/>
          <p14:tracePt t="24160" x="8369300" y="1076325"/>
          <p14:tracePt t="24167" x="8369300" y="1057275"/>
          <p14:tracePt t="24174" x="8369300" y="1030288"/>
          <p14:tracePt t="24183" x="8359775" y="1012825"/>
          <p14:tracePt t="24190" x="8342313" y="976313"/>
          <p14:tracePt t="24198" x="8342313" y="939800"/>
          <p14:tracePt t="24206" x="8332788" y="903288"/>
          <p14:tracePt t="24215" x="8332788" y="893763"/>
          <p14:tracePt t="24224" x="8323263" y="857250"/>
          <p14:tracePt t="24230" x="8323263" y="839788"/>
          <p14:tracePt t="24239" x="8323263" y="811213"/>
          <p14:tracePt t="24246" x="8313738" y="793750"/>
          <p14:tracePt t="24254" x="8286750" y="766763"/>
          <p14:tracePt t="24262" x="8286750" y="747713"/>
          <p14:tracePt t="24270" x="8286750" y="738188"/>
          <p14:tracePt t="24279" x="8277225" y="711200"/>
          <p14:tracePt t="24286" x="8277225" y="701675"/>
          <p14:tracePt t="24294" x="8269288" y="693738"/>
          <p14:tracePt t="24303" x="8269288" y="674688"/>
          <p14:tracePt t="24318" x="8259763" y="657225"/>
          <p14:tracePt t="24494" x="8250238" y="657225"/>
          <p14:tracePt t="24502" x="8240713" y="665163"/>
          <p14:tracePt t="24550" x="8232775" y="674688"/>
          <p14:tracePt t="24574" x="8232775" y="693738"/>
          <p14:tracePt t="24582" x="8232775" y="701675"/>
          <p14:tracePt t="24590" x="8232775" y="711200"/>
          <p14:tracePt t="24600" x="8223250" y="747713"/>
          <p14:tracePt t="24606" x="8223250" y="757238"/>
          <p14:tracePt t="24622" x="8204200" y="803275"/>
          <p14:tracePt t="24638" x="8196263" y="820738"/>
          <p14:tracePt t="24646" x="8196263" y="839788"/>
          <p14:tracePt t="24654" x="8196263" y="847725"/>
          <p14:tracePt t="24663" x="8196263" y="866775"/>
          <p14:tracePt t="24670" x="8196263" y="874713"/>
          <p14:tracePt t="24686" x="8196263" y="884238"/>
          <p14:tracePt t="24903" x="8204200" y="893763"/>
          <p14:tracePt t="24911" x="8213725" y="893763"/>
          <p14:tracePt t="24918" x="8240713" y="893763"/>
          <p14:tracePt t="24935" x="8269288" y="893763"/>
          <p14:tracePt t="24944" x="8277225" y="893763"/>
          <p14:tracePt t="24950" x="8286750" y="893763"/>
          <p14:tracePt t="25176" x="8305800" y="884238"/>
          <p14:tracePt t="25183" x="8323263" y="866775"/>
          <p14:tracePt t="25190" x="8332788" y="857250"/>
          <p14:tracePt t="25199" x="8342313" y="847725"/>
          <p14:tracePt t="25206" x="8342313" y="830263"/>
          <p14:tracePt t="25215" x="8342313" y="793750"/>
          <p14:tracePt t="25224" x="8350250" y="766763"/>
          <p14:tracePt t="25231" x="8369300" y="730250"/>
          <p14:tracePt t="25239" x="8369300" y="693738"/>
          <p14:tracePt t="25247" x="8378825" y="693738"/>
          <p14:tracePt t="25254" x="8378825" y="674688"/>
          <p14:tracePt t="25262" x="8378825" y="647700"/>
          <p14:tracePt t="25271" x="8378825" y="638175"/>
          <p14:tracePt t="25278" x="8378825" y="620713"/>
          <p14:tracePt t="25286" x="8378825" y="611188"/>
          <p14:tracePt t="25295" x="8378825" y="601663"/>
          <p14:tracePt t="25383" x="8378825" y="592138"/>
          <p14:tracePt t="25400" x="8369300" y="592138"/>
          <p14:tracePt t="25414" x="8350250" y="592138"/>
          <p14:tracePt t="25428" x="8342313" y="592138"/>
          <p14:tracePt t="25432" x="8323263" y="592138"/>
          <p14:tracePt t="25510" x="8313738" y="601663"/>
          <p14:tracePt t="25518" x="8305800" y="601663"/>
          <p14:tracePt t="25526" x="8296275" y="611188"/>
          <p14:tracePt t="25568" x="8296275" y="628650"/>
          <p14:tracePt t="25590" x="8296275" y="638175"/>
          <p14:tracePt t="25606" x="8296275" y="647700"/>
          <p14:tracePt t="25630" x="8296275" y="665163"/>
          <p14:tracePt t="25647" x="8296275" y="674688"/>
          <p14:tracePt t="25654" x="8296275" y="684213"/>
          <p14:tracePt t="25665" x="8296275" y="693738"/>
          <p14:tracePt t="25670" x="8323263" y="701675"/>
          <p14:tracePt t="25678" x="8342313" y="720725"/>
          <p14:tracePt t="25694" x="8350250" y="720725"/>
          <p14:tracePt t="25702" x="8369300" y="720725"/>
          <p14:tracePt t="25711" x="8378825" y="720725"/>
          <p14:tracePt t="25808" x="8386763" y="730250"/>
          <p14:tracePt t="25974" x="8378825" y="730250"/>
          <p14:tracePt t="25982" x="8350250" y="730250"/>
          <p14:tracePt t="25990" x="8305800" y="738188"/>
          <p14:tracePt t="25998" x="8286750" y="738188"/>
          <p14:tracePt t="26006" x="8269288" y="738188"/>
          <p14:tracePt t="26014" x="8250238" y="738188"/>
          <p14:tracePt t="26022" x="8240713" y="738188"/>
          <p14:tracePt t="26038" x="8232775" y="747713"/>
          <p14:tracePt t="26055" x="8204200" y="747713"/>
          <p14:tracePt t="26063" x="8196263" y="747713"/>
          <p14:tracePt t="26079" x="8186738" y="747713"/>
          <p14:tracePt t="26095" x="8177213" y="747713"/>
          <p14:tracePt t="26102" x="8169275" y="747713"/>
          <p14:tracePt t="26414" x="8169275" y="738188"/>
          <p14:tracePt t="26430" x="8169275" y="730250"/>
          <p14:tracePt t="26470" x="8177213" y="720725"/>
          <p14:tracePt t="26486" x="8196263" y="711200"/>
          <p14:tracePt t="26495" x="8204200" y="711200"/>
          <p14:tracePt t="26518" x="8213725" y="711200"/>
          <p14:tracePt t="26527" x="8240713" y="701675"/>
          <p14:tracePt t="26535" x="8250238" y="693738"/>
          <p14:tracePt t="26550" x="8259763" y="684213"/>
          <p14:tracePt t="26566" x="8277225" y="684213"/>
          <p14:tracePt t="26575" x="8286750" y="674688"/>
          <p14:tracePt t="26606" x="8296275" y="665163"/>
          <p14:tracePt t="26631" x="8313738" y="665163"/>
          <p14:tracePt t="26638" x="8332788" y="647700"/>
          <p14:tracePt t="26670" x="8342313" y="638175"/>
          <p14:tracePt t="26735" x="8369300" y="628650"/>
          <p14:tracePt t="26798" x="8378825" y="620713"/>
          <p14:tracePt t="26882" x="8378825" y="611188"/>
          <p14:tracePt t="26886" x="8386763" y="611188"/>
          <p14:tracePt t="26913" x="8396288" y="601663"/>
          <p14:tracePt t="26942" x="8415338" y="592138"/>
          <p14:tracePt t="28631" x="8415338" y="601663"/>
          <p14:tracePt t="28639" x="8415338" y="611188"/>
          <p14:tracePt t="28647" x="8415338" y="638175"/>
          <p14:tracePt t="28655" x="8415338" y="647700"/>
          <p14:tracePt t="28664" x="8415338" y="657225"/>
          <p14:tracePt t="28672" x="8405813" y="684213"/>
          <p14:tracePt t="28681" x="8405813" y="693738"/>
          <p14:tracePt t="28687" x="8396288" y="701675"/>
          <p14:tracePt t="28695" x="8396288" y="711200"/>
          <p14:tracePt t="28702" x="8386763" y="720725"/>
          <p14:tracePt t="28711" x="8386763" y="730250"/>
          <p14:tracePt t="28727" x="8378825" y="738188"/>
          <p14:tracePt t="28734" x="8350250" y="766763"/>
          <p14:tracePt t="28744" x="8313738" y="784225"/>
          <p14:tracePt t="28750" x="8286750" y="793750"/>
          <p14:tracePt t="28761" x="8259763" y="830263"/>
          <p14:tracePt t="28766" x="8213725" y="847725"/>
          <p14:tracePt t="28774" x="8140700" y="903288"/>
          <p14:tracePt t="28782" x="8096250" y="920750"/>
          <p14:tracePt t="28790" x="8086725" y="939800"/>
          <p14:tracePt t="28798" x="8040688" y="1003300"/>
          <p14:tracePt t="28806" x="8023225" y="1012825"/>
          <p14:tracePt t="28814" x="7967663" y="1057275"/>
          <p14:tracePt t="28822" x="7950200" y="1066800"/>
          <p14:tracePt t="28831" x="7913688" y="1093788"/>
          <p14:tracePt t="28840" x="7894638" y="1112838"/>
          <p14:tracePt t="28855" x="7877175" y="1122363"/>
          <p14:tracePt t="28865" x="7867650" y="1122363"/>
          <p14:tracePt t="28982" x="7867650" y="1130300"/>
          <p14:tracePt t="28998" x="7867650" y="1139825"/>
          <p14:tracePt t="29023" x="7867650" y="1149350"/>
          <p14:tracePt t="29183" x="7867650" y="1158875"/>
          <p14:tracePt t="29190" x="7867650" y="1176338"/>
          <p14:tracePt t="29199" x="7858125" y="1185863"/>
          <p14:tracePt t="29206" x="7840663" y="1185863"/>
          <p14:tracePt t="29242" x="7831138" y="1195388"/>
          <p14:tracePt t="29257" x="7821613" y="1203325"/>
          <p14:tracePt t="29302" x="7804150" y="1212850"/>
          <p14:tracePt t="29318" x="7794625" y="1222375"/>
          <p14:tracePt t="29408" x="7785100" y="1239838"/>
          <p14:tracePt t="29438" x="7785100" y="1249363"/>
          <p14:tracePt t="29502" x="7777163" y="1268413"/>
          <p14:tracePt t="29526" x="7758113" y="1276350"/>
          <p14:tracePt t="29630" x="7748588" y="1276350"/>
          <p14:tracePt t="29711" x="7731125" y="1276350"/>
          <p14:tracePt t="29736" x="7721600" y="1276350"/>
          <p14:tracePt t="29744" x="7712075" y="1276350"/>
          <p14:tracePt t="29751" x="7704138" y="1276350"/>
          <p14:tracePt t="29759" x="7685088" y="1276350"/>
          <p14:tracePt t="29766" x="7675563" y="1276350"/>
          <p14:tracePt t="29774" x="7667625" y="1276350"/>
          <p14:tracePt t="29782" x="7648575" y="1276350"/>
          <p14:tracePt t="29790" x="7639050" y="1276350"/>
          <p14:tracePt t="29798" x="7631113" y="1276350"/>
          <p14:tracePt t="29815" x="7621588" y="1276350"/>
          <p14:tracePt t="29822" x="7612063" y="1276350"/>
          <p14:tracePt t="29838" x="7602538" y="1276350"/>
          <p14:tracePt t="29848" x="7594600" y="1276350"/>
          <p14:tracePt t="29863" x="7585075" y="1276350"/>
          <p14:tracePt t="29870" x="7567613" y="1276350"/>
          <p14:tracePt t="29879" x="7558088" y="1276350"/>
          <p14:tracePt t="29902" x="7548563" y="1276350"/>
          <p14:tracePt t="29911" x="7531100" y="1276350"/>
          <p14:tracePt t="29918" x="7521575" y="1276350"/>
          <p14:tracePt t="29928" x="7502525" y="1276350"/>
          <p14:tracePt t="29945" x="7485063" y="1276350"/>
          <p14:tracePt t="29960" x="7475538" y="1276350"/>
          <p14:tracePt t="30006" x="7466013" y="1276350"/>
          <p14:tracePt t="30206" x="7448550" y="1276350"/>
          <p14:tracePt t="30214" x="7439025" y="1276350"/>
          <p14:tracePt t="30231" x="7429500" y="1276350"/>
          <p14:tracePt t="30247" x="7412038" y="1285875"/>
          <p14:tracePt t="30254" x="7402513" y="1285875"/>
          <p14:tracePt t="30262" x="7402513" y="1295400"/>
          <p14:tracePt t="30271" x="7392988" y="1303338"/>
          <p14:tracePt t="30278" x="7385050" y="1312863"/>
          <p14:tracePt t="30302" x="7375525" y="1322388"/>
          <p14:tracePt t="30311" x="7366000" y="1322388"/>
          <p14:tracePt t="30335" x="7356475" y="1322388"/>
          <p14:tracePt t="30383" x="7348538" y="1322388"/>
          <p14:tracePt t="30406" x="7329488" y="1322388"/>
          <p14:tracePt t="30775" x="7312025" y="1339850"/>
          <p14:tracePt t="30782" x="7302500" y="1358900"/>
          <p14:tracePt t="30790" x="7292975" y="1385888"/>
          <p14:tracePt t="30798" x="7256463" y="1422400"/>
          <p14:tracePt t="30806" x="7248525" y="1449388"/>
          <p14:tracePt t="30815" x="7239000" y="1458913"/>
          <p14:tracePt t="30823" x="7239000" y="1468438"/>
          <p14:tracePt t="30831" x="7219950" y="1495425"/>
          <p14:tracePt t="30838" x="7212013" y="1504950"/>
          <p14:tracePt t="31014" x="7202488" y="1504950"/>
          <p14:tracePt t="31022" x="7175500" y="1477963"/>
          <p14:tracePt t="31039" x="7165975" y="1458913"/>
          <p14:tracePt t="31047" x="7156450" y="1441450"/>
          <p14:tracePt t="31054" x="7129463" y="1412875"/>
          <p14:tracePt t="31062" x="7119938" y="1395413"/>
          <p14:tracePt t="31111" x="7119938" y="1376363"/>
          <p14:tracePt t="31118" x="7119938" y="1368425"/>
          <p14:tracePt t="31126" x="7119938" y="1358900"/>
          <p14:tracePt t="31134" x="7119938" y="1349375"/>
          <p14:tracePt t="31142" x="7119938" y="1322388"/>
          <p14:tracePt t="31151" x="7119938" y="1303338"/>
          <p14:tracePt t="31165" x="7146925" y="1285875"/>
          <p14:tracePt t="31166" x="7165975" y="1268413"/>
          <p14:tracePt t="31178" x="7175500" y="1258888"/>
          <p14:tracePt t="31182" x="7202488" y="1249363"/>
          <p14:tracePt t="31190" x="7229475" y="1231900"/>
          <p14:tracePt t="31198" x="7239000" y="1222375"/>
          <p14:tracePt t="31206" x="7248525" y="1212850"/>
          <p14:tracePt t="31214" x="7256463" y="1203325"/>
          <p14:tracePt t="31238" x="7265988" y="1203325"/>
          <p14:tracePt t="31329" x="7275513" y="1203325"/>
          <p14:tracePt t="31337" x="7292975" y="1203325"/>
          <p14:tracePt t="31344" x="7312025" y="1203325"/>
          <p14:tracePt t="31354" x="7348538" y="1203325"/>
          <p14:tracePt t="31360" x="7366000" y="1203325"/>
          <p14:tracePt t="31366" x="7402513" y="1203325"/>
          <p14:tracePt t="31377" x="7439025" y="1203325"/>
          <p14:tracePt t="31382" x="7448550" y="1203325"/>
          <p14:tracePt t="31392" x="7466013" y="1203325"/>
          <p14:tracePt t="31402" x="7502525" y="1185863"/>
          <p14:tracePt t="31407" x="7512050" y="1185863"/>
          <p14:tracePt t="31415" x="7539038" y="1185863"/>
          <p14:tracePt t="31423" x="7548563" y="1185863"/>
          <p14:tracePt t="31430" x="7567613" y="1185863"/>
          <p14:tracePt t="31438" x="7585075" y="1185863"/>
          <p14:tracePt t="31447" x="7594600" y="1176338"/>
          <p14:tracePt t="31454" x="7621588" y="1176338"/>
          <p14:tracePt t="31463" x="7631113" y="1176338"/>
          <p14:tracePt t="31470" x="7667625" y="1176338"/>
          <p14:tracePt t="31478" x="7694613" y="1176338"/>
          <p14:tracePt t="31486" x="7721600" y="1176338"/>
          <p14:tracePt t="31494" x="7748588" y="1176338"/>
          <p14:tracePt t="31502" x="7777163" y="1176338"/>
          <p14:tracePt t="31511" x="7813675" y="1176338"/>
          <p14:tracePt t="31518" x="7831138" y="1176338"/>
          <p14:tracePt t="31528" x="7858125" y="1176338"/>
          <p14:tracePt t="31534" x="7877175" y="1176338"/>
          <p14:tracePt t="31542" x="7885113" y="1176338"/>
          <p14:tracePt t="31550" x="7904163" y="1176338"/>
          <p14:tracePt t="31561" x="7913688" y="1176338"/>
          <p14:tracePt t="31577" x="7921625" y="1176338"/>
          <p14:tracePt t="31591" x="7931150" y="1176338"/>
          <p14:tracePt t="31598" x="7940675" y="1176338"/>
          <p14:tracePt t="31647" x="7950200" y="1176338"/>
          <p14:tracePt t="31654" x="7958138" y="1176338"/>
          <p14:tracePt t="31678" x="7977188" y="1176338"/>
          <p14:tracePt t="31694" x="7986713" y="1176338"/>
          <p14:tracePt t="31710" x="8004175" y="1176338"/>
          <p14:tracePt t="31838" x="8004175" y="1185863"/>
          <p14:tracePt t="31870" x="8004175" y="1195388"/>
          <p14:tracePt t="31880" x="8004175" y="1212850"/>
          <p14:tracePt t="31983" x="8004175" y="1222375"/>
          <p14:tracePt t="31991" x="8004175" y="1231900"/>
          <p14:tracePt t="31999" x="8004175" y="1249363"/>
          <p14:tracePt t="32014" x="8004175" y="1268413"/>
          <p14:tracePt t="32031" x="8004175" y="1276350"/>
          <p14:tracePt t="32038" x="8004175" y="1285875"/>
          <p14:tracePt t="32046" x="8004175" y="1295400"/>
          <p14:tracePt t="32070" x="8004175" y="1303338"/>
          <p14:tracePt t="32174" x="7986713" y="1303338"/>
          <p14:tracePt t="32182" x="7977188" y="1303338"/>
          <p14:tracePt t="32190" x="7958138" y="1303338"/>
          <p14:tracePt t="32198" x="7940675" y="1303338"/>
          <p14:tracePt t="32206" x="7921625" y="1303338"/>
          <p14:tracePt t="32214" x="7904163" y="1303338"/>
          <p14:tracePt t="32224" x="7877175" y="1312863"/>
          <p14:tracePt t="32230" x="7858125" y="1312863"/>
          <p14:tracePt t="32238" x="7850188" y="1312863"/>
          <p14:tracePt t="32246" x="7821613" y="1312863"/>
          <p14:tracePt t="32254" x="7813675" y="1312863"/>
          <p14:tracePt t="32262" x="7785100" y="1312863"/>
          <p14:tracePt t="32270" x="7777163" y="1312863"/>
          <p14:tracePt t="32278" x="7767638" y="1312863"/>
          <p14:tracePt t="32302" x="7748588" y="1312863"/>
          <p14:tracePt t="32311" x="7740650" y="1312863"/>
          <p14:tracePt t="32318" x="7731125" y="1312863"/>
          <p14:tracePt t="32327" x="7704138" y="1312863"/>
          <p14:tracePt t="32334" x="7694613" y="1312863"/>
          <p14:tracePt t="32344" x="7685088" y="1312863"/>
          <p14:tracePt t="32350" x="7667625" y="1312863"/>
          <p14:tracePt t="32358" x="7658100" y="1312863"/>
          <p14:tracePt t="32366" x="7639050" y="1312863"/>
          <p14:tracePt t="32376" x="7621588" y="1312863"/>
          <p14:tracePt t="32382" x="7612063" y="1322388"/>
          <p14:tracePt t="32390" x="7594600" y="1322388"/>
          <p14:tracePt t="32398" x="7567613" y="1322388"/>
          <p14:tracePt t="32414" x="7558088" y="1322388"/>
          <p14:tracePt t="32502" x="7548563" y="1322388"/>
          <p14:tracePt t="32510" x="7548563" y="1331913"/>
          <p14:tracePt t="32518" x="7539038" y="1339850"/>
          <p14:tracePt t="32526" x="7521575" y="1349375"/>
          <p14:tracePt t="32542" x="7512050" y="1358900"/>
          <p14:tracePt t="32833" x="7485063" y="1368425"/>
          <p14:tracePt t="32840" x="7475538" y="1368425"/>
          <p14:tracePt t="32853" x="7466013" y="1376363"/>
          <p14:tracePt t="32855" x="7458075" y="1385888"/>
          <p14:tracePt t="33159" x="7458075" y="1395413"/>
          <p14:tracePt t="33182" x="7458075" y="1404938"/>
          <p14:tracePt t="33190" x="7475538" y="1412875"/>
          <p14:tracePt t="33199" x="7485063" y="1431925"/>
          <p14:tracePt t="33206" x="7494588" y="1458913"/>
          <p14:tracePt t="33214" x="7502525" y="1485900"/>
          <p14:tracePt t="33222" x="7502525" y="1522413"/>
          <p14:tracePt t="33230" x="7502525" y="1558925"/>
          <p14:tracePt t="33239" x="7502525" y="1587500"/>
          <p14:tracePt t="33247" x="7531100" y="1631950"/>
          <p14:tracePt t="33255" x="7539038" y="1697038"/>
          <p14:tracePt t="33262" x="7539038" y="1724025"/>
          <p14:tracePt t="33270" x="7548563" y="1760538"/>
          <p14:tracePt t="33279" x="7548563" y="1797050"/>
          <p14:tracePt t="33291" x="7548563" y="1814513"/>
          <p14:tracePt t="33295" x="7548563" y="1841500"/>
          <p14:tracePt t="33302" x="7548563" y="1878013"/>
          <p14:tracePt t="33313" x="7548563" y="1924050"/>
          <p14:tracePt t="33320" x="7548563" y="1943100"/>
          <p14:tracePt t="33326" x="7548563" y="1951038"/>
          <p14:tracePt t="33334" x="7548563" y="1960563"/>
          <p14:tracePt t="33350" x="7548563" y="1970088"/>
          <p14:tracePt t="33367" x="7548563" y="1979613"/>
          <p14:tracePt t="33382" x="7548563" y="2006600"/>
          <p14:tracePt t="33390" x="7539038" y="2024063"/>
          <p14:tracePt t="33398" x="7521575" y="2079625"/>
          <p14:tracePt t="33406" x="7502525" y="2125663"/>
          <p14:tracePt t="33414" x="7485063" y="2170113"/>
          <p14:tracePt t="33422" x="7475538" y="2197100"/>
          <p14:tracePt t="33431" x="7466013" y="2243138"/>
          <p14:tracePt t="33438" x="7448550" y="2298700"/>
          <p14:tracePt t="33447" x="7448550" y="2335213"/>
          <p14:tracePt t="33454" x="7448550" y="2389188"/>
          <p14:tracePt t="33462" x="7429500" y="2416175"/>
          <p14:tracePt t="33470" x="7429500" y="2452688"/>
          <p14:tracePt t="33478" x="7421563" y="2498725"/>
          <p14:tracePt t="33486" x="7421563" y="2517775"/>
          <p14:tracePt t="33495" x="7421563" y="2535238"/>
          <p14:tracePt t="33502" x="7421563" y="2554288"/>
          <p14:tracePt t="33511" x="7421563" y="2562225"/>
          <p14:tracePt t="33518" x="7421563" y="2581275"/>
          <p14:tracePt t="33528" x="7412038" y="2589213"/>
          <p14:tracePt t="33534" x="7412038" y="2617788"/>
          <p14:tracePt t="33545" x="7412038" y="2625725"/>
          <p14:tracePt t="33550" x="7402513" y="2635250"/>
          <p14:tracePt t="33559" x="7402513" y="2662238"/>
          <p14:tracePt t="33567" x="7385050" y="2681288"/>
          <p14:tracePt t="33576" x="7385050" y="2690813"/>
          <p14:tracePt t="33582" x="7375525" y="2717800"/>
          <p14:tracePt t="33590" x="7375525" y="2727325"/>
          <p14:tracePt t="33598" x="7366000" y="2754313"/>
          <p14:tracePt t="33606" x="7366000" y="2781300"/>
          <p14:tracePt t="33616" x="7356475" y="2800350"/>
          <p14:tracePt t="33622" x="7339013" y="2827338"/>
          <p14:tracePt t="33631" x="7339013" y="2873375"/>
          <p14:tracePt t="33638" x="7329488" y="2909888"/>
          <p14:tracePt t="33647" x="7329488" y="2954338"/>
          <p14:tracePt t="33654" x="7329488" y="2982913"/>
          <p14:tracePt t="33663" x="7329488" y="3036888"/>
          <p14:tracePt t="33670" x="7329488" y="3073400"/>
          <p14:tracePt t="33678" x="7329488" y="3127375"/>
          <p14:tracePt t="33686" x="7329488" y="3192463"/>
          <p14:tracePt t="33694" x="7329488" y="3246438"/>
          <p14:tracePt t="33702" x="7329488" y="3282950"/>
          <p14:tracePt t="33710" x="7339013" y="3346450"/>
          <p14:tracePt t="33718" x="7356475" y="3402013"/>
          <p14:tracePt t="33726" x="7366000" y="3465513"/>
          <p14:tracePt t="33734" x="7402513" y="3538538"/>
          <p14:tracePt t="33742" x="7421563" y="3621088"/>
          <p14:tracePt t="33750" x="7429500" y="3730625"/>
          <p14:tracePt t="33760" x="7429500" y="3803650"/>
          <p14:tracePt t="33766" x="7429500" y="3930650"/>
          <p14:tracePt t="33776" x="7429500" y="4021138"/>
          <p14:tracePt t="33783" x="7429500" y="4113213"/>
          <p14:tracePt t="33790" x="7429500" y="4195763"/>
          <p14:tracePt t="33798" x="7429500" y="4268788"/>
          <p14:tracePt t="33806" x="7429500" y="4322763"/>
          <p14:tracePt t="33814" x="7429500" y="4359275"/>
          <p14:tracePt t="33822" x="7429500" y="4376738"/>
          <p14:tracePt t="33831" x="7429500" y="4405313"/>
          <p14:tracePt t="33838" x="7429500" y="4422775"/>
          <p14:tracePt t="33846" x="7429500" y="4441825"/>
          <p14:tracePt t="33854" x="7429500" y="4449763"/>
          <p14:tracePt t="33982" x="7429500" y="4459288"/>
          <p14:tracePt t="33998" x="7421563" y="4459288"/>
          <p14:tracePt t="34006" x="7412038" y="4459288"/>
          <p14:tracePt t="34014" x="7402513" y="4459288"/>
          <p14:tracePt t="34022" x="7385050" y="4468813"/>
          <p14:tracePt t="34104" x="7375525" y="4468813"/>
          <p14:tracePt t="34111" x="7366000" y="4478338"/>
          <p14:tracePt t="34126" x="7356475" y="4495800"/>
          <p14:tracePt t="34134" x="7319963" y="4505325"/>
          <p14:tracePt t="34142" x="7265988" y="4514850"/>
          <p14:tracePt t="34150" x="7239000" y="4514850"/>
          <p14:tracePt t="34168" x="7175500" y="4532313"/>
          <p14:tracePt t="34176" x="7165975" y="4541838"/>
          <p14:tracePt t="34182" x="7165975" y="4551363"/>
          <p14:tracePt t="34190" x="7146925" y="4551363"/>
          <p14:tracePt t="34198" x="7138988" y="4551363"/>
          <p14:tracePt t="41966" x="7183438" y="4551363"/>
          <p14:tracePt t="41974" x="7229475" y="4532313"/>
          <p14:tracePt t="41982" x="7239000" y="4532313"/>
          <p14:tracePt t="41992" x="7248525" y="4522788"/>
          <p14:tracePt t="42296" x="7256463" y="4522788"/>
          <p14:tracePt t="42304" x="7265988" y="4522788"/>
          <p14:tracePt t="42312" x="7275513" y="4522788"/>
          <p14:tracePt t="42319" x="7283450" y="4514850"/>
          <p14:tracePt t="42327" x="7292975" y="4505325"/>
          <p14:tracePt t="42335" x="7312025" y="4486275"/>
          <p14:tracePt t="42343" x="7329488" y="4468813"/>
          <p14:tracePt t="42350" x="7339013" y="4459288"/>
          <p14:tracePt t="42358" x="7348538" y="4449763"/>
          <p14:tracePt t="42366" x="7348538" y="4441825"/>
          <p14:tracePt t="42375" x="7356475" y="4441825"/>
          <p14:tracePt t="42382" x="7366000" y="4441825"/>
          <p14:tracePt t="42391" x="7385050" y="4432300"/>
          <p14:tracePt t="42398" x="7392988" y="4432300"/>
          <p14:tracePt t="42470" x="7402513" y="4432300"/>
          <p14:tracePt t="42486" x="7412038" y="4432300"/>
          <p14:tracePt t="42832" x="7421563" y="4441825"/>
          <p14:tracePt t="42840" x="7421563" y="4449763"/>
          <p14:tracePt t="42848" x="7412038" y="4468813"/>
          <p14:tracePt t="42854" x="7392988" y="4478338"/>
          <p14:tracePt t="42870" x="7366000" y="4495800"/>
          <p14:tracePt t="42886" x="7356475" y="4505325"/>
          <p14:tracePt t="42896" x="7348538" y="4505325"/>
          <p14:tracePt t="42927" x="7339013" y="4505325"/>
          <p14:tracePt t="42934" x="7312025" y="4505325"/>
          <p14:tracePt t="42945" x="7302500" y="4505325"/>
          <p14:tracePt t="42950" x="7275513" y="4505325"/>
          <p14:tracePt t="42960" x="7256463" y="4495800"/>
          <p14:tracePt t="42966" x="7248525" y="4495800"/>
          <p14:tracePt t="42977" x="7229475" y="4495800"/>
          <p14:tracePt t="42983" x="7219950" y="4486275"/>
          <p14:tracePt t="42992" x="7212013" y="4486275"/>
          <p14:tracePt t="43046" x="7202488" y="4478338"/>
          <p14:tracePt t="43062" x="7202488" y="4468813"/>
          <p14:tracePt t="43070" x="7202488" y="4459288"/>
          <p14:tracePt t="43079" x="7202488" y="4449763"/>
          <p14:tracePt t="43086" x="7202488" y="4422775"/>
          <p14:tracePt t="43095" x="7219950" y="4405313"/>
          <p14:tracePt t="43102" x="7239000" y="4386263"/>
          <p14:tracePt t="43111" x="7248525" y="4368800"/>
          <p14:tracePt t="43118" x="7275513" y="4332288"/>
          <p14:tracePt t="43126" x="7292975" y="4303713"/>
          <p14:tracePt t="43134" x="7292975" y="4286250"/>
          <p14:tracePt t="43143" x="7302500" y="4268788"/>
          <p14:tracePt t="43150" x="7319963" y="4249738"/>
          <p14:tracePt t="43158" x="7329488" y="4232275"/>
          <p14:tracePt t="43174" x="7329488" y="4213225"/>
          <p14:tracePt t="43199" x="7348538" y="4167188"/>
          <p14:tracePt t="43222" x="7348538" y="4149725"/>
          <p14:tracePt t="43230" x="7356475" y="4140200"/>
          <p14:tracePt t="43271" x="7366000" y="4130675"/>
          <p14:tracePt t="43278" x="7375525" y="4122738"/>
          <p14:tracePt t="43286" x="7375525" y="4113213"/>
          <p14:tracePt t="43294" x="7392988" y="4094163"/>
          <p14:tracePt t="43304" x="7402513" y="4094163"/>
          <p14:tracePt t="43310" x="7429500" y="4086225"/>
          <p14:tracePt t="43321" x="7475538" y="4086225"/>
          <p14:tracePt t="43326" x="7512050" y="4067175"/>
          <p14:tracePt t="43335" x="7558088" y="4049713"/>
          <p14:tracePt t="43342" x="7621588" y="4040188"/>
          <p14:tracePt t="43350" x="7658100" y="4040188"/>
          <p14:tracePt t="43366" x="7685088" y="4040188"/>
          <p14:tracePt t="43370" x="7740650" y="4040188"/>
          <p14:tracePt t="43376" x="7804150" y="4040188"/>
          <p14:tracePt t="43383" x="7858125" y="4040188"/>
          <p14:tracePt t="43392" x="7894638" y="4040188"/>
          <p14:tracePt t="43398" x="7967663" y="4040188"/>
          <p14:tracePt t="43406" x="8004175" y="4040188"/>
          <p14:tracePt t="43414" x="8059738" y="4040188"/>
          <p14:tracePt t="43422" x="8104188" y="4040188"/>
          <p14:tracePt t="43430" x="8123238" y="4040188"/>
          <p14:tracePt t="43438" x="8140700" y="4040188"/>
          <p14:tracePt t="43446" x="8150225" y="4040188"/>
          <p14:tracePt t="43478" x="8159750" y="4040188"/>
          <p14:tracePt t="43486" x="8177213" y="4040188"/>
          <p14:tracePt t="43494" x="8196263" y="4040188"/>
          <p14:tracePt t="43503" x="8223250" y="4040188"/>
          <p14:tracePt t="43513" x="8240713" y="4040188"/>
          <p14:tracePt t="43523" x="8286750" y="4040188"/>
          <p14:tracePt t="43538" x="8296275" y="4040188"/>
          <p14:tracePt t="43542" x="8323263" y="4040188"/>
          <p14:tracePt t="43558" x="8332788" y="4040188"/>
          <p14:tracePt t="43606" x="8342313" y="4040188"/>
          <p14:tracePt t="43622" x="8359775" y="4049713"/>
          <p14:tracePt t="43631" x="8378825" y="4067175"/>
          <p14:tracePt t="43640" x="8386763" y="4076700"/>
          <p14:tracePt t="43648" x="8405813" y="4094163"/>
          <p14:tracePt t="43654" x="8432800" y="4130675"/>
          <p14:tracePt t="43664" x="8442325" y="4130675"/>
          <p14:tracePt t="43670" x="8459788" y="4140200"/>
          <p14:tracePt t="43679" x="8469313" y="4159250"/>
          <p14:tracePt t="43686" x="8478838" y="4167188"/>
          <p14:tracePt t="43695" x="8478838" y="4176713"/>
          <p14:tracePt t="43702" x="8488363" y="4186238"/>
          <p14:tracePt t="43734" x="8488363" y="4203700"/>
          <p14:tracePt t="44102" x="8488363" y="4222750"/>
          <p14:tracePt t="44111" x="8459788" y="4240213"/>
          <p14:tracePt t="44118" x="8442325" y="4249738"/>
          <p14:tracePt t="44127" x="8423275" y="4268788"/>
          <p14:tracePt t="44134" x="8405813" y="4276725"/>
          <p14:tracePt t="44142" x="8378825" y="4295775"/>
          <p14:tracePt t="44150" x="8359775" y="4322763"/>
          <p14:tracePt t="44158" x="8323263" y="4340225"/>
          <p14:tracePt t="44166" x="8296275" y="4359275"/>
          <p14:tracePt t="44174" x="8269288" y="4376738"/>
          <p14:tracePt t="44182" x="8232775" y="4386263"/>
          <p14:tracePt t="44194" x="8213725" y="4395788"/>
          <p14:tracePt t="44198" x="8204200" y="4405313"/>
          <p14:tracePt t="44207" x="8204200" y="4413250"/>
          <p14:tracePt t="44230" x="8196263" y="4422775"/>
          <p14:tracePt t="44254" x="8186738" y="4422775"/>
          <p14:tracePt t="44280" x="8169275" y="4432300"/>
          <p14:tracePt t="44291" x="8159750" y="4432300"/>
          <p14:tracePt t="44295" x="8132763" y="4449763"/>
          <p14:tracePt t="44302" x="8113713" y="4459288"/>
          <p14:tracePt t="44310" x="8067675" y="4468813"/>
          <p14:tracePt t="44318" x="8040688" y="4478338"/>
          <p14:tracePt t="44327" x="8013700" y="4478338"/>
          <p14:tracePt t="44334" x="7967663" y="4505325"/>
          <p14:tracePt t="44343" x="7958138" y="4505325"/>
          <p14:tracePt t="44350" x="7931150" y="4514850"/>
          <p14:tracePt t="44359" x="7913688" y="4522788"/>
          <p14:tracePt t="44366" x="7894638" y="4522788"/>
          <p14:tracePt t="44383" x="7885113" y="4522788"/>
          <p14:tracePt t="44567" x="7877175" y="4522788"/>
          <p14:tracePt t="44574" x="7858125" y="4522788"/>
          <p14:tracePt t="44583" x="7850188" y="4522788"/>
          <p14:tracePt t="44649" x="7840663" y="4522788"/>
          <p14:tracePt t="44656" x="7821613" y="4514850"/>
          <p14:tracePt t="44665" x="7804150" y="4495800"/>
          <p14:tracePt t="44670" x="7794625" y="4486275"/>
          <p14:tracePt t="44679" x="7785100" y="4468813"/>
          <p14:tracePt t="44686" x="7767638" y="4432300"/>
          <p14:tracePt t="44694" x="7748588" y="4422775"/>
          <p14:tracePt t="44702" x="7731125" y="4405313"/>
          <p14:tracePt t="44710" x="7721600" y="4395788"/>
          <p14:tracePt t="44718" x="7694613" y="4386263"/>
          <p14:tracePt t="44734" x="7675563" y="4368800"/>
          <p14:tracePt t="44742" x="7667625" y="4359275"/>
          <p14:tracePt t="44750" x="7658100" y="4359275"/>
          <p14:tracePt t="44775" x="7639050" y="4349750"/>
          <p14:tracePt t="44887" x="7631113" y="4332288"/>
          <p14:tracePt t="44895" x="7631113" y="4322763"/>
          <p14:tracePt t="44902" x="7631113" y="4303713"/>
          <p14:tracePt t="44913" x="7631113" y="4286250"/>
          <p14:tracePt t="44918" x="7631113" y="4249738"/>
          <p14:tracePt t="44927" x="7631113" y="4240213"/>
          <p14:tracePt t="44934" x="7631113" y="4222750"/>
          <p14:tracePt t="44944" x="7631113" y="4195763"/>
          <p14:tracePt t="44950" x="7631113" y="4176713"/>
          <p14:tracePt t="44959" x="7639050" y="4130675"/>
          <p14:tracePt t="44966" x="7648575" y="4076700"/>
          <p14:tracePt t="44974" x="7648575" y="4030663"/>
          <p14:tracePt t="44982" x="7658100" y="3957638"/>
          <p14:tracePt t="44994" x="7675563" y="3903663"/>
          <p14:tracePt t="44998" x="7685088" y="3840163"/>
          <p14:tracePt t="45006" x="7685088" y="3767138"/>
          <p14:tracePt t="45014" x="7685088" y="3657600"/>
          <p14:tracePt t="45022" x="7685088" y="3602038"/>
          <p14:tracePt t="45031" x="7685088" y="3548063"/>
          <p14:tracePt t="45039" x="7685088" y="3475038"/>
          <p14:tracePt t="45047" x="7667625" y="3411538"/>
          <p14:tracePt t="45054" x="7648575" y="3346450"/>
          <p14:tracePt t="45063" x="7621588" y="3282950"/>
          <p14:tracePt t="45070" x="7594600" y="3236913"/>
          <p14:tracePt t="45079" x="7585075" y="3200400"/>
          <p14:tracePt t="45086" x="7567613" y="3136900"/>
          <p14:tracePt t="45096" x="7548563" y="3090863"/>
          <p14:tracePt t="45102" x="7531100" y="3046413"/>
          <p14:tracePt t="45110" x="7502525" y="2982913"/>
          <p14:tracePt t="45119" x="7485063" y="2946400"/>
          <p14:tracePt t="45126" x="7475538" y="2900363"/>
          <p14:tracePt t="45134" x="7448550" y="2854325"/>
          <p14:tracePt t="45143" x="7421563" y="2790825"/>
          <p14:tracePt t="45150" x="7412038" y="2763838"/>
          <p14:tracePt t="45158" x="7375525" y="2698750"/>
          <p14:tracePt t="45166" x="7366000" y="2671763"/>
          <p14:tracePt t="45175" x="7348538" y="2617788"/>
          <p14:tracePt t="45182" x="7329488" y="2581275"/>
          <p14:tracePt t="45192" x="7312025" y="2554288"/>
          <p14:tracePt t="45198" x="7302500" y="2525713"/>
          <p14:tracePt t="45211" x="7275513" y="2489200"/>
          <p14:tracePt t="45214" x="7265988" y="2471738"/>
          <p14:tracePt t="45222" x="7256463" y="2452688"/>
          <p14:tracePt t="45231" x="7239000" y="2425700"/>
          <p14:tracePt t="45238" x="7229475" y="2408238"/>
          <p14:tracePt t="45246" x="7212013" y="2379663"/>
          <p14:tracePt t="45254" x="7202488" y="2362200"/>
          <p14:tracePt t="45263" x="7175500" y="2316163"/>
          <p14:tracePt t="45270" x="7156450" y="2289175"/>
          <p14:tracePt t="45279" x="7129463" y="2252663"/>
          <p14:tracePt t="45286" x="7119938" y="2216150"/>
          <p14:tracePt t="45295" x="7110413" y="2197100"/>
          <p14:tracePt t="45302" x="7102475" y="2170113"/>
          <p14:tracePt t="45312" x="7073900" y="2143125"/>
          <p14:tracePt t="45318" x="7056438" y="2097088"/>
          <p14:tracePt t="45327" x="7046913" y="2052638"/>
          <p14:tracePt t="45334" x="7010400" y="1987550"/>
          <p14:tracePt t="45343" x="7000875" y="1960563"/>
          <p14:tracePt t="45350" x="6983413" y="1914525"/>
          <p14:tracePt t="45359" x="6956425" y="1870075"/>
          <p14:tracePt t="45366" x="6946900" y="1833563"/>
          <p14:tracePt t="45373" x="6937375" y="1787525"/>
          <p14:tracePt t="45382" x="6900863" y="1760538"/>
          <p14:tracePt t="45392" x="6892925" y="1714500"/>
          <p14:tracePt t="45398" x="6892925" y="1704975"/>
          <p14:tracePt t="45420" x="6883400" y="1660525"/>
          <p14:tracePt t="45510" x="6883400" y="1641475"/>
          <p14:tracePt t="45518" x="6883400" y="1631950"/>
          <p14:tracePt t="45526" x="6883400" y="1614488"/>
          <p14:tracePt t="45534" x="6883400" y="1604963"/>
          <p14:tracePt t="45543" x="6900863" y="1577975"/>
          <p14:tracePt t="45559" x="6910388" y="1558925"/>
          <p14:tracePt t="45568" x="6910388" y="1550988"/>
          <p14:tracePt t="45574" x="6910388" y="1531938"/>
          <p14:tracePt t="45582" x="6910388" y="1514475"/>
          <p14:tracePt t="45591" x="6919913" y="1504950"/>
          <p14:tracePt t="45599" x="6919913" y="1495425"/>
          <p14:tracePt t="45615" x="6929438" y="1477963"/>
          <p14:tracePt t="45630" x="6929438" y="1468438"/>
          <p14:tracePt t="45638" x="6929438" y="1458913"/>
          <p14:tracePt t="45646" x="6929438" y="1449388"/>
          <p14:tracePt t="45654" x="6929438" y="1422400"/>
          <p14:tracePt t="45665" x="6929438" y="1412875"/>
          <p14:tracePt t="45670" x="6929438" y="1404938"/>
          <p14:tracePt t="45679" x="6929438" y="1395413"/>
          <p14:tracePt t="45686" x="6929438" y="1385888"/>
          <p14:tracePt t="45694" x="6929438" y="1368425"/>
          <p14:tracePt t="45702" x="6929438" y="1349375"/>
          <p14:tracePt t="45711" x="6929438" y="1331913"/>
          <p14:tracePt t="45718" x="6929438" y="1322388"/>
          <p14:tracePt t="45726" x="6929438" y="1312863"/>
          <p14:tracePt t="45734" x="6929438" y="1303338"/>
          <p14:tracePt t="45744" x="6929438" y="1285875"/>
          <p14:tracePt t="45750" x="6929438" y="1276350"/>
          <p14:tracePt t="45760" x="6929438" y="1268413"/>
          <p14:tracePt t="45766" x="6929438" y="1258888"/>
          <p14:tracePt t="45782" x="6929438" y="1249363"/>
          <p14:tracePt t="45854" x="6929438" y="1231900"/>
          <p14:tracePt t="45952" x="6929438" y="1212850"/>
          <p14:tracePt t="45960" x="6929438" y="1203325"/>
          <p14:tracePt t="45975" x="6900863" y="1176338"/>
          <p14:tracePt t="45982" x="6900863" y="1166813"/>
          <p14:tracePt t="46003" x="6883400" y="1130300"/>
          <p14:tracePt t="46010" x="6864350" y="1112838"/>
          <p14:tracePt t="46023" x="6856413" y="1093788"/>
          <p14:tracePt t="46030" x="6846888" y="1085850"/>
          <p14:tracePt t="46038" x="6837363" y="1066800"/>
          <p14:tracePt t="46046" x="6827838" y="1066800"/>
          <p14:tracePt t="46054" x="6810375" y="1049338"/>
          <p14:tracePt t="46062" x="6810375" y="1039813"/>
          <p14:tracePt t="46070" x="6800850" y="1012825"/>
          <p14:tracePt t="46078" x="6783388" y="993775"/>
          <p14:tracePt t="46088" x="6773863" y="984250"/>
          <p14:tracePt t="46095" x="6764338" y="976313"/>
          <p14:tracePt t="46102" x="6737350" y="957263"/>
          <p14:tracePt t="46111" x="6727825" y="947738"/>
          <p14:tracePt t="46118" x="6718300" y="947738"/>
          <p14:tracePt t="46127" x="6700838" y="939800"/>
          <p14:tracePt t="46134" x="6691313" y="939800"/>
          <p14:tracePt t="46143" x="6681788" y="930275"/>
          <p14:tracePt t="46150" x="6637338" y="911225"/>
          <p14:tracePt t="46157" x="6610350" y="911225"/>
          <p14:tracePt t="46166" x="6573838" y="903288"/>
          <p14:tracePt t="46175" x="6537325" y="893763"/>
          <p14:tracePt t="46182" x="6500813" y="893763"/>
          <p14:tracePt t="46193" x="6464300" y="884238"/>
          <p14:tracePt t="46198" x="6435725" y="884238"/>
          <p14:tracePt t="46209" x="6418263" y="866775"/>
          <p14:tracePt t="46215" x="6399213" y="857250"/>
          <p14:tracePt t="46224" x="6381750" y="847725"/>
          <p14:tracePt t="46294" x="6345238" y="847725"/>
          <p14:tracePt t="46302" x="6326188" y="847725"/>
          <p14:tracePt t="46311" x="6299200" y="847725"/>
          <p14:tracePt t="46318" x="6272213" y="866775"/>
          <p14:tracePt t="46328" x="6262688" y="866775"/>
          <p14:tracePt t="46337" x="6254750" y="874713"/>
          <p14:tracePt t="46343" x="6235700" y="874713"/>
          <p14:tracePt t="46366" x="6218238" y="874713"/>
          <p14:tracePt t="46383" x="6208713" y="884238"/>
          <p14:tracePt t="46433" x="6208713" y="893763"/>
          <p14:tracePt t="46439" x="6199188" y="911225"/>
          <p14:tracePt t="46447" x="6189663" y="920750"/>
          <p14:tracePt t="46454" x="6172200" y="947738"/>
          <p14:tracePt t="46463" x="6162675" y="957263"/>
          <p14:tracePt t="46471" x="6145213" y="984250"/>
          <p14:tracePt t="46479" x="6126163" y="1003300"/>
          <p14:tracePt t="46486" x="6116638" y="1020763"/>
          <p14:tracePt t="46495" x="6108700" y="1039813"/>
          <p14:tracePt t="46502" x="6089650" y="1057275"/>
          <p14:tracePt t="46510" x="6072188" y="1076325"/>
          <p14:tracePt t="46518" x="6072188" y="1085850"/>
          <p14:tracePt t="46526" x="6062663" y="1093788"/>
          <p14:tracePt t="47024" x="6072188" y="1093788"/>
          <p14:tracePt t="47044" x="6080125" y="1093788"/>
          <p14:tracePt t="47047" x="6099175" y="1093788"/>
          <p14:tracePt t="47054" x="6116638" y="1085850"/>
          <p14:tracePt t="47063" x="6126163" y="1076325"/>
          <p14:tracePt t="47078" x="6145213" y="1066800"/>
          <p14:tracePt t="47096" x="6153150" y="1066800"/>
          <p14:tracePt t="47102" x="6172200" y="1057275"/>
          <p14:tracePt t="47114" x="6189663" y="1057275"/>
          <p14:tracePt t="47121" x="6199188" y="1057275"/>
          <p14:tracePt t="47128" x="6235700" y="1057275"/>
          <p14:tracePt t="47134" x="6262688" y="1057275"/>
          <p14:tracePt t="47142" x="6291263" y="1057275"/>
          <p14:tracePt t="47150" x="6345238" y="1057275"/>
          <p14:tracePt t="47160" x="6362700" y="1057275"/>
          <p14:tracePt t="47166" x="6399213" y="1057275"/>
          <p14:tracePt t="47174" x="6435725" y="1057275"/>
          <p14:tracePt t="47182" x="6464300" y="1039813"/>
          <p14:tracePt t="47193" x="6491288" y="1039813"/>
          <p14:tracePt t="47198" x="6537325" y="1030288"/>
          <p14:tracePt t="47209" x="6564313" y="1020763"/>
          <p14:tracePt t="47214" x="6591300" y="1020763"/>
          <p14:tracePt t="47222" x="6600825" y="1012825"/>
          <p14:tracePt t="47230" x="6610350" y="1012825"/>
          <p14:tracePt t="47239" x="6627813" y="993775"/>
          <p14:tracePt t="47342" x="6637338" y="993775"/>
          <p14:tracePt t="47350" x="6645275" y="1012825"/>
          <p14:tracePt t="47358" x="6654800" y="1030288"/>
          <p14:tracePt t="47374" x="6664325" y="1030288"/>
          <p14:tracePt t="47398" x="6681788" y="1049338"/>
          <p14:tracePt t="47534" x="6681788" y="1057275"/>
          <p14:tracePt t="47542" x="6681788" y="1076325"/>
          <p14:tracePt t="47551" x="6681788" y="1085850"/>
          <p14:tracePt t="47558" x="6681788" y="1103313"/>
          <p14:tracePt t="47567" x="6681788" y="1122363"/>
          <p14:tracePt t="47599" x="6691313" y="1149350"/>
          <p14:tracePt t="47647" x="6691313" y="1158875"/>
          <p14:tracePt t="47654" x="6691313" y="1185863"/>
          <p14:tracePt t="47664" x="6700838" y="1212850"/>
          <p14:tracePt t="47670" x="6700838" y="1258888"/>
          <p14:tracePt t="47679" x="6727825" y="1331913"/>
          <p14:tracePt t="47686" x="6727825" y="1368425"/>
          <p14:tracePt t="47695" x="6737350" y="1441450"/>
          <p14:tracePt t="47702" x="6754813" y="1550988"/>
          <p14:tracePt t="47711" x="6754813" y="1641475"/>
          <p14:tracePt t="47718" x="6754813" y="1751013"/>
          <p14:tracePt t="47727" x="6800850" y="1870075"/>
          <p14:tracePt t="47735" x="6810375" y="1979613"/>
          <p14:tracePt t="47744" x="6837363" y="2079625"/>
          <p14:tracePt t="47751" x="6864350" y="2170113"/>
          <p14:tracePt t="47759" x="6883400" y="2270125"/>
          <p14:tracePt t="47767" x="6892925" y="2379663"/>
          <p14:tracePt t="47775" x="6910388" y="2452688"/>
          <p14:tracePt t="47782" x="6937375" y="2554288"/>
          <p14:tracePt t="47791" x="6946900" y="2644775"/>
          <p14:tracePt t="47798" x="6964363" y="2727325"/>
          <p14:tracePt t="47809" x="6973888" y="2817813"/>
          <p14:tracePt t="47815" x="6973888" y="2873375"/>
          <p14:tracePt t="47822" x="6983413" y="2936875"/>
          <p14:tracePt t="47830" x="6992938" y="2973388"/>
          <p14:tracePt t="47838" x="6992938" y="3027363"/>
          <p14:tracePt t="47846" x="6992938" y="3073400"/>
          <p14:tracePt t="47854" x="6992938" y="3109913"/>
          <p14:tracePt t="47862" x="6992938" y="3127375"/>
          <p14:tracePt t="47870" x="6992938" y="3173413"/>
          <p14:tracePt t="47880" x="6992938" y="3200400"/>
          <p14:tracePt t="47886" x="6992938" y="3209925"/>
          <p14:tracePt t="47894" x="6992938" y="3246438"/>
          <p14:tracePt t="47902" x="6992938" y="3255963"/>
          <p14:tracePt t="47914" x="6992938" y="3265488"/>
          <p14:tracePt t="47918" x="6992938" y="3309938"/>
          <p14:tracePt t="47946" x="6992938" y="3402013"/>
          <p14:tracePt t="47952" x="6992938" y="3429000"/>
          <p14:tracePt t="47959" x="7010400" y="3465513"/>
          <p14:tracePt t="47968" x="7019925" y="3511550"/>
          <p14:tracePt t="47975" x="7019925" y="3548063"/>
          <p14:tracePt t="47982" x="7019925" y="3602038"/>
          <p14:tracePt t="47991" x="7029450" y="3665538"/>
          <p14:tracePt t="47998" x="7029450" y="3721100"/>
          <p14:tracePt t="48008" x="7029450" y="3775075"/>
          <p14:tracePt t="48014" x="7029450" y="3840163"/>
          <p14:tracePt t="48022" x="7029450" y="3911600"/>
          <p14:tracePt t="48030" x="7029450" y="3948113"/>
          <p14:tracePt t="48038" x="7029450" y="3994150"/>
          <p14:tracePt t="48046" x="7029450" y="4013200"/>
          <p14:tracePt t="48054" x="7029450" y="4040188"/>
          <p14:tracePt t="48135" x="7029450" y="4049713"/>
          <p14:tracePt t="48198" x="7019925" y="4049713"/>
          <p14:tracePt t="48208" x="7000875" y="4067175"/>
          <p14:tracePt t="48215" x="6992938" y="4094163"/>
          <p14:tracePt t="48226" x="6983413" y="4113213"/>
          <p14:tracePt t="48230" x="6964363" y="4159250"/>
          <p14:tracePt t="48239" x="6956425" y="4167188"/>
          <p14:tracePt t="48246" x="6946900" y="4186238"/>
          <p14:tracePt t="48254" x="6946900" y="4195763"/>
          <p14:tracePt t="48263" x="6937375" y="4213225"/>
          <p14:tracePt t="48271" x="6937375" y="4222750"/>
          <p14:tracePt t="48343" x="6937375" y="4195763"/>
          <p14:tracePt t="48350" x="6937375" y="4176713"/>
          <p14:tracePt t="48358" x="6937375" y="4149725"/>
          <p14:tracePt t="48366" x="6937375" y="4140200"/>
          <p14:tracePt t="48374" x="6937375" y="4130675"/>
          <p14:tracePt t="48382" x="6919913" y="4122738"/>
          <p14:tracePt t="48398" x="6919913" y="4113213"/>
          <p14:tracePt t="48494" x="6910388" y="4103688"/>
          <p14:tracePt t="48511" x="6883400" y="4086225"/>
          <p14:tracePt t="48518" x="6864350" y="4076700"/>
          <p14:tracePt t="48526" x="6837363" y="4057650"/>
          <p14:tracePt t="48534" x="6810375" y="4030663"/>
          <p14:tracePt t="48542" x="6746875" y="4013200"/>
          <p14:tracePt t="48550" x="6700838" y="3984625"/>
          <p14:tracePt t="48559" x="6664325" y="3976688"/>
          <p14:tracePt t="48566" x="6600825" y="3940175"/>
          <p14:tracePt t="48574" x="6554788" y="3930650"/>
          <p14:tracePt t="48582" x="6481763" y="3911600"/>
          <p14:tracePt t="48591" x="6464300" y="3911600"/>
          <p14:tracePt t="48599" x="6418263" y="3911600"/>
          <p14:tracePt t="48607" x="6381750" y="3911600"/>
          <p14:tracePt t="48615" x="6335713" y="3911600"/>
          <p14:tracePt t="48622" x="6308725" y="3911600"/>
          <p14:tracePt t="48630" x="6272213" y="3911600"/>
          <p14:tracePt t="48638" x="6226175" y="3921125"/>
          <p14:tracePt t="48647" x="6199188" y="3940175"/>
          <p14:tracePt t="48654" x="6162675" y="3957638"/>
          <p14:tracePt t="48663" x="6108700" y="4003675"/>
          <p14:tracePt t="48670" x="6072188" y="4030663"/>
          <p14:tracePt t="48679" x="6026150" y="4057650"/>
          <p14:tracePt t="48686" x="5999163" y="4094163"/>
          <p14:tracePt t="48694" x="5962650" y="4122738"/>
          <p14:tracePt t="48702" x="5943600" y="4140200"/>
          <p14:tracePt t="48711" x="5935663" y="4149725"/>
          <p14:tracePt t="48718" x="5926138" y="4167188"/>
          <p14:tracePt t="48726" x="5926138" y="4176713"/>
          <p14:tracePt t="48932" x="5916613" y="4186238"/>
          <p14:tracePt t="48935" x="5916613" y="4195763"/>
          <p14:tracePt t="48943" x="5916613" y="4203700"/>
          <p14:tracePt t="48951" x="5916613" y="4222750"/>
          <p14:tracePt t="48966" x="5916613" y="4232275"/>
          <p14:tracePt t="49039" x="5916613" y="4240213"/>
          <p14:tracePt t="49161" x="5926138" y="4232275"/>
          <p14:tracePt t="49248" x="5935663" y="4232275"/>
          <p14:tracePt t="49257" x="5943600" y="4222750"/>
          <p14:tracePt t="49273" x="5953125" y="4213225"/>
          <p14:tracePt t="49293" x="5953125" y="4203700"/>
          <p14:tracePt t="49294" x="5962650" y="4195763"/>
          <p14:tracePt t="49318" x="5972175" y="4186238"/>
          <p14:tracePt t="49398" x="5989638" y="4167188"/>
          <p14:tracePt t="49408" x="6007100" y="4149725"/>
          <p14:tracePt t="49415" x="6035675" y="4130675"/>
          <p14:tracePt t="49422" x="6053138" y="4122738"/>
          <p14:tracePt t="49430" x="6080125" y="4103688"/>
          <p14:tracePt t="49443" x="6108700" y="4086225"/>
          <p14:tracePt t="49452" x="6153150" y="4049713"/>
          <p14:tracePt t="49455" x="6181725" y="4040188"/>
          <p14:tracePt t="49463" x="6208713" y="4003675"/>
          <p14:tracePt t="49470" x="6254750" y="3984625"/>
          <p14:tracePt t="49479" x="6272213" y="3976688"/>
          <p14:tracePt t="49488" x="6308725" y="3957638"/>
          <p14:tracePt t="49497" x="6335713" y="3940175"/>
          <p14:tracePt t="49503" x="6354763" y="3930650"/>
          <p14:tracePt t="49513" x="6399213" y="3921125"/>
          <p14:tracePt t="49526" x="6427788" y="3903663"/>
          <p14:tracePt t="49534" x="6435725" y="3903663"/>
          <p14:tracePt t="49543" x="6454775" y="3903663"/>
          <p14:tracePt t="49550" x="6481763" y="3903663"/>
          <p14:tracePt t="49559" x="6500813" y="3903663"/>
          <p14:tracePt t="49567" x="6554788" y="3911600"/>
          <p14:tracePt t="49575" x="6591300" y="3930650"/>
          <p14:tracePt t="49582" x="6637338" y="3967163"/>
          <p14:tracePt t="49592" x="6664325" y="3994150"/>
          <p14:tracePt t="49600" x="6710363" y="4030663"/>
          <p14:tracePt t="49607" x="6727825" y="4049713"/>
          <p14:tracePt t="49614" x="6754813" y="4067175"/>
          <p14:tracePt t="49622" x="6773863" y="4076700"/>
          <p14:tracePt t="49631" x="6791325" y="4086225"/>
          <p14:tracePt t="49638" x="6810375" y="4103688"/>
          <p14:tracePt t="49686" x="6819900" y="4103688"/>
          <p14:tracePt t="49713" x="6837363" y="4103688"/>
          <p14:tracePt t="49794" x="6846888" y="4103688"/>
          <p14:tracePt t="49798" x="6864350" y="4122738"/>
          <p14:tracePt t="49808" x="6900863" y="4167188"/>
          <p14:tracePt t="49814" x="6910388" y="4176713"/>
          <p14:tracePt t="49823" x="6919913" y="4203700"/>
          <p14:tracePt t="49833" x="6937375" y="4222750"/>
          <p14:tracePt t="49839" x="6946900" y="4240213"/>
          <p14:tracePt t="49847" x="6946900" y="4249738"/>
          <p14:tracePt t="49854" x="6956425" y="4259263"/>
          <p14:tracePt t="50279" x="6956425" y="4286250"/>
          <p14:tracePt t="50290" x="6956425" y="4295775"/>
          <p14:tracePt t="50294" x="6946900" y="4322763"/>
          <p14:tracePt t="50302" x="6937375" y="4322763"/>
          <p14:tracePt t="50311" x="6937375" y="4332288"/>
          <p14:tracePt t="50318" x="6929438" y="4340225"/>
          <p14:tracePt t="50326" x="6919913" y="4359275"/>
          <p14:tracePt t="50334" x="6900863" y="4368800"/>
          <p14:tracePt t="50415" x="6892925" y="4376738"/>
          <p14:tracePt t="50422" x="6883400" y="4386263"/>
          <p14:tracePt t="50430" x="6864350" y="4395788"/>
          <p14:tracePt t="50438" x="6864350" y="4405313"/>
          <p14:tracePt t="50446" x="6846888" y="4413250"/>
          <p14:tracePt t="50454" x="6837363" y="4422775"/>
          <p14:tracePt t="50463" x="6819900" y="4432300"/>
          <p14:tracePt t="50470" x="6810375" y="4441825"/>
          <p14:tracePt t="50479" x="6791325" y="4459288"/>
          <p14:tracePt t="50486" x="6783388" y="4468813"/>
          <p14:tracePt t="50495" x="6764338" y="4486275"/>
          <p14:tracePt t="50502" x="6764338" y="4495800"/>
          <p14:tracePt t="50510" x="6754813" y="4514850"/>
          <p14:tracePt t="50519" x="6746875" y="4514850"/>
          <p14:tracePt t="50526" x="6727825" y="4522788"/>
          <p14:tracePt t="50535" x="6727825" y="4532313"/>
          <p14:tracePt t="50600" x="6718300" y="4541838"/>
          <p14:tracePt t="50606" x="6700838" y="4541838"/>
          <p14:tracePt t="50615" x="6681788" y="4541838"/>
          <p14:tracePt t="50622" x="6645275" y="4541838"/>
          <p14:tracePt t="50630" x="6627813" y="4541838"/>
          <p14:tracePt t="50638" x="6581775" y="4541838"/>
          <p14:tracePt t="50646" x="6545263" y="4541838"/>
          <p14:tracePt t="50654" x="6527800" y="4541838"/>
          <p14:tracePt t="50663" x="6500813" y="4541838"/>
          <p14:tracePt t="50670" x="6481763" y="4541838"/>
          <p14:tracePt t="50679" x="6464300" y="4541838"/>
          <p14:tracePt t="50768" x="6454775" y="4541838"/>
          <p14:tracePt t="50784" x="6445250" y="4541838"/>
          <p14:tracePt t="50792" x="6435725" y="4541838"/>
          <p14:tracePt t="50807" x="6408738" y="4532313"/>
          <p14:tracePt t="50814" x="6399213" y="4514850"/>
          <p14:tracePt t="50822" x="6381750" y="4495800"/>
          <p14:tracePt t="50831" x="6362700" y="4478338"/>
          <p14:tracePt t="50838" x="6354763" y="4459288"/>
          <p14:tracePt t="50846" x="6345238" y="4449763"/>
          <p14:tracePt t="50857" x="6335713" y="4422775"/>
          <p14:tracePt t="50862" x="6335713" y="4405313"/>
          <p14:tracePt t="50870" x="6335713" y="4376738"/>
          <p14:tracePt t="50880" x="6335713" y="4368800"/>
          <p14:tracePt t="50886" x="6335713" y="4349750"/>
          <p14:tracePt t="50896" x="6335713" y="4322763"/>
          <p14:tracePt t="50902" x="6335713" y="4303713"/>
          <p14:tracePt t="50910" x="6335713" y="4286250"/>
          <p14:tracePt t="50919" x="6335713" y="4268788"/>
          <p14:tracePt t="50930" x="6335713" y="4240213"/>
          <p14:tracePt t="50945" x="6345238" y="4213225"/>
          <p14:tracePt t="50951" x="6354763" y="4213225"/>
          <p14:tracePt t="50959" x="6362700" y="4203700"/>
          <p14:tracePt t="51025" x="6372225" y="4203700"/>
          <p14:tracePt t="51030" x="6399213" y="4203700"/>
          <p14:tracePt t="51039" x="6427788" y="4186238"/>
          <p14:tracePt t="51047" x="6435725" y="4186238"/>
          <p14:tracePt t="51055" x="6454775" y="4186238"/>
          <p14:tracePt t="51063" x="6481763" y="4186238"/>
          <p14:tracePt t="51070" x="6491288" y="4186238"/>
          <p14:tracePt t="51081" x="6500813" y="4186238"/>
          <p14:tracePt t="51103" x="6527800" y="4186238"/>
          <p14:tracePt t="51126" x="6527800" y="4195763"/>
          <p14:tracePt t="51150" x="6527800" y="4213225"/>
          <p14:tracePt t="51166" x="6527800" y="4222750"/>
          <p14:tracePt t="51174" x="6527800" y="4232275"/>
          <p14:tracePt t="51182" x="6527800" y="4259263"/>
          <p14:tracePt t="51190" x="6537325" y="4286250"/>
          <p14:tracePt t="51198" x="6537325" y="4303713"/>
          <p14:tracePt t="51207" x="6537325" y="4322763"/>
          <p14:tracePt t="51214" x="6545263" y="4340225"/>
          <p14:tracePt t="51222" x="6545263" y="4349750"/>
          <p14:tracePt t="51238" x="6545263" y="4359275"/>
          <p14:tracePt t="51439" x="6537325" y="4386263"/>
          <p14:tracePt t="51446" x="6518275" y="4405313"/>
          <p14:tracePt t="51454" x="6500813" y="4413250"/>
          <p14:tracePt t="51463" x="6481763" y="4422775"/>
          <p14:tracePt t="51470" x="6464300" y="4441825"/>
          <p14:tracePt t="51670" x="6464300" y="4432300"/>
          <p14:tracePt t="51678" x="6464300" y="4395788"/>
          <p14:tracePt t="51686" x="6464300" y="4349750"/>
          <p14:tracePt t="51694" x="6464300" y="4332288"/>
          <p14:tracePt t="51703" x="6464300" y="4276725"/>
          <p14:tracePt t="51711" x="6464300" y="4222750"/>
          <p14:tracePt t="51720" x="6464300" y="4130675"/>
          <p14:tracePt t="51727" x="6464300" y="4040188"/>
          <p14:tracePt t="51734" x="6464300" y="3967163"/>
          <p14:tracePt t="51742" x="6464300" y="3840163"/>
          <p14:tracePt t="51750" x="6464300" y="3748088"/>
          <p14:tracePt t="51758" x="6464300" y="3638550"/>
          <p14:tracePt t="51767" x="6464300" y="3511550"/>
          <p14:tracePt t="51779" x="6464300" y="3419475"/>
          <p14:tracePt t="51784" x="6464300" y="3346450"/>
          <p14:tracePt t="51790" x="6464300" y="3236913"/>
          <p14:tracePt t="51798" x="6464300" y="3173413"/>
          <p14:tracePt t="51809" x="6464300" y="3119438"/>
          <p14:tracePt t="51814" x="6464300" y="3046413"/>
          <p14:tracePt t="51822" x="6464300" y="3009900"/>
          <p14:tracePt t="51830" x="6464300" y="2954338"/>
          <p14:tracePt t="51838" x="6464300" y="2890838"/>
          <p14:tracePt t="51846" x="6464300" y="2836863"/>
          <p14:tracePt t="51854" x="6464300" y="2781300"/>
          <p14:tracePt t="51863" x="6464300" y="2717800"/>
          <p14:tracePt t="51870" x="6508750" y="2644775"/>
          <p14:tracePt t="51879" x="6508750" y="2608263"/>
          <p14:tracePt t="51886" x="6518275" y="2571750"/>
          <p14:tracePt t="51895" x="6527800" y="2554288"/>
          <p14:tracePt t="51902" x="6545263" y="2517775"/>
          <p14:tracePt t="51912" x="6545263" y="2508250"/>
          <p14:tracePt t="51918" x="6545263" y="2471738"/>
          <p14:tracePt t="51927" x="6554788" y="2462213"/>
          <p14:tracePt t="51950" x="6564313" y="2444750"/>
          <p14:tracePt t="51959" x="6564313" y="2435225"/>
          <p14:tracePt t="51966" x="6564313" y="2416175"/>
          <p14:tracePt t="51975" x="6564313" y="2389188"/>
          <p14:tracePt t="51982" x="6573838" y="2371725"/>
          <p14:tracePt t="51993" x="6573838" y="2343150"/>
          <p14:tracePt t="51999" x="6573838" y="2325688"/>
          <p14:tracePt t="52013" x="6573838" y="2279650"/>
          <p14:tracePt t="52016" x="6573838" y="2262188"/>
          <p14:tracePt t="52022" x="6600825" y="2206625"/>
          <p14:tracePt t="52030" x="6600825" y="2189163"/>
          <p14:tracePt t="52038" x="6600825" y="2170113"/>
          <p14:tracePt t="52046" x="6600825" y="2143125"/>
          <p14:tracePt t="52054" x="6600825" y="2125663"/>
          <p14:tracePt t="52063" x="6610350" y="2097088"/>
          <p14:tracePt t="52070" x="6610350" y="2079625"/>
          <p14:tracePt t="52080" x="6610350" y="2052638"/>
          <p14:tracePt t="52088" x="6610350" y="2033588"/>
          <p14:tracePt t="52098" x="6610350" y="2024063"/>
          <p14:tracePt t="52103" x="6610350" y="1997075"/>
          <p14:tracePt t="52111" x="6610350" y="1987550"/>
          <p14:tracePt t="52118" x="6610350" y="1979613"/>
          <p14:tracePt t="52128" x="6610350" y="1960563"/>
          <p14:tracePt t="52142" x="6610350" y="1951038"/>
          <p14:tracePt t="52150" x="6610350" y="1924050"/>
          <p14:tracePt t="52158" x="6610350" y="1914525"/>
          <p14:tracePt t="52166" x="6618288" y="1887538"/>
          <p14:tracePt t="52175" x="6618288" y="1870075"/>
          <p14:tracePt t="52182" x="6618288" y="1833563"/>
          <p14:tracePt t="52190" x="6618288" y="1814513"/>
          <p14:tracePt t="52198" x="6618288" y="1778000"/>
          <p14:tracePt t="52209" x="6618288" y="1751013"/>
          <p14:tracePt t="52214" x="6618288" y="1724025"/>
          <p14:tracePt t="52225" x="6618288" y="1687513"/>
          <p14:tracePt t="52230" x="6618288" y="1668463"/>
          <p14:tracePt t="52245" x="6618288" y="1614488"/>
          <p14:tracePt t="52248" x="6600825" y="1577975"/>
          <p14:tracePt t="52257" x="6600825" y="1550988"/>
          <p14:tracePt t="52263" x="6600825" y="1514475"/>
          <p14:tracePt t="52270" x="6591300" y="1477963"/>
          <p14:tracePt t="52279" x="6581775" y="1458913"/>
          <p14:tracePt t="52289" x="6581775" y="1431925"/>
          <p14:tracePt t="52294" x="6573838" y="1412875"/>
          <p14:tracePt t="52302" x="6573838" y="1404938"/>
          <p14:tracePt t="52311" x="6554788" y="1368425"/>
          <p14:tracePt t="52464" x="6554788" y="1358900"/>
          <p14:tracePt t="52479" x="6545263" y="1349375"/>
          <p14:tracePt t="52496" x="6518275" y="1349375"/>
          <p14:tracePt t="52503" x="6500813" y="1339850"/>
          <p14:tracePt t="52511" x="6500813" y="1331913"/>
          <p14:tracePt t="52518" x="6481763" y="1331913"/>
          <p14:tracePt t="52527" x="6445250" y="1322388"/>
          <p14:tracePt t="52534" x="6427788" y="1322388"/>
          <p14:tracePt t="52550" x="6408738" y="1322388"/>
          <p14:tracePt t="52559" x="6362700" y="1322388"/>
          <p14:tracePt t="52567" x="6326188" y="1322388"/>
          <p14:tracePt t="52575" x="6308725" y="1322388"/>
          <p14:tracePt t="52582" x="6281738" y="1322388"/>
          <p14:tracePt t="52590" x="6272213" y="1322388"/>
          <p14:tracePt t="52598" x="6262688" y="1322388"/>
          <p14:tracePt t="52608" x="6235700" y="1331913"/>
          <p14:tracePt t="52614" x="6218238" y="1339850"/>
          <p14:tracePt t="52622" x="6208713" y="1349375"/>
          <p14:tracePt t="52631" x="6181725" y="1358900"/>
          <p14:tracePt t="52710" x="6181725" y="1331913"/>
          <p14:tracePt t="52718" x="6181725" y="1322388"/>
          <p14:tracePt t="52726" x="6181725" y="1303338"/>
          <p14:tracePt t="52734" x="6181725" y="1295400"/>
          <p14:tracePt t="52742" x="6181725" y="1276350"/>
          <p14:tracePt t="52750" x="6181725" y="1258888"/>
          <p14:tracePt t="52766" x="6181725" y="1249363"/>
          <p14:tracePt t="52774" x="6181725" y="1231900"/>
          <p14:tracePt t="52798" x="6189663" y="1222375"/>
          <p14:tracePt t="52814" x="6199188" y="1222375"/>
          <p14:tracePt t="52825" x="6226175" y="1222375"/>
          <p14:tracePt t="52830" x="6235700" y="1222375"/>
          <p14:tracePt t="52838" x="6262688" y="1222375"/>
          <p14:tracePt t="52846" x="6291263" y="1258888"/>
          <p14:tracePt t="52854" x="6318250" y="1268413"/>
          <p14:tracePt t="52862" x="6362700" y="1303338"/>
          <p14:tracePt t="52870" x="6381750" y="1303338"/>
          <p14:tracePt t="52878" x="6427788" y="1312863"/>
          <p14:tracePt t="52886" x="6435725" y="1312863"/>
          <p14:tracePt t="52896" x="6454775" y="1312863"/>
          <p14:tracePt t="52902" x="6472238" y="1312863"/>
          <p14:tracePt t="52910" x="6481763" y="1312863"/>
          <p14:tracePt t="52919" x="6508750" y="1312863"/>
          <p14:tracePt t="52930" x="6537325" y="1312863"/>
          <p14:tracePt t="52936" x="6573838" y="1285875"/>
          <p14:tracePt t="52946" x="6581775" y="1285875"/>
          <p14:tracePt t="52951" x="6600825" y="1268413"/>
          <p14:tracePt t="52959" x="6600825" y="1258888"/>
          <p14:tracePt t="52966" x="6610350" y="1249363"/>
          <p14:tracePt t="53062" x="6618288" y="1249363"/>
          <p14:tracePt t="53070" x="6618288" y="1268413"/>
          <p14:tracePt t="53086" x="6618288" y="1285875"/>
          <p14:tracePt t="53102" x="6618288" y="1295400"/>
          <p14:tracePt t="53254" x="6618288" y="1303338"/>
          <p14:tracePt t="53344" x="6610350" y="1303338"/>
          <p14:tracePt t="53374" x="6600825" y="1303338"/>
          <p14:tracePt t="53382" x="6581775" y="1303338"/>
          <p14:tracePt t="53393" x="6564313" y="1312863"/>
          <p14:tracePt t="53399" x="6508750" y="1312863"/>
          <p14:tracePt t="53408" x="6454775" y="1312863"/>
          <p14:tracePt t="53414" x="6391275" y="1322388"/>
          <p14:tracePt t="53424" x="6281738" y="1349375"/>
          <p14:tracePt t="53430" x="6199188" y="1368425"/>
          <p14:tracePt t="53440" x="6108700" y="1376363"/>
          <p14:tracePt t="53447" x="6016625" y="1395413"/>
          <p14:tracePt t="53456" x="5935663" y="1422400"/>
          <p14:tracePt t="53463" x="5880100" y="1431925"/>
          <p14:tracePt t="53470" x="5797550" y="1458913"/>
          <p14:tracePt t="53479" x="5770563" y="1458913"/>
          <p14:tracePt t="53487" x="5753100" y="1468438"/>
          <p14:tracePt t="53494" x="5743575" y="1477963"/>
          <p14:tracePt t="53503" x="5724525" y="1485900"/>
          <p14:tracePt t="53518" x="5716588" y="1485900"/>
          <p14:tracePt t="53528" x="5697538" y="1495425"/>
          <p14:tracePt t="53534" x="5688013" y="1495425"/>
          <p14:tracePt t="53543" x="5670550" y="1504950"/>
          <p14:tracePt t="53550" x="5653088" y="1522413"/>
          <p14:tracePt t="53559" x="5643563" y="1531938"/>
          <p14:tracePt t="53575" x="5634038" y="1541463"/>
          <p14:tracePt t="53647" x="5624513" y="1541463"/>
          <p14:tracePt t="53656" x="5624513" y="1531938"/>
          <p14:tracePt t="53669" x="5624513" y="1522413"/>
          <p14:tracePt t="53672" x="5624513" y="1514475"/>
          <p14:tracePt t="53679" x="5624513" y="1485900"/>
          <p14:tracePt t="53694" x="5624513" y="1477963"/>
          <p14:tracePt t="53854" x="5616575" y="1485900"/>
          <p14:tracePt t="53910" x="5597525" y="1485900"/>
          <p14:tracePt t="53918" x="5588000" y="1485900"/>
          <p14:tracePt t="53927" x="5580063" y="1485900"/>
          <p14:tracePt t="53934" x="5543550" y="1485900"/>
          <p14:tracePt t="53942" x="5534025" y="1485900"/>
          <p14:tracePt t="53959" x="5514975" y="1477963"/>
          <p14:tracePt t="53976" x="5507038" y="1477963"/>
          <p14:tracePt t="54040" x="5497513" y="1477963"/>
          <p14:tracePt t="54054" x="5487988" y="1477963"/>
          <p14:tracePt t="54070" x="5461000" y="1468438"/>
          <p14:tracePt t="54094" x="5451475" y="1458913"/>
          <p14:tracePt t="54103" x="5441950" y="1441450"/>
          <p14:tracePt t="54110" x="5441950" y="1431925"/>
          <p14:tracePt t="54118" x="5405438" y="1395413"/>
          <p14:tracePt t="54127" x="5387975" y="1376363"/>
          <p14:tracePt t="54134" x="5368925" y="1331913"/>
          <p14:tracePt t="54150" x="5360988" y="1322388"/>
          <p14:tracePt t="54159" x="5351463" y="1295400"/>
          <p14:tracePt t="54166" x="5341938" y="1276350"/>
          <p14:tracePt t="54176" x="5341938" y="1249363"/>
          <p14:tracePt t="54182" x="5324475" y="1231900"/>
          <p14:tracePt t="54198" x="5314950" y="1203325"/>
          <p14:tracePt t="54207" x="5314950" y="1195388"/>
          <p14:tracePt t="54227" x="5314950" y="1185863"/>
          <p14:tracePt t="54328" x="5314950" y="1166813"/>
          <p14:tracePt t="54338" x="5314950" y="1149350"/>
          <p14:tracePt t="54342" x="5314950" y="1139825"/>
          <p14:tracePt t="54350" x="5334000" y="1112838"/>
          <p14:tracePt t="54359" x="5360988" y="1093788"/>
          <p14:tracePt t="54369" x="5405438" y="1085850"/>
          <p14:tracePt t="54375" x="5451475" y="1049338"/>
          <p14:tracePt t="54382" x="5478463" y="1039813"/>
          <p14:tracePt t="54391" x="5507038" y="1030288"/>
          <p14:tracePt t="54398" x="5543550" y="1003300"/>
          <p14:tracePt t="54414" x="5561013" y="1003300"/>
          <p14:tracePt t="54424" x="5570538" y="1003300"/>
          <p14:tracePt t="54487" x="5597525" y="1003300"/>
          <p14:tracePt t="54494" x="5634038" y="1020763"/>
          <p14:tracePt t="54502" x="5653088" y="1030288"/>
          <p14:tracePt t="54511" x="5680075" y="1057275"/>
          <p14:tracePt t="54518" x="5716588" y="1076325"/>
          <p14:tracePt t="54526" x="5734050" y="1103313"/>
          <p14:tracePt t="54534" x="5761038" y="1122363"/>
          <p14:tracePt t="54542" x="5780088" y="1130300"/>
          <p14:tracePt t="54694" x="5789613" y="1139825"/>
          <p14:tracePt t="54702" x="5789613" y="1149350"/>
          <p14:tracePt t="54710" x="5789613" y="1158875"/>
          <p14:tracePt t="54718" x="5789613" y="1195388"/>
          <p14:tracePt t="54734" x="5789613" y="1222375"/>
          <p14:tracePt t="54742" x="5789613" y="1239838"/>
          <p14:tracePt t="54750" x="5789613" y="1268413"/>
          <p14:tracePt t="54760" x="5761038" y="1312863"/>
          <p14:tracePt t="54766" x="5753100" y="1331913"/>
          <p14:tracePt t="54775" x="5743575" y="1349375"/>
          <p14:tracePt t="54790" x="5743575" y="1385888"/>
          <p14:tracePt t="54968" x="5716588" y="1404938"/>
          <p14:tracePt t="54978" x="5707063" y="1422400"/>
          <p14:tracePt t="54983" x="5688013" y="1431925"/>
          <p14:tracePt t="54992" x="5661025" y="1458913"/>
          <p14:tracePt t="54998" x="5634038" y="1477963"/>
          <p14:tracePt t="55008" x="5624513" y="1485900"/>
          <p14:tracePt t="55014" x="5616575" y="1495425"/>
          <p14:tracePt t="55023" x="5607050" y="1495425"/>
          <p14:tracePt t="55030" x="5597525" y="1495425"/>
          <p14:tracePt t="55064" x="5588000" y="1495425"/>
          <p14:tracePt t="55071" x="5580063" y="1495425"/>
          <p14:tracePt t="55079" x="5570538" y="1495425"/>
          <p14:tracePt t="55086" x="5551488" y="1495425"/>
          <p14:tracePt t="55094" x="5543550" y="1495425"/>
          <p14:tracePt t="55118" x="5534025" y="1495425"/>
          <p14:tracePt t="55126" x="5524500" y="1495425"/>
          <p14:tracePt t="55134" x="5514975" y="1485900"/>
          <p14:tracePt t="55369" x="5507038" y="1495425"/>
          <p14:tracePt t="55376" x="5507038" y="1514475"/>
          <p14:tracePt t="55387" x="5507038" y="1531938"/>
          <p14:tracePt t="55391" x="5507038" y="1587500"/>
          <p14:tracePt t="55398" x="5514975" y="1614488"/>
          <p14:tracePt t="55409" x="5551488" y="1677988"/>
          <p14:tracePt t="55414" x="5561013" y="1704975"/>
          <p14:tracePt t="55423" x="5616575" y="1760538"/>
          <p14:tracePt t="55430" x="5634038" y="1804988"/>
          <p14:tracePt t="55441" x="5680075" y="1887538"/>
          <p14:tracePt t="55451" x="5697538" y="1933575"/>
          <p14:tracePt t="55455" x="5707063" y="2016125"/>
          <p14:tracePt t="55464" x="5734050" y="2106613"/>
          <p14:tracePt t="55470" x="5761038" y="2206625"/>
          <p14:tracePt t="55478" x="5807075" y="2316163"/>
          <p14:tracePt t="55493" x="5826125" y="2416175"/>
          <p14:tracePt t="55499" x="5826125" y="2544763"/>
          <p14:tracePt t="55503" x="5834063" y="2635250"/>
          <p14:tracePt t="55510" x="5834063" y="2763838"/>
          <p14:tracePt t="55518" x="5834063" y="2890838"/>
          <p14:tracePt t="55526" x="5834063" y="2982913"/>
          <p14:tracePt t="55534" x="5834063" y="3090863"/>
          <p14:tracePt t="55542" x="5834063" y="3146425"/>
          <p14:tracePt t="55550" x="5834063" y="3219450"/>
          <p14:tracePt t="55559" x="5807075" y="3302000"/>
          <p14:tracePt t="55567" x="5807075" y="3355975"/>
          <p14:tracePt t="55575" x="5797550" y="3392488"/>
          <p14:tracePt t="55582" x="5797550" y="3429000"/>
          <p14:tracePt t="55590" x="5797550" y="3446463"/>
          <p14:tracePt t="55599" x="5797550" y="3455988"/>
          <p14:tracePt t="55606" x="5789613" y="3475038"/>
          <p14:tracePt t="55614" x="5789613" y="3482975"/>
          <p14:tracePt t="55630" x="5789613" y="3492500"/>
          <p14:tracePt t="55646" x="5789613" y="3519488"/>
          <p14:tracePt t="55654" x="5770563" y="3538538"/>
          <p14:tracePt t="55663" x="5770563" y="3548063"/>
          <p14:tracePt t="55671" x="5761038" y="3575050"/>
          <p14:tracePt t="55679" x="5743575" y="3621088"/>
          <p14:tracePt t="55686" x="5734050" y="3657600"/>
          <p14:tracePt t="55694" x="5734050" y="3694113"/>
          <p14:tracePt t="55702" x="5716588" y="3730625"/>
          <p14:tracePt t="55711" x="5707063" y="3794125"/>
          <p14:tracePt t="55718" x="5688013" y="3848100"/>
          <p14:tracePt t="55726" x="5680075" y="3911600"/>
          <p14:tracePt t="55734" x="5643563" y="3976688"/>
          <p14:tracePt t="55742" x="5643563" y="4013200"/>
          <p14:tracePt t="55750" x="5634038" y="4030663"/>
          <p14:tracePt t="55759" x="5624513" y="4067175"/>
          <p14:tracePt t="55766" x="5588000" y="4122738"/>
          <p14:tracePt t="55775" x="5588000" y="4130675"/>
          <p14:tracePt t="55782" x="5580063" y="4140200"/>
          <p14:tracePt t="55791" x="5570538" y="4167188"/>
          <p14:tracePt t="55806" x="5570538" y="4176713"/>
          <p14:tracePt t="55823" x="5551488" y="4195763"/>
          <p14:tracePt t="55878" x="5534025" y="4213225"/>
          <p14:tracePt t="55896" x="5524500" y="4222750"/>
          <p14:tracePt t="55918" x="5507038" y="4232275"/>
          <p14:tracePt t="55926" x="5497513" y="4259263"/>
          <p14:tracePt t="55934" x="5487988" y="4276725"/>
          <p14:tracePt t="55945" x="5478463" y="4295775"/>
          <p14:tracePt t="55950" x="5470525" y="4313238"/>
          <p14:tracePt t="55959" x="5451475" y="4332288"/>
          <p14:tracePt t="55966" x="5434013" y="4349750"/>
          <p14:tracePt t="55976" x="5397500" y="4376738"/>
          <p14:tracePt t="55982" x="5378450" y="4405313"/>
          <p14:tracePt t="55990" x="5368925" y="4405313"/>
          <p14:tracePt t="55998" x="5351463" y="4422775"/>
          <p14:tracePt t="56014" x="5334000" y="4422775"/>
          <p14:tracePt t="56070" x="5324475" y="4422775"/>
          <p14:tracePt t="56078" x="5314950" y="4422775"/>
          <p14:tracePt t="56087" x="5314950" y="4405313"/>
          <p14:tracePt t="56095" x="5305425" y="4368800"/>
          <p14:tracePt t="56102" x="5305425" y="4359275"/>
          <p14:tracePt t="56111" x="5305425" y="4322763"/>
          <p14:tracePt t="56127" x="5305425" y="4303713"/>
          <p14:tracePt t="56134" x="5305425" y="4268788"/>
          <p14:tracePt t="56150" x="5305425" y="4240213"/>
          <p14:tracePt t="56176" x="5305425" y="4232275"/>
          <p14:tracePt t="56215" x="5314950" y="4213225"/>
          <p14:tracePt t="56230" x="5324475" y="4213225"/>
          <p14:tracePt t="56238" x="5334000" y="4203700"/>
          <p14:tracePt t="56247" x="5368925" y="4186238"/>
          <p14:tracePt t="56255" x="5397500" y="4167188"/>
          <p14:tracePt t="56262" x="5414963" y="4159250"/>
          <p14:tracePt t="56271" x="5478463" y="4122738"/>
          <p14:tracePt t="56278" x="5497513" y="4113213"/>
          <p14:tracePt t="56288" x="5534025" y="4086225"/>
          <p14:tracePt t="56294" x="5570538" y="4067175"/>
          <p14:tracePt t="56302" x="5588000" y="4057650"/>
          <p14:tracePt t="56311" x="5616575" y="4049713"/>
          <p14:tracePt t="56318" x="5653088" y="4021138"/>
          <p14:tracePt t="56328" x="5670550" y="4013200"/>
          <p14:tracePt t="56342" x="5680075" y="4013200"/>
          <p14:tracePt t="56359" x="5688013" y="4003675"/>
          <p14:tracePt t="56414" x="5697538" y="4003675"/>
          <p14:tracePt t="56423" x="5707063" y="4013200"/>
          <p14:tracePt t="56433" x="5716588" y="4030663"/>
          <p14:tracePt t="56438" x="5724525" y="4040188"/>
          <p14:tracePt t="56446" x="5753100" y="4076700"/>
          <p14:tracePt t="56455" x="5761038" y="4086225"/>
          <p14:tracePt t="56463" x="5770563" y="4094163"/>
          <p14:tracePt t="56478" x="5780088" y="4103688"/>
          <p14:tracePt t="56622" x="5780088" y="4113213"/>
          <p14:tracePt t="56630" x="5780088" y="4140200"/>
          <p14:tracePt t="56639" x="5797550" y="4159250"/>
          <p14:tracePt t="56646" x="5797550" y="4167188"/>
          <p14:tracePt t="56656" x="5797550" y="4195763"/>
          <p14:tracePt t="56667" x="5797550" y="4213225"/>
          <p14:tracePt t="56670" x="5797550" y="4240213"/>
          <p14:tracePt t="56679" x="5797550" y="4259263"/>
          <p14:tracePt t="56687" x="5797550" y="4276725"/>
          <p14:tracePt t="56695" x="5797550" y="4295775"/>
          <p14:tracePt t="56702" x="5797550" y="4303713"/>
          <p14:tracePt t="56718" x="5797550" y="4313238"/>
          <p14:tracePt t="56806" x="5797550" y="4322763"/>
          <p14:tracePt t="56838" x="5797550" y="4332288"/>
          <p14:tracePt t="56846" x="5789613" y="4349750"/>
          <p14:tracePt t="56854" x="5780088" y="4359275"/>
          <p14:tracePt t="56862" x="5761038" y="4376738"/>
          <p14:tracePt t="56871" x="5753100" y="4386263"/>
          <p14:tracePt t="56878" x="5724525" y="4395788"/>
          <p14:tracePt t="56886" x="5697538" y="4413250"/>
          <p14:tracePt t="56896" x="5688013" y="4422775"/>
          <p14:tracePt t="56902" x="5661025" y="4441825"/>
          <p14:tracePt t="56912" x="5634038" y="4459288"/>
          <p14:tracePt t="56918" x="5624513" y="4468813"/>
          <p14:tracePt t="56927" x="5607050" y="4478338"/>
          <p14:tracePt t="56943" x="5561013" y="4495800"/>
          <p14:tracePt t="56950" x="5543550" y="4505325"/>
          <p14:tracePt t="56960" x="5534025" y="4505325"/>
          <p14:tracePt t="56974" x="5524500" y="4505325"/>
          <p14:tracePt t="56989" x="5514975" y="4505325"/>
          <p14:tracePt t="56998" x="5497513" y="4505325"/>
          <p14:tracePt t="57008" x="5487988" y="4505325"/>
          <p14:tracePt t="57028" x="5478463" y="4505325"/>
          <p14:tracePt t="57248" x="5470525" y="4505325"/>
          <p14:tracePt t="57830" x="5497513" y="4505325"/>
          <p14:tracePt t="57838" x="5514975" y="4505325"/>
          <p14:tracePt t="57851" x="5543550" y="4505325"/>
          <p14:tracePt t="57854" x="5580063" y="4505325"/>
          <p14:tracePt t="57862" x="5597525" y="4505325"/>
          <p14:tracePt t="57872" x="5634038" y="4505325"/>
          <p14:tracePt t="57879" x="5634038" y="4495800"/>
          <p14:tracePt t="57886" x="5653088" y="4486275"/>
          <p14:tracePt t="57896" x="5688013" y="4468813"/>
          <p14:tracePt t="57910" x="5716588" y="4459288"/>
          <p14:tracePt t="57918" x="5734050" y="4441825"/>
          <p14:tracePt t="57928" x="5753100" y="4432300"/>
          <p14:tracePt t="57944" x="5807075" y="4386263"/>
          <p14:tracePt t="57950" x="5834063" y="4368800"/>
          <p14:tracePt t="57965" x="5843588" y="4359275"/>
          <p14:tracePt t="57969" x="5870575" y="4349750"/>
          <p14:tracePt t="57977" x="5889625" y="4340225"/>
          <p14:tracePt t="57982" x="5935663" y="4322763"/>
          <p14:tracePt t="57998" x="5935663" y="4313238"/>
          <p14:tracePt t="58006" x="5972175" y="4303713"/>
          <p14:tracePt t="58031" x="5980113" y="4295775"/>
          <p14:tracePt t="58126" x="5989638" y="4286250"/>
          <p14:tracePt t="58134" x="5989638" y="4276725"/>
          <p14:tracePt t="58143" x="5989638" y="4268788"/>
          <p14:tracePt t="58150" x="5989638" y="4249738"/>
          <p14:tracePt t="58158" x="5989638" y="4240213"/>
          <p14:tracePt t="58166" x="5989638" y="4232275"/>
          <p14:tracePt t="58175" x="5989638" y="4203700"/>
          <p14:tracePt t="58182" x="5989638" y="4186238"/>
          <p14:tracePt t="58194" x="5989638" y="4176713"/>
          <p14:tracePt t="58199" x="5989638" y="4159250"/>
          <p14:tracePt t="58219" x="5989638" y="4149725"/>
          <p14:tracePt t="58227" x="5989638" y="4140200"/>
          <p14:tracePt t="58230" x="5999163" y="4130675"/>
          <p14:tracePt t="58240" x="6007100" y="4122738"/>
          <p14:tracePt t="58350" x="6016625" y="4113213"/>
          <p14:tracePt t="58374" x="6026150" y="4113213"/>
          <p14:tracePt t="58390" x="6043613" y="4067175"/>
          <p14:tracePt t="58399" x="6053138" y="4049713"/>
          <p14:tracePt t="58407" x="6072188" y="4003675"/>
          <p14:tracePt t="58414" x="6080125" y="3967163"/>
          <p14:tracePt t="58425" x="6108700" y="3921125"/>
          <p14:tracePt t="58430" x="6135688" y="3840163"/>
          <p14:tracePt t="58439" x="6145213" y="3821113"/>
          <p14:tracePt t="58447" x="6145213" y="3794125"/>
          <p14:tracePt t="58454" x="6162675" y="3775075"/>
          <p14:tracePt t="58518" x="6162675" y="3757613"/>
          <p14:tracePt t="58526" x="6162675" y="3738563"/>
          <p14:tracePt t="58534" x="6162675" y="3684588"/>
          <p14:tracePt t="58542" x="6162675" y="3611563"/>
          <p14:tracePt t="58550" x="6162675" y="3502025"/>
          <p14:tracePt t="58558" x="6162675" y="3411538"/>
          <p14:tracePt t="58567" x="6162675" y="3302000"/>
          <p14:tracePt t="58575" x="6162675" y="3209925"/>
          <p14:tracePt t="58582" x="6162675" y="3146425"/>
          <p14:tracePt t="58591" x="6126163" y="3036888"/>
          <p14:tracePt t="58600" x="6099175" y="2973388"/>
          <p14:tracePt t="58606" x="6062663" y="2909888"/>
          <p14:tracePt t="58614" x="6035675" y="2844800"/>
          <p14:tracePt t="58624" x="6026150" y="2790825"/>
          <p14:tracePt t="58630" x="6016625" y="2744788"/>
          <p14:tracePt t="58638" x="6016625" y="2717800"/>
          <p14:tracePt t="58646" x="6016625" y="2690813"/>
          <p14:tracePt t="58655" x="6016625" y="2635250"/>
          <p14:tracePt t="58663" x="6016625" y="2608263"/>
          <p14:tracePt t="58670" x="6016625" y="2589213"/>
          <p14:tracePt t="58686" x="6016625" y="2581275"/>
          <p14:tracePt t="58694" x="6026150" y="2581275"/>
          <p14:tracePt t="58702" x="6043613" y="2589213"/>
          <p14:tracePt t="58711" x="6062663" y="2598738"/>
          <p14:tracePt t="58718" x="6089650" y="2608263"/>
          <p14:tracePt t="58726" x="6116638" y="2625725"/>
          <p14:tracePt t="58735" x="6135688" y="2625725"/>
          <p14:tracePt t="58750" x="6153150" y="2625725"/>
          <p14:tracePt t="58759" x="6162675" y="2625725"/>
          <p14:tracePt t="58774" x="6162675" y="2598738"/>
          <p14:tracePt t="58799" x="6162675" y="2589213"/>
          <p14:tracePt t="58811" x="6162675" y="2562225"/>
          <p14:tracePt t="58816" x="6162675" y="2554288"/>
          <p14:tracePt t="58826" x="6162675" y="2544763"/>
          <p14:tracePt t="58831" x="6162675" y="2517775"/>
          <p14:tracePt t="58839" x="6162675" y="2508250"/>
          <p14:tracePt t="58847" x="6162675" y="2471738"/>
          <p14:tracePt t="58854" x="6172200" y="2444750"/>
          <p14:tracePt t="58862" x="6172200" y="2371725"/>
          <p14:tracePt t="58870" x="6181725" y="2298700"/>
          <p14:tracePt t="58878" x="6181725" y="2225675"/>
          <p14:tracePt t="58886" x="6181725" y="2179638"/>
          <p14:tracePt t="58896" x="6181725" y="2152650"/>
          <p14:tracePt t="58902" x="6181725" y="2116138"/>
          <p14:tracePt t="58911" x="6181725" y="2070100"/>
          <p14:tracePt t="58918" x="6181725" y="2033588"/>
          <p14:tracePt t="58926" x="6181725" y="1979613"/>
          <p14:tracePt t="58934" x="6172200" y="1933575"/>
          <p14:tracePt t="58945" x="6162675" y="1906588"/>
          <p14:tracePt t="58951" x="6153150" y="1870075"/>
          <p14:tracePt t="58963" x="6135688" y="1841500"/>
          <p14:tracePt t="58968" x="6108700" y="1814513"/>
          <p14:tracePt t="58977" x="6099175" y="1804988"/>
          <p14:tracePt t="58982" x="6089650" y="1787525"/>
          <p14:tracePt t="58998" x="6080125" y="1787525"/>
          <p14:tracePt t="59014" x="6072188" y="1787525"/>
          <p14:tracePt t="59023" x="6062663" y="1787525"/>
          <p14:tracePt t="59030" x="6035675" y="1787525"/>
          <p14:tracePt t="59042" x="6026150" y="1787525"/>
          <p14:tracePt t="59047" x="5999163" y="1787525"/>
          <p14:tracePt t="59055" x="5980113" y="1768475"/>
          <p14:tracePt t="59063" x="5953125" y="1760538"/>
          <p14:tracePt t="59070" x="5935663" y="1741488"/>
          <p14:tracePt t="59078" x="5907088" y="1731963"/>
          <p14:tracePt t="59086" x="5870575" y="1714500"/>
          <p14:tracePt t="59095" x="5843588" y="1704975"/>
          <p14:tracePt t="59103" x="5816600" y="1687513"/>
          <p14:tracePt t="59110" x="5770563" y="1660525"/>
          <p14:tracePt t="59118" x="5724525" y="1641475"/>
          <p14:tracePt t="59127" x="5680075" y="1631950"/>
          <p14:tracePt t="59134" x="5653088" y="1624013"/>
          <p14:tracePt t="59143" x="5624513" y="1595438"/>
          <p14:tracePt t="59150" x="5580063" y="1587500"/>
          <p14:tracePt t="59159" x="5570538" y="1577975"/>
          <p14:tracePt t="59166" x="5561013" y="1577975"/>
          <p14:tracePt t="59175" x="5543550" y="1577975"/>
          <p14:tracePt t="59223" x="5534025" y="1577975"/>
          <p14:tracePt t="59230" x="5524500" y="1577975"/>
          <p14:tracePt t="59246" x="5507038" y="1577975"/>
          <p14:tracePt t="59258" x="5487988" y="1577975"/>
          <p14:tracePt t="59334" x="5478463" y="1558925"/>
          <p14:tracePt t="59350" x="5478463" y="1550988"/>
          <p14:tracePt t="59358" x="5478463" y="1522413"/>
          <p14:tracePt t="59366" x="5478463" y="1514475"/>
          <p14:tracePt t="59376" x="5478463" y="1504950"/>
          <p14:tracePt t="59392" x="5478463" y="1485900"/>
          <p14:tracePt t="59550" x="5478463" y="1468438"/>
          <p14:tracePt t="59590" x="5478463" y="1449388"/>
          <p14:tracePt t="59614" x="5478463" y="1441450"/>
          <p14:tracePt t="59704" x="5478463" y="1468438"/>
          <p14:tracePt t="59721" x="5478463" y="1485900"/>
          <p14:tracePt t="59731" x="5478463" y="1504950"/>
          <p14:tracePt t="59735" x="5478463" y="1514475"/>
          <p14:tracePt t="59751" x="5478463" y="1522413"/>
          <p14:tracePt t="59759" x="5478463" y="1531938"/>
          <p14:tracePt t="59766" x="5487988" y="1531938"/>
          <p14:tracePt t="59774" x="5524500" y="1531938"/>
          <p14:tracePt t="59782" x="5551488" y="1531938"/>
          <p14:tracePt t="59790" x="5607050" y="1531938"/>
          <p14:tracePt t="59798" x="5643563" y="1531938"/>
          <p14:tracePt t="59807" x="5716588" y="1514475"/>
          <p14:tracePt t="59814" x="5797550" y="1504950"/>
          <p14:tracePt t="59824" x="5889625" y="1477963"/>
          <p14:tracePt t="59830" x="6007100" y="1449388"/>
          <p14:tracePt t="59840" x="6099175" y="1431925"/>
          <p14:tracePt t="59847" x="6199188" y="1404938"/>
          <p14:tracePt t="59854" x="6326188" y="1358900"/>
          <p14:tracePt t="59862" x="6435725" y="1349375"/>
          <p14:tracePt t="59870" x="6537325" y="1331913"/>
          <p14:tracePt t="59878" x="6645275" y="1303338"/>
          <p14:tracePt t="59888" x="6737350" y="1295400"/>
          <p14:tracePt t="59899" x="6819900" y="1295400"/>
          <p14:tracePt t="59903" x="6873875" y="1276350"/>
          <p14:tracePt t="59913" x="6929438" y="1276350"/>
          <p14:tracePt t="59918" x="6964363" y="1268413"/>
          <p14:tracePt t="59931" x="6992938" y="1249363"/>
          <p14:tracePt t="60126" x="7019925" y="1285875"/>
          <p14:tracePt t="60134" x="7029450" y="1295400"/>
          <p14:tracePt t="60142" x="7056438" y="1349375"/>
          <p14:tracePt t="60150" x="7065963" y="1358900"/>
          <p14:tracePt t="60159" x="7083425" y="1376363"/>
          <p14:tracePt t="60166" x="7119938" y="1441450"/>
          <p14:tracePt t="60175" x="7129463" y="1468438"/>
          <p14:tracePt t="60182" x="7183438" y="1541463"/>
          <p14:tracePt t="60196" x="7202488" y="1577975"/>
          <p14:tracePt t="60202" x="7248525" y="1631950"/>
          <p14:tracePt t="60213" x="7265988" y="1668463"/>
          <p14:tracePt t="60215" x="7283450" y="1677988"/>
          <p14:tracePt t="60226" x="7292975" y="1687513"/>
          <p14:tracePt t="60230" x="7312025" y="1697038"/>
          <p14:tracePt t="60311" x="7319963" y="1697038"/>
          <p14:tracePt t="60455" x="7312025" y="1697038"/>
          <p14:tracePt t="60462" x="7292975" y="1697038"/>
          <p14:tracePt t="60470" x="7265988" y="1697038"/>
          <p14:tracePt t="60478" x="7212013" y="1660525"/>
          <p14:tracePt t="60486" x="7192963" y="1651000"/>
          <p14:tracePt t="60494" x="7129463" y="1614488"/>
          <p14:tracePt t="60505" x="7102475" y="1595438"/>
          <p14:tracePt t="60514" x="7065963" y="1587500"/>
          <p14:tracePt t="60521" x="7029450" y="1558925"/>
          <p14:tracePt t="60527" x="7019925" y="1550988"/>
          <p14:tracePt t="60534" x="7010400" y="1550988"/>
          <p14:tracePt t="60694" x="7000875" y="1541463"/>
          <p14:tracePt t="60718" x="7000875" y="1531938"/>
          <p14:tracePt t="60726" x="7000875" y="1495425"/>
          <p14:tracePt t="60735" x="7000875" y="1468438"/>
          <p14:tracePt t="60742" x="7000875" y="1458913"/>
          <p14:tracePt t="60750" x="7000875" y="1431925"/>
          <p14:tracePt t="60760" x="7000875" y="1422400"/>
          <p14:tracePt t="60766" x="7010400" y="1385888"/>
          <p14:tracePt t="60774" x="7010400" y="1358900"/>
          <p14:tracePt t="60782" x="7019925" y="1331913"/>
          <p14:tracePt t="60790" x="7037388" y="1276350"/>
          <p14:tracePt t="60798" x="7046913" y="1212850"/>
          <p14:tracePt t="60806" x="7046913" y="1158875"/>
          <p14:tracePt t="60814" x="7065963" y="1112838"/>
          <p14:tracePt t="60823" x="7065963" y="1066800"/>
          <p14:tracePt t="60830" x="7065963" y="1030288"/>
          <p14:tracePt t="60840" x="7065963" y="984250"/>
          <p14:tracePt t="60846" x="7065963" y="947738"/>
          <p14:tracePt t="60854" x="7065963" y="930275"/>
          <p14:tracePt t="60863" x="7065963" y="903288"/>
          <p14:tracePt t="60870" x="7065963" y="884238"/>
          <p14:tracePt t="60878" x="7065963" y="866775"/>
          <p14:tracePt t="60886" x="7065963" y="857250"/>
          <p14:tracePt t="60895" x="7065963" y="839788"/>
          <p14:tracePt t="60902" x="7065963" y="820738"/>
          <p14:tracePt t="60934" x="7065963" y="811213"/>
          <p14:tracePt t="60950" x="7065963" y="803275"/>
          <p14:tracePt t="60959" x="7065963" y="784225"/>
          <p14:tracePt t="60975" x="7065963" y="774700"/>
          <p14:tracePt t="60990" x="7065963" y="766763"/>
          <p14:tracePt t="61062" x="7073900" y="757238"/>
          <p14:tracePt t="61070" x="7083425" y="757238"/>
          <p14:tracePt t="61079" x="7110413" y="730250"/>
          <p14:tracePt t="61086" x="7165975" y="730250"/>
          <p14:tracePt t="61094" x="7239000" y="730250"/>
          <p14:tracePt t="61102" x="7339013" y="711200"/>
          <p14:tracePt t="61111" x="7429500" y="711200"/>
          <p14:tracePt t="61118" x="7502525" y="711200"/>
          <p14:tracePt t="61127" x="7594600" y="711200"/>
          <p14:tracePt t="61136" x="7621588" y="711200"/>
          <p14:tracePt t="61152" x="7785100" y="711200"/>
          <p14:tracePt t="61159" x="7840663" y="711200"/>
          <p14:tracePt t="61166" x="7867650" y="711200"/>
          <p14:tracePt t="61174" x="7904163" y="711200"/>
          <p14:tracePt t="61182" x="7913688" y="711200"/>
          <p14:tracePt t="61194" x="7931150" y="711200"/>
          <p14:tracePt t="61198" x="7950200" y="711200"/>
          <p14:tracePt t="61206" x="7994650" y="711200"/>
          <p14:tracePt t="61214" x="8004175" y="711200"/>
          <p14:tracePt t="61226" x="8023225" y="701675"/>
          <p14:tracePt t="61230" x="8050213" y="684213"/>
          <p14:tracePt t="61246" x="8059738" y="674688"/>
          <p14:tracePt t="61254" x="8067675" y="665163"/>
          <p14:tracePt t="61270" x="8086725" y="665163"/>
          <p14:tracePt t="61279" x="8096250" y="665163"/>
          <p14:tracePt t="61287" x="8113713" y="657225"/>
          <p14:tracePt t="61294" x="8123238" y="657225"/>
          <p14:tracePt t="61302" x="8132763" y="657225"/>
          <p14:tracePt t="61310" x="8140700" y="657225"/>
          <p14:tracePt t="61408" x="8140700" y="674688"/>
          <p14:tracePt t="61415" x="8140700" y="684213"/>
          <p14:tracePt t="61425" x="8140700" y="693738"/>
          <p14:tracePt t="61432" x="8140700" y="701675"/>
          <p14:tracePt t="61440" x="8140700" y="711200"/>
          <p14:tracePt t="61542" x="8150225" y="720725"/>
          <p14:tracePt t="61550" x="8159750" y="720725"/>
          <p14:tracePt t="61559" x="8169275" y="720725"/>
          <p14:tracePt t="61566" x="8177213" y="720725"/>
          <p14:tracePt t="61574" x="8204200" y="720725"/>
          <p14:tracePt t="61582" x="8223250" y="720725"/>
          <p14:tracePt t="61591" x="8250238" y="720725"/>
          <p14:tracePt t="61600" x="8269288" y="720725"/>
          <p14:tracePt t="61606" x="8286750" y="720725"/>
          <p14:tracePt t="61615" x="8296275" y="720725"/>
          <p14:tracePt t="61639" x="8305800" y="720725"/>
          <p14:tracePt t="61838" x="8313738" y="730250"/>
          <p14:tracePt t="61846" x="8313738" y="747713"/>
          <p14:tracePt t="61854" x="8313738" y="766763"/>
          <p14:tracePt t="61863" x="8313738" y="803275"/>
          <p14:tracePt t="61870" x="8313738" y="847725"/>
          <p14:tracePt t="61879" x="8313738" y="884238"/>
          <p14:tracePt t="61886" x="8313738" y="930275"/>
          <p14:tracePt t="61896" x="8313738" y="993775"/>
          <p14:tracePt t="61902" x="8313738" y="1085850"/>
          <p14:tracePt t="61913" x="8313738" y="1130300"/>
          <p14:tracePt t="61918" x="8313738" y="1195388"/>
          <p14:tracePt t="61928" x="8313738" y="1258888"/>
          <p14:tracePt t="61943" x="8332788" y="1322388"/>
          <p14:tracePt t="61950" x="8332788" y="1339850"/>
          <p14:tracePt t="61959" x="8332788" y="1358900"/>
          <p14:tracePt t="62046" x="8332788" y="1368425"/>
          <p14:tracePt t="62054" x="8332788" y="1395413"/>
          <p14:tracePt t="62062" x="8332788" y="1412875"/>
          <p14:tracePt t="62070" x="8332788" y="1449388"/>
          <p14:tracePt t="62078" x="8332788" y="1458913"/>
          <p14:tracePt t="62086" x="8332788" y="1485900"/>
          <p14:tracePt t="62095" x="8332788" y="1514475"/>
          <p14:tracePt t="62102" x="8332788" y="1531938"/>
          <p14:tracePt t="62110" x="8332788" y="1577975"/>
          <p14:tracePt t="62118" x="8332788" y="1604963"/>
          <p14:tracePt t="62126" x="8323263" y="1631950"/>
          <p14:tracePt t="62135" x="8323263" y="1677988"/>
          <p14:tracePt t="62142" x="8313738" y="1697038"/>
          <p14:tracePt t="62150" x="8296275" y="1724025"/>
          <p14:tracePt t="62159" x="8296275" y="1731963"/>
          <p14:tracePt t="62166" x="8286750" y="1751013"/>
          <p14:tracePt t="62256" x="8277225" y="1751013"/>
          <p14:tracePt t="62274" x="8259763" y="1751013"/>
          <p14:tracePt t="62283" x="8240713" y="1751013"/>
          <p14:tracePt t="62290" x="8196263" y="1724025"/>
          <p14:tracePt t="62295" x="8177213" y="1724025"/>
          <p14:tracePt t="62303" x="8140700" y="1714500"/>
          <p14:tracePt t="62311" x="8086725" y="1714500"/>
          <p14:tracePt t="62318" x="8040688" y="1704975"/>
          <p14:tracePt t="62327" x="7986713" y="1704975"/>
          <p14:tracePt t="62334" x="7904163" y="1677988"/>
          <p14:tracePt t="62343" x="7877175" y="1677988"/>
          <p14:tracePt t="62350" x="7821613" y="1677988"/>
          <p14:tracePt t="62358" x="7794625" y="1677988"/>
          <p14:tracePt t="62366" x="7748588" y="1677988"/>
          <p14:tracePt t="62374" x="7712075" y="1677988"/>
          <p14:tracePt t="62382" x="7667625" y="1677988"/>
          <p14:tracePt t="62392" x="7639050" y="1677988"/>
          <p14:tracePt t="62398" x="7585075" y="1677988"/>
          <p14:tracePt t="62408" x="7539038" y="1677988"/>
          <p14:tracePt t="62414" x="7512050" y="1677988"/>
          <p14:tracePt t="62424" x="7485063" y="1677988"/>
          <p14:tracePt t="62430" x="7448550" y="1677988"/>
          <p14:tracePt t="62440" x="7402513" y="1677988"/>
          <p14:tracePt t="62446" x="7366000" y="1677988"/>
          <p14:tracePt t="62455" x="7329488" y="1677988"/>
          <p14:tracePt t="62462" x="7302500" y="1677988"/>
          <p14:tracePt t="62470" x="7265988" y="1677988"/>
          <p14:tracePt t="62478" x="7248525" y="1668463"/>
          <p14:tracePt t="62486" x="7183438" y="1660525"/>
          <p14:tracePt t="62502" x="7165975" y="1660525"/>
          <p14:tracePt t="62510" x="7146925" y="1660525"/>
          <p14:tracePt t="62523" x="7138988" y="1660525"/>
          <p14:tracePt t="62783" x="7129463" y="1641475"/>
          <p14:tracePt t="62792" x="7129463" y="1631950"/>
          <p14:tracePt t="62799" x="7129463" y="1624013"/>
          <p14:tracePt t="62886" x="7119938" y="1614488"/>
          <p14:tracePt t="62894" x="7110413" y="1614488"/>
          <p14:tracePt t="62902" x="7102475" y="1614488"/>
          <p14:tracePt t="62911" x="7092950" y="1614488"/>
          <p14:tracePt t="62927" x="7083425" y="1614488"/>
          <p14:tracePt t="64134" x="7073900" y="1624013"/>
          <p14:tracePt t="64150" x="7065963" y="1631950"/>
          <p14:tracePt t="64561" x="7056438" y="1631950"/>
          <p14:tracePt t="64952" x="7056438" y="1624013"/>
          <p14:tracePt t="64962" x="7056438" y="1604963"/>
          <p14:tracePt t="64970" x="7056438" y="1577975"/>
          <p14:tracePt t="64979" x="7056438" y="1550988"/>
          <p14:tracePt t="64982" x="7056438" y="1531938"/>
          <p14:tracePt t="64992" x="7056438" y="1495425"/>
          <p14:tracePt t="64998" x="7056438" y="1458913"/>
          <p14:tracePt t="65009" x="7056438" y="1441450"/>
          <p14:tracePt t="65014" x="7056438" y="1412875"/>
          <p14:tracePt t="65023" x="7056438" y="1395413"/>
          <p14:tracePt t="65030" x="7056438" y="1368425"/>
          <p14:tracePt t="65041" x="7056438" y="1358900"/>
          <p14:tracePt t="65046" x="7056438" y="1339850"/>
          <p14:tracePt t="65055" x="7056438" y="1312863"/>
          <p14:tracePt t="65062" x="7056438" y="1295400"/>
          <p14:tracePt t="65070" x="7056438" y="1268413"/>
          <p14:tracePt t="65078" x="7056438" y="1249363"/>
          <p14:tracePt t="65086" x="7056438" y="1222375"/>
          <p14:tracePt t="65094" x="7056438" y="1176338"/>
          <p14:tracePt t="65102" x="7056438" y="1158875"/>
          <p14:tracePt t="65111" x="7056438" y="1130300"/>
          <p14:tracePt t="65118" x="7056438" y="1112838"/>
          <p14:tracePt t="65127" x="7056438" y="1085850"/>
          <p14:tracePt t="65134" x="7056438" y="1066800"/>
          <p14:tracePt t="65142" x="7056438" y="1057275"/>
          <p14:tracePt t="65150" x="7056438" y="1039813"/>
          <p14:tracePt t="65158" x="7056438" y="1030288"/>
          <p14:tracePt t="65182" x="7056438" y="1003300"/>
          <p14:tracePt t="65193" x="7056438" y="993775"/>
          <p14:tracePt t="65198" x="7056438" y="976313"/>
          <p14:tracePt t="65207" x="7056438" y="947738"/>
          <p14:tracePt t="65214" x="7056438" y="930275"/>
          <p14:tracePt t="65223" x="7056438" y="903288"/>
          <p14:tracePt t="65230" x="7056438" y="874713"/>
          <p14:tracePt t="65241" x="7056438" y="857250"/>
          <p14:tracePt t="65246" x="7056438" y="839788"/>
          <p14:tracePt t="65254" x="7065963" y="803275"/>
          <p14:tracePt t="65262" x="7065963" y="793750"/>
          <p14:tracePt t="65294" x="7065963" y="774700"/>
          <p14:tracePt t="65646" x="7083425" y="784225"/>
          <p14:tracePt t="65654" x="7175500" y="784225"/>
          <p14:tracePt t="65663" x="7265988" y="811213"/>
          <p14:tracePt t="65670" x="7375525" y="820738"/>
          <p14:tracePt t="65678" x="7494588" y="839788"/>
          <p14:tracePt t="65686" x="7602538" y="857250"/>
          <p14:tracePt t="65694" x="7694613" y="857250"/>
          <p14:tracePt t="65702" x="7748588" y="857250"/>
          <p14:tracePt t="65711" x="7804150" y="857250"/>
          <p14:tracePt t="65718" x="7840663" y="857250"/>
          <p14:tracePt t="65727" x="7858125" y="857250"/>
          <p14:tracePt t="65734" x="7867650" y="857250"/>
          <p14:tracePt t="65742" x="7877175" y="857250"/>
          <p14:tracePt t="65750" x="7885113" y="857250"/>
          <p14:tracePt t="65758" x="7894638" y="847725"/>
          <p14:tracePt t="65766" x="7904163" y="830263"/>
          <p14:tracePt t="65776" x="7913688" y="820738"/>
          <p14:tracePt t="65783" x="7921625" y="811213"/>
          <p14:tracePt t="65800" x="7940675" y="793750"/>
          <p14:tracePt t="65824" x="7940675" y="784225"/>
          <p14:tracePt t="65904" x="7940675" y="803275"/>
          <p14:tracePt t="65914" x="7940675" y="830263"/>
          <p14:tracePt t="65918" x="7940675" y="839788"/>
          <p14:tracePt t="65927" x="7940675" y="847725"/>
          <p14:tracePt t="65945" x="7940675" y="874713"/>
          <p14:tracePt t="66030" x="7950200" y="884238"/>
          <p14:tracePt t="66135" x="7958138" y="884238"/>
          <p14:tracePt t="66143" x="7967663" y="884238"/>
          <p14:tracePt t="66150" x="7977188" y="884238"/>
          <p14:tracePt t="66166" x="7994650" y="884238"/>
          <p14:tracePt t="66174" x="8004175" y="884238"/>
          <p14:tracePt t="66198" x="8013700" y="884238"/>
          <p14:tracePt t="66208" x="8031163" y="884238"/>
          <p14:tracePt t="66214" x="8040688" y="884238"/>
          <p14:tracePt t="66226" x="8050213" y="884238"/>
          <p14:tracePt t="66230" x="8059738" y="884238"/>
          <p14:tracePt t="66239" x="8077200" y="884238"/>
          <p14:tracePt t="66246" x="8104188" y="874713"/>
          <p14:tracePt t="66254" x="8132763" y="866775"/>
          <p14:tracePt t="66262" x="8177213" y="857250"/>
          <p14:tracePt t="66270" x="8186738" y="857250"/>
          <p14:tracePt t="66278" x="8223250" y="847725"/>
          <p14:tracePt t="66289" x="8250238" y="847725"/>
          <p14:tracePt t="66295" x="8277225" y="830263"/>
          <p14:tracePt t="66302" x="8286750" y="830263"/>
          <p14:tracePt t="66311" x="8296275" y="830263"/>
          <p14:tracePt t="66331" x="8313738" y="830263"/>
          <p14:tracePt t="66337" x="8323263" y="830263"/>
          <p14:tracePt t="66560" x="8332788" y="830263"/>
          <p14:tracePt t="66571" x="8350250" y="830263"/>
          <p14:tracePt t="66576" x="8359775" y="830263"/>
          <p14:tracePt t="66584" x="8369300" y="830263"/>
          <p14:tracePt t="66590" x="8378825" y="830263"/>
          <p14:tracePt t="66598" x="8396288" y="830263"/>
          <p14:tracePt t="66670" x="8405813" y="830263"/>
          <p14:tracePt t="66776" x="8405813" y="857250"/>
          <p14:tracePt t="66785" x="8405813" y="874713"/>
          <p14:tracePt t="66792" x="8405813" y="920750"/>
          <p14:tracePt t="66801" x="8405813" y="947738"/>
          <p14:tracePt t="66808" x="8405813" y="976313"/>
          <p14:tracePt t="66814" x="8405813" y="1020763"/>
          <p14:tracePt t="66821" x="8405813" y="1076325"/>
          <p14:tracePt t="66830" x="8405813" y="1112838"/>
          <p14:tracePt t="66841" x="8405813" y="1166813"/>
          <p14:tracePt t="66846" x="8405813" y="1212850"/>
          <p14:tracePt t="66856" x="8405813" y="1268413"/>
          <p14:tracePt t="66862" x="8405813" y="1295400"/>
          <p14:tracePt t="66870" x="8405813" y="1331913"/>
          <p14:tracePt t="66878" x="8405813" y="1376363"/>
          <p14:tracePt t="66886" x="8405813" y="1395413"/>
          <p14:tracePt t="66894" x="8405813" y="1422400"/>
          <p14:tracePt t="66902" x="8405813" y="1431925"/>
          <p14:tracePt t="66911" x="8405813" y="1441450"/>
          <p14:tracePt t="66918" x="8405813" y="1458913"/>
          <p14:tracePt t="67046" x="8405813" y="1477963"/>
          <p14:tracePt t="67062" x="8396288" y="1477963"/>
          <p14:tracePt t="67078" x="8386763" y="1485900"/>
          <p14:tracePt t="67086" x="8386763" y="1495425"/>
          <p14:tracePt t="67102" x="8378825" y="1514475"/>
          <p14:tracePt t="67118" x="8359775" y="1522413"/>
          <p14:tracePt t="67143" x="8359775" y="1541463"/>
          <p14:tracePt t="67150" x="8350250" y="1550988"/>
          <p14:tracePt t="67370" x="8350250" y="1558925"/>
          <p14:tracePt t="67391" x="8350250" y="1577975"/>
          <p14:tracePt t="67504" x="8350250" y="1568450"/>
          <p14:tracePt t="67513" x="8350250" y="1558925"/>
          <p14:tracePt t="67524" x="8350250" y="1550988"/>
          <p14:tracePt t="67529" x="8350250" y="1541463"/>
          <p14:tracePt t="67542" x="8350250" y="1522413"/>
          <p14:tracePt t="67606" x="8342313" y="1514475"/>
          <p14:tracePt t="67615" x="8323263" y="1514475"/>
          <p14:tracePt t="67622" x="8313738" y="1522413"/>
          <p14:tracePt t="67630" x="8305800" y="1550988"/>
          <p14:tracePt t="67640" x="8296275" y="1568450"/>
          <p14:tracePt t="67646" x="8296275" y="1595438"/>
          <p14:tracePt t="67657" x="8286750" y="1604963"/>
          <p14:tracePt t="68209" x="8277225" y="1604963"/>
          <p14:tracePt t="68216" x="8277225" y="1595438"/>
          <p14:tracePt t="68230" x="8277225" y="1558925"/>
          <p14:tracePt t="68422" x="8277225" y="1550988"/>
          <p14:tracePt t="68430" x="8277225" y="1531938"/>
          <p14:tracePt t="68438" x="8269288" y="1514475"/>
          <p14:tracePt t="68446" x="8250238" y="1495425"/>
          <p14:tracePt t="68457" x="8223250" y="1477963"/>
          <p14:tracePt t="68462" x="8204200" y="1458913"/>
          <p14:tracePt t="68470" x="8186738" y="1449388"/>
          <p14:tracePt t="68478" x="8159750" y="1412875"/>
          <p14:tracePt t="68486" x="8123238" y="1404938"/>
          <p14:tracePt t="68495" x="8086725" y="1404938"/>
          <p14:tracePt t="68504" x="8031163" y="1404938"/>
          <p14:tracePt t="68510" x="7958138" y="1404938"/>
          <p14:tracePt t="68519" x="7867650" y="1404938"/>
          <p14:tracePt t="68527" x="7758113" y="1404938"/>
          <p14:tracePt t="68534" x="7594600" y="1404938"/>
          <p14:tracePt t="68542" x="7448550" y="1404938"/>
          <p14:tracePt t="68550" x="7248525" y="1404938"/>
          <p14:tracePt t="68559" x="7046913" y="1404938"/>
          <p14:tracePt t="68567" x="6856413" y="1404938"/>
          <p14:tracePt t="68574" x="6654800" y="1404938"/>
          <p14:tracePt t="68583" x="6472238" y="1404938"/>
          <p14:tracePt t="68591" x="6254750" y="1404938"/>
          <p14:tracePt t="68599" x="6072188" y="1404938"/>
          <p14:tracePt t="68607" x="5870575" y="1404938"/>
          <p14:tracePt t="68614" x="5653088" y="1404938"/>
          <p14:tracePt t="68622" x="5470525" y="1404938"/>
          <p14:tracePt t="68630" x="5251450" y="1404938"/>
          <p14:tracePt t="68640" x="5068888" y="1404938"/>
          <p14:tracePt t="68646" x="4868863" y="1404938"/>
          <p14:tracePt t="68657" x="4703763" y="1395413"/>
          <p14:tracePt t="68662" x="4557713" y="1358900"/>
          <p14:tracePt t="68670" x="4430713" y="1349375"/>
          <p14:tracePt t="68678" x="4311650" y="1322388"/>
          <p14:tracePt t="68686" x="4221163" y="1295400"/>
          <p14:tracePt t="68695" x="4138613" y="1268413"/>
          <p14:tracePt t="68703" x="4075113" y="1258888"/>
          <p14:tracePt t="68712" x="4038600" y="1231900"/>
          <p14:tracePt t="68720" x="4011613" y="1222375"/>
          <p14:tracePt t="68726" x="3975100" y="1222375"/>
          <p14:tracePt t="68734" x="3929063" y="1212850"/>
          <p14:tracePt t="68743" x="3911600" y="1203325"/>
          <p14:tracePt t="68750" x="3875088" y="1203325"/>
          <p14:tracePt t="68759" x="3819525" y="1176338"/>
          <p14:tracePt t="68766" x="3756025" y="1176338"/>
          <p14:tracePt t="68774" x="3702050" y="1176338"/>
          <p14:tracePt t="68782" x="3646488" y="1176338"/>
          <p14:tracePt t="68790" x="3573463" y="1176338"/>
          <p14:tracePt t="68798" x="3519488" y="1176338"/>
          <p14:tracePt t="68807" x="3427413" y="1176338"/>
          <p14:tracePt t="68814" x="3363913" y="1176338"/>
          <p14:tracePt t="68822" x="3290888" y="1176338"/>
          <p14:tracePt t="68830" x="3236913" y="1176338"/>
          <p14:tracePt t="68840" x="3200400" y="1176338"/>
          <p14:tracePt t="68846" x="3154363" y="1176338"/>
          <p14:tracePt t="68855" x="3117850" y="1176338"/>
          <p14:tracePt t="68862" x="3071813" y="1176338"/>
          <p14:tracePt t="68870" x="3044825" y="1176338"/>
          <p14:tracePt t="68880" x="2998788" y="1176338"/>
          <p14:tracePt t="68886" x="2971800" y="1176338"/>
          <p14:tracePt t="68895" x="2935288" y="1176338"/>
          <p14:tracePt t="68902" x="2881313" y="1176338"/>
          <p14:tracePt t="68910" x="2835275" y="1158875"/>
          <p14:tracePt t="68921" x="2771775" y="1149350"/>
          <p14:tracePt t="68929" x="2725738" y="1112838"/>
          <p14:tracePt t="68945" x="2589213" y="1085850"/>
          <p14:tracePt t="68950" x="2525713" y="1049338"/>
          <p14:tracePt t="68958" x="2470150" y="1030288"/>
          <p14:tracePt t="68966" x="2406650" y="1020763"/>
          <p14:tracePt t="68976" x="2324100" y="993775"/>
          <p14:tracePt t="68982" x="2270125" y="993775"/>
          <p14:tracePt t="68991" x="2214563" y="984250"/>
          <p14:tracePt t="69001" x="2170113" y="984250"/>
          <p14:tracePt t="69008" x="2151063" y="984250"/>
          <p14:tracePt t="69014" x="2124075" y="984250"/>
          <p14:tracePt t="69022" x="2097088" y="984250"/>
          <p14:tracePt t="69030" x="2051050" y="984250"/>
          <p14:tracePt t="69040" x="2024063" y="984250"/>
          <p14:tracePt t="69046" x="1997075" y="984250"/>
          <p14:tracePt t="69056" x="1968500" y="984250"/>
          <p14:tracePt t="69062" x="1951038" y="984250"/>
          <p14:tracePt t="69070" x="1924050" y="984250"/>
          <p14:tracePt t="69078" x="1905000" y="984250"/>
          <p14:tracePt t="69086" x="1860550" y="993775"/>
          <p14:tracePt t="69094" x="1814513" y="1003300"/>
          <p14:tracePt t="69102" x="1778000" y="1003300"/>
          <p14:tracePt t="69111" x="1751013" y="1003300"/>
          <p14:tracePt t="69118" x="1704975" y="1003300"/>
          <p14:tracePt t="69126" x="1677988" y="1003300"/>
          <p14:tracePt t="69134" x="1649413" y="1003300"/>
          <p14:tracePt t="69142" x="1622425" y="1003300"/>
          <p14:tracePt t="69150" x="1604963" y="1003300"/>
          <p14:tracePt t="69158" x="1558925" y="1003300"/>
          <p14:tracePt t="69166" x="1522413" y="1003300"/>
          <p14:tracePt t="69174" x="1495425" y="984250"/>
          <p14:tracePt t="69184" x="1468438" y="984250"/>
          <p14:tracePt t="69196" x="1449388" y="976313"/>
          <p14:tracePt t="69198" x="1422400" y="976313"/>
          <p14:tracePt t="69207" x="1403350" y="976313"/>
          <p14:tracePt t="69217" x="1385888" y="976313"/>
          <p14:tracePt t="69225" x="1376363" y="976313"/>
          <p14:tracePt t="69230" x="1366838" y="976313"/>
          <p14:tracePt t="69288" x="1349375" y="976313"/>
          <p14:tracePt t="69294" x="1339850" y="976313"/>
          <p14:tracePt t="69318" x="1330325" y="976313"/>
          <p14:tracePt t="69327" x="1322388" y="976313"/>
          <p14:tracePt t="69335" x="1312863" y="976313"/>
          <p14:tracePt t="69342" x="1312863" y="984250"/>
          <p14:tracePt t="69431" x="1303338" y="984250"/>
          <p14:tracePt t="69494" x="1303338" y="976313"/>
          <p14:tracePt t="69502" x="1303338" y="957263"/>
          <p14:tracePt t="69510" x="1303338" y="947738"/>
          <p14:tracePt t="69526" x="1312863" y="939800"/>
          <p14:tracePt t="69534" x="1330325" y="939800"/>
          <p14:tracePt t="69542" x="1339850" y="939800"/>
          <p14:tracePt t="69550" x="1376363" y="939800"/>
          <p14:tracePt t="69558" x="1395413" y="939800"/>
          <p14:tracePt t="69566" x="1422400" y="939800"/>
          <p14:tracePt t="69574" x="1468438" y="957263"/>
          <p14:tracePt t="69583" x="1495425" y="966788"/>
          <p14:tracePt t="69591" x="1541463" y="984250"/>
          <p14:tracePt t="69599" x="1568450" y="993775"/>
          <p14:tracePt t="69607" x="1585913" y="1003300"/>
          <p14:tracePt t="69615" x="1631950" y="1020763"/>
          <p14:tracePt t="69621" x="1649413" y="1020763"/>
          <p14:tracePt t="69630" x="1685925" y="1020763"/>
          <p14:tracePt t="69640" x="1741488" y="1020763"/>
          <p14:tracePt t="69646" x="1804988" y="1020763"/>
          <p14:tracePt t="69658" x="1914525" y="1020763"/>
          <p14:tracePt t="69666" x="1987550" y="1020763"/>
          <p14:tracePt t="69670" x="2060575" y="1020763"/>
          <p14:tracePt t="69678" x="2170113" y="993775"/>
          <p14:tracePt t="69686" x="2287588" y="984250"/>
          <p14:tracePt t="69694" x="2416175" y="966788"/>
          <p14:tracePt t="69702" x="2525713" y="957263"/>
          <p14:tracePt t="69710" x="2652713" y="930275"/>
          <p14:tracePt t="69718" x="2744788" y="930275"/>
          <p14:tracePt t="69726" x="2881313" y="911225"/>
          <p14:tracePt t="69735" x="2971800" y="903288"/>
          <p14:tracePt t="69743" x="3081338" y="884238"/>
          <p14:tracePt t="69750" x="3154363" y="884238"/>
          <p14:tracePt t="69759" x="3217863" y="884238"/>
          <p14:tracePt t="69766" x="3227388" y="884238"/>
          <p14:tracePt t="69775" x="3244850" y="884238"/>
          <p14:tracePt t="69782" x="3263900" y="884238"/>
          <p14:tracePt t="69790" x="3273425" y="884238"/>
          <p14:tracePt t="69798" x="3290888" y="884238"/>
          <p14:tracePt t="69807" x="3309938" y="903288"/>
          <p14:tracePt t="69823" x="3327400" y="920750"/>
          <p14:tracePt t="69830" x="3336925" y="920750"/>
          <p14:tracePt t="69840" x="3346450" y="920750"/>
          <p14:tracePt t="69848" x="3354388" y="930275"/>
          <p14:tracePt t="69854" x="3382963" y="930275"/>
          <p14:tracePt t="69862" x="3400425" y="930275"/>
          <p14:tracePt t="69870" x="3436938" y="930275"/>
          <p14:tracePt t="69879" x="3482975" y="930275"/>
          <p14:tracePt t="69886" x="3509963" y="930275"/>
          <p14:tracePt t="69894" x="3563938" y="930275"/>
          <p14:tracePt t="69902" x="3592513" y="930275"/>
          <p14:tracePt t="69910" x="3609975" y="920750"/>
          <p14:tracePt t="69918" x="3629025" y="911225"/>
          <p14:tracePt t="69952" x="3636963" y="911225"/>
          <p14:tracePt t="70200" x="3656013" y="893763"/>
          <p14:tracePt t="70207" x="3683000" y="893763"/>
          <p14:tracePt t="70215" x="3702050" y="893763"/>
          <p14:tracePt t="70222" x="3746500" y="893763"/>
          <p14:tracePt t="70230" x="3775075" y="893763"/>
          <p14:tracePt t="70247" x="3829050" y="893763"/>
          <p14:tracePt t="70258" x="3838575" y="893763"/>
          <p14:tracePt t="70262" x="3875088" y="893763"/>
          <p14:tracePt t="70270" x="3883025" y="893763"/>
          <p14:tracePt t="70278" x="3902075" y="893763"/>
          <p14:tracePt t="70291" x="3919538" y="911225"/>
          <p14:tracePt t="70520" x="3929063" y="920750"/>
          <p14:tracePt t="70526" x="3929063" y="947738"/>
          <p14:tracePt t="70534" x="3929063" y="966788"/>
          <p14:tracePt t="70542" x="3911600" y="1020763"/>
          <p14:tracePt t="70551" x="3902075" y="1039813"/>
          <p14:tracePt t="70561" x="3875088" y="1085850"/>
          <p14:tracePt t="70569" x="3846513" y="1112838"/>
          <p14:tracePt t="70574" x="3829050" y="1158875"/>
          <p14:tracePt t="70586" x="3810000" y="1176338"/>
          <p14:tracePt t="70590" x="3783013" y="1222375"/>
          <p14:tracePt t="70612" x="3719513" y="1303338"/>
          <p14:tracePt t="70616" x="3673475" y="1349375"/>
          <p14:tracePt t="70622" x="3600450" y="1422400"/>
          <p14:tracePt t="70631" x="3536950" y="1468438"/>
          <p14:tracePt t="70638" x="3436938" y="1558925"/>
          <p14:tracePt t="70646" x="3400425" y="1604963"/>
          <p14:tracePt t="70656" x="3327400" y="1687513"/>
          <p14:tracePt t="70662" x="3281363" y="1751013"/>
          <p14:tracePt t="70671" x="3227388" y="1824038"/>
          <p14:tracePt t="70679" x="3200400" y="1914525"/>
          <p14:tracePt t="70687" x="3144838" y="1997075"/>
          <p14:tracePt t="70697" x="3100388" y="2097088"/>
          <p14:tracePt t="70703" x="3071813" y="2179638"/>
          <p14:tracePt t="70712" x="3035300" y="2270125"/>
          <p14:tracePt t="70719" x="3008313" y="2371725"/>
          <p14:tracePt t="70726" x="2962275" y="2498725"/>
          <p14:tracePt t="70735" x="2935288" y="2581275"/>
          <p14:tracePt t="70742" x="2917825" y="2690813"/>
          <p14:tracePt t="70751" x="2881313" y="2827338"/>
          <p14:tracePt t="70759" x="2817813" y="2927350"/>
          <p14:tracePt t="70767" x="2781300" y="3036888"/>
          <p14:tracePt t="70774" x="2716213" y="3155950"/>
          <p14:tracePt t="70782" x="2662238" y="3255963"/>
          <p14:tracePt t="70790" x="2589213" y="3338513"/>
          <p14:tracePt t="70800" x="2506663" y="3419475"/>
          <p14:tracePt t="70809" x="2462213" y="3475038"/>
          <p14:tracePt t="70815" x="2406650" y="3511550"/>
          <p14:tracePt t="70822" x="2389188" y="3529013"/>
          <p14:tracePt t="70830" x="2370138" y="3538538"/>
          <p14:tracePt t="70840" x="2343150" y="3548063"/>
          <p14:tracePt t="70846" x="2324100" y="3548063"/>
          <p14:tracePt t="70856" x="2316163" y="3556000"/>
          <p14:tracePt t="70862" x="2287588" y="3575050"/>
          <p14:tracePt t="70870" x="2260600" y="3592513"/>
          <p14:tracePt t="70878" x="2214563" y="3602038"/>
          <p14:tracePt t="70886" x="2187575" y="3638550"/>
          <p14:tracePt t="70895" x="2160588" y="3638550"/>
          <p14:tracePt t="70901" x="2124075" y="3648075"/>
          <p14:tracePt t="70910" x="2097088" y="3657600"/>
          <p14:tracePt t="70918" x="2070100" y="3675063"/>
          <p14:tracePt t="70926" x="2033588" y="3684588"/>
          <p14:tracePt t="70943" x="1978025" y="3694113"/>
          <p14:tracePt t="70951" x="1951038" y="3694113"/>
          <p14:tracePt t="70961" x="1914525" y="3702050"/>
          <p14:tracePt t="70967" x="1895475" y="3721100"/>
          <p14:tracePt t="70976" x="1868488" y="3738563"/>
          <p14:tracePt t="70982" x="1841500" y="3748088"/>
          <p14:tracePt t="70991" x="1795463" y="3775075"/>
          <p14:tracePt t="70998" x="1778000" y="3784600"/>
          <p14:tracePt t="71007" x="1731963" y="3811588"/>
          <p14:tracePt t="71014" x="1685925" y="3830638"/>
          <p14:tracePt t="71022" x="1658938" y="3857625"/>
          <p14:tracePt t="71030" x="1595438" y="3884613"/>
          <p14:tracePt t="71039" x="1568450" y="3911600"/>
          <p14:tracePt t="71046" x="1531938" y="3921125"/>
          <p14:tracePt t="71055" x="1476375" y="3940175"/>
          <p14:tracePt t="71062" x="1468438" y="3948113"/>
          <p14:tracePt t="71070" x="1449388" y="3957638"/>
          <p14:tracePt t="71274" x="1439863" y="3967163"/>
          <p14:tracePt t="71342" x="1458913" y="3967163"/>
          <p14:tracePt t="71350" x="1522413" y="3967163"/>
          <p14:tracePt t="71358" x="1568450" y="3967163"/>
          <p14:tracePt t="71366" x="1622425" y="3967163"/>
          <p14:tracePt t="71374" x="1677988" y="3967163"/>
          <p14:tracePt t="71382" x="1787525" y="3967163"/>
          <p14:tracePt t="71391" x="1878013" y="3967163"/>
          <p14:tracePt t="71398" x="2005013" y="3967163"/>
          <p14:tracePt t="71407" x="2133600" y="3967163"/>
          <p14:tracePt t="71414" x="2243138" y="3967163"/>
          <p14:tracePt t="71424" x="2370138" y="3967163"/>
          <p14:tracePt t="71430" x="2498725" y="3967163"/>
          <p14:tracePt t="71438" x="2552700" y="3967163"/>
          <p14:tracePt t="71446" x="2562225" y="3967163"/>
          <p14:tracePt t="71456" x="2598738" y="3967163"/>
          <p14:tracePt t="71462" x="2671763" y="3967163"/>
          <p14:tracePt t="71470" x="2725738" y="3967163"/>
          <p14:tracePt t="71478" x="2781300" y="3967163"/>
          <p14:tracePt t="71486" x="2825750" y="3967163"/>
          <p14:tracePt t="71494" x="2852738" y="3967163"/>
          <p14:tracePt t="71502" x="2871788" y="3967163"/>
          <p14:tracePt t="71510" x="2898775" y="3967163"/>
          <p14:tracePt t="71518" x="2908300" y="3967163"/>
          <p14:tracePt t="71526" x="2917825" y="3967163"/>
          <p14:tracePt t="71534" x="2925763" y="3967163"/>
          <p14:tracePt t="71543" x="2935288" y="3967163"/>
          <p14:tracePt t="71550" x="2944813" y="3967163"/>
          <p14:tracePt t="71558" x="2962275" y="3967163"/>
          <p14:tracePt t="71567" x="3017838" y="3967163"/>
          <p14:tracePt t="71574" x="3063875" y="3967163"/>
          <p14:tracePt t="71582" x="3117850" y="3957638"/>
          <p14:tracePt t="71591" x="3154363" y="3940175"/>
          <p14:tracePt t="71600" x="3217863" y="3930650"/>
          <p14:tracePt t="71607" x="3254375" y="3921125"/>
          <p14:tracePt t="71615" x="3290888" y="3911600"/>
          <p14:tracePt t="71624" x="3346450" y="3911600"/>
          <p14:tracePt t="71630" x="3382963" y="3903663"/>
          <p14:tracePt t="71638" x="3390900" y="3894138"/>
          <p14:tracePt t="71646" x="3427413" y="3894138"/>
          <p14:tracePt t="71656" x="3436938" y="3894138"/>
          <p14:tracePt t="71662" x="3463925" y="3894138"/>
          <p14:tracePt t="71670" x="3482975" y="3884613"/>
          <p14:tracePt t="71678" x="3509963" y="3884613"/>
          <p14:tracePt t="71687" x="3527425" y="3875088"/>
          <p14:tracePt t="71694" x="3556000" y="3875088"/>
          <p14:tracePt t="71702" x="3592513" y="3875088"/>
          <p14:tracePt t="71710" x="3619500" y="3875088"/>
          <p14:tracePt t="71718" x="3646488" y="3875088"/>
          <p14:tracePt t="71727" x="3665538" y="3875088"/>
          <p14:tracePt t="71734" x="3692525" y="3875088"/>
          <p14:tracePt t="71742" x="3719513" y="3875088"/>
          <p14:tracePt t="71750" x="3765550" y="3875088"/>
          <p14:tracePt t="71759" x="3802063" y="3875088"/>
          <p14:tracePt t="71766" x="3838575" y="3875088"/>
          <p14:tracePt t="71774" x="3865563" y="3875088"/>
          <p14:tracePt t="71782" x="3902075" y="3875088"/>
          <p14:tracePt t="71790" x="3956050" y="3875088"/>
          <p14:tracePt t="71798" x="3992563" y="3867150"/>
          <p14:tracePt t="71808" x="4048125" y="3840163"/>
          <p14:tracePt t="71814" x="4084638" y="3840163"/>
          <p14:tracePt t="71822" x="4148138" y="3830638"/>
          <p14:tracePt t="71830" x="4202113" y="3821113"/>
          <p14:tracePt t="71839" x="4267200" y="3803650"/>
          <p14:tracePt t="71846" x="4321175" y="3784600"/>
          <p14:tracePt t="71856" x="4357688" y="3767138"/>
          <p14:tracePt t="71862" x="4394200" y="3757613"/>
          <p14:tracePt t="71870" x="4421188" y="3757613"/>
          <p14:tracePt t="71878" x="4457700" y="3748088"/>
          <p14:tracePt t="71886" x="4467225" y="3748088"/>
          <p14:tracePt t="72225" x="4484688" y="3748088"/>
          <p14:tracePt t="72230" x="4513263" y="3748088"/>
          <p14:tracePt t="72240" x="4557713" y="3748088"/>
          <p14:tracePt t="72246" x="4613275" y="3748088"/>
          <p14:tracePt t="72258" x="4703763" y="3767138"/>
          <p14:tracePt t="72262" x="4822825" y="3784600"/>
          <p14:tracePt t="72270" x="4968875" y="3784600"/>
          <p14:tracePt t="72280" x="5132388" y="3784600"/>
          <p14:tracePt t="72287" x="5351463" y="3784600"/>
          <p14:tracePt t="72297" x="5514975" y="3757613"/>
          <p14:tracePt t="72303" x="5789613" y="3675063"/>
          <p14:tracePt t="72311" x="6089650" y="3565525"/>
          <p14:tracePt t="72318" x="6362700" y="3446463"/>
          <p14:tracePt t="72326" x="6737350" y="3219450"/>
          <p14:tracePt t="72334" x="7056438" y="3046413"/>
          <p14:tracePt t="72343" x="7356475" y="2854325"/>
          <p14:tracePt t="72350" x="7621588" y="2654300"/>
          <p14:tracePt t="72359" x="7850188" y="2498725"/>
          <p14:tracePt t="72366" x="7986713" y="2362200"/>
          <p14:tracePt t="72374" x="8104188" y="2243138"/>
          <p14:tracePt t="72384" x="8204200" y="2143125"/>
          <p14:tracePt t="72391" x="8240713" y="2089150"/>
          <p14:tracePt t="72398" x="8277225" y="2043113"/>
          <p14:tracePt t="72407" x="8305800" y="1979613"/>
          <p14:tracePt t="72414" x="8323263" y="1960563"/>
          <p14:tracePt t="72424" x="8323263" y="1943100"/>
          <p14:tracePt t="72430" x="8332788" y="1943100"/>
          <p14:tracePt t="72510" x="8332788" y="1933575"/>
          <p14:tracePt t="72527" x="8332788" y="1924050"/>
          <p14:tracePt t="72535" x="8332788" y="1906588"/>
          <p14:tracePt t="72543" x="8332788" y="1897063"/>
          <p14:tracePt t="72550" x="8332788" y="1878013"/>
          <p14:tracePt t="72558" x="8332788" y="1851025"/>
          <p14:tracePt t="72566" x="8332788" y="1841500"/>
          <p14:tracePt t="72574" x="8332788" y="1804988"/>
          <p14:tracePt t="72583" x="8332788" y="1787525"/>
          <p14:tracePt t="72590" x="8332788" y="1760538"/>
          <p14:tracePt t="72599" x="8332788" y="1741488"/>
          <p14:tracePt t="72607" x="8332788" y="1714500"/>
          <p14:tracePt t="72614" x="8323263" y="1697038"/>
          <p14:tracePt t="72623" x="8313738" y="1668463"/>
          <p14:tracePt t="72646" x="8305800" y="1651000"/>
          <p14:tracePt t="72710" x="8296275" y="1651000"/>
          <p14:tracePt t="72718" x="8286750" y="1651000"/>
          <p14:tracePt t="72726" x="8277225" y="1651000"/>
          <p14:tracePt t="72734" x="8269288" y="1651000"/>
          <p14:tracePt t="72742" x="8240713" y="1651000"/>
          <p14:tracePt t="72752" x="8232775" y="1651000"/>
          <p14:tracePt t="72764" x="8169275" y="1651000"/>
          <p14:tracePt t="72767" x="8140700" y="1660525"/>
          <p14:tracePt t="72774" x="8086725" y="1660525"/>
          <p14:tracePt t="72782" x="8040688" y="1668463"/>
          <p14:tracePt t="72790" x="7950200" y="1697038"/>
          <p14:tracePt t="72800" x="7894638" y="1697038"/>
          <p14:tracePt t="72807" x="7831138" y="1724025"/>
          <p14:tracePt t="72815" x="7758113" y="1724025"/>
          <p14:tracePt t="72822" x="7648575" y="1731963"/>
          <p14:tracePt t="72830" x="7585075" y="1731963"/>
          <p14:tracePt t="72838" x="7531100" y="1731963"/>
          <p14:tracePt t="72846" x="7494588" y="1731963"/>
          <p14:tracePt t="72855" x="7458075" y="1731963"/>
          <p14:tracePt t="72862" x="7439025" y="1724025"/>
          <p14:tracePt t="72879" x="7429500" y="1714500"/>
          <p14:tracePt t="72920" x="7429500" y="1704975"/>
          <p14:tracePt t="72946" x="7429500" y="1697038"/>
          <p14:tracePt t="72950" x="7429500" y="1687513"/>
          <p14:tracePt t="72959" x="7429500" y="1677988"/>
          <p14:tracePt t="72966" x="7429500" y="1660525"/>
          <p14:tracePt t="72986" x="7429500" y="1651000"/>
          <p14:tracePt t="72998" x="7429500" y="1641475"/>
          <p14:tracePt t="73118" x="7429500" y="1614488"/>
          <p14:tracePt t="73126" x="7429500" y="1604963"/>
          <p14:tracePt t="73134" x="7429500" y="1595438"/>
          <p14:tracePt t="73142" x="7439025" y="1587500"/>
          <p14:tracePt t="73150" x="7439025" y="1568450"/>
          <p14:tracePt t="73159" x="7439025" y="1558925"/>
          <p14:tracePt t="73166" x="7448550" y="1558925"/>
          <p14:tracePt t="73209" x="7448550" y="1541463"/>
          <p14:tracePt t="73576" x="7448550" y="1550988"/>
          <p14:tracePt t="73593" x="7448550" y="1558925"/>
          <p14:tracePt t="73833" x="7448550" y="1568450"/>
          <p14:tracePt t="74017" x="7448550" y="1577975"/>
          <p14:tracePt t="74048" x="7448550" y="1604963"/>
          <p14:tracePt t="74057" x="7448550" y="1624013"/>
          <p14:tracePt t="74072" x="7448550" y="1651000"/>
          <p14:tracePt t="74078" x="7448550" y="1660525"/>
          <p14:tracePt t="74094" x="7439025" y="1668463"/>
          <p14:tracePt t="74184" x="7439025" y="1660525"/>
          <p14:tracePt t="74195" x="7448550" y="1651000"/>
          <p14:tracePt t="74206" x="7448550" y="1641475"/>
          <p14:tracePt t="74248" x="7448550" y="1631950"/>
          <p14:tracePt t="74264" x="7448550" y="1624013"/>
          <p14:tracePt t="74370" x="7448550" y="1614488"/>
          <p14:tracePt t="74387" x="7448550" y="1604963"/>
          <p14:tracePt t="74392" x="7466013" y="1577975"/>
          <p14:tracePt t="74399" x="7466013" y="1568450"/>
          <p14:tracePt t="74407" x="7475538" y="1541463"/>
          <p14:tracePt t="74415" x="7485063" y="1522413"/>
          <p14:tracePt t="74423" x="7485063" y="1514475"/>
          <p14:tracePt t="74431" x="7485063" y="1504950"/>
          <p14:tracePt t="74438" x="7494588" y="1495425"/>
          <p14:tracePt t="74447" x="7494588" y="1485900"/>
          <p14:tracePt t="74455" x="7494588" y="1477963"/>
          <p14:tracePt t="74476" x="7494588" y="1458913"/>
          <p14:tracePt t="74478" x="7502525" y="1449388"/>
          <p14:tracePt t="74558" x="7512050" y="1458913"/>
          <p14:tracePt t="74567" x="7512050" y="1485900"/>
          <p14:tracePt t="74574" x="7512050" y="1495425"/>
          <p14:tracePt t="74582" x="7512050" y="1504950"/>
          <p14:tracePt t="74590" x="7512050" y="1531938"/>
          <p14:tracePt t="74607" x="7512050" y="1541463"/>
          <p14:tracePt t="74646" x="7512050" y="1550988"/>
          <p14:tracePt t="74679" x="7539038" y="1550988"/>
          <p14:tracePt t="74686" x="7548563" y="1550988"/>
          <p14:tracePt t="74694" x="7558088" y="1550988"/>
          <p14:tracePt t="74702" x="7567613" y="1550988"/>
          <p14:tracePt t="74734" x="7585075" y="1550988"/>
          <p14:tracePt t="74912" x="7602538" y="1541463"/>
          <p14:tracePt t="74918" x="7602538" y="1531938"/>
          <p14:tracePt t="74927" x="7602538" y="1522413"/>
          <p14:tracePt t="74934" x="7612063" y="1504950"/>
          <p14:tracePt t="74942" x="7612063" y="1495425"/>
          <p14:tracePt t="74959" x="7621588" y="1477963"/>
          <p14:tracePt t="75080" x="7621588" y="1485900"/>
          <p14:tracePt t="75196" x="7639050" y="1468438"/>
          <p14:tracePt t="75206" x="7648575" y="1458913"/>
          <p14:tracePt t="75215" x="7658100" y="1441450"/>
          <p14:tracePt t="75439" x="7685088" y="1441450"/>
          <p14:tracePt t="75446" x="7704138" y="1441450"/>
          <p14:tracePt t="75462" x="7721600" y="1431925"/>
          <p14:tracePt t="75479" x="7731125" y="1431925"/>
          <p14:tracePt t="75494" x="7748588" y="1412875"/>
          <p14:tracePt t="75502" x="7758113" y="1412875"/>
          <p14:tracePt t="75704" x="7767638" y="1412875"/>
          <p14:tracePt t="75712" x="7804150" y="1412875"/>
          <p14:tracePt t="75720" x="7858125" y="1412875"/>
          <p14:tracePt t="75731" x="7885113" y="1412875"/>
          <p14:tracePt t="75734" x="7931150" y="1412875"/>
          <p14:tracePt t="75742" x="7967663" y="1412875"/>
          <p14:tracePt t="75749" x="7986713" y="1412875"/>
          <p14:tracePt t="75758" x="8004175" y="1412875"/>
          <p14:tracePt t="75904" x="8013700" y="1404938"/>
          <p14:tracePt t="76228" x="8004175" y="1404938"/>
          <p14:tracePt t="76230" x="7977188" y="1404938"/>
          <p14:tracePt t="76238" x="7958138" y="1404938"/>
          <p14:tracePt t="76247" x="7931150" y="1404938"/>
          <p14:tracePt t="76254" x="7858125" y="1395413"/>
          <p14:tracePt t="76262" x="7813675" y="1395413"/>
          <p14:tracePt t="76273" x="7777163" y="1395413"/>
          <p14:tracePt t="76278" x="7721600" y="1395413"/>
          <p14:tracePt t="76289" x="7694613" y="1395413"/>
          <p14:tracePt t="76295" x="7648575" y="1395413"/>
          <p14:tracePt t="76302" x="7612063" y="1395413"/>
          <p14:tracePt t="76311" x="7567613" y="1395413"/>
          <p14:tracePt t="76318" x="7531100" y="1395413"/>
          <p14:tracePt t="76327" x="7502525" y="1395413"/>
          <p14:tracePt t="76336" x="7448550" y="1395413"/>
          <p14:tracePt t="76343" x="7402513" y="1395413"/>
          <p14:tracePt t="76350" x="7366000" y="1395413"/>
          <p14:tracePt t="76358" x="7302500" y="1358900"/>
          <p14:tracePt t="76366" x="7248525" y="1339850"/>
          <p14:tracePt t="76375" x="7146925" y="1312863"/>
          <p14:tracePt t="76382" x="7119938" y="1312863"/>
          <p14:tracePt t="76391" x="7046913" y="1295400"/>
          <p14:tracePt t="76398" x="6919913" y="1268413"/>
          <p14:tracePt t="76407" x="6800850" y="1249363"/>
          <p14:tracePt t="76414" x="6654800" y="1222375"/>
          <p14:tracePt t="76422" x="6508750" y="1203325"/>
          <p14:tracePt t="76430" x="6345238" y="1185863"/>
          <p14:tracePt t="76439" x="6218238" y="1176338"/>
          <p14:tracePt t="76446" x="6080125" y="1149350"/>
          <p14:tracePt t="76455" x="5935663" y="1130300"/>
          <p14:tracePt t="76462" x="5807075" y="1130300"/>
          <p14:tracePt t="76472" x="5697538" y="1122363"/>
          <p14:tracePt t="76478" x="5570538" y="1122363"/>
          <p14:tracePt t="76486" x="5461000" y="1122363"/>
          <p14:tracePt t="76494" x="5334000" y="1122363"/>
          <p14:tracePt t="76502" x="5224463" y="1122363"/>
          <p14:tracePt t="76510" x="5095875" y="1122363"/>
          <p14:tracePt t="76525" x="4986338" y="1122363"/>
          <p14:tracePt t="76530" x="4876800" y="1122363"/>
          <p14:tracePt t="76535" x="4749800" y="1122363"/>
          <p14:tracePt t="76542" x="4622800" y="1122363"/>
          <p14:tracePt t="76550" x="4494213" y="1122363"/>
          <p14:tracePt t="76559" x="4330700" y="1122363"/>
          <p14:tracePt t="76576" x="4057650" y="1122363"/>
          <p14:tracePt t="76582" x="3911600" y="1122363"/>
          <p14:tracePt t="76591" x="3765550" y="1122363"/>
          <p14:tracePt t="76600" x="3636963" y="1122363"/>
          <p14:tracePt t="76606" x="3509963" y="1122363"/>
          <p14:tracePt t="76615" x="3400425" y="1122363"/>
          <p14:tracePt t="76623" x="3309938" y="1093788"/>
          <p14:tracePt t="76630" x="3227388" y="1076325"/>
          <p14:tracePt t="76644" x="3190875" y="1066800"/>
          <p14:tracePt t="76648" x="3108325" y="1057275"/>
          <p14:tracePt t="76659" x="3090863" y="1057275"/>
          <p14:tracePt t="76666" x="3044825" y="1020763"/>
          <p14:tracePt t="76750" x="3044825" y="1012825"/>
          <p14:tracePt t="76766" x="3044825" y="1003300"/>
          <p14:tracePt t="77011" x="3044825" y="984250"/>
          <p14:tracePt t="78550" x="3044825" y="976313"/>
          <p14:tracePt t="78558" x="3044825" y="966788"/>
          <p14:tracePt t="78566" x="3044825" y="947738"/>
          <p14:tracePt t="78574" x="3044825" y="939800"/>
          <p14:tracePt t="78590" x="3044825" y="930275"/>
          <p14:tracePt t="78834" x="3044825" y="920750"/>
          <p14:tracePt t="78838" x="3044825" y="903288"/>
          <p14:tracePt t="78873" x="3044825" y="893763"/>
          <p14:tracePt t="79214" x="3054350" y="884238"/>
          <p14:tracePt t="79224" x="3063875" y="884238"/>
          <p14:tracePt t="79230" x="3071813" y="884238"/>
          <p14:tracePt t="79238" x="3081338" y="893763"/>
          <p14:tracePt t="79255" x="3090863" y="893763"/>
          <p14:tracePt t="79278" x="3108325" y="893763"/>
          <p14:tracePt t="79296" x="3117850" y="893763"/>
          <p14:tracePt t="79303" x="3127375" y="893763"/>
          <p14:tracePt t="79312" x="3163888" y="893763"/>
          <p14:tracePt t="79321" x="3190875" y="893763"/>
          <p14:tracePt t="79327" x="3217863" y="893763"/>
          <p14:tracePt t="79334" x="3263900" y="893763"/>
          <p14:tracePt t="79342" x="3336925" y="893763"/>
          <p14:tracePt t="79350" x="3390900" y="893763"/>
          <p14:tracePt t="79359" x="3463925" y="893763"/>
          <p14:tracePt t="79366" x="3556000" y="893763"/>
          <p14:tracePt t="79375" x="3665538" y="893763"/>
          <p14:tracePt t="79382" x="3775075" y="893763"/>
          <p14:tracePt t="79391" x="3919538" y="911225"/>
          <p14:tracePt t="79398" x="4065588" y="930275"/>
          <p14:tracePt t="79407" x="4238625" y="976313"/>
          <p14:tracePt t="79414" x="4384675" y="984250"/>
          <p14:tracePt t="79423" x="4549775" y="1012825"/>
          <p14:tracePt t="79430" x="4713288" y="1057275"/>
          <p14:tracePt t="79439" x="4868863" y="1122363"/>
          <p14:tracePt t="79446" x="5014913" y="1149350"/>
          <p14:tracePt t="79455" x="5168900" y="1231900"/>
          <p14:tracePt t="79462" x="5278438" y="1285875"/>
          <p14:tracePt t="79476" x="5434013" y="1358900"/>
          <p14:tracePt t="79479" x="5570538" y="1441450"/>
          <p14:tracePt t="79487" x="5653088" y="1504950"/>
          <p14:tracePt t="79494" x="5770563" y="1577975"/>
          <p14:tracePt t="79503" x="5853113" y="1651000"/>
          <p14:tracePt t="79510" x="5935663" y="1724025"/>
          <p14:tracePt t="79518" x="6053138" y="1804988"/>
          <p14:tracePt t="79526" x="6135688" y="1860550"/>
          <p14:tracePt t="79535" x="6199188" y="1914525"/>
          <p14:tracePt t="79542" x="6281738" y="1970088"/>
          <p14:tracePt t="79552" x="6335713" y="2006600"/>
          <p14:tracePt t="79561" x="6418263" y="2060575"/>
          <p14:tracePt t="79570" x="6481763" y="2116138"/>
          <p14:tracePt t="79574" x="6508750" y="2133600"/>
          <p14:tracePt t="79588" x="6554788" y="2170113"/>
          <p14:tracePt t="79590" x="6591300" y="2189163"/>
          <p14:tracePt t="79599" x="6637338" y="2233613"/>
          <p14:tracePt t="79607" x="6664325" y="2270125"/>
          <p14:tracePt t="79615" x="6681788" y="2289175"/>
          <p14:tracePt t="79623" x="6700838" y="2306638"/>
          <p14:tracePt t="79630" x="6727825" y="2335213"/>
          <p14:tracePt t="79639" x="6746875" y="2379663"/>
          <p14:tracePt t="79646" x="6754813" y="2425700"/>
          <p14:tracePt t="79653" x="6783388" y="2471738"/>
          <p14:tracePt t="79664" x="6791325" y="2489200"/>
          <p14:tracePt t="79672" x="6800850" y="2525713"/>
          <p14:tracePt t="79678" x="6837363" y="2589213"/>
          <p14:tracePt t="79687" x="6846888" y="2598738"/>
          <p14:tracePt t="79694" x="6856413" y="2635250"/>
          <p14:tracePt t="79702" x="6856413" y="2654300"/>
          <p14:tracePt t="79710" x="6864350" y="2681288"/>
          <p14:tracePt t="79718" x="6864350" y="2698750"/>
          <p14:tracePt t="79726" x="6883400" y="2735263"/>
          <p14:tracePt t="79734" x="6883400" y="2754313"/>
          <p14:tracePt t="79743" x="6883400" y="2763838"/>
          <p14:tracePt t="79750" x="6883400" y="2781300"/>
          <p14:tracePt t="79758" x="6883400" y="2817813"/>
          <p14:tracePt t="79766" x="6892925" y="2836863"/>
          <p14:tracePt t="79774" x="6892925" y="2873375"/>
          <p14:tracePt t="79782" x="6892925" y="2900363"/>
          <p14:tracePt t="79791" x="6900863" y="2946400"/>
          <p14:tracePt t="79798" x="6900863" y="2982913"/>
          <p14:tracePt t="79806" x="6919913" y="3027363"/>
          <p14:tracePt t="79814" x="6937375" y="3090863"/>
          <p14:tracePt t="79822" x="6946900" y="3127375"/>
          <p14:tracePt t="79830" x="6964363" y="3209925"/>
          <p14:tracePt t="79840" x="6973888" y="3282950"/>
          <p14:tracePt t="79846" x="7000875" y="3346450"/>
          <p14:tracePt t="79853" x="7000875" y="3402013"/>
          <p14:tracePt t="79862" x="7000875" y="3475038"/>
          <p14:tracePt t="79874" x="7000875" y="3538538"/>
          <p14:tracePt t="79882" x="7000875" y="3592513"/>
          <p14:tracePt t="79886" x="7000875" y="3629025"/>
          <p14:tracePt t="79894" x="7000875" y="3684588"/>
          <p14:tracePt t="79902" x="7000875" y="3730625"/>
          <p14:tracePt t="79910" x="7000875" y="3767138"/>
          <p14:tracePt t="79920" x="7000875" y="3784600"/>
          <p14:tracePt t="79928" x="7000875" y="3811588"/>
          <p14:tracePt t="79936" x="7000875" y="3821113"/>
          <p14:tracePt t="79946" x="7000875" y="3840163"/>
          <p14:tracePt t="79950" x="7000875" y="3857625"/>
          <p14:tracePt t="79958" x="7010400" y="3867150"/>
          <p14:tracePt t="79982" x="7019925" y="3884613"/>
          <p14:tracePt t="79998" x="7029450" y="3903663"/>
          <p14:tracePt t="80007" x="7046913" y="3921125"/>
          <p14:tracePt t="80014" x="7056438" y="3930650"/>
          <p14:tracePt t="80024" x="7065963" y="3948113"/>
          <p14:tracePt t="80030" x="7073900" y="3967163"/>
          <p14:tracePt t="80037" x="7102475" y="3994150"/>
          <p14:tracePt t="80046" x="7110413" y="4013200"/>
          <p14:tracePt t="80054" x="7119938" y="4057650"/>
          <p14:tracePt t="80062" x="7138988" y="4076700"/>
          <p14:tracePt t="80070" x="7156450" y="4113213"/>
          <p14:tracePt t="80078" x="7165975" y="4149725"/>
          <p14:tracePt t="80086" x="7165975" y="4167188"/>
          <p14:tracePt t="80094" x="7175500" y="4195763"/>
          <p14:tracePt t="80102" x="7175500" y="4222750"/>
          <p14:tracePt t="80110" x="7192963" y="4249738"/>
          <p14:tracePt t="80119" x="7202488" y="4286250"/>
          <p14:tracePt t="80126" x="7202488" y="4295775"/>
          <p14:tracePt t="80134" x="7202488" y="4303713"/>
          <p14:tracePt t="80143" x="7212013" y="4322763"/>
          <p14:tracePt t="80150" x="7212013" y="4340225"/>
          <p14:tracePt t="80159" x="7219950" y="4359275"/>
          <p14:tracePt t="80166" x="7219950" y="4376738"/>
          <p14:tracePt t="80192" x="7256463" y="4422775"/>
          <p14:tracePt t="80198" x="7265988" y="4441825"/>
          <p14:tracePt t="80215" x="7265988" y="4449763"/>
          <p14:tracePt t="80227" x="7283450" y="4478338"/>
          <p14:tracePt t="80448" x="7292975" y="4486275"/>
          <p14:tracePt t="80457" x="7302500" y="4495800"/>
          <p14:tracePt t="80463" x="7312025" y="4505325"/>
          <p14:tracePt t="80488" x="7329488" y="4522788"/>
          <p14:tracePt t="80574" x="7329488" y="4532313"/>
          <p14:tracePt t="80736" x="7339013" y="4541838"/>
          <p14:tracePt t="80744" x="7339013" y="4551363"/>
          <p14:tracePt t="80759" x="7339013" y="4559300"/>
          <p14:tracePt t="80774" x="7339013" y="4568825"/>
          <p14:tracePt t="80782" x="7339013" y="4578350"/>
          <p14:tracePt t="80814" x="7339013" y="4587875"/>
          <p14:tracePt t="80929" x="7356475" y="4595813"/>
          <p14:tracePt t="80936" x="7366000" y="4595813"/>
          <p14:tracePt t="80947" x="7385050" y="4587875"/>
          <p14:tracePt t="80959" x="7421563" y="4568825"/>
          <p14:tracePt t="80966" x="7429500" y="4568825"/>
          <p14:tracePt t="80976" x="7458075" y="4551363"/>
          <p14:tracePt t="80983" x="7466013" y="4541838"/>
          <p14:tracePt t="81195" x="7475538" y="4541838"/>
          <p14:tracePt t="81208" x="7494588" y="4541838"/>
          <p14:tracePt t="81215" x="7512050" y="4541838"/>
          <p14:tracePt t="81223" x="7521575" y="4551363"/>
          <p14:tracePt t="81239" x="7539038" y="4568825"/>
          <p14:tracePt t="81319" x="7548563" y="4568825"/>
          <p14:tracePt t="81326" x="7558088" y="4568825"/>
          <p14:tracePt t="81335" x="7575550" y="4568825"/>
          <p14:tracePt t="81342" x="7585075" y="4568825"/>
          <p14:tracePt t="81350" x="7612063" y="4559300"/>
          <p14:tracePt t="81375" x="7621588" y="4551363"/>
          <p14:tracePt t="81391" x="7631113" y="4541838"/>
          <p14:tracePt t="81423" x="7648575" y="4522788"/>
          <p14:tracePt t="81654" x="7658100" y="4522788"/>
          <p14:tracePt t="81663" x="7667625" y="4522788"/>
          <p14:tracePt t="81671" x="7675563" y="4522788"/>
          <p14:tracePt t="81678" x="7704138" y="4522788"/>
          <p14:tracePt t="81696" x="7721600" y="4532313"/>
          <p14:tracePt t="81782" x="7731125" y="4532313"/>
          <p14:tracePt t="81798" x="7740650" y="4532313"/>
          <p14:tracePt t="81814" x="7748588" y="4532313"/>
          <p14:tracePt t="81823" x="7758113" y="4522788"/>
          <p14:tracePt t="81862" x="7767638" y="4522788"/>
          <p14:tracePt t="81938" x="7777163" y="4522788"/>
          <p14:tracePt t="82143" x="7785100" y="4532313"/>
          <p14:tracePt t="82150" x="7794625" y="4541838"/>
          <p14:tracePt t="82166" x="7804150" y="4551363"/>
          <p14:tracePt t="82262" x="7821613" y="4559300"/>
          <p14:tracePt t="82271" x="7831138" y="4559300"/>
          <p14:tracePt t="82278" x="7840663" y="4559300"/>
          <p14:tracePt t="82287" x="7850188" y="4559300"/>
          <p14:tracePt t="82294" x="7877175" y="4551363"/>
          <p14:tracePt t="82310" x="7885113" y="4551363"/>
          <p14:tracePt t="82319" x="7904163" y="4551363"/>
          <p14:tracePt t="82334" x="7913688" y="4551363"/>
          <p14:tracePt t="82342" x="7921625" y="4551363"/>
          <p14:tracePt t="82359" x="7931150" y="4551363"/>
          <p14:tracePt t="82367" x="7950200" y="4551363"/>
          <p14:tracePt t="82374" x="7958138" y="4551363"/>
          <p14:tracePt t="82400" x="7967663" y="4551363"/>
          <p14:tracePt t="82751" x="7967663" y="4541838"/>
          <p14:tracePt t="82775" x="7967663" y="4532313"/>
          <p14:tracePt t="83182" x="7958138" y="4532313"/>
          <p14:tracePt t="83190" x="7931150" y="4514850"/>
          <p14:tracePt t="83198" x="7913688" y="4495800"/>
          <p14:tracePt t="83206" x="7904163" y="4478338"/>
          <p14:tracePt t="83216" x="7904163" y="4468813"/>
          <p14:tracePt t="83229" x="7894638" y="4449763"/>
          <p14:tracePt t="83239" x="7877175" y="4432300"/>
          <p14:tracePt t="83246" x="7877175" y="4422775"/>
          <p14:tracePt t="83278" x="7867650" y="4413250"/>
          <p14:tracePt t="83368" x="7858125" y="4413250"/>
          <p14:tracePt t="83375" x="7840663" y="4413250"/>
          <p14:tracePt t="83383" x="7821613" y="4413250"/>
          <p14:tracePt t="83398" x="7794625" y="4413250"/>
          <p14:tracePt t="83407" x="7777163" y="4413250"/>
          <p14:tracePt t="83423" x="7758113" y="4413250"/>
          <p14:tracePt t="83457" x="7740650" y="4405313"/>
          <p14:tracePt t="83465" x="7731125" y="4386263"/>
          <p14:tracePt t="83480" x="7731125" y="4376738"/>
          <p14:tracePt t="83490" x="7731125" y="4359275"/>
          <p14:tracePt t="83510" x="7721600" y="4349750"/>
          <p14:tracePt t="83727" x="7712075" y="4332288"/>
          <p14:tracePt t="83737" x="7704138" y="4332288"/>
          <p14:tracePt t="83745" x="7675563" y="4303713"/>
          <p14:tracePt t="83751" x="7648575" y="4276725"/>
          <p14:tracePt t="83759" x="7631113" y="4268788"/>
          <p14:tracePt t="83766" x="7612063" y="4249738"/>
          <p14:tracePt t="83775" x="7602538" y="4240213"/>
          <p14:tracePt t="83782" x="7585075" y="4222750"/>
          <p14:tracePt t="83791" x="7567613" y="4203700"/>
          <p14:tracePt t="83798" x="7548563" y="4195763"/>
          <p14:tracePt t="83806" x="7531100" y="4186238"/>
          <p14:tracePt t="83814" x="7502525" y="4167188"/>
          <p14:tracePt t="83830" x="7475538" y="4159250"/>
          <p14:tracePt t="83840" x="7448550" y="4149725"/>
          <p14:tracePt t="83846" x="7402513" y="4140200"/>
          <p14:tracePt t="83853" x="7329488" y="4113213"/>
          <p14:tracePt t="83864" x="7219950" y="4113213"/>
          <p14:tracePt t="83879" x="6992938" y="4067175"/>
          <p14:tracePt t="83887" x="6856413" y="4021138"/>
          <p14:tracePt t="83894" x="6764338" y="4021138"/>
          <p14:tracePt t="83902" x="6618288" y="3994150"/>
          <p14:tracePt t="83912" x="6435725" y="3967163"/>
          <p14:tracePt t="83918" x="6254750" y="3948113"/>
          <p14:tracePt t="83926" x="6108700" y="3940175"/>
          <p14:tracePt t="83934" x="5899150" y="3884613"/>
          <p14:tracePt t="83944" x="5753100" y="3875088"/>
          <p14:tracePt t="83950" x="5588000" y="3857625"/>
          <p14:tracePt t="83959" x="5414963" y="3840163"/>
          <p14:tracePt t="83966" x="5287963" y="3811588"/>
          <p14:tracePt t="83978" x="5159375" y="3784600"/>
          <p14:tracePt t="83981" x="5049838" y="3784600"/>
          <p14:tracePt t="83992" x="4949825" y="3767138"/>
          <p14:tracePt t="83997" x="4859338" y="3738563"/>
          <p14:tracePt t="84006" x="4776788" y="3730625"/>
          <p14:tracePt t="84014" x="4686300" y="3730625"/>
          <p14:tracePt t="84022" x="4613275" y="3730625"/>
          <p14:tracePt t="84030" x="4557713" y="3730625"/>
          <p14:tracePt t="84039" x="4484688" y="3730625"/>
          <p14:tracePt t="84046" x="4413250" y="3730625"/>
          <p14:tracePt t="84056" x="4340225" y="3730625"/>
          <p14:tracePt t="84062" x="4248150" y="3730625"/>
          <p14:tracePt t="84071" x="4157663" y="3730625"/>
          <p14:tracePt t="84078" x="4038600" y="3730625"/>
          <p14:tracePt t="84089" x="3948113" y="3730625"/>
          <p14:tracePt t="84094" x="3838575" y="3730625"/>
          <p14:tracePt t="84102" x="3746500" y="3730625"/>
          <p14:tracePt t="84110" x="3636963" y="3730625"/>
          <p14:tracePt t="84120" x="3546475" y="3730625"/>
          <p14:tracePt t="84128" x="3490913" y="3721100"/>
          <p14:tracePt t="84135" x="3427413" y="3702050"/>
          <p14:tracePt t="84142" x="3390900" y="3702050"/>
          <p14:tracePt t="84150" x="3354388" y="3684588"/>
          <p14:tracePt t="84159" x="3336925" y="3675063"/>
          <p14:tracePt t="84772" x="3400425" y="3675063"/>
          <p14:tracePt t="84777" x="3490913" y="3684588"/>
          <p14:tracePt t="84786" x="3619500" y="3694113"/>
          <p14:tracePt t="84795" x="3746500" y="3711575"/>
          <p14:tracePt t="84798" x="3902075" y="3721100"/>
          <p14:tracePt t="84807" x="4048125" y="3757613"/>
          <p14:tracePt t="84815" x="4230688" y="3784600"/>
          <p14:tracePt t="84823" x="4376738" y="3803650"/>
          <p14:tracePt t="84830" x="4586288" y="3830638"/>
          <p14:tracePt t="84839" x="4767263" y="3848100"/>
          <p14:tracePt t="84846" x="4968875" y="3875088"/>
          <p14:tracePt t="84855" x="5132388" y="3911600"/>
          <p14:tracePt t="84862" x="5297488" y="3921125"/>
          <p14:tracePt t="84871" x="5461000" y="3921125"/>
          <p14:tracePt t="84878" x="5643563" y="3940175"/>
          <p14:tracePt t="84887" x="5789613" y="3948113"/>
          <p14:tracePt t="84894" x="5953125" y="3984625"/>
          <p14:tracePt t="84902" x="6116638" y="3994150"/>
          <p14:tracePt t="84910" x="6254750" y="4030663"/>
          <p14:tracePt t="84918" x="6381750" y="4030663"/>
          <p14:tracePt t="84926" x="6454775" y="4049713"/>
          <p14:tracePt t="84933" x="6518275" y="4049713"/>
          <p14:tracePt t="84943" x="6554788" y="4049713"/>
          <p14:tracePt t="84950" x="6600825" y="4049713"/>
          <p14:tracePt t="84959" x="6618288" y="4049713"/>
          <p14:tracePt t="84977" x="6637338" y="4049713"/>
          <p14:tracePt t="84982" x="6645275" y="4049713"/>
          <p14:tracePt t="85030" x="6654800" y="4057650"/>
          <p14:tracePt t="85038" x="6664325" y="4067175"/>
          <p14:tracePt t="85046" x="6681788" y="4076700"/>
          <p14:tracePt t="85055" x="6700838" y="4094163"/>
          <p14:tracePt t="85071" x="6710363" y="4103688"/>
          <p14:tracePt t="85088" x="6727825" y="4122738"/>
          <p14:tracePt t="85094" x="6727825" y="4130675"/>
          <p14:tracePt t="85102" x="6737350" y="4140200"/>
          <p14:tracePt t="85110" x="6764338" y="4149725"/>
          <p14:tracePt t="85118" x="6783388" y="4159250"/>
          <p14:tracePt t="85134" x="6800850" y="4167188"/>
          <p14:tracePt t="85142" x="6837363" y="4186238"/>
          <p14:tracePt t="85150" x="6846888" y="4195763"/>
          <p14:tracePt t="85158" x="6846888" y="4203700"/>
          <p14:tracePt t="85166" x="6856413" y="4203700"/>
          <p14:tracePt t="85175" x="6864350" y="4213225"/>
          <p14:tracePt t="85182" x="6883400" y="4213225"/>
          <p14:tracePt t="85192" x="6900863" y="4240213"/>
          <p14:tracePt t="85198" x="6919913" y="4249738"/>
          <p14:tracePt t="85206" x="6937375" y="4276725"/>
          <p14:tracePt t="85214" x="6964363" y="4295775"/>
          <p14:tracePt t="85223" x="6983413" y="4313238"/>
          <p14:tracePt t="85230" x="7010400" y="4359275"/>
          <p14:tracePt t="85239" x="7029450" y="4376738"/>
          <p14:tracePt t="85246" x="7065963" y="4422775"/>
          <p14:tracePt t="85256" x="7083425" y="4459288"/>
          <p14:tracePt t="85262" x="7110413" y="4495800"/>
          <p14:tracePt t="85273" x="7129463" y="4532313"/>
          <p14:tracePt t="85278" x="7146925" y="4559300"/>
          <p14:tracePt t="85290" x="7146925" y="4605338"/>
          <p14:tracePt t="85295" x="7175500" y="4632325"/>
          <p14:tracePt t="85302" x="7183438" y="4651375"/>
          <p14:tracePt t="85310" x="7183438" y="4678363"/>
          <p14:tracePt t="85319" x="7183438" y="4697413"/>
          <p14:tracePt t="85326" x="7183438" y="4705350"/>
          <p14:tracePt t="85334" x="7183438" y="4724400"/>
          <p14:tracePt t="85342" x="7183438" y="4732338"/>
          <p14:tracePt t="85730" x="7183438" y="4741863"/>
          <p14:tracePt t="85750" x="7202488" y="4741863"/>
          <p14:tracePt t="85968" x="7212013" y="4741863"/>
          <p14:tracePt t="85977" x="7219950" y="4732338"/>
          <p14:tracePt t="85982" x="7219950" y="4714875"/>
          <p14:tracePt t="85990" x="7219950" y="4697413"/>
          <p14:tracePt t="85998" x="7219950" y="4687888"/>
          <p14:tracePt t="86008" x="7219950" y="4678363"/>
          <p14:tracePt t="86014" x="7229475" y="4651375"/>
          <p14:tracePt t="86030" x="7239000" y="4624388"/>
          <p14:tracePt t="86038" x="7265988" y="4587875"/>
          <p14:tracePt t="86046" x="7275513" y="4559300"/>
          <p14:tracePt t="86054" x="7283450" y="4541838"/>
          <p14:tracePt t="86062" x="7319963" y="4495800"/>
          <p14:tracePt t="86070" x="7348538" y="4449763"/>
          <p14:tracePt t="86078" x="7385050" y="4386263"/>
          <p14:tracePt t="86088" x="7402513" y="4340225"/>
          <p14:tracePt t="86094" x="7439025" y="4295775"/>
          <p14:tracePt t="86102" x="7466013" y="4249738"/>
          <p14:tracePt t="86110" x="7502525" y="4203700"/>
          <p14:tracePt t="86118" x="7521575" y="4167188"/>
          <p14:tracePt t="86126" x="7539038" y="4140200"/>
          <p14:tracePt t="86135" x="7575550" y="4094163"/>
          <p14:tracePt t="86143" x="7594600" y="4086225"/>
          <p14:tracePt t="86150" x="7602538" y="4076700"/>
          <p14:tracePt t="86159" x="7621588" y="4067175"/>
          <p14:tracePt t="86166" x="7639050" y="4049713"/>
          <p14:tracePt t="86174" x="7658100" y="4040188"/>
          <p14:tracePt t="86182" x="7675563" y="4030663"/>
          <p14:tracePt t="86193" x="7704138" y="4021138"/>
          <p14:tracePt t="86198" x="7731125" y="4013200"/>
          <p14:tracePt t="86207" x="7748588" y="4003675"/>
          <p14:tracePt t="86214" x="7794625" y="3994150"/>
          <p14:tracePt t="86225" x="7867650" y="3976688"/>
          <p14:tracePt t="86230" x="7904163" y="3976688"/>
          <p14:tracePt t="86238" x="7967663" y="3976688"/>
          <p14:tracePt t="86246" x="8031163" y="3957638"/>
          <p14:tracePt t="86255" x="8086725" y="3957638"/>
          <p14:tracePt t="86262" x="8159750" y="3957638"/>
          <p14:tracePt t="86274" x="8223250" y="3957638"/>
          <p14:tracePt t="86280" x="8277225" y="3957638"/>
          <p14:tracePt t="86292" x="8369300" y="3957638"/>
          <p14:tracePt t="86295" x="8442325" y="3957638"/>
          <p14:tracePt t="86302" x="8496300" y="3957638"/>
          <p14:tracePt t="86310" x="8578850" y="3940175"/>
          <p14:tracePt t="86318" x="8632825" y="3930650"/>
          <p14:tracePt t="86326" x="8678863" y="3930650"/>
          <p14:tracePt t="86334" x="8734425" y="3921125"/>
          <p14:tracePt t="86342" x="8770938" y="3921125"/>
          <p14:tracePt t="86350" x="8824913" y="3921125"/>
          <p14:tracePt t="86358" x="8851900" y="3921125"/>
          <p14:tracePt t="86366" x="8897938" y="3921125"/>
          <p14:tracePt t="86375" x="8951913" y="3921125"/>
          <p14:tracePt t="86382" x="8988425" y="3921125"/>
          <p14:tracePt t="86390" x="9024938" y="3921125"/>
          <p14:tracePt t="86398" x="9061450" y="3921125"/>
          <p14:tracePt t="86406" x="9090025" y="3921125"/>
          <p14:tracePt t="86806" x="9117013" y="4678363"/>
          <p14:tracePt t="86814" x="9090025" y="4678363"/>
          <p14:tracePt t="86822" x="9080500" y="4678363"/>
          <p14:tracePt t="86830" x="9070975" y="4678363"/>
          <p14:tracePt t="86841" x="9053513" y="4678363"/>
          <p14:tracePt t="86846" x="9043988" y="4678363"/>
          <p14:tracePt t="86855" x="9034463" y="4678363"/>
          <p14:tracePt t="86862" x="9024938" y="4678363"/>
          <p14:tracePt t="86874" x="9007475" y="4678363"/>
          <p14:tracePt t="86880" x="8988425" y="4678363"/>
          <p14:tracePt t="86891" x="8951913" y="4678363"/>
          <p14:tracePt t="86894" x="8934450" y="4678363"/>
          <p14:tracePt t="86903" x="8897938" y="4678363"/>
          <p14:tracePt t="86910" x="8870950" y="4678363"/>
          <p14:tracePt t="86918" x="8842375" y="4678363"/>
          <p14:tracePt t="86926" x="8807450" y="4678363"/>
          <p14:tracePt t="86935" x="8788400" y="4678363"/>
          <p14:tracePt t="86943" x="8778875" y="4678363"/>
          <p14:tracePt t="86950" x="8742363" y="4678363"/>
          <p14:tracePt t="86959" x="8715375" y="4678363"/>
          <p14:tracePt t="86966" x="8705850" y="4678363"/>
          <p14:tracePt t="86976" x="8697913" y="4678363"/>
          <p14:tracePt t="86982" x="8688388" y="4678363"/>
          <p14:tracePt t="86999" x="8678863" y="4678363"/>
          <p14:tracePt t="87009" x="8669338" y="4678363"/>
          <p14:tracePt t="87016" x="8661400" y="4678363"/>
          <p14:tracePt t="87029" x="8642350" y="4678363"/>
          <p14:tracePt t="87047" x="8632825" y="4678363"/>
          <p14:tracePt t="87292" x="8615363" y="4668838"/>
          <p14:tracePt t="87294" x="8569325" y="4632325"/>
          <p14:tracePt t="87304" x="8496300" y="4578350"/>
          <p14:tracePt t="87311" x="8469313" y="4551363"/>
          <p14:tracePt t="87318" x="8423275" y="4495800"/>
          <p14:tracePt t="87326" x="8369300" y="4459288"/>
          <p14:tracePt t="87334" x="8305800" y="4395788"/>
          <p14:tracePt t="87342" x="8277225" y="4359275"/>
          <p14:tracePt t="87350" x="8204200" y="4295775"/>
          <p14:tracePt t="87358" x="8140700" y="4232275"/>
          <p14:tracePt t="87366" x="8113713" y="4186238"/>
          <p14:tracePt t="87375" x="8050213" y="4113213"/>
          <p14:tracePt t="87382" x="7994650" y="4049713"/>
          <p14:tracePt t="87390" x="7921625" y="3930650"/>
          <p14:tracePt t="87398" x="7885113" y="3884613"/>
          <p14:tracePt t="87407" x="7858125" y="3803650"/>
          <p14:tracePt t="87414" x="7821613" y="3738563"/>
          <p14:tracePt t="87422" x="7794625" y="3665538"/>
          <p14:tracePt t="87430" x="7767638" y="3529013"/>
          <p14:tracePt t="87438" x="7731125" y="3455988"/>
          <p14:tracePt t="87446" x="7685088" y="3338513"/>
          <p14:tracePt t="87456" x="7658100" y="3228975"/>
          <p14:tracePt t="87462" x="7631113" y="3090863"/>
          <p14:tracePt t="87471" x="7585075" y="3009900"/>
          <p14:tracePt t="87478" x="7548563" y="2917825"/>
          <p14:tracePt t="87487" x="7512050" y="2800350"/>
          <p14:tracePt t="87494" x="7502525" y="2727325"/>
          <p14:tracePt t="87502" x="7466013" y="2644775"/>
          <p14:tracePt t="87510" x="7421563" y="2562225"/>
          <p14:tracePt t="87519" x="7402513" y="2498725"/>
          <p14:tracePt t="87527" x="7356475" y="2408238"/>
          <p14:tracePt t="87534" x="7329488" y="2343150"/>
          <p14:tracePt t="87542" x="7319963" y="2252663"/>
          <p14:tracePt t="87550" x="7319963" y="2189163"/>
          <p14:tracePt t="87559" x="7302500" y="2116138"/>
          <p14:tracePt t="87567" x="7302500" y="2043113"/>
          <p14:tracePt t="87575" x="7283450" y="1979613"/>
          <p14:tracePt t="87582" x="7283450" y="1924050"/>
          <p14:tracePt t="87590" x="7283450" y="1870075"/>
          <p14:tracePt t="87598" x="7283450" y="1824038"/>
          <p14:tracePt t="87606" x="7283450" y="1768475"/>
          <p14:tracePt t="87614" x="7283450" y="1751013"/>
          <p14:tracePt t="87623" x="7283450" y="1714500"/>
          <p14:tracePt t="87630" x="7283450" y="1687513"/>
          <p14:tracePt t="87639" x="7283450" y="1677988"/>
          <p14:tracePt t="87646" x="7283450" y="1668463"/>
          <p14:tracePt t="87784" x="7283450" y="1660525"/>
          <p14:tracePt t="87790" x="7283450" y="1641475"/>
          <p14:tracePt t="87798" x="7283450" y="1631950"/>
          <p14:tracePt t="87806" x="7283450" y="1624013"/>
          <p14:tracePt t="87816" x="7283450" y="1604963"/>
          <p14:tracePt t="87847" x="7283450" y="1595438"/>
          <p14:tracePt t="88103" x="7265988" y="1604963"/>
          <p14:tracePt t="88110" x="7219950" y="1624013"/>
          <p14:tracePt t="88118" x="7175500" y="1651000"/>
          <p14:tracePt t="88126" x="7129463" y="1668463"/>
          <p14:tracePt t="88135" x="7065963" y="1704975"/>
          <p14:tracePt t="88143" x="7000875" y="1731963"/>
          <p14:tracePt t="88150" x="6919913" y="1768475"/>
          <p14:tracePt t="88158" x="6846888" y="1797050"/>
          <p14:tracePt t="88166" x="6783388" y="1833563"/>
          <p14:tracePt t="88174" x="6700838" y="1887538"/>
          <p14:tracePt t="88182" x="6600825" y="1933575"/>
          <p14:tracePt t="88192" x="6481763" y="2006600"/>
          <p14:tracePt t="88199" x="6345238" y="2070100"/>
          <p14:tracePt t="88208" x="6218238" y="2125663"/>
          <p14:tracePt t="88216" x="6043613" y="2189163"/>
          <p14:tracePt t="88228" x="5834063" y="2233613"/>
          <p14:tracePt t="88230" x="5580063" y="2306638"/>
          <p14:tracePt t="88240" x="5268913" y="2325688"/>
          <p14:tracePt t="88246" x="4986338" y="2371725"/>
          <p14:tracePt t="88255" x="4759325" y="2371725"/>
          <p14:tracePt t="88262" x="4503738" y="2371725"/>
          <p14:tracePt t="88270" x="4303713" y="2371725"/>
          <p14:tracePt t="88278" x="4138613" y="2371725"/>
          <p14:tracePt t="88289" x="3956050" y="2371725"/>
          <p14:tracePt t="88294" x="3810000" y="2371725"/>
          <p14:tracePt t="88305" x="3646488" y="2362200"/>
          <p14:tracePt t="88310" x="3573463" y="2352675"/>
          <p14:tracePt t="88318" x="3490913" y="2352675"/>
          <p14:tracePt t="88326" x="3455988" y="2335213"/>
          <p14:tracePt t="88335" x="3427413" y="2335213"/>
          <p14:tracePt t="88342" x="3419475" y="2335213"/>
          <p14:tracePt t="88367" x="3409950" y="2335213"/>
          <p14:tracePt t="88480" x="3400425" y="2325688"/>
          <p14:tracePt t="88488" x="3382963" y="2325688"/>
          <p14:tracePt t="88495" x="3363913" y="2316163"/>
          <p14:tracePt t="88509" x="3317875" y="2289175"/>
          <p14:tracePt t="88512" x="3273425" y="2270125"/>
          <p14:tracePt t="88519" x="3244850" y="2252663"/>
          <p14:tracePt t="88526" x="3208338" y="2233613"/>
          <p14:tracePt t="88534" x="3127375" y="2197100"/>
          <p14:tracePt t="88542" x="3063875" y="2170113"/>
          <p14:tracePt t="88550" x="2998788" y="2152650"/>
          <p14:tracePt t="88559" x="2917825" y="2125663"/>
          <p14:tracePt t="88566" x="2881313" y="2125663"/>
          <p14:tracePt t="88575" x="2825750" y="2106613"/>
          <p14:tracePt t="88584" x="2781300" y="2106613"/>
          <p14:tracePt t="88591" x="2744788" y="2106613"/>
          <p14:tracePt t="88599" x="2725738" y="2106613"/>
          <p14:tracePt t="88606" x="2698750" y="2106613"/>
          <p14:tracePt t="88615" x="2679700" y="2106613"/>
          <p14:tracePt t="88623" x="2652713" y="2106613"/>
          <p14:tracePt t="88630" x="2635250" y="2106613"/>
          <p14:tracePt t="88639" x="2589213" y="2106613"/>
          <p14:tracePt t="88646" x="2562225" y="2106613"/>
          <p14:tracePt t="88655" x="2543175" y="2106613"/>
          <p14:tracePt t="88662" x="2525713" y="2106613"/>
          <p14:tracePt t="88670" x="2506663" y="2106613"/>
          <p14:tracePt t="88678" x="2489200" y="2133600"/>
          <p14:tracePt t="88694" x="2470150" y="2133600"/>
          <p14:tracePt t="88798" x="2462213" y="2133600"/>
          <p14:tracePt t="89041" x="2470150" y="2133600"/>
          <p14:tracePt t="89070" x="2479675" y="2125663"/>
          <p14:tracePt t="89296" x="2479675" y="2133600"/>
          <p14:tracePt t="89313" x="2479675" y="2143125"/>
          <p14:tracePt t="89323" x="2479675" y="2160588"/>
          <p14:tracePt t="89374" x="2479675" y="2170113"/>
          <p14:tracePt t="89383" x="2479675" y="2179638"/>
          <p14:tracePt t="89391" x="2479675" y="2206625"/>
          <p14:tracePt t="89399" x="2479675" y="2225675"/>
          <p14:tracePt t="89407" x="2479675" y="2262188"/>
          <p14:tracePt t="89414" x="2479675" y="2279650"/>
          <p14:tracePt t="89422" x="2479675" y="2325688"/>
          <p14:tracePt t="89430" x="2452688" y="2352675"/>
          <p14:tracePt t="89439" x="2443163" y="2371725"/>
          <p14:tracePt t="89446" x="2433638" y="2398713"/>
          <p14:tracePt t="89456" x="2425700" y="2408238"/>
          <p14:tracePt t="89590" x="2425700" y="2398713"/>
          <p14:tracePt t="89921" x="2425700" y="2408238"/>
          <p14:tracePt t="89931" x="2425700" y="2462213"/>
          <p14:tracePt t="89937" x="2425700" y="2481263"/>
          <p14:tracePt t="89945" x="2425700" y="2525713"/>
          <p14:tracePt t="89950" x="2425700" y="2554288"/>
          <p14:tracePt t="89959" x="2425700" y="2571750"/>
          <p14:tracePt t="89966" x="2425700" y="2581275"/>
          <p14:tracePt t="89976" x="2425700" y="2589213"/>
          <p14:tracePt t="90360" x="2425700" y="2598738"/>
          <p14:tracePt t="90369" x="2425700" y="2608263"/>
          <p14:tracePt t="90376" x="2425700" y="2635250"/>
          <p14:tracePt t="90382" x="2425700" y="2654300"/>
          <p14:tracePt t="90391" x="2452688" y="2681288"/>
          <p14:tracePt t="90398" x="2462213" y="2717800"/>
          <p14:tracePt t="90407" x="2462213" y="2754313"/>
          <p14:tracePt t="90414" x="2462213" y="2800350"/>
          <p14:tracePt t="90422" x="2462213" y="2836863"/>
          <p14:tracePt t="90430" x="2462213" y="2863850"/>
          <p14:tracePt t="90438" x="2462213" y="2909888"/>
          <p14:tracePt t="90446" x="2462213" y="2946400"/>
          <p14:tracePt t="90455" x="2462213" y="2954338"/>
          <p14:tracePt t="90462" x="2462213" y="2982913"/>
          <p14:tracePt t="90567" x="2462213" y="2990850"/>
          <p14:tracePt t="90583" x="2462213" y="3000375"/>
          <p14:tracePt t="90862" x="2462213" y="3009900"/>
          <p14:tracePt t="90879" x="2462213" y="3017838"/>
          <p14:tracePt t="90886" x="2462213" y="3027363"/>
          <p14:tracePt t="90895" x="2462213" y="3036888"/>
          <p14:tracePt t="90903" x="2470150" y="3063875"/>
          <p14:tracePt t="90911" x="2470150" y="3073400"/>
          <p14:tracePt t="90918" x="2470150" y="3082925"/>
          <p14:tracePt t="90927" x="2470150" y="3090863"/>
          <p14:tracePt t="90960" x="2470150" y="3100388"/>
          <p14:tracePt t="91229" x="2489200" y="3109913"/>
          <p14:tracePt t="91238" x="2498725" y="3109913"/>
          <p14:tracePt t="91262" x="2506663" y="3109913"/>
          <p14:tracePt t="91296" x="2516188" y="3090863"/>
          <p14:tracePt t="91312" x="2525713" y="3073400"/>
          <p14:tracePt t="91325" x="2543175" y="3063875"/>
          <p14:tracePt t="91336" x="2552700" y="3054350"/>
          <p14:tracePt t="91343" x="2552700" y="3046413"/>
          <p14:tracePt t="91350" x="2562225" y="3036888"/>
          <p14:tracePt t="91358" x="2570163" y="3036888"/>
          <p14:tracePt t="91374" x="2579688" y="3027363"/>
          <p14:tracePt t="91417" x="2589213" y="3027363"/>
          <p14:tracePt t="91431" x="2606675" y="3017838"/>
          <p14:tracePt t="91438" x="2616200" y="3017838"/>
          <p14:tracePt t="91446" x="2625725" y="3009900"/>
          <p14:tracePt t="91456" x="2635250" y="3000375"/>
          <p14:tracePt t="91462" x="2643188" y="2990850"/>
          <p14:tracePt t="91471" x="2662238" y="2963863"/>
          <p14:tracePt t="91478" x="2662238" y="2954338"/>
          <p14:tracePt t="91487" x="2662238" y="2936875"/>
          <p14:tracePt t="91494" x="2671763" y="2917825"/>
          <p14:tracePt t="91505" x="2679700" y="2909888"/>
          <p14:tracePt t="91527" x="2679700" y="2900363"/>
          <p14:tracePt t="91567" x="2679700" y="2881313"/>
          <p14:tracePt t="91591" x="2679700" y="2863850"/>
          <p14:tracePt t="91710" x="2679700" y="2836863"/>
          <p14:tracePt t="91718" x="2679700" y="2817813"/>
          <p14:tracePt t="91726" x="2679700" y="2808288"/>
          <p14:tracePt t="91734" x="2679700" y="2781300"/>
          <p14:tracePt t="91742" x="2679700" y="2763838"/>
          <p14:tracePt t="91750" x="2679700" y="2744788"/>
          <p14:tracePt t="91758" x="2679700" y="2735263"/>
          <p14:tracePt t="91775" x="2679700" y="2708275"/>
          <p14:tracePt t="91798" x="2679700" y="2698750"/>
          <p14:tracePt t="91854" x="2679700" y="2690813"/>
          <p14:tracePt t="91870" x="2679700" y="2681288"/>
          <p14:tracePt t="91950" x="2679700" y="2654300"/>
          <p14:tracePt t="91958" x="2679700" y="2625725"/>
          <p14:tracePt t="91966" x="2679700" y="2608263"/>
          <p14:tracePt t="91975" x="2671763" y="2581275"/>
          <p14:tracePt t="91983" x="2652713" y="2562225"/>
          <p14:tracePt t="91997" x="2643188" y="2544763"/>
          <p14:tracePt t="92000" x="2635250" y="2498725"/>
          <p14:tracePt t="92014" x="2635250" y="2489200"/>
          <p14:tracePt t="92022" x="2616200" y="2471738"/>
          <p14:tracePt t="92150" x="2606675" y="2462213"/>
          <p14:tracePt t="92158" x="2598738" y="2462213"/>
          <p14:tracePt t="92174" x="2589213" y="2471738"/>
          <p14:tracePt t="92446" x="2589213" y="2462213"/>
          <p14:tracePt t="92454" x="2570163" y="2435225"/>
          <p14:tracePt t="92466" x="2570163" y="2416175"/>
          <p14:tracePt t="92473" x="2562225" y="2371725"/>
          <p14:tracePt t="92480" x="2562225" y="2316163"/>
          <p14:tracePt t="92486" x="2562225" y="2262188"/>
          <p14:tracePt t="92494" x="2552700" y="2233613"/>
          <p14:tracePt t="92506" x="2552700" y="2189163"/>
          <p14:tracePt t="92510" x="2543175" y="2152650"/>
          <p14:tracePt t="92518" x="2543175" y="2106613"/>
          <p14:tracePt t="92526" x="2543175" y="2079625"/>
          <p14:tracePt t="92534" x="2543175" y="2033588"/>
          <p14:tracePt t="92552" x="2543175" y="2006600"/>
          <p14:tracePt t="92560" x="2543175" y="1997075"/>
          <p14:tracePt t="92569" x="2543175" y="1987550"/>
          <p14:tracePt t="92656" x="2543175" y="2006600"/>
          <p14:tracePt t="92663" x="2543175" y="2043113"/>
          <p14:tracePt t="92670" x="2525713" y="2079625"/>
          <p14:tracePt t="92678" x="2516188" y="2097088"/>
          <p14:tracePt t="92694" x="2516188" y="2125663"/>
          <p14:tracePt t="92704" x="2506663" y="2133600"/>
          <p14:tracePt t="92950" x="2506663" y="2143125"/>
          <p14:tracePt t="93049" x="2516188" y="2152650"/>
          <p14:tracePt t="93055" x="2525713" y="2152650"/>
          <p14:tracePt t="93064" x="2562225" y="2152650"/>
          <p14:tracePt t="93071" x="2598738" y="2152650"/>
          <p14:tracePt t="93078" x="2616200" y="2152650"/>
          <p14:tracePt t="93087" x="2662238" y="2152650"/>
          <p14:tracePt t="93094" x="2698750" y="2143125"/>
          <p14:tracePt t="93104" x="2735263" y="2143125"/>
          <p14:tracePt t="93110" x="2762250" y="2143125"/>
          <p14:tracePt t="93119" x="2781300" y="2133600"/>
          <p14:tracePt t="93126" x="2798763" y="2133600"/>
          <p14:tracePt t="93134" x="2817813" y="2133600"/>
          <p14:tracePt t="93150" x="2835275" y="2133600"/>
          <p14:tracePt t="93159" x="2844800" y="2133600"/>
          <p14:tracePt t="93262" x="2852738" y="2125663"/>
          <p14:tracePt t="93289" x="2862263" y="2106613"/>
          <p14:tracePt t="93294" x="2862263" y="2097088"/>
          <p14:tracePt t="93435" x="2871788" y="2089150"/>
          <p14:tracePt t="93479" x="2871788" y="2106613"/>
          <p14:tracePt t="93487" x="2871788" y="2133600"/>
          <p14:tracePt t="93495" x="2835275" y="2170113"/>
          <p14:tracePt t="93506" x="2825750" y="2197100"/>
          <p14:tracePt t="93511" x="2808288" y="2216150"/>
          <p14:tracePt t="93519" x="2781300" y="2243138"/>
          <p14:tracePt t="93526" x="2762250" y="2252663"/>
          <p14:tracePt t="93534" x="2735263" y="2262188"/>
          <p14:tracePt t="93543" x="2716213" y="2289175"/>
          <p14:tracePt t="93672" x="2698750" y="2298700"/>
          <p14:tracePt t="93679" x="2689225" y="2298700"/>
          <p14:tracePt t="93688" x="2689225" y="2306638"/>
          <p14:tracePt t="93694" x="2662238" y="2335213"/>
          <p14:tracePt t="93705" x="2643188" y="2343150"/>
          <p14:tracePt t="93718" x="2598738" y="2379663"/>
          <p14:tracePt t="93735" x="2589213" y="2389188"/>
          <p14:tracePt t="93966" x="2579688" y="2379663"/>
          <p14:tracePt t="93982" x="2562225" y="2379663"/>
          <p14:tracePt t="94239" x="2552700" y="2379663"/>
          <p14:tracePt t="94246" x="2543175" y="2379663"/>
          <p14:tracePt t="94255" x="2533650" y="2389188"/>
          <p14:tracePt t="94487" x="2533650" y="2398713"/>
          <p14:tracePt t="94494" x="2533650" y="2416175"/>
          <p14:tracePt t="94758" x="2533650" y="2425700"/>
          <p14:tracePt t="94806" x="2543175" y="2425700"/>
          <p14:tracePt t="94814" x="2552700" y="2425700"/>
          <p14:tracePt t="94839" x="2570163" y="2425700"/>
          <p14:tracePt t="95502" x="2570163" y="2435225"/>
          <p14:tracePt t="95510" x="2570163" y="2452688"/>
          <p14:tracePt t="95758" x="2570163" y="2462213"/>
          <p14:tracePt t="95919" x="2570163" y="2471738"/>
          <p14:tracePt t="95927" x="2570163" y="2481263"/>
          <p14:tracePt t="95934" x="2570163" y="2489200"/>
          <p14:tracePt t="95943" x="2570163" y="2508250"/>
          <p14:tracePt t="95950" x="2562225" y="2517775"/>
          <p14:tracePt t="95966" x="2562225" y="2535238"/>
          <p14:tracePt t="95974" x="2552700" y="2554288"/>
          <p14:tracePt t="95982" x="2552700" y="2562225"/>
          <p14:tracePt t="95990" x="2543175" y="2581275"/>
          <p14:tracePt t="95998" x="2543175" y="2589213"/>
          <p14:tracePt t="96007" x="2543175" y="2598738"/>
          <p14:tracePt t="96022" x="2533650" y="2617788"/>
          <p14:tracePt t="96272" x="2516188" y="2654300"/>
          <p14:tracePt t="96278" x="2506663" y="2671763"/>
          <p14:tracePt t="96288" x="2498725" y="2681288"/>
          <p14:tracePt t="96294" x="2489200" y="2690813"/>
          <p14:tracePt t="96312" x="2479675" y="2698750"/>
          <p14:tracePt t="96322" x="2470150" y="2708275"/>
          <p14:tracePt t="97086" x="2470150" y="2717800"/>
          <p14:tracePt t="97126" x="2479675" y="2727325"/>
          <p14:tracePt t="97142" x="2506663" y="2727325"/>
          <p14:tracePt t="97150" x="2525713" y="2717800"/>
          <p14:tracePt t="97159" x="2543175" y="2708275"/>
          <p14:tracePt t="97166" x="2552700" y="2698750"/>
          <p14:tracePt t="97175" x="2570163" y="2690813"/>
          <p14:tracePt t="97182" x="2589213" y="2681288"/>
          <p14:tracePt t="97191" x="2606675" y="2671763"/>
          <p14:tracePt t="97198" x="2616200" y="2671763"/>
          <p14:tracePt t="97208" x="2635250" y="2662238"/>
          <p14:tracePt t="97214" x="2643188" y="2662238"/>
          <p14:tracePt t="97222" x="2652713" y="2662238"/>
          <p14:tracePt t="97230" x="2671763" y="2662238"/>
          <p14:tracePt t="97239" x="2679700" y="2654300"/>
          <p14:tracePt t="97303" x="2689225" y="2662238"/>
          <p14:tracePt t="97310" x="2689225" y="2681288"/>
          <p14:tracePt t="97319" x="2689225" y="2698750"/>
          <p14:tracePt t="97327" x="2689225" y="2717800"/>
          <p14:tracePt t="97335" x="2689225" y="2727325"/>
          <p14:tracePt t="97454" x="2689225" y="2744788"/>
          <p14:tracePt t="97478" x="2689225" y="2754313"/>
          <p14:tracePt t="97502" x="2689225" y="2763838"/>
          <p14:tracePt t="97521" x="2689225" y="2771775"/>
          <p14:tracePt t="97528" x="2679700" y="2800350"/>
          <p14:tracePt t="97535" x="2671763" y="2808288"/>
          <p14:tracePt t="97543" x="2671763" y="2827338"/>
          <p14:tracePt t="97550" x="2662238" y="2836863"/>
          <p14:tracePt t="97558" x="2652713" y="2854325"/>
          <p14:tracePt t="97566" x="2652713" y="2863850"/>
          <p14:tracePt t="97600" x="2643188" y="2881313"/>
          <p14:tracePt t="98281" x="2643188" y="2890838"/>
          <p14:tracePt t="98293" x="2643188" y="2900363"/>
          <p14:tracePt t="98295" x="2643188" y="2927350"/>
          <p14:tracePt t="98888" x="2643188" y="2936875"/>
          <p14:tracePt t="99512" x="2643188" y="2963863"/>
          <p14:tracePt t="99523" x="2643188" y="2982913"/>
          <p14:tracePt t="99529" x="2643188" y="3000375"/>
          <p14:tracePt t="99539" x="2643188" y="3009900"/>
          <p14:tracePt t="99542" x="2643188" y="3017838"/>
          <p14:tracePt t="99551" x="2643188" y="3027363"/>
          <p14:tracePt t="99559" x="2643188" y="3036888"/>
          <p14:tracePt t="99633" x="2643188" y="3046413"/>
          <p14:tracePt t="99654" x="2643188" y="3054350"/>
          <p14:tracePt t="99662" x="2643188" y="3063875"/>
          <p14:tracePt t="99670" x="2643188" y="3082925"/>
          <p14:tracePt t="99678" x="2643188" y="3100388"/>
          <p14:tracePt t="99686" x="2652713" y="3109913"/>
          <p14:tracePt t="99726" x="2652713" y="3119438"/>
          <p14:tracePt t="99768" x="2652713" y="3127375"/>
          <p14:tracePt t="99776" x="2652713" y="3136900"/>
          <p14:tracePt t="99782" x="2652713" y="3146425"/>
          <p14:tracePt t="99790" x="2652713" y="3163888"/>
          <p14:tracePt t="99998" x="2643188" y="3182938"/>
          <p14:tracePt t="100014" x="2625725" y="3182938"/>
          <p14:tracePt t="100022" x="2606675" y="3182938"/>
          <p14:tracePt t="100030" x="2589213" y="3192463"/>
          <p14:tracePt t="100039" x="2579688" y="3200400"/>
          <p14:tracePt t="100046" x="2570163" y="3200400"/>
          <p14:tracePt t="100055" x="2552700" y="3200400"/>
          <p14:tracePt t="100062" x="2533650" y="3219450"/>
          <p14:tracePt t="100078" x="2525713" y="3219450"/>
          <p14:tracePt t="100088" x="2516188" y="3219450"/>
          <p14:tracePt t="100118" x="2506663" y="3219450"/>
          <p14:tracePt t="100135" x="2498725" y="3219450"/>
          <p14:tracePt t="100150" x="2489200" y="3219450"/>
          <p14:tracePt t="100158" x="2479675" y="3219450"/>
          <p14:tracePt t="100422" x="2470150" y="3219450"/>
          <p14:tracePt t="100486" x="2462213" y="3228975"/>
          <p14:tracePt t="100510" x="2452688" y="3236913"/>
          <p14:tracePt t="100590" x="2470150" y="3219450"/>
          <p14:tracePt t="100601" x="2479675" y="3209925"/>
          <p14:tracePt t="100607" x="2516188" y="3200400"/>
          <p14:tracePt t="100614" x="2533650" y="3182938"/>
          <p14:tracePt t="100622" x="2562225" y="3163888"/>
          <p14:tracePt t="100630" x="2570163" y="3155950"/>
          <p14:tracePt t="100641" x="2598738" y="3155950"/>
          <p14:tracePt t="100649" x="2625725" y="3119438"/>
          <p14:tracePt t="100654" x="2635250" y="3109913"/>
          <p14:tracePt t="100662" x="2662238" y="3100388"/>
          <p14:tracePt t="100671" x="2708275" y="3082925"/>
          <p14:tracePt t="100679" x="2725738" y="3073400"/>
          <p14:tracePt t="100686" x="2771775" y="3073400"/>
          <p14:tracePt t="100694" x="2798763" y="3063875"/>
          <p14:tracePt t="100702" x="2817813" y="3063875"/>
          <p14:tracePt t="100710" x="2835275" y="3054350"/>
          <p14:tracePt t="100719" x="2862263" y="3054350"/>
          <p14:tracePt t="100726" x="2889250" y="3036888"/>
          <p14:tracePt t="100736" x="2908300" y="3036888"/>
          <p14:tracePt t="100744" x="2954338" y="3036888"/>
          <p14:tracePt t="100751" x="2971800" y="3027363"/>
          <p14:tracePt t="100759" x="3008313" y="3009900"/>
          <p14:tracePt t="100766" x="3044825" y="3000375"/>
          <p14:tracePt t="100774" x="3071813" y="2990850"/>
          <p14:tracePt t="100782" x="3100388" y="2973388"/>
          <p14:tracePt t="100790" x="3136900" y="2954338"/>
          <p14:tracePt t="100800" x="3190875" y="2927350"/>
          <p14:tracePt t="100810" x="3236913" y="2890838"/>
          <p14:tracePt t="100815" x="3281363" y="2873375"/>
          <p14:tracePt t="100822" x="3327400" y="2836863"/>
          <p14:tracePt t="100831" x="3363913" y="2800350"/>
          <p14:tracePt t="100838" x="3427413" y="2781300"/>
          <p14:tracePt t="100846" x="3473450" y="2754313"/>
          <p14:tracePt t="100855" x="3509963" y="2744788"/>
          <p14:tracePt t="100862" x="3556000" y="2735263"/>
          <p14:tracePt t="100871" x="3600450" y="2727325"/>
          <p14:tracePt t="100878" x="3636963" y="2698750"/>
          <p14:tracePt t="100886" x="3673475" y="2698750"/>
          <p14:tracePt t="100894" x="3709988" y="2698750"/>
          <p14:tracePt t="100902" x="3729038" y="2690813"/>
          <p14:tracePt t="100911" x="3775075" y="2690813"/>
          <p14:tracePt t="100920" x="3810000" y="2690813"/>
          <p14:tracePt t="100926" x="3829050" y="2681288"/>
          <p14:tracePt t="100934" x="3902075" y="2671763"/>
          <p14:tracePt t="100955" x="3984625" y="2671763"/>
          <p14:tracePt t="100959" x="4048125" y="2644775"/>
          <p14:tracePt t="100966" x="4102100" y="2644775"/>
          <p14:tracePt t="100976" x="4175125" y="2644775"/>
          <p14:tracePt t="100982" x="4230688" y="2644775"/>
          <p14:tracePt t="100991" x="4330700" y="2644775"/>
          <p14:tracePt t="100998" x="4403725" y="2644775"/>
          <p14:tracePt t="101007" x="4457700" y="2644775"/>
          <p14:tracePt t="101014" x="4513263" y="2644775"/>
          <p14:tracePt t="101023" x="4567238" y="2644775"/>
          <p14:tracePt t="101030" x="4640263" y="2644775"/>
          <p14:tracePt t="101038" x="4722813" y="2644775"/>
          <p14:tracePt t="101046" x="4795838" y="2644775"/>
          <p14:tracePt t="101055" x="4868863" y="2644775"/>
          <p14:tracePt t="101062" x="4941888" y="2644775"/>
          <p14:tracePt t="101072" x="5032375" y="2635250"/>
          <p14:tracePt t="101078" x="5132388" y="2617788"/>
          <p14:tracePt t="101087" x="5224463" y="2608263"/>
          <p14:tracePt t="101094" x="5305425" y="2562225"/>
          <p14:tracePt t="101102" x="5397500" y="2562225"/>
          <p14:tracePt t="101110" x="5451475" y="2554288"/>
          <p14:tracePt t="101119" x="5534025" y="2544763"/>
          <p14:tracePt t="101126" x="5570538" y="2544763"/>
          <p14:tracePt t="101134" x="5597525" y="2544763"/>
          <p14:tracePt t="101142" x="5643563" y="2517775"/>
          <p14:tracePt t="101150" x="5653088" y="2517775"/>
          <p14:tracePt t="101158" x="5661025" y="2508250"/>
          <p14:tracePt t="101302" x="5670550" y="2508250"/>
          <p14:tracePt t="101310" x="5688013" y="2498725"/>
          <p14:tracePt t="101319" x="5697538" y="2481263"/>
          <p14:tracePt t="101326" x="5697538" y="2471738"/>
          <p14:tracePt t="101335" x="5707063" y="2435225"/>
          <p14:tracePt t="101342" x="5724525" y="2408238"/>
          <p14:tracePt t="101351" x="5734050" y="2379663"/>
          <p14:tracePt t="101359" x="5734050" y="2371725"/>
          <p14:tracePt t="101367" x="5734050" y="2362200"/>
          <p14:tracePt t="101375" x="5734050" y="2352675"/>
          <p14:tracePt t="101518" x="5734050" y="2371725"/>
          <p14:tracePt t="101526" x="5734050" y="2389188"/>
          <p14:tracePt t="101538" x="5734050" y="2416175"/>
          <p14:tracePt t="101542" x="5734050" y="2435225"/>
          <p14:tracePt t="101551" x="5734050" y="2462213"/>
          <p14:tracePt t="101559" x="5734050" y="2481263"/>
          <p14:tracePt t="101567" x="5734050" y="2489200"/>
          <p14:tracePt t="101574" x="5734050" y="2517775"/>
          <p14:tracePt t="101590" x="5734050" y="2525713"/>
          <p14:tracePt t="101638" x="5734050" y="2535238"/>
          <p14:tracePt t="101647" x="5724525" y="2562225"/>
          <p14:tracePt t="101662" x="5724525" y="2571750"/>
          <p14:tracePt t="101670" x="5724525" y="2608263"/>
          <p14:tracePt t="101679" x="5724525" y="2625725"/>
          <p14:tracePt t="101686" x="5716588" y="2654300"/>
          <p14:tracePt t="101694" x="5716588" y="2681288"/>
          <p14:tracePt t="101708" x="5716588" y="2708275"/>
          <p14:tracePt t="101711" x="5707063" y="2744788"/>
          <p14:tracePt t="101728" x="5707063" y="2763838"/>
          <p14:tracePt t="101740" x="5707063" y="2781300"/>
          <p14:tracePt t="101742" x="5697538" y="2800350"/>
          <p14:tracePt t="101750" x="5688013" y="2808288"/>
          <p14:tracePt t="101854" x="5688013" y="2800350"/>
          <p14:tracePt t="101887" x="5688013" y="2790825"/>
          <p14:tracePt t="102062" x="5688013" y="2771775"/>
          <p14:tracePt t="102070" x="5688013" y="2763838"/>
          <p14:tracePt t="102078" x="5688013" y="2754313"/>
          <p14:tracePt t="102088" x="5688013" y="2744788"/>
          <p14:tracePt t="102094" x="5688013" y="2708275"/>
          <p14:tracePt t="102102" x="5697538" y="2698750"/>
          <p14:tracePt t="102110" x="5697538" y="2671763"/>
          <p14:tracePt t="102120" x="5707063" y="2635250"/>
          <p14:tracePt t="102126" x="5716588" y="2617788"/>
          <p14:tracePt t="102137" x="5724525" y="2608263"/>
          <p14:tracePt t="102150" x="5724525" y="2589213"/>
          <p14:tracePt t="102158" x="5724525" y="2581275"/>
          <p14:tracePt t="102166" x="5724525" y="2571750"/>
          <p14:tracePt t="102176" x="5724525" y="2562225"/>
          <p14:tracePt t="102195" x="5724525" y="2554288"/>
          <p14:tracePt t="102207" x="5724525" y="2544763"/>
          <p14:tracePt t="102230" x="5724525" y="2535238"/>
          <p14:tracePt t="102240" x="5724525" y="2525713"/>
          <p14:tracePt t="102255" x="5724525" y="2508250"/>
          <p14:tracePt t="102262" x="5724525" y="2498725"/>
          <p14:tracePt t="102278" x="5724525" y="2489200"/>
          <p14:tracePt t="102287" x="5724525" y="2471738"/>
          <p14:tracePt t="102294" x="5716588" y="2452688"/>
          <p14:tracePt t="102302" x="5716588" y="2425700"/>
          <p14:tracePt t="102310" x="5707063" y="2408238"/>
          <p14:tracePt t="102318" x="5680075" y="2371725"/>
          <p14:tracePt t="102326" x="5680075" y="2352675"/>
          <p14:tracePt t="102334" x="5680075" y="2343150"/>
          <p14:tracePt t="102342" x="5670550" y="2325688"/>
          <p14:tracePt t="102350" x="5670550" y="2316163"/>
          <p14:tracePt t="102358" x="5670550" y="2306638"/>
          <p14:tracePt t="102591" x="5670550" y="2289175"/>
          <p14:tracePt t="102600" x="5670550" y="2279650"/>
          <p14:tracePt t="102606" x="5670550" y="2270125"/>
          <p14:tracePt t="102615" x="5670550" y="2262188"/>
          <p14:tracePt t="102623" x="5670550" y="2243138"/>
          <p14:tracePt t="102629" x="5670550" y="2225675"/>
          <p14:tracePt t="102638" x="5670550" y="2189163"/>
          <p14:tracePt t="102646" x="5670550" y="2179638"/>
          <p14:tracePt t="102654" x="5653088" y="2133600"/>
          <p14:tracePt t="102662" x="5653088" y="2125663"/>
          <p14:tracePt t="102671" x="5653088" y="2097088"/>
          <p14:tracePt t="102678" x="5634038" y="2070100"/>
          <p14:tracePt t="102686" x="5634038" y="2060575"/>
          <p14:tracePt t="102694" x="5634038" y="2052638"/>
          <p14:tracePt t="102702" x="5634038" y="2033588"/>
          <p14:tracePt t="102710" x="5624513" y="2016125"/>
          <p14:tracePt t="102720" x="5624513" y="2006600"/>
          <p14:tracePt t="102742" x="5616575" y="1997075"/>
          <p14:tracePt t="103119" x="5616575" y="2006600"/>
          <p14:tracePt t="103166" x="5616575" y="2016125"/>
          <p14:tracePt t="103174" x="5616575" y="2033588"/>
          <p14:tracePt t="103182" x="5616575" y="2043113"/>
          <p14:tracePt t="103191" x="5616575" y="2052638"/>
          <p14:tracePt t="103198" x="5616575" y="2060575"/>
          <p14:tracePt t="103207" x="5616575" y="2070100"/>
          <p14:tracePt t="103214" x="5616575" y="2079625"/>
          <p14:tracePt t="103230" x="5616575" y="2089150"/>
          <p14:tracePt t="103262" x="5616575" y="2097088"/>
          <p14:tracePt t="103303" x="5616575" y="2116138"/>
          <p14:tracePt t="103327" x="5607050" y="2133600"/>
          <p14:tracePt t="103343" x="5607050" y="2143125"/>
          <p14:tracePt t="103353" x="5607050" y="2160588"/>
          <p14:tracePt t="103358" x="5607050" y="2170113"/>
          <p14:tracePt t="103366" x="5607050" y="2179638"/>
          <p14:tracePt t="103374" x="5597525" y="2206625"/>
          <p14:tracePt t="103382" x="5588000" y="2216150"/>
          <p14:tracePt t="103391" x="5588000" y="2225675"/>
          <p14:tracePt t="103398" x="5588000" y="2252663"/>
          <p14:tracePt t="103406" x="5588000" y="2262188"/>
          <p14:tracePt t="103430" x="5588000" y="2279650"/>
          <p14:tracePt t="103670" x="5588000" y="2289175"/>
          <p14:tracePt t="103678" x="5588000" y="2306638"/>
          <p14:tracePt t="103686" x="5588000" y="2325688"/>
          <p14:tracePt t="103694" x="5588000" y="2335213"/>
          <p14:tracePt t="103702" x="5588000" y="2343150"/>
          <p14:tracePt t="103729" x="5588000" y="2371725"/>
          <p14:tracePt t="103742" x="5588000" y="2389188"/>
          <p14:tracePt t="103758" x="5588000" y="2408238"/>
          <p14:tracePt t="103774" x="5588000" y="2416175"/>
          <p14:tracePt t="103782" x="5588000" y="2425700"/>
          <p14:tracePt t="103790" x="5588000" y="2452688"/>
          <p14:tracePt t="103799" x="5588000" y="2462213"/>
          <p14:tracePt t="103808" x="5588000" y="2471738"/>
          <p14:tracePt t="103823" x="5588000" y="2489200"/>
          <p14:tracePt t="103838" x="5588000" y="2498725"/>
          <p14:tracePt t="103846" x="5588000" y="2508250"/>
          <p14:tracePt t="103862" x="5588000" y="2525713"/>
          <p14:tracePt t="103870" x="5588000" y="2535238"/>
          <p14:tracePt t="103878" x="5588000" y="2544763"/>
          <p14:tracePt t="103902" x="5580063" y="2571750"/>
          <p14:tracePt t="103911" x="5570538" y="2581275"/>
          <p14:tracePt t="103928" x="5570538" y="2589213"/>
          <p14:tracePt t="103998" x="5561013" y="2589213"/>
          <p14:tracePt t="104006" x="5551488" y="2589213"/>
          <p14:tracePt t="104014" x="5551488" y="2581275"/>
          <p14:tracePt t="104030" x="5551488" y="2571750"/>
          <p14:tracePt t="104038" x="5551488" y="2544763"/>
          <p14:tracePt t="104046" x="5551488" y="2535238"/>
          <p14:tracePt t="104054" x="5551488" y="2525713"/>
          <p14:tracePt t="104070" x="5551488" y="2508250"/>
          <p14:tracePt t="104078" x="5551488" y="2498725"/>
          <p14:tracePt t="104102" x="5551488" y="2489200"/>
          <p14:tracePt t="104207" x="5551488" y="2471738"/>
          <p14:tracePt t="104216" x="5551488" y="2452688"/>
          <p14:tracePt t="104227" x="5551488" y="2425700"/>
          <p14:tracePt t="104230" x="5551488" y="2398713"/>
          <p14:tracePt t="104238" x="5551488" y="2352675"/>
          <p14:tracePt t="104247" x="5551488" y="2325688"/>
          <p14:tracePt t="104256" x="5551488" y="2298700"/>
          <p14:tracePt t="104262" x="5551488" y="2252663"/>
          <p14:tracePt t="104272" x="5551488" y="2225675"/>
          <p14:tracePt t="104279" x="5551488" y="2206625"/>
          <p14:tracePt t="104293" x="5551488" y="2197100"/>
          <p14:tracePt t="104298" x="5551488" y="2179638"/>
          <p14:tracePt t="104310" x="5551488" y="2170113"/>
          <p14:tracePt t="104326" x="5551488" y="2160588"/>
          <p14:tracePt t="104337" x="5551488" y="2143125"/>
          <p14:tracePt t="104350" x="5551488" y="2133600"/>
          <p14:tracePt t="104478" x="5551488" y="2125663"/>
          <p14:tracePt t="104567" x="5551488" y="2116138"/>
          <p14:tracePt t="104574" x="5551488" y="2097088"/>
          <p14:tracePt t="104582" x="5551488" y="2079625"/>
          <p14:tracePt t="104591" x="5551488" y="2060575"/>
          <p14:tracePt t="104598" x="5551488" y="2052638"/>
          <p14:tracePt t="104606" x="5551488" y="2033588"/>
          <p14:tracePt t="104615" x="5551488" y="2016125"/>
          <p14:tracePt t="104622" x="5551488" y="2006600"/>
          <p14:tracePt t="104630" x="5551488" y="1997075"/>
          <p14:tracePt t="104646" x="5551488" y="1970088"/>
          <p14:tracePt t="104654" x="5551488" y="1951038"/>
          <p14:tracePt t="104663" x="5551488" y="1933575"/>
          <p14:tracePt t="104670" x="5551488" y="1924050"/>
          <p14:tracePt t="104678" x="5551488" y="1906588"/>
          <p14:tracePt t="104689" x="5551488" y="1870075"/>
          <p14:tracePt t="104694" x="5551488" y="1841500"/>
          <p14:tracePt t="104702" x="5551488" y="1824038"/>
          <p14:tracePt t="104710" x="5551488" y="1778000"/>
          <p14:tracePt t="104719" x="5561013" y="1760538"/>
          <p14:tracePt t="104726" x="5561013" y="1741488"/>
          <p14:tracePt t="104735" x="5570538" y="1714500"/>
          <p14:tracePt t="104742" x="5580063" y="1677988"/>
          <p14:tracePt t="104750" x="5616575" y="1660525"/>
          <p14:tracePt t="104766" x="5624513" y="1631950"/>
          <p14:tracePt t="104782" x="5634038" y="1624013"/>
          <p14:tracePt t="104798" x="5643563" y="1614488"/>
          <p14:tracePt t="105110" x="5643563" y="1604963"/>
          <p14:tracePt t="105119" x="5607050" y="1604963"/>
          <p14:tracePt t="105126" x="5561013" y="1631950"/>
          <p14:tracePt t="105136" x="5543550" y="1641475"/>
          <p14:tracePt t="105142" x="5497513" y="1651000"/>
          <p14:tracePt t="105150" x="5470525" y="1660525"/>
          <p14:tracePt t="105158" x="5451475" y="1660525"/>
          <p14:tracePt t="105165" x="5434013" y="1660525"/>
          <p14:tracePt t="105182" x="5414963" y="1660525"/>
          <p14:tracePt t="105224" x="5405438" y="1660525"/>
          <p14:tracePt t="105230" x="5397500" y="1660525"/>
          <p14:tracePt t="105255" x="5378450" y="1660525"/>
          <p14:tracePt t="105262" x="5368925" y="1660525"/>
          <p14:tracePt t="105271" x="5351463" y="1660525"/>
          <p14:tracePt t="105278" x="5334000" y="1660525"/>
          <p14:tracePt t="105288" x="5305425" y="1641475"/>
          <p14:tracePt t="105303" x="5260975" y="1631950"/>
          <p14:tracePt t="105310" x="5251450" y="1631950"/>
          <p14:tracePt t="105319" x="5224463" y="1624013"/>
          <p14:tracePt t="105326" x="5214938" y="1624013"/>
          <p14:tracePt t="105337" x="5205413" y="1614488"/>
          <p14:tracePt t="105343" x="5178425" y="1604963"/>
          <p14:tracePt t="105350" x="5178425" y="1595438"/>
          <p14:tracePt t="105414" x="5178425" y="1577975"/>
          <p14:tracePt t="105423" x="5168900" y="1550988"/>
          <p14:tracePt t="105430" x="5168900" y="1541463"/>
          <p14:tracePt t="105438" x="5159375" y="1504950"/>
          <p14:tracePt t="105446" x="5132388" y="1477963"/>
          <p14:tracePt t="105454" x="5132388" y="1441450"/>
          <p14:tracePt t="105462" x="5132388" y="1404938"/>
          <p14:tracePt t="105471" x="5132388" y="1385888"/>
          <p14:tracePt t="105478" x="5132388" y="1339850"/>
          <p14:tracePt t="105487" x="5132388" y="1312863"/>
          <p14:tracePt t="105494" x="5132388" y="1303338"/>
          <p14:tracePt t="105510" x="5122863" y="1276350"/>
          <p14:tracePt t="105518" x="5122863" y="1268413"/>
          <p14:tracePt t="105526" x="5122863" y="1258888"/>
          <p14:tracePt t="105541" x="5122863" y="1249363"/>
          <p14:tracePt t="105545" x="5122863" y="1231900"/>
          <p14:tracePt t="105559" x="5122863" y="1222375"/>
          <p14:tracePt t="105622" x="5122863" y="1212850"/>
          <p14:tracePt t="105630" x="5122863" y="1203325"/>
          <p14:tracePt t="105638" x="5122863" y="1195388"/>
          <p14:tracePt t="105646" x="5132388" y="1185863"/>
          <p14:tracePt t="105655" x="5132388" y="1176338"/>
          <p14:tracePt t="105664" x="5141913" y="1166813"/>
          <p14:tracePt t="105670" x="5151438" y="1158875"/>
          <p14:tracePt t="105678" x="5178425" y="1122363"/>
          <p14:tracePt t="105687" x="5187950" y="1112838"/>
          <p14:tracePt t="105694" x="5205413" y="1093788"/>
          <p14:tracePt t="105703" x="5232400" y="1076325"/>
          <p14:tracePt t="105710" x="5241925" y="1066800"/>
          <p14:tracePt t="105719" x="5268913" y="1057275"/>
          <p14:tracePt t="105726" x="5305425" y="1039813"/>
          <p14:tracePt t="105739" x="5324475" y="1020763"/>
          <p14:tracePt t="105744" x="5378450" y="993775"/>
          <p14:tracePt t="105751" x="5387975" y="984250"/>
          <p14:tracePt t="105761" x="5414963" y="984250"/>
          <p14:tracePt t="105767" x="5434013" y="976313"/>
          <p14:tracePt t="105775" x="5461000" y="966788"/>
          <p14:tracePt t="105782" x="5478463" y="966788"/>
          <p14:tracePt t="105790" x="5524500" y="947738"/>
          <p14:tracePt t="105798" x="5534025" y="947738"/>
          <p14:tracePt t="105806" x="5561013" y="947738"/>
          <p14:tracePt t="105814" x="5570538" y="947738"/>
          <p14:tracePt t="105824" x="5588000" y="947738"/>
          <p14:tracePt t="105830" x="5607050" y="947738"/>
          <p14:tracePt t="105839" x="5616575" y="947738"/>
          <p14:tracePt t="105846" x="5634038" y="947738"/>
          <p14:tracePt t="105854" x="5643563" y="947738"/>
          <p14:tracePt t="105862" x="5661025" y="947738"/>
          <p14:tracePt t="105870" x="5688013" y="966788"/>
          <p14:tracePt t="105879" x="5707063" y="984250"/>
          <p14:tracePt t="105888" x="5724525" y="993775"/>
          <p14:tracePt t="105895" x="5734050" y="1003300"/>
          <p14:tracePt t="105902" x="5753100" y="1030288"/>
          <p14:tracePt t="105910" x="5761038" y="1039813"/>
          <p14:tracePt t="105926" x="5780088" y="1057275"/>
          <p14:tracePt t="105938" x="5789613" y="1076325"/>
          <p14:tracePt t="105942" x="5807075" y="1093788"/>
          <p14:tracePt t="105950" x="5826125" y="1112838"/>
          <p14:tracePt t="105958" x="5826125" y="1122363"/>
          <p14:tracePt t="105966" x="5834063" y="1139825"/>
          <p14:tracePt t="105982" x="5843588" y="1158875"/>
          <p14:tracePt t="105991" x="5843588" y="1166813"/>
          <p14:tracePt t="105998" x="5843588" y="1176338"/>
          <p14:tracePt t="106007" x="5843588" y="1185863"/>
          <p14:tracePt t="106014" x="5843588" y="1195388"/>
          <p14:tracePt t="106022" x="5843588" y="1203325"/>
          <p14:tracePt t="106030" x="5843588" y="1222375"/>
          <p14:tracePt t="106039" x="5843588" y="1239838"/>
          <p14:tracePt t="106046" x="5843588" y="1249363"/>
          <p14:tracePt t="106055" x="5843588" y="1268413"/>
          <p14:tracePt t="106062" x="5843588" y="1285875"/>
          <p14:tracePt t="106070" x="5834063" y="1312863"/>
          <p14:tracePt t="106080" x="5816600" y="1339850"/>
          <p14:tracePt t="106093" x="5807075" y="1376363"/>
          <p14:tracePt t="106098" x="5780088" y="1412875"/>
          <p14:tracePt t="106108" x="5761038" y="1449388"/>
          <p14:tracePt t="106110" x="5724525" y="1495425"/>
          <p14:tracePt t="106119" x="5716588" y="1514475"/>
          <p14:tracePt t="106126" x="5697538" y="1541463"/>
          <p14:tracePt t="106137" x="5688013" y="1558925"/>
          <p14:tracePt t="106143" x="5680075" y="1568450"/>
          <p14:tracePt t="106150" x="5670550" y="1577975"/>
          <p14:tracePt t="106280" x="5670550" y="1568450"/>
          <p14:tracePt t="106288" x="5670550" y="1550988"/>
          <p14:tracePt t="106294" x="5670550" y="1541463"/>
          <p14:tracePt t="106302" x="5670550" y="1514475"/>
          <p14:tracePt t="106310" x="5680075" y="1495425"/>
          <p14:tracePt t="106318" x="5688013" y="1477963"/>
          <p14:tracePt t="106326" x="5697538" y="1468438"/>
          <p14:tracePt t="106335" x="5716588" y="1449388"/>
          <p14:tracePt t="106342" x="5734050" y="1431925"/>
          <p14:tracePt t="106350" x="5753100" y="1412875"/>
          <p14:tracePt t="106358" x="5770563" y="1404938"/>
          <p14:tracePt t="106366" x="5807075" y="1376363"/>
          <p14:tracePt t="106374" x="5816600" y="1368425"/>
          <p14:tracePt t="106382" x="5834063" y="1349375"/>
          <p14:tracePt t="106390" x="5862638" y="1312863"/>
          <p14:tracePt t="106399" x="5870575" y="1312863"/>
          <p14:tracePt t="106409" x="5880100" y="1285875"/>
          <p14:tracePt t="106418" x="5889625" y="1268413"/>
          <p14:tracePt t="106424" x="5907088" y="1222375"/>
          <p14:tracePt t="106430" x="5907088" y="1212850"/>
          <p14:tracePt t="106438" x="5916613" y="1185863"/>
          <p14:tracePt t="106446" x="5916613" y="1176338"/>
          <p14:tracePt t="106454" x="5916613" y="1166813"/>
          <p14:tracePt t="106462" x="5926138" y="1149350"/>
          <p14:tracePt t="106542" x="5926138" y="1139825"/>
          <p14:tracePt t="106672" x="5926138" y="1122363"/>
          <p14:tracePt t="106681" x="5926138" y="1103313"/>
          <p14:tracePt t="106687" x="5926138" y="1093788"/>
          <p14:tracePt t="106702" x="5926138" y="1085850"/>
          <p14:tracePt t="106710" x="5926138" y="1066800"/>
          <p14:tracePt t="106742" x="5926138" y="1057275"/>
          <p14:tracePt t="106806" x="5935663" y="1049338"/>
          <p14:tracePt t="106912" x="5935663" y="1039813"/>
          <p14:tracePt t="106918" x="5935663" y="1020763"/>
          <p14:tracePt t="106926" x="5935663" y="1003300"/>
          <p14:tracePt t="106937" x="5935663" y="976313"/>
          <p14:tracePt t="106943" x="5935663" y="957263"/>
          <p14:tracePt t="106950" x="5935663" y="930275"/>
          <p14:tracePt t="106958" x="5935663" y="920750"/>
          <p14:tracePt t="106974" x="5935663" y="911225"/>
          <p14:tracePt t="106982" x="5935663" y="893763"/>
          <p14:tracePt t="107070" x="5916613" y="884238"/>
          <p14:tracePt t="107078" x="5907088" y="884238"/>
          <p14:tracePt t="107086" x="5880100" y="884238"/>
          <p14:tracePt t="107094" x="5870575" y="884238"/>
          <p14:tracePt t="107103" x="5862638" y="884238"/>
          <p14:tracePt t="107110" x="5853113" y="893763"/>
          <p14:tracePt t="107306" x="5826125" y="920750"/>
          <p14:tracePt t="107313" x="5816600" y="930275"/>
          <p14:tracePt t="107321" x="5807075" y="939800"/>
          <p14:tracePt t="107326" x="5780088" y="976313"/>
          <p14:tracePt t="107336" x="5770563" y="984250"/>
          <p14:tracePt t="107342" x="5743575" y="993775"/>
          <p14:tracePt t="107350" x="5734050" y="993775"/>
          <p14:tracePt t="107358" x="5724525" y="993775"/>
          <p14:tracePt t="107366" x="5716588" y="1003300"/>
          <p14:tracePt t="107383" x="5716588" y="1012825"/>
          <p14:tracePt t="107406" x="5707063" y="1012825"/>
          <p14:tracePt t="107423" x="5688013" y="1012825"/>
          <p14:tracePt t="107471" x="5688013" y="1003300"/>
          <p14:tracePt t="107486" x="5688013" y="984250"/>
          <p14:tracePt t="107510" x="5688013" y="976313"/>
          <p14:tracePt t="107640" x="5688013" y="966788"/>
          <p14:tracePt t="107666" x="5688013" y="947738"/>
          <p14:tracePt t="107680" x="5688013" y="939800"/>
          <p14:tracePt t="107686" x="5680075" y="920750"/>
          <p14:tracePt t="107710" x="5670550" y="911225"/>
          <p14:tracePt t="107726" x="5661025" y="903288"/>
          <p14:tracePt t="107735" x="5653088" y="893763"/>
          <p14:tracePt t="107743" x="5643563" y="893763"/>
          <p14:tracePt t="107782" x="5634038" y="893763"/>
          <p14:tracePt t="107807" x="5624513" y="893763"/>
          <p14:tracePt t="107814" x="5616575" y="893763"/>
          <p14:tracePt t="107823" x="5588000" y="893763"/>
          <p14:tracePt t="107830" x="5580063" y="893763"/>
          <p14:tracePt t="107839" x="5570538" y="893763"/>
          <p14:tracePt t="107846" x="5561013" y="893763"/>
          <p14:tracePt t="107854" x="5551488" y="893763"/>
          <p14:tracePt t="107862" x="5543550" y="884238"/>
          <p14:tracePt t="107886" x="5534025" y="874713"/>
          <p14:tracePt t="107896" x="5534025" y="866775"/>
          <p14:tracePt t="107903" x="5524500" y="847725"/>
          <p14:tracePt t="107918" x="5524500" y="839788"/>
          <p14:tracePt t="108041" x="5514975" y="830263"/>
          <p14:tracePt t="108078" x="5507038" y="847725"/>
          <p14:tracePt t="108086" x="5497513" y="857250"/>
          <p14:tracePt t="108094" x="5487988" y="866775"/>
          <p14:tracePt t="108198" x="5470525" y="893763"/>
          <p14:tracePt t="108208" x="5470525" y="903288"/>
          <p14:tracePt t="108214" x="5451475" y="911225"/>
          <p14:tracePt t="108230" x="5441950" y="920750"/>
          <p14:tracePt t="108246" x="5424488" y="920750"/>
          <p14:tracePt t="108254" x="5405438" y="939800"/>
          <p14:tracePt t="108272" x="5397500" y="947738"/>
          <p14:tracePt t="108278" x="5378450" y="957263"/>
          <p14:tracePt t="108289" x="5368925" y="957263"/>
          <p14:tracePt t="108297" x="5351463" y="966788"/>
          <p14:tracePt t="108310" x="5334000" y="984250"/>
          <p14:tracePt t="108318" x="5334000" y="993775"/>
          <p14:tracePt t="108382" x="5324475" y="993775"/>
          <p14:tracePt t="108398" x="5324475" y="976313"/>
          <p14:tracePt t="108407" x="5324475" y="957263"/>
          <p14:tracePt t="108414" x="5324475" y="947738"/>
          <p14:tracePt t="108431" x="5324475" y="939800"/>
          <p14:tracePt t="108470" x="5324475" y="930275"/>
          <p14:tracePt t="108502" x="5324475" y="920750"/>
          <p14:tracePt t="109026" x="5324475" y="947738"/>
          <p14:tracePt t="109034" x="5324475" y="993775"/>
          <p14:tracePt t="109039" x="5324475" y="1030288"/>
          <p14:tracePt t="109046" x="5324475" y="1066800"/>
          <p14:tracePt t="109055" x="5324475" y="1103313"/>
          <p14:tracePt t="109062" x="5334000" y="1149350"/>
          <p14:tracePt t="109072" x="5351463" y="1166813"/>
          <p14:tracePt t="109078" x="5378450" y="1212850"/>
          <p14:tracePt t="109088" x="5405438" y="1231900"/>
          <p14:tracePt t="109094" x="5434013" y="1249363"/>
          <p14:tracePt t="109103" x="5441950" y="1258888"/>
          <p14:tracePt t="109110" x="5470525" y="1258888"/>
          <p14:tracePt t="109126" x="5478463" y="1258888"/>
          <p14:tracePt t="109135" x="5487988" y="1268413"/>
          <p14:tracePt t="109142" x="5497513" y="1268413"/>
          <p14:tracePt t="109150" x="5507038" y="1276350"/>
          <p14:tracePt t="109166" x="5524500" y="1295400"/>
          <p14:tracePt t="109175" x="5534025" y="1312863"/>
          <p14:tracePt t="109190" x="5534025" y="1339850"/>
          <p14:tracePt t="109198" x="5534025" y="1358900"/>
          <p14:tracePt t="109207" x="5534025" y="1376363"/>
          <p14:tracePt t="109214" x="5534025" y="1395413"/>
          <p14:tracePt t="109224" x="5534025" y="1422400"/>
          <p14:tracePt t="109230" x="5534025" y="1441450"/>
          <p14:tracePt t="109238" x="5534025" y="1458913"/>
          <p14:tracePt t="109246" x="5534025" y="1485900"/>
          <p14:tracePt t="109255" x="5524500" y="1495425"/>
          <p14:tracePt t="109262" x="5514975" y="1504950"/>
          <p14:tracePt t="109272" x="5497513" y="1522413"/>
          <p14:tracePt t="109278" x="5478463" y="1531938"/>
          <p14:tracePt t="109288" x="5461000" y="1541463"/>
          <p14:tracePt t="109294" x="5451475" y="1550988"/>
          <p14:tracePt t="109310" x="5441950" y="1558925"/>
          <p14:tracePt t="109318" x="5434013" y="1558925"/>
          <p14:tracePt t="109374" x="5424488" y="1531938"/>
          <p14:tracePt t="109382" x="5414963" y="1514475"/>
          <p14:tracePt t="109391" x="5405438" y="1495425"/>
          <p14:tracePt t="109398" x="5378450" y="1468438"/>
          <p14:tracePt t="109406" x="5378450" y="1458913"/>
          <p14:tracePt t="109414" x="5368925" y="1431925"/>
          <p14:tracePt t="109422" x="5368925" y="1412875"/>
          <p14:tracePt t="109430" x="5351463" y="1385888"/>
          <p14:tracePt t="109438" x="5351463" y="1376363"/>
          <p14:tracePt t="109446" x="5334000" y="1349375"/>
          <p14:tracePt t="109454" x="5334000" y="1331913"/>
          <p14:tracePt t="109462" x="5334000" y="1303338"/>
          <p14:tracePt t="109471" x="5324475" y="1285875"/>
          <p14:tracePt t="109478" x="5324475" y="1276350"/>
          <p14:tracePt t="109487" x="5314950" y="1249363"/>
          <p14:tracePt t="109494" x="5314950" y="1231900"/>
          <p14:tracePt t="109504" x="5314950" y="1203325"/>
          <p14:tracePt t="109510" x="5314950" y="1195388"/>
          <p14:tracePt t="109519" x="5314950" y="1185863"/>
          <p14:tracePt t="109527" x="5314950" y="1158875"/>
          <p14:tracePt t="109543" x="5314950" y="1149350"/>
          <p14:tracePt t="109556" x="5314950" y="1130300"/>
          <p14:tracePt t="109560" x="5314950" y="1122363"/>
          <p14:tracePt t="109573" x="5314950" y="1103313"/>
          <p14:tracePt t="109576" x="5314950" y="1076325"/>
          <p14:tracePt t="109585" x="5314950" y="1057275"/>
          <p14:tracePt t="109590" x="5314950" y="1039813"/>
          <p14:tracePt t="109600" x="5324475" y="1020763"/>
          <p14:tracePt t="109606" x="5341938" y="1003300"/>
          <p14:tracePt t="109615" x="5360988" y="984250"/>
          <p14:tracePt t="109623" x="5378450" y="976313"/>
          <p14:tracePt t="109630" x="5387975" y="976313"/>
          <p14:tracePt t="109639" x="5434013" y="957263"/>
          <p14:tracePt t="109648" x="5441950" y="957263"/>
          <p14:tracePt t="109654" x="5470525" y="957263"/>
          <p14:tracePt t="109662" x="5514975" y="930275"/>
          <p14:tracePt t="109671" x="5543550" y="930275"/>
          <p14:tracePt t="109678" x="5570538" y="930275"/>
          <p14:tracePt t="109686" x="5624513" y="930275"/>
          <p14:tracePt t="109694" x="5634038" y="930275"/>
          <p14:tracePt t="109703" x="5670550" y="930275"/>
          <p14:tracePt t="109710" x="5680075" y="939800"/>
          <p14:tracePt t="109718" x="5697538" y="947738"/>
          <p14:tracePt t="109726" x="5724525" y="966788"/>
          <p14:tracePt t="109738" x="5734050" y="976313"/>
          <p14:tracePt t="109743" x="5743575" y="1003300"/>
          <p14:tracePt t="109753" x="5761038" y="1030288"/>
          <p14:tracePt t="109758" x="5770563" y="1066800"/>
          <p14:tracePt t="109766" x="5770563" y="1103313"/>
          <p14:tracePt t="109774" x="5770563" y="1122363"/>
          <p14:tracePt t="109782" x="5770563" y="1130300"/>
          <p14:tracePt t="109790" x="5770563" y="1149350"/>
          <p14:tracePt t="109798" x="5770563" y="1166813"/>
          <p14:tracePt t="109807" x="5770563" y="1176338"/>
          <p14:tracePt t="109814" x="5770563" y="1185863"/>
          <p14:tracePt t="109830" x="5770563" y="1195388"/>
          <p14:tracePt t="109871" x="5770563" y="1203325"/>
          <p14:tracePt t="109879" x="5770563" y="1212850"/>
          <p14:tracePt t="109886" x="5770563" y="1231900"/>
          <p14:tracePt t="109894" x="5770563" y="1258888"/>
          <p14:tracePt t="109903" x="5753100" y="1285875"/>
          <p14:tracePt t="109911" x="5724525" y="1312863"/>
          <p14:tracePt t="109918" x="5716588" y="1312863"/>
          <p14:tracePt t="109927" x="5670550" y="1349375"/>
          <p14:tracePt t="109936" x="5670550" y="1358900"/>
          <p14:tracePt t="109943" x="5653088" y="1376363"/>
          <p14:tracePt t="109957" x="5616575" y="1385888"/>
          <p14:tracePt t="109962" x="5597525" y="1404938"/>
          <p14:tracePt t="109968" x="5580063" y="1412875"/>
          <p14:tracePt t="109974" x="5551488" y="1431925"/>
          <p14:tracePt t="109982" x="5514975" y="1449388"/>
          <p14:tracePt t="109990" x="5497513" y="1468438"/>
          <p14:tracePt t="109998" x="5470525" y="1495425"/>
          <p14:tracePt t="110007" x="5424488" y="1514475"/>
          <p14:tracePt t="110014" x="5397500" y="1541463"/>
          <p14:tracePt t="110024" x="5360988" y="1558925"/>
          <p14:tracePt t="110029" x="5324475" y="1568450"/>
          <p14:tracePt t="110038" x="5305425" y="1587500"/>
          <p14:tracePt t="110046" x="5260975" y="1587500"/>
          <p14:tracePt t="110055" x="5241925" y="1587500"/>
          <p14:tracePt t="110062" x="5224463" y="1587500"/>
          <p14:tracePt t="110071" x="5205413" y="1587500"/>
          <p14:tracePt t="110078" x="5187950" y="1587500"/>
          <p14:tracePt t="110086" x="5159375" y="1577975"/>
          <p14:tracePt t="110094" x="5132388" y="1541463"/>
          <p14:tracePt t="110102" x="5114925" y="1522413"/>
          <p14:tracePt t="110110" x="5095875" y="1495425"/>
          <p14:tracePt t="110118" x="5078413" y="1477963"/>
          <p14:tracePt t="110126" x="5068888" y="1468438"/>
          <p14:tracePt t="110138" x="5068888" y="1458913"/>
          <p14:tracePt t="110174" x="5068888" y="1449388"/>
          <p14:tracePt t="110190" x="5068888" y="1441450"/>
          <p14:tracePt t="110198" x="5068888" y="1431925"/>
          <p14:tracePt t="110214" x="5068888" y="1422400"/>
          <p14:tracePt t="110224" x="5068888" y="1412875"/>
          <p14:tracePt t="110230" x="5068888" y="1395413"/>
          <p14:tracePt t="110238" x="5068888" y="1376363"/>
          <p14:tracePt t="110246" x="5068888" y="1368425"/>
          <p14:tracePt t="110254" x="5068888" y="1349375"/>
          <p14:tracePt t="110263" x="5068888" y="1331913"/>
          <p14:tracePt t="110279" x="5068888" y="1312863"/>
          <p14:tracePt t="110290" x="5068888" y="1276350"/>
          <p14:tracePt t="110294" x="5068888" y="1268413"/>
          <p14:tracePt t="110303" x="5068888" y="1231900"/>
          <p14:tracePt t="110310" x="5068888" y="1195388"/>
          <p14:tracePt t="110322" x="5068888" y="1166813"/>
          <p14:tracePt t="110326" x="5068888" y="1122363"/>
          <p14:tracePt t="110337" x="5086350" y="1076325"/>
          <p14:tracePt t="110343" x="5114925" y="1020763"/>
          <p14:tracePt t="110352" x="5122863" y="984250"/>
          <p14:tracePt t="110358" x="5141913" y="957263"/>
          <p14:tracePt t="110366" x="5159375" y="911225"/>
          <p14:tracePt t="110374" x="5168900" y="893763"/>
          <p14:tracePt t="110382" x="5187950" y="874713"/>
          <p14:tracePt t="110391" x="5195888" y="866775"/>
          <p14:tracePt t="110398" x="5195888" y="857250"/>
          <p14:tracePt t="110414" x="5205413" y="847725"/>
          <p14:tracePt t="110518" x="5224463" y="847725"/>
          <p14:tracePt t="110526" x="5232400" y="847725"/>
          <p14:tracePt t="110539" x="5260975" y="847725"/>
          <p14:tracePt t="110553" x="5278438" y="847725"/>
          <p14:tracePt t="110574" x="5297488" y="847725"/>
          <p14:tracePt t="110600" x="5314950" y="847725"/>
          <p14:tracePt t="110614" x="5324475" y="847725"/>
          <p14:tracePt t="110623" x="5341938" y="847725"/>
          <p14:tracePt t="110639" x="5351463" y="847725"/>
          <p14:tracePt t="110646" x="5360988" y="847725"/>
          <p14:tracePt t="110664" x="5368925" y="857250"/>
          <p14:tracePt t="110687" x="5378450" y="866775"/>
          <p14:tracePt t="110702" x="5387975" y="874713"/>
          <p14:tracePt t="110718" x="5397500" y="884238"/>
          <p14:tracePt t="110726" x="5397500" y="893763"/>
          <p14:tracePt t="110751" x="5405438" y="911225"/>
          <p14:tracePt t="110889" x="5414963" y="930275"/>
          <p14:tracePt t="110905" x="5414963" y="939800"/>
          <p14:tracePt t="110927" x="5414963" y="947738"/>
          <p14:tracePt t="110991" x="5424488" y="957263"/>
          <p14:tracePt t="110998" x="5441950" y="947738"/>
          <p14:tracePt t="111014" x="5441950" y="939800"/>
          <p14:tracePt t="111022" x="5441950" y="930275"/>
          <p14:tracePt t="111142" x="5441950" y="939800"/>
          <p14:tracePt t="111150" x="5441950" y="957263"/>
          <p14:tracePt t="111158" x="5441950" y="966788"/>
          <p14:tracePt t="111446" x="5434013" y="1003300"/>
          <p14:tracePt t="111454" x="5405438" y="1049338"/>
          <p14:tracePt t="111462" x="5368925" y="1130300"/>
          <p14:tracePt t="111470" x="5341938" y="1203325"/>
          <p14:tracePt t="111478" x="5297488" y="1303338"/>
          <p14:tracePt t="111487" x="5268913" y="1385888"/>
          <p14:tracePt t="111494" x="5232400" y="1477963"/>
          <p14:tracePt t="111504" x="5214938" y="1577975"/>
          <p14:tracePt t="111510" x="5187950" y="1687513"/>
          <p14:tracePt t="111519" x="5141913" y="1804988"/>
          <p14:tracePt t="111527" x="5132388" y="1914525"/>
          <p14:tracePt t="111537" x="5086350" y="2016125"/>
          <p14:tracePt t="111542" x="5078413" y="2125663"/>
          <p14:tracePt t="111553" x="5059363" y="2233613"/>
          <p14:tracePt t="111558" x="5059363" y="2343150"/>
          <p14:tracePt t="111568" x="5032375" y="2444750"/>
          <p14:tracePt t="111574" x="5022850" y="2554288"/>
          <p14:tracePt t="111582" x="5022850" y="2625725"/>
          <p14:tracePt t="111591" x="5005388" y="2698750"/>
          <p14:tracePt t="111599" x="4995863" y="2763838"/>
          <p14:tracePt t="111606" x="4995863" y="2817813"/>
          <p14:tracePt t="111614" x="4986338" y="2881313"/>
          <p14:tracePt t="111622" x="4978400" y="2909888"/>
          <p14:tracePt t="111630" x="4978400" y="2946400"/>
          <p14:tracePt t="111638" x="4968875" y="2982913"/>
          <p14:tracePt t="111646" x="4968875" y="3000375"/>
          <p14:tracePt t="111654" x="4968875" y="3017838"/>
          <p14:tracePt t="111664" x="4949825" y="3046413"/>
          <p14:tracePt t="111671" x="4949825" y="3063875"/>
          <p14:tracePt t="111678" x="4941888" y="3090863"/>
          <p14:tracePt t="111687" x="4922838" y="3136900"/>
          <p14:tracePt t="111694" x="4913313" y="3155950"/>
          <p14:tracePt t="111702" x="4905375" y="3209925"/>
          <p14:tracePt t="111710" x="4905375" y="3228975"/>
          <p14:tracePt t="111719" x="4905375" y="3255963"/>
          <p14:tracePt t="111726" x="4905375" y="3273425"/>
          <p14:tracePt t="111736" x="4905375" y="3292475"/>
          <p14:tracePt t="111753" x="4905375" y="3302000"/>
          <p14:tracePt t="111782" x="4905375" y="3309938"/>
          <p14:tracePt t="111790" x="4905375" y="3319463"/>
          <p14:tracePt t="111798" x="4905375" y="3328988"/>
          <p14:tracePt t="111806" x="4905375" y="3346450"/>
          <p14:tracePt t="111814" x="4905375" y="3382963"/>
          <p14:tracePt t="111822" x="4905375" y="3411538"/>
          <p14:tracePt t="111830" x="4905375" y="3438525"/>
          <p14:tracePt t="111838" x="4905375" y="3455988"/>
          <p14:tracePt t="111846" x="4905375" y="3492500"/>
          <p14:tracePt t="111854" x="4905375" y="3538538"/>
          <p14:tracePt t="111862" x="4905375" y="3556000"/>
          <p14:tracePt t="111870" x="4905375" y="3592513"/>
          <p14:tracePt t="111878" x="4913313" y="3638550"/>
          <p14:tracePt t="111887" x="4913313" y="3657600"/>
          <p14:tracePt t="111894" x="4922838" y="3684588"/>
          <p14:tracePt t="111903" x="4922838" y="3702050"/>
          <p14:tracePt t="111912" x="4922838" y="3730625"/>
          <p14:tracePt t="111918" x="4922838" y="3748088"/>
          <p14:tracePt t="111926" x="4932363" y="3784600"/>
          <p14:tracePt t="111951" x="4932363" y="3794125"/>
          <p14:tracePt t="112062" x="4932363" y="3811588"/>
          <p14:tracePt t="112078" x="4932363" y="3830638"/>
          <p14:tracePt t="112086" x="4932363" y="3840163"/>
          <p14:tracePt t="112102" x="4941888" y="3867150"/>
          <p14:tracePt t="112118" x="4941888" y="3875088"/>
          <p14:tracePt t="112135" x="4941888" y="3884613"/>
          <p14:tracePt t="112142" x="4941888" y="3894138"/>
          <p14:tracePt t="112152" x="4949825" y="3911600"/>
          <p14:tracePt t="112158" x="4959350" y="3921125"/>
          <p14:tracePt t="112166" x="4959350" y="3940175"/>
          <p14:tracePt t="112174" x="4968875" y="3957638"/>
          <p14:tracePt t="112182" x="4968875" y="3967163"/>
          <p14:tracePt t="112191" x="4968875" y="3984625"/>
          <p14:tracePt t="112200" x="4978400" y="3994150"/>
          <p14:tracePt t="112271" x="4995863" y="3994150"/>
          <p14:tracePt t="112278" x="5005388" y="3994150"/>
          <p14:tracePt t="112288" x="5014913" y="3994150"/>
          <p14:tracePt t="112294" x="5032375" y="3994150"/>
          <p14:tracePt t="112304" x="5049838" y="3984625"/>
          <p14:tracePt t="112310" x="5059363" y="3984625"/>
          <p14:tracePt t="112320" x="5086350" y="3976688"/>
          <p14:tracePt t="112326" x="5122863" y="3948113"/>
          <p14:tracePt t="112337" x="5141913" y="3940175"/>
          <p14:tracePt t="112342" x="5168900" y="3921125"/>
          <p14:tracePt t="112351" x="5214938" y="3903663"/>
          <p14:tracePt t="112358" x="5241925" y="3894138"/>
          <p14:tracePt t="112367" x="5287963" y="3875088"/>
          <p14:tracePt t="112377" x="5314950" y="3867150"/>
          <p14:tracePt t="112382" x="5368925" y="3867150"/>
          <p14:tracePt t="112390" x="5405438" y="3867150"/>
          <p14:tracePt t="112398" x="5461000" y="3867150"/>
          <p14:tracePt t="112407" x="5543550" y="3867150"/>
          <p14:tracePt t="112414" x="5580063" y="3867150"/>
          <p14:tracePt t="112425" x="5653088" y="3894138"/>
          <p14:tracePt t="112432" x="5688013" y="3930650"/>
          <p14:tracePt t="112438" x="5734050" y="3976688"/>
          <p14:tracePt t="112446" x="5761038" y="4013200"/>
          <p14:tracePt t="112454" x="5789613" y="4040188"/>
          <p14:tracePt t="112462" x="5807075" y="4057650"/>
          <p14:tracePt t="112471" x="5807075" y="4067175"/>
          <p14:tracePt t="112487" x="5816600" y="4076700"/>
          <p14:tracePt t="112519" x="5816600" y="4094163"/>
          <p14:tracePt t="112526" x="5816600" y="4113213"/>
          <p14:tracePt t="112537" x="5816600" y="4149725"/>
          <p14:tracePt t="112543" x="5816600" y="4195763"/>
          <p14:tracePt t="112556" x="5816600" y="4249738"/>
          <p14:tracePt t="112563" x="5816600" y="4322763"/>
          <p14:tracePt t="112569" x="5816600" y="4376738"/>
          <p14:tracePt t="112574" x="5816600" y="4449763"/>
          <p14:tracePt t="112584" x="5789613" y="4514850"/>
          <p14:tracePt t="112591" x="5770563" y="4559300"/>
          <p14:tracePt t="112601" x="5734050" y="4624388"/>
          <p14:tracePt t="112606" x="5716588" y="4651375"/>
          <p14:tracePt t="112620" x="5697538" y="4697413"/>
          <p14:tracePt t="112622" x="5670550" y="4714875"/>
          <p14:tracePt t="112630" x="5653088" y="4732338"/>
          <p14:tracePt t="112639" x="5643563" y="4751388"/>
          <p14:tracePt t="112646" x="5624513" y="4768850"/>
          <p14:tracePt t="112655" x="5616575" y="4778375"/>
          <p14:tracePt t="112671" x="5607050" y="4787900"/>
          <p14:tracePt t="112744" x="5607050" y="4768850"/>
          <p14:tracePt t="112759" x="5607050" y="4741863"/>
          <p14:tracePt t="112768" x="5607050" y="4732338"/>
          <p14:tracePt t="112783" x="5607050" y="4724400"/>
          <p14:tracePt t="112879" x="5607050" y="4751388"/>
          <p14:tracePt t="112886" x="5588000" y="4797425"/>
          <p14:tracePt t="112895" x="5580063" y="4824413"/>
          <p14:tracePt t="112902" x="5570538" y="4841875"/>
          <p14:tracePt t="112910" x="5561013" y="4878388"/>
          <p14:tracePt t="112918" x="5561013" y="4897438"/>
          <p14:tracePt t="112926" x="5534025" y="4943475"/>
          <p14:tracePt t="112943" x="5524500" y="4951413"/>
          <p14:tracePt t="112955" x="5514975" y="4979988"/>
          <p14:tracePt t="112960" x="5514975" y="4987925"/>
          <p14:tracePt t="112968" x="5507038" y="5006975"/>
          <p14:tracePt t="112977" x="5487988" y="5024438"/>
          <p14:tracePt t="112982" x="5478463" y="5043488"/>
          <p14:tracePt t="112990" x="5478463" y="5070475"/>
          <p14:tracePt t="112998" x="5441950" y="5133975"/>
          <p14:tracePt t="113006" x="5434013" y="5153025"/>
          <p14:tracePt t="113014" x="5405438" y="5189538"/>
          <p14:tracePt t="113023" x="5368925" y="5253038"/>
          <p14:tracePt t="113030" x="5334000" y="5335588"/>
          <p14:tracePt t="113039" x="5305425" y="5380038"/>
          <p14:tracePt t="113046" x="5278438" y="5445125"/>
          <p14:tracePt t="113055" x="5260975" y="5489575"/>
          <p14:tracePt t="113062" x="5232400" y="5554663"/>
          <p14:tracePt t="113071" x="5224463" y="5562600"/>
          <p14:tracePt t="113078" x="5214938" y="5608638"/>
          <p14:tracePt t="113087" x="5195888" y="5626100"/>
          <p14:tracePt t="113094" x="5187950" y="5635625"/>
          <p14:tracePt t="113103" x="5178425" y="5654675"/>
          <p14:tracePt t="113110" x="5159375" y="5662613"/>
          <p14:tracePt t="113126" x="5151438" y="5691188"/>
          <p14:tracePt t="113438" x="5151438" y="5662613"/>
          <p14:tracePt t="113446" x="5151438" y="5645150"/>
          <p14:tracePt t="113454" x="5159375" y="5626100"/>
          <p14:tracePt t="113462" x="5159375" y="5608638"/>
          <p14:tracePt t="113470" x="5168900" y="5599113"/>
          <p14:tracePt t="113478" x="5178425" y="5589588"/>
          <p14:tracePt t="113486" x="5187950" y="5562600"/>
          <p14:tracePt t="113510" x="5195888" y="5554663"/>
          <p14:tracePt t="114110" x="5195888" y="5526088"/>
          <p14:tracePt t="114118" x="5205413" y="5508625"/>
          <p14:tracePt t="114126" x="5214938" y="5472113"/>
          <p14:tracePt t="114136" x="5224463" y="5453063"/>
          <p14:tracePt t="114142" x="5241925" y="5408613"/>
          <p14:tracePt t="114151" x="5241925" y="5380038"/>
          <p14:tracePt t="114158" x="5260975" y="5343525"/>
          <p14:tracePt t="114166" x="5278438" y="5299075"/>
          <p14:tracePt t="114174" x="5297488" y="5262563"/>
          <p14:tracePt t="114182" x="5305425" y="5233988"/>
          <p14:tracePt t="114190" x="5324475" y="5207000"/>
          <p14:tracePt t="114198" x="5324475" y="5197475"/>
          <p14:tracePt t="114206" x="5324475" y="5189538"/>
          <p14:tracePt t="114214" x="5341938" y="5180013"/>
          <p14:tracePt t="114222" x="5341938" y="5170488"/>
          <p14:tracePt t="114230" x="5351463" y="5160963"/>
          <p14:tracePt t="114246" x="5360988" y="5143500"/>
          <p14:tracePt t="114255" x="5360988" y="5133975"/>
          <p14:tracePt t="114271" x="5368925" y="5116513"/>
          <p14:tracePt t="114279" x="5368925" y="5106988"/>
          <p14:tracePt t="114288" x="5378450" y="5106988"/>
          <p14:tracePt t="114294" x="5397500" y="5080000"/>
          <p14:tracePt t="114305" x="5397500" y="5070475"/>
          <p14:tracePt t="114310" x="5397500" y="5043488"/>
          <p14:tracePt t="114320" x="5405438" y="5033963"/>
          <p14:tracePt t="114326" x="5405438" y="5006975"/>
          <p14:tracePt t="114335" x="5414963" y="4987925"/>
          <p14:tracePt t="114342" x="5434013" y="4943475"/>
          <p14:tracePt t="114354" x="5434013" y="4924425"/>
          <p14:tracePt t="114358" x="5434013" y="4870450"/>
          <p14:tracePt t="114376" x="5470525" y="4768850"/>
          <p14:tracePt t="114385" x="5497513" y="4687888"/>
          <p14:tracePt t="114391" x="5497513" y="4651375"/>
          <p14:tracePt t="114398" x="5507038" y="4578350"/>
          <p14:tracePt t="114406" x="5514975" y="4522788"/>
          <p14:tracePt t="114414" x="5534025" y="4405313"/>
          <p14:tracePt t="114423" x="5561013" y="4332288"/>
          <p14:tracePt t="114429" x="5570538" y="4249738"/>
          <p14:tracePt t="114440" x="5588000" y="4159250"/>
          <p14:tracePt t="114446" x="5588000" y="4086225"/>
          <p14:tracePt t="114454" x="5597525" y="4003675"/>
          <p14:tracePt t="114462" x="5597525" y="3948113"/>
          <p14:tracePt t="114470" x="5597525" y="3875088"/>
          <p14:tracePt t="114478" x="5624513" y="3784600"/>
          <p14:tracePt t="114486" x="5624513" y="3721100"/>
          <p14:tracePt t="114494" x="5624513" y="3648075"/>
          <p14:tracePt t="114503" x="5624513" y="3575050"/>
          <p14:tracePt t="114510" x="5624513" y="3519488"/>
          <p14:tracePt t="114521" x="5624513" y="3465513"/>
          <p14:tracePt t="114526" x="5624513" y="3402013"/>
          <p14:tracePt t="114534" x="5624513" y="3375025"/>
          <p14:tracePt t="114542" x="5616575" y="3346450"/>
          <p14:tracePt t="114552" x="5616575" y="3302000"/>
          <p14:tracePt t="114558" x="5607050" y="3273425"/>
          <p14:tracePt t="114566" x="5607050" y="3246438"/>
          <p14:tracePt t="114574" x="5580063" y="3192463"/>
          <p14:tracePt t="114582" x="5580063" y="3173413"/>
          <p14:tracePt t="114591" x="5580063" y="3119438"/>
          <p14:tracePt t="114600" x="5570538" y="3073400"/>
          <p14:tracePt t="114606" x="5570538" y="3036888"/>
          <p14:tracePt t="114615" x="5561013" y="2973388"/>
          <p14:tracePt t="114623" x="5561013" y="2917825"/>
          <p14:tracePt t="114630" x="5561013" y="2827338"/>
          <p14:tracePt t="114639" x="5561013" y="2771775"/>
          <p14:tracePt t="114646" x="5561013" y="2698750"/>
          <p14:tracePt t="114655" x="5561013" y="2644775"/>
          <p14:tracePt t="114662" x="5561013" y="2562225"/>
          <p14:tracePt t="114670" x="5561013" y="2525713"/>
          <p14:tracePt t="114678" x="5561013" y="2471738"/>
          <p14:tracePt t="114686" x="5561013" y="2425700"/>
          <p14:tracePt t="114694" x="5570538" y="2389188"/>
          <p14:tracePt t="114703" x="5580063" y="2352675"/>
          <p14:tracePt t="114720" x="5588000" y="2325688"/>
          <p14:tracePt t="114726" x="5597525" y="2306638"/>
          <p14:tracePt t="114735" x="5624513" y="2262188"/>
          <p14:tracePt t="114751" x="5634038" y="2216150"/>
          <p14:tracePt t="114758" x="5634038" y="2206625"/>
          <p14:tracePt t="114766" x="5634038" y="2179638"/>
          <p14:tracePt t="114782" x="5643563" y="2160588"/>
          <p14:tracePt t="114790" x="5643563" y="2143125"/>
          <p14:tracePt t="114798" x="5643563" y="2116138"/>
          <p14:tracePt t="114807" x="5643563" y="2079625"/>
          <p14:tracePt t="114814" x="5643563" y="2060575"/>
          <p14:tracePt t="114822" x="5643563" y="2006600"/>
          <p14:tracePt t="114830" x="5643563" y="1979613"/>
          <p14:tracePt t="114838" x="5643563" y="1943100"/>
          <p14:tracePt t="114846" x="5643563" y="1914525"/>
          <p14:tracePt t="114854" x="5643563" y="1870075"/>
          <p14:tracePt t="114862" x="5643563" y="1814513"/>
          <p14:tracePt t="114870" x="5643563" y="1778000"/>
          <p14:tracePt t="114879" x="5643563" y="1724025"/>
          <p14:tracePt t="114886" x="5643563" y="1677988"/>
          <p14:tracePt t="114898" x="5653088" y="1651000"/>
          <p14:tracePt t="114902" x="5670550" y="1604963"/>
          <p14:tracePt t="114911" x="5688013" y="1558925"/>
          <p14:tracePt t="114918" x="5688013" y="1550988"/>
          <p14:tracePt t="114926" x="5688013" y="1514475"/>
          <p14:tracePt t="114935" x="5688013" y="1495425"/>
          <p14:tracePt t="114943" x="5697538" y="1477963"/>
          <p14:tracePt t="115198" x="5697538" y="1468438"/>
          <p14:tracePt t="115206" x="5688013" y="1468438"/>
          <p14:tracePt t="115214" x="5680075" y="1468438"/>
          <p14:tracePt t="115223" x="5670550" y="1477963"/>
          <p14:tracePt t="115230" x="5643563" y="1485900"/>
          <p14:tracePt t="115239" x="5634038" y="1504950"/>
          <p14:tracePt t="115246" x="5616575" y="1522413"/>
          <p14:tracePt t="115255" x="5588000" y="1558925"/>
          <p14:tracePt t="115262" x="5580063" y="1577975"/>
          <p14:tracePt t="115270" x="5543550" y="1624013"/>
          <p14:tracePt t="115278" x="5507038" y="1668463"/>
          <p14:tracePt t="115290" x="5470525" y="1714500"/>
          <p14:tracePt t="115294" x="5414963" y="1797050"/>
          <p14:tracePt t="115303" x="5341938" y="1878013"/>
          <p14:tracePt t="115310" x="5260975" y="1933575"/>
          <p14:tracePt t="115320" x="5195888" y="2006600"/>
          <p14:tracePt t="115326" x="5114925" y="2089150"/>
          <p14:tracePt t="115334" x="5068888" y="2152650"/>
          <p14:tracePt t="115342" x="5032375" y="2216150"/>
          <p14:tracePt t="115352" x="4995863" y="2262188"/>
          <p14:tracePt t="115358" x="4986338" y="2279650"/>
          <p14:tracePt t="115370" x="4986338" y="2298700"/>
          <p14:tracePt t="115374" x="4986338" y="2306638"/>
          <p14:tracePt t="115494" x="4986338" y="2343150"/>
          <p14:tracePt t="115502" x="4986338" y="2362200"/>
          <p14:tracePt t="115510" x="4986338" y="2408238"/>
          <p14:tracePt t="115518" x="4986338" y="2416175"/>
          <p14:tracePt t="115526" x="4978400" y="2462213"/>
          <p14:tracePt t="115536" x="4968875" y="2525713"/>
          <p14:tracePt t="115542" x="4959350" y="2544763"/>
          <p14:tracePt t="115551" x="4949825" y="2571750"/>
          <p14:tracePt t="115558" x="4949825" y="2598738"/>
          <p14:tracePt t="115570" x="4941888" y="2617788"/>
          <p14:tracePt t="115710" x="4941888" y="2608263"/>
          <p14:tracePt t="115734" x="4941888" y="2581275"/>
          <p14:tracePt t="115742" x="4941888" y="2562225"/>
          <p14:tracePt t="115751" x="4941888" y="2535238"/>
          <p14:tracePt t="115759" x="4941888" y="2489200"/>
          <p14:tracePt t="115767" x="4941888" y="2471738"/>
          <p14:tracePt t="115774" x="4941888" y="2444750"/>
          <p14:tracePt t="115783" x="4941888" y="2416175"/>
          <p14:tracePt t="115790" x="4941888" y="2389188"/>
          <p14:tracePt t="115798" x="4941888" y="2352675"/>
          <p14:tracePt t="115806" x="4941888" y="2325688"/>
          <p14:tracePt t="115814" x="4941888" y="2289175"/>
          <p14:tracePt t="115823" x="4941888" y="2270125"/>
          <p14:tracePt t="115830" x="4941888" y="2243138"/>
          <p14:tracePt t="115839" x="4941888" y="2225675"/>
          <p14:tracePt t="115846" x="4941888" y="2206625"/>
          <p14:tracePt t="115854" x="4941888" y="2197100"/>
          <p14:tracePt t="116086" x="4941888" y="2189163"/>
          <p14:tracePt t="116094" x="4941888" y="2143125"/>
          <p14:tracePt t="116102" x="4941888" y="2097088"/>
          <p14:tracePt t="116110" x="4941888" y="2070100"/>
          <p14:tracePt t="116119" x="4941888" y="2043113"/>
          <p14:tracePt t="116126" x="4941888" y="2016125"/>
          <p14:tracePt t="116134" x="4941888" y="1997075"/>
          <p14:tracePt t="116142" x="4941888" y="1987550"/>
          <p14:tracePt t="116153" x="4941888" y="1970088"/>
          <p14:tracePt t="116239" x="4932363" y="1960563"/>
          <p14:tracePt t="116246" x="4868863" y="2016125"/>
          <p14:tracePt t="116255" x="4767263" y="2079625"/>
          <p14:tracePt t="116262" x="4630738" y="2170113"/>
          <p14:tracePt t="116273" x="4494213" y="2243138"/>
          <p14:tracePt t="116278" x="4376738" y="2298700"/>
          <p14:tracePt t="116289" x="4248150" y="2371725"/>
          <p14:tracePt t="116294" x="4129088" y="2416175"/>
          <p14:tracePt t="116304" x="4029075" y="2462213"/>
          <p14:tracePt t="116310" x="3919538" y="2489200"/>
          <p14:tracePt t="116318" x="3819525" y="2517775"/>
          <p14:tracePt t="116326" x="3746500" y="2544763"/>
          <p14:tracePt t="116334" x="3609975" y="2589213"/>
          <p14:tracePt t="116342" x="3556000" y="2598738"/>
          <p14:tracePt t="116353" x="3455988" y="2635250"/>
          <p14:tracePt t="116358" x="3373438" y="2662238"/>
          <p14:tracePt t="116366" x="3273425" y="2727325"/>
          <p14:tracePt t="116374" x="3208338" y="2763838"/>
          <p14:tracePt t="116382" x="3117850" y="2817813"/>
          <p14:tracePt t="116390" x="3017838" y="2890838"/>
          <p14:tracePt t="116400" x="2898775" y="2963863"/>
          <p14:tracePt t="116409" x="2781300" y="3036888"/>
          <p14:tracePt t="116414" x="2698750" y="3109913"/>
          <p14:tracePt t="116424" x="2579688" y="3182938"/>
          <p14:tracePt t="116430" x="2516188" y="3228975"/>
          <p14:tracePt t="116439" x="2425700" y="3282950"/>
          <p14:tracePt t="116445" x="2397125" y="3309938"/>
          <p14:tracePt t="116455" x="2370138" y="3319463"/>
          <p14:tracePt t="116462" x="2343150" y="3328988"/>
          <p14:tracePt t="116471" x="2333625" y="3338513"/>
          <p14:tracePt t="116604" x="2333625" y="3309938"/>
          <p14:tracePt t="116606" x="2324100" y="3292475"/>
          <p14:tracePt t="116614" x="2324100" y="3282950"/>
          <p14:tracePt t="116623" x="2324100" y="3255963"/>
          <p14:tracePt t="116630" x="2324100" y="3236913"/>
          <p14:tracePt t="116638" x="2324100" y="3209925"/>
          <p14:tracePt t="116646" x="2324100" y="3192463"/>
          <p14:tracePt t="116654" x="2324100" y="3173413"/>
          <p14:tracePt t="116662" x="2324100" y="3155950"/>
          <p14:tracePt t="116670" x="2324100" y="3146425"/>
          <p14:tracePt t="116678" x="2324100" y="3127375"/>
          <p14:tracePt t="116687" x="2324100" y="3119438"/>
          <p14:tracePt t="116694" x="2324100" y="3090863"/>
          <p14:tracePt t="116702" x="2324100" y="3073400"/>
          <p14:tracePt t="116711" x="2324100" y="3046413"/>
          <p14:tracePt t="116719" x="2324100" y="3036888"/>
          <p14:tracePt t="116726" x="2324100" y="3027363"/>
          <p14:tracePt t="116738" x="2333625" y="3000375"/>
          <p14:tracePt t="116742" x="2333625" y="2982913"/>
          <p14:tracePt t="116759" x="2333625" y="2973388"/>
          <p14:tracePt t="116768" x="2333625" y="2954338"/>
          <p14:tracePt t="116782" x="2333625" y="2946400"/>
          <p14:tracePt t="116791" x="2333625" y="2936875"/>
          <p14:tracePt t="116807" x="2333625" y="2909888"/>
          <p14:tracePt t="116814" x="2333625" y="2900363"/>
          <p14:tracePt t="116832" x="2333625" y="2890838"/>
          <p14:tracePt t="117030" x="2333625" y="2854325"/>
          <p14:tracePt t="117038" x="2333625" y="2817813"/>
          <p14:tracePt t="117046" x="2333625" y="2790825"/>
          <p14:tracePt t="117055" x="2333625" y="2744788"/>
          <p14:tracePt t="117062" x="2333625" y="2708275"/>
          <p14:tracePt t="117070" x="2333625" y="2654300"/>
          <p14:tracePt t="117078" x="2333625" y="2608263"/>
          <p14:tracePt t="117086" x="2333625" y="2571750"/>
          <p14:tracePt t="117094" x="2333625" y="2517775"/>
          <p14:tracePt t="117102" x="2333625" y="2498725"/>
          <p14:tracePt t="117110" x="2333625" y="2471738"/>
          <p14:tracePt t="117119" x="2333625" y="2452688"/>
          <p14:tracePt t="117126" x="2333625" y="2425700"/>
          <p14:tracePt t="117134" x="2333625" y="2416175"/>
          <p14:tracePt t="117142" x="2333625" y="2408238"/>
          <p14:tracePt t="117167" x="2343150" y="2398713"/>
          <p14:tracePt t="117370" x="2343150" y="2379663"/>
          <p14:tracePt t="117377" x="2343150" y="2362200"/>
          <p14:tracePt t="117385" x="2352675" y="2352675"/>
          <p14:tracePt t="117390" x="2352675" y="2335213"/>
          <p14:tracePt t="117398" x="2370138" y="2298700"/>
          <p14:tracePt t="117406" x="2389188" y="2270125"/>
          <p14:tracePt t="117423" x="2389188" y="2262188"/>
          <p14:tracePt t="117430" x="2389188" y="2243138"/>
          <p14:tracePt t="117446" x="2389188" y="2233613"/>
          <p14:tracePt t="117551" x="2389188" y="2225675"/>
          <p14:tracePt t="117558" x="2389188" y="2206625"/>
          <p14:tracePt t="117569" x="2389188" y="2197100"/>
          <p14:tracePt t="117575" x="2389188" y="2189163"/>
          <p14:tracePt t="117585" x="2389188" y="2179638"/>
          <p14:tracePt t="117841" x="2397125" y="2143125"/>
          <p14:tracePt t="117999" x="2406650" y="2143125"/>
          <p14:tracePt t="118006" x="2416175" y="2143125"/>
          <p14:tracePt t="118014" x="2433638" y="2143125"/>
          <p14:tracePt t="118023" x="2462213" y="2143125"/>
          <p14:tracePt t="118030" x="2506663" y="2133600"/>
          <p14:tracePt t="118038" x="2562225" y="2133600"/>
          <p14:tracePt t="118047" x="2616200" y="2133600"/>
          <p14:tracePt t="118054" x="2716213" y="2116138"/>
          <p14:tracePt t="118064" x="2789238" y="2097088"/>
          <p14:tracePt t="118072" x="2908300" y="2079625"/>
          <p14:tracePt t="118078" x="3035300" y="2079625"/>
          <p14:tracePt t="118088" x="3144838" y="2079625"/>
          <p14:tracePt t="118094" x="3281363" y="2079625"/>
          <p14:tracePt t="118102" x="3482975" y="2079625"/>
          <p14:tracePt t="118110" x="3629025" y="2079625"/>
          <p14:tracePt t="118119" x="3792538" y="2079625"/>
          <p14:tracePt t="118126" x="3956050" y="2079625"/>
          <p14:tracePt t="118133" x="4121150" y="2079625"/>
          <p14:tracePt t="118142" x="4284663" y="2079625"/>
          <p14:tracePt t="118151" x="4430713" y="2079625"/>
          <p14:tracePt t="118158" x="4540250" y="2052638"/>
          <p14:tracePt t="118169" x="4676775" y="2006600"/>
          <p14:tracePt t="118174" x="4803775" y="1979613"/>
          <p14:tracePt t="118183" x="4868863" y="1943100"/>
          <p14:tracePt t="118190" x="4932363" y="1887538"/>
          <p14:tracePt t="118198" x="4968875" y="1851025"/>
          <p14:tracePt t="118206" x="5014913" y="1824038"/>
          <p14:tracePt t="118214" x="5022850" y="1814513"/>
          <p14:tracePt t="118222" x="5049838" y="1768475"/>
          <p14:tracePt t="118230" x="5059363" y="1760538"/>
          <p14:tracePt t="118239" x="5068888" y="1741488"/>
          <p14:tracePt t="118247" x="5086350" y="1704975"/>
          <p14:tracePt t="118257" x="5086350" y="1697038"/>
          <p14:tracePt t="118263" x="5105400" y="1668463"/>
          <p14:tracePt t="118274" x="5105400" y="1651000"/>
          <p14:tracePt t="118279" x="5114925" y="1651000"/>
          <p14:tracePt t="118287" x="5122863" y="1624013"/>
          <p14:tracePt t="118296" x="5132388" y="1604963"/>
          <p14:tracePt t="118305" x="5151438" y="1577975"/>
          <p14:tracePt t="118318" x="5151438" y="1550988"/>
          <p14:tracePt t="118334" x="5151438" y="1541463"/>
          <p14:tracePt t="118350" x="5151438" y="1522413"/>
          <p14:tracePt t="118582" x="5151438" y="1514475"/>
          <p14:tracePt t="118590" x="5151438" y="1504950"/>
          <p14:tracePt t="118603" x="5178425" y="1477963"/>
          <p14:tracePt t="118606" x="5195888" y="1458913"/>
          <p14:tracePt t="118615" x="5205413" y="1449388"/>
          <p14:tracePt t="118622" x="5224463" y="1431925"/>
          <p14:tracePt t="118630" x="5224463" y="1412875"/>
          <p14:tracePt t="118639" x="5224463" y="1404938"/>
          <p14:tracePt t="118646" x="5232400" y="1404938"/>
          <p14:tracePt t="118654" x="5241925" y="1385888"/>
          <p14:tracePt t="118665" x="5251450" y="1376363"/>
          <p14:tracePt t="118670" x="5251450" y="1368425"/>
          <p14:tracePt t="118694" x="5260975" y="1358900"/>
          <p14:tracePt t="118768" x="5268913" y="1358900"/>
          <p14:tracePt t="118794" x="5278438" y="1358900"/>
          <p14:tracePt t="118872" x="5287963" y="1358900"/>
          <p14:tracePt t="118883" x="5287963" y="1368425"/>
          <p14:tracePt t="118894" x="5287963" y="1376363"/>
          <p14:tracePt t="119078" x="5287963" y="1404938"/>
          <p14:tracePt t="119086" x="5287963" y="1412875"/>
          <p14:tracePt t="119094" x="5287963" y="1431925"/>
          <p14:tracePt t="119126" x="5287963" y="1441450"/>
          <p14:tracePt t="119134" x="5297488" y="1458913"/>
          <p14:tracePt t="119206" x="5305425" y="1458913"/>
          <p14:tracePt t="119222" x="5314950" y="1458913"/>
          <p14:tracePt t="119230" x="5341938" y="1458913"/>
          <p14:tracePt t="119246" x="5351463" y="1449388"/>
          <p14:tracePt t="119254" x="5360988" y="1449388"/>
          <p14:tracePt t="119271" x="5368925" y="1449388"/>
          <p14:tracePt t="119278" x="5378450" y="1449388"/>
          <p14:tracePt t="119303" x="5387975" y="1449388"/>
          <p14:tracePt t="119342" x="5397500" y="1449388"/>
          <p14:tracePt t="119366" x="5414963" y="1449388"/>
          <p14:tracePt t="119406" x="5424488" y="1449388"/>
          <p14:tracePt t="119720" x="5434013" y="1449388"/>
          <p14:tracePt t="120161" x="5451475" y="1449388"/>
          <p14:tracePt t="120174" x="5461000" y="1441450"/>
          <p14:tracePt t="120183" x="5470525" y="1431925"/>
          <p14:tracePt t="120190" x="5478463" y="1422400"/>
          <p14:tracePt t="120262" x="5487988" y="1412875"/>
          <p14:tracePt t="120344" x="5487988" y="1395413"/>
          <p14:tracePt t="120352" x="5487988" y="1385888"/>
          <p14:tracePt t="120358" x="5487988" y="1368425"/>
          <p14:tracePt t="120368" x="5487988" y="1339850"/>
          <p14:tracePt t="120374" x="5487988" y="1331913"/>
          <p14:tracePt t="120382" x="5487988" y="1303338"/>
          <p14:tracePt t="120390" x="5487988" y="1285875"/>
          <p14:tracePt t="120399" x="5487988" y="1276350"/>
          <p14:tracePt t="120406" x="5487988" y="1268413"/>
          <p14:tracePt t="120414" x="5487988" y="1258888"/>
          <p14:tracePt t="120615" x="5487988" y="1249363"/>
          <p14:tracePt t="120622" x="5487988" y="1231900"/>
          <p14:tracePt t="120631" x="5487988" y="1222375"/>
          <p14:tracePt t="120638" x="5470525" y="1212850"/>
          <p14:tracePt t="120646" x="5461000" y="1203325"/>
          <p14:tracePt t="120654" x="5451475" y="1203325"/>
          <p14:tracePt t="120663" x="5405438" y="1195388"/>
          <p14:tracePt t="120671" x="5378450" y="1195388"/>
          <p14:tracePt t="120678" x="5324475" y="1185863"/>
          <p14:tracePt t="120686" x="5260975" y="1185863"/>
          <p14:tracePt t="120694" x="5205413" y="1185863"/>
          <p14:tracePt t="120702" x="5151438" y="1185863"/>
          <p14:tracePt t="120710" x="5095875" y="1185863"/>
          <p14:tracePt t="120720" x="5041900" y="1185863"/>
          <p14:tracePt t="120726" x="5022850" y="1185863"/>
          <p14:tracePt t="120735" x="4968875" y="1185863"/>
          <p14:tracePt t="120742" x="4949825" y="1185863"/>
          <p14:tracePt t="120752" x="4922838" y="1185863"/>
          <p14:tracePt t="120758" x="4876800" y="1185863"/>
          <p14:tracePt t="120770" x="4840288" y="1185863"/>
          <p14:tracePt t="120774" x="4822825" y="1185863"/>
          <p14:tracePt t="120782" x="4776788" y="1222375"/>
          <p14:tracePt t="120798" x="4730750" y="1222375"/>
          <p14:tracePt t="120806" x="4713288" y="1231900"/>
          <p14:tracePt t="120814" x="4659313" y="1231900"/>
          <p14:tracePt t="120823" x="4622800" y="1231900"/>
          <p14:tracePt t="120830" x="4567238" y="1231900"/>
          <p14:tracePt t="120839" x="4549775" y="1231900"/>
          <p14:tracePt t="120846" x="4530725" y="1231900"/>
          <p14:tracePt t="120854" x="4521200" y="1231900"/>
          <p14:tracePt t="120862" x="4513263" y="1231900"/>
          <p14:tracePt t="120870" x="4494213" y="1231900"/>
          <p14:tracePt t="120878" x="4476750" y="1231900"/>
          <p14:tracePt t="120887" x="4457700" y="1222375"/>
          <p14:tracePt t="120894" x="4448175" y="1222375"/>
          <p14:tracePt t="120902" x="4440238" y="1222375"/>
          <p14:tracePt t="120910" x="4421188" y="1222375"/>
          <p14:tracePt t="120918" x="4403725" y="1222375"/>
          <p14:tracePt t="120926" x="4384675" y="1222375"/>
          <p14:tracePt t="120934" x="4340225" y="1222375"/>
          <p14:tracePt t="120943" x="4303713" y="1222375"/>
          <p14:tracePt t="120951" x="4248150" y="1222375"/>
          <p14:tracePt t="120958" x="4238625" y="1222375"/>
          <p14:tracePt t="120968" x="4194175" y="1222375"/>
          <p14:tracePt t="120975" x="4121150" y="1222375"/>
          <p14:tracePt t="120983" x="3965575" y="1239838"/>
          <p14:tracePt t="120995" x="3938588" y="1239838"/>
          <p14:tracePt t="120999" x="3838575" y="1249363"/>
          <p14:tracePt t="121007" x="3746500" y="1276350"/>
          <p14:tracePt t="121021" x="3646488" y="1295400"/>
          <p14:tracePt t="121023" x="3592513" y="1303338"/>
          <p14:tracePt t="121030" x="3500438" y="1322388"/>
          <p14:tracePt t="121039" x="3436938" y="1322388"/>
          <p14:tracePt t="121046" x="3363913" y="1331913"/>
          <p14:tracePt t="121055" x="3346450" y="1339850"/>
          <p14:tracePt t="121062" x="3300413" y="1339850"/>
          <p14:tracePt t="121070" x="3263900" y="1339850"/>
          <p14:tracePt t="121078" x="3236913" y="1339850"/>
          <p14:tracePt t="121086" x="3208338" y="1339850"/>
          <p14:tracePt t="121094" x="3171825" y="1339850"/>
          <p14:tracePt t="121102" x="3144838" y="1331913"/>
          <p14:tracePt t="121110" x="3100388" y="1331913"/>
          <p14:tracePt t="121119" x="3063875" y="1322388"/>
          <p14:tracePt t="121126" x="3017838" y="1322388"/>
          <p14:tracePt t="121136" x="2981325" y="1295400"/>
          <p14:tracePt t="121142" x="2962275" y="1295400"/>
          <p14:tracePt t="121152" x="2944813" y="1295400"/>
          <p14:tracePt t="121158" x="2917825" y="1295400"/>
          <p14:tracePt t="121168" x="2898775" y="1285875"/>
          <p14:tracePt t="121174" x="2862263" y="1285875"/>
          <p14:tracePt t="121182" x="2852738" y="1285875"/>
          <p14:tracePt t="121190" x="2835275" y="1285875"/>
          <p14:tracePt t="121198" x="2825750" y="1285875"/>
          <p14:tracePt t="121207" x="2817813" y="1285875"/>
          <p14:tracePt t="121223" x="2789238" y="1285875"/>
          <p14:tracePt t="121230" x="2781300" y="1285875"/>
          <p14:tracePt t="121239" x="2762250" y="1285875"/>
          <p14:tracePt t="121246" x="2735263" y="1285875"/>
          <p14:tracePt t="121254" x="2716213" y="1285875"/>
          <p14:tracePt t="121262" x="2671763" y="1295400"/>
          <p14:tracePt t="121278" x="2643188" y="1295400"/>
          <p14:tracePt t="121289" x="2598738" y="1312863"/>
          <p14:tracePt t="121294" x="2570163" y="1312863"/>
          <p14:tracePt t="121302" x="2543175" y="1312863"/>
          <p14:tracePt t="121310" x="2525713" y="1312863"/>
          <p14:tracePt t="121321" x="2479675" y="1312863"/>
          <p14:tracePt t="121326" x="2443163" y="1312863"/>
          <p14:tracePt t="121335" x="2397125" y="1312863"/>
          <p14:tracePt t="121342" x="2370138" y="1312863"/>
          <p14:tracePt t="121350" x="2316163" y="1295400"/>
          <p14:tracePt t="121358" x="2287588" y="1295400"/>
          <p14:tracePt t="121367" x="2270125" y="1285875"/>
          <p14:tracePt t="121374" x="2251075" y="1285875"/>
          <p14:tracePt t="121382" x="2233613" y="1285875"/>
          <p14:tracePt t="121390" x="2206625" y="1285875"/>
          <p14:tracePt t="121398" x="2197100" y="1285875"/>
          <p14:tracePt t="121406" x="2187575" y="1285875"/>
          <p14:tracePt t="121423" x="2179638" y="1285875"/>
          <p14:tracePt t="121430" x="2151063" y="1285875"/>
          <p14:tracePt t="121438" x="2143125" y="1295400"/>
          <p14:tracePt t="121446" x="2124075" y="1303338"/>
          <p14:tracePt t="121454" x="2106613" y="1312863"/>
          <p14:tracePt t="121462" x="2078038" y="1331913"/>
          <p14:tracePt t="121471" x="2060575" y="1339850"/>
          <p14:tracePt t="121478" x="2014538" y="1349375"/>
          <p14:tracePt t="121486" x="1987550" y="1358900"/>
          <p14:tracePt t="121495" x="1941513" y="1395413"/>
          <p14:tracePt t="121502" x="1924050" y="1404938"/>
          <p14:tracePt t="121510" x="1905000" y="1412875"/>
          <p14:tracePt t="121519" x="1895475" y="1412875"/>
          <p14:tracePt t="121590" x="1905000" y="1404938"/>
          <p14:tracePt t="121603" x="1914525" y="1404938"/>
          <p14:tracePt t="121615" x="1914525" y="1395413"/>
          <p14:tracePt t="121742" x="1931988" y="1404938"/>
          <p14:tracePt t="121758" x="1931988" y="1412875"/>
          <p14:tracePt t="121822" x="1941513" y="1412875"/>
          <p14:tracePt t="121846" x="1951038" y="1412875"/>
          <p14:tracePt t="121855" x="1960563" y="1412875"/>
          <p14:tracePt t="121863" x="1968500" y="1412875"/>
          <p14:tracePt t="122326" x="1978025" y="1404938"/>
          <p14:tracePt t="122335" x="1978025" y="1385888"/>
          <p14:tracePt t="122342" x="1978025" y="1358900"/>
          <p14:tracePt t="122349" x="1978025" y="1339850"/>
          <p14:tracePt t="122358" x="1978025" y="1322388"/>
          <p14:tracePt t="122367" x="1978025" y="1303338"/>
          <p14:tracePt t="122374" x="1978025" y="1295400"/>
          <p14:tracePt t="122382" x="1978025" y="1276350"/>
          <p14:tracePt t="122390" x="1987550" y="1268413"/>
          <p14:tracePt t="122398" x="1987550" y="1258888"/>
          <p14:tracePt t="122430" x="1987550" y="1239838"/>
          <p14:tracePt t="122446" x="1987550" y="1231900"/>
          <p14:tracePt t="122455" x="1987550" y="1222375"/>
          <p14:tracePt t="122470" x="1997075" y="1212850"/>
          <p14:tracePt t="122562" x="1997075" y="1185863"/>
          <p14:tracePt t="122569" x="1997075" y="1176338"/>
          <p14:tracePt t="122584" x="1997075" y="1158875"/>
          <p14:tracePt t="122590" x="1997075" y="1139825"/>
          <p14:tracePt t="122615" x="1997075" y="1130300"/>
          <p14:tracePt t="122726" x="1997075" y="1122363"/>
          <p14:tracePt t="122734" x="1987550" y="1122363"/>
          <p14:tracePt t="122743" x="1968500" y="1122363"/>
          <p14:tracePt t="122750" x="1931988" y="1122363"/>
          <p14:tracePt t="122758" x="1914525" y="1122363"/>
          <p14:tracePt t="122770" x="1895475" y="1139825"/>
          <p14:tracePt t="122774" x="1887538" y="1139825"/>
          <p14:tracePt t="122799" x="1878013" y="1139825"/>
          <p14:tracePt t="122816" x="1860550" y="1139825"/>
          <p14:tracePt t="122823" x="1841500" y="1139825"/>
          <p14:tracePt t="122830" x="1824038" y="1130300"/>
          <p14:tracePt t="122839" x="1814513" y="1122363"/>
          <p14:tracePt t="122846" x="1804988" y="1112838"/>
          <p14:tracePt t="122854" x="1795463" y="1112838"/>
          <p14:tracePt t="122861" x="1787525" y="1103313"/>
          <p14:tracePt t="123039" x="1787525" y="1112838"/>
          <p14:tracePt t="123150" x="1787525" y="1130300"/>
          <p14:tracePt t="123158" x="1787525" y="1149350"/>
          <p14:tracePt t="123168" x="1787525" y="1158875"/>
          <p14:tracePt t="123174" x="1787525" y="1176338"/>
          <p14:tracePt t="123184" x="1787525" y="1185863"/>
          <p14:tracePt t="123198" x="1787525" y="1195388"/>
          <p14:tracePt t="123206" x="1787525" y="1212850"/>
          <p14:tracePt t="123214" x="1787525" y="1222375"/>
          <p14:tracePt t="123224" x="1787525" y="1231900"/>
          <p14:tracePt t="123230" x="1787525" y="1239838"/>
          <p14:tracePt t="123240" x="1787525" y="1249363"/>
          <p14:tracePt t="123310" x="1787525" y="1258888"/>
          <p14:tracePt t="123334" x="1795463" y="1258888"/>
          <p14:tracePt t="123342" x="1814513" y="1258888"/>
          <p14:tracePt t="123358" x="1824038" y="1249363"/>
          <p14:tracePt t="123367" x="1831975" y="1249363"/>
          <p14:tracePt t="123374" x="1851025" y="1231900"/>
          <p14:tracePt t="123385" x="1860550" y="1222375"/>
          <p14:tracePt t="123398" x="1860550" y="1212850"/>
          <p14:tracePt t="123414" x="1878013" y="1212850"/>
          <p14:tracePt t="123422" x="1887538" y="1203325"/>
          <p14:tracePt t="123430" x="1895475" y="1195388"/>
          <p14:tracePt t="123439" x="1905000" y="1185863"/>
          <p14:tracePt t="123446" x="1914525" y="1185863"/>
          <p14:tracePt t="123454" x="1931988" y="1176338"/>
          <p14:tracePt t="123552" x="1960563" y="1166813"/>
          <p14:tracePt t="123561" x="1968500" y="1158875"/>
          <p14:tracePt t="123569" x="1987550" y="1139825"/>
          <p14:tracePt t="123575" x="1997075" y="1130300"/>
          <p14:tracePt t="123585" x="2014538" y="1122363"/>
          <p14:tracePt t="123606" x="2024063" y="1122363"/>
          <p14:tracePt t="123710" x="2033588" y="1122363"/>
          <p14:tracePt t="123718" x="2033588" y="1130300"/>
          <p14:tracePt t="123726" x="2033588" y="1149350"/>
          <p14:tracePt t="123742" x="2033588" y="1185863"/>
          <p14:tracePt t="123750" x="2051050" y="1212850"/>
          <p14:tracePt t="123758" x="2051050" y="1222375"/>
          <p14:tracePt t="123766" x="2051050" y="1239838"/>
          <p14:tracePt t="123774" x="2051050" y="1276350"/>
          <p14:tracePt t="123846" x="2060575" y="1285875"/>
          <p14:tracePt t="124871" x="2060575" y="1276350"/>
          <p14:tracePt t="126223" x="2060575" y="1285875"/>
          <p14:tracePt t="126592" x="2070100" y="1295400"/>
          <p14:tracePt t="126806" x="2087563" y="1295400"/>
          <p14:tracePt t="126918" x="2097088" y="1295400"/>
          <p14:tracePt t="126926" x="2106613" y="1295400"/>
          <p14:tracePt t="126934" x="2106613" y="1303338"/>
          <p14:tracePt t="126942" x="2114550" y="1312863"/>
          <p14:tracePt t="126958" x="2114550" y="1322388"/>
          <p14:tracePt t="127046" x="2124075" y="1331913"/>
          <p14:tracePt t="127463" x="2124075" y="1322388"/>
          <p14:tracePt t="127478" x="2133600" y="1312863"/>
          <p14:tracePt t="127502" x="2133600" y="1303338"/>
          <p14:tracePt t="127510" x="2143125" y="1295400"/>
          <p14:tracePt t="127616" x="2160588" y="1295400"/>
          <p14:tracePt t="127622" x="2170113" y="1295400"/>
          <p14:tracePt t="127631" x="2179638" y="1303338"/>
          <p14:tracePt t="127639" x="2187575" y="1322388"/>
          <p14:tracePt t="127646" x="2187575" y="1331913"/>
          <p14:tracePt t="127654" x="2187575" y="1358900"/>
          <p14:tracePt t="127663" x="2187575" y="1376363"/>
          <p14:tracePt t="127671" x="2187575" y="1395413"/>
          <p14:tracePt t="127678" x="2187575" y="1404938"/>
          <p14:tracePt t="127818" x="2187575" y="1412875"/>
          <p14:tracePt t="127822" x="2170113" y="1422400"/>
          <p14:tracePt t="127830" x="2160588" y="1422400"/>
          <p14:tracePt t="127839" x="2133600" y="1422400"/>
          <p14:tracePt t="127856" x="2097088" y="1422400"/>
          <p14:tracePt t="127870" x="2078038" y="1422400"/>
          <p14:tracePt t="127879" x="2060575" y="1441450"/>
          <p14:tracePt t="127887" x="2051050" y="1441450"/>
          <p14:tracePt t="127894" x="2041525" y="1441450"/>
          <p14:tracePt t="127943" x="2033588" y="1441450"/>
          <p14:tracePt t="127950" x="2024063" y="1441450"/>
          <p14:tracePt t="127958" x="1997075" y="1441450"/>
          <p14:tracePt t="127966" x="1987550" y="1441450"/>
          <p14:tracePt t="127974" x="1987550" y="1422400"/>
          <p14:tracePt t="127985" x="1987550" y="1404938"/>
          <p14:tracePt t="127990" x="1987550" y="1376363"/>
          <p14:tracePt t="127999" x="1978025" y="1358900"/>
          <p14:tracePt t="128014" x="1978025" y="1349375"/>
          <p14:tracePt t="128030" x="1978025" y="1331913"/>
          <p14:tracePt t="128046" x="1978025" y="1322388"/>
          <p14:tracePt t="128062" x="1978025" y="1303338"/>
          <p14:tracePt t="128078" x="1978025" y="1285875"/>
          <p14:tracePt t="128102" x="1978025" y="1276350"/>
          <p14:tracePt t="128135" x="1978025" y="1268413"/>
          <p14:tracePt t="128150" x="1978025" y="1249363"/>
          <p14:tracePt t="128160" x="1997075" y="1231900"/>
          <p14:tracePt t="128169" x="2005013" y="1222375"/>
          <p14:tracePt t="128176" x="2024063" y="1203325"/>
          <p14:tracePt t="128185" x="2041525" y="1185863"/>
          <p14:tracePt t="128190" x="2051050" y="1176338"/>
          <p14:tracePt t="128206" x="2060575" y="1166813"/>
          <p14:tracePt t="128214" x="2078038" y="1149350"/>
          <p14:tracePt t="128310" x="2087563" y="1149350"/>
          <p14:tracePt t="128318" x="2087563" y="1158875"/>
          <p14:tracePt t="128326" x="2087563" y="1185863"/>
          <p14:tracePt t="128334" x="2087563" y="1203325"/>
          <p14:tracePt t="128342" x="2087563" y="1231900"/>
          <p14:tracePt t="128350" x="2087563" y="1249363"/>
          <p14:tracePt t="128358" x="2087563" y="1268413"/>
          <p14:tracePt t="128366" x="2087563" y="1285875"/>
          <p14:tracePt t="128374" x="2087563" y="1303338"/>
          <p14:tracePt t="128392" x="2087563" y="1322388"/>
          <p14:tracePt t="128407" x="2087563" y="1331913"/>
          <p14:tracePt t="128602" x="2078038" y="1312863"/>
          <p14:tracePt t="128614" x="2078038" y="1276350"/>
          <p14:tracePt t="128623" x="2078038" y="1239838"/>
          <p14:tracePt t="128630" x="2078038" y="1222375"/>
          <p14:tracePt t="128638" x="2078038" y="1185863"/>
          <p14:tracePt t="128646" x="2078038" y="1176338"/>
          <p14:tracePt t="128654" x="2078038" y="1149350"/>
          <p14:tracePt t="128663" x="2078038" y="1139825"/>
          <p14:tracePt t="128686" x="2078038" y="1130300"/>
          <p14:tracePt t="128830" x="2070100" y="1130300"/>
          <p14:tracePt t="128846" x="2070100" y="1139825"/>
          <p14:tracePt t="128976" x="2051050" y="1158875"/>
          <p14:tracePt t="129006" x="2051050" y="1166813"/>
          <p14:tracePt t="129014" x="2041525" y="1176338"/>
          <p14:tracePt t="129022" x="2041525" y="1185863"/>
          <p14:tracePt t="129030" x="2033588" y="1195388"/>
          <p14:tracePt t="129039" x="2014538" y="1203325"/>
          <p14:tracePt t="129046" x="2014538" y="1212850"/>
          <p14:tracePt t="129054" x="1997075" y="1239838"/>
          <p14:tracePt t="129062" x="1997075" y="1249363"/>
          <p14:tracePt t="129071" x="1987550" y="1258888"/>
          <p14:tracePt t="129518" x="1987550" y="1268413"/>
          <p14:tracePt t="129526" x="1987550" y="1276350"/>
          <p14:tracePt t="129534" x="1987550" y="1295400"/>
          <p14:tracePt t="129568" x="1987550" y="1312863"/>
          <p14:tracePt t="129574" x="1997075" y="1349375"/>
          <p14:tracePt t="129588" x="2005013" y="1349375"/>
          <p14:tracePt t="129593" x="2024063" y="1368425"/>
          <p14:tracePt t="129605" x="2033588" y="1385888"/>
          <p14:tracePt t="129606" x="2051050" y="1431925"/>
          <p14:tracePt t="129618" x="2051050" y="1449388"/>
          <p14:tracePt t="129623" x="2078038" y="1495425"/>
          <p14:tracePt t="129630" x="2078038" y="1514475"/>
          <p14:tracePt t="129639" x="2087563" y="1541463"/>
          <p14:tracePt t="129645" x="2106613" y="1587500"/>
          <p14:tracePt t="129654" x="2124075" y="1614488"/>
          <p14:tracePt t="129662" x="2124075" y="1631950"/>
          <p14:tracePt t="129670" x="2133600" y="1651000"/>
          <p14:tracePt t="129678" x="2133600" y="1677988"/>
          <p14:tracePt t="129687" x="2133600" y="1687513"/>
          <p14:tracePt t="129694" x="2133600" y="1704975"/>
          <p14:tracePt t="129711" x="2133600" y="1724025"/>
          <p14:tracePt t="129806" x="2143125" y="1741488"/>
          <p14:tracePt t="129854" x="2151063" y="1741488"/>
          <p14:tracePt t="129862" x="2160588" y="1731963"/>
          <p14:tracePt t="129886" x="2170113" y="1724025"/>
          <p14:tracePt t="129912" x="2179638" y="1714500"/>
          <p14:tracePt t="129928" x="2179638" y="1704975"/>
          <p14:tracePt t="129990" x="2179638" y="1697038"/>
          <p14:tracePt t="130022" x="2160588" y="1677988"/>
          <p14:tracePt t="130030" x="2151063" y="1668463"/>
          <p14:tracePt t="130039" x="2143125" y="1641475"/>
          <p14:tracePt t="130046" x="2133600" y="1624013"/>
          <p14:tracePt t="130054" x="2114550" y="1595438"/>
          <p14:tracePt t="130062" x="2106613" y="1577975"/>
          <p14:tracePt t="130070" x="2097088" y="1541463"/>
          <p14:tracePt t="130078" x="2087563" y="1514475"/>
          <p14:tracePt t="130086" x="2087563" y="1504950"/>
          <p14:tracePt t="130094" x="2087563" y="1477963"/>
          <p14:tracePt t="130102" x="2087563" y="1458913"/>
          <p14:tracePt t="130110" x="2087563" y="1431925"/>
          <p14:tracePt t="130118" x="2087563" y="1404938"/>
          <p14:tracePt t="130126" x="2087563" y="1376363"/>
          <p14:tracePt t="130134" x="2087563" y="1358900"/>
          <p14:tracePt t="130144" x="2087563" y="1339850"/>
          <p14:tracePt t="130156" x="2087563" y="1331913"/>
          <p14:tracePt t="130160" x="2087563" y="1322388"/>
          <p14:tracePt t="130167" x="2087563" y="1295400"/>
          <p14:tracePt t="130230" x="2087563" y="1285875"/>
          <p14:tracePt t="130263" x="2087563" y="1276350"/>
          <p14:tracePt t="130273" x="2087563" y="1258888"/>
          <p14:tracePt t="130288" x="2087563" y="1249363"/>
          <p14:tracePt t="130494" x="2087563" y="1231900"/>
          <p14:tracePt t="130510" x="2087563" y="1222375"/>
          <p14:tracePt t="130519" x="2087563" y="1212850"/>
          <p14:tracePt t="130681" x="2087563" y="1222375"/>
          <p14:tracePt t="130687" x="2087563" y="1239838"/>
          <p14:tracePt t="130695" x="2106613" y="1268413"/>
          <p14:tracePt t="130702" x="2106613" y="1285875"/>
          <p14:tracePt t="130710" x="2106613" y="1303338"/>
          <p14:tracePt t="130726" x="2114550" y="1322388"/>
          <p14:tracePt t="130830" x="2124075" y="1339850"/>
          <p14:tracePt t="130838" x="2133600" y="1349375"/>
          <p14:tracePt t="130854" x="2151063" y="1368425"/>
          <p14:tracePt t="130862" x="2160588" y="1376363"/>
          <p14:tracePt t="130879" x="2170113" y="1385888"/>
          <p14:tracePt t="130886" x="2179638" y="1395413"/>
          <p14:tracePt t="130894" x="2187575" y="1404938"/>
          <p14:tracePt t="130902" x="2206625" y="1422400"/>
          <p14:tracePt t="130913" x="2214563" y="1431925"/>
          <p14:tracePt t="130918" x="2243138" y="1468438"/>
          <p14:tracePt t="130926" x="2251075" y="1514475"/>
          <p14:tracePt t="130934" x="2287588" y="1558925"/>
          <p14:tracePt t="130951" x="2333625" y="1651000"/>
          <p14:tracePt t="130958" x="2379663" y="1697038"/>
          <p14:tracePt t="130967" x="2397125" y="1714500"/>
          <p14:tracePt t="130975" x="2425700" y="1741488"/>
          <p14:tracePt t="130983" x="2452688" y="1778000"/>
          <p14:tracePt t="130990" x="2462213" y="1778000"/>
          <p14:tracePt t="130998" x="2479675" y="1797050"/>
          <p14:tracePt t="131006" x="2489200" y="1797050"/>
          <p14:tracePt t="131014" x="2498725" y="1797050"/>
          <p14:tracePt t="131062" x="2506663" y="1804988"/>
          <p14:tracePt t="131078" x="2525713" y="1804988"/>
          <p14:tracePt t="131190" x="2533650" y="1814513"/>
          <p14:tracePt t="131199" x="2533650" y="1824038"/>
          <p14:tracePt t="131214" x="2533650" y="1833563"/>
          <p14:tracePt t="131230" x="2533650" y="1841500"/>
          <p14:tracePt t="131255" x="2533650" y="1851025"/>
          <p14:tracePt t="131272" x="2533650" y="1870075"/>
          <p14:tracePt t="131290" x="2533650" y="1878013"/>
          <p14:tracePt t="131304" x="2533650" y="1887538"/>
          <p14:tracePt t="131315" x="2533650" y="1906588"/>
          <p14:tracePt t="131320" x="2533650" y="1914525"/>
          <p14:tracePt t="131327" x="2533650" y="1924050"/>
          <p14:tracePt t="131338" x="2525713" y="1933575"/>
          <p14:tracePt t="131342" x="2516188" y="1960563"/>
          <p14:tracePt t="131349" x="2506663" y="1960563"/>
          <p14:tracePt t="131358" x="2506663" y="1970088"/>
          <p14:tracePt t="131366" x="2498725" y="1987550"/>
          <p14:tracePt t="131374" x="2489200" y="1997075"/>
          <p14:tracePt t="131383" x="2489200" y="2006600"/>
          <p14:tracePt t="131390" x="2479675" y="2024063"/>
          <p14:tracePt t="131398" x="2479675" y="2043113"/>
          <p14:tracePt t="131406" x="2470150" y="2052638"/>
          <p14:tracePt t="131678" x="2462213" y="2052638"/>
          <p14:tracePt t="131702" x="2462213" y="2070100"/>
          <p14:tracePt t="131855" x="2462213" y="2079625"/>
          <p14:tracePt t="131886" x="2470150" y="2079625"/>
          <p14:tracePt t="131910" x="2489200" y="2079625"/>
          <p14:tracePt t="131927" x="2506663" y="2070100"/>
          <p14:tracePt t="131934" x="2543175" y="2070100"/>
          <p14:tracePt t="131951" x="2598738" y="2060575"/>
          <p14:tracePt t="131958" x="2606675" y="2060575"/>
          <p14:tracePt t="131966" x="2643188" y="2060575"/>
          <p14:tracePt t="131974" x="2652713" y="2060575"/>
          <p14:tracePt t="131990" x="2671763" y="2060575"/>
          <p14:tracePt t="132174" x="2679700" y="2060575"/>
          <p14:tracePt t="132206" x="2689225" y="2060575"/>
          <p14:tracePt t="132230" x="2698750" y="2060575"/>
          <p14:tracePt t="132255" x="2708275" y="2060575"/>
          <p14:tracePt t="132278" x="2725738" y="2060575"/>
          <p14:tracePt t="132294" x="2744788" y="2060575"/>
          <p14:tracePt t="132302" x="2752725" y="2060575"/>
          <p14:tracePt t="132310" x="2771775" y="2052638"/>
          <p14:tracePt t="132318" x="2781300" y="2043113"/>
          <p14:tracePt t="132342" x="2789238" y="2043113"/>
          <p14:tracePt t="132350" x="2798763" y="2033588"/>
          <p14:tracePt t="132422" x="2808288" y="2033588"/>
          <p14:tracePt t="132430" x="2825750" y="2033588"/>
          <p14:tracePt t="132439" x="2835275" y="2033588"/>
          <p14:tracePt t="132455" x="2852738" y="2043113"/>
          <p14:tracePt t="132760" x="2852738" y="2052638"/>
          <p14:tracePt t="132768" x="2852738" y="2070100"/>
          <p14:tracePt t="132783" x="2852738" y="2079625"/>
          <p14:tracePt t="132799" x="2852738" y="2089150"/>
          <p14:tracePt t="133007" x="2852738" y="2070100"/>
          <p14:tracePt t="133022" x="2852738" y="2052638"/>
          <p14:tracePt t="133030" x="2852738" y="2033588"/>
          <p14:tracePt t="133039" x="2825750" y="2006600"/>
          <p14:tracePt t="133046" x="2798763" y="1997075"/>
          <p14:tracePt t="133054" x="2781300" y="1970088"/>
          <p14:tracePt t="133062" x="2735263" y="1960563"/>
          <p14:tracePt t="133070" x="2689225" y="1924050"/>
          <p14:tracePt t="133078" x="2662238" y="1906588"/>
          <p14:tracePt t="133086" x="2606675" y="1887538"/>
          <p14:tracePt t="133094" x="2570163" y="1860550"/>
          <p14:tracePt t="133102" x="2543175" y="1833563"/>
          <p14:tracePt t="133110" x="2525713" y="1814513"/>
          <p14:tracePt t="133118" x="2489200" y="1778000"/>
          <p14:tracePt t="133126" x="2452688" y="1731963"/>
          <p14:tracePt t="133134" x="2433638" y="1704975"/>
          <p14:tracePt t="133143" x="2397125" y="1641475"/>
          <p14:tracePt t="133151" x="2389188" y="1624013"/>
          <p14:tracePt t="133158" x="2379663" y="1595438"/>
          <p14:tracePt t="133167" x="2343150" y="1550988"/>
          <p14:tracePt t="133174" x="2333625" y="1522413"/>
          <p14:tracePt t="133184" x="2333625" y="1514475"/>
          <p14:tracePt t="133191" x="2324100" y="1495425"/>
          <p14:tracePt t="133199" x="2306638" y="1468438"/>
          <p14:tracePt t="133206" x="2297113" y="1458913"/>
          <p14:tracePt t="133214" x="2297113" y="1449388"/>
          <p14:tracePt t="133222" x="2287588" y="1422400"/>
          <p14:tracePt t="133230" x="2279650" y="1404938"/>
          <p14:tracePt t="133246" x="2270125" y="1395413"/>
          <p14:tracePt t="133255" x="2260600" y="1385888"/>
          <p14:tracePt t="133262" x="2260600" y="1376363"/>
          <p14:tracePt t="133319" x="2260600" y="1368425"/>
          <p14:tracePt t="133326" x="2251075" y="1349375"/>
          <p14:tracePt t="133334" x="2243138" y="1339850"/>
          <p14:tracePt t="133352" x="2224088" y="1322388"/>
          <p14:tracePt t="133368" x="2214563" y="1312863"/>
          <p14:tracePt t="133383" x="2206625" y="1295400"/>
          <p14:tracePt t="133408" x="2187575" y="1295400"/>
          <p14:tracePt t="133417" x="2179638" y="1285875"/>
          <p14:tracePt t="133438" x="2170113" y="1285875"/>
          <p14:tracePt t="133574" x="2160588" y="1285875"/>
          <p14:tracePt t="133582" x="2151063" y="1285875"/>
          <p14:tracePt t="133590" x="2143125" y="1285875"/>
          <p14:tracePt t="133602" x="2133600" y="1322388"/>
          <p14:tracePt t="133606" x="2133600" y="1358900"/>
          <p14:tracePt t="133614" x="2133600" y="1395413"/>
          <p14:tracePt t="133622" x="2133600" y="1449388"/>
          <p14:tracePt t="133632" x="2133600" y="1522413"/>
          <p14:tracePt t="133642" x="2133600" y="1577975"/>
          <p14:tracePt t="133646" x="2133600" y="1624013"/>
          <p14:tracePt t="133654" x="2160588" y="1687513"/>
          <p14:tracePt t="133664" x="2170113" y="1724025"/>
          <p14:tracePt t="133670" x="2206625" y="1787525"/>
          <p14:tracePt t="133679" x="2214563" y="1804988"/>
          <p14:tracePt t="133687" x="2214563" y="1841500"/>
          <p14:tracePt t="133694" x="2224088" y="1841500"/>
          <p14:tracePt t="133702" x="2224088" y="1851025"/>
          <p14:tracePt t="133710" x="2224088" y="1860550"/>
          <p14:tracePt t="133976" x="2224088" y="1870075"/>
          <p14:tracePt t="133982" x="2224088" y="1887538"/>
          <p14:tracePt t="133991" x="2224088" y="1897063"/>
          <p14:tracePt t="134000" x="2224088" y="1924050"/>
          <p14:tracePt t="134006" x="2251075" y="1960563"/>
          <p14:tracePt t="134015" x="2251075" y="1979613"/>
          <p14:tracePt t="134023" x="2251075" y="2006600"/>
          <p14:tracePt t="134030" x="2251075" y="2016125"/>
          <p14:tracePt t="134039" x="2251075" y="2033588"/>
          <p14:tracePt t="134054" x="2251075" y="2052638"/>
          <p14:tracePt t="134400" x="2260600" y="2060575"/>
          <p14:tracePt t="134470" x="2270125" y="2070100"/>
          <p14:tracePt t="134478" x="2297113" y="2070100"/>
          <p14:tracePt t="134486" x="2352675" y="2070100"/>
          <p14:tracePt t="134494" x="2389188" y="2070100"/>
          <p14:tracePt t="134503" x="2479675" y="2070100"/>
          <p14:tracePt t="134510" x="2643188" y="2060575"/>
          <p14:tracePt t="134520" x="2844800" y="2043113"/>
          <p14:tracePt t="134526" x="3090863" y="2033588"/>
          <p14:tracePt t="134535" x="3354388" y="2033588"/>
          <p14:tracePt t="134542" x="3582988" y="2033588"/>
          <p14:tracePt t="134551" x="3856038" y="2016125"/>
          <p14:tracePt t="134560" x="4038600" y="2016125"/>
          <p14:tracePt t="134571" x="4202113" y="2016125"/>
          <p14:tracePt t="134575" x="4330700" y="2016125"/>
          <p14:tracePt t="134585" x="4457700" y="1979613"/>
          <p14:tracePt t="134590" x="4494213" y="1979613"/>
          <p14:tracePt t="134602" x="4540250" y="1970088"/>
          <p14:tracePt t="134606" x="4557713" y="1970088"/>
          <p14:tracePt t="134618" x="4586288" y="1960563"/>
          <p14:tracePt t="134633" x="4594225" y="1960563"/>
          <p14:tracePt t="134646" x="4603750" y="1960563"/>
          <p14:tracePt t="134654" x="4613275" y="1951038"/>
          <p14:tracePt t="134671" x="4630738" y="1951038"/>
          <p14:tracePt t="134679" x="4640263" y="1951038"/>
          <p14:tracePt t="134687" x="4649788" y="1951038"/>
          <p14:tracePt t="134694" x="4686300" y="1943100"/>
          <p14:tracePt t="134702" x="4695825" y="1933575"/>
          <p14:tracePt t="134710" x="4713288" y="1933575"/>
          <p14:tracePt t="134719" x="4722813" y="1933575"/>
          <p14:tracePt t="134726" x="4730750" y="1933575"/>
          <p14:tracePt t="134735" x="4759325" y="1933575"/>
          <p14:tracePt t="134754" x="4776788" y="1933575"/>
          <p14:tracePt t="134762" x="4822825" y="1933575"/>
          <p14:tracePt t="134770" x="4849813" y="1933575"/>
          <p14:tracePt t="134774" x="4876800" y="1933575"/>
          <p14:tracePt t="134783" x="4905375" y="1933575"/>
          <p14:tracePt t="134790" x="4922838" y="1933575"/>
          <p14:tracePt t="134804" x="4968875" y="1933575"/>
          <p14:tracePt t="134808" x="4995863" y="1933575"/>
          <p14:tracePt t="134817" x="5014913" y="1924050"/>
          <p14:tracePt t="134823" x="5041900" y="1924050"/>
          <p14:tracePt t="134830" x="5049838" y="1924050"/>
          <p14:tracePt t="134839" x="5059363" y="1924050"/>
          <p14:tracePt t="134846" x="5086350" y="1914525"/>
          <p14:tracePt t="134862" x="5095875" y="1914525"/>
          <p14:tracePt t="134870" x="5105400" y="1914525"/>
          <p14:tracePt t="134886" x="5122863" y="1914525"/>
          <p14:tracePt t="134895" x="5141913" y="1914525"/>
          <p14:tracePt t="134902" x="5168900" y="1914525"/>
          <p14:tracePt t="134911" x="5205413" y="1914525"/>
          <p14:tracePt t="134918" x="5214938" y="1914525"/>
          <p14:tracePt t="134927" x="5251450" y="1914525"/>
          <p14:tracePt t="134935" x="5287963" y="1914525"/>
          <p14:tracePt t="134957" x="5368925" y="1914525"/>
          <p14:tracePt t="134958" x="5387975" y="1914525"/>
          <p14:tracePt t="134972" x="5405438" y="1914525"/>
          <p14:tracePt t="134986" x="5424488" y="1914525"/>
          <p14:tracePt t="135158" x="5434013" y="1914525"/>
          <p14:tracePt t="135190" x="5434013" y="1924050"/>
          <p14:tracePt t="135246" x="5434013" y="1933575"/>
          <p14:tracePt t="135296" x="5434013" y="1943100"/>
          <p14:tracePt t="135321" x="5434013" y="1960563"/>
          <p14:tracePt t="135326" x="5434013" y="1970088"/>
          <p14:tracePt t="135358" x="5434013" y="1979613"/>
          <p14:tracePt t="135366" x="5434013" y="1997075"/>
          <p14:tracePt t="135374" x="5434013" y="2006600"/>
          <p14:tracePt t="135401" x="5434013" y="2016125"/>
          <p14:tracePt t="135408" x="5434013" y="2024063"/>
          <p14:tracePt t="135969" x="5441950" y="2033588"/>
          <p14:tracePt t="135977" x="5470525" y="2060575"/>
          <p14:tracePt t="135991" x="5478463" y="2060575"/>
          <p14:tracePt t="136000" x="5497513" y="2060575"/>
          <p14:tracePt t="136006" x="5507038" y="2070100"/>
          <p14:tracePt t="136030" x="5514975" y="2079625"/>
          <p14:tracePt t="136288" x="5514975" y="2089150"/>
          <p14:tracePt t="136303" x="5507038" y="2089150"/>
          <p14:tracePt t="136319" x="5497513" y="2089150"/>
          <p14:tracePt t="136558" x="5478463" y="2089150"/>
          <p14:tracePt t="136774" x="5497513" y="2070100"/>
          <p14:tracePt t="136782" x="5507038" y="2070100"/>
          <p14:tracePt t="136792" x="5524500" y="2052638"/>
          <p14:tracePt t="136806" x="5534025" y="2043113"/>
          <p14:tracePt t="136824" x="5543550" y="2043113"/>
          <p14:tracePt t="138225" x="5551488" y="2033588"/>
          <p14:tracePt t="138246" x="5561013" y="2033588"/>
          <p14:tracePt t="138262" x="5580063" y="2033588"/>
          <p14:tracePt t="138271" x="5588000" y="2024063"/>
          <p14:tracePt t="138286" x="5588000" y="2016125"/>
          <p14:tracePt t="138303" x="5597525" y="2006600"/>
          <p14:tracePt t="138367" x="5597525" y="1997075"/>
          <p14:tracePt t="138784" x="5597525" y="2006600"/>
          <p14:tracePt t="138802" x="5607050" y="2016125"/>
          <p14:tracePt t="138817" x="5607050" y="2024063"/>
          <p14:tracePt t="138838" x="5607050" y="2043113"/>
          <p14:tracePt t="139518" x="5597525" y="2043113"/>
          <p14:tracePt t="139542" x="5597525" y="2024063"/>
          <p14:tracePt t="139821" x="5588000" y="2016125"/>
          <p14:tracePt t="139836" x="5580063" y="2016125"/>
          <p14:tracePt t="139839" x="5551488" y="2016125"/>
          <p14:tracePt t="139846" x="5534025" y="2016125"/>
          <p14:tracePt t="139854" x="5497513" y="2024063"/>
          <p14:tracePt t="139862" x="5424488" y="2024063"/>
          <p14:tracePt t="139870" x="5324475" y="2043113"/>
          <p14:tracePt t="139884" x="5214938" y="2079625"/>
          <p14:tracePt t="139891" x="5078413" y="2116138"/>
          <p14:tracePt t="139897" x="4932363" y="2143125"/>
          <p14:tracePt t="139904" x="4786313" y="2152650"/>
          <p14:tracePt t="139910" x="4640263" y="2170113"/>
          <p14:tracePt t="139919" x="4494213" y="2189163"/>
          <p14:tracePt t="139926" x="4367213" y="2189163"/>
          <p14:tracePt t="139935" x="4230688" y="2216150"/>
          <p14:tracePt t="139956" x="4011613" y="2216150"/>
          <p14:tracePt t="139958" x="3919538" y="2216150"/>
          <p14:tracePt t="139967" x="3810000" y="2216150"/>
          <p14:tracePt t="139974" x="3683000" y="2216150"/>
          <p14:tracePt t="139983" x="3573463" y="2216150"/>
          <p14:tracePt t="139991" x="3446463" y="2216150"/>
          <p14:tracePt t="139999" x="3317875" y="2216150"/>
          <p14:tracePt t="140007" x="3190875" y="2216150"/>
          <p14:tracePt t="140015" x="3100388" y="2216150"/>
          <p14:tracePt t="140022" x="2990850" y="2216150"/>
          <p14:tracePt t="140030" x="2917825" y="2216150"/>
          <p14:tracePt t="140038" x="2862263" y="2216150"/>
          <p14:tracePt t="140047" x="2817813" y="2216150"/>
          <p14:tracePt t="140054" x="2798763" y="2216150"/>
          <p14:tracePt t="140062" x="2771775" y="2216150"/>
          <p14:tracePt t="140070" x="2762250" y="2216150"/>
          <p14:tracePt t="140078" x="2752725" y="2216150"/>
          <p14:tracePt t="140087" x="2752725" y="2206625"/>
          <p14:tracePt t="140094" x="2744788" y="2197100"/>
          <p14:tracePt t="140103" x="2744788" y="2189163"/>
          <p14:tracePt t="140118" x="2725738" y="2160588"/>
          <p14:tracePt t="140126" x="2716213" y="2160588"/>
          <p14:tracePt t="140134" x="2716213" y="2152650"/>
          <p14:tracePt t="140143" x="2698750" y="2125663"/>
          <p14:tracePt t="140150" x="2689225" y="2116138"/>
          <p14:tracePt t="140159" x="2671763" y="2089150"/>
          <p14:tracePt t="140170" x="2662238" y="2079625"/>
          <p14:tracePt t="140174" x="2652713" y="2060575"/>
          <p14:tracePt t="140182" x="2635250" y="2043113"/>
          <p14:tracePt t="140190" x="2625725" y="2033588"/>
          <p14:tracePt t="140200" x="2616200" y="2024063"/>
          <p14:tracePt t="140206" x="2589213" y="1997075"/>
          <p14:tracePt t="140222" x="2562225" y="1987550"/>
          <p14:tracePt t="140230" x="2552700" y="1987550"/>
          <p14:tracePt t="140238" x="2533650" y="1987550"/>
          <p14:tracePt t="140246" x="2525713" y="1970088"/>
          <p14:tracePt t="140254" x="2516188" y="1970088"/>
          <p14:tracePt t="140265" x="2506663" y="1970088"/>
          <p14:tracePt t="140276" x="2470150" y="1960563"/>
          <p14:tracePt t="140279" x="2443163" y="1943100"/>
          <p14:tracePt t="140288" x="2389188" y="1933575"/>
          <p14:tracePt t="140294" x="2360613" y="1933575"/>
          <p14:tracePt t="140303" x="2324100" y="1933575"/>
          <p14:tracePt t="140310" x="2287588" y="1914525"/>
          <p14:tracePt t="140318" x="2224088" y="1887538"/>
          <p14:tracePt t="140326" x="2187575" y="1878013"/>
          <p14:tracePt t="140335" x="2160588" y="1860550"/>
          <p14:tracePt t="140342" x="2133600" y="1833563"/>
          <p14:tracePt t="140367" x="2124075" y="1833563"/>
          <p14:tracePt t="140374" x="2124075" y="1824038"/>
          <p14:tracePt t="140401" x="2124075" y="1814513"/>
          <p14:tracePt t="140418" x="2124075" y="1804988"/>
          <p14:tracePt t="140430" x="2124075" y="1797050"/>
          <p14:tracePt t="140446" x="2124075" y="1778000"/>
          <p14:tracePt t="140462" x="2124075" y="1760538"/>
          <p14:tracePt t="140481" x="2124075" y="1741488"/>
          <p14:tracePt t="140488" x="2133600" y="1724025"/>
          <p14:tracePt t="140502" x="2143125" y="1714500"/>
          <p14:tracePt t="140510" x="2143125" y="1697038"/>
          <p14:tracePt t="140519" x="2143125" y="1687513"/>
          <p14:tracePt t="140526" x="2143125" y="1677988"/>
          <p14:tracePt t="140535" x="2143125" y="1668463"/>
          <p14:tracePt t="140542" x="2143125" y="1660525"/>
          <p14:tracePt t="140550" x="2143125" y="1651000"/>
          <p14:tracePt t="140558" x="2143125" y="1641475"/>
          <p14:tracePt t="140567" x="2143125" y="1631950"/>
          <p14:tracePt t="140574" x="2143125" y="1614488"/>
          <p14:tracePt t="140582" x="2143125" y="1604963"/>
          <p14:tracePt t="140601" x="2143125" y="1577975"/>
          <p14:tracePt t="140618" x="2133600" y="1541463"/>
          <p14:tracePt t="140622" x="2124075" y="1531938"/>
          <p14:tracePt t="140632" x="2097088" y="1504950"/>
          <p14:tracePt t="140638" x="2087563" y="1504950"/>
          <p14:tracePt t="140646" x="2060575" y="1495425"/>
          <p14:tracePt t="140654" x="2041525" y="1468438"/>
          <p14:tracePt t="140672" x="2033588" y="1468438"/>
          <p14:tracePt t="140680" x="2005013" y="1458913"/>
          <p14:tracePt t="140694" x="1997075" y="1449388"/>
          <p14:tracePt t="140713" x="1978025" y="1431925"/>
          <p14:tracePt t="140743" x="1968500" y="1412875"/>
          <p14:tracePt t="140758" x="1960563" y="1404938"/>
          <p14:tracePt t="140774" x="1960563" y="1395413"/>
          <p14:tracePt t="140798" x="1960563" y="1385888"/>
          <p14:tracePt t="140806" x="1960563" y="1376363"/>
          <p14:tracePt t="140838" x="1960563" y="1358900"/>
          <p14:tracePt t="140846" x="1960563" y="1349375"/>
          <p14:tracePt t="140854" x="1960563" y="1339850"/>
          <p14:tracePt t="140871" x="1968500" y="1331913"/>
          <p14:tracePt t="140894" x="1968500" y="1312863"/>
          <p14:tracePt t="140902" x="1978025" y="1312863"/>
          <p14:tracePt t="140918" x="1987550" y="1303338"/>
          <p14:tracePt t="140926" x="1997075" y="1295400"/>
          <p14:tracePt t="140950" x="1997075" y="1285875"/>
          <p14:tracePt t="140958" x="2005013" y="1268413"/>
          <p14:tracePt t="140994" x="2005013" y="1258888"/>
          <p14:tracePt t="141015" x="2014538" y="1249363"/>
          <p14:tracePt t="141054" x="2014538" y="1239838"/>
          <p14:tracePt t="141182" x="2014538" y="1249363"/>
          <p14:tracePt t="141190" x="2014538" y="1268413"/>
          <p14:tracePt t="141198" x="2014538" y="1276350"/>
          <p14:tracePt t="141206" x="2014538" y="1295400"/>
          <p14:tracePt t="141217" x="2014538" y="1303338"/>
          <p14:tracePt t="141223" x="2014538" y="1312863"/>
          <p14:tracePt t="141238" x="2014538" y="1322388"/>
          <p14:tracePt t="141262" x="2014538" y="1331913"/>
          <p14:tracePt t="141374" x="2024063" y="1331913"/>
          <p14:tracePt t="141382" x="2041525" y="1322388"/>
          <p14:tracePt t="141390" x="2051050" y="1322388"/>
          <p14:tracePt t="141399" x="2070100" y="1322388"/>
          <p14:tracePt t="141406" x="2087563" y="1312863"/>
          <p14:tracePt t="141416" x="2097088" y="1303338"/>
          <p14:tracePt t="141431" x="2106613" y="1303338"/>
          <p14:tracePt t="141439" x="2106613" y="1295400"/>
          <p14:tracePt t="141456" x="2124075" y="1268413"/>
          <p14:tracePt t="141481" x="2124075" y="1258888"/>
          <p14:tracePt t="141495" x="2124075" y="1249363"/>
          <p14:tracePt t="141510" x="2124075" y="1231900"/>
          <p14:tracePt t="141543" x="2124075" y="1222375"/>
          <p14:tracePt t="141584" x="2124075" y="1212850"/>
          <p14:tracePt t="141790" x="2124075" y="1222375"/>
          <p14:tracePt t="141798" x="2124075" y="1231900"/>
          <p14:tracePt t="141806" x="2124075" y="1268413"/>
          <p14:tracePt t="141815" x="2151063" y="1322388"/>
          <p14:tracePt t="141822" x="2251075" y="1395413"/>
          <p14:tracePt t="141831" x="2360613" y="1441450"/>
          <p14:tracePt t="141839" x="2516188" y="1514475"/>
          <p14:tracePt t="141853" x="2698750" y="1558925"/>
          <p14:tracePt t="141856" x="2917825" y="1624013"/>
          <p14:tracePt t="141862" x="3100388" y="1660525"/>
          <p14:tracePt t="141870" x="3263900" y="1668463"/>
          <p14:tracePt t="141878" x="3409950" y="1704975"/>
          <p14:tracePt t="141886" x="3556000" y="1714500"/>
          <p14:tracePt t="141895" x="3656013" y="1731963"/>
          <p14:tracePt t="141902" x="3765550" y="1741488"/>
          <p14:tracePt t="141911" x="3838575" y="1741488"/>
          <p14:tracePt t="141918" x="3911600" y="1741488"/>
          <p14:tracePt t="141926" x="3956050" y="1741488"/>
          <p14:tracePt t="141935" x="4011613" y="1741488"/>
          <p14:tracePt t="141955" x="4102100" y="1741488"/>
          <p14:tracePt t="141959" x="4157663" y="1741488"/>
          <p14:tracePt t="141967" x="4238625" y="1741488"/>
          <p14:tracePt t="141974" x="4311650" y="1741488"/>
          <p14:tracePt t="141983" x="4348163" y="1741488"/>
          <p14:tracePt t="141990" x="4403725" y="1741488"/>
          <p14:tracePt t="141998" x="4448175" y="1741488"/>
          <p14:tracePt t="142006" x="4530725" y="1741488"/>
          <p14:tracePt t="142017" x="4622800" y="1741488"/>
          <p14:tracePt t="142022" x="4676775" y="1741488"/>
          <p14:tracePt t="142031" x="4767263" y="1741488"/>
          <p14:tracePt t="142040" x="4876800" y="1741488"/>
          <p14:tracePt t="142047" x="4949825" y="1741488"/>
          <p14:tracePt t="142056" x="4995863" y="1741488"/>
          <p14:tracePt t="142063" x="5049838" y="1741488"/>
          <p14:tracePt t="142070" x="5059363" y="1741488"/>
          <p14:tracePt t="142078" x="5068888" y="1741488"/>
          <p14:tracePt t="142206" x="5078413" y="1751013"/>
          <p14:tracePt t="142214" x="5078413" y="1760538"/>
          <p14:tracePt t="142222" x="5078413" y="1768475"/>
          <p14:tracePt t="142232" x="5078413" y="1778000"/>
          <p14:tracePt t="142242" x="5078413" y="1787525"/>
          <p14:tracePt t="142246" x="5078413" y="1804988"/>
          <p14:tracePt t="142254" x="5095875" y="1841500"/>
          <p14:tracePt t="142262" x="5105400" y="1851025"/>
          <p14:tracePt t="142271" x="5105400" y="1860550"/>
          <p14:tracePt t="142278" x="5105400" y="1897063"/>
          <p14:tracePt t="142289" x="5114925" y="1897063"/>
          <p14:tracePt t="142293" x="5122863" y="1924050"/>
          <p14:tracePt t="142303" x="5141913" y="1951038"/>
          <p14:tracePt t="142310" x="5159375" y="1970088"/>
          <p14:tracePt t="142326" x="5168900" y="1979613"/>
          <p14:tracePt t="142342" x="5178425" y="1987550"/>
          <p14:tracePt t="142350" x="5187950" y="1997075"/>
          <p14:tracePt t="142358" x="5195888" y="2006600"/>
          <p14:tracePt t="142374" x="5205413" y="2016125"/>
          <p14:tracePt t="142382" x="5214938" y="2024063"/>
          <p14:tracePt t="142390" x="5224463" y="2033588"/>
          <p14:tracePt t="142400" x="5224463" y="2043113"/>
          <p14:tracePt t="142406" x="5241925" y="2052638"/>
          <p14:tracePt t="142415" x="5251450" y="2079625"/>
          <p14:tracePt t="142431" x="5268913" y="2097088"/>
          <p14:tracePt t="142462" x="5268913" y="2106613"/>
          <p14:tracePt t="142846" x="5224463" y="2097088"/>
          <p14:tracePt t="142853" x="5214938" y="2089150"/>
          <p14:tracePt t="142862" x="5168900" y="2070100"/>
          <p14:tracePt t="142871" x="5095875" y="2070100"/>
          <p14:tracePt t="142878" x="4959350" y="2060575"/>
          <p14:tracePt t="142887" x="4905375" y="2060575"/>
          <p14:tracePt t="142895" x="4740275" y="2060575"/>
          <p14:tracePt t="142902" x="4557713" y="2060575"/>
          <p14:tracePt t="142910" x="4403725" y="2060575"/>
          <p14:tracePt t="142918" x="4221163" y="2060575"/>
          <p14:tracePt t="142926" x="4021138" y="2060575"/>
          <p14:tracePt t="142934" x="3838575" y="2060575"/>
          <p14:tracePt t="142943" x="3656013" y="2060575"/>
          <p14:tracePt t="142950" x="3473450" y="2060575"/>
          <p14:tracePt t="142959" x="3281363" y="2060575"/>
          <p14:tracePt t="142967" x="3136900" y="2060575"/>
          <p14:tracePt t="142974" x="3044825" y="2060575"/>
          <p14:tracePt t="142988" x="2898775" y="2060575"/>
          <p14:tracePt t="142993" x="2771775" y="2060575"/>
          <p14:tracePt t="143002" x="2643188" y="2060575"/>
          <p14:tracePt t="143007" x="2543175" y="2043113"/>
          <p14:tracePt t="143015" x="2452688" y="2043113"/>
          <p14:tracePt t="143022" x="2360613" y="2043113"/>
          <p14:tracePt t="143030" x="2214563" y="2043113"/>
          <p14:tracePt t="143038" x="2124075" y="2033588"/>
          <p14:tracePt t="143047" x="2014538" y="1997075"/>
          <p14:tracePt t="143058" x="1968500" y="1997075"/>
          <p14:tracePt t="143063" x="1895475" y="1987550"/>
          <p14:tracePt t="143072" x="1831975" y="1960563"/>
          <p14:tracePt t="143079" x="1814513" y="1951038"/>
          <p14:tracePt t="143087" x="1787525" y="1924050"/>
          <p14:tracePt t="143094" x="1778000" y="1914525"/>
          <p14:tracePt t="143103" x="1778000" y="1897063"/>
          <p14:tracePt t="143110" x="1778000" y="1878013"/>
          <p14:tracePt t="143118" x="1778000" y="1860550"/>
          <p14:tracePt t="143126" x="1778000" y="1851025"/>
          <p14:tracePt t="143134" x="1778000" y="1814513"/>
          <p14:tracePt t="143142" x="1778000" y="1804988"/>
          <p14:tracePt t="143150" x="1778000" y="1797050"/>
          <p14:tracePt t="143158" x="1795463" y="1768475"/>
          <p14:tracePt t="143168" x="1814513" y="1751013"/>
          <p14:tracePt t="143174" x="1824038" y="1741488"/>
          <p14:tracePt t="143183" x="1841500" y="1731963"/>
          <p14:tracePt t="143190" x="1860550" y="1704975"/>
          <p14:tracePt t="143198" x="1895475" y="1697038"/>
          <p14:tracePt t="143206" x="1931988" y="1677988"/>
          <p14:tracePt t="143220" x="1951038" y="1660525"/>
          <p14:tracePt t="143229" x="1997075" y="1651000"/>
          <p14:tracePt t="143230" x="2024063" y="1641475"/>
          <p14:tracePt t="143238" x="2060575" y="1604963"/>
          <p14:tracePt t="143247" x="2078038" y="1595438"/>
          <p14:tracePt t="143255" x="2106613" y="1577975"/>
          <p14:tracePt t="143262" x="2114550" y="1558925"/>
          <p14:tracePt t="143271" x="2133600" y="1541463"/>
          <p14:tracePt t="143278" x="2143125" y="1522413"/>
          <p14:tracePt t="143288" x="2143125" y="1504950"/>
          <p14:tracePt t="143294" x="2160588" y="1468438"/>
          <p14:tracePt t="143303" x="2160588" y="1449388"/>
          <p14:tracePt t="143310" x="2160588" y="1422400"/>
          <p14:tracePt t="143320" x="2160588" y="1404938"/>
          <p14:tracePt t="143326" x="2160588" y="1385888"/>
          <p14:tracePt t="143334" x="2160588" y="1376363"/>
          <p14:tracePt t="143342" x="2160588" y="1368425"/>
          <p14:tracePt t="143358" x="2160588" y="1349375"/>
          <p14:tracePt t="143496" x="2143125" y="1368425"/>
          <p14:tracePt t="143512" x="2143125" y="1385888"/>
          <p14:tracePt t="143522" x="2133600" y="1422400"/>
          <p14:tracePt t="143527" x="2133600" y="1431925"/>
          <p14:tracePt t="143534" x="2124075" y="1468438"/>
          <p14:tracePt t="143542" x="2124075" y="1485900"/>
          <p14:tracePt t="143552" x="2124075" y="1514475"/>
          <p14:tracePt t="143558" x="2097088" y="1531938"/>
          <p14:tracePt t="143574" x="2097088" y="1550988"/>
          <p14:tracePt t="143582" x="2097088" y="1558925"/>
          <p14:tracePt t="143590" x="2097088" y="1568450"/>
          <p14:tracePt t="143616" x="2097088" y="1577975"/>
          <p14:tracePt t="143694" x="2097088" y="1587500"/>
          <p14:tracePt t="143702" x="2114550" y="1604963"/>
          <p14:tracePt t="143710" x="2197100" y="1624013"/>
          <p14:tracePt t="143719" x="2316163" y="1668463"/>
          <p14:tracePt t="143726" x="2443163" y="1677988"/>
          <p14:tracePt t="143734" x="2625725" y="1697038"/>
          <p14:tracePt t="143742" x="2862263" y="1741488"/>
          <p14:tracePt t="143751" x="3136900" y="1778000"/>
          <p14:tracePt t="143758" x="3446463" y="1804988"/>
          <p14:tracePt t="143767" x="3838575" y="1870075"/>
          <p14:tracePt t="143774" x="4348163" y="1960563"/>
          <p14:tracePt t="143784" x="4659313" y="1979613"/>
          <p14:tracePt t="143790" x="4905375" y="2016125"/>
          <p14:tracePt t="143798" x="5151438" y="2052638"/>
          <p14:tracePt t="143807" x="5360988" y="2089150"/>
          <p14:tracePt t="143816" x="5524500" y="2097088"/>
          <p14:tracePt t="143822" x="5670550" y="2133600"/>
          <p14:tracePt t="143830" x="5761038" y="2133600"/>
          <p14:tracePt t="143838" x="5834063" y="2143125"/>
          <p14:tracePt t="143846" x="5870575" y="2143125"/>
          <p14:tracePt t="143855" x="5907088" y="2143125"/>
          <p14:tracePt t="143862" x="5935663" y="2143125"/>
          <p14:tracePt t="143871" x="5972175" y="2152650"/>
          <p14:tracePt t="143879" x="6007100" y="2160588"/>
          <p14:tracePt t="143886" x="6026150" y="2179638"/>
          <p14:tracePt t="143895" x="6062663" y="2189163"/>
          <p14:tracePt t="143903" x="6072188" y="2189163"/>
          <p14:tracePt t="143910" x="6108700" y="2197100"/>
          <p14:tracePt t="143918" x="6126163" y="2216150"/>
          <p14:tracePt t="143926" x="6162675" y="2233613"/>
          <p14:tracePt t="143938" x="6199188" y="2243138"/>
          <p14:tracePt t="143944" x="6218238" y="2262188"/>
          <p14:tracePt t="143950" x="6235700" y="2279650"/>
          <p14:tracePt t="143958" x="6245225" y="2289175"/>
          <p14:tracePt t="143967" x="6254750" y="2298700"/>
          <p14:tracePt t="143974" x="6272213" y="2306638"/>
          <p14:tracePt t="144201" x="6254750" y="2306638"/>
          <p14:tracePt t="144209" x="6245225" y="2306638"/>
          <p14:tracePt t="144231" x="6226175" y="2306638"/>
          <p14:tracePt t="144246" x="6208713" y="2289175"/>
          <p14:tracePt t="144278" x="6199188" y="2270125"/>
          <p14:tracePt t="144494" x="6199188" y="2252663"/>
          <p14:tracePt t="144526" x="6199188" y="2243138"/>
          <p14:tracePt t="144542" x="6199188" y="2233613"/>
          <p14:tracePt t="144574" x="6199188" y="2225675"/>
          <p14:tracePt t="144590" x="6199188" y="2216150"/>
          <p14:tracePt t="144880" x="6199188" y="2206625"/>
          <p14:tracePt t="144886" x="6199188" y="2197100"/>
          <p14:tracePt t="144902" x="6199188" y="2189163"/>
          <p14:tracePt t="144919" x="6199188" y="2170113"/>
          <p14:tracePt t="144934" x="6199188" y="2160588"/>
          <p14:tracePt t="144942" x="6199188" y="2152650"/>
          <p14:tracePt t="144966" x="6199188" y="2143125"/>
          <p14:tracePt t="144973" x="6199188" y="2133600"/>
          <p14:tracePt t="144983" x="6199188" y="2125663"/>
          <p14:tracePt t="145022" x="6189663" y="2106613"/>
          <p14:tracePt t="145062" x="6181725" y="2097088"/>
          <p14:tracePt t="145206" x="6162675" y="2097088"/>
          <p14:tracePt t="145224" x="6126163" y="2097088"/>
          <p14:tracePt t="145231" x="6080125" y="2097088"/>
          <p14:tracePt t="145238" x="6062663" y="2097088"/>
          <p14:tracePt t="145246" x="6007100" y="2097088"/>
          <p14:tracePt t="145254" x="5972175" y="2097088"/>
          <p14:tracePt t="145262" x="5926138" y="2097088"/>
          <p14:tracePt t="145271" x="5916613" y="2097088"/>
          <p14:tracePt t="145278" x="5880100" y="2097088"/>
          <p14:tracePt t="145287" x="5862638" y="2097088"/>
          <p14:tracePt t="145294" x="5853113" y="2097088"/>
          <p14:tracePt t="145303" x="5843588" y="2097088"/>
          <p14:tracePt t="145311" x="5834063" y="2097088"/>
          <p14:tracePt t="145327" x="5816600" y="2089150"/>
          <p14:tracePt t="145360" x="5807075" y="2079625"/>
          <p14:tracePt t="145384" x="5797550" y="2079625"/>
          <p14:tracePt t="145390" x="5789613" y="2079625"/>
          <p14:tracePt t="145414" x="5780088" y="2070100"/>
          <p14:tracePt t="145422" x="5780088" y="2052638"/>
          <p14:tracePt t="145438" x="5780088" y="2043113"/>
          <p14:tracePt t="145454" x="5761038" y="2024063"/>
          <p14:tracePt t="145470" x="5761038" y="2006600"/>
          <p14:tracePt t="145478" x="5761038" y="1997075"/>
          <p14:tracePt t="145495" x="5761038" y="1987550"/>
          <p14:tracePt t="145503" x="5761038" y="1960563"/>
          <p14:tracePt t="145511" x="5761038" y="1943100"/>
          <p14:tracePt t="145523" x="5753100" y="1914525"/>
          <p14:tracePt t="145526" x="5743575" y="1878013"/>
          <p14:tracePt t="145534" x="5734050" y="1851025"/>
          <p14:tracePt t="145542" x="5734050" y="1841500"/>
          <p14:tracePt t="145550" x="5707063" y="1797050"/>
          <p14:tracePt t="145558" x="5697538" y="1760538"/>
          <p14:tracePt t="145567" x="5697538" y="1741488"/>
          <p14:tracePt t="145574" x="5688013" y="1714500"/>
          <p14:tracePt t="145582" x="5688013" y="1697038"/>
          <p14:tracePt t="145590" x="5680075" y="1668463"/>
          <p14:tracePt t="145602" x="5680075" y="1660525"/>
          <p14:tracePt t="145607" x="5661025" y="1631950"/>
          <p14:tracePt t="145622" x="5661025" y="1614488"/>
          <p14:tracePt t="145634" x="5661025" y="1604963"/>
          <p14:tracePt t="145638" x="5653088" y="1587500"/>
          <p14:tracePt t="145664" x="5643563" y="1577975"/>
          <p14:tracePt t="145687" x="5634038" y="1568450"/>
          <p14:tracePt t="145758" x="5624513" y="1568450"/>
          <p14:tracePt t="145838" x="5616575" y="1568450"/>
          <p14:tracePt t="145846" x="5607050" y="1568450"/>
          <p14:tracePt t="145855" x="5570538" y="1568450"/>
          <p14:tracePt t="145862" x="5534025" y="1568450"/>
          <p14:tracePt t="145870" x="5478463" y="1568450"/>
          <p14:tracePt t="145878" x="5397500" y="1568450"/>
          <p14:tracePt t="145886" x="5341938" y="1568450"/>
          <p14:tracePt t="145895" x="5268913" y="1568450"/>
          <p14:tracePt t="145902" x="5214938" y="1568450"/>
          <p14:tracePt t="145910" x="5159375" y="1568450"/>
          <p14:tracePt t="145918" x="5114925" y="1568450"/>
          <p14:tracePt t="145926" x="5078413" y="1558925"/>
          <p14:tracePt t="145934" x="5049838" y="1541463"/>
          <p14:tracePt t="145942" x="5049838" y="1531938"/>
          <p14:tracePt t="145951" x="5032375" y="1514475"/>
          <p14:tracePt t="145958" x="5022850" y="1504950"/>
          <p14:tracePt t="145966" x="5022850" y="1495425"/>
          <p14:tracePt t="145974" x="5022850" y="1477963"/>
          <p14:tracePt t="145984" x="5022850" y="1458913"/>
          <p14:tracePt t="145991" x="5022850" y="1441450"/>
          <p14:tracePt t="146008" x="5022850" y="1404938"/>
          <p14:tracePt t="146023" x="5032375" y="1368425"/>
          <p14:tracePt t="146034" x="5032375" y="1358900"/>
          <p14:tracePt t="146038" x="5041900" y="1349375"/>
          <p14:tracePt t="146046" x="5041900" y="1331913"/>
          <p14:tracePt t="146054" x="5049838" y="1322388"/>
          <p14:tracePt t="146062" x="5059363" y="1303338"/>
          <p14:tracePt t="146070" x="5068888" y="1285875"/>
          <p14:tracePt t="146078" x="5078413" y="1276350"/>
          <p14:tracePt t="146087" x="5078413" y="1268413"/>
          <p14:tracePt t="146094" x="5078413" y="1258888"/>
          <p14:tracePt t="146103" x="5078413" y="1239838"/>
          <p14:tracePt t="146112" x="5086350" y="1222375"/>
          <p14:tracePt t="146128" x="5105400" y="1203325"/>
          <p14:tracePt t="146137" x="5105400" y="1185863"/>
          <p14:tracePt t="146142" x="5114925" y="1176338"/>
          <p14:tracePt t="146150" x="5122863" y="1149350"/>
          <p14:tracePt t="146158" x="5132388" y="1139825"/>
          <p14:tracePt t="146166" x="5132388" y="1130300"/>
          <p14:tracePt t="146174" x="5151438" y="1112838"/>
          <p14:tracePt t="146184" x="5168900" y="1093788"/>
          <p14:tracePt t="146190" x="5178425" y="1085850"/>
          <p14:tracePt t="146198" x="5187950" y="1076325"/>
          <p14:tracePt t="146206" x="5205413" y="1066800"/>
          <p14:tracePt t="146214" x="5224463" y="1057275"/>
          <p14:tracePt t="146222" x="5251450" y="1057275"/>
          <p14:tracePt t="146233" x="5278438" y="1057275"/>
          <p14:tracePt t="146238" x="5305425" y="1057275"/>
          <p14:tracePt t="146246" x="5351463" y="1057275"/>
          <p14:tracePt t="146255" x="5405438" y="1057275"/>
          <p14:tracePt t="146262" x="5441950" y="1057275"/>
          <p14:tracePt t="146270" x="5497513" y="1057275"/>
          <p14:tracePt t="146278" x="5561013" y="1057275"/>
          <p14:tracePt t="146289" x="5616575" y="1057275"/>
          <p14:tracePt t="146294" x="5670550" y="1057275"/>
          <p14:tracePt t="146303" x="5716588" y="1057275"/>
          <p14:tracePt t="146310" x="5770563" y="1066800"/>
          <p14:tracePt t="146318" x="5797550" y="1076325"/>
          <p14:tracePt t="146326" x="5843588" y="1085850"/>
          <p14:tracePt t="146335" x="5870575" y="1112838"/>
          <p14:tracePt t="146342" x="5889625" y="1122363"/>
          <p14:tracePt t="146350" x="5899150" y="1122363"/>
          <p14:tracePt t="146358" x="5926138" y="1139825"/>
          <p14:tracePt t="146372" x="5935663" y="1158875"/>
          <p14:tracePt t="146380" x="5943600" y="1166813"/>
          <p14:tracePt t="146387" x="5943600" y="1185863"/>
          <p14:tracePt t="146390" x="5953125" y="1203325"/>
          <p14:tracePt t="146397" x="5953125" y="1212850"/>
          <p14:tracePt t="146406" x="5953125" y="1249363"/>
          <p14:tracePt t="146417" x="5972175" y="1268413"/>
          <p14:tracePt t="146422" x="5972175" y="1285875"/>
          <p14:tracePt t="146432" x="5980113" y="1303338"/>
          <p14:tracePt t="146440" x="5980113" y="1331913"/>
          <p14:tracePt t="146446" x="5980113" y="1349375"/>
          <p14:tracePt t="146454" x="5989638" y="1376363"/>
          <p14:tracePt t="146462" x="5989638" y="1395413"/>
          <p14:tracePt t="146471" x="5989638" y="1431925"/>
          <p14:tracePt t="146478" x="5989638" y="1441450"/>
          <p14:tracePt t="146486" x="5989638" y="1477963"/>
          <p14:tracePt t="146495" x="5989638" y="1485900"/>
          <p14:tracePt t="146510" x="5989638" y="1504950"/>
          <p14:tracePt t="146518" x="5989638" y="1514475"/>
          <p14:tracePt t="146526" x="5989638" y="1531938"/>
          <p14:tracePt t="146534" x="5989638" y="1541463"/>
          <p14:tracePt t="146542" x="5953125" y="1558925"/>
          <p14:tracePt t="146550" x="5935663" y="1568450"/>
          <p14:tracePt t="146558" x="5899150" y="1577975"/>
          <p14:tracePt t="146568" x="5834063" y="1577975"/>
          <p14:tracePt t="146574" x="5780088" y="1587500"/>
          <p14:tracePt t="146584" x="5707063" y="1587500"/>
          <p14:tracePt t="146590" x="5643563" y="1614488"/>
          <p14:tracePt t="146599" x="5588000" y="1614488"/>
          <p14:tracePt t="146606" x="5524500" y="1624013"/>
          <p14:tracePt t="146618" x="5487988" y="1624013"/>
          <p14:tracePt t="146622" x="5461000" y="1624013"/>
          <p14:tracePt t="146634" x="5424488" y="1631950"/>
          <p14:tracePt t="146638" x="5414963" y="1631950"/>
          <p14:tracePt t="146654" x="5397500" y="1631950"/>
          <p14:tracePt t="146720" x="5387975" y="1631950"/>
          <p14:tracePt t="146728" x="5387975" y="1624013"/>
          <p14:tracePt t="146742" x="5387975" y="1614488"/>
          <p14:tracePt t="146751" x="5387975" y="1587500"/>
          <p14:tracePt t="146758" x="5397500" y="1577975"/>
          <p14:tracePt t="146767" x="5405438" y="1568450"/>
          <p14:tracePt t="146774" x="5424488" y="1558925"/>
          <p14:tracePt t="146790" x="5441950" y="1550988"/>
          <p14:tracePt t="146798" x="5461000" y="1541463"/>
          <p14:tracePt t="146806" x="5478463" y="1531938"/>
          <p14:tracePt t="146815" x="5487988" y="1531938"/>
          <p14:tracePt t="146822" x="5507038" y="1531938"/>
          <p14:tracePt t="146833" x="5514975" y="1531938"/>
          <p14:tracePt t="146838" x="5524500" y="1531938"/>
          <p14:tracePt t="146846" x="5534025" y="1522413"/>
          <p14:tracePt t="146854" x="5543550" y="1522413"/>
          <p14:tracePt t="146967" x="5507038" y="1522413"/>
          <p14:tracePt t="146975" x="5487988" y="1550988"/>
          <p14:tracePt t="146982" x="5441950" y="1568450"/>
          <p14:tracePt t="146991" x="5378450" y="1604963"/>
          <p14:tracePt t="146998" x="5297488" y="1631950"/>
          <p14:tracePt t="147008" x="5187950" y="1687513"/>
          <p14:tracePt t="147025" x="4949825" y="1778000"/>
          <p14:tracePt t="147033" x="4786313" y="1841500"/>
          <p14:tracePt t="147038" x="4603750" y="1887538"/>
          <p14:tracePt t="147046" x="4430713" y="1933575"/>
          <p14:tracePt t="147056" x="4284663" y="1960563"/>
          <p14:tracePt t="147062" x="4121150" y="1987550"/>
          <p14:tracePt t="147071" x="3992563" y="1987550"/>
          <p14:tracePt t="147078" x="3865563" y="2006600"/>
          <p14:tracePt t="147086" x="3746500" y="2033588"/>
          <p14:tracePt t="147094" x="3636963" y="2043113"/>
          <p14:tracePt t="147102" x="3582988" y="2060575"/>
          <p14:tracePt t="147110" x="3509963" y="2060575"/>
          <p14:tracePt t="147118" x="3446463" y="2060575"/>
          <p14:tracePt t="147126" x="3409950" y="2060575"/>
          <p14:tracePt t="147136" x="3382963" y="2060575"/>
          <p14:tracePt t="147143" x="3363913" y="2060575"/>
          <p14:tracePt t="147152" x="3354388" y="2060575"/>
          <p14:tracePt t="147159" x="3327400" y="2060575"/>
          <p14:tracePt t="147174" x="3309938" y="2060575"/>
          <p14:tracePt t="147184" x="3300413" y="2052638"/>
          <p14:tracePt t="147190" x="3281363" y="2033588"/>
          <p14:tracePt t="147198" x="3273425" y="2024063"/>
          <p14:tracePt t="147216" x="3254375" y="2006600"/>
          <p14:tracePt t="147231" x="3227388" y="1979613"/>
          <p14:tracePt t="147238" x="3181350" y="1951038"/>
          <p14:tracePt t="147246" x="3136900" y="1933575"/>
          <p14:tracePt t="147255" x="3081338" y="1914525"/>
          <p14:tracePt t="147262" x="3017838" y="1878013"/>
          <p14:tracePt t="147270" x="2981325" y="1870075"/>
          <p14:tracePt t="147278" x="2925763" y="1833563"/>
          <p14:tracePt t="147286" x="2862263" y="1804988"/>
          <p14:tracePt t="147294" x="2835275" y="1797050"/>
          <p14:tracePt t="147302" x="2789238" y="1778000"/>
          <p14:tracePt t="147310" x="2762250" y="1760538"/>
          <p14:tracePt t="147319" x="2716213" y="1751013"/>
          <p14:tracePt t="147326" x="2689225" y="1724025"/>
          <p14:tracePt t="147335" x="2652713" y="1704975"/>
          <p14:tracePt t="147342" x="2625725" y="1697038"/>
          <p14:tracePt t="147350" x="2579688" y="1651000"/>
          <p14:tracePt t="147358" x="2552700" y="1641475"/>
          <p14:tracePt t="147366" x="2506663" y="1614488"/>
          <p14:tracePt t="147374" x="2443163" y="1595438"/>
          <p14:tracePt t="147382" x="2397125" y="1587500"/>
          <p14:tracePt t="147390" x="2316163" y="1541463"/>
          <p14:tracePt t="147399" x="2279650" y="1531938"/>
          <p14:tracePt t="147406" x="2243138" y="1514475"/>
          <p14:tracePt t="147416" x="2214563" y="1495425"/>
          <p14:tracePt t="147423" x="2170113" y="1468438"/>
          <p14:tracePt t="147436" x="2143125" y="1441450"/>
          <p14:tracePt t="147440" x="2106613" y="1412875"/>
          <p14:tracePt t="147448" x="2087563" y="1404938"/>
          <p14:tracePt t="147455" x="2070100" y="1385888"/>
          <p14:tracePt t="147463" x="2060575" y="1376363"/>
          <p14:tracePt t="147470" x="2051050" y="1349375"/>
          <p14:tracePt t="147494" x="2051050" y="1322388"/>
          <p14:tracePt t="147622" x="2041525" y="1312863"/>
          <p14:tracePt t="147920" x="2014538" y="1312863"/>
          <p14:tracePt t="147936" x="1997075" y="1312863"/>
          <p14:tracePt t="147945" x="1987550" y="1312863"/>
          <p14:tracePt t="147950" x="1978025" y="1312863"/>
          <p14:tracePt t="148040" x="1978025" y="1322388"/>
          <p14:tracePt t="148054" x="1978025" y="1331913"/>
          <p14:tracePt t="148062" x="1978025" y="1339850"/>
          <p14:tracePt t="148071" x="1978025" y="1349375"/>
          <p14:tracePt t="148078" x="1978025" y="1376363"/>
          <p14:tracePt t="148086" x="1978025" y="1395413"/>
          <p14:tracePt t="148097" x="1978025" y="1422400"/>
          <p14:tracePt t="148108" x="1978025" y="1441450"/>
          <p14:tracePt t="148111" x="1987550" y="1468438"/>
          <p14:tracePt t="148118" x="2014538" y="1485900"/>
          <p14:tracePt t="148127" x="2060575" y="1541463"/>
          <p14:tracePt t="148134" x="2087563" y="1558925"/>
          <p14:tracePt t="148142" x="2151063" y="1604963"/>
          <p14:tracePt t="148150" x="2187575" y="1631950"/>
          <p14:tracePt t="148158" x="2270125" y="1668463"/>
          <p14:tracePt t="148168" x="2333625" y="1697038"/>
          <p14:tracePt t="148174" x="2416175" y="1731963"/>
          <p14:tracePt t="148182" x="2470150" y="1741488"/>
          <p14:tracePt t="148190" x="2552700" y="1760538"/>
          <p14:tracePt t="148198" x="2662238" y="1787525"/>
          <p14:tracePt t="148206" x="2762250" y="1797050"/>
          <p14:tracePt t="148214" x="2871788" y="1814513"/>
          <p14:tracePt t="148222" x="2981325" y="1824038"/>
          <p14:tracePt t="148236" x="3108325" y="1824038"/>
          <p14:tracePt t="148241" x="3236913" y="1824038"/>
          <p14:tracePt t="148246" x="3400425" y="1824038"/>
          <p14:tracePt t="148255" x="3582988" y="1824038"/>
          <p14:tracePt t="148261" x="3746500" y="1824038"/>
          <p14:tracePt t="148271" x="3911600" y="1824038"/>
          <p14:tracePt t="148278" x="4102100" y="1824038"/>
          <p14:tracePt t="148286" x="4267200" y="1824038"/>
          <p14:tracePt t="148294" x="4430713" y="1824038"/>
          <p14:tracePt t="148302" x="4594225" y="1824038"/>
          <p14:tracePt t="148310" x="4759325" y="1824038"/>
          <p14:tracePt t="148319" x="4922838" y="1824038"/>
          <p14:tracePt t="148327" x="5068888" y="1824038"/>
          <p14:tracePt t="148335" x="5214938" y="1824038"/>
          <p14:tracePt t="148342" x="5378450" y="1824038"/>
          <p14:tracePt t="148351" x="5524500" y="1860550"/>
          <p14:tracePt t="148358" x="5653088" y="1870075"/>
          <p14:tracePt t="148366" x="5797550" y="1887538"/>
          <p14:tracePt t="148374" x="5953125" y="1933575"/>
          <p14:tracePt t="148382" x="6043613" y="1943100"/>
          <p14:tracePt t="148390" x="6172200" y="1943100"/>
          <p14:tracePt t="148399" x="6245225" y="1960563"/>
          <p14:tracePt t="148406" x="6291263" y="1970088"/>
          <p14:tracePt t="148414" x="6345238" y="1970088"/>
          <p14:tracePt t="148422" x="6362700" y="1987550"/>
          <p14:tracePt t="148432" x="6381750" y="1987550"/>
          <p14:tracePt t="148438" x="6399213" y="1997075"/>
          <p14:tracePt t="148446" x="6408738" y="1997075"/>
          <p14:tracePt t="148454" x="6427788" y="1997075"/>
          <p14:tracePt t="148463" x="6435725" y="1997075"/>
          <p14:tracePt t="148472" x="6445250" y="2006600"/>
          <p14:tracePt t="148486" x="6472238" y="2016125"/>
          <p14:tracePt t="148494" x="6481763" y="2016125"/>
          <p14:tracePt t="148502" x="6500813" y="2033588"/>
          <p14:tracePt t="148510" x="6508750" y="2033588"/>
          <p14:tracePt t="148519" x="6527800" y="2043113"/>
          <p14:tracePt t="148526" x="6537325" y="2052638"/>
          <p14:tracePt t="148534" x="6564313" y="2060575"/>
          <p14:tracePt t="148551" x="6573838" y="2060575"/>
          <p14:tracePt t="148558" x="6591300" y="2060575"/>
          <p14:tracePt t="148569" x="6600825" y="2060575"/>
          <p14:tracePt t="148679" x="6610350" y="2060575"/>
          <p14:tracePt t="148688" x="6618288" y="2060575"/>
          <p14:tracePt t="148695" x="6618288" y="2070100"/>
          <p14:tracePt t="148702" x="6618288" y="2079625"/>
          <p14:tracePt t="148711" x="6618288" y="2116138"/>
          <p14:tracePt t="148719" x="6618288" y="2125663"/>
          <p14:tracePt t="148726" x="6618288" y="2152650"/>
          <p14:tracePt t="148734" x="6610350" y="2170113"/>
          <p14:tracePt t="148806" x="6600825" y="2170113"/>
          <p14:tracePt t="149327" x="6591300" y="2160588"/>
          <p14:tracePt t="149375" x="6573838" y="2160588"/>
          <p14:tracePt t="149414" x="6564313" y="2160588"/>
          <p14:tracePt t="149422" x="6537325" y="2160588"/>
          <p14:tracePt t="149432" x="6500813" y="2160588"/>
          <p14:tracePt t="149439" x="6472238" y="2160588"/>
          <p14:tracePt t="149446" x="6427788" y="2160588"/>
          <p14:tracePt t="149454" x="6345238" y="2160588"/>
          <p14:tracePt t="149462" x="6218238" y="2160588"/>
          <p14:tracePt t="149471" x="6072188" y="2160588"/>
          <p14:tracePt t="149478" x="5926138" y="2160588"/>
          <p14:tracePt t="149486" x="5780088" y="2160588"/>
          <p14:tracePt t="149494" x="5688013" y="2160588"/>
          <p14:tracePt t="149502" x="5580063" y="2160588"/>
          <p14:tracePt t="149510" x="5507038" y="2160588"/>
          <p14:tracePt t="149519" x="5451475" y="2160588"/>
          <p14:tracePt t="149526" x="5414963" y="2160588"/>
          <p14:tracePt t="149534" x="5405438" y="2160588"/>
          <p14:tracePt t="149542" x="5378450" y="2160588"/>
          <p14:tracePt t="149566" x="5368925" y="2160588"/>
          <p14:tracePt t="149592" x="5360988" y="2152650"/>
          <p14:tracePt t="149615" x="5351463" y="2143125"/>
          <p14:tracePt t="149622" x="5314950" y="2125663"/>
          <p14:tracePt t="149638" x="5287963" y="2125663"/>
          <p14:tracePt t="149649" x="5251450" y="2125663"/>
          <p14:tracePt t="149654" x="5241925" y="2125663"/>
          <p14:tracePt t="149661" x="5214938" y="2116138"/>
          <p14:tracePt t="149670" x="5187950" y="2116138"/>
          <p14:tracePt t="149678" x="5168900" y="2116138"/>
          <p14:tracePt t="149695" x="5141913" y="2106613"/>
          <p14:tracePt t="149703" x="5132388" y="2106613"/>
          <p14:tracePt t="149712" x="5095875" y="2106613"/>
          <p14:tracePt t="149720" x="5049838" y="2106613"/>
          <p14:tracePt t="149726" x="5022850" y="2106613"/>
          <p14:tracePt t="149735" x="4968875" y="2106613"/>
          <p14:tracePt t="149742" x="4913313" y="2106613"/>
          <p14:tracePt t="149750" x="4868863" y="2106613"/>
          <p14:tracePt t="149758" x="4813300" y="2106613"/>
          <p14:tracePt t="149766" x="4759325" y="2106613"/>
          <p14:tracePt t="149775" x="4722813" y="2106613"/>
          <p14:tracePt t="149783" x="4667250" y="2106613"/>
          <p14:tracePt t="149789" x="4622800" y="2106613"/>
          <p14:tracePt t="149803" x="4594225" y="2106613"/>
          <p14:tracePt t="149808" x="4557713" y="2106613"/>
          <p14:tracePt t="149816" x="4513263" y="2106613"/>
          <p14:tracePt t="149823" x="4494213" y="2106613"/>
          <p14:tracePt t="149832" x="4440238" y="2106613"/>
          <p14:tracePt t="149838" x="4403725" y="2106613"/>
          <p14:tracePt t="149846" x="4357688" y="2106613"/>
          <p14:tracePt t="149854" x="4321175" y="2106613"/>
          <p14:tracePt t="149863" x="4294188" y="2106613"/>
          <p14:tracePt t="149870" x="4238625" y="2106613"/>
          <p14:tracePt t="149878" x="4194175" y="2106613"/>
          <p14:tracePt t="149886" x="4138613" y="2106613"/>
          <p14:tracePt t="149894" x="4102100" y="2106613"/>
          <p14:tracePt t="149903" x="4048125" y="2106613"/>
          <p14:tracePt t="149910" x="3984625" y="2106613"/>
          <p14:tracePt t="149918" x="3948113" y="2106613"/>
          <p14:tracePt t="149927" x="3902075" y="2097088"/>
          <p14:tracePt t="149934" x="3875088" y="2097088"/>
          <p14:tracePt t="149942" x="3846513" y="2079625"/>
          <p14:tracePt t="149950" x="3838575" y="2079625"/>
          <p14:tracePt t="149958" x="3819525" y="2079625"/>
          <p14:tracePt t="149966" x="3802063" y="2079625"/>
          <p14:tracePt t="149974" x="3783013" y="2070100"/>
          <p14:tracePt t="149990" x="3775075" y="2070100"/>
          <p14:tracePt t="149999" x="3746500" y="2060575"/>
          <p14:tracePt t="150014" x="3719513" y="2052638"/>
          <p14:tracePt t="150022" x="3692525" y="2033588"/>
          <p14:tracePt t="150032" x="3636963" y="2006600"/>
          <p14:tracePt t="150038" x="3619500" y="1997075"/>
          <p14:tracePt t="150046" x="3592513" y="1987550"/>
          <p14:tracePt t="150054" x="3546475" y="1951038"/>
          <p14:tracePt t="150062" x="3536950" y="1951038"/>
          <p14:tracePt t="150070" x="3500438" y="1914525"/>
          <p14:tracePt t="150078" x="3455988" y="1897063"/>
          <p14:tracePt t="150087" x="3419475" y="1860550"/>
          <p14:tracePt t="150094" x="3400425" y="1851025"/>
          <p14:tracePt t="150102" x="3354388" y="1804988"/>
          <p14:tracePt t="150110" x="3336925" y="1797050"/>
          <p14:tracePt t="150119" x="3317875" y="1768475"/>
          <p14:tracePt t="150126" x="3317875" y="1760538"/>
          <p14:tracePt t="150134" x="3309938" y="1724025"/>
          <p14:tracePt t="150150" x="3300413" y="1704975"/>
          <p14:tracePt t="150158" x="3290888" y="1697038"/>
          <p14:tracePt t="150166" x="3290888" y="1687513"/>
          <p14:tracePt t="150178" x="3290888" y="1677988"/>
          <p14:tracePt t="150186" x="3281363" y="1651000"/>
          <p14:tracePt t="150201" x="3273425" y="1641475"/>
          <p14:tracePt t="150206" x="3263900" y="1631950"/>
          <p14:tracePt t="150215" x="3244850" y="1624013"/>
          <p14:tracePt t="150222" x="3244850" y="1614488"/>
          <p14:tracePt t="150231" x="3227388" y="1595438"/>
          <p14:tracePt t="150239" x="3200400" y="1577975"/>
          <p14:tracePt t="150246" x="3181350" y="1568450"/>
          <p14:tracePt t="150254" x="3163888" y="1550988"/>
          <p14:tracePt t="150262" x="3136900" y="1541463"/>
          <p14:tracePt t="150272" x="3117850" y="1531938"/>
          <p14:tracePt t="150278" x="3108325" y="1522413"/>
          <p14:tracePt t="150286" x="3081338" y="1504950"/>
          <p14:tracePt t="150295" x="3071813" y="1495425"/>
          <p14:tracePt t="150305" x="3054350" y="1485900"/>
          <p14:tracePt t="150311" x="3054350" y="1477963"/>
          <p14:tracePt t="150326" x="3008313" y="1458913"/>
          <p14:tracePt t="150342" x="3008313" y="1449388"/>
          <p14:tracePt t="150351" x="2990850" y="1449388"/>
          <p14:tracePt t="150358" x="2981325" y="1449388"/>
          <p14:tracePt t="150367" x="2971800" y="1441450"/>
          <p14:tracePt t="150374" x="2962275" y="1441450"/>
          <p14:tracePt t="150383" x="2935288" y="1441450"/>
          <p14:tracePt t="150390" x="2917825" y="1441450"/>
          <p14:tracePt t="150399" x="2881313" y="1431925"/>
          <p14:tracePt t="150406" x="2852738" y="1431925"/>
          <p14:tracePt t="150416" x="2817813" y="1431925"/>
          <p14:tracePt t="150422" x="2781300" y="1431925"/>
          <p14:tracePt t="150432" x="2735263" y="1412875"/>
          <p14:tracePt t="150438" x="2716213" y="1412875"/>
          <p14:tracePt t="150446" x="2689225" y="1412875"/>
          <p14:tracePt t="150454" x="2679700" y="1412875"/>
          <p14:tracePt t="150462" x="2652713" y="1412875"/>
          <p14:tracePt t="150478" x="2643188" y="1412875"/>
          <p14:tracePt t="150487" x="2635250" y="1412875"/>
          <p14:tracePt t="150510" x="2616200" y="1412875"/>
          <p14:tracePt t="150526" x="2598738" y="1412875"/>
          <p14:tracePt t="150558" x="2589213" y="1412875"/>
          <p14:tracePt t="150567" x="2570163" y="1412875"/>
          <p14:tracePt t="150574" x="2552700" y="1412875"/>
          <p14:tracePt t="150582" x="2525713" y="1412875"/>
          <p14:tracePt t="150590" x="2506663" y="1412875"/>
          <p14:tracePt t="150600" x="2489200" y="1412875"/>
          <p14:tracePt t="150606" x="2470150" y="1412875"/>
          <p14:tracePt t="150615" x="2433638" y="1412875"/>
          <p14:tracePt t="150622" x="2397125" y="1412875"/>
          <p14:tracePt t="150631" x="2360613" y="1412875"/>
          <p14:tracePt t="150638" x="2306638" y="1404938"/>
          <p14:tracePt t="150646" x="2260600" y="1404938"/>
          <p14:tracePt t="150654" x="2243138" y="1395413"/>
          <p14:tracePt t="150663" x="2187575" y="1395413"/>
          <p14:tracePt t="150671" x="2151063" y="1376363"/>
          <p14:tracePt t="150678" x="2106613" y="1376363"/>
          <p14:tracePt t="150686" x="2070100" y="1376363"/>
          <p14:tracePt t="150694" x="2033588" y="1376363"/>
          <p14:tracePt t="150703" x="2005013" y="1376363"/>
          <p14:tracePt t="150710" x="1987550" y="1376363"/>
          <p14:tracePt t="150719" x="1951038" y="1376363"/>
          <p14:tracePt t="150726" x="1924050" y="1376363"/>
          <p14:tracePt t="150734" x="1905000" y="1376363"/>
          <p14:tracePt t="150742" x="1878013" y="1376363"/>
          <p14:tracePt t="150750" x="1860550" y="1376363"/>
          <p14:tracePt t="150758" x="1851025" y="1376363"/>
          <p14:tracePt t="150766" x="1824038" y="1376363"/>
          <p14:tracePt t="150774" x="1814513" y="1376363"/>
          <p14:tracePt t="150782" x="1804988" y="1376363"/>
          <p14:tracePt t="150976" x="1814513" y="1376363"/>
          <p14:tracePt t="150982" x="1824038" y="1376363"/>
          <p14:tracePt t="150990" x="1851025" y="1376363"/>
          <p14:tracePt t="150999" x="1878013" y="1376363"/>
          <p14:tracePt t="151006" x="1905000" y="1376363"/>
          <p14:tracePt t="151014" x="1960563" y="1376363"/>
          <p14:tracePt t="151022" x="2005013" y="1358900"/>
          <p14:tracePt t="151032" x="2060575" y="1358900"/>
          <p14:tracePt t="151038" x="2124075" y="1349375"/>
          <p14:tracePt t="151046" x="2151063" y="1339850"/>
          <p14:tracePt t="151054" x="2206625" y="1339850"/>
          <p14:tracePt t="151062" x="2260600" y="1322388"/>
          <p14:tracePt t="151070" x="2306638" y="1322388"/>
          <p14:tracePt t="151078" x="2360613" y="1303338"/>
          <p14:tracePt t="151086" x="2406650" y="1303338"/>
          <p14:tracePt t="151094" x="2443163" y="1303338"/>
          <p14:tracePt t="151103" x="2470150" y="1303338"/>
          <p14:tracePt t="151110" x="2516188" y="1303338"/>
          <p14:tracePt t="151118" x="2525713" y="1303338"/>
          <p14:tracePt t="151126" x="2552700" y="1303338"/>
          <p14:tracePt t="151142" x="2562225" y="1303338"/>
          <p14:tracePt t="151150" x="2579688" y="1303338"/>
          <p14:tracePt t="151158" x="2589213" y="1303338"/>
          <p14:tracePt t="151174" x="2598738" y="1303338"/>
          <p14:tracePt t="151230" x="2606675" y="1295400"/>
          <p14:tracePt t="151326" x="2606675" y="1285875"/>
          <p14:tracePt t="151342" x="2598738" y="1285875"/>
          <p14:tracePt t="151350" x="2589213" y="1285875"/>
          <p14:tracePt t="151358" x="2579688" y="1285875"/>
          <p14:tracePt t="151366" x="2562225" y="1285875"/>
          <p14:tracePt t="151399" x="2552700" y="1285875"/>
          <p14:tracePt t="151478" x="2543175" y="1285875"/>
          <p14:tracePt t="151969" x="2525713" y="1285875"/>
          <p14:tracePt t="151978" x="2506663" y="1285875"/>
          <p14:tracePt t="151982" x="2452688" y="1303338"/>
          <p14:tracePt t="151990" x="2433638" y="1303338"/>
          <p14:tracePt t="151998" x="2406650" y="1312863"/>
          <p14:tracePt t="152006" x="2370138" y="1322388"/>
          <p14:tracePt t="152014" x="2343150" y="1322388"/>
          <p14:tracePt t="152022" x="2316163" y="1331913"/>
          <p14:tracePt t="152037" x="2297113" y="1331913"/>
          <p14:tracePt t="152044" x="2270125" y="1349375"/>
          <p14:tracePt t="152047" x="2251075" y="1349375"/>
          <p14:tracePt t="152056" x="2233613" y="1349375"/>
          <p14:tracePt t="152063" x="2224088" y="1349375"/>
          <p14:tracePt t="152071" x="2214563" y="1349375"/>
          <p14:tracePt t="152086" x="2206625" y="1349375"/>
          <p14:tracePt t="152110" x="2187575" y="1349375"/>
          <p14:tracePt t="152159" x="2179638" y="1349375"/>
          <p14:tracePt t="152174" x="2179638" y="1358900"/>
          <p14:tracePt t="152199" x="2160588" y="1368425"/>
          <p14:tracePt t="152224" x="2151063" y="1376363"/>
          <p14:tracePt t="152247" x="2143125" y="1385888"/>
          <p14:tracePt t="152407" x="2143125" y="1395413"/>
          <p14:tracePt t="152432" x="2143125" y="1404938"/>
          <p14:tracePt t="152454" x="2151063" y="1412875"/>
          <p14:tracePt t="152470" x="2170113" y="1431925"/>
          <p14:tracePt t="152478" x="2179638" y="1431925"/>
          <p14:tracePt t="152494" x="2206625" y="1431925"/>
          <p14:tracePt t="152503" x="2214563" y="1431925"/>
          <p14:tracePt t="152510" x="2251075" y="1431925"/>
          <p14:tracePt t="152521" x="2270125" y="1431925"/>
          <p14:tracePt t="152526" x="2324100" y="1431925"/>
          <p14:tracePt t="152535" x="2352675" y="1431925"/>
          <p14:tracePt t="152542" x="2379663" y="1431925"/>
          <p14:tracePt t="152551" x="2416175" y="1431925"/>
          <p14:tracePt t="152558" x="2433638" y="1431925"/>
          <p14:tracePt t="152568" x="2470150" y="1431925"/>
          <p14:tracePt t="152574" x="2498725" y="1431925"/>
          <p14:tracePt t="152583" x="2516188" y="1431925"/>
          <p14:tracePt t="152590" x="2543175" y="1431925"/>
          <p14:tracePt t="152601" x="2552700" y="1431925"/>
          <p14:tracePt t="152606" x="2562225" y="1431925"/>
          <p14:tracePt t="152619" x="2589213" y="1431925"/>
          <p14:tracePt t="152623" x="2598738" y="1431925"/>
          <p14:tracePt t="152635" x="2606675" y="1431925"/>
          <p14:tracePt t="152649" x="2625725" y="1431925"/>
          <p14:tracePt t="152654" x="2643188" y="1431925"/>
          <p14:tracePt t="152661" x="2652713" y="1431925"/>
          <p14:tracePt t="152670" x="2671763" y="1431925"/>
          <p14:tracePt t="152679" x="2689225" y="1431925"/>
          <p14:tracePt t="152686" x="2698750" y="1431925"/>
          <p14:tracePt t="152694" x="2708275" y="1431925"/>
          <p14:tracePt t="152703" x="2725738" y="1431925"/>
          <p14:tracePt t="152710" x="2735263" y="1431925"/>
          <p14:tracePt t="152719" x="2762250" y="1431925"/>
          <p14:tracePt t="152726" x="2771775" y="1431925"/>
          <p14:tracePt t="152734" x="2808288" y="1422400"/>
          <p14:tracePt t="152742" x="2825750" y="1422400"/>
          <p14:tracePt t="152750" x="2844800" y="1422400"/>
          <p14:tracePt t="152758" x="2862263" y="1422400"/>
          <p14:tracePt t="152767" x="2871788" y="1422400"/>
          <p14:tracePt t="152774" x="2898775" y="1422400"/>
          <p14:tracePt t="152782" x="2898775" y="1412875"/>
          <p14:tracePt t="152790" x="2908300" y="1412875"/>
          <p14:tracePt t="152798" x="2917825" y="1412875"/>
          <p14:tracePt t="152806" x="2944813" y="1404938"/>
          <p14:tracePt t="152814" x="2954338" y="1395413"/>
          <p14:tracePt t="152950" x="2962275" y="1395413"/>
          <p14:tracePt t="152967" x="2962275" y="1404938"/>
          <p14:tracePt t="152981" x="2971800" y="1412875"/>
          <p14:tracePt t="152984" x="2971800" y="1422400"/>
          <p14:tracePt t="153030" x="2981325" y="1431925"/>
          <p14:tracePt t="153038" x="2990850" y="1431925"/>
          <p14:tracePt t="153052" x="3017838" y="1431925"/>
          <p14:tracePt t="153058" x="3071813" y="1431925"/>
          <p14:tracePt t="153063" x="3144838" y="1431925"/>
          <p14:tracePt t="153070" x="3217863" y="1431925"/>
          <p14:tracePt t="153078" x="3363913" y="1431925"/>
          <p14:tracePt t="153087" x="3373438" y="1431925"/>
          <p14:tracePt t="153094" x="3446463" y="1431925"/>
          <p14:tracePt t="153103" x="3609975" y="1431925"/>
          <p14:tracePt t="153110" x="3792538" y="1431925"/>
          <p14:tracePt t="153118" x="3956050" y="1431925"/>
          <p14:tracePt t="153128" x="4121150" y="1431925"/>
          <p14:tracePt t="153138" x="4211638" y="1431925"/>
          <p14:tracePt t="153144" x="4321175" y="1431925"/>
          <p14:tracePt t="153152" x="4376738" y="1431925"/>
          <p14:tracePt t="153158" x="4403725" y="1441450"/>
          <p14:tracePt t="153166" x="4421188" y="1441450"/>
          <p14:tracePt t="153174" x="4430713" y="1441450"/>
          <p14:tracePt t="153184" x="4440238" y="1441450"/>
          <p14:tracePt t="153514" x="4448175" y="1441450"/>
          <p14:tracePt t="153523" x="4457700" y="1449388"/>
          <p14:tracePt t="153537" x="4467225" y="1449388"/>
          <p14:tracePt t="153542" x="4503738" y="1449388"/>
          <p14:tracePt t="153551" x="4549775" y="1449388"/>
          <p14:tracePt t="153558" x="4603750" y="1449388"/>
          <p14:tracePt t="153569" x="4676775" y="1449388"/>
          <p14:tracePt t="153574" x="4767263" y="1449388"/>
          <p14:tracePt t="153583" x="4895850" y="1449388"/>
          <p14:tracePt t="153590" x="5022850" y="1449388"/>
          <p14:tracePt t="153599" x="5151438" y="1449388"/>
          <p14:tracePt t="153606" x="5260975" y="1449388"/>
          <p14:tracePt t="153615" x="5368925" y="1449388"/>
          <p14:tracePt t="153622" x="5461000" y="1449388"/>
          <p14:tracePt t="153632" x="5514975" y="1449388"/>
          <p14:tracePt t="153638" x="5561013" y="1449388"/>
          <p14:tracePt t="153650" x="5588000" y="1449388"/>
          <p14:tracePt t="153654" x="5597525" y="1449388"/>
          <p14:tracePt t="153666" x="5607050" y="1449388"/>
          <p14:tracePt t="153918" x="5607050" y="1468438"/>
          <p14:tracePt t="153926" x="5597525" y="1477963"/>
          <p14:tracePt t="153958" x="5588000" y="1485900"/>
          <p14:tracePt t="153983" x="5580063" y="1495425"/>
          <p14:tracePt t="153998" x="5570538" y="1514475"/>
          <p14:tracePt t="154014" x="5561013" y="1522413"/>
          <p14:tracePt t="154030" x="5543550" y="1531938"/>
          <p14:tracePt t="154070" x="5534025" y="1531938"/>
          <p14:tracePt t="154094" x="5514975" y="1541463"/>
          <p14:tracePt t="154102" x="5514975" y="1550988"/>
          <p14:tracePt t="154110" x="5497513" y="1568450"/>
          <p14:tracePt t="154118" x="5461000" y="1587500"/>
          <p14:tracePt t="154126" x="5441950" y="1604963"/>
          <p14:tracePt t="154135" x="5414963" y="1624013"/>
          <p14:tracePt t="154142" x="5387975" y="1624013"/>
          <p14:tracePt t="154151" x="5351463" y="1631950"/>
          <p14:tracePt t="154158" x="5324475" y="1651000"/>
          <p14:tracePt t="154167" x="5278438" y="1660525"/>
          <p14:tracePt t="154174" x="5260975" y="1660525"/>
          <p14:tracePt t="154181" x="5205413" y="1660525"/>
          <p14:tracePt t="154190" x="5178425" y="1660525"/>
          <p14:tracePt t="154198" x="5151438" y="1668463"/>
          <p14:tracePt t="154206" x="5114925" y="1668463"/>
          <p14:tracePt t="154215" x="5078413" y="1668463"/>
          <p14:tracePt t="154223" x="5049838" y="1668463"/>
          <p14:tracePt t="154233" x="5022850" y="1668463"/>
          <p14:tracePt t="154239" x="5005388" y="1668463"/>
          <p14:tracePt t="154247" x="4978400" y="1668463"/>
          <p14:tracePt t="154254" x="4959350" y="1668463"/>
          <p14:tracePt t="154262" x="4941888" y="1668463"/>
          <p14:tracePt t="154270" x="4932363" y="1668463"/>
          <p14:tracePt t="154278" x="4922838" y="1668463"/>
          <p14:tracePt t="154286" x="4913313" y="1668463"/>
          <p14:tracePt t="154294" x="4886325" y="1668463"/>
          <p14:tracePt t="154302" x="4876800" y="1668463"/>
          <p14:tracePt t="154310" x="4832350" y="1677988"/>
          <p14:tracePt t="154319" x="4749800" y="1724025"/>
          <p14:tracePt t="154325" x="4659313" y="1731963"/>
          <p14:tracePt t="154335" x="4594225" y="1751013"/>
          <p14:tracePt t="154342" x="4530725" y="1787525"/>
          <p14:tracePt t="154351" x="4457700" y="1797050"/>
          <p14:tracePt t="154358" x="4394200" y="1804988"/>
          <p14:tracePt t="154366" x="4321175" y="1804988"/>
          <p14:tracePt t="154375" x="4257675" y="1833563"/>
          <p14:tracePt t="154383" x="4202113" y="1833563"/>
          <p14:tracePt t="154390" x="4165600" y="1833563"/>
          <p14:tracePt t="154399" x="4148138" y="1833563"/>
          <p14:tracePt t="154406" x="4121150" y="1833563"/>
          <p14:tracePt t="154417" x="4102100" y="1833563"/>
          <p14:tracePt t="154422" x="4075113" y="1833563"/>
          <p14:tracePt t="154433" x="4057650" y="1833563"/>
          <p14:tracePt t="154438" x="4021138" y="1833563"/>
          <p14:tracePt t="154449" x="3965575" y="1833563"/>
          <p14:tracePt t="154454" x="3929063" y="1833563"/>
          <p14:tracePt t="154462" x="3883025" y="1833563"/>
          <p14:tracePt t="154470" x="3846513" y="1833563"/>
          <p14:tracePt t="154478" x="3792538" y="1833563"/>
          <p14:tracePt t="154487" x="3746500" y="1833563"/>
          <p14:tracePt t="154494" x="3709988" y="1833563"/>
          <p14:tracePt t="154503" x="3673475" y="1833563"/>
          <p14:tracePt t="154511" x="3636963" y="1841500"/>
          <p14:tracePt t="154527" x="3592513" y="1841500"/>
          <p14:tracePt t="154534" x="3573463" y="1851025"/>
          <p14:tracePt t="154542" x="3563938" y="1851025"/>
          <p14:tracePt t="154550" x="3556000" y="1851025"/>
          <p14:tracePt t="154568" x="3546475" y="1851025"/>
          <p14:tracePt t="154630" x="3536950" y="1851025"/>
          <p14:tracePt t="154647" x="3527425" y="1851025"/>
          <p14:tracePt t="154654" x="3519488" y="1851025"/>
          <p14:tracePt t="154681" x="3509963" y="1851025"/>
          <p14:tracePt t="154697" x="3490913" y="1851025"/>
          <p14:tracePt t="154830" x="3519488" y="1851025"/>
          <p14:tracePt t="154838" x="3573463" y="1841500"/>
          <p14:tracePt t="154847" x="3629025" y="1841500"/>
          <p14:tracePt t="154854" x="3683000" y="1841500"/>
          <p14:tracePt t="154862" x="3738563" y="1841500"/>
          <p14:tracePt t="154871" x="3819525" y="1841500"/>
          <p14:tracePt t="154881" x="3875088" y="1841500"/>
          <p14:tracePt t="154889" x="3892550" y="1841500"/>
          <p14:tracePt t="154899" x="3948113" y="1851025"/>
          <p14:tracePt t="154903" x="3992563" y="1887538"/>
          <p14:tracePt t="154910" x="4057650" y="1924050"/>
          <p14:tracePt t="154918" x="4075113" y="1951038"/>
          <p14:tracePt t="154926" x="4111625" y="2006600"/>
          <p14:tracePt t="154940" x="4138613" y="2052638"/>
          <p14:tracePt t="154942" x="4138613" y="2079625"/>
          <p14:tracePt t="154950" x="4157663" y="2133600"/>
          <p14:tracePt t="154958" x="4184650" y="2197100"/>
          <p14:tracePt t="154966" x="4194175" y="2243138"/>
          <p14:tracePt t="154974" x="4194175" y="2279650"/>
          <p14:tracePt t="154982" x="4221163" y="2352675"/>
          <p14:tracePt t="154990" x="4221163" y="2379663"/>
          <p14:tracePt t="154999" x="4230688" y="2416175"/>
          <p14:tracePt t="155006" x="4230688" y="2471738"/>
          <p14:tracePt t="155014" x="4230688" y="2508250"/>
          <p14:tracePt t="155022" x="4230688" y="2535238"/>
          <p14:tracePt t="155032" x="4230688" y="2571750"/>
          <p14:tracePt t="155038" x="4230688" y="2598738"/>
          <p14:tracePt t="155049" x="4230688" y="2608263"/>
          <p14:tracePt t="155054" x="4230688" y="2617788"/>
          <p14:tracePt t="155062" x="4230688" y="2635250"/>
          <p14:tracePt t="155071" x="4221163" y="2644775"/>
          <p14:tracePt t="155078" x="4194175" y="2654300"/>
          <p14:tracePt t="155086" x="4165600" y="2662238"/>
          <p14:tracePt t="155094" x="4102100" y="2690813"/>
          <p14:tracePt t="155103" x="4065588" y="2690813"/>
          <p14:tracePt t="155110" x="4011613" y="2690813"/>
          <p14:tracePt t="155118" x="3956050" y="2690813"/>
          <p14:tracePt t="155128" x="3883025" y="2690813"/>
          <p14:tracePt t="155138" x="3819525" y="2690813"/>
          <p14:tracePt t="155143" x="3792538" y="2690813"/>
          <p14:tracePt t="155150" x="3738563" y="2690813"/>
          <p14:tracePt t="155159" x="3709988" y="2690813"/>
          <p14:tracePt t="155166" x="3683000" y="2690813"/>
          <p14:tracePt t="155174" x="3646488" y="2681288"/>
          <p14:tracePt t="155183" x="3619500" y="2671763"/>
          <p14:tracePt t="155199" x="3592513" y="2635250"/>
          <p14:tracePt t="155206" x="3582988" y="2625725"/>
          <p14:tracePt t="155215" x="3563938" y="2608263"/>
          <p14:tracePt t="155222" x="3546475" y="2589213"/>
          <p14:tracePt t="155230" x="3536950" y="2581275"/>
          <p14:tracePt t="155238" x="3527425" y="2571750"/>
          <p14:tracePt t="155250" x="3527425" y="2554288"/>
          <p14:tracePt t="155254" x="3519488" y="2508250"/>
          <p14:tracePt t="155262" x="3500438" y="2489200"/>
          <p14:tracePt t="155270" x="3500438" y="2462213"/>
          <p14:tracePt t="155278" x="3490913" y="2416175"/>
          <p14:tracePt t="155287" x="3490913" y="2389188"/>
          <p14:tracePt t="155294" x="3490913" y="2335213"/>
          <p14:tracePt t="155302" x="3490913" y="2289175"/>
          <p14:tracePt t="155310" x="3490913" y="2233613"/>
          <p14:tracePt t="155319" x="3490913" y="2197100"/>
          <p14:tracePt t="155327" x="3500438" y="2143125"/>
          <p14:tracePt t="155334" x="3509963" y="2133600"/>
          <p14:tracePt t="155343" x="3556000" y="2079625"/>
          <p14:tracePt t="155352" x="3573463" y="2060575"/>
          <p14:tracePt t="155358" x="3609975" y="2043113"/>
          <p14:tracePt t="155367" x="3656013" y="2024063"/>
          <p14:tracePt t="155374" x="3702050" y="2016125"/>
          <p14:tracePt t="155385" x="3756025" y="2006600"/>
          <p14:tracePt t="155391" x="3802063" y="2006600"/>
          <p14:tracePt t="155397" x="3856038" y="2006600"/>
          <p14:tracePt t="155406" x="3883025" y="2006600"/>
          <p14:tracePt t="155418" x="3911600" y="2006600"/>
          <p14:tracePt t="155422" x="3956050" y="2006600"/>
          <p14:tracePt t="155433" x="3975100" y="2006600"/>
          <p14:tracePt t="155438" x="4002088" y="2006600"/>
          <p14:tracePt t="155448" x="4021138" y="2006600"/>
          <p14:tracePt t="155454" x="4038600" y="2024063"/>
          <p14:tracePt t="155462" x="4057650" y="2043113"/>
          <p14:tracePt t="155470" x="4065588" y="2052638"/>
          <p14:tracePt t="155478" x="4075113" y="2060575"/>
          <p14:tracePt t="155494" x="4075113" y="2070100"/>
          <p14:tracePt t="155510" x="4075113" y="2079625"/>
          <p14:tracePt t="155543" x="4075113" y="2097088"/>
          <p14:tracePt t="155553" x="4065588" y="2133600"/>
          <p14:tracePt t="155559" x="4038600" y="2143125"/>
          <p14:tracePt t="155569" x="3992563" y="2189163"/>
          <p14:tracePt t="155574" x="3929063" y="2225675"/>
          <p14:tracePt t="155584" x="3902075" y="2243138"/>
          <p14:tracePt t="155590" x="3838575" y="2306638"/>
          <p14:tracePt t="155600" x="3792538" y="2352675"/>
          <p14:tracePt t="155606" x="3702050" y="2452688"/>
          <p14:tracePt t="155614" x="3646488" y="2535238"/>
          <p14:tracePt t="155622" x="3573463" y="2635250"/>
          <p14:tracePt t="155633" x="3519488" y="2771775"/>
          <p14:tracePt t="155638" x="3463925" y="2873375"/>
          <p14:tracePt t="155647" x="3446463" y="3017838"/>
          <p14:tracePt t="155654" x="3436938" y="3182938"/>
          <p14:tracePt t="155663" x="3436938" y="3346450"/>
          <p14:tracePt t="155670" x="3436938" y="3529013"/>
          <p14:tracePt t="155678" x="3436938" y="3730625"/>
          <p14:tracePt t="155687" x="3436938" y="3921125"/>
          <p14:tracePt t="155694" x="3436938" y="4122738"/>
          <p14:tracePt t="155702" x="3436938" y="4368800"/>
          <p14:tracePt t="155710" x="3436938" y="4522788"/>
          <p14:tracePt t="155719" x="3455988" y="4632325"/>
          <p14:tracePt t="155726" x="3490913" y="4741863"/>
          <p14:tracePt t="155735" x="3509963" y="4787900"/>
          <p14:tracePt t="155742" x="3546475" y="4851400"/>
          <p14:tracePt t="155750" x="3556000" y="4860925"/>
          <p14:tracePt t="155758" x="3556000" y="4870450"/>
          <p14:tracePt t="155766" x="3556000" y="4887913"/>
          <p14:tracePt t="155822" x="3563938" y="4887913"/>
          <p14:tracePt t="155829" x="3573463" y="4887913"/>
          <p14:tracePt t="155838" x="3600450" y="4906963"/>
          <p14:tracePt t="155849" x="3636963" y="4943475"/>
          <p14:tracePt t="155854" x="3656013" y="4987925"/>
          <p14:tracePt t="155862" x="3702050" y="5033963"/>
          <p14:tracePt t="155870" x="3738563" y="5070475"/>
          <p14:tracePt t="155878" x="3775075" y="5133975"/>
          <p14:tracePt t="155886" x="3829050" y="5197475"/>
          <p14:tracePt t="155895" x="3875088" y="5243513"/>
          <p14:tracePt t="155903" x="3929063" y="5326063"/>
          <p14:tracePt t="155910" x="3965575" y="5380038"/>
          <p14:tracePt t="155918" x="4002088" y="5426075"/>
          <p14:tracePt t="155926" x="4048125" y="5508625"/>
          <p14:tracePt t="155934" x="4075113" y="5554663"/>
          <p14:tracePt t="155951" x="4129088" y="5626100"/>
          <p14:tracePt t="155958" x="4148138" y="5662613"/>
          <p14:tracePt t="155966" x="4175125" y="5691188"/>
          <p14:tracePt t="155975" x="4230688" y="5745163"/>
          <p14:tracePt t="155990" x="4238625" y="5754688"/>
          <p14:tracePt t="156182" x="4238625" y="5764213"/>
          <p14:tracePt t="156198" x="4238625" y="5772150"/>
          <p14:tracePt t="156262" x="4238625" y="5781675"/>
          <p14:tracePt t="156294" x="4221163" y="5781675"/>
          <p14:tracePt t="156302" x="4202113" y="5791200"/>
          <p14:tracePt t="156310" x="4175125" y="5791200"/>
          <p14:tracePt t="156319" x="4138613" y="5800725"/>
          <p14:tracePt t="156326" x="4121150" y="5800725"/>
          <p14:tracePt t="156337" x="4084638" y="5800725"/>
          <p14:tracePt t="156342" x="4057650" y="5800725"/>
          <p14:tracePt t="156351" x="4038600" y="5800725"/>
          <p14:tracePt t="156358" x="3992563" y="5800725"/>
          <p14:tracePt t="156366" x="3956050" y="5800725"/>
          <p14:tracePt t="156374" x="3938588" y="5800725"/>
          <p14:tracePt t="156382" x="3892550" y="5800725"/>
          <p14:tracePt t="156390" x="3875088" y="5800725"/>
          <p14:tracePt t="156399" x="3819525" y="5772150"/>
          <p14:tracePt t="156406" x="3802063" y="5764213"/>
          <p14:tracePt t="156414" x="3775075" y="5764213"/>
          <p14:tracePt t="156422" x="3738563" y="5745163"/>
          <p14:tracePt t="156434" x="3719513" y="5727700"/>
          <p14:tracePt t="156438" x="3692525" y="5691188"/>
          <p14:tracePt t="156447" x="3656013" y="5662613"/>
          <p14:tracePt t="156454" x="3619500" y="5618163"/>
          <p14:tracePt t="156462" x="3609975" y="5554663"/>
          <p14:tracePt t="156470" x="3573463" y="5489575"/>
          <p14:tracePt t="156478" x="3563938" y="5435600"/>
          <p14:tracePt t="156486" x="3546475" y="5372100"/>
          <p14:tracePt t="156494" x="3536950" y="5299075"/>
          <p14:tracePt t="156503" x="3536950" y="5243513"/>
          <p14:tracePt t="156511" x="3509963" y="5180013"/>
          <p14:tracePt t="156520" x="3509963" y="5126038"/>
          <p14:tracePt t="156526" x="3509963" y="5080000"/>
          <p14:tracePt t="156535" x="3509963" y="5043488"/>
          <p14:tracePt t="156542" x="3509963" y="5006975"/>
          <p14:tracePt t="156551" x="3527425" y="4970463"/>
          <p14:tracePt t="156558" x="3536950" y="4933950"/>
          <p14:tracePt t="156566" x="3582988" y="4887913"/>
          <p14:tracePt t="156574" x="3609975" y="4860925"/>
          <p14:tracePt t="156583" x="3673475" y="4833938"/>
          <p14:tracePt t="156590" x="3702050" y="4814888"/>
          <p14:tracePt t="156601" x="3775075" y="4805363"/>
          <p14:tracePt t="156605" x="3856038" y="4778375"/>
          <p14:tracePt t="156615" x="3929063" y="4778375"/>
          <p14:tracePt t="156622" x="4021138" y="4778375"/>
          <p14:tracePt t="156630" x="4111625" y="4778375"/>
          <p14:tracePt t="156638" x="4184650" y="4778375"/>
          <p14:tracePt t="156646" x="4267200" y="4778375"/>
          <p14:tracePt t="156654" x="4376738" y="4824413"/>
          <p14:tracePt t="156667" x="4440238" y="4851400"/>
          <p14:tracePt t="156671" x="4503738" y="4897438"/>
          <p14:tracePt t="156679" x="4586288" y="4943475"/>
          <p14:tracePt t="156687" x="4630738" y="4979988"/>
          <p14:tracePt t="156694" x="4695825" y="5016500"/>
          <p14:tracePt t="156703" x="4730750" y="5033963"/>
          <p14:tracePt t="156710" x="4776788" y="5070475"/>
          <p14:tracePt t="156719" x="4776788" y="5080000"/>
          <p14:tracePt t="156725" x="4795838" y="5097463"/>
          <p14:tracePt t="156734" x="4803775" y="5097463"/>
          <p14:tracePt t="156742" x="4803775" y="5106988"/>
          <p14:tracePt t="156750" x="4813300" y="5133975"/>
          <p14:tracePt t="156758" x="4813300" y="5160963"/>
          <p14:tracePt t="156766" x="4813300" y="5180013"/>
          <p14:tracePt t="156774" x="4813300" y="5216525"/>
          <p14:tracePt t="156782" x="4813300" y="5253038"/>
          <p14:tracePt t="156790" x="4803775" y="5280025"/>
          <p14:tracePt t="156799" x="4795838" y="5299075"/>
          <p14:tracePt t="156806" x="4786313" y="5343525"/>
          <p14:tracePt t="156815" x="4776788" y="5389563"/>
          <p14:tracePt t="156822" x="4749800" y="5416550"/>
          <p14:tracePt t="156833" x="4749800" y="5435600"/>
          <p14:tracePt t="156838" x="4730750" y="5462588"/>
          <p14:tracePt t="156849" x="4722813" y="5508625"/>
          <p14:tracePt t="156854" x="4686300" y="5554663"/>
          <p14:tracePt t="156862" x="4676775" y="5572125"/>
          <p14:tracePt t="156870" x="4640263" y="5635625"/>
          <p14:tracePt t="156878" x="4622800" y="5681663"/>
          <p14:tracePt t="156887" x="4586288" y="5708650"/>
          <p14:tracePt t="156895" x="4557713" y="5745163"/>
          <p14:tracePt t="156902" x="4530725" y="5791200"/>
          <p14:tracePt t="156910" x="4513263" y="5800725"/>
          <p14:tracePt t="156918" x="4467225" y="5827713"/>
          <p14:tracePt t="156934" x="4440238" y="5837238"/>
          <p14:tracePt t="156942" x="4430713" y="5837238"/>
          <p14:tracePt t="156950" x="4413250" y="5837238"/>
          <p14:tracePt t="156958" x="4384675" y="5837238"/>
          <p14:tracePt t="156970" x="4367213" y="5837238"/>
          <p14:tracePt t="156975" x="4340225" y="5837238"/>
          <p14:tracePt t="156982" x="4294188" y="5837238"/>
          <p14:tracePt t="156990" x="4284663" y="5837238"/>
          <p14:tracePt t="156999" x="4248150" y="5837238"/>
          <p14:tracePt t="157007" x="4221163" y="5837238"/>
          <p14:tracePt t="157017" x="4184650" y="5837238"/>
          <p14:tracePt t="157022" x="4148138" y="5837238"/>
          <p14:tracePt t="157030" x="4121150" y="5837238"/>
          <p14:tracePt t="157038" x="4084638" y="5837238"/>
          <p14:tracePt t="157047" x="4038600" y="5827713"/>
          <p14:tracePt t="157054" x="4021138" y="5818188"/>
          <p14:tracePt t="157062" x="3965575" y="5808663"/>
          <p14:tracePt t="157070" x="3938588" y="5800725"/>
          <p14:tracePt t="157079" x="3911600" y="5781675"/>
          <p14:tracePt t="157087" x="3902075" y="5781675"/>
          <p14:tracePt t="157094" x="3875088" y="5772150"/>
          <p14:tracePt t="157104" x="3856038" y="5764213"/>
          <p14:tracePt t="157119" x="3838575" y="5764213"/>
          <p14:tracePt t="157126" x="3802063" y="5735638"/>
          <p14:tracePt t="157142" x="3792538" y="5727700"/>
          <p14:tracePt t="157150" x="3775075" y="5727700"/>
          <p14:tracePt t="157159" x="3738563" y="5699125"/>
          <p14:tracePt t="157169" x="3729038" y="5681663"/>
          <p14:tracePt t="157175" x="3702050" y="5635625"/>
          <p14:tracePt t="157184" x="3702050" y="5626100"/>
          <p14:tracePt t="157191" x="3683000" y="5589588"/>
          <p14:tracePt t="157198" x="3683000" y="5572125"/>
          <p14:tracePt t="157206" x="3673475" y="5545138"/>
          <p14:tracePt t="157215" x="3673475" y="5526088"/>
          <p14:tracePt t="157223" x="3673475" y="5508625"/>
          <p14:tracePt t="157230" x="3673475" y="5499100"/>
          <p14:tracePt t="157295" x="3673475" y="5489575"/>
          <p14:tracePt t="157351" x="3673475" y="5481638"/>
          <p14:tracePt t="157367" x="3683000" y="5489575"/>
          <p14:tracePt t="157374" x="3692525" y="5499100"/>
          <p14:tracePt t="157417" x="3702050" y="5508625"/>
          <p14:tracePt t="157734" x="3719513" y="5508625"/>
          <p14:tracePt t="157758" x="3729038" y="5508625"/>
          <p14:tracePt t="157783" x="3738563" y="5508625"/>
          <p14:tracePt t="158312" x="3756025" y="5518150"/>
          <p14:tracePt t="158327" x="3765550" y="5526088"/>
          <p14:tracePt t="158366" x="3775075" y="5535613"/>
          <p14:tracePt t="158408" x="3792538" y="5535613"/>
          <p14:tracePt t="158568" x="3802063" y="5545138"/>
          <p14:tracePt t="158960" x="3810000" y="5535613"/>
          <p14:tracePt t="158967" x="3829050" y="5518150"/>
          <p14:tracePt t="158977" x="3846513" y="5499100"/>
          <p14:tracePt t="158990" x="3856038" y="5489575"/>
          <p14:tracePt t="159790" x="3856038" y="5481638"/>
          <p14:tracePt t="159798" x="3865563" y="5453063"/>
          <p14:tracePt t="159806" x="3883025" y="5445125"/>
          <p14:tracePt t="159814" x="3902075" y="5426075"/>
          <p14:tracePt t="159822" x="3938588" y="5408613"/>
          <p14:tracePt t="159830" x="3965575" y="5389563"/>
          <p14:tracePt t="159838" x="4011613" y="5353050"/>
          <p14:tracePt t="159848" x="4057650" y="5316538"/>
          <p14:tracePt t="159853" x="4111625" y="5270500"/>
          <p14:tracePt t="159864" x="4194175" y="5197475"/>
          <p14:tracePt t="159871" x="4257675" y="5143500"/>
          <p14:tracePt t="159877" x="4340225" y="5106988"/>
          <p14:tracePt t="159886" x="4403725" y="5053013"/>
          <p14:tracePt t="159895" x="4467225" y="4997450"/>
          <p14:tracePt t="159902" x="4549775" y="4943475"/>
          <p14:tracePt t="159910" x="4630738" y="4887913"/>
          <p14:tracePt t="159918" x="4695825" y="4851400"/>
          <p14:tracePt t="159926" x="4767263" y="4787900"/>
          <p14:tracePt t="159935" x="4832350" y="4732338"/>
          <p14:tracePt t="159953" x="4995863" y="4605338"/>
          <p14:tracePt t="159958" x="5049838" y="4559300"/>
          <p14:tracePt t="159966" x="5132388" y="4505325"/>
          <p14:tracePt t="159974" x="5168900" y="4441825"/>
          <p14:tracePt t="159982" x="5224463" y="4368800"/>
          <p14:tracePt t="159991" x="5268913" y="4322763"/>
          <p14:tracePt t="159999" x="5324475" y="4259263"/>
          <p14:tracePt t="160006" x="5368925" y="4222750"/>
          <p14:tracePt t="160014" x="5414963" y="4176713"/>
          <p14:tracePt t="160022" x="5441950" y="4149725"/>
          <p14:tracePt t="160029" x="5461000" y="4140200"/>
          <p14:tracePt t="160039" x="5507038" y="4094163"/>
          <p14:tracePt t="160048" x="5507038" y="4086225"/>
          <p14:tracePt t="160054" x="5561013" y="4057650"/>
          <p14:tracePt t="160064" x="5597525" y="4040188"/>
          <p14:tracePt t="160070" x="5624513" y="4021138"/>
          <p14:tracePt t="160078" x="5680075" y="3984625"/>
          <p14:tracePt t="160086" x="5753100" y="3930650"/>
          <p14:tracePt t="160094" x="5797550" y="3884613"/>
          <p14:tracePt t="160103" x="5862638" y="3811588"/>
          <p14:tracePt t="160110" x="5916613" y="3748088"/>
          <p14:tracePt t="160119" x="5972175" y="3684588"/>
          <p14:tracePt t="160126" x="6043613" y="3602038"/>
          <p14:tracePt t="160135" x="6145213" y="3529013"/>
          <p14:tracePt t="160141" x="6208713" y="3455988"/>
          <p14:tracePt t="160153" x="6281738" y="3375025"/>
          <p14:tracePt t="160159" x="6326188" y="3338513"/>
          <p14:tracePt t="160168" x="6345238" y="3319463"/>
          <p14:tracePt t="160174" x="6372225" y="3292475"/>
          <p14:tracePt t="160182" x="6391275" y="3265488"/>
          <p14:tracePt t="160190" x="6427788" y="3246438"/>
          <p14:tracePt t="160199" x="6472238" y="3200400"/>
          <p14:tracePt t="160207" x="6481763" y="3182938"/>
          <p14:tracePt t="160216" x="6491288" y="3173413"/>
          <p14:tracePt t="160223" x="6508750" y="3136900"/>
          <p14:tracePt t="160230" x="6537325" y="3127375"/>
          <p14:tracePt t="160238" x="6545263" y="3109913"/>
          <p14:tracePt t="160247" x="6581775" y="3073400"/>
          <p14:tracePt t="160254" x="6591300" y="3073400"/>
          <p14:tracePt t="160265" x="6600825" y="3054350"/>
          <p14:tracePt t="160271" x="6610350" y="3046413"/>
          <p14:tracePt t="160278" x="6618288" y="3036888"/>
          <p14:tracePt t="160287" x="6627813" y="3027363"/>
          <p14:tracePt t="160294" x="6637338" y="3009900"/>
          <p14:tracePt t="160302" x="6645275" y="3000375"/>
          <p14:tracePt t="160310" x="6664325" y="2990850"/>
          <p14:tracePt t="160318" x="6673850" y="2963863"/>
          <p14:tracePt t="160326" x="6673850" y="2954338"/>
          <p14:tracePt t="160338" x="6681788" y="2917825"/>
          <p14:tracePt t="160342" x="6700838" y="2873375"/>
          <p14:tracePt t="160350" x="6710363" y="2844800"/>
          <p14:tracePt t="160359" x="6718300" y="2808288"/>
          <p14:tracePt t="160366" x="6737350" y="2763838"/>
          <p14:tracePt t="160374" x="6764338" y="2727325"/>
          <p14:tracePt t="160384" x="6773863" y="2690813"/>
          <p14:tracePt t="160390" x="6773863" y="2644775"/>
          <p14:tracePt t="160398" x="6783388" y="2635250"/>
          <p14:tracePt t="160406" x="6791325" y="2598738"/>
          <p14:tracePt t="160414" x="6800850" y="2598738"/>
          <p14:tracePt t="160422" x="6800850" y="2571750"/>
          <p14:tracePt t="160430" x="6810375" y="2554288"/>
          <p14:tracePt t="160438" x="6810375" y="2535238"/>
          <p14:tracePt t="160446" x="6819900" y="2517775"/>
          <p14:tracePt t="160454" x="6819900" y="2489200"/>
          <p14:tracePt t="160467" x="6819900" y="2481263"/>
          <p14:tracePt t="160474" x="6827838" y="2471738"/>
          <p14:tracePt t="160477" x="6837363" y="2452688"/>
          <p14:tracePt t="160494" x="6856413" y="2425700"/>
          <p14:tracePt t="160518" x="6864350" y="2408238"/>
          <p14:tracePt t="160526" x="6864350" y="2398713"/>
          <p14:tracePt t="160537" x="6873875" y="2389188"/>
          <p14:tracePt t="160542" x="6883400" y="2371725"/>
          <p14:tracePt t="160551" x="6892925" y="2352675"/>
          <p14:tracePt t="160558" x="6900863" y="2335213"/>
          <p14:tracePt t="160568" x="6910388" y="2325688"/>
          <p14:tracePt t="160574" x="6919913" y="2289175"/>
          <p14:tracePt t="160583" x="6919913" y="2243138"/>
          <p14:tracePt t="160590" x="6946900" y="2216150"/>
          <p14:tracePt t="160603" x="6946900" y="2189163"/>
          <p14:tracePt t="160606" x="6973888" y="2143125"/>
          <p14:tracePt t="160614" x="6992938" y="2097088"/>
          <p14:tracePt t="160622" x="7000875" y="2070100"/>
          <p14:tracePt t="160632" x="7029450" y="2024063"/>
          <p14:tracePt t="160638" x="7046913" y="2006600"/>
          <p14:tracePt t="160647" x="7046913" y="1979613"/>
          <p14:tracePt t="160654" x="7056438" y="1943100"/>
          <p14:tracePt t="160668" x="7065963" y="1943100"/>
          <p14:tracePt t="160670" x="7073900" y="1924050"/>
          <p14:tracePt t="160678" x="7073900" y="1887538"/>
          <p14:tracePt t="160687" x="7092950" y="1870075"/>
          <p14:tracePt t="160694" x="7102475" y="1860550"/>
          <p14:tracePt t="160710" x="7102475" y="1851025"/>
          <p14:tracePt t="160718" x="7102475" y="1841500"/>
          <p14:tracePt t="161110" x="7102475" y="1833563"/>
          <p14:tracePt t="161118" x="7102475" y="1814513"/>
          <p14:tracePt t="161126" x="7102475" y="1804988"/>
          <p14:tracePt t="161135" x="7110413" y="1787525"/>
          <p14:tracePt t="161142" x="7119938" y="1768475"/>
          <p14:tracePt t="161150" x="7138988" y="1751013"/>
          <p14:tracePt t="161158" x="7156450" y="1731963"/>
          <p14:tracePt t="161166" x="7165975" y="1724025"/>
          <p14:tracePt t="161174" x="7192963" y="1697038"/>
          <p14:tracePt t="161182" x="7212013" y="1687513"/>
          <p14:tracePt t="161190" x="7229475" y="1677988"/>
          <p14:tracePt t="161197" x="7248525" y="1660525"/>
          <p14:tracePt t="161215" x="7265988" y="1641475"/>
          <p14:tracePt t="161223" x="7283450" y="1624013"/>
          <p14:tracePt t="161238" x="7292975" y="1614488"/>
          <p14:tracePt t="161271" x="7302500" y="1604963"/>
          <p14:tracePt t="161278" x="7319963" y="1595438"/>
          <p14:tracePt t="161287" x="7329488" y="1587500"/>
          <p14:tracePt t="161294" x="7339013" y="1577975"/>
          <p14:tracePt t="161310" x="7339013" y="1568450"/>
          <p14:tracePt t="161342" x="7339013" y="1550988"/>
          <p14:tracePt t="161567" x="7339013" y="1531938"/>
          <p14:tracePt t="161574" x="7339013" y="1485900"/>
          <p14:tracePt t="161583" x="7339013" y="1449388"/>
          <p14:tracePt t="161590" x="7339013" y="1422400"/>
          <p14:tracePt t="161601" x="7339013" y="1368425"/>
          <p14:tracePt t="161606" x="7339013" y="1303338"/>
          <p14:tracePt t="161619" x="7339013" y="1268413"/>
          <p14:tracePt t="161624" x="7339013" y="1222375"/>
          <p14:tracePt t="161636" x="7339013" y="1185863"/>
          <p14:tracePt t="161638" x="7339013" y="1166813"/>
          <p14:tracePt t="161647" x="7339013" y="1139825"/>
          <p14:tracePt t="161655" x="7366000" y="1103313"/>
          <p14:tracePt t="161668" x="7375525" y="1085850"/>
          <p14:tracePt t="161671" x="7385050" y="1057275"/>
          <p14:tracePt t="161678" x="7385050" y="1039813"/>
          <p14:tracePt t="161686" x="7392988" y="1030288"/>
          <p14:tracePt t="161694" x="7412038" y="1003300"/>
          <p14:tracePt t="161702" x="7421563" y="984250"/>
          <p14:tracePt t="161710" x="7429500" y="976313"/>
          <p14:tracePt t="161726" x="7439025" y="966788"/>
          <p14:tracePt t="161750" x="7448550" y="966788"/>
          <p14:tracePt t="161782" x="7458075" y="966788"/>
          <p14:tracePt t="161798" x="7466013" y="966788"/>
          <p14:tracePt t="161806" x="7485063" y="966788"/>
          <p14:tracePt t="161830" x="7502525" y="966788"/>
          <p14:tracePt t="161838" x="7521575" y="966788"/>
          <p14:tracePt t="161847" x="7531100" y="966788"/>
          <p14:tracePt t="161864" x="7539038" y="966788"/>
          <p14:tracePt t="161870" x="7548563" y="966788"/>
          <p14:tracePt t="161879" x="7567613" y="966788"/>
          <p14:tracePt t="161886" x="7575550" y="966788"/>
          <p14:tracePt t="161895" x="7585075" y="966788"/>
          <p14:tracePt t="161902" x="7602538" y="966788"/>
          <p14:tracePt t="161909" x="7621588" y="966788"/>
          <p14:tracePt t="161918" x="7621588" y="976313"/>
          <p14:tracePt t="161926" x="7631113" y="984250"/>
          <p14:tracePt t="161943" x="7639050" y="993775"/>
          <p14:tracePt t="161982" x="7648575" y="1003300"/>
          <p14:tracePt t="161991" x="7667625" y="1020763"/>
          <p14:tracePt t="161998" x="7675563" y="1030288"/>
          <p14:tracePt t="162006" x="7675563" y="1039813"/>
          <p14:tracePt t="162017" x="7694613" y="1066800"/>
          <p14:tracePt t="162031" x="7704138" y="1076325"/>
          <p14:tracePt t="162047" x="7712075" y="1085850"/>
          <p14:tracePt t="162070" x="7712075" y="1093788"/>
          <p14:tracePt t="162078" x="7721600" y="1103313"/>
          <p14:tracePt t="162094" x="7740650" y="1122363"/>
          <p14:tracePt t="162110" x="7740650" y="1139825"/>
          <p14:tracePt t="162120" x="7740650" y="1149350"/>
          <p14:tracePt t="162128" x="7740650" y="1166813"/>
          <p14:tracePt t="162137" x="7740650" y="1195388"/>
          <p14:tracePt t="162143" x="7740650" y="1222375"/>
          <p14:tracePt t="162150" x="7740650" y="1249363"/>
          <p14:tracePt t="162158" x="7740650" y="1276350"/>
          <p14:tracePt t="162166" x="7731125" y="1312863"/>
          <p14:tracePt t="162176" x="7694613" y="1368425"/>
          <p14:tracePt t="162188" x="7675563" y="1404938"/>
          <p14:tracePt t="162192" x="7648575" y="1422400"/>
          <p14:tracePt t="162198" x="7621588" y="1449388"/>
          <p14:tracePt t="162207" x="7594600" y="1458913"/>
          <p14:tracePt t="162214" x="7575550" y="1468438"/>
          <p14:tracePt t="162222" x="7539038" y="1477963"/>
          <p14:tracePt t="162231" x="7531100" y="1477963"/>
          <p14:tracePt t="162246" x="7521575" y="1477963"/>
          <p14:tracePt t="162254" x="7512050" y="1477963"/>
          <p14:tracePt t="162374" x="7502525" y="1485900"/>
          <p14:tracePt t="162390" x="7502525" y="1495425"/>
          <p14:tracePt t="162398" x="7502525" y="1504950"/>
          <p14:tracePt t="162407" x="7494588" y="1531938"/>
          <p14:tracePt t="162420" x="7475538" y="1577975"/>
          <p14:tracePt t="162423" x="7439025" y="1624013"/>
          <p14:tracePt t="162436" x="7375525" y="1677988"/>
          <p14:tracePt t="162440" x="7283450" y="1741488"/>
          <p14:tracePt t="162446" x="7175500" y="1814513"/>
          <p14:tracePt t="162454" x="7037388" y="1906588"/>
          <p14:tracePt t="162464" x="6883400" y="1987550"/>
          <p14:tracePt t="162470" x="6746875" y="2079625"/>
          <p14:tracePt t="162478" x="6545263" y="2170113"/>
          <p14:tracePt t="162486" x="6362700" y="2289175"/>
          <p14:tracePt t="162494" x="6189663" y="2371725"/>
          <p14:tracePt t="162502" x="5989638" y="2489200"/>
          <p14:tracePt t="162510" x="5789613" y="2571750"/>
          <p14:tracePt t="162520" x="5624513" y="2644775"/>
          <p14:tracePt t="162529" x="5397500" y="2754313"/>
          <p14:tracePt t="162536" x="5187950" y="2854325"/>
          <p14:tracePt t="162543" x="5032375" y="2946400"/>
          <p14:tracePt t="162550" x="4886325" y="3009900"/>
          <p14:tracePt t="162558" x="4749800" y="3054350"/>
          <p14:tracePt t="162566" x="4630738" y="3109913"/>
          <p14:tracePt t="162574" x="4549775" y="3163888"/>
          <p14:tracePt t="162582" x="4476750" y="3209925"/>
          <p14:tracePt t="162590" x="4421188" y="3236913"/>
          <p14:tracePt t="162603" x="4376738" y="3273425"/>
          <p14:tracePt t="162605" x="4357688" y="3282950"/>
          <p14:tracePt t="162615" x="4348163" y="3292475"/>
          <p14:tracePt t="162622" x="4340225" y="3302000"/>
          <p14:tracePt t="162638" x="4340225" y="3309938"/>
          <p14:tracePt t="162719" x="4340225" y="3302000"/>
          <p14:tracePt t="162728" x="4340225" y="3292475"/>
          <p14:tracePt t="162735" x="4340225" y="3282950"/>
          <p14:tracePt t="162814" x="4340225" y="3273425"/>
          <p14:tracePt t="162822" x="4340225" y="3255963"/>
          <p14:tracePt t="162838" x="4340225" y="3246438"/>
          <p14:tracePt t="162848" x="4321175" y="3228975"/>
          <p14:tracePt t="162854" x="4311650" y="3228975"/>
          <p14:tracePt t="162865" x="4267200" y="3219450"/>
          <p14:tracePt t="162870" x="4221163" y="3200400"/>
          <p14:tracePt t="162879" x="4175125" y="3200400"/>
          <p14:tracePt t="162886" x="4148138" y="3200400"/>
          <p14:tracePt t="162895" x="4111625" y="3200400"/>
          <p14:tracePt t="162902" x="4057650" y="3200400"/>
          <p14:tracePt t="162910" x="4029075" y="3182938"/>
          <p14:tracePt t="162918" x="3992563" y="3182938"/>
          <p14:tracePt t="162928" x="3975100" y="3173413"/>
          <p14:tracePt t="162934" x="3956050" y="3163888"/>
          <p14:tracePt t="162953" x="3911600" y="3119438"/>
          <p14:tracePt t="162958" x="3883025" y="3100388"/>
          <p14:tracePt t="162967" x="3856038" y="3054350"/>
          <p14:tracePt t="162973" x="3846513" y="3009900"/>
          <p14:tracePt t="162983" x="3838575" y="2990850"/>
          <p14:tracePt t="162992" x="3838575" y="2954338"/>
          <p14:tracePt t="163000" x="3810000" y="2917825"/>
          <p14:tracePt t="163007" x="3810000" y="2900363"/>
          <p14:tracePt t="163016" x="3810000" y="2881313"/>
          <p14:tracePt t="163022" x="3810000" y="2844800"/>
          <p14:tracePt t="163032" x="3810000" y="2827338"/>
          <p14:tracePt t="163039" x="3802063" y="2808288"/>
          <p14:tracePt t="163046" x="3802063" y="2790825"/>
          <p14:tracePt t="163054" x="3802063" y="2763838"/>
          <p14:tracePt t="163063" x="3802063" y="2744788"/>
          <p14:tracePt t="163071" x="3802063" y="2698750"/>
          <p14:tracePt t="163078" x="3802063" y="2671763"/>
          <p14:tracePt t="163086" x="3802063" y="2644775"/>
          <p14:tracePt t="163094" x="3829050" y="2598738"/>
          <p14:tracePt t="163102" x="3856038" y="2581275"/>
          <p14:tracePt t="163110" x="3875088" y="2544763"/>
          <p14:tracePt t="163118" x="3919538" y="2525713"/>
          <p14:tracePt t="163126" x="3975100" y="2481263"/>
          <p14:tracePt t="163134" x="4011613" y="2471738"/>
          <p14:tracePt t="163142" x="4075113" y="2425700"/>
          <p14:tracePt t="163150" x="4157663" y="2389188"/>
          <p14:tracePt t="163158" x="4221163" y="2352675"/>
          <p14:tracePt t="163168" x="4303713" y="2325688"/>
          <p14:tracePt t="163174" x="4384675" y="2279650"/>
          <p14:tracePt t="163182" x="4421188" y="2270125"/>
          <p14:tracePt t="163190" x="4503738" y="2233613"/>
          <p14:tracePt t="163198" x="4530725" y="2225675"/>
          <p14:tracePt t="163206" x="4594225" y="2206625"/>
          <p14:tracePt t="163215" x="4613275" y="2197100"/>
          <p14:tracePt t="163225" x="4649788" y="2179638"/>
          <p14:tracePt t="163230" x="4695825" y="2179638"/>
          <p14:tracePt t="163239" x="4713288" y="2170113"/>
          <p14:tracePt t="163246" x="4730750" y="2170113"/>
          <p14:tracePt t="163264" x="4749800" y="2170113"/>
          <p14:tracePt t="163270" x="4759325" y="2170113"/>
          <p14:tracePt t="163278" x="4767263" y="2170113"/>
          <p14:tracePt t="163286" x="4803775" y="2170113"/>
          <p14:tracePt t="163295" x="4832350" y="2170113"/>
          <p14:tracePt t="163304" x="4876800" y="2197100"/>
          <p14:tracePt t="163311" x="4922838" y="2216150"/>
          <p14:tracePt t="163320" x="4949825" y="2243138"/>
          <p14:tracePt t="163327" x="4986338" y="2279650"/>
          <p14:tracePt t="163335" x="5014913" y="2306638"/>
          <p14:tracePt t="163342" x="5049838" y="2343150"/>
          <p14:tracePt t="163353" x="5068888" y="2389188"/>
          <p14:tracePt t="163358" x="5078413" y="2416175"/>
          <p14:tracePt t="163367" x="5078413" y="2444750"/>
          <p14:tracePt t="163375" x="5078413" y="2489200"/>
          <p14:tracePt t="163382" x="5078413" y="2498725"/>
          <p14:tracePt t="163390" x="5078413" y="2525713"/>
          <p14:tracePt t="163406" x="5078413" y="2535238"/>
          <p14:tracePt t="163415" x="5078413" y="2544763"/>
          <p14:tracePt t="163422" x="5068888" y="2554288"/>
          <p14:tracePt t="163430" x="5059363" y="2571750"/>
          <p14:tracePt t="163438" x="5049838" y="2581275"/>
          <p14:tracePt t="163446" x="5014913" y="2589213"/>
          <p14:tracePt t="163454" x="4968875" y="2598738"/>
          <p14:tracePt t="163464" x="4905375" y="2635250"/>
          <p14:tracePt t="163470" x="4859338" y="2644775"/>
          <p14:tracePt t="163478" x="4786313" y="2662238"/>
          <p14:tracePt t="163486" x="4703763" y="2698750"/>
          <p14:tracePt t="163494" x="4640263" y="2727325"/>
          <p14:tracePt t="163503" x="4549775" y="2754313"/>
          <p14:tracePt t="163510" x="4503738" y="2763838"/>
          <p14:tracePt t="163518" x="4448175" y="2771775"/>
          <p14:tracePt t="163527" x="4403725" y="2781300"/>
          <p14:tracePt t="163539" x="4376738" y="2781300"/>
          <p14:tracePt t="163542" x="4357688" y="2790825"/>
          <p14:tracePt t="163664" x="4357688" y="2800350"/>
          <p14:tracePt t="163678" x="4384675" y="2800350"/>
          <p14:tracePt t="163687" x="4394200" y="2800350"/>
          <p14:tracePt t="163694" x="4403725" y="2800350"/>
          <p14:tracePt t="163702" x="4413250" y="2800350"/>
          <p14:tracePt t="163710" x="4430713" y="2817813"/>
          <p14:tracePt t="163718" x="4440238" y="2863850"/>
          <p14:tracePt t="163725" x="4448175" y="2936875"/>
          <p14:tracePt t="163734" x="4448175" y="3009900"/>
          <p14:tracePt t="163741" x="4467225" y="3109913"/>
          <p14:tracePt t="163751" x="4494213" y="3219450"/>
          <p14:tracePt t="163759" x="4521200" y="3338513"/>
          <p14:tracePt t="163768" x="4540250" y="3482975"/>
          <p14:tracePt t="163776" x="4549775" y="3592513"/>
          <p14:tracePt t="163782" x="4576763" y="3684588"/>
          <p14:tracePt t="163789" x="4576763" y="3794125"/>
          <p14:tracePt t="163799" x="4576763" y="3921125"/>
          <p14:tracePt t="163806" x="4576763" y="4049713"/>
          <p14:tracePt t="163815" x="4576763" y="4176713"/>
          <p14:tracePt t="163822" x="4576763" y="4303713"/>
          <p14:tracePt t="163831" x="4576763" y="4405313"/>
          <p14:tracePt t="163838" x="4576763" y="4532313"/>
          <p14:tracePt t="163850" x="4576763" y="4641850"/>
          <p14:tracePt t="163854" x="4576763" y="4714875"/>
          <p14:tracePt t="163863" x="4576763" y="4787900"/>
          <p14:tracePt t="163870" x="4576763" y="4841875"/>
          <p14:tracePt t="163878" x="4576763" y="4887913"/>
          <p14:tracePt t="163886" x="4576763" y="4897438"/>
          <p14:tracePt t="163896" x="4576763" y="4943475"/>
          <p14:tracePt t="163910" x="4576763" y="4979988"/>
          <p14:tracePt t="163918" x="4576763" y="4997450"/>
          <p14:tracePt t="163927" x="4576763" y="5033963"/>
          <p14:tracePt t="163934" x="4576763" y="5070475"/>
          <p14:tracePt t="163950" x="4586288" y="5133975"/>
          <p14:tracePt t="163958" x="4603750" y="5189538"/>
          <p14:tracePt t="163967" x="4603750" y="5216525"/>
          <p14:tracePt t="163975" x="4603750" y="5243513"/>
          <p14:tracePt t="163982" x="4613275" y="5270500"/>
          <p14:tracePt t="163991" x="4613275" y="5307013"/>
          <p14:tracePt t="164000" x="4613275" y="5335588"/>
          <p14:tracePt t="164006" x="4613275" y="5372100"/>
          <p14:tracePt t="164015" x="4613275" y="5389563"/>
          <p14:tracePt t="164022" x="4613275" y="5416550"/>
          <p14:tracePt t="164031" x="4613275" y="5453063"/>
          <p14:tracePt t="164039" x="4613275" y="5489575"/>
          <p14:tracePt t="164048" x="4613275" y="5535613"/>
          <p14:tracePt t="164054" x="4613275" y="5572125"/>
          <p14:tracePt t="164065" x="4613275" y="5589588"/>
          <p14:tracePt t="164070" x="4613275" y="5599113"/>
          <p14:tracePt t="164081" x="4613275" y="5626100"/>
          <p14:tracePt t="164088" x="4594225" y="5645150"/>
          <p14:tracePt t="164097" x="4586288" y="5654675"/>
          <p14:tracePt t="164103" x="4557713" y="5672138"/>
          <p14:tracePt t="164110" x="4540250" y="5672138"/>
          <p14:tracePt t="164118" x="4503738" y="5681663"/>
          <p14:tracePt t="164135" x="4484688" y="5681663"/>
          <p14:tracePt t="164145" x="4457700" y="5681663"/>
          <p14:tracePt t="164151" x="4448175" y="5681663"/>
          <p14:tracePt t="164158" x="4421188" y="5672138"/>
          <p14:tracePt t="164168" x="4403725" y="5672138"/>
          <p14:tracePt t="164174" x="4357688" y="5654675"/>
          <p14:tracePt t="164182" x="4330700" y="5645150"/>
          <p14:tracePt t="164190" x="4294188" y="5618163"/>
          <p14:tracePt t="164198" x="4257675" y="5608638"/>
          <p14:tracePt t="164206" x="4221163" y="5581650"/>
          <p14:tracePt t="164215" x="4194175" y="5554663"/>
          <p14:tracePt t="164222" x="4184650" y="5554663"/>
          <p14:tracePt t="164230" x="4157663" y="5526088"/>
          <p14:tracePt t="164239" x="4138613" y="5489575"/>
          <p14:tracePt t="164246" x="4129088" y="5472113"/>
          <p14:tracePt t="164254" x="4102100" y="5426075"/>
          <p14:tracePt t="164264" x="4094163" y="5408613"/>
          <p14:tracePt t="164271" x="4084638" y="5380038"/>
          <p14:tracePt t="164279" x="4075113" y="5335588"/>
          <p14:tracePt t="164287" x="4075113" y="5307013"/>
          <p14:tracePt t="164293" x="4075113" y="5280025"/>
          <p14:tracePt t="164302" x="4075113" y="5270500"/>
          <p14:tracePt t="164310" x="4075113" y="5233988"/>
          <p14:tracePt t="164319" x="4075113" y="5197475"/>
          <p14:tracePt t="164326" x="4075113" y="5170488"/>
          <p14:tracePt t="164334" x="4075113" y="5126038"/>
          <p14:tracePt t="164342" x="4102100" y="5070475"/>
          <p14:tracePt t="164350" x="4138613" y="5016500"/>
          <p14:tracePt t="164358" x="4165600" y="4987925"/>
          <p14:tracePt t="164366" x="4202113" y="4951413"/>
          <p14:tracePt t="164374" x="4267200" y="4933950"/>
          <p14:tracePt t="164382" x="4284663" y="4924425"/>
          <p14:tracePt t="164390" x="4340225" y="4906963"/>
          <p14:tracePt t="164398" x="4413250" y="4906963"/>
          <p14:tracePt t="164406" x="4467225" y="4906963"/>
          <p14:tracePt t="164415" x="4540250" y="4906963"/>
          <p14:tracePt t="164422" x="4622800" y="4906963"/>
          <p14:tracePt t="164430" x="4676775" y="4906963"/>
          <p14:tracePt t="164438" x="4695825" y="4906963"/>
          <p14:tracePt t="164446" x="4749800" y="4924425"/>
          <p14:tracePt t="164454" x="4776788" y="4951413"/>
          <p14:tracePt t="164464" x="4813300" y="4979988"/>
          <p14:tracePt t="164470" x="4849813" y="5024438"/>
          <p14:tracePt t="164487" x="4868863" y="5070475"/>
          <p14:tracePt t="164494" x="4905375" y="5116513"/>
          <p14:tracePt t="164502" x="4905375" y="5143500"/>
          <p14:tracePt t="164512" x="4905375" y="5170488"/>
          <p14:tracePt t="164523" x="4905375" y="5216525"/>
          <p14:tracePt t="164528" x="4922838" y="5253038"/>
          <p14:tracePt t="164539" x="4922838" y="5270500"/>
          <p14:tracePt t="164543" x="4922838" y="5299075"/>
          <p14:tracePt t="164551" x="4922838" y="5307013"/>
          <p14:tracePt t="164559" x="4922838" y="5316538"/>
          <p14:tracePt t="164566" x="4922838" y="5326063"/>
          <p14:tracePt t="164574" x="4922838" y="5353050"/>
          <p14:tracePt t="164583" x="4922838" y="5362575"/>
          <p14:tracePt t="164590" x="4922838" y="5372100"/>
          <p14:tracePt t="164602" x="4922838" y="5380038"/>
          <p14:tracePt t="164606" x="4922838" y="5399088"/>
          <p14:tracePt t="164615" x="4905375" y="5426075"/>
          <p14:tracePt t="164622" x="4895850" y="5445125"/>
          <p14:tracePt t="164638" x="4876800" y="5472113"/>
          <p14:tracePt t="164647" x="4849813" y="5499100"/>
          <p14:tracePt t="164666" x="4803775" y="5535613"/>
          <p14:tracePt t="164669" x="4776788" y="5554663"/>
          <p14:tracePt t="164679" x="4730750" y="5589588"/>
          <p14:tracePt t="164686" x="4686300" y="5608638"/>
          <p14:tracePt t="164693" x="4603750" y="5635625"/>
          <p14:tracePt t="164702" x="4530725" y="5662613"/>
          <p14:tracePt t="164710" x="4448175" y="5672138"/>
          <p14:tracePt t="164718" x="4367213" y="5718175"/>
          <p14:tracePt t="164726" x="4330700" y="5718175"/>
          <p14:tracePt t="164735" x="4275138" y="5727700"/>
          <p14:tracePt t="164742" x="4230688" y="5727700"/>
          <p14:tracePt t="164750" x="4202113" y="5727700"/>
          <p14:tracePt t="164758" x="4175125" y="5727700"/>
          <p14:tracePt t="164767" x="4165600" y="5727700"/>
          <p14:tracePt t="164774" x="4138613" y="5718175"/>
          <p14:tracePt t="164782" x="4129088" y="5708650"/>
          <p14:tracePt t="164790" x="4111625" y="5691188"/>
          <p14:tracePt t="164798" x="4094163" y="5672138"/>
          <p14:tracePt t="164806" x="4075113" y="5662613"/>
          <p14:tracePt t="164822" x="4075113" y="5645150"/>
          <p14:tracePt t="164833" x="4075113" y="5635625"/>
          <p14:tracePt t="165369" x="4075113" y="5626100"/>
          <p14:tracePt t="165393" x="4075113" y="5618163"/>
          <p14:tracePt t="165406" x="4075113" y="5599113"/>
          <p14:tracePt t="165416" x="4084638" y="5589588"/>
          <p14:tracePt t="165422" x="4094163" y="5589588"/>
          <p14:tracePt t="165433" x="4111625" y="5572125"/>
          <p14:tracePt t="165438" x="4129088" y="5554663"/>
          <p14:tracePt t="165445" x="4138613" y="5545138"/>
          <p14:tracePt t="165454" x="4157663" y="5526088"/>
          <p14:tracePt t="165464" x="4175125" y="5508625"/>
          <p14:tracePt t="165470" x="4184650" y="5499100"/>
          <p14:tracePt t="165480" x="4194175" y="5472113"/>
          <p14:tracePt t="165486" x="4202113" y="5453063"/>
          <p14:tracePt t="165494" x="4221163" y="5435600"/>
          <p14:tracePt t="165502" x="4230688" y="5426075"/>
          <p14:tracePt t="165510" x="4257675" y="5399088"/>
          <p14:tracePt t="165518" x="4275138" y="5380038"/>
          <p14:tracePt t="165527" x="4284663" y="5362575"/>
          <p14:tracePt t="165539" x="4303713" y="5326063"/>
          <p14:tracePt t="165541" x="4311650" y="5316538"/>
          <p14:tracePt t="165551" x="4321175" y="5299075"/>
          <p14:tracePt t="165558" x="4330700" y="5262563"/>
          <p14:tracePt t="165568" x="4348163" y="5243513"/>
          <p14:tracePt t="165574" x="4348163" y="5226050"/>
          <p14:tracePt t="165583" x="4348163" y="5207000"/>
          <p14:tracePt t="165590" x="4348163" y="5180013"/>
          <p14:tracePt t="165602" x="4348163" y="5170488"/>
          <p14:tracePt t="165606" x="4348163" y="5160963"/>
          <p14:tracePt t="165615" x="4357688" y="5133975"/>
          <p14:tracePt t="165632" x="4357688" y="5106988"/>
          <p14:tracePt t="165638" x="4357688" y="5089525"/>
          <p14:tracePt t="165649" x="4357688" y="5043488"/>
          <p14:tracePt t="165654" x="4357688" y="5024438"/>
          <p14:tracePt t="165663" x="4357688" y="5006975"/>
          <p14:tracePt t="165670" x="4357688" y="4997450"/>
          <p14:tracePt t="165678" x="4357688" y="4987925"/>
          <p14:tracePt t="165686" x="4357688" y="4951413"/>
          <p14:tracePt t="165695" x="4357688" y="4906963"/>
          <p14:tracePt t="165704" x="4357688" y="4878388"/>
          <p14:tracePt t="165711" x="4357688" y="4851400"/>
          <p14:tracePt t="165718" x="4357688" y="4805363"/>
          <p14:tracePt t="165725" x="4357688" y="4787900"/>
          <p14:tracePt t="165735" x="4348163" y="4760913"/>
          <p14:tracePt t="165742" x="4348163" y="4741863"/>
          <p14:tracePt t="165750" x="4348163" y="4714875"/>
          <p14:tracePt t="165758" x="4348163" y="4705350"/>
          <p14:tracePt t="165767" x="4348163" y="4687888"/>
          <p14:tracePt t="165776" x="4348163" y="4668838"/>
          <p14:tracePt t="165782" x="4348163" y="4651375"/>
          <p14:tracePt t="165789" x="4348163" y="4632325"/>
          <p14:tracePt t="165806" x="4348163" y="4624388"/>
          <p14:tracePt t="165814" x="4348163" y="4614863"/>
          <p14:tracePt t="165831" x="4348163" y="4595813"/>
          <p14:tracePt t="165845" x="4348163" y="4587875"/>
          <p14:tracePt t="165865" x="4348163" y="4578350"/>
          <p14:tracePt t="165870" x="4348163" y="4559300"/>
          <p14:tracePt t="165881" x="4348163" y="4541838"/>
          <p14:tracePt t="165887" x="4348163" y="4505325"/>
          <p14:tracePt t="165896" x="4348163" y="4486275"/>
          <p14:tracePt t="165903" x="4348163" y="4449763"/>
          <p14:tracePt t="165912" x="4348163" y="4432300"/>
          <p14:tracePt t="165918" x="4348163" y="4395788"/>
          <p14:tracePt t="165927" x="4348163" y="4359275"/>
          <p14:tracePt t="165935" x="4348163" y="4322763"/>
          <p14:tracePt t="165943" x="4357688" y="4286250"/>
          <p14:tracePt t="165950" x="4367213" y="4249738"/>
          <p14:tracePt t="165958" x="4367213" y="4232275"/>
          <p14:tracePt t="165966" x="4376738" y="4203700"/>
          <p14:tracePt t="165974" x="4403725" y="4167188"/>
          <p14:tracePt t="165983" x="4413250" y="4149725"/>
          <p14:tracePt t="165990" x="4421188" y="4130675"/>
          <p14:tracePt t="165999" x="4430713" y="4094163"/>
          <p14:tracePt t="166006" x="4430713" y="4086225"/>
          <p14:tracePt t="166014" x="4457700" y="4040188"/>
          <p14:tracePt t="166022" x="4467225" y="4013200"/>
          <p14:tracePt t="166033" x="4467225" y="3984625"/>
          <p14:tracePt t="166038" x="4503738" y="3921125"/>
          <p14:tracePt t="166046" x="4513263" y="3867150"/>
          <p14:tracePt t="166054" x="4540250" y="3821113"/>
          <p14:tracePt t="166063" x="4594225" y="3738563"/>
          <p14:tracePt t="166070" x="4630738" y="3675063"/>
          <p14:tracePt t="166080" x="4667250" y="3611563"/>
          <p14:tracePt t="166086" x="4703763" y="3548063"/>
          <p14:tracePt t="166095" x="4730750" y="3482975"/>
          <p14:tracePt t="166103" x="4786313" y="3402013"/>
          <p14:tracePt t="166110" x="4813300" y="3355975"/>
          <p14:tracePt t="166119" x="4849813" y="3292475"/>
          <p14:tracePt t="166127" x="4876800" y="3219450"/>
          <p14:tracePt t="166136" x="4895850" y="3173413"/>
          <p14:tracePt t="166143" x="4905375" y="3109913"/>
          <p14:tracePt t="166155" x="4932363" y="3027363"/>
          <p14:tracePt t="166159" x="4941888" y="2990850"/>
          <p14:tracePt t="166167" x="4959350" y="2946400"/>
          <p14:tracePt t="166175" x="4968875" y="2917825"/>
          <p14:tracePt t="166183" x="4978400" y="2890838"/>
          <p14:tracePt t="166190" x="4978400" y="2844800"/>
          <p14:tracePt t="166198" x="4995863" y="2827338"/>
          <p14:tracePt t="166206" x="5014913" y="2800350"/>
          <p14:tracePt t="166222" x="5022850" y="2781300"/>
          <p14:tracePt t="166232" x="5022850" y="2771775"/>
          <p14:tracePt t="166238" x="5022850" y="2763838"/>
          <p14:tracePt t="166246" x="5032375" y="2754313"/>
          <p14:tracePt t="166254" x="5041900" y="2744788"/>
          <p14:tracePt t="166360" x="5041900" y="2735263"/>
          <p14:tracePt t="166368" x="5049838" y="2717800"/>
          <p14:tracePt t="166386" x="5059363" y="2708275"/>
          <p14:tracePt t="166390" x="5068888" y="2690813"/>
          <p14:tracePt t="166406" x="5086350" y="2671763"/>
          <p14:tracePt t="166422" x="5095875" y="2662238"/>
          <p14:tracePt t="166448" x="5105400" y="2654300"/>
          <p14:tracePt t="166454" x="5105400" y="2644775"/>
          <p14:tracePt t="166464" x="5105400" y="2635250"/>
          <p14:tracePt t="166470" x="5122863" y="2617788"/>
          <p14:tracePt t="166478" x="5132388" y="2617788"/>
          <p14:tracePt t="166486" x="5132388" y="2608263"/>
          <p14:tracePt t="166493" x="5141913" y="2598738"/>
          <p14:tracePt t="166502" x="5151438" y="2589213"/>
          <p14:tracePt t="166518" x="5151438" y="2581275"/>
          <p14:tracePt t="166614" x="5151438" y="2562225"/>
          <p14:tracePt t="166622" x="5151438" y="2554288"/>
          <p14:tracePt t="166640" x="5151438" y="2544763"/>
          <p14:tracePt t="166650" x="5151438" y="2525713"/>
          <p14:tracePt t="166656" x="5151438" y="2517775"/>
          <p14:tracePt t="166670" x="5151438" y="2508250"/>
          <p14:tracePt t="166681" x="5151438" y="2498725"/>
          <p14:tracePt t="166686" x="5141913" y="2498725"/>
          <p14:tracePt t="166694" x="5122863" y="2489200"/>
          <p14:tracePt t="166702" x="5095875" y="2489200"/>
          <p14:tracePt t="166712" x="5068888" y="2481263"/>
          <p14:tracePt t="166720" x="5032375" y="2471738"/>
          <p14:tracePt t="166725" x="5014913" y="2462213"/>
          <p14:tracePt t="166735" x="4986338" y="2452688"/>
          <p14:tracePt t="166742" x="4949825" y="2452688"/>
          <p14:tracePt t="166750" x="4932363" y="2444750"/>
          <p14:tracePt t="166758" x="4895850" y="2425700"/>
          <p14:tracePt t="166766" x="4859338" y="2425700"/>
          <p14:tracePt t="166774" x="4813300" y="2416175"/>
          <p14:tracePt t="166783" x="4776788" y="2416175"/>
          <p14:tracePt t="166790" x="4722813" y="2416175"/>
          <p14:tracePt t="166799" x="4659313" y="2416175"/>
          <p14:tracePt t="166806" x="4603750" y="2416175"/>
          <p14:tracePt t="166814" x="4549775" y="2416175"/>
          <p14:tracePt t="166822" x="4494213" y="2398713"/>
          <p14:tracePt t="166831" x="4430713" y="2398713"/>
          <p14:tracePt t="166838" x="4357688" y="2362200"/>
          <p14:tracePt t="166846" x="4311650" y="2335213"/>
          <p14:tracePt t="166854" x="4230688" y="2298700"/>
          <p14:tracePt t="166864" x="4165600" y="2262188"/>
          <p14:tracePt t="166870" x="4084638" y="2206625"/>
          <p14:tracePt t="166882" x="4021138" y="2152650"/>
          <p14:tracePt t="166886" x="3975100" y="2133600"/>
          <p14:tracePt t="166894" x="3902075" y="2079625"/>
          <p14:tracePt t="166902" x="3856038" y="2043113"/>
          <p14:tracePt t="166914" x="3810000" y="2016125"/>
          <p14:tracePt t="166918" x="3746500" y="1979613"/>
          <p14:tracePt t="166926" x="3709988" y="1970088"/>
          <p14:tracePt t="166935" x="3646488" y="1943100"/>
          <p14:tracePt t="166948" x="3609975" y="1924050"/>
          <p14:tracePt t="166951" x="3582988" y="1924050"/>
          <p14:tracePt t="166958" x="3546475" y="1914525"/>
          <p14:tracePt t="166968" x="3509963" y="1906588"/>
          <p14:tracePt t="166975" x="3455988" y="1897063"/>
          <p14:tracePt t="166983" x="3400425" y="1897063"/>
          <p14:tracePt t="166991" x="3354388" y="1870075"/>
          <p14:tracePt t="166998" x="3244850" y="1860550"/>
          <p14:tracePt t="167006" x="3171825" y="1860550"/>
          <p14:tracePt t="167014" x="3035300" y="1841500"/>
          <p14:tracePt t="167022" x="2944813" y="1841500"/>
          <p14:tracePt t="167032" x="2835275" y="1841500"/>
          <p14:tracePt t="167037" x="2744788" y="1841500"/>
          <p14:tracePt t="167047" x="2652713" y="1841500"/>
          <p14:tracePt t="167054" x="2562225" y="1841500"/>
          <p14:tracePt t="167064" x="2489200" y="1841500"/>
          <p14:tracePt t="167070" x="2425700" y="1833563"/>
          <p14:tracePt t="167080" x="2397125" y="1833563"/>
          <p14:tracePt t="167086" x="2352675" y="1804988"/>
          <p14:tracePt t="167094" x="2324100" y="1797050"/>
          <p14:tracePt t="167102" x="2279650" y="1778000"/>
          <p14:tracePt t="167110" x="2233613" y="1741488"/>
          <p14:tracePt t="167118" x="2170113" y="1714500"/>
          <p14:tracePt t="167126" x="2087563" y="1660525"/>
          <p14:tracePt t="167135" x="2033588" y="1641475"/>
          <p14:tracePt t="167142" x="1968500" y="1614488"/>
          <p14:tracePt t="167151" x="1905000" y="1587500"/>
          <p14:tracePt t="167158" x="1824038" y="1558925"/>
          <p14:tracePt t="167167" x="1787525" y="1550988"/>
          <p14:tracePt t="167174" x="1741488" y="1541463"/>
          <p14:tracePt t="167183" x="1695450" y="1531938"/>
          <p14:tracePt t="167190" x="1685925" y="1531938"/>
          <p14:tracePt t="167198" x="1649413" y="1504950"/>
          <p14:tracePt t="167336" x="1649413" y="1514475"/>
          <p14:tracePt t="167456" x="1649413" y="1522413"/>
          <p14:tracePt t="167475" x="1658938" y="1522413"/>
          <p14:tracePt t="167487" x="1668463" y="1522413"/>
          <p14:tracePt t="167518" x="1677988" y="1522413"/>
          <p14:tracePt t="167534" x="1722438" y="1541463"/>
          <p14:tracePt t="167542" x="1722438" y="1550988"/>
          <p14:tracePt t="167550" x="1731963" y="1587500"/>
          <p14:tracePt t="167558" x="1768475" y="1631950"/>
          <p14:tracePt t="167568" x="1787525" y="1697038"/>
          <p14:tracePt t="167573" x="1824038" y="1760538"/>
          <p14:tracePt t="167583" x="1831975" y="1787525"/>
          <p14:tracePt t="167590" x="1841500" y="1841500"/>
          <p14:tracePt t="167601" x="1841500" y="1870075"/>
          <p14:tracePt t="167605" x="1841500" y="1924050"/>
          <p14:tracePt t="167616" x="1860550" y="1987550"/>
          <p14:tracePt t="167622" x="1878013" y="2070100"/>
          <p14:tracePt t="167634" x="1878013" y="2106613"/>
          <p14:tracePt t="167638" x="1878013" y="2125663"/>
          <p14:tracePt t="167650" x="1878013" y="2225675"/>
          <p14:tracePt t="167657" x="1878013" y="2279650"/>
          <p14:tracePt t="167663" x="1895475" y="2371725"/>
          <p14:tracePt t="167670" x="1895475" y="2416175"/>
          <p14:tracePt t="167681" x="1895475" y="2481263"/>
          <p14:tracePt t="167686" x="1951038" y="2617788"/>
          <p14:tracePt t="167694" x="1978025" y="2698750"/>
          <p14:tracePt t="167702" x="2024063" y="2844800"/>
          <p14:tracePt t="167712" x="2070100" y="2963863"/>
          <p14:tracePt t="167722" x="2114550" y="3054350"/>
          <p14:tracePt t="167725" x="2143125" y="3155950"/>
          <p14:tracePt t="167734" x="2179638" y="3255963"/>
          <p14:tracePt t="167742" x="2187575" y="3309938"/>
          <p14:tracePt t="167750" x="2233613" y="3392488"/>
          <p14:tracePt t="167758" x="2243138" y="3482975"/>
          <p14:tracePt t="167766" x="2270125" y="3548063"/>
          <p14:tracePt t="167774" x="2306638" y="3629025"/>
          <p14:tracePt t="167783" x="2306638" y="3648075"/>
          <p14:tracePt t="167789" x="2324100" y="3702050"/>
          <p14:tracePt t="167798" x="2333625" y="3767138"/>
          <p14:tracePt t="167806" x="2352675" y="3794125"/>
          <p14:tracePt t="167815" x="2352675" y="3848100"/>
          <p14:tracePt t="167822" x="2352675" y="3867150"/>
          <p14:tracePt t="167831" x="2352675" y="3884613"/>
          <p14:tracePt t="167838" x="2352675" y="3903663"/>
          <p14:tracePt t="167853" x="2352675" y="3911600"/>
          <p14:tracePt t="168062" x="2352675" y="3930650"/>
          <p14:tracePt t="168081" x="2352675" y="3940175"/>
          <p14:tracePt t="168094" x="2360613" y="3948113"/>
          <p14:tracePt t="168168" x="2360613" y="3957638"/>
          <p14:tracePt t="168176" x="2370138" y="3976688"/>
          <p14:tracePt t="168190" x="2370138" y="3984625"/>
          <p14:tracePt t="168198" x="2370138" y="3994150"/>
          <p14:tracePt t="168206" x="2370138" y="4003675"/>
          <p14:tracePt t="168215" x="2370138" y="4021138"/>
          <p14:tracePt t="168222" x="2370138" y="4030663"/>
          <p14:tracePt t="168230" x="2370138" y="4057650"/>
          <p14:tracePt t="168238" x="2370138" y="4076700"/>
          <p14:tracePt t="168245" x="2370138" y="4094163"/>
          <p14:tracePt t="168254" x="2370138" y="4113213"/>
          <p14:tracePt t="168262" x="2370138" y="4140200"/>
          <p14:tracePt t="168271" x="2370138" y="4159250"/>
          <p14:tracePt t="168293" x="2370138" y="4203700"/>
          <p14:tracePt t="168294" x="2370138" y="4213225"/>
          <p14:tracePt t="168302" x="2370138" y="4232275"/>
          <p14:tracePt t="168311" x="2370138" y="4240213"/>
          <p14:tracePt t="168782" x="2379663" y="4240213"/>
          <p14:tracePt t="168798" x="2389188" y="4240213"/>
          <p14:tracePt t="168896" x="2397125" y="4240213"/>
          <p14:tracePt t="168910" x="2406650" y="4240213"/>
          <p14:tracePt t="168918" x="2425700" y="4240213"/>
          <p14:tracePt t="168926" x="2433638" y="4240213"/>
          <p14:tracePt t="168942" x="2443163" y="4240213"/>
          <p14:tracePt t="168952" x="2452688" y="4240213"/>
          <p14:tracePt t="168970" x="2462213" y="4240213"/>
          <p14:tracePt t="168990" x="2470150" y="4240213"/>
          <p14:tracePt t="168998" x="2479675" y="4240213"/>
          <p14:tracePt t="169006" x="2516188" y="4240213"/>
          <p14:tracePt t="169014" x="2533650" y="4240213"/>
          <p14:tracePt t="169022" x="2589213" y="4249738"/>
          <p14:tracePt t="169030" x="2635250" y="4259263"/>
          <p14:tracePt t="169038" x="2698750" y="4303713"/>
          <p14:tracePt t="169046" x="2744788" y="4313238"/>
          <p14:tracePt t="169054" x="2781300" y="4322763"/>
          <p14:tracePt t="169062" x="2844800" y="4332288"/>
          <p14:tracePt t="169070" x="2898775" y="4332288"/>
          <p14:tracePt t="169080" x="2971800" y="4332288"/>
          <p14:tracePt t="169086" x="3027363" y="4332288"/>
          <p14:tracePt t="169094" x="3100388" y="4332288"/>
          <p14:tracePt t="169102" x="3171825" y="4332288"/>
          <p14:tracePt t="169110" x="3236913" y="4332288"/>
          <p14:tracePt t="169118" x="3327400" y="4359275"/>
          <p14:tracePt t="169129" x="3373438" y="4368800"/>
          <p14:tracePt t="169139" x="3419475" y="4395788"/>
          <p14:tracePt t="169143" x="3446463" y="4413250"/>
          <p14:tracePt t="169151" x="3490913" y="4432300"/>
          <p14:tracePt t="169158" x="3519488" y="4468813"/>
          <p14:tracePt t="169166" x="3556000" y="4495800"/>
          <p14:tracePt t="169174" x="3563938" y="4514850"/>
          <p14:tracePt t="169183" x="3573463" y="4541838"/>
          <p14:tracePt t="169190" x="3582988" y="4568825"/>
          <p14:tracePt t="169199" x="3609975" y="4595813"/>
          <p14:tracePt t="169206" x="3629025" y="4632325"/>
          <p14:tracePt t="169215" x="3636963" y="4660900"/>
          <p14:tracePt t="169227" x="3646488" y="4687888"/>
          <p14:tracePt t="169230" x="3665538" y="4724400"/>
          <p14:tracePt t="169239" x="3673475" y="4741863"/>
          <p14:tracePt t="169254" x="3683000" y="4797425"/>
          <p14:tracePt t="169262" x="3709988" y="4841875"/>
          <p14:tracePt t="169271" x="3719513" y="4851400"/>
          <p14:tracePt t="169287" x="3709988" y="4851400"/>
          <p14:tracePt t="169294" x="3719513" y="4887913"/>
          <p14:tracePt t="169302" x="3719513" y="4906963"/>
          <p14:tracePt t="169310" x="3738563" y="4924425"/>
          <p14:tracePt t="169318" x="3738563" y="4943475"/>
          <p14:tracePt t="169326" x="3756025" y="4951413"/>
          <p14:tracePt t="169374" x="3756025" y="4960938"/>
          <p14:tracePt t="169382" x="3756025" y="4970463"/>
          <p14:tracePt t="169390" x="3756025" y="4987925"/>
          <p14:tracePt t="169398" x="3756025" y="5006975"/>
          <p14:tracePt t="169406" x="3765550" y="5024438"/>
          <p14:tracePt t="169415" x="3765550" y="5033963"/>
          <p14:tracePt t="169421" x="3775075" y="5043488"/>
          <p14:tracePt t="169438" x="3775075" y="5053013"/>
          <p14:tracePt t="169478" x="3775075" y="5060950"/>
          <p14:tracePt t="169486" x="3775075" y="5070475"/>
          <p14:tracePt t="169494" x="3783013" y="5089525"/>
          <p14:tracePt t="169502" x="3783013" y="5097463"/>
          <p14:tracePt t="169510" x="3783013" y="5106988"/>
          <p14:tracePt t="169518" x="3802063" y="5126038"/>
          <p14:tracePt t="169537" x="3802063" y="5133975"/>
          <p14:tracePt t="169544" x="3802063" y="5143500"/>
          <p14:tracePt t="169654" x="3802063" y="5153025"/>
          <p14:tracePt t="169662" x="3802063" y="5170488"/>
          <p14:tracePt t="169679" x="3802063" y="5180013"/>
          <p14:tracePt t="169694" x="3802063" y="5189538"/>
          <p14:tracePt t="169702" x="3802063" y="5207000"/>
          <p14:tracePt t="169710" x="3802063" y="5226050"/>
          <p14:tracePt t="169718" x="3802063" y="5233988"/>
          <p14:tracePt t="169725" x="3810000" y="5262563"/>
          <p14:tracePt t="169750" x="3810000" y="5270500"/>
          <p14:tracePt t="169934" x="3829050" y="5270500"/>
          <p14:tracePt t="169943" x="3838575" y="5270500"/>
          <p14:tracePt t="169951" x="3846513" y="5262563"/>
          <p14:tracePt t="169974" x="3846513" y="5253038"/>
          <p14:tracePt t="170303" x="3856038" y="5253038"/>
          <p14:tracePt t="170318" x="3856038" y="5262563"/>
          <p14:tracePt t="170334" x="3856038" y="5270500"/>
          <p14:tracePt t="170358" x="3856038" y="5280025"/>
          <p14:tracePt t="170391" x="3865563" y="5289550"/>
          <p14:tracePt t="170407" x="3875088" y="5299075"/>
          <p14:tracePt t="170446" x="3883025" y="5299075"/>
          <p14:tracePt t="170478" x="3892550" y="5299075"/>
          <p14:tracePt t="170744" x="3902075" y="5299075"/>
          <p14:tracePt t="170758" x="3911600" y="5299075"/>
          <p14:tracePt t="170775" x="3929063" y="5289550"/>
          <p14:tracePt t="170783" x="3938588" y="5270500"/>
          <p14:tracePt t="170790" x="3948113" y="5262563"/>
          <p14:tracePt t="170798" x="3956050" y="5262563"/>
          <p14:tracePt t="170806" x="3965575" y="5253038"/>
          <p14:tracePt t="170822" x="3975100" y="5243513"/>
          <p14:tracePt t="170838" x="3992563" y="5226050"/>
          <p14:tracePt t="170878" x="3992563" y="5216525"/>
          <p14:tracePt t="170886" x="4002088" y="5207000"/>
          <p14:tracePt t="170902" x="4011613" y="5207000"/>
          <p14:tracePt t="170938" x="4021138" y="5197475"/>
          <p14:tracePt t="171169" x="4021138" y="5180013"/>
          <p14:tracePt t="171177" x="4029075" y="5170488"/>
          <p14:tracePt t="171182" x="4029075" y="5153025"/>
          <p14:tracePt t="171191" x="4048125" y="5133975"/>
          <p14:tracePt t="171198" x="4057650" y="5126038"/>
          <p14:tracePt t="171206" x="4065588" y="5116513"/>
          <p14:tracePt t="171214" x="4075113" y="5097463"/>
          <p14:tracePt t="171222" x="4084638" y="5097463"/>
          <p14:tracePt t="171231" x="4084638" y="5089525"/>
          <p14:tracePt t="171238" x="4094163" y="5070475"/>
          <p14:tracePt t="171247" x="4102100" y="5060950"/>
          <p14:tracePt t="171255" x="4111625" y="5053013"/>
          <p14:tracePt t="171270" x="4111625" y="5043488"/>
          <p14:tracePt t="171280" x="4129088" y="5024438"/>
          <p14:tracePt t="171286" x="4138613" y="5024438"/>
          <p14:tracePt t="171294" x="4138613" y="5016500"/>
          <p14:tracePt t="171310" x="4148138" y="4987925"/>
          <p14:tracePt t="171319" x="4157663" y="4979988"/>
          <p14:tracePt t="171326" x="4175125" y="4960938"/>
          <p14:tracePt t="171335" x="4175125" y="4951413"/>
          <p14:tracePt t="171342" x="4184650" y="4933950"/>
          <p14:tracePt t="171351" x="4184650" y="4924425"/>
          <p14:tracePt t="171358" x="4194175" y="4914900"/>
          <p14:tracePt t="171366" x="4194175" y="4906963"/>
          <p14:tracePt t="171374" x="4211638" y="4878388"/>
          <p14:tracePt t="171382" x="4221163" y="4870450"/>
          <p14:tracePt t="171390" x="4230688" y="4851400"/>
          <p14:tracePt t="171398" x="4230688" y="4841875"/>
          <p14:tracePt t="171406" x="4238625" y="4833938"/>
          <p14:tracePt t="171414" x="4257675" y="4814888"/>
          <p14:tracePt t="171422" x="4267200" y="4814888"/>
          <p14:tracePt t="171431" x="4267200" y="4805363"/>
          <p14:tracePt t="171438" x="4275138" y="4797425"/>
          <p14:tracePt t="171446" x="4284663" y="4768850"/>
          <p14:tracePt t="171454" x="4303713" y="4751388"/>
          <p14:tracePt t="171470" x="4303713" y="4724400"/>
          <p14:tracePt t="171479" x="4303713" y="4714875"/>
          <p14:tracePt t="171486" x="4311650" y="4705350"/>
          <p14:tracePt t="171494" x="4321175" y="4697413"/>
          <p14:tracePt t="171502" x="4330700" y="4678363"/>
          <p14:tracePt t="171510" x="4340225" y="4668838"/>
          <p14:tracePt t="171518" x="4348163" y="4660900"/>
          <p14:tracePt t="171540" x="4357688" y="4651375"/>
          <p14:tracePt t="171541" x="4357688" y="4632325"/>
          <p14:tracePt t="171551" x="4367213" y="4624388"/>
          <p14:tracePt t="171559" x="4367213" y="4614863"/>
          <p14:tracePt t="171568" x="4376738" y="4605338"/>
          <p14:tracePt t="171573" x="4384675" y="4587875"/>
          <p14:tracePt t="171590" x="4384675" y="4578350"/>
          <p14:tracePt t="171599" x="4384675" y="4559300"/>
          <p14:tracePt t="171614" x="4394200" y="4559300"/>
          <p14:tracePt t="171622" x="4394200" y="4551363"/>
          <p14:tracePt t="171630" x="4403725" y="4541838"/>
          <p14:tracePt t="171646" x="4413250" y="4532313"/>
          <p14:tracePt t="171654" x="4421188" y="4522788"/>
          <p14:tracePt t="171662" x="4421188" y="4514850"/>
          <p14:tracePt t="171679" x="4430713" y="4505325"/>
          <p14:tracePt t="171710" x="4430713" y="4486275"/>
          <p14:tracePt t="171718" x="4430713" y="4478338"/>
          <p14:tracePt t="171912" x="4440238" y="4468813"/>
          <p14:tracePt t="171918" x="4448175" y="4449763"/>
          <p14:tracePt t="171934" x="4467225" y="4432300"/>
          <p14:tracePt t="171950" x="4467225" y="4422775"/>
          <p14:tracePt t="171958" x="4476750" y="4413250"/>
          <p14:tracePt t="172054" x="4476750" y="4405313"/>
          <p14:tracePt t="172086" x="4476750" y="4395788"/>
          <p14:tracePt t="172102" x="4484688" y="4368800"/>
          <p14:tracePt t="172110" x="4484688" y="4359275"/>
          <p14:tracePt t="172119" x="4503738" y="4340225"/>
          <p14:tracePt t="172134" x="4513263" y="4332288"/>
          <p14:tracePt t="172142" x="4521200" y="4295775"/>
          <p14:tracePt t="172150" x="4521200" y="4268788"/>
          <p14:tracePt t="172158" x="4530725" y="4240213"/>
          <p14:tracePt t="172166" x="4530725" y="4203700"/>
          <p14:tracePt t="172174" x="4549775" y="4186238"/>
          <p14:tracePt t="172183" x="4557713" y="4149725"/>
          <p14:tracePt t="172189" x="4567238" y="4113213"/>
          <p14:tracePt t="172198" x="4594225" y="4049713"/>
          <p14:tracePt t="172206" x="4613275" y="4021138"/>
          <p14:tracePt t="172215" x="4622800" y="3984625"/>
          <p14:tracePt t="172222" x="4640263" y="3940175"/>
          <p14:tracePt t="172230" x="4659313" y="3875088"/>
          <p14:tracePt t="172238" x="4667250" y="3840163"/>
          <p14:tracePt t="172246" x="4686300" y="3757613"/>
          <p14:tracePt t="172253" x="4722813" y="3711575"/>
          <p14:tracePt t="172262" x="4730750" y="3657600"/>
          <p14:tracePt t="172270" x="4740275" y="3592513"/>
          <p14:tracePt t="172280" x="4749800" y="3565525"/>
          <p14:tracePt t="172287" x="4776788" y="3502025"/>
          <p14:tracePt t="172296" x="4786313" y="3465513"/>
          <p14:tracePt t="172302" x="4795838" y="3446463"/>
          <p14:tracePt t="172310" x="4795838" y="3429000"/>
          <p14:tracePt t="172318" x="4795838" y="3419475"/>
          <p14:tracePt t="172334" x="4803775" y="3411538"/>
          <p14:tracePt t="172350" x="4813300" y="3402013"/>
          <p14:tracePt t="172358" x="4822825" y="3392488"/>
          <p14:tracePt t="172366" x="4832350" y="3392488"/>
          <p14:tracePt t="172374" x="4832350" y="3382963"/>
          <p14:tracePt t="172390" x="4849813" y="3375025"/>
          <p14:tracePt t="172398" x="4859338" y="3355975"/>
          <p14:tracePt t="172406" x="4868863" y="3338513"/>
          <p14:tracePt t="172414" x="4876800" y="3302000"/>
          <p14:tracePt t="172422" x="4876800" y="3292475"/>
          <p14:tracePt t="172430" x="4886325" y="3265488"/>
          <p14:tracePt t="172438" x="4886325" y="3255963"/>
          <p14:tracePt t="172447" x="4886325" y="3246438"/>
          <p14:tracePt t="172454" x="4886325" y="3236913"/>
          <p14:tracePt t="172534" x="4886325" y="3246438"/>
          <p14:tracePt t="172542" x="4886325" y="3255963"/>
          <p14:tracePt t="172550" x="4886325" y="3265488"/>
          <p14:tracePt t="172558" x="4886325" y="3273425"/>
          <p14:tracePt t="172567" x="4886325" y="3282950"/>
          <p14:tracePt t="172734" x="4886325" y="3273425"/>
          <p14:tracePt t="172758" x="4886325" y="3255963"/>
          <p14:tracePt t="172766" x="4886325" y="3246438"/>
          <p14:tracePt t="172774" x="4886325" y="3219450"/>
          <p14:tracePt t="172782" x="4886325" y="3200400"/>
          <p14:tracePt t="172790" x="4886325" y="3182938"/>
          <p14:tracePt t="172798" x="4886325" y="3155950"/>
          <p14:tracePt t="172806" x="4886325" y="3127375"/>
          <p14:tracePt t="172814" x="4886325" y="3109913"/>
          <p14:tracePt t="172822" x="4886325" y="3090863"/>
          <p14:tracePt t="172831" x="4886325" y="3073400"/>
          <p14:tracePt t="172838" x="4886325" y="3063875"/>
          <p14:tracePt t="172850" x="4886325" y="3054350"/>
          <p14:tracePt t="172853" x="4886325" y="3036888"/>
          <p14:tracePt t="172872" x="4886325" y="3027363"/>
          <p14:tracePt t="172935" x="4886325" y="3017838"/>
          <p14:tracePt t="172943" x="4886325" y="3000375"/>
          <p14:tracePt t="172958" x="4886325" y="2990850"/>
          <p14:tracePt t="172966" x="4886325" y="2982913"/>
          <p14:tracePt t="172982" x="4886325" y="2973388"/>
          <p14:tracePt t="172990" x="4876800" y="2954338"/>
          <p14:tracePt t="173302" x="4868863" y="2954338"/>
          <p14:tracePt t="173342" x="4859338" y="2954338"/>
          <p14:tracePt t="173481" x="4832350" y="2963863"/>
          <p14:tracePt t="173489" x="4822825" y="2982913"/>
          <p14:tracePt t="173497" x="4813300" y="2982913"/>
          <p14:tracePt t="173503" x="4803775" y="3000375"/>
          <p14:tracePt t="173512" x="4786313" y="3046413"/>
          <p14:tracePt t="173519" x="4776788" y="3054350"/>
          <p14:tracePt t="173526" x="4767263" y="3082925"/>
          <p14:tracePt t="173534" x="4767263" y="3100388"/>
          <p14:tracePt t="173542" x="4759325" y="3127375"/>
          <p14:tracePt t="173550" x="4740275" y="3146425"/>
          <p14:tracePt t="173557" x="4722813" y="3192463"/>
          <p14:tracePt t="173567" x="4713288" y="3219450"/>
          <p14:tracePt t="173575" x="4703763" y="3236913"/>
          <p14:tracePt t="173585" x="4703763" y="3282950"/>
          <p14:tracePt t="173590" x="4686300" y="3319463"/>
          <p14:tracePt t="173605" x="4686300" y="3355975"/>
          <p14:tracePt t="173607" x="4676775" y="3392488"/>
          <p14:tracePt t="173615" x="4676775" y="3438525"/>
          <p14:tracePt t="173622" x="4676775" y="3475038"/>
          <p14:tracePt t="173632" x="4667250" y="3502025"/>
          <p14:tracePt t="173638" x="4667250" y="3548063"/>
          <p14:tracePt t="173646" x="4667250" y="3602038"/>
          <p14:tracePt t="173654" x="4667250" y="3638550"/>
          <p14:tracePt t="173663" x="4667250" y="3694113"/>
          <p14:tracePt t="173670" x="4649788" y="3775075"/>
          <p14:tracePt t="173680" x="4622800" y="3848100"/>
          <p14:tracePt t="173686" x="4622800" y="3948113"/>
          <p14:tracePt t="173696" x="4622800" y="4021138"/>
          <p14:tracePt t="173702" x="4622800" y="4113213"/>
          <p14:tracePt t="173710" x="4622800" y="4203700"/>
          <p14:tracePt t="173718" x="4622800" y="4276725"/>
          <p14:tracePt t="173726" x="4622800" y="4349750"/>
          <p14:tracePt t="173734" x="4622800" y="4422775"/>
          <p14:tracePt t="173742" x="4622800" y="4478338"/>
          <p14:tracePt t="173751" x="4622800" y="4541838"/>
          <p14:tracePt t="173761" x="4622800" y="4578350"/>
          <p14:tracePt t="173768" x="4622800" y="4632325"/>
          <p14:tracePt t="173777" x="4622800" y="4660900"/>
          <p14:tracePt t="173782" x="4622800" y="4697413"/>
          <p14:tracePt t="173789" x="4622800" y="4724400"/>
          <p14:tracePt t="173806" x="4622800" y="4732338"/>
          <p14:tracePt t="173814" x="4622800" y="4751388"/>
          <p14:tracePt t="173830" x="4622800" y="4778375"/>
          <p14:tracePt t="173862" x="4622800" y="4805363"/>
          <p14:tracePt t="173870" x="4622800" y="4814888"/>
          <p14:tracePt t="173881" x="4622800" y="4824413"/>
          <p14:tracePt t="173886" x="4622800" y="4841875"/>
          <p14:tracePt t="173896" x="4622800" y="4851400"/>
          <p14:tracePt t="173913" x="4622800" y="4887913"/>
          <p14:tracePt t="173918" x="4630738" y="4897438"/>
          <p14:tracePt t="173926" x="4630738" y="4933950"/>
          <p14:tracePt t="173934" x="4640263" y="4943475"/>
          <p14:tracePt t="173943" x="4640263" y="4979988"/>
          <p14:tracePt t="173950" x="4640263" y="5024438"/>
          <p14:tracePt t="173958" x="4659313" y="5053013"/>
          <p14:tracePt t="173966" x="4659313" y="5070475"/>
          <p14:tracePt t="173974" x="4667250" y="5097463"/>
          <p14:tracePt t="173982" x="4686300" y="5126038"/>
          <p14:tracePt t="173990" x="4686300" y="5133975"/>
          <p14:tracePt t="173998" x="4695825" y="5153025"/>
          <p14:tracePt t="174006" x="4695825" y="5160963"/>
          <p14:tracePt t="174014" x="4695825" y="5170488"/>
          <p14:tracePt t="174022" x="4695825" y="5180013"/>
          <p14:tracePt t="174046" x="4695825" y="5189538"/>
          <p14:tracePt t="174070" x="4703763" y="5189538"/>
          <p14:tracePt t="174079" x="4713288" y="5197475"/>
          <p14:tracePt t="174086" x="4713288" y="5207000"/>
          <p14:tracePt t="174095" x="4722813" y="5226050"/>
          <p14:tracePt t="174102" x="4722813" y="5243513"/>
          <p14:tracePt t="174110" x="4730750" y="5270500"/>
          <p14:tracePt t="174118" x="4749800" y="5289550"/>
          <p14:tracePt t="174126" x="4759325" y="5307013"/>
          <p14:tracePt t="174142" x="4786313" y="5343525"/>
          <p14:tracePt t="174151" x="4786313" y="5353050"/>
          <p14:tracePt t="174158" x="4786313" y="5362575"/>
          <p14:tracePt t="174166" x="4795838" y="5389563"/>
          <p14:tracePt t="174174" x="4803775" y="5389563"/>
          <p14:tracePt t="174183" x="4803775" y="5399088"/>
          <p14:tracePt t="174190" x="4813300" y="5435600"/>
          <p14:tracePt t="174198" x="4813300" y="5445125"/>
          <p14:tracePt t="174206" x="4822825" y="5453063"/>
          <p14:tracePt t="174215" x="4840288" y="5489575"/>
          <p14:tracePt t="174222" x="4849813" y="5499100"/>
          <p14:tracePt t="174230" x="4849813" y="5518150"/>
          <p14:tracePt t="174239" x="4849813" y="5526088"/>
          <p14:tracePt t="174256" x="4849813" y="5535613"/>
          <p14:tracePt t="174294" x="4859338" y="5535613"/>
          <p14:tracePt t="174335" x="4859338" y="5554663"/>
          <p14:tracePt t="174351" x="4859338" y="5562600"/>
          <p14:tracePt t="174398" x="4859338" y="5572125"/>
          <p14:tracePt t="174414" x="4868863" y="5589588"/>
          <p14:tracePt t="174422" x="4868863" y="5599113"/>
          <p14:tracePt t="174438" x="4868863" y="5608638"/>
          <p14:tracePt t="174446" x="4886325" y="5626100"/>
          <p14:tracePt t="174454" x="4886325" y="5635625"/>
          <p14:tracePt t="174678" x="4895850" y="5645150"/>
          <p14:tracePt t="174710" x="4895850" y="5654675"/>
          <p14:tracePt t="174936" x="4905375" y="5635625"/>
          <p14:tracePt t="174944" x="4905375" y="5618163"/>
          <p14:tracePt t="174950" x="4905375" y="5599113"/>
          <p14:tracePt t="174958" x="4913313" y="5572125"/>
          <p14:tracePt t="174967" x="4932363" y="5545138"/>
          <p14:tracePt t="174973" x="4932363" y="5508625"/>
          <p14:tracePt t="174982" x="4941888" y="5489575"/>
          <p14:tracePt t="174990" x="4949825" y="5453063"/>
          <p14:tracePt t="175000" x="4959350" y="5389563"/>
          <p14:tracePt t="175006" x="4959350" y="5380038"/>
          <p14:tracePt t="175017" x="4959350" y="5353050"/>
          <p14:tracePt t="175030" x="4986338" y="5335588"/>
          <p14:tracePt t="175037" x="4995863" y="5316538"/>
          <p14:tracePt t="175038" x="4995863" y="5289550"/>
          <p14:tracePt t="175048" x="5005388" y="5270500"/>
          <p14:tracePt t="175054" x="5005388" y="5262563"/>
          <p14:tracePt t="175063" x="5014913" y="5243513"/>
          <p14:tracePt t="175070" x="5032375" y="5207000"/>
          <p14:tracePt t="175080" x="5041900" y="5197475"/>
          <p14:tracePt t="175086" x="5049838" y="5170488"/>
          <p14:tracePt t="175097" x="5059363" y="5153025"/>
          <p14:tracePt t="175102" x="5095875" y="5106988"/>
          <p14:tracePt t="175110" x="5105400" y="5070475"/>
          <p14:tracePt t="175119" x="5122863" y="5043488"/>
          <p14:tracePt t="175127" x="5141913" y="5016500"/>
          <p14:tracePt t="175135" x="5151438" y="5006975"/>
          <p14:tracePt t="175142" x="5159375" y="4979988"/>
          <p14:tracePt t="175150" x="5178425" y="4960938"/>
          <p14:tracePt t="175166" x="5195888" y="4943475"/>
          <p14:tracePt t="175174" x="5195888" y="4933950"/>
          <p14:tracePt t="175190" x="5205413" y="4914900"/>
          <p14:tracePt t="175214" x="5214938" y="4914900"/>
          <p14:tracePt t="175222" x="5214938" y="4906963"/>
          <p14:tracePt t="175278" x="5224463" y="4906963"/>
          <p14:tracePt t="175290" x="5232400" y="4906963"/>
          <p14:tracePt t="175296" x="5260975" y="4887913"/>
          <p14:tracePt t="175303" x="5268913" y="4887913"/>
          <p14:tracePt t="175311" x="5297488" y="4878388"/>
          <p14:tracePt t="175323" x="5314950" y="4878388"/>
          <p14:tracePt t="175325" x="5351463" y="4870450"/>
          <p14:tracePt t="175334" x="5368925" y="4870450"/>
          <p14:tracePt t="175342" x="5414963" y="4851400"/>
          <p14:tracePt t="175350" x="5441950" y="4851400"/>
          <p14:tracePt t="175357" x="5451475" y="4851400"/>
          <p14:tracePt t="175366" x="5487988" y="4851400"/>
          <p14:tracePt t="175374" x="5497513" y="4851400"/>
          <p14:tracePt t="175382" x="5507038" y="4851400"/>
          <p14:tracePt t="175390" x="5524500" y="4841875"/>
          <p14:tracePt t="175398" x="5551488" y="4833938"/>
          <p14:tracePt t="175405" x="5561013" y="4833938"/>
          <p14:tracePt t="175415" x="5588000" y="4824413"/>
          <p14:tracePt t="175438" x="5624513" y="4824413"/>
          <p14:tracePt t="175446" x="5643563" y="4814888"/>
          <p14:tracePt t="175454" x="5688013" y="4805363"/>
          <p14:tracePt t="175462" x="5697538" y="4797425"/>
          <p14:tracePt t="175635" x="5697538" y="4787900"/>
          <p14:tracePt t="175642" x="5670550" y="4787900"/>
          <p14:tracePt t="175652" x="5634038" y="4787900"/>
          <p14:tracePt t="175654" x="5588000" y="4787900"/>
          <p14:tracePt t="175662" x="5534025" y="4787900"/>
          <p14:tracePt t="175670" x="5514975" y="4787900"/>
          <p14:tracePt t="175678" x="5461000" y="4787900"/>
          <p14:tracePt t="175686" x="5424488" y="4787900"/>
          <p14:tracePt t="175700" x="5405438" y="4778375"/>
          <p14:tracePt t="175703" x="5368925" y="4768850"/>
          <p14:tracePt t="175712" x="5341938" y="4732338"/>
          <p14:tracePt t="175720" x="5334000" y="4724400"/>
          <p14:tracePt t="175726" x="5305425" y="4705350"/>
          <p14:tracePt t="175734" x="5287963" y="4687888"/>
          <p14:tracePt t="175741" x="5268913" y="4668838"/>
          <p14:tracePt t="175750" x="5241925" y="4641850"/>
          <p14:tracePt t="175758" x="5232400" y="4632325"/>
          <p14:tracePt t="175782" x="5232400" y="4614863"/>
          <p14:tracePt t="175790" x="5232400" y="4605338"/>
          <p14:tracePt t="175798" x="5232400" y="4595813"/>
          <p14:tracePt t="175806" x="5232400" y="4587875"/>
          <p14:tracePt t="175814" x="5232400" y="4559300"/>
          <p14:tracePt t="175822" x="5224463" y="4559300"/>
          <p14:tracePt t="175831" x="5224463" y="4551363"/>
          <p14:tracePt t="175852" x="5224463" y="4541838"/>
          <p14:tracePt t="175853" x="5224463" y="4532313"/>
          <p14:tracePt t="175863" x="5224463" y="4522788"/>
          <p14:tracePt t="175870" x="5224463" y="4514850"/>
          <p14:tracePt t="175881" x="5224463" y="4486275"/>
          <p14:tracePt t="175886" x="5224463" y="4478338"/>
          <p14:tracePt t="175897" x="5224463" y="4441825"/>
          <p14:tracePt t="175902" x="5224463" y="4386263"/>
          <p14:tracePt t="175921" x="5224463" y="4303713"/>
          <p14:tracePt t="175928" x="5224463" y="4276725"/>
          <p14:tracePt t="175937" x="5224463" y="4259263"/>
          <p14:tracePt t="175942" x="5251450" y="4186238"/>
          <p14:tracePt t="175950" x="5260975" y="4140200"/>
          <p14:tracePt t="175958" x="5268913" y="4103688"/>
          <p14:tracePt t="175967" x="5278438" y="4040188"/>
          <p14:tracePt t="175973" x="5305425" y="4021138"/>
          <p14:tracePt t="175983" x="5324475" y="3994150"/>
          <p14:tracePt t="175990" x="5324475" y="3976688"/>
          <p14:tracePt t="175999" x="5351463" y="3940175"/>
          <p14:tracePt t="176006" x="5360988" y="3940175"/>
          <p14:tracePt t="176014" x="5368925" y="3930650"/>
          <p14:tracePt t="176022" x="5368925" y="3921125"/>
          <p14:tracePt t="176030" x="5378450" y="3911600"/>
          <p14:tracePt t="176038" x="5387975" y="3903663"/>
          <p14:tracePt t="176054" x="5397500" y="3894138"/>
          <p14:tracePt t="176070" x="5424488" y="3894138"/>
          <p14:tracePt t="176079" x="5434013" y="3894138"/>
          <p14:tracePt t="176086" x="5461000" y="3894138"/>
          <p14:tracePt t="176095" x="5487988" y="3894138"/>
          <p14:tracePt t="176102" x="5534025" y="3894138"/>
          <p14:tracePt t="176110" x="5580063" y="3921125"/>
          <p14:tracePt t="176118" x="5634038" y="3930650"/>
          <p14:tracePt t="176128" x="5680075" y="3967163"/>
          <p14:tracePt t="176139" x="5743575" y="3976688"/>
          <p14:tracePt t="176142" x="5789613" y="4003675"/>
          <p14:tracePt t="176150" x="5834063" y="4021138"/>
          <p14:tracePt t="176158" x="5853113" y="4030663"/>
          <p14:tracePt t="176166" x="5870575" y="4040188"/>
          <p14:tracePt t="176175" x="5880100" y="4049713"/>
          <p14:tracePt t="176191" x="5899150" y="4067175"/>
          <p14:tracePt t="176199" x="5899150" y="4076700"/>
          <p14:tracePt t="176206" x="5907088" y="4086225"/>
          <p14:tracePt t="176214" x="5907088" y="4113213"/>
          <p14:tracePt t="176222" x="5907088" y="4130675"/>
          <p14:tracePt t="176230" x="5916613" y="4167188"/>
          <p14:tracePt t="176238" x="5916613" y="4176713"/>
          <p14:tracePt t="176248" x="5926138" y="4213225"/>
          <p14:tracePt t="176254" x="5926138" y="4222750"/>
          <p14:tracePt t="176263" x="5953125" y="4259263"/>
          <p14:tracePt t="176270" x="5953125" y="4276725"/>
          <p14:tracePt t="176279" x="5962650" y="4295775"/>
          <p14:tracePt t="176287" x="5972175" y="4340225"/>
          <p14:tracePt t="176296" x="5972175" y="4359275"/>
          <p14:tracePt t="176302" x="5980113" y="4386263"/>
          <p14:tracePt t="176310" x="5980113" y="4405313"/>
          <p14:tracePt t="176318" x="5980113" y="4413250"/>
          <p14:tracePt t="176326" x="5980113" y="4441825"/>
          <p14:tracePt t="176334" x="5980113" y="4459288"/>
          <p14:tracePt t="176342" x="5980113" y="4478338"/>
          <p14:tracePt t="176358" x="5980113" y="4495800"/>
          <p14:tracePt t="176366" x="5980113" y="4514850"/>
          <p14:tracePt t="176374" x="5980113" y="4532313"/>
          <p14:tracePt t="176383" x="5980113" y="4541838"/>
          <p14:tracePt t="176390" x="5980113" y="4559300"/>
          <p14:tracePt t="176398" x="5980113" y="4568825"/>
          <p14:tracePt t="176406" x="5972175" y="4568825"/>
          <p14:tracePt t="176414" x="5953125" y="4578350"/>
          <p14:tracePt t="176438" x="5943600" y="4578350"/>
          <p14:tracePt t="176446" x="5926138" y="4578350"/>
          <p14:tracePt t="176454" x="5916613" y="4578350"/>
          <p14:tracePt t="176462" x="5907088" y="4578350"/>
          <p14:tracePt t="176470" x="5889625" y="4578350"/>
          <p14:tracePt t="176481" x="5870575" y="4578350"/>
          <p14:tracePt t="176486" x="5862638" y="4578350"/>
          <p14:tracePt t="176495" x="5834063" y="4578350"/>
          <p14:tracePt t="176502" x="5816600" y="4578350"/>
          <p14:tracePt t="176512" x="5807075" y="4578350"/>
          <p14:tracePt t="176518" x="5770563" y="4578350"/>
          <p14:tracePt t="176526" x="5743575" y="4578350"/>
          <p14:tracePt t="176535" x="5724525" y="4578350"/>
          <p14:tracePt t="176542" x="5688013" y="4578350"/>
          <p14:tracePt t="176550" x="5680075" y="4578350"/>
          <p14:tracePt t="176558" x="5653088" y="4578350"/>
          <p14:tracePt t="176568" x="5634038" y="4578350"/>
          <p14:tracePt t="176584" x="5616575" y="4578350"/>
          <p14:tracePt t="176590" x="5607050" y="4578350"/>
          <p14:tracePt t="176601" x="5597525" y="4578350"/>
          <p14:tracePt t="176631" x="5580063" y="4578350"/>
          <p14:tracePt t="176646" x="5570538" y="4578350"/>
          <p14:tracePt t="176654" x="5561013" y="4578350"/>
          <p14:tracePt t="176680" x="5551488" y="4578350"/>
          <p14:tracePt t="177046" x="5534025" y="4587875"/>
          <p14:tracePt t="177054" x="5524500" y="4595813"/>
          <p14:tracePt t="177230" x="5524500" y="4605338"/>
          <p14:tracePt t="177246" x="5524500" y="4614863"/>
          <p14:tracePt t="177254" x="5524500" y="4624388"/>
          <p14:tracePt t="177262" x="5524500" y="4632325"/>
          <p14:tracePt t="177502" x="5524500" y="4641850"/>
          <p14:tracePt t="177518" x="5514975" y="4651375"/>
          <p14:tracePt t="177746" x="5514975" y="4678363"/>
          <p14:tracePt t="177761" x="5514975" y="4687888"/>
          <p14:tracePt t="178015" x="5507038" y="4705350"/>
          <p14:tracePt t="178126" x="5507038" y="4724400"/>
          <p14:tracePt t="178134" x="5487988" y="4741863"/>
          <p14:tracePt t="178142" x="5478463" y="4751388"/>
          <p14:tracePt t="178158" x="5470525" y="4760913"/>
          <p14:tracePt t="178167" x="5461000" y="4760913"/>
          <p14:tracePt t="178174" x="5441950" y="4778375"/>
          <p14:tracePt t="178183" x="5434013" y="4787900"/>
          <p14:tracePt t="178190" x="5424488" y="4797425"/>
          <p14:tracePt t="178199" x="5414963" y="4814888"/>
          <p14:tracePt t="178206" x="5405438" y="4814888"/>
          <p14:tracePt t="178214" x="5351463" y="4824413"/>
          <p14:tracePt t="178222" x="5334000" y="4841875"/>
          <p14:tracePt t="178230" x="5305425" y="4878388"/>
          <p14:tracePt t="178238" x="5251450" y="4924425"/>
          <p14:tracePt t="178246" x="5187950" y="4960938"/>
          <p14:tracePt t="178254" x="5105400" y="5033963"/>
          <p14:tracePt t="178263" x="5059363" y="5053013"/>
          <p14:tracePt t="178270" x="4978400" y="5097463"/>
          <p14:tracePt t="178279" x="4895850" y="5153025"/>
          <p14:tracePt t="178286" x="4803775" y="5189538"/>
          <p14:tracePt t="178296" x="4722813" y="5216525"/>
          <p14:tracePt t="178302" x="4659313" y="5233988"/>
          <p14:tracePt t="178311" x="4603750" y="5253038"/>
          <p14:tracePt t="178318" x="4586288" y="5253038"/>
          <p14:tracePt t="178326" x="4540250" y="5262563"/>
          <p14:tracePt t="178334" x="4530725" y="5262563"/>
          <p14:tracePt t="178342" x="4521200" y="5262563"/>
          <p14:tracePt t="178350" x="4513263" y="5262563"/>
          <p14:tracePt t="178358" x="4494213" y="5262563"/>
          <p14:tracePt t="178366" x="4457700" y="5262563"/>
          <p14:tracePt t="178374" x="4430713" y="5262563"/>
          <p14:tracePt t="178383" x="4394200" y="5280025"/>
          <p14:tracePt t="178390" x="4330700" y="5289550"/>
          <p14:tracePt t="178398" x="4275138" y="5289550"/>
          <p14:tracePt t="178406" x="4230688" y="5289550"/>
          <p14:tracePt t="178414" x="4184650" y="5289550"/>
          <p14:tracePt t="178422" x="4138613" y="5289550"/>
          <p14:tracePt t="178431" x="4121150" y="5289550"/>
          <p14:tracePt t="178438" x="4094163" y="5289550"/>
          <p14:tracePt t="178446" x="4084638" y="5289550"/>
          <p14:tracePt t="178463" x="4065588" y="5289550"/>
          <p14:tracePt t="178470" x="4048125" y="5289550"/>
          <p14:tracePt t="178495" x="4038600" y="5289550"/>
          <p14:tracePt t="178518" x="4029075" y="5289550"/>
          <p14:tracePt t="178526" x="4011613" y="5289550"/>
          <p14:tracePt t="178540" x="4002088" y="5289550"/>
          <p14:tracePt t="178541" x="3975100" y="5270500"/>
          <p14:tracePt t="178551" x="3948113" y="5253038"/>
          <p14:tracePt t="178558" x="3938588" y="5243513"/>
          <p14:tracePt t="178568" x="3929063" y="5243513"/>
          <p14:tracePt t="178574" x="3902075" y="5216525"/>
          <p14:tracePt t="178582" x="3883025" y="5197475"/>
          <p14:tracePt t="178590" x="3856038" y="5180013"/>
          <p14:tracePt t="178601" x="3846513" y="5170488"/>
          <p14:tracePt t="178606" x="3838575" y="5160963"/>
          <p14:tracePt t="178622" x="3829050" y="5160963"/>
          <p14:tracePt t="178783" x="3819525" y="5153025"/>
          <p14:tracePt t="178790" x="3819525" y="5133975"/>
          <p14:tracePt t="178806" x="3819525" y="5126038"/>
          <p14:tracePt t="178814" x="3829050" y="5116513"/>
          <p14:tracePt t="179231" x="3829050" y="5126038"/>
          <p14:tracePt t="179238" x="3829050" y="5133975"/>
          <p14:tracePt t="179527" x="3846513" y="5143500"/>
          <p14:tracePt t="179541" x="3865563" y="5133975"/>
          <p14:tracePt t="179550" x="3875088" y="5126038"/>
          <p14:tracePt t="179568" x="3883025" y="5116513"/>
          <p14:tracePt t="179592" x="3892550" y="5106988"/>
          <p14:tracePt t="179606" x="3902075" y="5097463"/>
          <p14:tracePt t="179614" x="3911600" y="5089525"/>
          <p14:tracePt t="179638" x="3919538" y="5080000"/>
          <p14:tracePt t="180336" x="3919538" y="5060950"/>
          <p14:tracePt t="180344" x="3919538" y="5053013"/>
          <p14:tracePt t="180463" x="3911600" y="5053013"/>
          <p14:tracePt t="180800" x="3902075" y="5053013"/>
          <p14:tracePt t="182231" x="3902075" y="5043488"/>
          <p14:tracePt t="182258" x="3902075" y="5033963"/>
          <p14:tracePt t="183615" x="3883025" y="5033963"/>
          <p14:tracePt t="183622" x="3856038" y="5060950"/>
          <p14:tracePt t="183630" x="3838575" y="5080000"/>
          <p14:tracePt t="183638" x="3792538" y="5097463"/>
          <p14:tracePt t="183647" x="3775075" y="5116513"/>
          <p14:tracePt t="183654" x="3746500" y="5153025"/>
          <p14:tracePt t="183664" x="3719513" y="5170488"/>
          <p14:tracePt t="183670" x="3719513" y="5180013"/>
          <p14:tracePt t="183678" x="3702050" y="5197475"/>
          <p14:tracePt t="183686" x="3692525" y="5197475"/>
          <p14:tracePt t="183830" x="3683000" y="5207000"/>
          <p14:tracePt t="183838" x="3673475" y="5207000"/>
          <p14:tracePt t="183847" x="3665538" y="5207000"/>
          <p14:tracePt t="183854" x="3656013" y="5207000"/>
          <p14:tracePt t="183878" x="3636963" y="5207000"/>
          <p14:tracePt t="183895" x="3629025" y="5207000"/>
          <p14:tracePt t="183902" x="3619500" y="5207000"/>
          <p14:tracePt t="183913" x="3609975" y="5207000"/>
          <p14:tracePt t="183918" x="3592513" y="5216525"/>
          <p14:tracePt t="183926" x="3582988" y="5216525"/>
          <p14:tracePt t="183946" x="3563938" y="5233988"/>
          <p14:tracePt t="183950" x="3556000" y="5233988"/>
          <p14:tracePt t="183958" x="3546475" y="5233988"/>
          <p14:tracePt t="183966" x="3527425" y="5233988"/>
          <p14:tracePt t="183974" x="3500438" y="5233988"/>
          <p14:tracePt t="183983" x="3446463" y="5233988"/>
          <p14:tracePt t="183989" x="3409950" y="5233988"/>
          <p14:tracePt t="183999" x="3373438" y="5233988"/>
          <p14:tracePt t="184007" x="3327400" y="5216525"/>
          <p14:tracePt t="184014" x="3300413" y="5189538"/>
          <p14:tracePt t="184023" x="3273425" y="5180013"/>
          <p14:tracePt t="184030" x="3236913" y="5170488"/>
          <p14:tracePt t="184038" x="3217863" y="5160963"/>
          <p14:tracePt t="184102" x="3217863" y="5153025"/>
          <p14:tracePt t="184216" x="3236913" y="5126038"/>
          <p14:tracePt t="184231" x="3354388" y="5070475"/>
          <p14:tracePt t="184238" x="3436938" y="5033963"/>
          <p14:tracePt t="184246" x="3463925" y="5024438"/>
          <p14:tracePt t="184254" x="3509963" y="4997450"/>
          <p14:tracePt t="184263" x="3563938" y="4997450"/>
          <p14:tracePt t="184271" x="3600450" y="4979988"/>
          <p14:tracePt t="184280" x="3619500" y="4979988"/>
          <p14:tracePt t="184286" x="3629025" y="4979988"/>
          <p14:tracePt t="184305" x="3636963" y="4979988"/>
          <p14:tracePt t="184311" x="3646488" y="4979988"/>
          <p14:tracePt t="184318" x="3656013" y="4987925"/>
          <p14:tracePt t="184326" x="3673475" y="5006975"/>
          <p14:tracePt t="184342" x="3673475" y="5024438"/>
          <p14:tracePt t="184350" x="3673475" y="5043488"/>
          <p14:tracePt t="184359" x="3673475" y="5053013"/>
          <p14:tracePt t="184369" x="3673475" y="5060950"/>
          <p14:tracePt t="184384" x="3673475" y="5070475"/>
          <p14:tracePt t="184391" x="3673475" y="5089525"/>
          <p14:tracePt t="184398" x="3673475" y="5097463"/>
          <p14:tracePt t="184407" x="3673475" y="5106988"/>
          <p14:tracePt t="184417" x="3673475" y="5126038"/>
          <p14:tracePt t="184421" x="3673475" y="5133975"/>
          <p14:tracePt t="184433" x="3673475" y="5143500"/>
          <p14:tracePt t="184664" x="3673475" y="5160963"/>
          <p14:tracePt t="184686" x="3692525" y="5180013"/>
          <p14:tracePt t="184702" x="3702050" y="5189538"/>
          <p14:tracePt t="184710" x="3719513" y="5207000"/>
          <p14:tracePt t="184774" x="3729038" y="5207000"/>
          <p14:tracePt t="185673" x="3709988" y="5226050"/>
          <p14:tracePt t="185679" x="3702050" y="5233988"/>
          <p14:tracePt t="185686" x="3692525" y="5233988"/>
          <p14:tracePt t="185759" x="3683000" y="5233988"/>
          <p14:tracePt t="185790" x="3673475" y="5233988"/>
          <p14:tracePt t="185806" x="3665538" y="5233988"/>
          <p14:tracePt t="185838" x="3656013" y="5226050"/>
          <p14:tracePt t="185846" x="3646488" y="5226050"/>
          <p14:tracePt t="185968" x="3636963" y="5226050"/>
          <p14:tracePt t="186022" x="3629025" y="5226050"/>
          <p14:tracePt t="186046" x="3619500" y="5226050"/>
          <p14:tracePt t="186062" x="3609975" y="5216525"/>
          <p14:tracePt t="186094" x="3609975" y="5197475"/>
          <p14:tracePt t="186102" x="3609975" y="5189538"/>
          <p14:tracePt t="186111" x="3609975" y="5180013"/>
          <p14:tracePt t="186118" x="3609975" y="5170488"/>
          <p14:tracePt t="186126" x="3609975" y="5153025"/>
          <p14:tracePt t="186143" x="3609975" y="5133975"/>
          <p14:tracePt t="186151" x="3609975" y="5097463"/>
          <p14:tracePt t="186166" x="3609975" y="5089525"/>
          <p14:tracePt t="186175" x="3609975" y="5070475"/>
          <p14:tracePt t="186188" x="3609975" y="5043488"/>
          <p14:tracePt t="186191" x="3609975" y="4997450"/>
          <p14:tracePt t="186199" x="3582988" y="4951413"/>
          <p14:tracePt t="186206" x="3573463" y="4897438"/>
          <p14:tracePt t="186214" x="3546475" y="4814888"/>
          <p14:tracePt t="186221" x="3527425" y="4768850"/>
          <p14:tracePt t="186233" x="3482975" y="4687888"/>
          <p14:tracePt t="186239" x="3463925" y="4632325"/>
          <p14:tracePt t="186246" x="3436938" y="4551363"/>
          <p14:tracePt t="186254" x="3400425" y="4486275"/>
          <p14:tracePt t="186262" x="3354388" y="4368800"/>
          <p14:tracePt t="186270" x="3309938" y="4295775"/>
          <p14:tracePt t="186278" x="3273425" y="4213225"/>
          <p14:tracePt t="186286" x="3236913" y="4130675"/>
          <p14:tracePt t="186293" x="3200400" y="4086225"/>
          <p14:tracePt t="186302" x="3136900" y="3984625"/>
          <p14:tracePt t="186312" x="3090863" y="3921125"/>
          <p14:tracePt t="186318" x="3063875" y="3857625"/>
          <p14:tracePt t="186327" x="3008313" y="3775075"/>
          <p14:tracePt t="186334" x="2981325" y="3711575"/>
          <p14:tracePt t="186342" x="2962275" y="3648075"/>
          <p14:tracePt t="186350" x="2944813" y="3575050"/>
          <p14:tracePt t="186358" x="2935288" y="3511550"/>
          <p14:tracePt t="186366" x="2889250" y="3429000"/>
          <p14:tracePt t="186375" x="2881313" y="3375025"/>
          <p14:tracePt t="186388" x="2871788" y="3328988"/>
          <p14:tracePt t="186391" x="2862263" y="3255963"/>
          <p14:tracePt t="186399" x="2835275" y="3192463"/>
          <p14:tracePt t="186406" x="2808288" y="3127375"/>
          <p14:tracePt t="186414" x="2808288" y="3090863"/>
          <p14:tracePt t="186422" x="2808288" y="3036888"/>
          <p14:tracePt t="186430" x="2808288" y="3009900"/>
          <p14:tracePt t="186438" x="2808288" y="2963863"/>
          <p14:tracePt t="186446" x="2808288" y="2936875"/>
          <p14:tracePt t="186454" x="2808288" y="2890838"/>
          <p14:tracePt t="186463" x="2808288" y="2881313"/>
          <p14:tracePt t="186470" x="2808288" y="2844800"/>
          <p14:tracePt t="186479" x="2808288" y="2790825"/>
          <p14:tracePt t="186486" x="2808288" y="2735263"/>
          <p14:tracePt t="186494" x="2808288" y="2698750"/>
          <p14:tracePt t="186502" x="2808288" y="2644775"/>
          <p14:tracePt t="186513" x="2825750" y="2581275"/>
          <p14:tracePt t="186518" x="2825750" y="2525713"/>
          <p14:tracePt t="186528" x="2835275" y="2481263"/>
          <p14:tracePt t="186538" x="2835275" y="2444750"/>
          <p14:tracePt t="186542" x="2844800" y="2398713"/>
          <p14:tracePt t="186549" x="2844800" y="2362200"/>
          <p14:tracePt t="186559" x="2852738" y="2352675"/>
          <p14:tracePt t="186575" x="2852738" y="2343150"/>
          <p14:tracePt t="186586" x="2871788" y="2306638"/>
          <p14:tracePt t="186606" x="2881313" y="2298700"/>
          <p14:tracePt t="186616" x="2889250" y="2270125"/>
          <p14:tracePt t="186630" x="2898775" y="2262188"/>
          <p14:tracePt t="186638" x="2917825" y="2243138"/>
          <p14:tracePt t="186654" x="2935288" y="2225675"/>
          <p14:tracePt t="186670" x="2944813" y="2216150"/>
          <p14:tracePt t="186686" x="2944813" y="2206625"/>
          <p14:tracePt t="186694" x="2954338" y="2197100"/>
          <p14:tracePt t="186711" x="2971800" y="2179638"/>
          <p14:tracePt t="186726" x="2981325" y="2179638"/>
          <p14:tracePt t="186742" x="2990850" y="2179638"/>
          <p14:tracePt t="186750" x="2998788" y="2170113"/>
          <p14:tracePt t="186998" x="3008313" y="2179638"/>
          <p14:tracePt t="187006" x="3008313" y="2197100"/>
          <p14:tracePt t="187017" x="3008313" y="2233613"/>
          <p14:tracePt t="187023" x="3008313" y="2262188"/>
          <p14:tracePt t="187032" x="3008313" y="2289175"/>
          <p14:tracePt t="187038" x="3008313" y="2343150"/>
          <p14:tracePt t="187046" x="3008313" y="2408238"/>
          <p14:tracePt t="187054" x="3008313" y="2498725"/>
          <p14:tracePt t="187063" x="3008313" y="2571750"/>
          <p14:tracePt t="187070" x="3008313" y="2625725"/>
          <p14:tracePt t="187080" x="3008313" y="2698750"/>
          <p14:tracePt t="187086" x="3008313" y="2771775"/>
          <p14:tracePt t="187093" x="3008313" y="2863850"/>
          <p14:tracePt t="187102" x="3008313" y="2946400"/>
          <p14:tracePt t="187112" x="3008313" y="2954338"/>
          <p14:tracePt t="187118" x="3008313" y="3000375"/>
          <p14:tracePt t="187126" x="3008313" y="3036888"/>
          <p14:tracePt t="187134" x="3017838" y="3100388"/>
          <p14:tracePt t="187142" x="3027363" y="3192463"/>
          <p14:tracePt t="187150" x="3054350" y="3282950"/>
          <p14:tracePt t="187159" x="3081338" y="3365500"/>
          <p14:tracePt t="187170" x="3100388" y="3446463"/>
          <p14:tracePt t="187177" x="3136900" y="3556000"/>
          <p14:tracePt t="187184" x="3200400" y="3675063"/>
          <p14:tracePt t="187190" x="3227388" y="3738563"/>
          <p14:tracePt t="187198" x="3281363" y="3840163"/>
          <p14:tracePt t="187206" x="3309938" y="3930650"/>
          <p14:tracePt t="187214" x="3346450" y="4013200"/>
          <p14:tracePt t="187222" x="3390900" y="4094163"/>
          <p14:tracePt t="187230" x="3455988" y="4159250"/>
          <p14:tracePt t="187239" x="3509963" y="4222750"/>
          <p14:tracePt t="187246" x="3546475" y="4286250"/>
          <p14:tracePt t="187254" x="3592513" y="4340225"/>
          <p14:tracePt t="187263" x="3629025" y="4368800"/>
          <p14:tracePt t="187270" x="3656013" y="4405313"/>
          <p14:tracePt t="187278" x="3683000" y="4432300"/>
          <p14:tracePt t="187286" x="3702050" y="4459288"/>
          <p14:tracePt t="187294" x="3709988" y="4486275"/>
          <p14:tracePt t="187302" x="3729038" y="4514850"/>
          <p14:tracePt t="187316" x="3746500" y="4541838"/>
          <p14:tracePt t="187323" x="3756025" y="4578350"/>
          <p14:tracePt t="187335" x="3792538" y="4651375"/>
          <p14:tracePt t="187344" x="3810000" y="4678363"/>
          <p14:tracePt t="187352" x="3829050" y="4697413"/>
          <p14:tracePt t="187358" x="3838575" y="4714875"/>
          <p14:tracePt t="187367" x="3865563" y="4732338"/>
          <p14:tracePt t="187374" x="3865563" y="4741863"/>
          <p14:tracePt t="187382" x="3875088" y="4768850"/>
          <p14:tracePt t="187390" x="3892550" y="4787900"/>
          <p14:tracePt t="187400" x="3911600" y="4805363"/>
          <p14:tracePt t="187406" x="3929063" y="4841875"/>
          <p14:tracePt t="187414" x="3938588" y="4870450"/>
          <p14:tracePt t="187425" x="3948113" y="4878388"/>
          <p14:tracePt t="187432" x="3956050" y="4887913"/>
          <p14:tracePt t="187438" x="3965575" y="4897438"/>
          <p14:tracePt t="187611" x="3965575" y="4906963"/>
          <p14:tracePt t="187617" x="3965575" y="4914900"/>
          <p14:tracePt t="187622" x="3965575" y="4924425"/>
          <p14:tracePt t="187632" x="3965575" y="4943475"/>
          <p14:tracePt t="187638" x="3965575" y="4960938"/>
          <p14:tracePt t="187646" x="3948113" y="4979988"/>
          <p14:tracePt t="187664" x="3938588" y="4979988"/>
          <p14:tracePt t="187679" x="3929063" y="4987925"/>
          <p14:tracePt t="190064" x="3929063" y="4979988"/>
          <p14:tracePt t="190097" x="3938588" y="4979988"/>
          <p14:tracePt t="190214" x="3956050" y="4979988"/>
          <p14:tracePt t="190224" x="3975100" y="4979988"/>
          <p14:tracePt t="190230" x="3992563" y="4979988"/>
          <p14:tracePt t="190238" x="4002088" y="4979988"/>
          <p14:tracePt t="190246" x="4029075" y="4979988"/>
          <p14:tracePt t="190254" x="4075113" y="4997450"/>
          <p14:tracePt t="190262" x="4129088" y="5016500"/>
          <p14:tracePt t="190271" x="4148138" y="5016500"/>
          <p14:tracePt t="190279" x="4194175" y="5016500"/>
          <p14:tracePt t="190286" x="4257675" y="5016500"/>
          <p14:tracePt t="190295" x="4303713" y="5016500"/>
          <p14:tracePt t="190302" x="4340225" y="5016500"/>
          <p14:tracePt t="190311" x="4394200" y="5016500"/>
          <p14:tracePt t="190318" x="4413250" y="5016500"/>
          <p14:tracePt t="190327" x="4440238" y="5016500"/>
          <p14:tracePt t="190334" x="4448175" y="5016500"/>
          <p14:tracePt t="190350" x="4457700" y="5016500"/>
          <p14:tracePt t="190488" x="4476750" y="5016500"/>
          <p14:tracePt t="190550" x="4494213" y="5016500"/>
          <p14:tracePt t="190558" x="4503738" y="5016500"/>
          <p14:tracePt t="190567" x="4513263" y="5016500"/>
          <p14:tracePt t="190573" x="4521200" y="5016500"/>
          <p14:tracePt t="190582" x="4530725" y="5016500"/>
          <p14:tracePt t="190590" x="4540250" y="5016500"/>
          <p14:tracePt t="190602" x="4549775" y="5016500"/>
          <p14:tracePt t="190606" x="4557713" y="5016500"/>
          <p14:tracePt t="190615" x="4586288" y="5024438"/>
          <p14:tracePt t="190638" x="4594225" y="5024438"/>
          <p14:tracePt t="190647" x="4603750" y="5024438"/>
          <p14:tracePt t="190654" x="4613275" y="5024438"/>
          <p14:tracePt t="190664" x="4630738" y="5043488"/>
          <p14:tracePt t="190670" x="4640263" y="5053013"/>
          <p14:tracePt t="190678" x="4659313" y="5060950"/>
          <p14:tracePt t="190686" x="4667250" y="5070475"/>
          <p14:tracePt t="190694" x="4695825" y="5089525"/>
          <p14:tracePt t="190702" x="4713288" y="5097463"/>
          <p14:tracePt t="190718" x="4730750" y="5106988"/>
          <p14:tracePt t="190726" x="4740275" y="5106988"/>
          <p14:tracePt t="191057" x="4749800" y="5106988"/>
          <p14:tracePt t="191064" x="4786313" y="5106988"/>
          <p14:tracePt t="191079" x="4895850" y="5106988"/>
          <p14:tracePt t="191086" x="4949825" y="5106988"/>
          <p14:tracePt t="191095" x="5005388" y="5106988"/>
          <p14:tracePt t="191101" x="5078413" y="5106988"/>
          <p14:tracePt t="191111" x="5122863" y="5106988"/>
          <p14:tracePt t="191118" x="5151438" y="5106988"/>
          <p14:tracePt t="191130" x="5178425" y="5106988"/>
          <p14:tracePt t="191134" x="5187950" y="5106988"/>
          <p14:tracePt t="191176" x="5195888" y="5106988"/>
          <p14:tracePt t="191197" x="5214938" y="5106988"/>
          <p14:tracePt t="191198" x="5224463" y="5106988"/>
          <p14:tracePt t="191206" x="5232400" y="5106988"/>
          <p14:tracePt t="191214" x="5268913" y="5106988"/>
          <p14:tracePt t="191222" x="5297488" y="5106988"/>
          <p14:tracePt t="191230" x="5324475" y="5106988"/>
          <p14:tracePt t="191239" x="5360988" y="5106988"/>
          <p14:tracePt t="191246" x="5405438" y="5106988"/>
          <p14:tracePt t="191254" x="5424488" y="5106988"/>
          <p14:tracePt t="191262" x="5434013" y="5106988"/>
          <p14:tracePt t="191270" x="5451475" y="5106988"/>
          <p14:tracePt t="191421" x="5451475" y="5116513"/>
          <p14:tracePt t="191446" x="5434013" y="5133975"/>
          <p14:tracePt t="191454" x="5424488" y="5133975"/>
          <p14:tracePt t="191462" x="5414963" y="5133975"/>
          <p14:tracePt t="191470" x="5405438" y="5133975"/>
          <p14:tracePt t="191479" x="5387975" y="5133975"/>
          <p14:tracePt t="191496" x="5378450" y="5133975"/>
          <p14:tracePt t="191534" x="5368925" y="5133975"/>
          <p14:tracePt t="191542" x="5351463" y="5133975"/>
          <p14:tracePt t="191550" x="5341938" y="5133975"/>
          <p14:tracePt t="191558" x="5334000" y="5133975"/>
          <p14:tracePt t="191567" x="5324475" y="5133975"/>
          <p14:tracePt t="191574" x="5305425" y="5133975"/>
          <p14:tracePt t="191589" x="5297488" y="5143500"/>
          <p14:tracePt t="191601" x="5287963" y="5143500"/>
          <p14:tracePt t="191622" x="5268913" y="5143500"/>
          <p14:tracePt t="191672" x="5260975" y="5143500"/>
          <p14:tracePt t="191743" x="5251450" y="5143500"/>
          <p14:tracePt t="191766" x="5232400" y="5143500"/>
          <p14:tracePt t="191790" x="5214938" y="5153025"/>
          <p14:tracePt t="194433" x="5178425" y="5153025"/>
          <p14:tracePt t="194447" x="4986338" y="5153025"/>
          <p14:tracePt t="194455" x="4840288" y="5153025"/>
          <p14:tracePt t="194462" x="4713288" y="5153025"/>
          <p14:tracePt t="194470" x="4530725" y="5116513"/>
          <p14:tracePt t="194478" x="4440238" y="5089525"/>
          <p14:tracePt t="194486" x="4230688" y="5053013"/>
          <p14:tracePt t="194496" x="4129088" y="5024438"/>
          <p14:tracePt t="194502" x="4021138" y="4979988"/>
          <p14:tracePt t="194510" x="3992563" y="4960938"/>
          <p14:tracePt t="194540" x="3992563" y="4933950"/>
          <p14:tracePt t="194542" x="3992563" y="4914900"/>
          <p14:tracePt t="194550" x="3992563" y="4897438"/>
          <p14:tracePt t="194559" x="3992563" y="4870450"/>
          <p14:tracePt t="194566" x="4011613" y="4833938"/>
          <p14:tracePt t="194574" x="4011613" y="4787900"/>
          <p14:tracePt t="194583" x="4011613" y="4768850"/>
          <p14:tracePt t="194590" x="4011613" y="4751388"/>
          <p14:tracePt t="194601" x="4011613" y="4732338"/>
          <p14:tracePt t="194615" x="4011613" y="4724400"/>
          <p14:tracePt t="194621" x="4011613" y="4714875"/>
          <p14:tracePt t="194638" x="4011613" y="4705350"/>
          <p14:tracePt t="194664" x="4011613" y="4697413"/>
          <p14:tracePt t="194750" x="4021138" y="4687888"/>
          <p14:tracePt t="195006" x="4011613" y="4687888"/>
          <p14:tracePt t="195030" x="4002088" y="4687888"/>
          <p14:tracePt t="195046" x="3984625" y="4687888"/>
          <p14:tracePt t="195062" x="3975100" y="4687888"/>
          <p14:tracePt t="195079" x="3965575" y="4687888"/>
          <p14:tracePt t="195094" x="3948113" y="4687888"/>
          <p14:tracePt t="196119" x="3938588" y="4678363"/>
          <p14:tracePt t="196135" x="3938588" y="4668838"/>
          <p14:tracePt t="196302" x="3938588" y="4660900"/>
          <p14:tracePt t="196310" x="3948113" y="4660900"/>
          <p14:tracePt t="196326" x="3965575" y="4660900"/>
          <p14:tracePt t="196343" x="3965575" y="4651375"/>
          <p14:tracePt t="196358" x="3984625" y="4641850"/>
          <p14:tracePt t="196382" x="4002088" y="4641850"/>
          <p14:tracePt t="196399" x="4011613" y="4641850"/>
          <p14:tracePt t="196416" x="4021138" y="4641850"/>
          <p14:tracePt t="196438" x="4029075" y="4641850"/>
          <p14:tracePt t="196799" x="4021138" y="4641850"/>
          <p14:tracePt t="196807" x="3975100" y="4641850"/>
          <p14:tracePt t="196814" x="3948113" y="4641850"/>
          <p14:tracePt t="196822" x="3919538" y="4641850"/>
          <p14:tracePt t="196830" x="3883025" y="4641850"/>
          <p14:tracePt t="196838" x="3846513" y="4641850"/>
          <p14:tracePt t="196846" x="3810000" y="4641850"/>
          <p14:tracePt t="196854" x="3783013" y="4641850"/>
          <p14:tracePt t="196862" x="3765550" y="4641850"/>
          <p14:tracePt t="196869" x="3756025" y="4641850"/>
          <p14:tracePt t="196883" x="3738563" y="4641850"/>
          <p14:tracePt t="196888" x="3729038" y="4641850"/>
          <p14:tracePt t="196896" x="3709988" y="4641850"/>
          <p14:tracePt t="196902" x="3683000" y="4641850"/>
          <p14:tracePt t="196913" x="3673475" y="4641850"/>
          <p14:tracePt t="196918" x="3636963" y="4641850"/>
          <p14:tracePt t="196928" x="3619500" y="4641850"/>
          <p14:tracePt t="196934" x="3592513" y="4641850"/>
          <p14:tracePt t="196946" x="3573463" y="4641850"/>
          <p14:tracePt t="196950" x="3546475" y="4641850"/>
          <p14:tracePt t="196958" x="3527425" y="4641850"/>
          <p14:tracePt t="196966" x="3500438" y="4641850"/>
          <p14:tracePt t="196975" x="3482975" y="4641850"/>
          <p14:tracePt t="196982" x="3455988" y="4641850"/>
          <p14:tracePt t="196990" x="3436938" y="4641850"/>
          <p14:tracePt t="196998" x="3390900" y="4614863"/>
          <p14:tracePt t="197005" x="3382963" y="4614863"/>
          <p14:tracePt t="197014" x="3354388" y="4614863"/>
          <p14:tracePt t="197030" x="3346450" y="4614863"/>
          <p14:tracePt t="197040" x="3327400" y="4614863"/>
          <p14:tracePt t="197088" x="3317875" y="4614863"/>
          <p14:tracePt t="197094" x="3309938" y="4605338"/>
          <p14:tracePt t="197118" x="3309938" y="4578350"/>
          <p14:tracePt t="197126" x="3300413" y="4568825"/>
          <p14:tracePt t="197134" x="3300413" y="4541838"/>
          <p14:tracePt t="197143" x="3300413" y="4532313"/>
          <p14:tracePt t="197149" x="3281363" y="4505325"/>
          <p14:tracePt t="197170" x="3273425" y="4486275"/>
          <p14:tracePt t="197175" x="3273425" y="4478338"/>
          <p14:tracePt t="197183" x="3263900" y="4449763"/>
          <p14:tracePt t="197191" x="3263900" y="4441825"/>
          <p14:tracePt t="197198" x="3263900" y="4413250"/>
          <p14:tracePt t="197206" x="3254375" y="4395788"/>
          <p14:tracePt t="197214" x="3254375" y="4386263"/>
          <p14:tracePt t="197222" x="3236913" y="4349750"/>
          <p14:tracePt t="197230" x="3236913" y="4340225"/>
          <p14:tracePt t="197238" x="3236913" y="4313238"/>
          <p14:tracePt t="197247" x="3236913" y="4303713"/>
          <p14:tracePt t="197254" x="3227388" y="4268788"/>
          <p14:tracePt t="197262" x="3227388" y="4249738"/>
          <p14:tracePt t="197271" x="3227388" y="4222750"/>
          <p14:tracePt t="197282" x="3227388" y="4203700"/>
          <p14:tracePt t="197286" x="3227388" y="4176713"/>
          <p14:tracePt t="197296" x="3227388" y="4159250"/>
          <p14:tracePt t="197302" x="3227388" y="4130675"/>
          <p14:tracePt t="197316" x="3227388" y="4113213"/>
          <p14:tracePt t="197321" x="3227388" y="4086225"/>
          <p14:tracePt t="197328" x="3227388" y="4067175"/>
          <p14:tracePt t="197344" x="3236913" y="4049713"/>
          <p14:tracePt t="197350" x="3236913" y="4040188"/>
          <p14:tracePt t="197358" x="3244850" y="4021138"/>
          <p14:tracePt t="197365" x="3244850" y="4003675"/>
          <p14:tracePt t="197375" x="3273425" y="3984625"/>
          <p14:tracePt t="197386" x="3273425" y="3976688"/>
          <p14:tracePt t="197390" x="3281363" y="3967163"/>
          <p14:tracePt t="197399" x="3300413" y="3948113"/>
          <p14:tracePt t="197405" x="3309938" y="3948113"/>
          <p14:tracePt t="197415" x="3327400" y="3930650"/>
          <p14:tracePt t="197422" x="3354388" y="3930650"/>
          <p14:tracePt t="197432" x="3373438" y="3921125"/>
          <p14:tracePt t="197438" x="3419475" y="3903663"/>
          <p14:tracePt t="197447" x="3436938" y="3894138"/>
          <p14:tracePt t="197454" x="3463925" y="3884613"/>
          <p14:tracePt t="197462" x="3473450" y="3884613"/>
          <p14:tracePt t="197470" x="3500438" y="3884613"/>
          <p14:tracePt t="197478" x="3519488" y="3884613"/>
          <p14:tracePt t="197486" x="3536950" y="3884613"/>
          <p14:tracePt t="197496" x="3556000" y="3884613"/>
          <p14:tracePt t="197502" x="3563938" y="3884613"/>
          <p14:tracePt t="197511" x="3592513" y="3884613"/>
          <p14:tracePt t="197518" x="3600450" y="3884613"/>
          <p14:tracePt t="197528" x="3636963" y="3884613"/>
          <p14:tracePt t="197543" x="3665538" y="3884613"/>
          <p14:tracePt t="197550" x="3673475" y="3884613"/>
          <p14:tracePt t="197559" x="3692525" y="3884613"/>
          <p14:tracePt t="197567" x="3719513" y="3884613"/>
          <p14:tracePt t="197574" x="3738563" y="3884613"/>
          <p14:tracePt t="197582" x="3783013" y="3884613"/>
          <p14:tracePt t="197590" x="3819525" y="3884613"/>
          <p14:tracePt t="197601" x="3865563" y="3884613"/>
          <p14:tracePt t="197606" x="3892550" y="3884613"/>
          <p14:tracePt t="197615" x="3929063" y="3884613"/>
          <p14:tracePt t="197622" x="3965575" y="3894138"/>
          <p14:tracePt t="197631" x="3975100" y="3894138"/>
          <p14:tracePt t="197638" x="3992563" y="3903663"/>
          <p14:tracePt t="197664" x="4002088" y="3911600"/>
          <p14:tracePt t="197773" x="4011613" y="3921125"/>
          <p14:tracePt t="197782" x="4021138" y="3930650"/>
          <p14:tracePt t="197789" x="4029075" y="3948113"/>
          <p14:tracePt t="197806" x="4038600" y="3984625"/>
          <p14:tracePt t="197822" x="4057650" y="4003675"/>
          <p14:tracePt t="197830" x="4065588" y="4013200"/>
          <p14:tracePt t="197838" x="4065588" y="4021138"/>
          <p14:tracePt t="197850" x="4065588" y="4030663"/>
          <p14:tracePt t="197853" x="4065588" y="4040188"/>
          <p14:tracePt t="197862" x="4065588" y="4049713"/>
          <p14:tracePt t="197881" x="4065588" y="4057650"/>
          <p14:tracePt t="197886" x="4065588" y="4067175"/>
          <p14:tracePt t="197896" x="4065588" y="4076700"/>
          <p14:tracePt t="197902" x="4065588" y="4086225"/>
          <p14:tracePt t="197910" x="4065588" y="4103688"/>
          <p14:tracePt t="197918" x="4065588" y="4113213"/>
          <p14:tracePt t="197928" x="4065588" y="4122738"/>
          <p14:tracePt t="197946" x="4065588" y="4159250"/>
          <p14:tracePt t="197950" x="4065588" y="4186238"/>
          <p14:tracePt t="197958" x="4065588" y="4203700"/>
          <p14:tracePt t="197967" x="4065588" y="4222750"/>
          <p14:tracePt t="197978" x="4065588" y="4249738"/>
          <p14:tracePt t="197982" x="4065588" y="4259263"/>
          <p14:tracePt t="197990" x="4065588" y="4286250"/>
          <p14:tracePt t="197999" x="4065588" y="4303713"/>
          <p14:tracePt t="198006" x="4065588" y="4322763"/>
          <p14:tracePt t="198014" x="4065588" y="4332288"/>
          <p14:tracePt t="198022" x="4065588" y="4349750"/>
          <p14:tracePt t="198030" x="4065588" y="4368800"/>
          <p14:tracePt t="198054" x="4065588" y="4376738"/>
          <p14:tracePt t="198062" x="4065588" y="4386263"/>
          <p14:tracePt t="198079" x="4065588" y="4413250"/>
          <p14:tracePt t="198086" x="4065588" y="4422775"/>
          <p14:tracePt t="198097" x="4065588" y="4449763"/>
          <p14:tracePt t="198102" x="4065588" y="4459288"/>
          <p14:tracePt t="198111" x="4065588" y="4486275"/>
          <p14:tracePt t="198119" x="4065588" y="4495800"/>
          <p14:tracePt t="198128" x="4057650" y="4514850"/>
          <p14:tracePt t="198134" x="4048125" y="4522788"/>
          <p14:tracePt t="198146" x="4048125" y="4551363"/>
          <p14:tracePt t="198150" x="4038600" y="4568825"/>
          <p14:tracePt t="198158" x="4038600" y="4587875"/>
          <p14:tracePt t="198167" x="4038600" y="4605338"/>
          <p14:tracePt t="198174" x="4021138" y="4651375"/>
          <p14:tracePt t="198182" x="4011613" y="4668838"/>
          <p14:tracePt t="198190" x="4011613" y="4687888"/>
          <p14:tracePt t="198198" x="4002088" y="4697413"/>
          <p14:tracePt t="198206" x="3992563" y="4705350"/>
          <p14:tracePt t="198214" x="3992563" y="4714875"/>
          <p14:tracePt t="198222" x="3984625" y="4724400"/>
          <p14:tracePt t="198462" x="3975100" y="4724400"/>
          <p14:tracePt t="198494" x="3975100" y="4705350"/>
          <p14:tracePt t="199142" x="3984625" y="4697413"/>
          <p14:tracePt t="199150" x="4029075" y="4697413"/>
          <p14:tracePt t="199158" x="4084638" y="4697413"/>
          <p14:tracePt t="199166" x="4157663" y="4697413"/>
          <p14:tracePt t="199174" x="4221163" y="4697413"/>
          <p14:tracePt t="199183" x="4257675" y="4697413"/>
          <p14:tracePt t="199190" x="4311650" y="4697413"/>
          <p14:tracePt t="199199" x="4357688" y="4697413"/>
          <p14:tracePt t="199214" x="4394200" y="4697413"/>
          <p14:tracePt t="199222" x="4403725" y="4697413"/>
          <p14:tracePt t="199238" x="4413250" y="4697413"/>
          <p14:tracePt t="199262" x="4430713" y="4697413"/>
          <p14:tracePt t="199270" x="4440238" y="4705350"/>
          <p14:tracePt t="199279" x="4448175" y="4714875"/>
          <p14:tracePt t="199286" x="4457700" y="4732338"/>
          <p14:tracePt t="199294" x="4494213" y="4741863"/>
          <p14:tracePt t="199302" x="4521200" y="4760913"/>
          <p14:tracePt t="199311" x="4549775" y="4778375"/>
          <p14:tracePt t="199318" x="4586288" y="4797425"/>
          <p14:tracePt t="199329" x="4594225" y="4797425"/>
          <p14:tracePt t="199337" x="4622800" y="4805363"/>
          <p14:tracePt t="199355" x="4649788" y="4805363"/>
          <p14:tracePt t="199359" x="4676775" y="4833938"/>
          <p14:tracePt t="199366" x="4686300" y="4841875"/>
          <p14:tracePt t="199374" x="4695825" y="4841875"/>
          <p14:tracePt t="199381" x="4703763" y="4841875"/>
          <p14:tracePt t="199390" x="4703763" y="4851400"/>
          <p14:tracePt t="199512" x="4713288" y="4851400"/>
          <p14:tracePt t="199525" x="4713288" y="4860925"/>
          <p14:tracePt t="199533" x="4713288" y="4870450"/>
          <p14:tracePt t="199542" x="4722813" y="4887913"/>
          <p14:tracePt t="199560" x="4730750" y="4897438"/>
          <p14:tracePt t="199566" x="4730750" y="4906963"/>
          <p14:tracePt t="199588" x="4740275" y="4906963"/>
          <p14:tracePt t="199601" x="4759325" y="4924425"/>
          <p14:tracePt t="199615" x="4767263" y="4943475"/>
          <p14:tracePt t="199623" x="4776788" y="4951413"/>
          <p14:tracePt t="199632" x="4776788" y="4960938"/>
          <p14:tracePt t="199638" x="4786313" y="4970463"/>
          <p14:tracePt t="199647" x="4813300" y="4997450"/>
          <p14:tracePt t="199655" x="4813300" y="5006975"/>
          <p14:tracePt t="199662" x="4822825" y="5016500"/>
          <p14:tracePt t="199679" x="4822825" y="5024438"/>
          <p14:tracePt t="199695" x="4832350" y="5043488"/>
          <p14:tracePt t="199702" x="4832350" y="5053013"/>
          <p14:tracePt t="199711" x="4840288" y="5060950"/>
          <p14:tracePt t="199718" x="4840288" y="5080000"/>
          <p14:tracePt t="199726" x="4849813" y="5089525"/>
          <p14:tracePt t="199734" x="4859338" y="5116513"/>
          <p14:tracePt t="199743" x="4859338" y="5126038"/>
          <p14:tracePt t="199750" x="4859338" y="5133975"/>
          <p14:tracePt t="199758" x="4868863" y="5153025"/>
          <p14:tracePt t="199774" x="4868863" y="5160963"/>
          <p14:tracePt t="200161" x="4868863" y="5170488"/>
          <p14:tracePt t="200176" x="4876800" y="5180013"/>
          <p14:tracePt t="200192" x="4886325" y="5180013"/>
          <p14:tracePt t="200248" x="4905375" y="5180013"/>
          <p14:tracePt t="200265" x="4922838" y="5180013"/>
          <p14:tracePt t="200272" x="4941888" y="5180013"/>
          <p14:tracePt t="200295" x="4949825" y="5160963"/>
          <p14:tracePt t="200365" x="4978400" y="5160963"/>
          <p14:tracePt t="200374" x="4995863" y="5160963"/>
          <p14:tracePt t="200382" x="5022850" y="5160963"/>
          <p14:tracePt t="200390" x="5041900" y="5160963"/>
          <p14:tracePt t="200398" x="5068888" y="5160963"/>
          <p14:tracePt t="200406" x="5086350" y="5160963"/>
          <p14:tracePt t="200414" x="5105400" y="5160963"/>
          <p14:tracePt t="200422" x="5114925" y="5160963"/>
          <p14:tracePt t="200431" x="5122863" y="5160963"/>
          <p14:tracePt t="200438" x="5132388" y="5160963"/>
          <p14:tracePt t="200446" x="5151438" y="5160963"/>
          <p14:tracePt t="200470" x="5159375" y="5160963"/>
          <p14:tracePt t="200479" x="5168900" y="5160963"/>
          <p14:tracePt t="200486" x="5187950" y="5160963"/>
          <p14:tracePt t="200495" x="5205413" y="5153025"/>
          <p14:tracePt t="200585" x="5214938" y="5143500"/>
          <p14:tracePt t="200672" x="5214938" y="5153025"/>
          <p14:tracePt t="200809" x="5214938" y="5160963"/>
          <p14:tracePt t="200821" x="5205413" y="5160963"/>
          <p14:tracePt t="200830" x="5195888" y="5160963"/>
          <p14:tracePt t="200838" x="5187950" y="5160963"/>
          <p14:tracePt t="200854" x="5178425" y="5160963"/>
          <p14:tracePt t="200862" x="5168900" y="5170488"/>
          <p14:tracePt t="200869" x="5151438" y="5180013"/>
          <p14:tracePt t="200879" x="5122863" y="5189538"/>
          <p14:tracePt t="200886" x="5114925" y="5189538"/>
          <p14:tracePt t="200896" x="5105400" y="5197475"/>
          <p14:tracePt t="200902" x="5095875" y="5197475"/>
          <p14:tracePt t="200920" x="5086350" y="5197475"/>
          <p14:tracePt t="200960" x="5078413" y="5197475"/>
          <p14:tracePt t="200982" x="5068888" y="5197475"/>
          <p14:tracePt t="200990" x="5041900" y="5197475"/>
          <p14:tracePt t="201000" x="5022850" y="5197475"/>
          <p14:tracePt t="201006" x="5005388" y="5197475"/>
          <p14:tracePt t="201014" x="4986338" y="5197475"/>
          <p14:tracePt t="201022" x="4968875" y="5189538"/>
          <p14:tracePt t="201030" x="4949825" y="5189538"/>
          <p14:tracePt t="201041" x="4941888" y="5189538"/>
          <p14:tracePt t="201046" x="4913313" y="5189538"/>
          <p14:tracePt t="201054" x="4905375" y="5189538"/>
          <p14:tracePt t="201062" x="4895850" y="5189538"/>
          <p14:tracePt t="201070" x="4876800" y="5189538"/>
          <p14:tracePt t="201078" x="4859338" y="5189538"/>
          <p14:tracePt t="201094" x="4849813" y="5189538"/>
          <p14:tracePt t="201102" x="4840288" y="5189538"/>
          <p14:tracePt t="201134" x="4832350" y="5197475"/>
          <p14:tracePt t="201166" x="4822825" y="5197475"/>
          <p14:tracePt t="201182" x="4822825" y="5189538"/>
          <p14:tracePt t="201200" x="4822825" y="5180013"/>
          <p14:tracePt t="201216" x="4822825" y="5170488"/>
          <p14:tracePt t="201311" x="4822825" y="5180013"/>
          <p14:tracePt t="201318" x="4813300" y="5197475"/>
          <p14:tracePt t="201334" x="4813300" y="5207000"/>
          <p14:tracePt t="201529" x="4813300" y="5233988"/>
          <p14:tracePt t="201541" x="4813300" y="5243513"/>
          <p14:tracePt t="201545" x="4813300" y="5253038"/>
          <p14:tracePt t="201552" x="4813300" y="5262563"/>
          <p14:tracePt t="201566" x="4813300" y="5280025"/>
          <p14:tracePt t="201616" x="4813300" y="5289550"/>
          <p14:tracePt t="201663" x="4813300" y="5299075"/>
          <p14:tracePt t="201678" x="4813300" y="5316538"/>
          <p14:tracePt t="201685" x="4822825" y="5326063"/>
          <p14:tracePt t="201694" x="4822825" y="5335588"/>
          <p14:tracePt t="201710" x="4832350" y="5353050"/>
          <p14:tracePt t="201718" x="4832350" y="5362575"/>
          <p14:tracePt t="201726" x="4840288" y="5372100"/>
          <p14:tracePt t="201734" x="4849813" y="5389563"/>
          <p14:tracePt t="201744" x="4859338" y="5399088"/>
          <p14:tracePt t="201750" x="4859338" y="5416550"/>
          <p14:tracePt t="201775" x="4859338" y="5435600"/>
          <p14:tracePt t="201830" x="4868863" y="5445125"/>
          <p14:tracePt t="201993" x="4868863" y="5453063"/>
          <p14:tracePt t="202000" x="4868863" y="5462588"/>
          <p14:tracePt t="202006" x="4868863" y="5481638"/>
          <p14:tracePt t="202030" x="4868863" y="5489575"/>
          <p14:tracePt t="202046" x="4868863" y="5499100"/>
          <p14:tracePt t="202110" x="4876800" y="5526088"/>
          <p14:tracePt t="202118" x="4876800" y="5535613"/>
          <p14:tracePt t="202128" x="4876800" y="5545138"/>
          <p14:tracePt t="202134" x="4895850" y="5562600"/>
          <p14:tracePt t="202143" x="4905375" y="5581650"/>
          <p14:tracePt t="202150" x="4913313" y="5589588"/>
          <p14:tracePt t="202162" x="4922838" y="5599113"/>
          <p14:tracePt t="202182" x="4932363" y="5608638"/>
          <p14:tracePt t="202190" x="4941888" y="5618163"/>
          <p14:tracePt t="202230" x="4941888" y="5626100"/>
          <p14:tracePt t="202247" x="4941888" y="5645150"/>
          <p14:tracePt t="202263" x="4941888" y="5662613"/>
          <p14:tracePt t="202269" x="4941888" y="5672138"/>
          <p14:tracePt t="202288" x="4941888" y="5681663"/>
          <p14:tracePt t="202294" x="4941888" y="5691188"/>
          <p14:tracePt t="202302" x="4941888" y="5708650"/>
          <p14:tracePt t="202310" x="4941888" y="5718175"/>
          <p14:tracePt t="202319" x="4941888" y="5735638"/>
          <p14:tracePt t="202345" x="4941888" y="5745163"/>
          <p14:tracePt t="202570" x="4941888" y="5754688"/>
          <p14:tracePt t="203070" x="4941888" y="5745163"/>
          <p14:tracePt t="203078" x="4941888" y="5727700"/>
          <p14:tracePt t="203086" x="4941888" y="5691188"/>
          <p14:tracePt t="203094" x="4941888" y="5681663"/>
          <p14:tracePt t="203102" x="4932363" y="5645150"/>
          <p14:tracePt t="203112" x="4932363" y="5618163"/>
          <p14:tracePt t="203118" x="4922838" y="5599113"/>
          <p14:tracePt t="203126" x="4895850" y="5572125"/>
          <p14:tracePt t="203134" x="4895850" y="5562600"/>
          <p14:tracePt t="203143" x="4886325" y="5535613"/>
          <p14:tracePt t="203160" x="4886325" y="5518150"/>
          <p14:tracePt t="203166" x="4876800" y="5499100"/>
          <p14:tracePt t="203182" x="4868863" y="5481638"/>
          <p14:tracePt t="203190" x="4868863" y="5472113"/>
          <p14:tracePt t="203198" x="4868863" y="5453063"/>
          <p14:tracePt t="203206" x="4849813" y="5426075"/>
          <p14:tracePt t="203214" x="4849813" y="5408613"/>
          <p14:tracePt t="203223" x="4849813" y="5362575"/>
          <p14:tracePt t="203230" x="4849813" y="5343525"/>
          <p14:tracePt t="203238" x="4849813" y="5307013"/>
          <p14:tracePt t="203246" x="4849813" y="5280025"/>
          <p14:tracePt t="203254" x="4849813" y="5262563"/>
          <p14:tracePt t="203262" x="4849813" y="5233988"/>
          <p14:tracePt t="203270" x="4849813" y="5216525"/>
          <p14:tracePt t="203278" x="4849813" y="5207000"/>
          <p14:tracePt t="203294" x="4849813" y="5189538"/>
          <p14:tracePt t="204328" x="4840288" y="5180013"/>
          <p14:tracePt t="204344" x="4832350" y="5180013"/>
          <p14:tracePt t="204430" x="4832350" y="5189538"/>
          <p14:tracePt t="204524" x="4813300" y="5180013"/>
          <p14:tracePt t="205216" x="4803775" y="5180013"/>
          <p14:tracePt t="205230" x="4795838" y="5180013"/>
          <p14:tracePt t="205246" x="4776788" y="5180013"/>
          <p14:tracePt t="205254" x="4767263" y="5180013"/>
          <p14:tracePt t="205631" x="4759325" y="5180013"/>
          <p14:tracePt t="205694" x="4759325" y="5189538"/>
          <p14:tracePt t="205710" x="4740275" y="5197475"/>
          <p14:tracePt t="205718" x="4730750" y="5197475"/>
          <p14:tracePt t="205728" x="4722813" y="5207000"/>
          <p14:tracePt t="206538" x="4730750" y="5207000"/>
          <p14:tracePt t="206541" x="4740275" y="5207000"/>
          <p14:tracePt t="206550" x="4749800" y="5207000"/>
          <p14:tracePt t="206564" x="4759325" y="5207000"/>
          <p14:tracePt t="206576" x="4767263" y="5207000"/>
          <p14:tracePt t="206600" x="4776788" y="5207000"/>
          <p14:tracePt t="206622" x="4795838" y="5207000"/>
          <p14:tracePt t="206638" x="4803775" y="5207000"/>
          <p14:tracePt t="206711" x="4803775" y="5197475"/>
          <p14:tracePt t="206734" x="4822825" y="5180013"/>
          <p14:tracePt t="207292" x="4832350" y="5180013"/>
          <p14:tracePt t="207326" x="4840288" y="5180013"/>
          <p14:tracePt t="207350" x="4859338" y="5189538"/>
          <p14:tracePt t="207366" x="4868863" y="5189538"/>
          <p14:tracePt t="207375" x="4886325" y="5189538"/>
          <p14:tracePt t="207382" x="4905375" y="5189538"/>
          <p14:tracePt t="207390" x="4932363" y="5189538"/>
          <p14:tracePt t="207398" x="4949825" y="5189538"/>
          <p14:tracePt t="207406" x="4978400" y="5189538"/>
          <p14:tracePt t="207415" x="4995863" y="5189538"/>
          <p14:tracePt t="207421" x="5022850" y="5189538"/>
          <p14:tracePt t="207430" x="5049838" y="5170488"/>
          <p14:tracePt t="207438" x="5068888" y="5160963"/>
          <p14:tracePt t="207446" x="5078413" y="5160963"/>
          <p14:tracePt t="207454" x="5095875" y="5153025"/>
          <p14:tracePt t="207462" x="5105400" y="5153025"/>
          <p14:tracePt t="207470" x="5114925" y="5153025"/>
          <p14:tracePt t="207510" x="5122863" y="5153025"/>
          <p14:tracePt t="207526" x="5132388" y="5153025"/>
          <p14:tracePt t="207534" x="5159375" y="5153025"/>
          <p14:tracePt t="207542" x="5168900" y="5153025"/>
          <p14:tracePt t="207551" x="5195888" y="5153025"/>
          <p14:tracePt t="207563" x="5205413" y="5153025"/>
          <p14:tracePt t="207570" x="5214938" y="5153025"/>
          <p14:tracePt t="207576" x="5232400" y="5153025"/>
          <p14:tracePt t="207582" x="5241925" y="5153025"/>
          <p14:tracePt t="207752" x="5251450" y="5153025"/>
          <p14:tracePt t="207763" x="5251450" y="5160963"/>
          <p14:tracePt t="207772" x="5251450" y="5170488"/>
          <p14:tracePt t="207779" x="5251450" y="5180013"/>
          <p14:tracePt t="207783" x="5251450" y="5197475"/>
          <p14:tracePt t="207789" x="5251450" y="5207000"/>
          <p14:tracePt t="208024" x="5251450" y="5216525"/>
          <p14:tracePt t="208047" x="5251450" y="5233988"/>
          <p14:tracePt t="208304" x="5251450" y="5243513"/>
          <p14:tracePt t="209295" x="5268913" y="5243513"/>
          <p14:tracePt t="209311" x="5278438" y="5243513"/>
          <p14:tracePt t="209335" x="5287963" y="5233988"/>
          <p14:tracePt t="209793" x="5287963" y="5207000"/>
          <p14:tracePt t="209808" x="5287963" y="5197475"/>
          <p14:tracePt t="209815" x="5287963" y="5189538"/>
          <p14:tracePt t="209864" x="5278438" y="5189538"/>
          <p14:tracePt t="209872" x="5251450" y="5189538"/>
          <p14:tracePt t="209882" x="5232400" y="5189538"/>
          <p14:tracePt t="209886" x="5205413" y="5189538"/>
          <p14:tracePt t="209896" x="5178425" y="5197475"/>
          <p14:tracePt t="209902" x="5151438" y="5216525"/>
          <p14:tracePt t="209910" x="5122863" y="5226050"/>
          <p14:tracePt t="209918" x="5095875" y="5233988"/>
          <p14:tracePt t="209927" x="5086350" y="5233988"/>
          <p14:tracePt t="209945" x="5068888" y="5253038"/>
          <p14:tracePt t="210006" x="5059363" y="5253038"/>
          <p14:tracePt t="210015" x="5049838" y="5253038"/>
          <p14:tracePt t="210028" x="5041900" y="5253038"/>
          <p14:tracePt t="210032" x="4995863" y="5253038"/>
          <p14:tracePt t="210038" x="4968875" y="5253038"/>
          <p14:tracePt t="210046" x="4941888" y="5253038"/>
          <p14:tracePt t="210057" x="4895850" y="5253038"/>
          <p14:tracePt t="210063" x="4868863" y="5243513"/>
          <p14:tracePt t="210070" x="4849813" y="5243513"/>
          <p14:tracePt t="210078" x="4822825" y="5243513"/>
          <p14:tracePt t="210086" x="4813300" y="5243513"/>
          <p14:tracePt t="210095" x="4795838" y="5233988"/>
          <p14:tracePt t="210102" x="4776788" y="5233988"/>
          <p14:tracePt t="210111" x="4767263" y="5233988"/>
          <p14:tracePt t="210127" x="4759325" y="5233988"/>
          <p14:tracePt t="210366" x="4767263" y="5233988"/>
          <p14:tracePt t="210374" x="4813300" y="5233988"/>
          <p14:tracePt t="210383" x="4868863" y="5233988"/>
          <p14:tracePt t="210390" x="4922838" y="5233988"/>
          <p14:tracePt t="210398" x="4959350" y="5233988"/>
          <p14:tracePt t="210405" x="5014913" y="5233988"/>
          <p14:tracePt t="210414" x="5068888" y="5233988"/>
          <p14:tracePt t="210422" x="5105400" y="5233988"/>
          <p14:tracePt t="210430" x="5141913" y="5233988"/>
          <p14:tracePt t="210438" x="5168900" y="5233988"/>
          <p14:tracePt t="210446" x="5178425" y="5233988"/>
          <p14:tracePt t="210591" x="5187950" y="5233988"/>
          <p14:tracePt t="210822" x="5178425" y="5233988"/>
          <p14:tracePt t="210830" x="5078413" y="5233988"/>
          <p14:tracePt t="210839" x="4932363" y="5207000"/>
          <p14:tracePt t="210847" x="4749800" y="5189538"/>
          <p14:tracePt t="210854" x="4603750" y="5170488"/>
          <p14:tracePt t="210863" x="4421188" y="5143500"/>
          <p14:tracePt t="210870" x="4257675" y="5116513"/>
          <p14:tracePt t="210879" x="4121150" y="5089525"/>
          <p14:tracePt t="210886" x="4065588" y="5060950"/>
          <p14:tracePt t="210897" x="3965575" y="5016500"/>
          <p14:tracePt t="210903" x="3902075" y="4979988"/>
          <p14:tracePt t="210917" x="3838575" y="4951413"/>
          <p14:tracePt t="210921" x="3775075" y="4914900"/>
          <p14:tracePt t="210927" x="3729038" y="4897438"/>
          <p14:tracePt t="210945" x="3656013" y="4851400"/>
          <p14:tracePt t="210949" x="3592513" y="4814888"/>
          <p14:tracePt t="210961" x="3563938" y="4797425"/>
          <p14:tracePt t="210966" x="3556000" y="4797425"/>
          <p14:tracePt t="210976" x="3519488" y="4760913"/>
          <p14:tracePt t="210982" x="3482975" y="4751388"/>
          <p14:tracePt t="210990" x="3446463" y="4741863"/>
          <p14:tracePt t="210998" x="3400425" y="4732338"/>
          <p14:tracePt t="211006" x="3390900" y="4732338"/>
          <p14:tracePt t="211014" x="3346450" y="4724400"/>
          <p14:tracePt t="211022" x="3336925" y="4714875"/>
          <p14:tracePt t="211030" x="3309938" y="4705350"/>
          <p14:tracePt t="211038" x="3300413" y="4705350"/>
          <p14:tracePt t="211062" x="3290888" y="4705350"/>
          <p14:tracePt t="211070" x="3281363" y="4705350"/>
          <p14:tracePt t="211079" x="3273425" y="4705350"/>
          <p14:tracePt t="211086" x="3263900" y="4705350"/>
          <p14:tracePt t="211094" x="3254375" y="4705350"/>
          <p14:tracePt t="211102" x="3217863" y="4705350"/>
          <p14:tracePt t="211110" x="3190875" y="4705350"/>
          <p14:tracePt t="211118" x="3163888" y="4705350"/>
          <p14:tracePt t="211128" x="3090863" y="4705350"/>
          <p14:tracePt t="211134" x="3063875" y="4697413"/>
          <p14:tracePt t="211149" x="3008313" y="4687888"/>
          <p14:tracePt t="211153" x="2962275" y="4687888"/>
          <p14:tracePt t="211162" x="2908300" y="4651375"/>
          <p14:tracePt t="211165" x="2889250" y="4651375"/>
          <p14:tracePt t="211176" x="2817813" y="4632325"/>
          <p14:tracePt t="211182" x="2789238" y="4632325"/>
          <p14:tracePt t="211194" x="2698750" y="4624388"/>
          <p14:tracePt t="211198" x="2606675" y="4595813"/>
          <p14:tracePt t="211206" x="2552700" y="4595813"/>
          <p14:tracePt t="211214" x="2470150" y="4587875"/>
          <p14:tracePt t="211222" x="2433638" y="4587875"/>
          <p14:tracePt t="211231" x="2379663" y="4568825"/>
          <p14:tracePt t="211238" x="2370138" y="4568825"/>
          <p14:tracePt t="211247" x="2352675" y="4568825"/>
          <p14:tracePt t="211408" x="2343150" y="4568825"/>
          <p14:tracePt t="211420" x="2333625" y="4568825"/>
          <p14:tracePt t="211430" x="2316163" y="4568825"/>
          <p14:tracePt t="211438" x="2287588" y="4568825"/>
          <p14:tracePt t="211447" x="2260600" y="4551363"/>
          <p14:tracePt t="211454" x="2233613" y="4541838"/>
          <p14:tracePt t="211462" x="2187575" y="4532313"/>
          <p14:tracePt t="211470" x="2170113" y="4522788"/>
          <p14:tracePt t="211478" x="2114550" y="4514850"/>
          <p14:tracePt t="211486" x="2078038" y="4478338"/>
          <p14:tracePt t="211495" x="2060575" y="4468813"/>
          <p14:tracePt t="211502" x="2014538" y="4441825"/>
          <p14:tracePt t="211510" x="1987550" y="4432300"/>
          <p14:tracePt t="211518" x="1978025" y="4422775"/>
          <p14:tracePt t="211528" x="1960563" y="4413250"/>
          <p14:tracePt t="211534" x="1941513" y="4395788"/>
          <p14:tracePt t="211560" x="1931988" y="4386263"/>
          <p14:tracePt t="211733" x="1931988" y="4376738"/>
          <p14:tracePt t="211735" x="1931988" y="4359275"/>
          <p14:tracePt t="211742" x="1931988" y="4340225"/>
          <p14:tracePt t="211750" x="1931988" y="4303713"/>
          <p14:tracePt t="211760" x="1931988" y="4259263"/>
          <p14:tracePt t="211770" x="1931988" y="4203700"/>
          <p14:tracePt t="211783" x="1924050" y="4094163"/>
          <p14:tracePt t="211790" x="1914525" y="4013200"/>
          <p14:tracePt t="211798" x="1895475" y="3940175"/>
          <p14:tracePt t="211805" x="1860550" y="3857625"/>
          <p14:tracePt t="211815" x="1841500" y="3748088"/>
          <p14:tracePt t="211823" x="1804988" y="3648075"/>
          <p14:tracePt t="211832" x="1787525" y="3556000"/>
          <p14:tracePt t="211839" x="1758950" y="3455988"/>
          <p14:tracePt t="211846" x="1758950" y="3328988"/>
          <p14:tracePt t="211854" x="1758950" y="3200400"/>
          <p14:tracePt t="211862" x="1758950" y="3090863"/>
          <p14:tracePt t="211869" x="1758950" y="2963863"/>
          <p14:tracePt t="211880" x="1758950" y="2854325"/>
          <p14:tracePt t="211886" x="1758950" y="2744788"/>
          <p14:tracePt t="211894" x="1758950" y="2617788"/>
          <p14:tracePt t="211902" x="1758950" y="2508250"/>
          <p14:tracePt t="211913" x="1758950" y="2379663"/>
          <p14:tracePt t="211918" x="1758950" y="2252663"/>
          <p14:tracePt t="211927" x="1758950" y="2143125"/>
          <p14:tracePt t="211934" x="1758950" y="2033588"/>
          <p14:tracePt t="211944" x="1758950" y="1943100"/>
          <p14:tracePt t="211950" x="1758950" y="1851025"/>
          <p14:tracePt t="211965" x="1758950" y="1760538"/>
          <p14:tracePt t="211970" x="1758950" y="1687513"/>
          <p14:tracePt t="211983" x="1758950" y="1568450"/>
          <p14:tracePt t="211993" x="1758950" y="1514475"/>
          <p14:tracePt t="211998" x="1758950" y="1495425"/>
          <p14:tracePt t="212006" x="1758950" y="1468438"/>
          <p14:tracePt t="212014" x="1758950" y="1458913"/>
          <p14:tracePt t="212022" x="1758950" y="1431925"/>
          <p14:tracePt t="212030" x="1758950" y="1422400"/>
          <p14:tracePt t="212047" x="1758950" y="1412875"/>
          <p14:tracePt t="212247" x="1758950" y="1404938"/>
          <p14:tracePt t="212255" x="1758950" y="1395413"/>
          <p14:tracePt t="212294" x="1758950" y="1385888"/>
          <p14:tracePt t="212310" x="1758950" y="1368425"/>
          <p14:tracePt t="212329" x="1778000" y="1339850"/>
          <p14:tracePt t="212338" x="1787525" y="1331913"/>
          <p14:tracePt t="212346" x="1795463" y="1303338"/>
          <p14:tracePt t="212350" x="1804988" y="1295400"/>
          <p14:tracePt t="212360" x="1804988" y="1285875"/>
          <p14:tracePt t="212366" x="1814513" y="1268413"/>
          <p14:tracePt t="212375" x="1831975" y="1239838"/>
          <p14:tracePt t="212382" x="1841500" y="1231900"/>
          <p14:tracePt t="212390" x="1851025" y="1212850"/>
          <p14:tracePt t="212398" x="1868488" y="1195388"/>
          <p14:tracePt t="212407" x="1878013" y="1185863"/>
          <p14:tracePt t="212416" x="1895475" y="1149350"/>
          <p14:tracePt t="212423" x="1905000" y="1149350"/>
          <p14:tracePt t="212433" x="1914525" y="1139825"/>
          <p14:tracePt t="212455" x="1931988" y="1130300"/>
          <p14:tracePt t="212463" x="1951038" y="1130300"/>
          <p14:tracePt t="212470" x="1960563" y="1130300"/>
          <p14:tracePt t="212478" x="1978025" y="1130300"/>
          <p14:tracePt t="212486" x="1997075" y="1130300"/>
          <p14:tracePt t="212494" x="2005013" y="1130300"/>
          <p14:tracePt t="212518" x="2014538" y="1130300"/>
          <p14:tracePt t="212622" x="2024063" y="1130300"/>
          <p14:tracePt t="212638" x="2024063" y="1149350"/>
          <p14:tracePt t="212647" x="2024063" y="1195388"/>
          <p14:tracePt t="212654" x="2024063" y="1212850"/>
          <p14:tracePt t="212663" x="2024063" y="1239838"/>
          <p14:tracePt t="212669" x="2024063" y="1268413"/>
          <p14:tracePt t="212678" x="2024063" y="1295400"/>
          <p14:tracePt t="212686" x="2024063" y="1322388"/>
          <p14:tracePt t="212694" x="2024063" y="1358900"/>
          <p14:tracePt t="212703" x="2024063" y="1385888"/>
          <p14:tracePt t="212716" x="2005013" y="1412875"/>
          <p14:tracePt t="212719" x="1987550" y="1431925"/>
          <p14:tracePt t="212728" x="1968500" y="1468438"/>
          <p14:tracePt t="212734" x="1968500" y="1495425"/>
          <p14:tracePt t="212744" x="1951038" y="1541463"/>
          <p14:tracePt t="212750" x="1941513" y="1558925"/>
          <p14:tracePt t="212759" x="1931988" y="1614488"/>
          <p14:tracePt t="212766" x="1914525" y="1668463"/>
          <p14:tracePt t="212776" x="1887538" y="1751013"/>
          <p14:tracePt t="212782" x="1887538" y="1841500"/>
          <p14:tracePt t="212790" x="1887538" y="1951038"/>
          <p14:tracePt t="212798" x="1887538" y="2079625"/>
          <p14:tracePt t="212808" x="1887538" y="2206625"/>
          <p14:tracePt t="212816" x="1887538" y="2352675"/>
          <p14:tracePt t="212824" x="1887538" y="2481263"/>
          <p14:tracePt t="212833" x="1887538" y="2525713"/>
          <p14:tracePt t="212838" x="1868488" y="2562225"/>
          <p14:tracePt t="212847" x="1868488" y="2644775"/>
          <p14:tracePt t="212860" x="1887538" y="2754313"/>
          <p14:tracePt t="212863" x="1905000" y="2827338"/>
          <p14:tracePt t="212870" x="1905000" y="2936875"/>
          <p14:tracePt t="212880" x="1914525" y="3017838"/>
          <p14:tracePt t="212886" x="1924050" y="3090863"/>
          <p14:tracePt t="212894" x="1951038" y="3209925"/>
          <p14:tracePt t="212901" x="1951038" y="3282950"/>
          <p14:tracePt t="212913" x="1987550" y="3392488"/>
          <p14:tracePt t="212918" x="1987550" y="3482975"/>
          <p14:tracePt t="212928" x="1997075" y="3602038"/>
          <p14:tracePt t="212944" x="2041525" y="3803650"/>
          <p14:tracePt t="212950" x="2060575" y="3884613"/>
          <p14:tracePt t="212960" x="2106613" y="3984625"/>
          <p14:tracePt t="212966" x="2124075" y="4076700"/>
          <p14:tracePt t="212977" x="2160588" y="4176713"/>
          <p14:tracePt t="212982" x="2170113" y="4232275"/>
          <p14:tracePt t="212990" x="2187575" y="4276725"/>
          <p14:tracePt t="212998" x="2224088" y="4322763"/>
          <p14:tracePt t="213006" x="2233613" y="4349750"/>
          <p14:tracePt t="213014" x="2233613" y="4368800"/>
          <p14:tracePt t="213021" x="2233613" y="4376738"/>
          <p14:tracePt t="213312" x="2233613" y="4386263"/>
          <p14:tracePt t="213339" x="2224088" y="4386263"/>
          <p14:tracePt t="213342" x="2206625" y="4386263"/>
          <p14:tracePt t="213359" x="2197100" y="4386263"/>
          <p14:tracePt t="213406" x="2187575" y="4386263"/>
          <p14:tracePt t="213438" x="2179638" y="4376738"/>
          <p14:tracePt t="213905" x="2179638" y="4368800"/>
          <p14:tracePt t="213918" x="2233613" y="4359275"/>
          <p14:tracePt t="213926" x="2270125" y="4359275"/>
          <p14:tracePt t="213945" x="2379663" y="4359275"/>
          <p14:tracePt t="213949" x="2462213" y="4359275"/>
          <p14:tracePt t="213961" x="2533650" y="4359275"/>
          <p14:tracePt t="213967" x="2606675" y="4359275"/>
          <p14:tracePt t="213977" x="2716213" y="4359275"/>
          <p14:tracePt t="213983" x="2808288" y="4368800"/>
          <p14:tracePt t="213996" x="2944813" y="4395788"/>
          <p14:tracePt t="214000" x="3017838" y="4395788"/>
          <p14:tracePt t="214007" x="3144838" y="4395788"/>
          <p14:tracePt t="214015" x="3217863" y="4395788"/>
          <p14:tracePt t="214022" x="3327400" y="4395788"/>
          <p14:tracePt t="214030" x="3419475" y="4395788"/>
          <p14:tracePt t="214038" x="3527425" y="4395788"/>
          <p14:tracePt t="214047" x="3619500" y="4413250"/>
          <p14:tracePt t="214054" x="3656013" y="4413250"/>
          <p14:tracePt t="214062" x="3692525" y="4413250"/>
          <p14:tracePt t="214069" x="3719513" y="4413250"/>
          <p14:tracePt t="214080" x="3792538" y="4422775"/>
          <p14:tracePt t="214085" x="3846513" y="4422775"/>
          <p14:tracePt t="214094" x="3875088" y="4422775"/>
          <p14:tracePt t="214102" x="3892550" y="4432300"/>
          <p14:tracePt t="214111" x="3938588" y="4449763"/>
          <p14:tracePt t="214120" x="3975100" y="4459288"/>
          <p14:tracePt t="214132" x="4029075" y="4486275"/>
          <p14:tracePt t="214136" x="4038600" y="4486275"/>
          <p14:tracePt t="214146" x="4075113" y="4505325"/>
          <p14:tracePt t="214150" x="4084638" y="4514850"/>
          <p14:tracePt t="214158" x="4094163" y="4522788"/>
          <p14:tracePt t="214166" x="4138613" y="4559300"/>
          <p14:tracePt t="214176" x="4157663" y="4578350"/>
          <p14:tracePt t="214182" x="4184650" y="4605338"/>
          <p14:tracePt t="214190" x="4202113" y="4624388"/>
          <p14:tracePt t="214198" x="4211638" y="4632325"/>
          <p14:tracePt t="214207" x="4221163" y="4641850"/>
          <p14:tracePt t="214214" x="4230688" y="4641850"/>
          <p14:tracePt t="214222" x="4238625" y="4651375"/>
          <p14:tracePt t="214240" x="4248150" y="4660900"/>
          <p14:tracePt t="214246" x="4257675" y="4668838"/>
          <p14:tracePt t="214254" x="4267200" y="4678363"/>
          <p14:tracePt t="214276" x="4275138" y="4687888"/>
          <p14:tracePt t="214283" x="4275138" y="4697413"/>
          <p14:tracePt t="214290" x="4284663" y="4697413"/>
          <p14:tracePt t="214294" x="4294188" y="4697413"/>
          <p14:tracePt t="214302" x="4303713" y="4705350"/>
          <p14:tracePt t="214314" x="4330700" y="4724400"/>
          <p14:tracePt t="214319" x="4348163" y="4732338"/>
          <p14:tracePt t="214327" x="4376738" y="4751388"/>
          <p14:tracePt t="214334" x="4413250" y="4787900"/>
          <p14:tracePt t="214343" x="4440238" y="4797425"/>
          <p14:tracePt t="214349" x="4457700" y="4805363"/>
          <p14:tracePt t="214358" x="4494213" y="4824413"/>
          <p14:tracePt t="214365" x="4494213" y="4833938"/>
          <p14:tracePt t="214376" x="4513263" y="4841875"/>
          <p14:tracePt t="214382" x="4530725" y="4841875"/>
          <p14:tracePt t="214390" x="4540250" y="4851400"/>
          <p14:tracePt t="214398" x="4567238" y="4870450"/>
          <p14:tracePt t="214406" x="4576763" y="4878388"/>
          <p14:tracePt t="214414" x="4594225" y="4887913"/>
          <p14:tracePt t="214430" x="4603750" y="4897438"/>
          <p14:tracePt t="214438" x="4613275" y="4906963"/>
          <p14:tracePt t="214446" x="4630738" y="4933950"/>
          <p14:tracePt t="214454" x="4640263" y="4933950"/>
          <p14:tracePt t="214463" x="4640263" y="4951413"/>
          <p14:tracePt t="214469" x="4659313" y="4987925"/>
          <p14:tracePt t="214478" x="4676775" y="5016500"/>
          <p14:tracePt t="214486" x="4686300" y="5043488"/>
          <p14:tracePt t="214494" x="4695825" y="5080000"/>
          <p14:tracePt t="214502" x="4703763" y="5116513"/>
          <p14:tracePt t="214510" x="4730750" y="5143500"/>
          <p14:tracePt t="214518" x="4740275" y="5170488"/>
          <p14:tracePt t="214527" x="4740275" y="5197475"/>
          <p14:tracePt t="214534" x="4740275" y="5207000"/>
          <p14:tracePt t="214602" x="4749800" y="5216525"/>
          <p14:tracePt t="214638" x="4759325" y="5216525"/>
          <p14:tracePt t="214654" x="4759325" y="5207000"/>
          <p14:tracePt t="214663" x="4759325" y="5197475"/>
          <p14:tracePt t="214670" x="4767263" y="5170488"/>
          <p14:tracePt t="214678" x="4767263" y="5160963"/>
          <p14:tracePt t="214686" x="4767263" y="5153025"/>
          <p14:tracePt t="214696" x="4767263" y="5133975"/>
          <p14:tracePt t="214710" x="4767263" y="5126038"/>
          <p14:tracePt t="214920" x="4767263" y="5116513"/>
          <p14:tracePt t="215087" x="4767263" y="5089525"/>
          <p14:tracePt t="215094" x="4776788" y="5080000"/>
          <p14:tracePt t="215110" x="4776788" y="5070475"/>
          <p14:tracePt t="215118" x="4786313" y="5060950"/>
          <p14:tracePt t="215303" x="4795838" y="5060950"/>
          <p14:tracePt t="215334" x="4803775" y="5060950"/>
          <p14:tracePt t="215350" x="4813300" y="5060950"/>
          <p14:tracePt t="215916" x="4822825" y="5070475"/>
          <p14:tracePt t="215918" x="4822825" y="5080000"/>
          <p14:tracePt t="215927" x="4822825" y="5089525"/>
          <p14:tracePt t="215935" x="4822825" y="5097463"/>
          <p14:tracePt t="215950" x="4822825" y="5116513"/>
          <p14:tracePt t="215976" x="4822825" y="5126038"/>
          <p14:tracePt t="215982" x="4822825" y="5133975"/>
          <p14:tracePt t="216062" x="4822825" y="5143500"/>
          <p14:tracePt t="216070" x="4813300" y="5143500"/>
          <p14:tracePt t="216086" x="4795838" y="5143500"/>
          <p14:tracePt t="216094" x="4767263" y="5143500"/>
          <p14:tracePt t="216102" x="4730750" y="5143500"/>
          <p14:tracePt t="216110" x="4713288" y="5143500"/>
          <p14:tracePt t="216118" x="4703763" y="5143500"/>
          <p14:tracePt t="216126" x="4659313" y="5143500"/>
          <p14:tracePt t="216134" x="4622800" y="5143500"/>
          <p14:tracePt t="216143" x="4586288" y="5143500"/>
          <p14:tracePt t="216150" x="4549775" y="5143500"/>
          <p14:tracePt t="216160" x="4521200" y="5143500"/>
          <p14:tracePt t="216166" x="4476750" y="5143500"/>
          <p14:tracePt t="216175" x="4457700" y="5143500"/>
          <p14:tracePt t="216182" x="4421188" y="5143500"/>
          <p14:tracePt t="216193" x="4376738" y="5143500"/>
          <p14:tracePt t="216198" x="4340225" y="5143500"/>
          <p14:tracePt t="216206" x="4294188" y="5143500"/>
          <p14:tracePt t="216214" x="4257675" y="5143500"/>
          <p14:tracePt t="216222" x="4211638" y="5143500"/>
          <p14:tracePt t="216231" x="4175125" y="5143500"/>
          <p14:tracePt t="216238" x="4121150" y="5143500"/>
          <p14:tracePt t="216246" x="4094163" y="5143500"/>
          <p14:tracePt t="216254" x="4048125" y="5143500"/>
          <p14:tracePt t="216262" x="4011613" y="5143500"/>
          <p14:tracePt t="216270" x="3965575" y="5143500"/>
          <p14:tracePt t="216278" x="3938588" y="5143500"/>
          <p14:tracePt t="216288" x="3892550" y="5143500"/>
          <p14:tracePt t="216294" x="3865563" y="5143500"/>
          <p14:tracePt t="216302" x="3846513" y="5143500"/>
          <p14:tracePt t="216474" x="3829050" y="5143500"/>
          <p14:tracePt t="216487" x="3819525" y="5143500"/>
          <p14:tracePt t="216502" x="3802063" y="5160963"/>
          <p14:tracePt t="216606" x="3775075" y="5170488"/>
          <p14:tracePt t="216614" x="3765550" y="5180013"/>
          <p14:tracePt t="216622" x="3756025" y="5189538"/>
          <p14:tracePt t="216630" x="3746500" y="5207000"/>
          <p14:tracePt t="216638" x="3738563" y="5207000"/>
          <p14:tracePt t="216646" x="3729038" y="5216525"/>
          <p14:tracePt t="216654" x="3719513" y="5226050"/>
          <p14:tracePt t="216663" x="3719513" y="5233988"/>
          <p14:tracePt t="216670" x="3709988" y="5243513"/>
          <p14:tracePt t="216679" x="3702050" y="5253038"/>
          <p14:tracePt t="216685" x="3692525" y="5262563"/>
          <p14:tracePt t="216929" x="3683000" y="5262563"/>
          <p14:tracePt t="216959" x="3673475" y="5253038"/>
          <p14:tracePt t="216966" x="3673475" y="5243513"/>
          <p14:tracePt t="216990" x="3665538" y="5226050"/>
          <p14:tracePt t="216997" x="3656013" y="5207000"/>
          <p14:tracePt t="217014" x="3636963" y="5197475"/>
          <p14:tracePt t="217022" x="3629025" y="5189538"/>
          <p14:tracePt t="217039" x="3629025" y="5180013"/>
          <p14:tracePt t="217047" x="3629025" y="5170488"/>
          <p14:tracePt t="217054" x="3609975" y="5160963"/>
          <p14:tracePt t="217470" x="3600450" y="5160963"/>
          <p14:tracePt t="217567" x="3582988" y="5143500"/>
          <p14:tracePt t="217582" x="3563938" y="5116513"/>
          <p14:tracePt t="217598" x="3556000" y="5116513"/>
          <p14:tracePt t="217606" x="3546475" y="5089525"/>
          <p14:tracePt t="217615" x="3546475" y="5080000"/>
          <p14:tracePt t="217622" x="3546475" y="5070475"/>
          <p14:tracePt t="217630" x="3536950" y="5060950"/>
          <p14:tracePt t="217638" x="3536950" y="5043488"/>
          <p14:tracePt t="217646" x="3527425" y="5033963"/>
          <p14:tracePt t="217666" x="3519488" y="5033963"/>
          <p14:tracePt t="217936" x="3519488" y="5043488"/>
          <p14:tracePt t="217946" x="3519488" y="5070475"/>
          <p14:tracePt t="217950" x="3519488" y="5080000"/>
          <p14:tracePt t="217957" x="3519488" y="5089525"/>
          <p14:tracePt t="217966" x="3527425" y="5106988"/>
          <p14:tracePt t="217982" x="3536950" y="5126038"/>
          <p14:tracePt t="217992" x="3546475" y="5133975"/>
          <p14:tracePt t="218056" x="3556000" y="5133975"/>
          <p14:tracePt t="218072" x="3573463" y="5153025"/>
          <p14:tracePt t="218080" x="3582988" y="5160963"/>
          <p14:tracePt t="218102" x="3592513" y="5170488"/>
          <p14:tracePt t="218110" x="3592513" y="5180013"/>
          <p14:tracePt t="218357" x="3609975" y="5180013"/>
          <p14:tracePt t="218374" x="3619500" y="5170488"/>
          <p14:tracePt t="218382" x="3629025" y="5153025"/>
          <p14:tracePt t="218392" x="3636963" y="5143500"/>
          <p14:tracePt t="218398" x="3646488" y="5143500"/>
          <p14:tracePt t="218408" x="3656013" y="5133975"/>
          <p14:tracePt t="218418" x="3683000" y="5106988"/>
          <p14:tracePt t="218438" x="3692525" y="5106988"/>
          <p14:tracePt t="218470" x="3709988" y="5097463"/>
          <p14:tracePt t="218809" x="3709988" y="5080000"/>
          <p14:tracePt t="218816" x="3709988" y="5033963"/>
          <p14:tracePt t="218825" x="3709988" y="4979988"/>
          <p14:tracePt t="218831" x="3709988" y="4906963"/>
          <p14:tracePt t="218838" x="3709988" y="4833938"/>
          <p14:tracePt t="218846" x="3709988" y="4760913"/>
          <p14:tracePt t="218853" x="3709988" y="4668838"/>
          <p14:tracePt t="218862" x="3709988" y="4614863"/>
          <p14:tracePt t="218870" x="3709988" y="4532313"/>
          <p14:tracePt t="218878" x="3709988" y="4478338"/>
          <p14:tracePt t="218886" x="3709988" y="4422775"/>
          <p14:tracePt t="218895" x="3709988" y="4405313"/>
          <p14:tracePt t="218903" x="3709988" y="4376738"/>
          <p14:tracePt t="218918" x="3702050" y="4332288"/>
          <p14:tracePt t="218926" x="3702050" y="4313238"/>
          <p14:tracePt t="218945" x="3702050" y="4295775"/>
          <p14:tracePt t="218966" x="3702050" y="4286250"/>
          <p14:tracePt t="219096" x="3702050" y="4268788"/>
          <p14:tracePt t="219103" x="3709988" y="4259263"/>
          <p14:tracePt t="219110" x="3719513" y="4259263"/>
          <p14:tracePt t="219118" x="3738563" y="4259263"/>
          <p14:tracePt t="219126" x="3765550" y="4259263"/>
          <p14:tracePt t="219134" x="3783013" y="4259263"/>
          <p14:tracePt t="219142" x="3810000" y="4259263"/>
          <p14:tracePt t="219150" x="3846513" y="4259263"/>
          <p14:tracePt t="219170" x="3911600" y="4259263"/>
          <p14:tracePt t="219176" x="3929063" y="4259263"/>
          <p14:tracePt t="219182" x="3956050" y="4259263"/>
          <p14:tracePt t="219193" x="3965575" y="4259263"/>
          <p14:tracePt t="219198" x="3975100" y="4249738"/>
          <p14:tracePt t="219305" x="3975100" y="4240213"/>
          <p14:tracePt t="219423" x="3984625" y="4232275"/>
          <p14:tracePt t="219438" x="3992563" y="4222750"/>
          <p14:tracePt t="219462" x="4002088" y="4213225"/>
          <p14:tracePt t="219470" x="4011613" y="4203700"/>
          <p14:tracePt t="219518" x="4021138" y="4195763"/>
          <p14:tracePt t="219526" x="4029075" y="4195763"/>
          <p14:tracePt t="219534" x="4029075" y="4186238"/>
          <p14:tracePt t="219550" x="4038600" y="4176713"/>
          <p14:tracePt t="219560" x="4048125" y="4167188"/>
          <p14:tracePt t="219694" x="4048125" y="4159250"/>
          <p14:tracePt t="219926" x="4048125" y="4130675"/>
          <p14:tracePt t="219942" x="4048125" y="4122738"/>
          <p14:tracePt t="219958" x="4048125" y="4113213"/>
          <p14:tracePt t="219966" x="4038600" y="4094163"/>
          <p14:tracePt t="219976" x="4029075" y="4086225"/>
          <p14:tracePt t="219982" x="4011613" y="4067175"/>
          <p14:tracePt t="219998" x="3992563" y="4057650"/>
          <p14:tracePt t="220014" x="3965575" y="4040188"/>
          <p14:tracePt t="220022" x="3956050" y="4040188"/>
          <p14:tracePt t="220030" x="3929063" y="4040188"/>
          <p14:tracePt t="220040" x="3902075" y="4030663"/>
          <p14:tracePt t="220046" x="3865563" y="4030663"/>
          <p14:tracePt t="220054" x="3846513" y="4030663"/>
          <p14:tracePt t="220062" x="3810000" y="4030663"/>
          <p14:tracePt t="220070" x="3765550" y="4030663"/>
          <p14:tracePt t="220078" x="3756025" y="4030663"/>
          <p14:tracePt t="220086" x="3709988" y="4030663"/>
          <p14:tracePt t="220095" x="3683000" y="4030663"/>
          <p14:tracePt t="220102" x="3665538" y="4030663"/>
          <p14:tracePt t="220110" x="3646488" y="4030663"/>
          <p14:tracePt t="220118" x="3619500" y="4030663"/>
          <p14:tracePt t="220126" x="3609975" y="4030663"/>
          <p14:tracePt t="220133" x="3573463" y="4021138"/>
          <p14:tracePt t="220143" x="3527425" y="4021138"/>
          <p14:tracePt t="220150" x="3509963" y="4021138"/>
          <p14:tracePt t="220160" x="3473450" y="4021138"/>
          <p14:tracePt t="220166" x="3436938" y="4021138"/>
          <p14:tracePt t="220174" x="3419475" y="4021138"/>
          <p14:tracePt t="220182" x="3373438" y="4021138"/>
          <p14:tracePt t="220194" x="3336925" y="4021138"/>
          <p14:tracePt t="220198" x="3300413" y="4021138"/>
          <p14:tracePt t="220206" x="3263900" y="4021138"/>
          <p14:tracePt t="220214" x="3217863" y="4021138"/>
          <p14:tracePt t="220222" x="3181350" y="4021138"/>
          <p14:tracePt t="220230" x="3154363" y="4021138"/>
          <p14:tracePt t="220239" x="3100388" y="4021138"/>
          <p14:tracePt t="220247" x="3071813" y="4021138"/>
          <p14:tracePt t="220254" x="3027363" y="4013200"/>
          <p14:tracePt t="220263" x="2998788" y="4013200"/>
          <p14:tracePt t="220271" x="2954338" y="4013200"/>
          <p14:tracePt t="220278" x="2917825" y="3984625"/>
          <p14:tracePt t="220286" x="2871788" y="3976688"/>
          <p14:tracePt t="220294" x="2844800" y="3976688"/>
          <p14:tracePt t="220302" x="2808288" y="3976688"/>
          <p14:tracePt t="220310" x="2771775" y="3976688"/>
          <p14:tracePt t="220318" x="2752725" y="3976688"/>
          <p14:tracePt t="220326" x="2725738" y="3976688"/>
          <p14:tracePt t="220334" x="2698750" y="3976688"/>
          <p14:tracePt t="220342" x="2652713" y="3976688"/>
          <p14:tracePt t="220350" x="2616200" y="3976688"/>
          <p14:tracePt t="220359" x="2598738" y="3976688"/>
          <p14:tracePt t="220366" x="2552700" y="3976688"/>
          <p14:tracePt t="220376" x="2525713" y="3976688"/>
          <p14:tracePt t="220383" x="2498725" y="3976688"/>
          <p14:tracePt t="220391" x="2470150" y="3976688"/>
          <p14:tracePt t="220398" x="2452688" y="3976688"/>
          <p14:tracePt t="220407" x="2425700" y="3976688"/>
          <p14:tracePt t="220415" x="2406650" y="3976688"/>
          <p14:tracePt t="220423" x="2360613" y="3976688"/>
          <p14:tracePt t="220434" x="2333625" y="3976688"/>
          <p14:tracePt t="220439" x="2306638" y="3976688"/>
          <p14:tracePt t="220446" x="2260600" y="3976688"/>
          <p14:tracePt t="220454" x="2224088" y="3976688"/>
          <p14:tracePt t="220462" x="2197100" y="3976688"/>
          <p14:tracePt t="220470" x="2160588" y="3976688"/>
          <p14:tracePt t="220478" x="2124075" y="3976688"/>
          <p14:tracePt t="220485" x="2106613" y="3976688"/>
          <p14:tracePt t="220494" x="2078038" y="3976688"/>
          <p14:tracePt t="220501" x="2060575" y="3976688"/>
          <p14:tracePt t="220510" x="2033588" y="3976688"/>
          <p14:tracePt t="220518" x="2024063" y="3976688"/>
          <p14:tracePt t="220526" x="2014538" y="3976688"/>
          <p14:tracePt t="220534" x="1987550" y="3976688"/>
          <p14:tracePt t="220543" x="1978025" y="3976688"/>
          <p14:tracePt t="220550" x="1960563" y="3976688"/>
          <p14:tracePt t="220560" x="1941513" y="3976688"/>
          <p14:tracePt t="220568" x="1905000" y="3976688"/>
          <p14:tracePt t="220575" x="1895475" y="3976688"/>
          <p14:tracePt t="220583" x="1878013" y="3976688"/>
          <p14:tracePt t="220591" x="1851025" y="3976688"/>
          <p14:tracePt t="220601" x="1841500" y="3976688"/>
          <p14:tracePt t="220606" x="1831975" y="3976688"/>
          <p14:tracePt t="220615" x="1804988" y="3976688"/>
          <p14:tracePt t="220638" x="1787525" y="3984625"/>
          <p14:tracePt t="220647" x="1768475" y="3984625"/>
          <p14:tracePt t="220664" x="1751013" y="3994150"/>
          <p14:tracePt t="220710" x="1731963" y="3994150"/>
          <p14:tracePt t="220718" x="1722438" y="4003675"/>
          <p14:tracePt t="220744" x="1704975" y="4013200"/>
          <p14:tracePt t="220761" x="1677988" y="4030663"/>
          <p14:tracePt t="220773" x="1668463" y="4040188"/>
          <p14:tracePt t="220782" x="1658938" y="4057650"/>
          <p14:tracePt t="220790" x="1641475" y="4076700"/>
          <p14:tracePt t="220798" x="1631950" y="4086225"/>
          <p14:tracePt t="220806" x="1622425" y="4094163"/>
          <p14:tracePt t="220814" x="1612900" y="4113213"/>
          <p14:tracePt t="220830" x="1604963" y="4113213"/>
          <p14:tracePt t="220837" x="1595438" y="4130675"/>
          <p14:tracePt t="220846" x="1595438" y="4140200"/>
          <p14:tracePt t="220862" x="1585913" y="4149725"/>
          <p14:tracePt t="220869" x="1585913" y="4159250"/>
          <p14:tracePt t="220878" x="1576388" y="4167188"/>
          <p14:tracePt t="221260" x="1576388" y="4159250"/>
          <p14:tracePt t="221263" x="1595438" y="4140200"/>
          <p14:tracePt t="221271" x="1604963" y="4130675"/>
          <p14:tracePt t="221280" x="1631950" y="4103688"/>
          <p14:tracePt t="221286" x="1649413" y="4086225"/>
          <p14:tracePt t="221294" x="1677988" y="4057650"/>
          <p14:tracePt t="221302" x="1714500" y="4049713"/>
          <p14:tracePt t="221310" x="1751013" y="4040188"/>
          <p14:tracePt t="221318" x="1814513" y="4030663"/>
          <p14:tracePt t="221326" x="1860550" y="4003675"/>
          <p14:tracePt t="221334" x="1914525" y="4003675"/>
          <p14:tracePt t="221342" x="1987550" y="3994150"/>
          <p14:tracePt t="221349" x="2078038" y="3994150"/>
          <p14:tracePt t="221361" x="2160588" y="3984625"/>
          <p14:tracePt t="221367" x="2251075" y="3967163"/>
          <p14:tracePt t="221379" x="2360613" y="3940175"/>
          <p14:tracePt t="221382" x="2462213" y="3930650"/>
          <p14:tracePt t="221393" x="2589213" y="3911600"/>
          <p14:tracePt t="221398" x="2716213" y="3894138"/>
          <p14:tracePt t="221408" x="2835275" y="3867150"/>
          <p14:tracePt t="221416" x="2925763" y="3857625"/>
          <p14:tracePt t="221421" x="2998788" y="3857625"/>
          <p14:tracePt t="221430" x="3108325" y="3857625"/>
          <p14:tracePt t="221438" x="3163888" y="3857625"/>
          <p14:tracePt t="221446" x="3236913" y="3857625"/>
          <p14:tracePt t="221454" x="3317875" y="3857625"/>
          <p14:tracePt t="221462" x="3373438" y="3857625"/>
          <p14:tracePt t="221470" x="3446463" y="3857625"/>
          <p14:tracePt t="221478" x="3519488" y="3857625"/>
          <p14:tracePt t="221486" x="3592513" y="3857625"/>
          <p14:tracePt t="221494" x="3683000" y="3857625"/>
          <p14:tracePt t="221501" x="3738563" y="3857625"/>
          <p14:tracePt t="221510" x="3819525" y="3857625"/>
          <p14:tracePt t="221518" x="3892550" y="3857625"/>
          <p14:tracePt t="221526" x="3965575" y="3857625"/>
          <p14:tracePt t="221534" x="4021138" y="3857625"/>
          <p14:tracePt t="221543" x="4048125" y="3857625"/>
          <p14:tracePt t="221550" x="4094163" y="3857625"/>
          <p14:tracePt t="221559" x="4121150" y="3857625"/>
          <p14:tracePt t="221567" x="4138613" y="3857625"/>
          <p14:tracePt t="221573" x="4165600" y="3857625"/>
          <p14:tracePt t="221593" x="4175125" y="3857625"/>
          <p14:tracePt t="221599" x="4184650" y="3857625"/>
          <p14:tracePt t="221752" x="4194175" y="3857625"/>
          <p14:tracePt t="221778" x="4194175" y="3867150"/>
          <p14:tracePt t="221783" x="4194175" y="3875088"/>
          <p14:tracePt t="221790" x="4157663" y="3903663"/>
          <p14:tracePt t="221798" x="4138613" y="3911600"/>
          <p14:tracePt t="221808" x="4111625" y="3921125"/>
          <p14:tracePt t="221814" x="4084638" y="3930650"/>
          <p14:tracePt t="221823" x="4065588" y="3930650"/>
          <p14:tracePt t="221831" x="4029075" y="3948113"/>
          <p14:tracePt t="221840" x="4021138" y="3957638"/>
          <p14:tracePt t="221850" x="4011613" y="3967163"/>
          <p14:tracePt t="221854" x="3992563" y="3976688"/>
          <p14:tracePt t="221862" x="3965575" y="3994150"/>
          <p14:tracePt t="221880" x="3965575" y="4003675"/>
          <p14:tracePt t="221886" x="3956050" y="4013200"/>
          <p14:tracePt t="222110" x="3948113" y="4021138"/>
          <p14:tracePt t="222118" x="3948113" y="4030663"/>
          <p14:tracePt t="222143" x="3948113" y="4049713"/>
          <p14:tracePt t="222157" x="3948113" y="4076700"/>
          <p14:tracePt t="222173" x="3948113" y="4086225"/>
          <p14:tracePt t="222193" x="3948113" y="4094163"/>
          <p14:tracePt t="222577" x="3948113" y="4113213"/>
          <p14:tracePt t="222600" x="3948113" y="4122738"/>
          <p14:tracePt t="222615" x="3948113" y="4130675"/>
          <p14:tracePt t="222622" x="3948113" y="4140200"/>
          <p14:tracePt t="222631" x="3948113" y="4159250"/>
          <p14:tracePt t="222638" x="3948113" y="4176713"/>
          <p14:tracePt t="222646" x="3956050" y="4195763"/>
          <p14:tracePt t="222654" x="3956050" y="4203700"/>
          <p14:tracePt t="222663" x="3956050" y="4232275"/>
          <p14:tracePt t="222670" x="3948113" y="4249738"/>
          <p14:tracePt t="222678" x="3948113" y="4268788"/>
          <p14:tracePt t="222685" x="3948113" y="4295775"/>
          <p14:tracePt t="222695" x="3948113" y="4332288"/>
          <p14:tracePt t="222704" x="3948113" y="4368800"/>
          <p14:tracePt t="222714" x="3965575" y="4422775"/>
          <p14:tracePt t="222719" x="3992563" y="4486275"/>
          <p14:tracePt t="222728" x="4021138" y="4551363"/>
          <p14:tracePt t="222734" x="4075113" y="4668838"/>
          <p14:tracePt t="222742" x="4102100" y="4714875"/>
          <p14:tracePt t="222750" x="4157663" y="4797425"/>
          <p14:tracePt t="222759" x="4194175" y="4860925"/>
          <p14:tracePt t="222766" x="4202113" y="4878388"/>
          <p14:tracePt t="222774" x="4238625" y="4933950"/>
          <p14:tracePt t="222782" x="4257675" y="4979988"/>
          <p14:tracePt t="222792" x="4284663" y="5024438"/>
          <p14:tracePt t="222798" x="4311650" y="5060950"/>
          <p14:tracePt t="222806" x="4321175" y="5080000"/>
          <p14:tracePt t="222814" x="4330700" y="5089525"/>
          <p14:tracePt t="222822" x="4340225" y="5097463"/>
          <p14:tracePt t="222830" x="4348163" y="5106988"/>
          <p14:tracePt t="222838" x="4348163" y="5116513"/>
          <p14:tracePt t="222846" x="4357688" y="5126038"/>
          <p14:tracePt t="222995" x="4367213" y="5133975"/>
          <p14:tracePt t="223002" x="4367213" y="5143500"/>
          <p14:tracePt t="223015" x="4394200" y="5170488"/>
          <p14:tracePt t="223030" x="4403725" y="5170488"/>
          <p14:tracePt t="223038" x="4413250" y="5180013"/>
          <p14:tracePt t="223046" x="4421188" y="5197475"/>
          <p14:tracePt t="223054" x="4430713" y="5207000"/>
          <p14:tracePt t="223062" x="4440238" y="5216525"/>
          <p14:tracePt t="223069" x="4448175" y="5226050"/>
          <p14:tracePt t="223080" x="4448175" y="5243513"/>
          <p14:tracePt t="223095" x="4448175" y="5253038"/>
          <p14:tracePt t="223102" x="4467225" y="5270500"/>
          <p14:tracePt t="223118" x="4467225" y="5280025"/>
          <p14:tracePt t="223182" x="4476750" y="5289550"/>
          <p14:tracePt t="223198" x="4484688" y="5289550"/>
          <p14:tracePt t="223214" x="4503738" y="5289550"/>
          <p14:tracePt t="223222" x="4521200" y="5289550"/>
          <p14:tracePt t="223230" x="4530725" y="5280025"/>
          <p14:tracePt t="223238" x="4549775" y="5280025"/>
          <p14:tracePt t="223247" x="4567238" y="5280025"/>
          <p14:tracePt t="223254" x="4603750" y="5270500"/>
          <p14:tracePt t="223271" x="4622800" y="5262563"/>
          <p14:tracePt t="223278" x="4640263" y="5262563"/>
          <p14:tracePt t="223286" x="4659313" y="5243513"/>
          <p14:tracePt t="223294" x="4667250" y="5233988"/>
          <p14:tracePt t="223302" x="4695825" y="5216525"/>
          <p14:tracePt t="223310" x="4713288" y="5207000"/>
          <p14:tracePt t="223318" x="4740275" y="5197475"/>
          <p14:tracePt t="223326" x="4759325" y="5189538"/>
          <p14:tracePt t="223336" x="4795838" y="5180013"/>
          <p14:tracePt t="223343" x="4832350" y="5170488"/>
          <p14:tracePt t="223350" x="4868863" y="5133975"/>
          <p14:tracePt t="223361" x="4905375" y="5126038"/>
          <p14:tracePt t="223368" x="4941888" y="5089525"/>
          <p14:tracePt t="223374" x="4995863" y="5080000"/>
          <p14:tracePt t="223382" x="5095875" y="5053013"/>
          <p14:tracePt t="223391" x="5178425" y="5024438"/>
          <p14:tracePt t="223398" x="5268913" y="5016500"/>
          <p14:tracePt t="223411" x="5324475" y="4997450"/>
          <p14:tracePt t="223416" x="5405438" y="4997450"/>
          <p14:tracePt t="223421" x="5441950" y="4997450"/>
          <p14:tracePt t="223430" x="5470525" y="4987925"/>
          <p14:tracePt t="223438" x="5507038" y="4987925"/>
          <p14:tracePt t="223454" x="5514975" y="4987925"/>
          <p14:tracePt t="223678" x="5507038" y="4987925"/>
          <p14:tracePt t="223688" x="5470525" y="4987925"/>
          <p14:tracePt t="223694" x="5424488" y="4987925"/>
          <p14:tracePt t="223705" x="5397500" y="4987925"/>
          <p14:tracePt t="223712" x="5314950" y="4987925"/>
          <p14:tracePt t="223718" x="5214938" y="4960938"/>
          <p14:tracePt t="223727" x="5105400" y="4951413"/>
          <p14:tracePt t="223734" x="4995863" y="4933950"/>
          <p14:tracePt t="223743" x="4868863" y="4933950"/>
          <p14:tracePt t="223750" x="4730750" y="4887913"/>
          <p14:tracePt t="223758" x="4586288" y="4878388"/>
          <p14:tracePt t="223765" x="4476750" y="4860925"/>
          <p14:tracePt t="223773" x="4367213" y="4851400"/>
          <p14:tracePt t="223782" x="4238625" y="4851400"/>
          <p14:tracePt t="223792" x="4138613" y="4805363"/>
          <p14:tracePt t="223798" x="4048125" y="4805363"/>
          <p14:tracePt t="223808" x="3975100" y="4797425"/>
          <p14:tracePt t="223814" x="3919538" y="4760913"/>
          <p14:tracePt t="223821" x="3892550" y="4751388"/>
          <p14:tracePt t="223830" x="3865563" y="4741863"/>
          <p14:tracePt t="223838" x="3846513" y="4732338"/>
          <p14:tracePt t="223846" x="3829050" y="4705350"/>
          <p14:tracePt t="223854" x="3819525" y="4705350"/>
          <p14:tracePt t="223862" x="3802063" y="4687888"/>
          <p14:tracePt t="223870" x="3792538" y="4678363"/>
          <p14:tracePt t="223878" x="3783013" y="4668838"/>
          <p14:tracePt t="223886" x="3765550" y="4660900"/>
          <p14:tracePt t="223903" x="3756025" y="4651375"/>
          <p14:tracePt t="224016" x="3746500" y="4651375"/>
          <p14:tracePt t="224024" x="3738563" y="4651375"/>
          <p14:tracePt t="224032" x="3729038" y="4641850"/>
          <p14:tracePt t="224046" x="3709988" y="4624388"/>
          <p14:tracePt t="224062" x="3702050" y="4624388"/>
          <p14:tracePt t="224070" x="3692525" y="4614863"/>
          <p14:tracePt t="224086" x="3683000" y="4605338"/>
          <p14:tracePt t="224238" x="3673475" y="4605338"/>
          <p14:tracePt t="224246" x="3665538" y="4605338"/>
          <p14:tracePt t="224255" x="3646488" y="4605338"/>
          <p14:tracePt t="224263" x="3636963" y="4605338"/>
          <p14:tracePt t="224271" x="3619500" y="4605338"/>
          <p14:tracePt t="224279" x="3600450" y="4605338"/>
          <p14:tracePt t="224286" x="3592513" y="4605338"/>
          <p14:tracePt t="224294" x="3563938" y="4605338"/>
          <p14:tracePt t="224302" x="3546475" y="4605338"/>
          <p14:tracePt t="224318" x="3509963" y="4605338"/>
          <p14:tracePt t="224330" x="3500438" y="4605338"/>
          <p14:tracePt t="224336" x="3490913" y="4605338"/>
          <p14:tracePt t="224351" x="3490913" y="4624388"/>
          <p14:tracePt t="224366" x="3490913" y="4614863"/>
          <p14:tracePt t="224374" x="3490913" y="4605338"/>
          <p14:tracePt t="224383" x="3473450" y="4587875"/>
          <p14:tracePt t="224392" x="3455988" y="4568825"/>
          <p14:tracePt t="224414" x="3446463" y="4559300"/>
          <p14:tracePt t="224425" x="3436938" y="4541838"/>
          <p14:tracePt t="224434" x="3436938" y="4532313"/>
          <p14:tracePt t="224440" x="3419475" y="4514850"/>
          <p14:tracePt t="224446" x="3400425" y="4495800"/>
          <p14:tracePt t="224455" x="3390900" y="4486275"/>
          <p14:tracePt t="224463" x="3373438" y="4468813"/>
          <p14:tracePt t="224470" x="3336925" y="4441825"/>
          <p14:tracePt t="224479" x="3327400" y="4432300"/>
          <p14:tracePt t="224486" x="3327400" y="4405313"/>
          <p14:tracePt t="224494" x="3317875" y="4395788"/>
          <p14:tracePt t="224502" x="3300413" y="4368800"/>
          <p14:tracePt t="224511" x="3290888" y="4349750"/>
          <p14:tracePt t="224518" x="3281363" y="4322763"/>
          <p14:tracePt t="224526" x="3273425" y="4303713"/>
          <p14:tracePt t="224534" x="3254375" y="4259263"/>
          <p14:tracePt t="224550" x="3254375" y="4232275"/>
          <p14:tracePt t="224563" x="3254375" y="4213225"/>
          <p14:tracePt t="224573" x="3244850" y="4203700"/>
          <p14:tracePt t="224577" x="3244850" y="4186238"/>
          <p14:tracePt t="224582" x="3244850" y="4176713"/>
          <p14:tracePt t="224591" x="3244850" y="4167188"/>
          <p14:tracePt t="224622" x="3244850" y="4149725"/>
          <p14:tracePt t="224646" x="3244850" y="4140200"/>
          <p14:tracePt t="224662" x="3244850" y="4130675"/>
          <p14:tracePt t="224678" x="3254375" y="4113213"/>
          <p14:tracePt t="224686" x="3309938" y="4094163"/>
          <p14:tracePt t="224694" x="3354388" y="4076700"/>
          <p14:tracePt t="224702" x="3390900" y="4076700"/>
          <p14:tracePt t="224710" x="3419475" y="4076700"/>
          <p14:tracePt t="224718" x="3463925" y="4067175"/>
          <p14:tracePt t="224726" x="3500438" y="4067175"/>
          <p14:tracePt t="224733" x="3546475" y="4057650"/>
          <p14:tracePt t="224743" x="3573463" y="4057650"/>
          <p14:tracePt t="224750" x="3600450" y="4057650"/>
          <p14:tracePt t="224760" x="3636963" y="4040188"/>
          <p14:tracePt t="224766" x="3656013" y="4040188"/>
          <p14:tracePt t="224774" x="3692525" y="4040188"/>
          <p14:tracePt t="224782" x="3709988" y="4040188"/>
          <p14:tracePt t="224791" x="3729038" y="4040188"/>
          <p14:tracePt t="224798" x="3756025" y="4040188"/>
          <p14:tracePt t="224808" x="3783013" y="4040188"/>
          <p14:tracePt t="224814" x="3802063" y="4040188"/>
          <p14:tracePt t="224821" x="3846513" y="4040188"/>
          <p14:tracePt t="224830" x="3875088" y="4049713"/>
          <p14:tracePt t="224838" x="3902075" y="4049713"/>
          <p14:tracePt t="224846" x="3948113" y="4057650"/>
          <p14:tracePt t="224854" x="3965575" y="4076700"/>
          <p14:tracePt t="224862" x="3984625" y="4086225"/>
          <p14:tracePt t="224870" x="4011613" y="4103688"/>
          <p14:tracePt t="224879" x="4029075" y="4103688"/>
          <p14:tracePt t="224886" x="4038600" y="4103688"/>
          <p14:tracePt t="224902" x="4057650" y="4113213"/>
          <p14:tracePt t="224942" x="4057650" y="4122738"/>
          <p14:tracePt t="224949" x="4057650" y="4130675"/>
          <p14:tracePt t="224966" x="4057650" y="4140200"/>
          <p14:tracePt t="224975" x="4057650" y="4167188"/>
          <p14:tracePt t="224983" x="4057650" y="4176713"/>
          <p14:tracePt t="224991" x="4057650" y="4195763"/>
          <p14:tracePt t="225000" x="4057650" y="4203700"/>
          <p14:tracePt t="225013" x="4057650" y="4222750"/>
          <p14:tracePt t="225016" x="4057650" y="4240213"/>
          <p14:tracePt t="225022" x="4057650" y="4259263"/>
          <p14:tracePt t="225030" x="4057650" y="4286250"/>
          <p14:tracePt t="225040" x="4057650" y="4303713"/>
          <p14:tracePt t="225046" x="4057650" y="4332288"/>
          <p14:tracePt t="225054" x="4057650" y="4340225"/>
          <p14:tracePt t="225062" x="4057650" y="4349750"/>
          <p14:tracePt t="225070" x="4057650" y="4359275"/>
          <p14:tracePt t="225078" x="4057650" y="4376738"/>
          <p14:tracePt t="225086" x="4057650" y="4386263"/>
          <p14:tracePt t="225094" x="4057650" y="4395788"/>
          <p14:tracePt t="225110" x="4057650" y="4413250"/>
          <p14:tracePt t="225119" x="4057650" y="4422775"/>
          <p14:tracePt t="225131" x="4057650" y="4432300"/>
          <p14:tracePt t="225134" x="4057650" y="4441825"/>
          <p14:tracePt t="225150" x="4057650" y="4459288"/>
          <p14:tracePt t="225159" x="4057650" y="4468813"/>
          <p14:tracePt t="225174" x="4057650" y="4478338"/>
          <p14:tracePt t="225182" x="4057650" y="4495800"/>
          <p14:tracePt t="225194" x="4057650" y="4505325"/>
          <p14:tracePt t="225197" x="4057650" y="4514850"/>
          <p14:tracePt t="225213" x="4057650" y="4522788"/>
          <p14:tracePt t="225230" x="4057650" y="4532313"/>
          <p14:tracePt t="225247" x="4057650" y="4541838"/>
          <p14:tracePt t="225256" x="4057650" y="4559300"/>
          <p14:tracePt t="225264" x="4048125" y="4578350"/>
          <p14:tracePt t="225278" x="4038600" y="4595813"/>
          <p14:tracePt t="225286" x="4029075" y="4605338"/>
          <p14:tracePt t="225294" x="4002088" y="4624388"/>
          <p14:tracePt t="225302" x="3992563" y="4632325"/>
          <p14:tracePt t="225342" x="3984625" y="4641850"/>
          <p14:tracePt t="225366" x="3965575" y="4641850"/>
          <p14:tracePt t="225374" x="3948113" y="4641850"/>
          <p14:tracePt t="225383" x="3902075" y="4641850"/>
          <p14:tracePt t="225390" x="3875088" y="4641850"/>
          <p14:tracePt t="225398" x="3856038" y="4641850"/>
          <p14:tracePt t="225409" x="3802063" y="4641850"/>
          <p14:tracePt t="225414" x="3792538" y="4641850"/>
          <p14:tracePt t="225422" x="3765550" y="4641850"/>
          <p14:tracePt t="225429" x="3746500" y="4641850"/>
          <p14:tracePt t="225438" x="3719513" y="4641850"/>
          <p14:tracePt t="225446" x="3709988" y="4641850"/>
          <p14:tracePt t="225454" x="3702050" y="4641850"/>
          <p14:tracePt t="225463" x="3692525" y="4641850"/>
          <p14:tracePt t="225469" x="3683000" y="4632325"/>
          <p14:tracePt t="225551" x="3683000" y="4624388"/>
          <p14:tracePt t="225603" x="3683000" y="4605338"/>
          <p14:tracePt t="225654" x="3683000" y="4595813"/>
          <p14:tracePt t="225663" x="3702050" y="4578350"/>
          <p14:tracePt t="225670" x="3702050" y="4559300"/>
          <p14:tracePt t="225678" x="3709988" y="4541838"/>
          <p14:tracePt t="225685" x="3709988" y="4532313"/>
          <p14:tracePt t="225695" x="3719513" y="4514850"/>
          <p14:tracePt t="225702" x="3719513" y="4505325"/>
          <p14:tracePt t="225718" x="3719513" y="4495800"/>
          <p14:tracePt t="225726" x="3719513" y="4486275"/>
          <p14:tracePt t="225734" x="3719513" y="4478338"/>
          <p14:tracePt t="225758" x="3719513" y="4468813"/>
          <p14:tracePt t="225774" x="3719513" y="4459288"/>
          <p14:tracePt t="225782" x="3719513" y="4449763"/>
          <p14:tracePt t="225791" x="3719513" y="4441825"/>
          <p14:tracePt t="225798" x="3719513" y="4432300"/>
          <p14:tracePt t="225814" x="3719513" y="4422775"/>
          <p14:tracePt t="225822" x="3709988" y="4405313"/>
          <p14:tracePt t="225830" x="3709988" y="4395788"/>
          <p14:tracePt t="225838" x="3709988" y="4386263"/>
          <p14:tracePt t="225846" x="3702050" y="4368800"/>
          <p14:tracePt t="225862" x="3702050" y="4359275"/>
          <p14:tracePt t="225951" x="3692525" y="4359275"/>
          <p14:tracePt t="225958" x="3665538" y="4368800"/>
          <p14:tracePt t="225968" x="3619500" y="4368800"/>
          <p14:tracePt t="225977" x="3556000" y="4376738"/>
          <p14:tracePt t="225982" x="3482975" y="4376738"/>
          <p14:tracePt t="225990" x="3382963" y="4405313"/>
          <p14:tracePt t="225998" x="3254375" y="4413250"/>
          <p14:tracePt t="226008" x="3127375" y="4413250"/>
          <p14:tracePt t="226014" x="3017838" y="4413250"/>
          <p14:tracePt t="226021" x="2889250" y="4413250"/>
          <p14:tracePt t="226030" x="2798763" y="4413250"/>
          <p14:tracePt t="226037" x="2708275" y="4413250"/>
          <p14:tracePt t="226046" x="2625725" y="4405313"/>
          <p14:tracePt t="226054" x="2570163" y="4386263"/>
          <p14:tracePt t="226062" x="2506663" y="4376738"/>
          <p14:tracePt t="226070" x="2462213" y="4340225"/>
          <p14:tracePt t="226079" x="2433638" y="4332288"/>
          <p14:tracePt t="226086" x="2389188" y="4313238"/>
          <p14:tracePt t="226095" x="2352675" y="4286250"/>
          <p14:tracePt t="226102" x="2324100" y="4276725"/>
          <p14:tracePt t="226110" x="2297113" y="4268788"/>
          <p14:tracePt t="226118" x="2251075" y="4249738"/>
          <p14:tracePt t="226127" x="2224088" y="4240213"/>
          <p14:tracePt t="226134" x="2179638" y="4240213"/>
          <p14:tracePt t="226142" x="2143125" y="4240213"/>
          <p14:tracePt t="226150" x="2114550" y="4240213"/>
          <p14:tracePt t="226160" x="2078038" y="4240213"/>
          <p14:tracePt t="226165" x="2024063" y="4240213"/>
          <p14:tracePt t="226175" x="1997075" y="4240213"/>
          <p14:tracePt t="226183" x="1941513" y="4240213"/>
          <p14:tracePt t="226192" x="1914525" y="4240213"/>
          <p14:tracePt t="226198" x="1887538" y="4249738"/>
          <p14:tracePt t="226209" x="1878013" y="4249738"/>
          <p14:tracePt t="226214" x="1851025" y="4259263"/>
          <p14:tracePt t="226225" x="1841500" y="4259263"/>
          <p14:tracePt t="226263" x="1831975" y="4259263"/>
          <p14:tracePt t="226289" x="1804988" y="4259263"/>
          <p14:tracePt t="226294" x="1787525" y="4259263"/>
          <p14:tracePt t="226302" x="1768475" y="4259263"/>
          <p14:tracePt t="226310" x="1751013" y="4259263"/>
          <p14:tracePt t="226526" x="1741488" y="4259263"/>
          <p14:tracePt t="226534" x="1731963" y="4259263"/>
          <p14:tracePt t="226542" x="1722438" y="4259263"/>
          <p14:tracePt t="226550" x="1714500" y="4259263"/>
          <p14:tracePt t="226558" x="1704975" y="4259263"/>
          <p14:tracePt t="226575" x="1685925" y="4249738"/>
          <p14:tracePt t="226591" x="1677988" y="4232275"/>
          <p14:tracePt t="226612" x="1668463" y="4222750"/>
          <p14:tracePt t="226734" x="1668463" y="4213225"/>
          <p14:tracePt t="226750" x="1658938" y="4186238"/>
          <p14:tracePt t="226767" x="1649413" y="4176713"/>
          <p14:tracePt t="226775" x="1641475" y="4176713"/>
          <p14:tracePt t="226784" x="1622425" y="4159250"/>
          <p14:tracePt t="226798" x="1612900" y="4159250"/>
          <p14:tracePt t="226808" x="1604963" y="4149725"/>
          <p14:tracePt t="227087" x="1604963" y="4167188"/>
          <p14:tracePt t="227096" x="1604963" y="4195763"/>
          <p14:tracePt t="227102" x="1604963" y="4203700"/>
          <p14:tracePt t="227110" x="1604963" y="4222750"/>
          <p14:tracePt t="227118" x="1604963" y="4240213"/>
          <p14:tracePt t="227126" x="1585913" y="4259263"/>
          <p14:tracePt t="227152" x="1585913" y="4276725"/>
          <p14:tracePt t="227175" x="1585913" y="4286250"/>
          <p14:tracePt t="227182" x="1585913" y="4295775"/>
          <p14:tracePt t="227194" x="1585913" y="4313238"/>
          <p14:tracePt t="227198" x="1585913" y="4332288"/>
          <p14:tracePt t="227209" x="1585913" y="4340225"/>
          <p14:tracePt t="227218" x="1585913" y="4376738"/>
          <p14:tracePt t="227230" x="1585913" y="4395788"/>
          <p14:tracePt t="227232" x="1585913" y="4422775"/>
          <p14:tracePt t="227238" x="1585913" y="4441825"/>
          <p14:tracePt t="227246" x="1585913" y="4468813"/>
          <p14:tracePt t="227254" x="1585913" y="4486275"/>
          <p14:tracePt t="227262" x="1585913" y="4514850"/>
          <p14:tracePt t="227271" x="1585913" y="4522788"/>
          <p14:tracePt t="227279" x="1585913" y="4551363"/>
          <p14:tracePt t="227287" x="1585913" y="4568825"/>
          <p14:tracePt t="227302" x="1585913" y="4578350"/>
          <p14:tracePt t="227310" x="1595438" y="4578350"/>
          <p14:tracePt t="227317" x="1595438" y="4587875"/>
          <p14:tracePt t="227528" x="1595438" y="4568825"/>
          <p14:tracePt t="227542" x="1595438" y="4559300"/>
          <p14:tracePt t="227544" x="1595438" y="4532313"/>
          <p14:tracePt t="227549" x="1595438" y="4522788"/>
          <p14:tracePt t="227559" x="1595438" y="4514850"/>
          <p14:tracePt t="227566" x="1595438" y="4505325"/>
          <p14:tracePt t="227574" x="1595438" y="4486275"/>
          <p14:tracePt t="227592" x="1595438" y="4468813"/>
          <p14:tracePt t="227599" x="1595438" y="4449763"/>
          <p14:tracePt t="227608" x="1595438" y="4441825"/>
          <p14:tracePt t="227613" x="1595438" y="4422775"/>
          <p14:tracePt t="227622" x="1595438" y="4395788"/>
          <p14:tracePt t="227630" x="1595438" y="4386263"/>
          <p14:tracePt t="227638" x="1595438" y="4376738"/>
          <p14:tracePt t="227646" x="1585913" y="4349750"/>
          <p14:tracePt t="227670" x="1585913" y="4340225"/>
          <p14:tracePt t="227679" x="1585913" y="4322763"/>
          <p14:tracePt t="227686" x="1585913" y="4313238"/>
          <p14:tracePt t="227694" x="1585913" y="4303713"/>
          <p14:tracePt t="227710" x="1585913" y="4295775"/>
          <p14:tracePt t="227958" x="1585913" y="4303713"/>
          <p14:tracePt t="227982" x="1585913" y="4313238"/>
          <p14:tracePt t="227991" x="1585913" y="4322763"/>
          <p14:tracePt t="227998" x="1576388" y="4340225"/>
          <p14:tracePt t="228008" x="1568450" y="4359275"/>
          <p14:tracePt t="228022" x="1558925" y="4376738"/>
          <p14:tracePt t="228030" x="1541463" y="4395788"/>
          <p14:tracePt t="228046" x="1531938" y="4405313"/>
          <p14:tracePt t="228216" x="1531938" y="4395788"/>
          <p14:tracePt t="228228" x="1531938" y="4386263"/>
          <p14:tracePt t="228238" x="1531938" y="4368800"/>
          <p14:tracePt t="228832" x="1531938" y="4359275"/>
          <p14:tracePt t="228860" x="1531938" y="4349750"/>
          <p14:tracePt t="228895" x="1531938" y="4340225"/>
          <p14:tracePt t="229292" x="1531938" y="4332288"/>
          <p14:tracePt t="229425" x="1541463" y="4313238"/>
          <p14:tracePt t="229434" x="1549400" y="4303713"/>
          <p14:tracePt t="229438" x="1576388" y="4295775"/>
          <p14:tracePt t="229447" x="1595438" y="4276725"/>
          <p14:tracePt t="229454" x="1604963" y="4268788"/>
          <p14:tracePt t="229462" x="1631950" y="4249738"/>
          <p14:tracePt t="229486" x="1649413" y="4232275"/>
          <p14:tracePt t="229502" x="1658938" y="4232275"/>
          <p14:tracePt t="229567" x="1668463" y="4232275"/>
          <p14:tracePt t="229591" x="1677988" y="4232275"/>
          <p14:tracePt t="229604" x="1685925" y="4240213"/>
          <p14:tracePt t="229625" x="1685925" y="4249738"/>
          <p14:tracePt t="229694" x="1695450" y="4249738"/>
          <p14:tracePt t="229710" x="1704975" y="4249738"/>
          <p14:tracePt t="229718" x="1704975" y="4240213"/>
          <p14:tracePt t="229734" x="1704975" y="4232275"/>
          <p14:tracePt t="229751" x="1714500" y="4222750"/>
          <p14:tracePt t="229774" x="1714500" y="4213225"/>
          <p14:tracePt t="229782" x="1722438" y="4186238"/>
          <p14:tracePt t="229798" x="1731963" y="4186238"/>
          <p14:tracePt t="229807" x="1741488" y="4176713"/>
          <p14:tracePt t="229985" x="1758950" y="4176713"/>
          <p14:tracePt t="229992" x="1814513" y="4176713"/>
          <p14:tracePt t="229998" x="1905000" y="4176713"/>
          <p14:tracePt t="230009" x="1997075" y="4176713"/>
          <p14:tracePt t="230014" x="2097088" y="4130675"/>
          <p14:tracePt t="230026" x="2206625" y="4130675"/>
          <p14:tracePt t="230030" x="2333625" y="4113213"/>
          <p14:tracePt t="230037" x="2433638" y="4103688"/>
          <p14:tracePt t="230047" x="2543175" y="4086225"/>
          <p14:tracePt t="230054" x="2635250" y="4086225"/>
          <p14:tracePt t="230062" x="2725738" y="4086225"/>
          <p14:tracePt t="230070" x="2798763" y="4086225"/>
          <p14:tracePt t="230078" x="2852738" y="4086225"/>
          <p14:tracePt t="230086" x="2917825" y="4086225"/>
          <p14:tracePt t="230095" x="2971800" y="4086225"/>
          <p14:tracePt t="230102" x="3044825" y="4103688"/>
          <p14:tracePt t="230110" x="3108325" y="4130675"/>
          <p14:tracePt t="230118" x="3190875" y="4140200"/>
          <p14:tracePt t="230126" x="3290888" y="4203700"/>
          <p14:tracePt t="230134" x="3363913" y="4232275"/>
          <p14:tracePt t="230142" x="3446463" y="4268788"/>
          <p14:tracePt t="230150" x="3519488" y="4276725"/>
          <p14:tracePt t="230159" x="3600450" y="4295775"/>
          <p14:tracePt t="230165" x="3665538" y="4332288"/>
          <p14:tracePt t="230174" x="3729038" y="4359275"/>
          <p14:tracePt t="230182" x="3775075" y="4376738"/>
          <p14:tracePt t="230189" x="3802063" y="4386263"/>
          <p14:tracePt t="230198" x="3819525" y="4395788"/>
          <p14:tracePt t="230208" x="3838575" y="4395788"/>
          <p14:tracePt t="230214" x="3856038" y="4405313"/>
          <p14:tracePt t="230222" x="3875088" y="4413250"/>
          <p14:tracePt t="230229" x="3892550" y="4432300"/>
          <p14:tracePt t="230238" x="3911600" y="4449763"/>
          <p14:tracePt t="230246" x="3948113" y="4468813"/>
          <p14:tracePt t="230254" x="3965575" y="4486275"/>
          <p14:tracePt t="230262" x="3984625" y="4505325"/>
          <p14:tracePt t="230269" x="4029075" y="4551363"/>
          <p14:tracePt t="230278" x="4084638" y="4614863"/>
          <p14:tracePt t="230286" x="4121150" y="4660900"/>
          <p14:tracePt t="230294" x="4148138" y="4697413"/>
          <p14:tracePt t="230302" x="4175125" y="4724400"/>
          <p14:tracePt t="230310" x="4184650" y="4732338"/>
          <p14:tracePt t="230318" x="4194175" y="4768850"/>
          <p14:tracePt t="230327" x="4230688" y="4805363"/>
          <p14:tracePt t="230337" x="4294188" y="4833938"/>
          <p14:tracePt t="230342" x="4311650" y="4870450"/>
          <p14:tracePt t="230351" x="4340225" y="4887913"/>
          <p14:tracePt t="230358" x="4367213" y="4914900"/>
          <p14:tracePt t="230366" x="4394200" y="4924425"/>
          <p14:tracePt t="230375" x="4403725" y="4933950"/>
          <p14:tracePt t="230382" x="4403725" y="4943475"/>
          <p14:tracePt t="230511" x="4413250" y="4951413"/>
          <p14:tracePt t="230523" x="4430713" y="4979988"/>
          <p14:tracePt t="230550" x="4440238" y="4987925"/>
          <p14:tracePt t="230590" x="4448175" y="4997450"/>
          <p14:tracePt t="230856" x="4448175" y="5006975"/>
          <p14:tracePt t="230867" x="4448175" y="5033963"/>
          <p14:tracePt t="230875" x="4448175" y="5053013"/>
          <p14:tracePt t="230882" x="4448175" y="5080000"/>
          <p14:tracePt t="230886" x="4448175" y="5106988"/>
          <p14:tracePt t="230896" x="4457700" y="5133975"/>
          <p14:tracePt t="230902" x="4467225" y="5160963"/>
          <p14:tracePt t="230913" x="4467225" y="5189538"/>
          <p14:tracePt t="230917" x="4476750" y="5207000"/>
          <p14:tracePt t="230926" x="4484688" y="5243513"/>
          <p14:tracePt t="230945" x="4521200" y="5307013"/>
          <p14:tracePt t="230950" x="4530725" y="5372100"/>
          <p14:tracePt t="230959" x="4530725" y="5380038"/>
          <p14:tracePt t="230966" x="4540250" y="5399088"/>
          <p14:tracePt t="230975" x="4549775" y="5445125"/>
          <p14:tracePt t="230981" x="4549775" y="5453063"/>
          <p14:tracePt t="230991" x="4549775" y="5481638"/>
          <p14:tracePt t="230998" x="4576763" y="5499100"/>
          <p14:tracePt t="231023" x="4576763" y="5508625"/>
          <p14:tracePt t="231054" x="4576763" y="5526088"/>
          <p14:tracePt t="231166" x="4576763" y="5535613"/>
          <p14:tracePt t="231174" x="4576763" y="5545138"/>
          <p14:tracePt t="231182" x="4576763" y="5562600"/>
          <p14:tracePt t="231198" x="4576763" y="5581650"/>
          <p14:tracePt t="231207" x="4576763" y="5589588"/>
          <p14:tracePt t="231214" x="4586288" y="5608638"/>
          <p14:tracePt t="231227" x="4586288" y="5626100"/>
          <p14:tracePt t="231230" x="4586288" y="5662613"/>
          <p14:tracePt t="231240" x="4594225" y="5681663"/>
          <p14:tracePt t="231246" x="4594225" y="5699125"/>
          <p14:tracePt t="231254" x="4594225" y="5718175"/>
          <p14:tracePt t="231262" x="4622800" y="5745163"/>
          <p14:tracePt t="231270" x="4630738" y="5764213"/>
          <p14:tracePt t="231288" x="4630738" y="5772150"/>
          <p14:tracePt t="231294" x="4630738" y="5791200"/>
          <p14:tracePt t="231686" x="4640263" y="5772150"/>
          <p14:tracePt t="231694" x="4640263" y="5764213"/>
          <p14:tracePt t="231702" x="4640263" y="5727700"/>
          <p14:tracePt t="231711" x="4640263" y="5718175"/>
          <p14:tracePt t="231726" x="4640263" y="5708650"/>
          <p14:tracePt t="231800" x="4640263" y="5727700"/>
          <p14:tracePt t="231810" x="4640263" y="5754688"/>
          <p14:tracePt t="231815" x="4640263" y="5772150"/>
          <p14:tracePt t="231826" x="4640263" y="5791200"/>
          <p14:tracePt t="231830" x="4640263" y="5808663"/>
          <p14:tracePt t="231838" x="4640263" y="5818188"/>
          <p14:tracePt t="232081" x="4649788" y="5827713"/>
          <p14:tracePt t="232103" x="4659313" y="5827713"/>
          <p14:tracePt t="232119" x="4676775" y="5845175"/>
          <p14:tracePt t="232638" x="4686300" y="5845175"/>
          <p14:tracePt t="232654" x="4686300" y="5837238"/>
          <p14:tracePt t="232663" x="4686300" y="5818188"/>
          <p14:tracePt t="232669" x="4686300" y="5808663"/>
          <p14:tracePt t="232678" x="4667250" y="5781675"/>
          <p14:tracePt t="232686" x="4667250" y="5764213"/>
          <p14:tracePt t="232694" x="4649788" y="5745163"/>
          <p14:tracePt t="232702" x="4640263" y="5727700"/>
          <p14:tracePt t="232710" x="4622800" y="5699125"/>
          <p14:tracePt t="232718" x="4613275" y="5681663"/>
          <p14:tracePt t="232726" x="4603750" y="5672138"/>
          <p14:tracePt t="232734" x="4576763" y="5654675"/>
          <p14:tracePt t="232743" x="4557713" y="5645150"/>
          <p14:tracePt t="232750" x="4503738" y="5618163"/>
          <p14:tracePt t="232759" x="4467225" y="5618163"/>
          <p14:tracePt t="232766" x="4403725" y="5618163"/>
          <p14:tracePt t="232773" x="4294188" y="5618163"/>
          <p14:tracePt t="232781" x="4165600" y="5618163"/>
          <p14:tracePt t="232790" x="4038600" y="5618163"/>
          <p14:tracePt t="232798" x="3911600" y="5618163"/>
          <p14:tracePt t="232808" x="3783013" y="5618163"/>
          <p14:tracePt t="232814" x="3656013" y="5618163"/>
          <p14:tracePt t="232825" x="3563938" y="5618163"/>
          <p14:tracePt t="232830" x="3446463" y="5608638"/>
          <p14:tracePt t="232838" x="3354388" y="5589588"/>
          <p14:tracePt t="232846" x="3281363" y="5581650"/>
          <p14:tracePt t="232854" x="3236913" y="5554663"/>
          <p14:tracePt t="232861" x="3190875" y="5545138"/>
          <p14:tracePt t="232870" x="3181350" y="5535613"/>
          <p14:tracePt t="232878" x="3163888" y="5518150"/>
          <p14:tracePt t="232886" x="3144838" y="5499100"/>
          <p14:tracePt t="232896" x="3127375" y="5481638"/>
          <p14:tracePt t="232903" x="3100388" y="5453063"/>
          <p14:tracePt t="232915" x="3090863" y="5445125"/>
          <p14:tracePt t="232917" x="3071813" y="5426075"/>
          <p14:tracePt t="232926" x="3035300" y="5389563"/>
          <p14:tracePt t="232934" x="2990850" y="5372100"/>
          <p14:tracePt t="232946" x="2971800" y="5353050"/>
          <p14:tracePt t="232949" x="2954338" y="5335588"/>
          <p14:tracePt t="232958" x="2908300" y="5299075"/>
          <p14:tracePt t="232966" x="2889250" y="5289550"/>
          <p14:tracePt t="232976" x="2862263" y="5270500"/>
          <p14:tracePt t="232982" x="2852738" y="5262563"/>
          <p14:tracePt t="232992" x="2844800" y="5253038"/>
          <p14:tracePt t="232998" x="2835275" y="5253038"/>
          <p14:tracePt t="233007" x="2825750" y="5243513"/>
          <p14:tracePt t="233062" x="2835275" y="5253038"/>
          <p14:tracePt t="233086" x="2825750" y="5243513"/>
          <p14:tracePt t="233094" x="2808288" y="5233988"/>
          <p14:tracePt t="233118" x="2789238" y="5216525"/>
          <p14:tracePt t="233280" x="2781300" y="5216525"/>
          <p14:tracePt t="233776" x="2789238" y="5216525"/>
          <p14:tracePt t="233787" x="2798763" y="5216525"/>
          <p14:tracePt t="233799" x="2808288" y="5207000"/>
          <p14:tracePt t="233814" x="2817813" y="5207000"/>
          <p14:tracePt t="233834" x="2817813" y="5189538"/>
          <p14:tracePt t="233847" x="2825750" y="5170488"/>
          <p14:tracePt t="233952" x="2835275" y="5170488"/>
          <p14:tracePt t="234246" x="2835275" y="5180013"/>
          <p14:tracePt t="234262" x="2835275" y="5189538"/>
          <p14:tracePt t="234422" x="2835275" y="5207000"/>
          <p14:tracePt t="234430" x="2835275" y="5216525"/>
          <p14:tracePt t="234438" x="2844800" y="5216525"/>
          <p14:tracePt t="234446" x="2852738" y="5216525"/>
          <p14:tracePt t="234454" x="2871788" y="5216525"/>
          <p14:tracePt t="234463" x="2889250" y="5226050"/>
          <p14:tracePt t="234479" x="2889250" y="5233988"/>
          <p14:tracePt t="234585" x="2889250" y="5243513"/>
          <p14:tracePt t="234606" x="2881313" y="5243513"/>
          <p14:tracePt t="234614" x="2871788" y="5243513"/>
          <p14:tracePt t="234623" x="2852738" y="5243513"/>
          <p14:tracePt t="234638" x="2844800" y="5243513"/>
          <p14:tracePt t="234646" x="2835275" y="5243513"/>
          <p14:tracePt t="234672" x="2825750" y="5243513"/>
          <p14:tracePt t="234688" x="2817813" y="5243513"/>
          <p14:tracePt t="234699" x="2808288" y="5233988"/>
          <p14:tracePt t="234703" x="2808288" y="5226050"/>
          <p14:tracePt t="234719" x="2798763" y="5216525"/>
          <p14:tracePt t="234840" x="2798763" y="5207000"/>
          <p14:tracePt t="234847" x="2808288" y="5197475"/>
          <p14:tracePt t="234856" x="2817813" y="5197475"/>
          <p14:tracePt t="234870" x="2825750" y="5197475"/>
          <p14:tracePt t="234878" x="2844800" y="5170488"/>
          <p14:tracePt t="234885" x="2852738" y="5170488"/>
          <p14:tracePt t="234902" x="2871788" y="5170488"/>
          <p14:tracePt t="234944" x="2881313" y="5160963"/>
          <p14:tracePt t="234975" x="2889250" y="5153025"/>
          <p14:tracePt t="235070" x="2898775" y="5153025"/>
          <p14:tracePt t="235078" x="2898775" y="5160963"/>
          <p14:tracePt t="235094" x="2898775" y="5170488"/>
          <p14:tracePt t="235102" x="2898775" y="5180013"/>
          <p14:tracePt t="235111" x="2898775" y="5207000"/>
          <p14:tracePt t="235117" x="2898775" y="5216525"/>
          <p14:tracePt t="235126" x="2898775" y="5243513"/>
          <p14:tracePt t="235133" x="2898775" y="5262563"/>
          <p14:tracePt t="235142" x="2889250" y="5280025"/>
          <p14:tracePt t="235150" x="2889250" y="5299075"/>
          <p14:tracePt t="235158" x="2889250" y="5316538"/>
          <p14:tracePt t="235175" x="2889250" y="5343525"/>
          <p14:tracePt t="235214" x="2889250" y="5353050"/>
          <p14:tracePt t="235255" x="2889250" y="5362575"/>
          <p14:tracePt t="235262" x="2889250" y="5372100"/>
          <p14:tracePt t="235302" x="2889250" y="5380038"/>
          <p14:tracePt t="235536" x="2889250" y="5399088"/>
          <p14:tracePt t="235545" x="2881313" y="5416550"/>
          <p14:tracePt t="235552" x="2881313" y="5435600"/>
          <p14:tracePt t="235558" x="2881313" y="5445125"/>
          <p14:tracePt t="235567" x="2881313" y="5472113"/>
          <p14:tracePt t="235575" x="2881313" y="5481638"/>
          <p14:tracePt t="235582" x="2881313" y="5508625"/>
          <p14:tracePt t="235601" x="2881313" y="5526088"/>
          <p14:tracePt t="235606" x="2881313" y="5554663"/>
          <p14:tracePt t="235615" x="2881313" y="5562600"/>
          <p14:tracePt t="235624" x="2881313" y="5572125"/>
          <p14:tracePt t="235630" x="2881313" y="5599113"/>
          <p14:tracePt t="235638" x="2881313" y="5608638"/>
          <p14:tracePt t="235647" x="2881313" y="5626100"/>
          <p14:tracePt t="235655" x="2881313" y="5645150"/>
          <p14:tracePt t="235666" x="2881313" y="5662613"/>
          <p14:tracePt t="235670" x="2889250" y="5699125"/>
          <p14:tracePt t="235679" x="2889250" y="5708650"/>
          <p14:tracePt t="235686" x="2898775" y="5754688"/>
          <p14:tracePt t="235694" x="2908300" y="5800725"/>
          <p14:tracePt t="235702" x="2925763" y="5827713"/>
          <p14:tracePt t="235711" x="2935288" y="5864225"/>
          <p14:tracePt t="235717" x="2944813" y="5900738"/>
          <p14:tracePt t="235727" x="2971800" y="5964238"/>
          <p14:tracePt t="235734" x="2981325" y="5973763"/>
          <p14:tracePt t="235742" x="2990850" y="6000750"/>
          <p14:tracePt t="235750" x="2998788" y="6010275"/>
          <p14:tracePt t="235758" x="2998788" y="6018213"/>
          <p14:tracePt t="235928" x="3008313" y="6046788"/>
          <p14:tracePt t="235960" x="3008313" y="6054725"/>
          <p14:tracePt t="235967" x="3017838" y="6091238"/>
          <p14:tracePt t="235976" x="3027363" y="6100763"/>
          <p14:tracePt t="235990" x="3027363" y="6119813"/>
          <p14:tracePt t="235998" x="3027363" y="6127750"/>
          <p14:tracePt t="236014" x="3027363" y="6137275"/>
          <p14:tracePt t="236158" x="3017838" y="6091238"/>
          <p14:tracePt t="236166" x="3008313" y="6018213"/>
          <p14:tracePt t="236174" x="2990850" y="5937250"/>
          <p14:tracePt t="236182" x="2990850" y="5864225"/>
          <p14:tracePt t="236191" x="2954338" y="5764213"/>
          <p14:tracePt t="236198" x="2935288" y="5691188"/>
          <p14:tracePt t="236206" x="2925763" y="5618163"/>
          <p14:tracePt t="236214" x="2889250" y="5535613"/>
          <p14:tracePt t="236226" x="2862263" y="5472113"/>
          <p14:tracePt t="236229" x="2835275" y="5372100"/>
          <p14:tracePt t="236244" x="2808288" y="5299075"/>
          <p14:tracePt t="236247" x="2771775" y="5216525"/>
          <p14:tracePt t="236255" x="2744788" y="5133975"/>
          <p14:tracePt t="236262" x="2708275" y="5070475"/>
          <p14:tracePt t="236270" x="2662238" y="4979988"/>
          <p14:tracePt t="236278" x="2589213" y="4878388"/>
          <p14:tracePt t="236288" x="2552700" y="4824413"/>
          <p14:tracePt t="236294" x="2525713" y="4751388"/>
          <p14:tracePt t="236302" x="2470150" y="4678363"/>
          <p14:tracePt t="236310" x="2397125" y="4551363"/>
          <p14:tracePt t="236318" x="2316163" y="4432300"/>
          <p14:tracePt t="236326" x="2243138" y="4332288"/>
          <p14:tracePt t="236334" x="2133600" y="4213225"/>
          <p14:tracePt t="236342" x="2060575" y="4094163"/>
          <p14:tracePt t="236350" x="1987550" y="3994150"/>
          <p14:tracePt t="236358" x="1914525" y="3894138"/>
          <p14:tracePt t="236367" x="1878013" y="3811588"/>
          <p14:tracePt t="236375" x="1824038" y="3748088"/>
          <p14:tracePt t="236382" x="1768475" y="3648075"/>
          <p14:tracePt t="236391" x="1741488" y="3602038"/>
          <p14:tracePt t="236398" x="1685925" y="3502025"/>
          <p14:tracePt t="236408" x="1649413" y="3438525"/>
          <p14:tracePt t="236414" x="1622425" y="3375025"/>
          <p14:tracePt t="236423" x="1568450" y="3292475"/>
          <p14:tracePt t="236431" x="1558925" y="3273425"/>
          <p14:tracePt t="236438" x="1549400" y="3219450"/>
          <p14:tracePt t="236446" x="1512888" y="3173413"/>
          <p14:tracePt t="236454" x="1504950" y="3109913"/>
          <p14:tracePt t="236462" x="1495425" y="3063875"/>
          <p14:tracePt t="236470" x="1468438" y="2990850"/>
          <p14:tracePt t="236479" x="1458913" y="2946400"/>
          <p14:tracePt t="236485" x="1458913" y="2909888"/>
          <p14:tracePt t="236495" x="1449388" y="2863850"/>
          <p14:tracePt t="236502" x="1449388" y="2827338"/>
          <p14:tracePt t="236510" x="1449388" y="2781300"/>
          <p14:tracePt t="236518" x="1449388" y="2744788"/>
          <p14:tracePt t="236526" x="1449388" y="2735263"/>
          <p14:tracePt t="236535" x="1449388" y="2708275"/>
          <p14:tracePt t="236542" x="1449388" y="2690813"/>
          <p14:tracePt t="236550" x="1449388" y="2671763"/>
          <p14:tracePt t="236558" x="1449388" y="2654300"/>
          <p14:tracePt t="236566" x="1449388" y="2644775"/>
          <p14:tracePt t="236575" x="1449388" y="2625725"/>
          <p14:tracePt t="236582" x="1476375" y="2608263"/>
          <p14:tracePt t="236600" x="1512888" y="2598738"/>
          <p14:tracePt t="236606" x="1522413" y="2598738"/>
          <p14:tracePt t="236613" x="1549400" y="2589213"/>
          <p14:tracePt t="236629" x="1568450" y="2589213"/>
          <p14:tracePt t="236650" x="1612900" y="2554288"/>
          <p14:tracePt t="236655" x="1631950" y="2544763"/>
          <p14:tracePt t="236663" x="1668463" y="2517775"/>
          <p14:tracePt t="236670" x="1677988" y="2498725"/>
          <p14:tracePt t="236678" x="1695450" y="2481263"/>
          <p14:tracePt t="236686" x="1704975" y="2462213"/>
          <p14:tracePt t="236694" x="1714500" y="2452688"/>
          <p14:tracePt t="236703" x="1722438" y="2425700"/>
          <p14:tracePt t="236713" x="1731963" y="2425700"/>
          <p14:tracePt t="236719" x="1741488" y="2416175"/>
          <p14:tracePt t="236734" x="1741488" y="2408238"/>
          <p14:tracePt t="236742" x="1741488" y="2389188"/>
          <p14:tracePt t="236750" x="1741488" y="2379663"/>
          <p14:tracePt t="236759" x="1741488" y="2371725"/>
          <p14:tracePt t="236838" x="1741488" y="2352675"/>
          <p14:tracePt t="236846" x="1741488" y="2343150"/>
          <p14:tracePt t="236853" x="1741488" y="2335213"/>
          <p14:tracePt t="236862" x="1741488" y="2306638"/>
          <p14:tracePt t="236869" x="1741488" y="2298700"/>
          <p14:tracePt t="236879" x="1741488" y="2279650"/>
          <p14:tracePt t="236887" x="1741488" y="2270125"/>
          <p14:tracePt t="236898" x="1741488" y="2252663"/>
          <p14:tracePt t="236904" x="1741488" y="2243138"/>
          <p14:tracePt t="236910" x="1741488" y="2216150"/>
          <p14:tracePt t="236917" x="1741488" y="2206625"/>
          <p14:tracePt t="236927" x="1741488" y="2197100"/>
          <p14:tracePt t="236944" x="1741488" y="2160588"/>
          <p14:tracePt t="236966" x="1741488" y="2143125"/>
          <p14:tracePt t="236981" x="1741488" y="2133600"/>
          <p14:tracePt t="236990" x="1741488" y="2125663"/>
          <p14:tracePt t="237006" x="1741488" y="2116138"/>
          <p14:tracePt t="237014" x="1741488" y="2106613"/>
          <p14:tracePt t="237176" x="1741488" y="2116138"/>
          <p14:tracePt t="237184" x="1741488" y="2125663"/>
          <p14:tracePt t="237199" x="1741488" y="2133600"/>
          <p14:tracePt t="237358" x="1741488" y="2143125"/>
          <p14:tracePt t="237374" x="1741488" y="2160588"/>
          <p14:tracePt t="237382" x="1731963" y="2160588"/>
          <p14:tracePt t="237390" x="1722438" y="2170113"/>
          <p14:tracePt t="237398" x="1714500" y="2179638"/>
          <p14:tracePt t="237454" x="1704975" y="2179638"/>
          <p14:tracePt t="237477" x="1695450" y="2179638"/>
          <p14:tracePt t="237494" x="1677988" y="2179638"/>
          <p14:tracePt t="237502" x="1668463" y="2179638"/>
          <p14:tracePt t="237518" x="1649413" y="2179638"/>
          <p14:tracePt t="237526" x="1622425" y="2179638"/>
          <p14:tracePt t="237534" x="1604963" y="2179638"/>
          <p14:tracePt t="237542" x="1585913" y="2179638"/>
          <p14:tracePt t="237550" x="1576388" y="2179638"/>
          <p14:tracePt t="237559" x="1568450" y="2179638"/>
          <p14:tracePt t="237566" x="1541463" y="2179638"/>
          <p14:tracePt t="237574" x="1522413" y="2179638"/>
          <p14:tracePt t="237582" x="1512888" y="2170113"/>
          <p14:tracePt t="237591" x="1504950" y="2170113"/>
          <p14:tracePt t="237600" x="1476375" y="2160588"/>
          <p14:tracePt t="237605" x="1476375" y="2152650"/>
          <p14:tracePt t="237639" x="1458913" y="2143125"/>
          <p14:tracePt t="237680" x="1449388" y="2143125"/>
          <p14:tracePt t="237835" x="1449388" y="2133600"/>
          <p14:tracePt t="237841" x="1458913" y="2133600"/>
          <p14:tracePt t="237853" x="1476375" y="2133600"/>
          <p14:tracePt t="237858" x="1485900" y="2133600"/>
          <p14:tracePt t="237870" x="1495425" y="2133600"/>
          <p14:tracePt t="237959" x="1512888" y="2133600"/>
          <p14:tracePt t="238000" x="1522413" y="2133600"/>
          <p14:tracePt t="238048" x="1512888" y="2125663"/>
          <p14:tracePt t="238055" x="1495425" y="2125663"/>
          <p14:tracePt t="238063" x="1485900" y="2125663"/>
          <p14:tracePt t="238078" x="1476375" y="2125663"/>
          <p14:tracePt t="238376" x="1468438" y="2116138"/>
          <p14:tracePt t="238385" x="1468438" y="2097088"/>
          <p14:tracePt t="238393" x="1468438" y="2089150"/>
          <p14:tracePt t="238398" x="1468438" y="2079625"/>
          <p14:tracePt t="238730" x="1485900" y="2079625"/>
          <p14:tracePt t="238739" x="1485900" y="2089150"/>
          <p14:tracePt t="238774" x="1504950" y="2097088"/>
          <p14:tracePt t="238790" x="1512888" y="2106613"/>
          <p14:tracePt t="238822" x="1522413" y="2116138"/>
          <p14:tracePt t="238845" x="1522413" y="2125663"/>
          <p14:tracePt t="239535" x="1531938" y="2133600"/>
          <p14:tracePt t="239550" x="1541463" y="2133600"/>
          <p14:tracePt t="239566" x="1558925" y="2133600"/>
          <p14:tracePt t="239590" x="1568450" y="2133600"/>
          <p14:tracePt t="239615" x="1576388" y="2133600"/>
          <p14:tracePt t="239695" x="1585913" y="2125663"/>
          <p14:tracePt t="239774" x="1604963" y="2125663"/>
          <p14:tracePt t="239782" x="1612900" y="2125663"/>
          <p14:tracePt t="239790" x="1641475" y="2125663"/>
          <p14:tracePt t="239798" x="1649413" y="2125663"/>
          <p14:tracePt t="239806" x="1685925" y="2125663"/>
          <p14:tracePt t="239814" x="1695450" y="2125663"/>
          <p14:tracePt t="239870" x="1704975" y="2125663"/>
          <p14:tracePt t="239895" x="1722438" y="2116138"/>
          <p14:tracePt t="239902" x="1741488" y="2106613"/>
          <p14:tracePt t="239918" x="1751013" y="2106613"/>
          <p14:tracePt t="239926" x="1768475" y="2089150"/>
          <p14:tracePt t="239943" x="1778000" y="2089150"/>
          <p14:tracePt t="240143" x="1787525" y="2089150"/>
          <p14:tracePt t="240150" x="1787525" y="2116138"/>
          <p14:tracePt t="240158" x="1787525" y="2133600"/>
          <p14:tracePt t="240167" x="1787525" y="2160588"/>
          <p14:tracePt t="240177" x="1787525" y="2179638"/>
          <p14:tracePt t="240183" x="1787525" y="2233613"/>
          <p14:tracePt t="240190" x="1787525" y="2270125"/>
          <p14:tracePt t="240197" x="1787525" y="2316163"/>
          <p14:tracePt t="240206" x="1787525" y="2343150"/>
          <p14:tracePt t="240214" x="1787525" y="2379663"/>
          <p14:tracePt t="240225" x="1804988" y="2444750"/>
          <p14:tracePt t="240230" x="1831975" y="2517775"/>
          <p14:tracePt t="240241" x="1878013" y="2635250"/>
          <p14:tracePt t="240246" x="1931988" y="2754313"/>
          <p14:tracePt t="240255" x="1987550" y="2854325"/>
          <p14:tracePt t="240262" x="2051050" y="2963863"/>
          <p14:tracePt t="240280" x="2160588" y="3163888"/>
          <p14:tracePt t="240291" x="2214563" y="3228975"/>
          <p14:tracePt t="240294" x="2287588" y="3346450"/>
          <p14:tracePt t="240302" x="2343150" y="3446463"/>
          <p14:tracePt t="240310" x="2397125" y="3548063"/>
          <p14:tracePt t="240319" x="2443163" y="3629025"/>
          <p14:tracePt t="240326" x="2498725" y="3730625"/>
          <p14:tracePt t="240334" x="2552700" y="3830638"/>
          <p14:tracePt t="240344" x="2625725" y="3940175"/>
          <p14:tracePt t="240349" x="2671763" y="4013200"/>
          <p14:tracePt t="240359" x="2708275" y="4076700"/>
          <p14:tracePt t="240365" x="2744788" y="4140200"/>
          <p14:tracePt t="240374" x="2762250" y="4176713"/>
          <p14:tracePt t="240382" x="2798763" y="4213225"/>
          <p14:tracePt t="240392" x="2817813" y="4240213"/>
          <p14:tracePt t="240398" x="2852738" y="4286250"/>
          <p14:tracePt t="240407" x="2862263" y="4295775"/>
          <p14:tracePt t="240413" x="2881313" y="4313238"/>
          <p14:tracePt t="240423" x="2908300" y="4340225"/>
          <p14:tracePt t="240430" x="2917825" y="4368800"/>
          <p14:tracePt t="240440" x="2954338" y="4395788"/>
          <p14:tracePt t="240446" x="2971800" y="4413250"/>
          <p14:tracePt t="240454" x="2981325" y="4432300"/>
          <p14:tracePt t="240462" x="3035300" y="4495800"/>
          <p14:tracePt t="240470" x="3090863" y="4541838"/>
          <p14:tracePt t="240478" x="3127375" y="4587875"/>
          <p14:tracePt t="240486" x="3035300" y="4514850"/>
          <p14:tracePt t="240495" x="2908300" y="4405313"/>
          <p14:tracePt t="240501" x="2971800" y="4468813"/>
          <p14:tracePt t="240510" x="3008313" y="4514850"/>
          <p14:tracePt t="240518" x="3027363" y="4522788"/>
          <p14:tracePt t="240527" x="3044825" y="4541838"/>
          <p14:tracePt t="240533" x="3054350" y="4559300"/>
          <p14:tracePt t="240542" x="3071813" y="4568825"/>
          <p14:tracePt t="240576" x="3063875" y="4568825"/>
          <p14:tracePt t="240584" x="3054350" y="4559300"/>
          <p14:tracePt t="240593" x="3027363" y="4532313"/>
          <p14:tracePt t="240600" x="3008313" y="4486275"/>
          <p14:tracePt t="240606" x="2971800" y="4449763"/>
          <p14:tracePt t="240616" x="2954338" y="4422775"/>
          <p14:tracePt t="240624" x="2935288" y="4405313"/>
          <p14:tracePt t="240640" x="2917825" y="4395788"/>
          <p14:tracePt t="240654" x="2898775" y="4395788"/>
          <p14:tracePt t="240670" x="2881313" y="4395788"/>
          <p14:tracePt t="240680" x="2862263" y="4395788"/>
          <p14:tracePt t="240686" x="2844800" y="4405313"/>
          <p14:tracePt t="240694" x="2844800" y="4432300"/>
          <p14:tracePt t="240702" x="2844800" y="4449763"/>
          <p14:tracePt t="240710" x="2835275" y="4459288"/>
          <p14:tracePt t="240718" x="2825750" y="4468813"/>
          <p14:tracePt t="240744" x="2817813" y="4478338"/>
          <p14:tracePt t="240750" x="2808288" y="4486275"/>
          <p14:tracePt t="240766" x="2808288" y="4495800"/>
          <p14:tracePt t="240774" x="2808288" y="4505325"/>
          <p14:tracePt t="240782" x="2808288" y="4514850"/>
          <p14:tracePt t="240790" x="2798763" y="4541838"/>
          <p14:tracePt t="240809" x="2798763" y="4551363"/>
          <p14:tracePt t="240822" x="2798763" y="4568825"/>
          <p14:tracePt t="240830" x="2798763" y="4587875"/>
          <p14:tracePt t="240840" x="2798763" y="4605338"/>
          <p14:tracePt t="240846" x="2808288" y="4632325"/>
          <p14:tracePt t="240854" x="2825750" y="4668838"/>
          <p14:tracePt t="240862" x="2871788" y="4687888"/>
          <p14:tracePt t="240870" x="2935288" y="4741863"/>
          <p14:tracePt t="240878" x="2998788" y="4778375"/>
          <p14:tracePt t="240888" x="3063875" y="4814888"/>
          <p14:tracePt t="240897" x="3163888" y="4878388"/>
          <p14:tracePt t="240902" x="3244850" y="4914900"/>
          <p14:tracePt t="240911" x="3346450" y="4960938"/>
          <p14:tracePt t="240920" x="3446463" y="5016500"/>
          <p14:tracePt t="240929" x="3536950" y="5043488"/>
          <p14:tracePt t="240934" x="3656013" y="5080000"/>
          <p14:tracePt t="240945" x="3746500" y="5106988"/>
          <p14:tracePt t="240950" x="3865563" y="5143500"/>
          <p14:tracePt t="240958" x="3956050" y="5153025"/>
          <p14:tracePt t="240966" x="4021138" y="5160963"/>
          <p14:tracePt t="240975" x="4057650" y="5160963"/>
          <p14:tracePt t="240982" x="4075113" y="5160963"/>
          <p14:tracePt t="240991" x="4094163" y="5170488"/>
          <p14:tracePt t="241241" x="4075113" y="5170488"/>
          <p14:tracePt t="241245" x="4048125" y="5170488"/>
          <p14:tracePt t="241254" x="3956050" y="5170488"/>
          <p14:tracePt t="241261" x="3883025" y="5170488"/>
          <p14:tracePt t="241271" x="3792538" y="5170488"/>
          <p14:tracePt t="241278" x="3665538" y="5170488"/>
          <p14:tracePt t="241286" x="3592513" y="5170488"/>
          <p14:tracePt t="241295" x="3482975" y="5170488"/>
          <p14:tracePt t="241302" x="3390900" y="5170488"/>
          <p14:tracePt t="241310" x="3300413" y="5170488"/>
          <p14:tracePt t="241320" x="3227388" y="5170488"/>
          <p14:tracePt t="241326" x="3181350" y="5170488"/>
          <p14:tracePt t="241333" x="3163888" y="5170488"/>
          <p14:tracePt t="241342" x="3136900" y="5170488"/>
          <p14:tracePt t="241349" x="3117850" y="5170488"/>
          <p14:tracePt t="241366" x="3108325" y="5170488"/>
          <p14:tracePt t="241374" x="3100388" y="5170488"/>
          <p14:tracePt t="241382" x="3071813" y="5180013"/>
          <p14:tracePt t="241390" x="3054350" y="5207000"/>
          <p14:tracePt t="241406" x="3035300" y="5216525"/>
          <p14:tracePt t="241413" x="2990850" y="5226050"/>
          <p14:tracePt t="241423" x="2971800" y="5226050"/>
          <p14:tracePt t="241430" x="2917825" y="5226050"/>
          <p14:tracePt t="241440" x="2889250" y="5233988"/>
          <p14:tracePt t="241446" x="2844800" y="5233988"/>
          <p14:tracePt t="241454" x="2825750" y="5233988"/>
          <p14:tracePt t="241462" x="2789238" y="5233988"/>
          <p14:tracePt t="241470" x="2771775" y="5233988"/>
          <p14:tracePt t="241478" x="2744788" y="5233988"/>
          <p14:tracePt t="241486" x="2725738" y="5233988"/>
          <p14:tracePt t="241494" x="2698750" y="5233988"/>
          <p14:tracePt t="241511" x="2679700" y="5233988"/>
          <p14:tracePt t="241518" x="2643188" y="5207000"/>
          <p14:tracePt t="241526" x="2635250" y="5207000"/>
          <p14:tracePt t="241536" x="2616200" y="5180013"/>
          <p14:tracePt t="241542" x="2598738" y="5160963"/>
          <p14:tracePt t="241551" x="2570163" y="5126038"/>
          <p14:tracePt t="241558" x="2533650" y="5080000"/>
          <p14:tracePt t="241566" x="2489200" y="5024438"/>
          <p14:tracePt t="241575" x="2443163" y="4960938"/>
          <p14:tracePt t="241582" x="2397125" y="4914900"/>
          <p14:tracePt t="241591" x="2324100" y="4833938"/>
          <p14:tracePt t="241600" x="2270125" y="4768850"/>
          <p14:tracePt t="241606" x="2251075" y="4724400"/>
          <p14:tracePt t="241614" x="2179638" y="4632325"/>
          <p14:tracePt t="241621" x="2114550" y="4551363"/>
          <p14:tracePt t="241631" x="2041525" y="4449763"/>
          <p14:tracePt t="241644" x="2024063" y="4432300"/>
          <p14:tracePt t="241649" x="1987550" y="4359275"/>
          <p14:tracePt t="241654" x="1941513" y="4259263"/>
          <p14:tracePt t="241662" x="1914525" y="4203700"/>
          <p14:tracePt t="241670" x="1868488" y="4130675"/>
          <p14:tracePt t="241678" x="1824038" y="4067175"/>
          <p14:tracePt t="241686" x="1804988" y="4013200"/>
          <p14:tracePt t="241695" x="1751013" y="3930650"/>
          <p14:tracePt t="241703" x="1722438" y="3867150"/>
          <p14:tracePt t="241711" x="1695450" y="3803650"/>
          <p14:tracePt t="241719" x="1677988" y="3757613"/>
          <p14:tracePt t="241730" x="1677988" y="3684588"/>
          <p14:tracePt t="241733" x="1631950" y="3565525"/>
          <p14:tracePt t="241743" x="1622425" y="3492500"/>
          <p14:tracePt t="241750" x="1595438" y="3392488"/>
          <p14:tracePt t="241758" x="1568450" y="3282950"/>
          <p14:tracePt t="241766" x="1568450" y="3209925"/>
          <p14:tracePt t="241774" x="1549400" y="3127375"/>
          <p14:tracePt t="241782" x="1541463" y="3054350"/>
          <p14:tracePt t="241790" x="1541463" y="2982913"/>
          <p14:tracePt t="241798" x="1541463" y="2927350"/>
          <p14:tracePt t="241806" x="1531938" y="2890838"/>
          <p14:tracePt t="241814" x="1531938" y="2836863"/>
          <p14:tracePt t="241823" x="1504950" y="2790825"/>
          <p14:tracePt t="241830" x="1504950" y="2754313"/>
          <p14:tracePt t="241840" x="1504950" y="2735263"/>
          <p14:tracePt t="241846" x="1504950" y="2698750"/>
          <p14:tracePt t="241854" x="1504950" y="2654300"/>
          <p14:tracePt t="241862" x="1504950" y="2644775"/>
          <p14:tracePt t="241871" x="1504950" y="2608263"/>
          <p14:tracePt t="241882" x="1504950" y="2589213"/>
          <p14:tracePt t="241885" x="1504950" y="2562225"/>
          <p14:tracePt t="241896" x="1504950" y="2544763"/>
          <p14:tracePt t="241902" x="1504950" y="2525713"/>
          <p14:tracePt t="241911" x="1504950" y="2517775"/>
          <p14:tracePt t="241918" x="1504950" y="2508250"/>
          <p14:tracePt t="241926" x="1504950" y="2489200"/>
          <p14:tracePt t="241934" x="1512888" y="2471738"/>
          <p14:tracePt t="241943" x="1522413" y="2462213"/>
          <p14:tracePt t="241950" x="1522413" y="2444750"/>
          <p14:tracePt t="241959" x="1531938" y="2425700"/>
          <p14:tracePt t="241966" x="1549400" y="2408238"/>
          <p14:tracePt t="241976" x="1558925" y="2398713"/>
          <p14:tracePt t="241981" x="1558925" y="2389188"/>
          <p14:tracePt t="241990" x="1568450" y="2379663"/>
          <p14:tracePt t="241999" x="1576388" y="2371725"/>
          <p14:tracePt t="242009" x="1595438" y="2343150"/>
          <p14:tracePt t="242030" x="1604963" y="2335213"/>
          <p14:tracePt t="242062" x="1612900" y="2316163"/>
          <p14:tracePt t="242078" x="1612900" y="2306638"/>
          <p14:tracePt t="242086" x="1622425" y="2289175"/>
          <p14:tracePt t="242094" x="1622425" y="2279650"/>
          <p14:tracePt t="242102" x="1622425" y="2270125"/>
          <p14:tracePt t="242110" x="1622425" y="2262188"/>
          <p14:tracePt t="242214" x="1622425" y="2289175"/>
          <p14:tracePt t="242222" x="1622425" y="2298700"/>
          <p14:tracePt t="242229" x="1622425" y="2306638"/>
          <p14:tracePt t="242239" x="1622425" y="2316163"/>
          <p14:tracePt t="242246" x="1622425" y="2325688"/>
          <p14:tracePt t="242255" x="1622425" y="2335213"/>
          <p14:tracePt t="242262" x="1631950" y="2343150"/>
          <p14:tracePt t="242302" x="1641475" y="2343150"/>
          <p14:tracePt t="242311" x="1658938" y="2343150"/>
          <p14:tracePt t="242318" x="1668463" y="2343150"/>
          <p14:tracePt t="242337" x="1677988" y="2343150"/>
          <p14:tracePt t="242347" x="1695450" y="2343150"/>
          <p14:tracePt t="242352" x="1704975" y="2343150"/>
          <p14:tracePt t="242358" x="1714500" y="2343150"/>
          <p14:tracePt t="242366" x="1722438" y="2343150"/>
          <p14:tracePt t="242408" x="1741488" y="2343150"/>
          <p14:tracePt t="242502" x="1751013" y="2343150"/>
          <p14:tracePt t="242510" x="1758950" y="2343150"/>
          <p14:tracePt t="242550" x="1804988" y="2379663"/>
          <p14:tracePt t="242558" x="1814513" y="2435225"/>
          <p14:tracePt t="242566" x="1841500" y="2481263"/>
          <p14:tracePt t="242574" x="1878013" y="2581275"/>
          <p14:tracePt t="242582" x="1924050" y="2671763"/>
          <p14:tracePt t="242590" x="1951038" y="2790825"/>
          <p14:tracePt t="242599" x="2024063" y="2909888"/>
          <p14:tracePt t="242605" x="2070100" y="3017838"/>
          <p14:tracePt t="242615" x="2106613" y="3136900"/>
          <p14:tracePt t="242621" x="2170113" y="3255963"/>
          <p14:tracePt t="242630" x="2224088" y="3355975"/>
          <p14:tracePt t="242640" x="2279650" y="3446463"/>
          <p14:tracePt t="242646" x="2333625" y="3538538"/>
          <p14:tracePt t="242654" x="2389188" y="3602038"/>
          <p14:tracePt t="242662" x="2462213" y="3684588"/>
          <p14:tracePt t="242670" x="2525713" y="3767138"/>
          <p14:tracePt t="242678" x="2598738" y="3848100"/>
          <p14:tracePt t="242686" x="2662238" y="3921125"/>
          <p14:tracePt t="242694" x="2735263" y="4021138"/>
          <p14:tracePt t="242702" x="2817813" y="4086225"/>
          <p14:tracePt t="242711" x="2852738" y="4122738"/>
          <p14:tracePt t="242718" x="2917825" y="4186238"/>
          <p14:tracePt t="242726" x="2990850" y="4259263"/>
          <p14:tracePt t="242734" x="2998788" y="4259263"/>
          <p14:tracePt t="242742" x="2898775" y="4167188"/>
          <p14:tracePt t="242750" x="2908300" y="4186238"/>
          <p14:tracePt t="242760" x="2925763" y="4203700"/>
          <p14:tracePt t="242765" x="2954338" y="4232275"/>
          <p14:tracePt t="242774" x="2971800" y="4259263"/>
          <p14:tracePt t="242782" x="2998788" y="4286250"/>
          <p14:tracePt t="242790" x="3008313" y="4295775"/>
          <p14:tracePt t="242798" x="3027363" y="4313238"/>
          <p14:tracePt t="242807" x="3035300" y="4332288"/>
          <p14:tracePt t="242814" x="3054350" y="4349750"/>
          <p14:tracePt t="242822" x="3063875" y="4359275"/>
          <p14:tracePt t="242830" x="3071813" y="4376738"/>
          <p14:tracePt t="242841" x="3090863" y="4395788"/>
          <p14:tracePt t="242846" x="3100388" y="4413250"/>
          <p14:tracePt t="242854" x="3108325" y="4432300"/>
          <p14:tracePt t="242870" x="3117850" y="4441825"/>
          <p14:tracePt t="242878" x="3136900" y="4459288"/>
          <p14:tracePt t="242895" x="3144838" y="4468813"/>
          <p14:tracePt t="242919" x="3154363" y="4486275"/>
          <p14:tracePt t="242926" x="3163888" y="4505325"/>
          <p14:tracePt t="242947" x="3163888" y="4514850"/>
          <p14:tracePt t="242951" x="3181350" y="4541838"/>
          <p14:tracePt t="242960" x="3181350" y="4551363"/>
          <p14:tracePt t="242967" x="3190875" y="4587875"/>
          <p14:tracePt t="242974" x="3190875" y="4605338"/>
          <p14:tracePt t="242982" x="3190875" y="4614863"/>
          <p14:tracePt t="242991" x="3190875" y="4651375"/>
          <p14:tracePt t="242998" x="3190875" y="4687888"/>
          <p14:tracePt t="243007" x="3190875" y="4732338"/>
          <p14:tracePt t="243014" x="3200400" y="4760913"/>
          <p14:tracePt t="243024" x="3200400" y="4814888"/>
          <p14:tracePt t="243030" x="3208338" y="4860925"/>
          <p14:tracePt t="243043" x="3208338" y="4897438"/>
          <p14:tracePt t="243046" x="3227388" y="4943475"/>
          <p14:tracePt t="243054" x="3227388" y="4970463"/>
          <p14:tracePt t="243062" x="3254375" y="5033963"/>
          <p14:tracePt t="243070" x="3263900" y="5060950"/>
          <p14:tracePt t="243078" x="3300413" y="5106988"/>
          <p14:tracePt t="243086" x="3309938" y="5126038"/>
          <p14:tracePt t="243094" x="3354388" y="5180013"/>
          <p14:tracePt t="243102" x="3373438" y="5216525"/>
          <p14:tracePt t="243111" x="3409950" y="5262563"/>
          <p14:tracePt t="243118" x="3427413" y="5289550"/>
          <p14:tracePt t="243127" x="3463925" y="5335588"/>
          <p14:tracePt t="243133" x="3482975" y="5362575"/>
          <p14:tracePt t="243143" x="3500438" y="5399088"/>
          <p14:tracePt t="243150" x="3519488" y="5416550"/>
          <p14:tracePt t="243159" x="3556000" y="5445125"/>
          <p14:tracePt t="243165" x="3573463" y="5462588"/>
          <p14:tracePt t="243174" x="3582988" y="5481638"/>
          <p14:tracePt t="243182" x="3600450" y="5518150"/>
          <p14:tracePt t="243190" x="3600450" y="5526088"/>
          <p14:tracePt t="243198" x="3600450" y="5535613"/>
          <p14:tracePt t="243207" x="3609975" y="5545138"/>
          <p14:tracePt t="243686" x="3609975" y="5554663"/>
          <p14:tracePt t="243742" x="3600450" y="5554663"/>
          <p14:tracePt t="243758" x="3600450" y="5535613"/>
          <p14:tracePt t="243766" x="3600450" y="5526088"/>
          <p14:tracePt t="243774" x="3600450" y="5508625"/>
          <p14:tracePt t="243782" x="3600450" y="5489575"/>
          <p14:tracePt t="243790" x="3600450" y="5481638"/>
          <p14:tracePt t="243798" x="3600450" y="5472113"/>
          <p14:tracePt t="243808" x="3600450" y="5462588"/>
          <p14:tracePt t="243814" x="3600450" y="5445125"/>
          <p14:tracePt t="243831" x="3600450" y="5416550"/>
          <p14:tracePt t="243840" x="3600450" y="5408613"/>
          <p14:tracePt t="243846" x="3600450" y="5389563"/>
          <p14:tracePt t="243856" x="3600450" y="5372100"/>
          <p14:tracePt t="243865" x="3600450" y="5362575"/>
          <p14:tracePt t="243869" x="3600450" y="5353050"/>
          <p14:tracePt t="243878" x="3600450" y="5335588"/>
          <p14:tracePt t="243894" x="3600450" y="5326063"/>
          <p14:tracePt t="243913" x="3600450" y="5316538"/>
          <p14:tracePt t="243918" x="3600450" y="5289550"/>
          <p14:tracePt t="244048" x="3582988" y="5289550"/>
          <p14:tracePt t="244064" x="3573463" y="5299075"/>
          <p14:tracePt t="244079" x="3563938" y="5307013"/>
          <p14:tracePt t="244110" x="3556000" y="5307013"/>
          <p14:tracePt t="244135" x="3556000" y="5316538"/>
          <p14:tracePt t="244248" x="3546475" y="5326063"/>
          <p14:tracePt t="244526" x="3546475" y="5335588"/>
          <p14:tracePt t="244553" x="3546475" y="5353050"/>
          <p14:tracePt t="244560" x="3546475" y="5362575"/>
          <p14:tracePt t="244571" x="3546475" y="5372100"/>
          <p14:tracePt t="244590" x="3546475" y="5399088"/>
          <p14:tracePt t="244607" x="3546475" y="5408613"/>
          <p14:tracePt t="244616" x="3546475" y="5416550"/>
          <p14:tracePt t="244639" x="3546475" y="5435600"/>
          <p14:tracePt t="244671" x="3546475" y="5445125"/>
          <p14:tracePt t="244696" x="3546475" y="5453063"/>
          <p14:tracePt t="244718" x="3546475" y="5472113"/>
          <p14:tracePt t="244726" x="3546475" y="5481638"/>
          <p14:tracePt t="244742" x="3546475" y="5489575"/>
          <p14:tracePt t="244758" x="3546475" y="5499100"/>
          <p14:tracePt t="244774" x="3546475" y="5518150"/>
          <p14:tracePt t="245022" x="3546475" y="5526088"/>
          <p14:tracePt t="245046" x="3546475" y="5535613"/>
          <p14:tracePt t="245206" x="3546475" y="5526088"/>
          <p14:tracePt t="245214" x="3546475" y="5518150"/>
          <p14:tracePt t="245221" x="3546475" y="5499100"/>
          <p14:tracePt t="245229" x="3546475" y="5489575"/>
          <p14:tracePt t="245241" x="3546475" y="5472113"/>
          <p14:tracePt t="245246" x="3556000" y="5445125"/>
          <p14:tracePt t="245256" x="3563938" y="5435600"/>
          <p14:tracePt t="245262" x="3563938" y="5426075"/>
          <p14:tracePt t="245270" x="3563938" y="5408613"/>
          <p14:tracePt t="245277" x="3563938" y="5399088"/>
          <p14:tracePt t="245294" x="3573463" y="5380038"/>
          <p14:tracePt t="245609" x="3573463" y="5389563"/>
          <p14:tracePt t="245621" x="3573463" y="5399088"/>
          <p14:tracePt t="245625" x="3573463" y="5408613"/>
          <p14:tracePt t="245632" x="3573463" y="5426075"/>
          <p14:tracePt t="245640" x="3573463" y="5435600"/>
          <p14:tracePt t="245646" x="3573463" y="5445125"/>
          <p14:tracePt t="245662" x="3573463" y="5462588"/>
          <p14:tracePt t="245926" x="3573463" y="5472113"/>
          <p14:tracePt t="245950" x="3573463" y="5481638"/>
          <p14:tracePt t="245958" x="3573463" y="5489575"/>
          <p14:tracePt t="245966" x="3573463" y="5499100"/>
          <p14:tracePt t="245982" x="3573463" y="5508625"/>
          <p14:tracePt t="245991" x="3573463" y="5518150"/>
          <p14:tracePt t="245998" x="3573463" y="5526088"/>
          <p14:tracePt t="246007" x="3573463" y="5545138"/>
          <p14:tracePt t="246014" x="3573463" y="5562600"/>
          <p14:tracePt t="246021" x="3573463" y="5572125"/>
          <p14:tracePt t="246030" x="3573463" y="5581650"/>
          <p14:tracePt t="246040" x="3573463" y="5589588"/>
          <p14:tracePt t="246049" x="3573463" y="5599113"/>
          <p14:tracePt t="246064" x="3582988" y="5618163"/>
          <p14:tracePt t="246206" x="3582988" y="5608638"/>
          <p14:tracePt t="246214" x="3582988" y="5589588"/>
          <p14:tracePt t="246222" x="3582988" y="5581650"/>
          <p14:tracePt t="246229" x="3582988" y="5554663"/>
          <p14:tracePt t="246247" x="3582988" y="5545138"/>
          <p14:tracePt t="246256" x="3582988" y="5518150"/>
          <p14:tracePt t="246262" x="3582988" y="5508625"/>
          <p14:tracePt t="246269" x="3573463" y="5499100"/>
          <p14:tracePt t="246278" x="3563938" y="5481638"/>
          <p14:tracePt t="246290" x="3563938" y="5462588"/>
          <p14:tracePt t="246294" x="3546475" y="5435600"/>
          <p14:tracePt t="246302" x="3536950" y="5416550"/>
          <p14:tracePt t="246311" x="3527425" y="5408613"/>
          <p14:tracePt t="246317" x="3527425" y="5399088"/>
          <p14:tracePt t="246327" x="3519488" y="5389563"/>
          <p14:tracePt t="246333" x="3509963" y="5389563"/>
          <p14:tracePt t="246342" x="3500438" y="5380038"/>
          <p14:tracePt t="246358" x="3490913" y="5380038"/>
          <p14:tracePt t="246365" x="3482975" y="5372100"/>
          <p14:tracePt t="246374" x="3473450" y="5372100"/>
          <p14:tracePt t="246382" x="3446463" y="5362575"/>
          <p14:tracePt t="246390" x="3419475" y="5343525"/>
          <p14:tracePt t="246398" x="3390900" y="5343525"/>
          <p14:tracePt t="246407" x="3346450" y="5316538"/>
          <p14:tracePt t="246413" x="3317875" y="5307013"/>
          <p14:tracePt t="246422" x="3273425" y="5289550"/>
          <p14:tracePt t="246429" x="3208338" y="5262563"/>
          <p14:tracePt t="246440" x="3144838" y="5233988"/>
          <p14:tracePt t="246445" x="3108325" y="5216525"/>
          <p14:tracePt t="246456" x="3044825" y="5189538"/>
          <p14:tracePt t="246462" x="2998788" y="5153025"/>
          <p14:tracePt t="246470" x="2935288" y="5133975"/>
          <p14:tracePt t="246478" x="2898775" y="5106988"/>
          <p14:tracePt t="246486" x="2871788" y="5089525"/>
          <p14:tracePt t="246494" x="2844800" y="5060950"/>
          <p14:tracePt t="246502" x="2808288" y="5033963"/>
          <p14:tracePt t="246511" x="2789238" y="5024438"/>
          <p14:tracePt t="246518" x="2771775" y="5006975"/>
          <p14:tracePt t="246527" x="2762250" y="4997450"/>
          <p14:tracePt t="246542" x="2752725" y="4987925"/>
          <p14:tracePt t="246606" x="2752725" y="4979988"/>
          <p14:tracePt t="246615" x="2752725" y="4960938"/>
          <p14:tracePt t="246622" x="2781300" y="4914900"/>
          <p14:tracePt t="246629" x="2844800" y="4841875"/>
          <p14:tracePt t="246643" x="2935288" y="4778375"/>
          <p14:tracePt t="246647" x="2998788" y="4705350"/>
          <p14:tracePt t="246663" x="3163888" y="4551363"/>
          <p14:tracePt t="246670" x="3236913" y="4505325"/>
          <p14:tracePt t="246678" x="3281363" y="4432300"/>
          <p14:tracePt t="246686" x="3290888" y="4413250"/>
          <p14:tracePt t="246694" x="3327400" y="4359275"/>
          <p14:tracePt t="246702" x="3336925" y="4340225"/>
          <p14:tracePt t="246710" x="3346450" y="4332288"/>
          <p14:tracePt t="246718" x="3346450" y="4322763"/>
          <p14:tracePt t="246727" x="3346450" y="4313238"/>
          <p14:tracePt t="246921" x="3346450" y="4303713"/>
          <p14:tracePt t="246926" x="3336925" y="4303713"/>
          <p14:tracePt t="246941" x="3327400" y="4303713"/>
          <p14:tracePt t="247071" x="3317875" y="4313238"/>
          <p14:tracePt t="247094" x="3317875" y="4322763"/>
          <p14:tracePt t="247102" x="3317875" y="4332288"/>
          <p14:tracePt t="247111" x="3317875" y="4340225"/>
          <p14:tracePt t="247118" x="3317875" y="4368800"/>
          <p14:tracePt t="247127" x="3317875" y="4376738"/>
          <p14:tracePt t="247142" x="3317875" y="4395788"/>
          <p14:tracePt t="247149" x="3327400" y="4413250"/>
          <p14:tracePt t="247169" x="3336925" y="4422775"/>
          <p14:tracePt t="247227" x="3346450" y="4441825"/>
          <p14:tracePt t="247244" x="3354388" y="4449763"/>
          <p14:tracePt t="247250" x="3363913" y="4468813"/>
          <p14:tracePt t="247351" x="3373438" y="4478338"/>
          <p14:tracePt t="247358" x="3373438" y="4486275"/>
          <p14:tracePt t="247375" x="3382963" y="4495800"/>
          <p14:tracePt t="247454" x="3382963" y="4505325"/>
          <p14:tracePt t="247470" x="3382963" y="4522788"/>
          <p14:tracePt t="247478" x="3382963" y="4541838"/>
          <p14:tracePt t="247486" x="3363913" y="4551363"/>
          <p14:tracePt t="247494" x="3354388" y="4559300"/>
          <p14:tracePt t="247502" x="3336925" y="4578350"/>
          <p14:tracePt t="247510" x="3309938" y="4587875"/>
          <p14:tracePt t="247518" x="3281363" y="4595813"/>
          <p14:tracePt t="247526" x="3273425" y="4595813"/>
          <p14:tracePt t="247534" x="3236913" y="4605338"/>
          <p14:tracePt t="247542" x="3217863" y="4614863"/>
          <p14:tracePt t="247549" x="3190875" y="4624388"/>
          <p14:tracePt t="247558" x="3171825" y="4624388"/>
          <p14:tracePt t="247566" x="3127375" y="4624388"/>
          <p14:tracePt t="247574" x="3090863" y="4632325"/>
          <p14:tracePt t="247583" x="3044825" y="4632325"/>
          <p14:tracePt t="247591" x="3008313" y="4632325"/>
          <p14:tracePt t="247604" x="2962275" y="4632325"/>
          <p14:tracePt t="247607" x="2908300" y="4632325"/>
          <p14:tracePt t="247614" x="2817813" y="4632325"/>
          <p14:tracePt t="247622" x="2762250" y="4632325"/>
          <p14:tracePt t="247630" x="2689225" y="4632325"/>
          <p14:tracePt t="247639" x="2625725" y="4632325"/>
          <p14:tracePt t="247646" x="2552700" y="4632325"/>
          <p14:tracePt t="247656" x="2498725" y="4632325"/>
          <p14:tracePt t="247662" x="2443163" y="4632325"/>
          <p14:tracePt t="247670" x="2379663" y="4632325"/>
          <p14:tracePt t="247678" x="2324100" y="4605338"/>
          <p14:tracePt t="247687" x="2306638" y="4595813"/>
          <p14:tracePt t="247697" x="2270125" y="4587875"/>
          <p14:tracePt t="247703" x="2243138" y="4568825"/>
          <p14:tracePt t="247711" x="2233613" y="4559300"/>
          <p14:tracePt t="247719" x="2214563" y="4541838"/>
          <p14:tracePt t="247726" x="2206625" y="4522788"/>
          <p14:tracePt t="247734" x="2179638" y="4505325"/>
          <p14:tracePt t="247742" x="2170113" y="4478338"/>
          <p14:tracePt t="247750" x="2160588" y="4441825"/>
          <p14:tracePt t="247758" x="2133600" y="4422775"/>
          <p14:tracePt t="247766" x="2124075" y="4395788"/>
          <p14:tracePt t="247774" x="2114550" y="4376738"/>
          <p14:tracePt t="247782" x="2106613" y="4340225"/>
          <p14:tracePt t="247791" x="2106613" y="4332288"/>
          <p14:tracePt t="247798" x="2087563" y="4303713"/>
          <p14:tracePt t="247807" x="2087563" y="4286250"/>
          <p14:tracePt t="247821" x="2087563" y="4276725"/>
          <p14:tracePt t="247830" x="2087563" y="4259263"/>
          <p14:tracePt t="247840" x="2087563" y="4249738"/>
          <p14:tracePt t="247846" x="2087563" y="4240213"/>
          <p14:tracePt t="247856" x="2087563" y="4213225"/>
          <p14:tracePt t="247870" x="2087563" y="4203700"/>
          <p14:tracePt t="247878" x="2087563" y="4176713"/>
          <p14:tracePt t="247886" x="2097088" y="4159250"/>
          <p14:tracePt t="247894" x="2143125" y="4130675"/>
          <p14:tracePt t="247902" x="2206625" y="4113213"/>
          <p14:tracePt t="247912" x="2243138" y="4094163"/>
          <p14:tracePt t="247917" x="2306638" y="4076700"/>
          <p14:tracePt t="247927" x="2352675" y="4049713"/>
          <p14:tracePt t="247935" x="2416175" y="4040188"/>
          <p14:tracePt t="247947" x="2452688" y="4030663"/>
          <p14:tracePt t="247950" x="2489200" y="4030663"/>
          <p14:tracePt t="247958" x="2543175" y="4013200"/>
          <p14:tracePt t="247966" x="2598738" y="4013200"/>
          <p14:tracePt t="247976" x="2671763" y="4013200"/>
          <p14:tracePt t="247981" x="2762250" y="4013200"/>
          <p14:tracePt t="247991" x="2817813" y="4013200"/>
          <p14:tracePt t="247998" x="2871788" y="4013200"/>
          <p14:tracePt t="248008" x="2889250" y="4013200"/>
          <p14:tracePt t="248015" x="2898775" y="4013200"/>
          <p14:tracePt t="248025" x="2954338" y="4021138"/>
          <p14:tracePt t="248030" x="2981325" y="4030663"/>
          <p14:tracePt t="248039" x="3027363" y="4040188"/>
          <p14:tracePt t="248046" x="3044825" y="4049713"/>
          <p14:tracePt t="248057" x="3044825" y="4057650"/>
          <p14:tracePt t="248062" x="3100388" y="4086225"/>
          <p14:tracePt t="248070" x="3127375" y="4094163"/>
          <p14:tracePt t="248078" x="3136900" y="4103688"/>
          <p14:tracePt t="248086" x="3154363" y="4130675"/>
          <p14:tracePt t="248094" x="3163888" y="4140200"/>
          <p14:tracePt t="248102" x="3181350" y="4159250"/>
          <p14:tracePt t="248111" x="3181350" y="4167188"/>
          <p14:tracePt t="248126" x="3181350" y="4176713"/>
          <p14:tracePt t="248133" x="3181350" y="4195763"/>
          <p14:tracePt t="248142" x="3181350" y="4213225"/>
          <p14:tracePt t="248149" x="3181350" y="4222750"/>
          <p14:tracePt t="248158" x="3181350" y="4240213"/>
          <p14:tracePt t="248166" x="3181350" y="4259263"/>
          <p14:tracePt t="248174" x="3181350" y="4276725"/>
          <p14:tracePt t="248182" x="3181350" y="4286250"/>
          <p14:tracePt t="248190" x="3181350" y="4322763"/>
          <p14:tracePt t="248198" x="3181350" y="4359275"/>
          <p14:tracePt t="248206" x="3181350" y="4405313"/>
          <p14:tracePt t="248213" x="3171825" y="4422775"/>
          <p14:tracePt t="248224" x="3144838" y="4468813"/>
          <p14:tracePt t="248229" x="3108325" y="4514850"/>
          <p14:tracePt t="248238" x="3100388" y="4532313"/>
          <p14:tracePt t="248246" x="3081338" y="4578350"/>
          <p14:tracePt t="248256" x="3063875" y="4605338"/>
          <p14:tracePt t="248262" x="3054350" y="4614863"/>
          <p14:tracePt t="248270" x="3044825" y="4641850"/>
          <p14:tracePt t="248278" x="3044825" y="4651375"/>
          <p14:tracePt t="248291" x="3027363" y="4668838"/>
          <p14:tracePt t="248302" x="3017838" y="4668838"/>
          <p14:tracePt t="248310" x="2998788" y="4678363"/>
          <p14:tracePt t="248318" x="2990850" y="4678363"/>
          <p14:tracePt t="248326" x="2971800" y="4687888"/>
          <p14:tracePt t="248335" x="2935288" y="4697413"/>
          <p14:tracePt t="248343" x="2881313" y="4714875"/>
          <p14:tracePt t="248349" x="2825750" y="4714875"/>
          <p14:tracePt t="248358" x="2762250" y="4724400"/>
          <p14:tracePt t="248366" x="2708275" y="4724400"/>
          <p14:tracePt t="248374" x="2652713" y="4724400"/>
          <p14:tracePt t="248382" x="2616200" y="4724400"/>
          <p14:tracePt t="248390" x="2562225" y="4724400"/>
          <p14:tracePt t="248398" x="2525713" y="4724400"/>
          <p14:tracePt t="248406" x="2489200" y="4724400"/>
          <p14:tracePt t="248413" x="2470150" y="4705350"/>
          <p14:tracePt t="248428" x="2433638" y="4697413"/>
          <p14:tracePt t="248434" x="2425700" y="4687888"/>
          <p14:tracePt t="248445" x="2406650" y="4668838"/>
          <p14:tracePt t="248447" x="2397125" y="4660900"/>
          <p14:tracePt t="248463" x="2379663" y="4614863"/>
          <p14:tracePt t="248470" x="2352675" y="4587875"/>
          <p14:tracePt t="248478" x="2343150" y="4568825"/>
          <p14:tracePt t="248488" x="2324100" y="4522788"/>
          <p14:tracePt t="248494" x="2324100" y="4505325"/>
          <p14:tracePt t="248502" x="2306638" y="4468813"/>
          <p14:tracePt t="248510" x="2297113" y="4441825"/>
          <p14:tracePt t="248518" x="2297113" y="4422775"/>
          <p14:tracePt t="248526" x="2287588" y="4405313"/>
          <p14:tracePt t="248536" x="2287588" y="4376738"/>
          <p14:tracePt t="248542" x="2279650" y="4359275"/>
          <p14:tracePt t="248550" x="2279650" y="4340225"/>
          <p14:tracePt t="248559" x="2279650" y="4322763"/>
          <p14:tracePt t="248566" x="2279650" y="4313238"/>
          <p14:tracePt t="248575" x="2279650" y="4286250"/>
          <p14:tracePt t="248582" x="2279650" y="4268788"/>
          <p14:tracePt t="248590" x="2279650" y="4240213"/>
          <p14:tracePt t="248601" x="2279650" y="4232275"/>
          <p14:tracePt t="248615" x="2279650" y="4203700"/>
          <p14:tracePt t="248624" x="2279650" y="4195763"/>
          <p14:tracePt t="248629" x="2297113" y="4176713"/>
          <p14:tracePt t="248638" x="2333625" y="4159250"/>
          <p14:tracePt t="248646" x="2352675" y="4159250"/>
          <p14:tracePt t="248655" x="2379663" y="4159250"/>
          <p14:tracePt t="248663" x="2397125" y="4159250"/>
          <p14:tracePt t="248670" x="2452688" y="4159250"/>
          <p14:tracePt t="248678" x="2506663" y="4159250"/>
          <p14:tracePt t="248686" x="2579688" y="4159250"/>
          <p14:tracePt t="248695" x="2625725" y="4159250"/>
          <p14:tracePt t="248704" x="2662238" y="4159250"/>
          <p14:tracePt t="248713" x="2725738" y="4167188"/>
          <p14:tracePt t="248720" x="2735263" y="4176713"/>
          <p14:tracePt t="248730" x="2744788" y="4186238"/>
          <p14:tracePt t="248733" x="2771775" y="4203700"/>
          <p14:tracePt t="248742" x="2771775" y="4213225"/>
          <p14:tracePt t="248759" x="2781300" y="4232275"/>
          <p14:tracePt t="248766" x="2789238" y="4240213"/>
          <p14:tracePt t="248774" x="2808288" y="4249738"/>
          <p14:tracePt t="248792" x="2808288" y="4286250"/>
          <p14:tracePt t="248798" x="2817813" y="4295775"/>
          <p14:tracePt t="248814" x="2825750" y="4313238"/>
          <p14:tracePt t="248830" x="2835275" y="4349750"/>
          <p14:tracePt t="248837" x="2844800" y="4376738"/>
          <p14:tracePt t="248846" x="2852738" y="4395788"/>
          <p14:tracePt t="248855" x="2862263" y="4441825"/>
          <p14:tracePt t="248862" x="2862263" y="4468813"/>
          <p14:tracePt t="248870" x="2862263" y="4495800"/>
          <p14:tracePt t="248881" x="2862263" y="4541838"/>
          <p14:tracePt t="248885" x="2862263" y="4568825"/>
          <p14:tracePt t="248895" x="2862263" y="4595813"/>
          <p14:tracePt t="248901" x="2862263" y="4624388"/>
          <p14:tracePt t="248911" x="2862263" y="4641850"/>
          <p14:tracePt t="248919" x="2862263" y="4660900"/>
          <p14:tracePt t="248929" x="2862263" y="4668838"/>
          <p14:tracePt t="248936" x="2862263" y="4678363"/>
          <p14:tracePt t="248946" x="2862263" y="4687888"/>
          <p14:tracePt t="248957" x="2862263" y="4697413"/>
          <p14:tracePt t="248958" x="2862263" y="4705350"/>
          <p14:tracePt t="248982" x="2862263" y="4714875"/>
          <p14:tracePt t="249106" x="2844800" y="4714875"/>
          <p14:tracePt t="249111" x="2835275" y="4714875"/>
          <p14:tracePt t="249118" x="2825750" y="4714875"/>
          <p14:tracePt t="249126" x="2817813" y="4705350"/>
          <p14:tracePt t="249135" x="2808288" y="4697413"/>
          <p14:tracePt t="249143" x="2781300" y="4687888"/>
          <p14:tracePt t="249159" x="2762250" y="4678363"/>
          <p14:tracePt t="249165" x="2744788" y="4668838"/>
          <p14:tracePt t="249174" x="2735263" y="4668838"/>
          <p14:tracePt t="249182" x="2725738" y="4660900"/>
          <p14:tracePt t="249190" x="2698750" y="4660900"/>
          <p14:tracePt t="249201" x="2689225" y="4651375"/>
          <p14:tracePt t="249207" x="2671763" y="4632325"/>
          <p14:tracePt t="249214" x="2662238" y="4632325"/>
          <p14:tracePt t="249223" x="2652713" y="4624388"/>
          <p14:tracePt t="249230" x="2643188" y="4624388"/>
          <p14:tracePt t="249240" x="2606675" y="4614863"/>
          <p14:tracePt t="249246" x="2589213" y="4605338"/>
          <p14:tracePt t="249259" x="2562225" y="4587875"/>
          <p14:tracePt t="249278" x="2516188" y="4551363"/>
          <p14:tracePt t="249287" x="2506663" y="4551363"/>
          <p14:tracePt t="249294" x="2489200" y="4541838"/>
          <p14:tracePt t="249303" x="2479675" y="4541838"/>
          <p14:tracePt t="249311" x="2470150" y="4532313"/>
          <p14:tracePt t="249320" x="2452688" y="4522788"/>
          <p14:tracePt t="249327" x="2443163" y="4514850"/>
          <p14:tracePt t="249334" x="2433638" y="4514850"/>
          <p14:tracePt t="249342" x="2425700" y="4505325"/>
          <p14:tracePt t="249358" x="2416175" y="4495800"/>
          <p14:tracePt t="249365" x="2416175" y="4486275"/>
          <p14:tracePt t="249382" x="2416175" y="4478338"/>
          <p14:tracePt t="249390" x="2406650" y="4478338"/>
          <p14:tracePt t="249406" x="2406650" y="4468813"/>
          <p14:tracePt t="249414" x="2406650" y="4459288"/>
          <p14:tracePt t="249430" x="2406650" y="4449763"/>
          <p14:tracePt t="249445" x="2406650" y="4441825"/>
          <p14:tracePt t="249456" x="2406650" y="4422775"/>
          <p14:tracePt t="249558" x="2406650" y="4413250"/>
          <p14:tracePt t="250295" x="2425700" y="4405313"/>
          <p14:tracePt t="250304" x="2425700" y="4395788"/>
          <p14:tracePt t="250318" x="2452688" y="4376738"/>
          <p14:tracePt t="250326" x="2470150" y="4368800"/>
          <p14:tracePt t="250338" x="2506663" y="4359275"/>
          <p14:tracePt t="250347" x="2533650" y="4349750"/>
          <p14:tracePt t="250351" x="2562225" y="4349750"/>
          <p14:tracePt t="250358" x="2579688" y="4322763"/>
          <p14:tracePt t="250368" x="2625725" y="4313238"/>
          <p14:tracePt t="250374" x="2652713" y="4313238"/>
          <p14:tracePt t="250382" x="2689225" y="4303713"/>
          <p14:tracePt t="250391" x="2716213" y="4303713"/>
          <p14:tracePt t="250398" x="2735263" y="4303713"/>
          <p14:tracePt t="250407" x="2752725" y="4303713"/>
          <p14:tracePt t="250472" x="2762250" y="4303713"/>
          <p14:tracePt t="250479" x="2762250" y="4313238"/>
          <p14:tracePt t="250485" x="2762250" y="4322763"/>
          <p14:tracePt t="250510" x="2762250" y="4332288"/>
          <p14:tracePt t="250518" x="2762250" y="4340225"/>
          <p14:tracePt t="250526" x="2752725" y="4349750"/>
          <p14:tracePt t="250550" x="2735263" y="4349750"/>
          <p14:tracePt t="250558" x="2725738" y="4349750"/>
          <p14:tracePt t="250566" x="2708275" y="4349750"/>
          <p14:tracePt t="250574" x="2689225" y="4349750"/>
          <p14:tracePt t="250582" x="2679700" y="4349750"/>
          <p14:tracePt t="250615" x="2671763" y="4349750"/>
          <p14:tracePt t="250622" x="2662238" y="4349750"/>
          <p14:tracePt t="250638" x="2662238" y="4332288"/>
          <p14:tracePt t="250646" x="2662238" y="4322763"/>
          <p14:tracePt t="250666" x="2662238" y="4276725"/>
          <p14:tracePt t="250673" x="2662238" y="4268788"/>
          <p14:tracePt t="250678" x="2662238" y="4240213"/>
          <p14:tracePt t="250685" x="2662238" y="4232275"/>
          <p14:tracePt t="250705" x="2662238" y="4203700"/>
          <p14:tracePt t="250714" x="2679700" y="4167188"/>
          <p14:tracePt t="250719" x="2689225" y="4159250"/>
          <p14:tracePt t="250726" x="2708275" y="4140200"/>
          <p14:tracePt t="250734" x="2725738" y="4122738"/>
          <p14:tracePt t="250753" x="2771775" y="4122738"/>
          <p14:tracePt t="250761" x="2789238" y="4122738"/>
          <p14:tracePt t="250767" x="2825750" y="4122738"/>
          <p14:tracePt t="250774" x="2844800" y="4122738"/>
          <p14:tracePt t="250782" x="2871788" y="4122738"/>
          <p14:tracePt t="250790" x="2881313" y="4122738"/>
          <p14:tracePt t="250798" x="2908300" y="4122738"/>
          <p14:tracePt t="250814" x="2954338" y="4140200"/>
          <p14:tracePt t="250823" x="2981325" y="4159250"/>
          <p14:tracePt t="250830" x="3017838" y="4186238"/>
          <p14:tracePt t="250840" x="3035300" y="4195763"/>
          <p14:tracePt t="250856" x="3063875" y="4222750"/>
          <p14:tracePt t="250862" x="3071813" y="4222750"/>
          <p14:tracePt t="250870" x="3081338" y="4232275"/>
          <p14:tracePt t="250898" x="3081338" y="4240213"/>
          <p14:tracePt t="250992" x="3081338" y="4249738"/>
          <p14:tracePt t="251126" x="3081338" y="4240213"/>
          <p14:tracePt t="251134" x="3081338" y="4232275"/>
          <p14:tracePt t="251150" x="3090863" y="4213225"/>
          <p14:tracePt t="251158" x="3100388" y="4195763"/>
          <p14:tracePt t="251165" x="3117850" y="4186238"/>
          <p14:tracePt t="251174" x="3136900" y="4167188"/>
          <p14:tracePt t="251182" x="3154363" y="4140200"/>
          <p14:tracePt t="251192" x="3171825" y="4130675"/>
          <p14:tracePt t="251198" x="3181350" y="4130675"/>
          <p14:tracePt t="251215" x="3244850" y="4103688"/>
          <p14:tracePt t="251229" x="3273425" y="4103688"/>
          <p14:tracePt t="251230" x="3309938" y="4094163"/>
          <p14:tracePt t="251239" x="3317875" y="4086225"/>
          <p14:tracePt t="251545" x="3373438" y="4076700"/>
          <p14:tracePt t="251550" x="3390900" y="4057650"/>
          <p14:tracePt t="251558" x="3419475" y="4049713"/>
          <p14:tracePt t="251567" x="3463925" y="4040188"/>
          <p14:tracePt t="251574" x="3490913" y="4030663"/>
          <p14:tracePt t="251583" x="3519488" y="4030663"/>
          <p14:tracePt t="251590" x="3556000" y="3994150"/>
          <p14:tracePt t="251598" x="3629025" y="3984625"/>
          <p14:tracePt t="251606" x="3709988" y="3967163"/>
          <p14:tracePt t="251614" x="3746500" y="3948113"/>
          <p14:tracePt t="251623" x="3792538" y="3948113"/>
          <p14:tracePt t="251630" x="3829050" y="3948113"/>
          <p14:tracePt t="251638" x="3865563" y="3948113"/>
          <p14:tracePt t="251645" x="3892550" y="3948113"/>
          <p14:tracePt t="251657" x="3911600" y="3940175"/>
          <p14:tracePt t="251678" x="3929063" y="3940175"/>
          <p14:tracePt t="251742" x="3938588" y="3940175"/>
          <p14:tracePt t="251750" x="3956050" y="3948113"/>
          <p14:tracePt t="251774" x="3956050" y="3957638"/>
          <p14:tracePt t="251790" x="3956050" y="3967163"/>
          <p14:tracePt t="251798" x="3956050" y="3976688"/>
          <p14:tracePt t="251870" x="3956050" y="3984625"/>
          <p14:tracePt t="251886" x="3956050" y="3994150"/>
          <p14:tracePt t="251895" x="3956050" y="4013200"/>
          <p14:tracePt t="252102" x="3956050" y="3994150"/>
          <p14:tracePt t="252118" x="3956050" y="3984625"/>
          <p14:tracePt t="252126" x="3956050" y="3976688"/>
          <p14:tracePt t="252142" x="3956050" y="3967163"/>
          <p14:tracePt t="252150" x="3956050" y="3948113"/>
          <p14:tracePt t="252158" x="3956050" y="3940175"/>
          <p14:tracePt t="252165" x="3956050" y="3911600"/>
          <p14:tracePt t="252175" x="3956050" y="3894138"/>
          <p14:tracePt t="252182" x="3956050" y="3867150"/>
          <p14:tracePt t="252190" x="3956050" y="3840163"/>
          <p14:tracePt t="252198" x="3956050" y="3803650"/>
          <p14:tracePt t="252206" x="3956050" y="3794125"/>
          <p14:tracePt t="252214" x="3956050" y="3757613"/>
          <p14:tracePt t="252226" x="3956050" y="3748088"/>
          <p14:tracePt t="252229" x="3956050" y="3730625"/>
          <p14:tracePt t="252237" x="3956050" y="3721100"/>
          <p14:tracePt t="252246" x="3956050" y="3711575"/>
          <p14:tracePt t="252260" x="3956050" y="3702050"/>
          <p14:tracePt t="252262" x="3956050" y="3684588"/>
          <p14:tracePt t="252272" x="3956050" y="3675063"/>
          <p14:tracePt t="252278" x="3956050" y="3665538"/>
          <p14:tracePt t="252294" x="3956050" y="3638550"/>
          <p14:tracePt t="252302" x="3929063" y="3621088"/>
          <p14:tracePt t="252310" x="3911600" y="3592513"/>
          <p14:tracePt t="252326" x="3892550" y="3575050"/>
          <p14:tracePt t="252334" x="3875088" y="3538538"/>
          <p14:tracePt t="252342" x="3856038" y="3502025"/>
          <p14:tracePt t="252350" x="3810000" y="3455988"/>
          <p14:tracePt t="252359" x="3765550" y="3392488"/>
          <p14:tracePt t="252366" x="3702050" y="3328988"/>
          <p14:tracePt t="252375" x="3692525" y="3319463"/>
          <p14:tracePt t="252381" x="3656013" y="3273425"/>
          <p14:tracePt t="252391" x="3609975" y="3209925"/>
          <p14:tracePt t="252398" x="3582988" y="3163888"/>
          <p14:tracePt t="252407" x="3546475" y="3136900"/>
          <p14:tracePt t="252414" x="3527425" y="3100388"/>
          <p14:tracePt t="252422" x="3482975" y="3046413"/>
          <p14:tracePt t="252430" x="3473450" y="3027363"/>
          <p14:tracePt t="252437" x="3446463" y="2990850"/>
          <p14:tracePt t="252445" x="3427413" y="2963863"/>
          <p14:tracePt t="252457" x="3419475" y="2954338"/>
          <p14:tracePt t="252462" x="3400425" y="2917825"/>
          <p14:tracePt t="252472" x="3390900" y="2909888"/>
          <p14:tracePt t="252486" x="3382963" y="2900363"/>
          <p14:tracePt t="252502" x="3382963" y="2881313"/>
          <p14:tracePt t="252543" x="3382963" y="2873375"/>
          <p14:tracePt t="252560" x="3382963" y="2863850"/>
          <p14:tracePt t="252583" x="3382963" y="2836863"/>
          <p14:tracePt t="252600" x="3382963" y="2827338"/>
          <p14:tracePt t="252606" x="3382963" y="2817813"/>
          <p14:tracePt t="252622" x="3382963" y="2800350"/>
          <p14:tracePt t="252630" x="3390900" y="2800350"/>
          <p14:tracePt t="252645" x="3390900" y="2790825"/>
          <p14:tracePt t="252656" x="3400425" y="2781300"/>
          <p14:tracePt t="252678" x="3409950" y="2771775"/>
          <p14:tracePt t="252686" x="3409950" y="2763838"/>
          <p14:tracePt t="252694" x="3419475" y="2744788"/>
          <p14:tracePt t="252710" x="3427413" y="2744788"/>
          <p14:tracePt t="252726" x="3427413" y="2735263"/>
          <p14:tracePt t="252734" x="3436938" y="2727325"/>
          <p14:tracePt t="252742" x="3446463" y="2717800"/>
          <p14:tracePt t="252750" x="3455988" y="2708275"/>
          <p14:tracePt t="252759" x="3463925" y="2698750"/>
          <p14:tracePt t="252766" x="3473450" y="2690813"/>
          <p14:tracePt t="252774" x="3482975" y="2681288"/>
          <p14:tracePt t="252798" x="3482975" y="2671763"/>
          <p14:tracePt t="252806" x="3482975" y="2662238"/>
          <p14:tracePt t="252822" x="3482975" y="2644775"/>
          <p14:tracePt t="252830" x="3482975" y="2635250"/>
          <p14:tracePt t="252846" x="3482975" y="2625725"/>
          <p14:tracePt t="252854" x="3482975" y="2617788"/>
          <p14:tracePt t="253014" x="3490913" y="2617788"/>
          <p14:tracePt t="253409" x="3490913" y="2608263"/>
          <p14:tracePt t="253421" x="3490913" y="2598738"/>
          <p14:tracePt t="253430" x="3490913" y="2589213"/>
          <p14:tracePt t="253440" x="3490913" y="2571750"/>
          <p14:tracePt t="253446" x="3500438" y="2562225"/>
          <p14:tracePt t="253455" x="3509963" y="2554288"/>
          <p14:tracePt t="253471" x="3519488" y="2554288"/>
          <p14:tracePt t="253478" x="3519488" y="2544763"/>
          <p14:tracePt t="253486" x="3527425" y="2535238"/>
          <p14:tracePt t="253494" x="3536950" y="2508250"/>
          <p14:tracePt t="253502" x="3546475" y="2498725"/>
          <p14:tracePt t="253510" x="3556000" y="2489200"/>
          <p14:tracePt t="253518" x="3556000" y="2481263"/>
          <p14:tracePt t="253526" x="3563938" y="2462213"/>
          <p14:tracePt t="253534" x="3563938" y="2435225"/>
          <p14:tracePt t="253542" x="3582988" y="2416175"/>
          <p14:tracePt t="253559" x="3592513" y="2408238"/>
          <p14:tracePt t="253566" x="3600450" y="2398713"/>
          <p14:tracePt t="253574" x="3609975" y="2398713"/>
          <p14:tracePt t="253582" x="3619500" y="2389188"/>
          <p14:tracePt t="253590" x="3629025" y="2379663"/>
          <p14:tracePt t="253622" x="3629025" y="2371725"/>
          <p14:tracePt t="253630" x="3636963" y="2362200"/>
          <p14:tracePt t="253638" x="3636963" y="2352675"/>
          <p14:tracePt t="253646" x="3646488" y="2343150"/>
          <p14:tracePt t="253654" x="3656013" y="2343150"/>
          <p14:tracePt t="253662" x="3665538" y="2343150"/>
          <p14:tracePt t="253673" x="3673475" y="2335213"/>
          <p14:tracePt t="253678" x="3683000" y="2325688"/>
          <p14:tracePt t="253686" x="3709988" y="2316163"/>
          <p14:tracePt t="253694" x="3729038" y="2298700"/>
          <p14:tracePt t="253710" x="3746500" y="2289175"/>
          <p14:tracePt t="253718" x="3765550" y="2279650"/>
          <p14:tracePt t="253726" x="3792538" y="2262188"/>
          <p14:tracePt t="253734" x="3810000" y="2233613"/>
          <p14:tracePt t="253742" x="3819525" y="2233613"/>
          <p14:tracePt t="253750" x="3846513" y="2216150"/>
          <p14:tracePt t="253758" x="3865563" y="2197100"/>
          <p14:tracePt t="253766" x="3902075" y="2179638"/>
          <p14:tracePt t="253776" x="3929063" y="2160588"/>
          <p14:tracePt t="253791" x="3956050" y="2143125"/>
          <p14:tracePt t="253798" x="3992563" y="2125663"/>
          <p14:tracePt t="253807" x="4021138" y="2097088"/>
          <p14:tracePt t="253814" x="4038600" y="2089150"/>
          <p14:tracePt t="253822" x="4057650" y="2079625"/>
          <p14:tracePt t="253830" x="4075113" y="2060575"/>
          <p14:tracePt t="253837" x="4111625" y="2052638"/>
          <p14:tracePt t="253846" x="4121150" y="2043113"/>
          <p14:tracePt t="253856" x="4148138" y="2033588"/>
          <p14:tracePt t="253882" x="4165600" y="2016125"/>
          <p14:tracePt t="253911" x="4175125" y="2016125"/>
          <p14:tracePt t="253927" x="4184650" y="2016125"/>
          <p14:tracePt t="253984" x="4194175" y="2016125"/>
          <p14:tracePt t="253992" x="4202113" y="2006600"/>
          <p14:tracePt t="254008" x="4221163" y="2006600"/>
          <p14:tracePt t="254030" x="4230688" y="1997075"/>
          <p14:tracePt t="254038" x="4238625" y="1997075"/>
          <p14:tracePt t="254046" x="4267200" y="1987550"/>
          <p14:tracePt t="254062" x="4275138" y="1987550"/>
          <p14:tracePt t="254078" x="4294188" y="1979613"/>
          <p14:tracePt t="254086" x="4303713" y="1970088"/>
          <p14:tracePt t="254110" x="4311650" y="1970088"/>
          <p14:tracePt t="254126" x="4321175" y="1970088"/>
          <p14:tracePt t="254206" x="4340225" y="1970088"/>
          <p14:tracePt t="254222" x="4348163" y="1970088"/>
          <p14:tracePt t="254246" x="4357688" y="1970088"/>
          <p14:tracePt t="254270" x="4367213" y="1970088"/>
          <p14:tracePt t="254278" x="4376738" y="1970088"/>
          <p14:tracePt t="254293" x="4384675" y="1970088"/>
          <p14:tracePt t="254302" x="4394200" y="1960563"/>
          <p14:tracePt t="254310" x="4403725" y="1960563"/>
          <p14:tracePt t="254319" x="4421188" y="1951038"/>
          <p14:tracePt t="254326" x="4440238" y="1943100"/>
          <p14:tracePt t="254334" x="4448175" y="1933575"/>
          <p14:tracePt t="254343" x="4457700" y="1924050"/>
          <p14:tracePt t="254349" x="4457700" y="1914525"/>
          <p14:tracePt t="254358" x="4476750" y="1897063"/>
          <p14:tracePt t="254366" x="4484688" y="1887538"/>
          <p14:tracePt t="254374" x="4503738" y="1860550"/>
          <p14:tracePt t="254382" x="4513263" y="1841500"/>
          <p14:tracePt t="254390" x="4521200" y="1824038"/>
          <p14:tracePt t="254398" x="4530725" y="1787525"/>
          <p14:tracePt t="254406" x="4530725" y="1741488"/>
          <p14:tracePt t="254413" x="4540250" y="1724025"/>
          <p14:tracePt t="254423" x="4540250" y="1697038"/>
          <p14:tracePt t="254430" x="4567238" y="1651000"/>
          <p14:tracePt t="254438" x="4567238" y="1631950"/>
          <p14:tracePt t="254445" x="4576763" y="1604963"/>
          <p14:tracePt t="254455" x="4576763" y="1587500"/>
          <p14:tracePt t="254462" x="4576763" y="1558925"/>
          <p14:tracePt t="254472" x="4586288" y="1550988"/>
          <p14:tracePt t="254477" x="4586288" y="1541463"/>
          <p14:tracePt t="254486" x="4586288" y="1531938"/>
          <p14:tracePt t="254832" x="4586288" y="1514475"/>
          <p14:tracePt t="254851" x="4576763" y="1495425"/>
          <p14:tracePt t="254871" x="4576763" y="1477963"/>
          <p14:tracePt t="254877" x="4567238" y="1468438"/>
          <p14:tracePt t="255288" x="4557713" y="1458913"/>
          <p14:tracePt t="255318" x="4549775" y="1458913"/>
          <p14:tracePt t="255326" x="4540250" y="1458913"/>
          <p14:tracePt t="255536" x="4530725" y="1458913"/>
          <p14:tracePt t="255576" x="4530725" y="1449388"/>
          <p14:tracePt t="255594" x="4530725" y="1431925"/>
          <p14:tracePt t="255646" x="4530725" y="1422400"/>
          <p14:tracePt t="255653" x="4530725" y="1412875"/>
          <p14:tracePt t="256135" x="4540250" y="1422400"/>
          <p14:tracePt t="256145" x="4549775" y="1422400"/>
          <p14:tracePt t="256295" x="4557713" y="1431925"/>
          <p14:tracePt t="256304" x="4567238" y="1431925"/>
          <p14:tracePt t="256311" x="4576763" y="1431925"/>
          <p14:tracePt t="256319" x="4586288" y="1431925"/>
          <p14:tracePt t="256334" x="4594225" y="1431925"/>
          <p14:tracePt t="256607" x="4567238" y="1431925"/>
          <p14:tracePt t="256618" x="4521200" y="1431925"/>
          <p14:tracePt t="256622" x="4494213" y="1441450"/>
          <p14:tracePt t="256633" x="4448175" y="1468438"/>
          <p14:tracePt t="256640" x="4394200" y="1477963"/>
          <p14:tracePt t="256646" x="4330700" y="1485900"/>
          <p14:tracePt t="256654" x="4294188" y="1485900"/>
          <p14:tracePt t="256662" x="4248150" y="1504950"/>
          <p14:tracePt t="256671" x="4221163" y="1504950"/>
          <p14:tracePt t="256678" x="4194175" y="1504950"/>
          <p14:tracePt t="256686" x="4148138" y="1522413"/>
          <p14:tracePt t="256694" x="4129088" y="1522413"/>
          <p14:tracePt t="256702" x="4094163" y="1522413"/>
          <p14:tracePt t="256710" x="4048125" y="1522413"/>
          <p14:tracePt t="256718" x="4021138" y="1522413"/>
          <p14:tracePt t="256726" x="3992563" y="1522413"/>
          <p14:tracePt t="256737" x="3984625" y="1522413"/>
          <p14:tracePt t="256742" x="3956050" y="1514475"/>
          <p14:tracePt t="256752" x="3948113" y="1514475"/>
          <p14:tracePt t="256759" x="3929063" y="1504950"/>
          <p14:tracePt t="256766" x="3911600" y="1485900"/>
          <p14:tracePt t="256774" x="3902075" y="1485900"/>
          <p14:tracePt t="256781" x="3892550" y="1477963"/>
          <p14:tracePt t="257903" x="3883025" y="1477963"/>
          <p14:tracePt t="258385" x="3883025" y="1485900"/>
          <p14:tracePt t="258566" x="3883025" y="1495425"/>
          <p14:tracePt t="258573" x="3883025" y="1504950"/>
          <p14:tracePt t="258590" x="3883025" y="1514475"/>
          <p14:tracePt t="258606" x="3883025" y="1522413"/>
          <p14:tracePt t="259057" x="3883025" y="1531938"/>
          <p14:tracePt t="259064" x="3902075" y="1531938"/>
          <p14:tracePt t="259074" x="3948113" y="1531938"/>
          <p14:tracePt t="259079" x="3965575" y="1531938"/>
          <p14:tracePt t="259087" x="3992563" y="1531938"/>
          <p14:tracePt t="259094" x="4029075" y="1531938"/>
          <p14:tracePt t="259102" x="4048125" y="1531938"/>
          <p14:tracePt t="259110" x="4057650" y="1531938"/>
          <p14:tracePt t="259118" x="4075113" y="1531938"/>
          <p14:tracePt t="259126" x="4084638" y="1531938"/>
          <p14:tracePt t="259134" x="4094163" y="1531938"/>
          <p14:tracePt t="259144" x="4102100" y="1531938"/>
          <p14:tracePt t="259154" x="4111625" y="1531938"/>
          <p14:tracePt t="259160" x="4129088" y="1531938"/>
          <p14:tracePt t="259166" x="4138613" y="1531938"/>
          <p14:tracePt t="259174" x="4157663" y="1531938"/>
          <p14:tracePt t="259182" x="4175125" y="1531938"/>
          <p14:tracePt t="259190" x="4184650" y="1531938"/>
          <p14:tracePt t="259197" x="4211638" y="1531938"/>
          <p14:tracePt t="259214" x="4221163" y="1531938"/>
          <p14:tracePt t="259225" x="4248150" y="1531938"/>
          <p14:tracePt t="259229" x="4257675" y="1531938"/>
          <p14:tracePt t="259239" x="4284663" y="1531938"/>
          <p14:tracePt t="259246" x="4294188" y="1531938"/>
          <p14:tracePt t="259254" x="4303713" y="1531938"/>
          <p14:tracePt t="259262" x="4311650" y="1531938"/>
          <p14:tracePt t="259272" x="4321175" y="1531938"/>
          <p14:tracePt t="259294" x="4330700" y="1531938"/>
          <p14:tracePt t="259382" x="4340225" y="1531938"/>
          <p14:tracePt t="259398" x="4348163" y="1531938"/>
          <p14:tracePt t="259407" x="4367213" y="1531938"/>
          <p14:tracePt t="259414" x="4376738" y="1531938"/>
          <p14:tracePt t="259438" x="4384675" y="1531938"/>
          <p14:tracePt t="259446" x="4403725" y="1522413"/>
          <p14:tracePt t="259478" x="4413250" y="1514475"/>
          <p14:tracePt t="259552" x="4421188" y="1514475"/>
          <p14:tracePt t="259585" x="4430713" y="1504950"/>
          <p14:tracePt t="259615" x="4457700" y="1495425"/>
          <p14:tracePt t="259630" x="4467225" y="1485900"/>
          <p14:tracePt t="259646" x="4476750" y="1477963"/>
          <p14:tracePt t="259653" x="4484688" y="1477963"/>
          <p14:tracePt t="259662" x="4494213" y="1477963"/>
          <p14:tracePt t="259675" x="4513263" y="1468438"/>
          <p14:tracePt t="259689" x="4530725" y="1468438"/>
          <p14:tracePt t="259694" x="4540250" y="1458913"/>
          <p14:tracePt t="259705" x="4549775" y="1458913"/>
          <p14:tracePt t="259711" x="4567238" y="1458913"/>
          <p14:tracePt t="259718" x="4576763" y="1458913"/>
          <p14:tracePt t="259726" x="4594225" y="1441450"/>
          <p14:tracePt t="259742" x="4622800" y="1431925"/>
          <p14:tracePt t="259758" x="4630738" y="1431925"/>
          <p14:tracePt t="259766" x="4640263" y="1422400"/>
          <p14:tracePt t="259790" x="4649788" y="1412875"/>
          <p14:tracePt t="259798" x="4659313" y="1412875"/>
          <p14:tracePt t="259822" x="4676775" y="1395413"/>
          <p14:tracePt t="259854" x="4686300" y="1385888"/>
          <p14:tracePt t="260456" x="4686300" y="1376363"/>
          <p14:tracePt t="260542" x="4676775" y="1376363"/>
          <p14:tracePt t="260558" x="4667250" y="1376363"/>
          <p14:tracePt t="260566" x="4659313" y="1376363"/>
          <p14:tracePt t="260575" x="4630738" y="1376363"/>
          <p14:tracePt t="260584" x="4613275" y="1376363"/>
          <p14:tracePt t="260590" x="4586288" y="1376363"/>
          <p14:tracePt t="260615" x="4503738" y="1376363"/>
          <p14:tracePt t="260623" x="4467225" y="1376363"/>
          <p14:tracePt t="260630" x="4440238" y="1376363"/>
          <p14:tracePt t="260639" x="4413250" y="1395413"/>
          <p14:tracePt t="260646" x="4384675" y="1395413"/>
          <p14:tracePt t="260664" x="4348163" y="1395413"/>
          <p14:tracePt t="260670" x="4294188" y="1404938"/>
          <p14:tracePt t="260678" x="4267200" y="1412875"/>
          <p14:tracePt t="260687" x="4248150" y="1412875"/>
          <p14:tracePt t="260694" x="4202113" y="1422400"/>
          <p14:tracePt t="260702" x="4184650" y="1441450"/>
          <p14:tracePt t="260710" x="4175125" y="1441450"/>
          <p14:tracePt t="260718" x="4157663" y="1441450"/>
          <p14:tracePt t="260727" x="4148138" y="1441450"/>
          <p14:tracePt t="260734" x="4138613" y="1441450"/>
          <p14:tracePt t="260743" x="4121150" y="1441450"/>
          <p14:tracePt t="260750" x="4111625" y="1441450"/>
          <p14:tracePt t="260759" x="4102100" y="1441450"/>
          <p14:tracePt t="260766" x="4094163" y="1441450"/>
          <p14:tracePt t="260774" x="4075113" y="1441450"/>
          <p14:tracePt t="260782" x="4057650" y="1441450"/>
          <p14:tracePt t="260790" x="4029075" y="1441450"/>
          <p14:tracePt t="260799" x="4021138" y="1441450"/>
          <p14:tracePt t="260810" x="4002088" y="1441450"/>
          <p14:tracePt t="260822" x="3975100" y="1441450"/>
          <p14:tracePt t="260830" x="3965575" y="1441450"/>
          <p14:tracePt t="260854" x="3948113" y="1441450"/>
          <p14:tracePt t="260872" x="3938588" y="1441450"/>
          <p14:tracePt t="261280" x="3929063" y="1441450"/>
          <p14:tracePt t="261307" x="3929063" y="1449388"/>
          <p14:tracePt t="261318" x="3929063" y="1458913"/>
          <p14:tracePt t="261328" x="3919538" y="1477963"/>
          <p14:tracePt t="261334" x="3919538" y="1485900"/>
          <p14:tracePt t="261343" x="3919538" y="1495425"/>
          <p14:tracePt t="261349" x="3919538" y="1514475"/>
          <p14:tracePt t="261358" x="3911600" y="1522413"/>
          <p14:tracePt t="261365" x="3902075" y="1541463"/>
          <p14:tracePt t="261374" x="3892550" y="1550988"/>
          <p14:tracePt t="261384" x="3892550" y="1558925"/>
          <p14:tracePt t="261390" x="3892550" y="1577975"/>
          <p14:tracePt t="261398" x="3883025" y="1587500"/>
          <p14:tracePt t="261407" x="3875088" y="1604963"/>
          <p14:tracePt t="261423" x="3875088" y="1614488"/>
          <p14:tracePt t="261430" x="3856038" y="1631950"/>
          <p14:tracePt t="261439" x="3856038" y="1641475"/>
          <p14:tracePt t="261454" x="3846513" y="1651000"/>
          <p14:tracePt t="261462" x="3846513" y="1660525"/>
          <p14:tracePt t="261481" x="3838575" y="1668463"/>
          <p14:tracePt t="261487" x="3838575" y="1677988"/>
          <p14:tracePt t="261494" x="3829050" y="1687513"/>
          <p14:tracePt t="261510" x="3819525" y="1704975"/>
          <p14:tracePt t="261517" x="3819525" y="1714500"/>
          <p14:tracePt t="261526" x="3810000" y="1724025"/>
          <p14:tracePt t="261533" x="3810000" y="1731963"/>
          <p14:tracePt t="261542" x="3802063" y="1760538"/>
          <p14:tracePt t="261550" x="3802063" y="1768475"/>
          <p14:tracePt t="261558" x="3802063" y="1787525"/>
          <p14:tracePt t="261565" x="3792538" y="1824038"/>
          <p14:tracePt t="261574" x="3792538" y="1841500"/>
          <p14:tracePt t="261582" x="3792538" y="1878013"/>
          <p14:tracePt t="261590" x="3792538" y="1924050"/>
          <p14:tracePt t="261600" x="3792538" y="1951038"/>
          <p14:tracePt t="261606" x="3792538" y="1987550"/>
          <p14:tracePt t="261615" x="3792538" y="2033588"/>
          <p14:tracePt t="261623" x="3792538" y="2089150"/>
          <p14:tracePt t="261630" x="3792538" y="2125663"/>
          <p14:tracePt t="261639" x="3792538" y="2179638"/>
          <p14:tracePt t="261646" x="3792538" y="2233613"/>
          <p14:tracePt t="261655" x="3792538" y="2316163"/>
          <p14:tracePt t="261661" x="3792538" y="2389188"/>
          <p14:tracePt t="261671" x="3792538" y="2444750"/>
          <p14:tracePt t="261678" x="3792538" y="2535238"/>
          <p14:tracePt t="261688" x="3792538" y="2608263"/>
          <p14:tracePt t="261694" x="3792538" y="2662238"/>
          <p14:tracePt t="261702" x="3792538" y="2708275"/>
          <p14:tracePt t="261710" x="3792538" y="2735263"/>
          <p14:tracePt t="261717" x="3792538" y="2781300"/>
          <p14:tracePt t="261725" x="3792538" y="2808288"/>
          <p14:tracePt t="261734" x="3792538" y="2827338"/>
          <p14:tracePt t="261742" x="3792538" y="2844800"/>
          <p14:tracePt t="261749" x="3810000" y="2873375"/>
          <p14:tracePt t="261774" x="3819525" y="2881313"/>
          <p14:tracePt t="261782" x="3819525" y="2900363"/>
          <p14:tracePt t="261806" x="3819525" y="2909888"/>
          <p14:tracePt t="261822" x="3819525" y="2917825"/>
          <p14:tracePt t="261838" x="3819525" y="2936875"/>
          <p14:tracePt t="261863" x="3819525" y="2946400"/>
          <p14:tracePt t="261880" x="3819525" y="2954338"/>
          <p14:tracePt t="261887" x="3810000" y="2963863"/>
          <p14:tracePt t="261893" x="3802063" y="2963863"/>
          <p14:tracePt t="261903" x="3775075" y="2982913"/>
          <p14:tracePt t="261910" x="3738563" y="3000375"/>
          <p14:tracePt t="261917" x="3673475" y="3009900"/>
          <p14:tracePt t="261926" x="3619500" y="3017838"/>
          <p14:tracePt t="261939" x="3519488" y="3046413"/>
          <p14:tracePt t="261944" x="3463925" y="3063875"/>
          <p14:tracePt t="261950" x="3346450" y="3063875"/>
          <p14:tracePt t="261961" x="3290888" y="3073400"/>
          <p14:tracePt t="261965" x="3236913" y="3073400"/>
          <p14:tracePt t="261976" x="3190875" y="3073400"/>
          <p14:tracePt t="261981" x="3154363" y="3073400"/>
          <p14:tracePt t="261992" x="3127375" y="3073400"/>
          <p14:tracePt t="261998" x="3108325" y="3073400"/>
          <p14:tracePt t="262006" x="3071813" y="3073400"/>
          <p14:tracePt t="262014" x="3063875" y="3073400"/>
          <p14:tracePt t="262022" x="3035300" y="3063875"/>
          <p14:tracePt t="262030" x="3017838" y="3054350"/>
          <p14:tracePt t="262039" x="3017838" y="3046413"/>
          <p14:tracePt t="262046" x="2981325" y="3017838"/>
          <p14:tracePt t="262056" x="2981325" y="3009900"/>
          <p14:tracePt t="262062" x="2962275" y="2982913"/>
          <p14:tracePt t="262070" x="2925763" y="2936875"/>
          <p14:tracePt t="262077" x="2917825" y="2917825"/>
          <p14:tracePt t="262087" x="2881313" y="2873375"/>
          <p14:tracePt t="262094" x="2862263" y="2808288"/>
          <p14:tracePt t="262102" x="2835275" y="2763838"/>
          <p14:tracePt t="262110" x="2817813" y="2717800"/>
          <p14:tracePt t="262118" x="2789238" y="2662238"/>
          <p14:tracePt t="262126" x="2762250" y="2598738"/>
          <p14:tracePt t="262133" x="2762250" y="2544763"/>
          <p14:tracePt t="262142" x="2762250" y="2498725"/>
          <p14:tracePt t="262150" x="2762250" y="2444750"/>
          <p14:tracePt t="262160" x="2762250" y="2389188"/>
          <p14:tracePt t="262166" x="2762250" y="2335213"/>
          <p14:tracePt t="262174" x="2762250" y="2289175"/>
          <p14:tracePt t="262183" x="2762250" y="2252663"/>
          <p14:tracePt t="262190" x="2762250" y="2197100"/>
          <p14:tracePt t="262198" x="2771775" y="2160588"/>
          <p14:tracePt t="262206" x="2808288" y="2089150"/>
          <p14:tracePt t="262213" x="2835275" y="2060575"/>
          <p14:tracePt t="262225" x="2871788" y="2006600"/>
          <p14:tracePt t="262229" x="2898775" y="1970088"/>
          <p14:tracePt t="262239" x="2925763" y="1943100"/>
          <p14:tracePt t="262246" x="2990850" y="1897063"/>
          <p14:tracePt t="262254" x="3054350" y="1887538"/>
          <p14:tracePt t="262262" x="3136900" y="1860550"/>
          <p14:tracePt t="262271" x="3190875" y="1841500"/>
          <p14:tracePt t="262278" x="3290888" y="1824038"/>
          <p14:tracePt t="262290" x="3382963" y="1797050"/>
          <p14:tracePt t="262293" x="3463925" y="1768475"/>
          <p14:tracePt t="262302" x="3573463" y="1760538"/>
          <p14:tracePt t="262310" x="3646488" y="1760538"/>
          <p14:tracePt t="262317" x="3729038" y="1741488"/>
          <p14:tracePt t="262326" x="3819525" y="1741488"/>
          <p14:tracePt t="262334" x="3875088" y="1731963"/>
          <p14:tracePt t="262342" x="3938588" y="1731963"/>
          <p14:tracePt t="262349" x="4011613" y="1731963"/>
          <p14:tracePt t="262358" x="4048125" y="1731963"/>
          <p14:tracePt t="262365" x="4102100" y="1731963"/>
          <p14:tracePt t="262376" x="4121150" y="1731963"/>
          <p14:tracePt t="262382" x="4165600" y="1731963"/>
          <p14:tracePt t="262390" x="4175125" y="1731963"/>
          <p14:tracePt t="262398" x="4194175" y="1731963"/>
          <p14:tracePt t="262406" x="4230688" y="1731963"/>
          <p14:tracePt t="262413" x="4257675" y="1741488"/>
          <p14:tracePt t="262422" x="4275138" y="1760538"/>
          <p14:tracePt t="262430" x="4303713" y="1768475"/>
          <p14:tracePt t="262437" x="4311650" y="1778000"/>
          <p14:tracePt t="262446" x="4340225" y="1804988"/>
          <p14:tracePt t="262454" x="4357688" y="1824038"/>
          <p14:tracePt t="262462" x="4394200" y="1860550"/>
          <p14:tracePt t="262473" x="4440238" y="1906588"/>
          <p14:tracePt t="262478" x="4457700" y="1924050"/>
          <p14:tracePt t="262487" x="4503738" y="1970088"/>
          <p14:tracePt t="262494" x="4540250" y="2006600"/>
          <p14:tracePt t="262502" x="4576763" y="2052638"/>
          <p14:tracePt t="262509" x="4594225" y="2089150"/>
          <p14:tracePt t="262518" x="4603750" y="2125663"/>
          <p14:tracePt t="262525" x="4622800" y="2152650"/>
          <p14:tracePt t="262534" x="4649788" y="2189163"/>
          <p14:tracePt t="262543" x="4659313" y="2225675"/>
          <p14:tracePt t="262549" x="4659313" y="2243138"/>
          <p14:tracePt t="262558" x="4676775" y="2289175"/>
          <p14:tracePt t="262567" x="4676775" y="2316163"/>
          <p14:tracePt t="262574" x="4676775" y="2352675"/>
          <p14:tracePt t="262582" x="4676775" y="2379663"/>
          <p14:tracePt t="262590" x="4676775" y="2398713"/>
          <p14:tracePt t="262600" x="4676775" y="2435225"/>
          <p14:tracePt t="262606" x="4676775" y="2462213"/>
          <p14:tracePt t="262614" x="4676775" y="2481263"/>
          <p14:tracePt t="262622" x="4676775" y="2489200"/>
          <p14:tracePt t="262629" x="4676775" y="2517775"/>
          <p14:tracePt t="262638" x="4676775" y="2535238"/>
          <p14:tracePt t="262646" x="4676775" y="2562225"/>
          <p14:tracePt t="262655" x="4667250" y="2581275"/>
          <p14:tracePt t="262662" x="4667250" y="2598738"/>
          <p14:tracePt t="262671" x="4659313" y="2617788"/>
          <p14:tracePt t="262678" x="4659313" y="2644775"/>
          <p14:tracePt t="262695" x="4630738" y="2708275"/>
          <p14:tracePt t="262703" x="4630738" y="2727325"/>
          <p14:tracePt t="262711" x="4622800" y="2754313"/>
          <p14:tracePt t="262719" x="4586288" y="2800350"/>
          <p14:tracePt t="262726" x="4586288" y="2817813"/>
          <p14:tracePt t="262733" x="4567238" y="2863850"/>
          <p14:tracePt t="262742" x="4557713" y="2881313"/>
          <p14:tracePt t="262750" x="4540250" y="2909888"/>
          <p14:tracePt t="262758" x="4521200" y="2927350"/>
          <p14:tracePt t="262767" x="4503738" y="2954338"/>
          <p14:tracePt t="262774" x="4476750" y="2982913"/>
          <p14:tracePt t="262783" x="4467225" y="2990850"/>
          <p14:tracePt t="262793" x="4448175" y="3009900"/>
          <p14:tracePt t="262797" x="4430713" y="3017838"/>
          <p14:tracePt t="262806" x="4384675" y="3027363"/>
          <p14:tracePt t="262813" x="4367213" y="3036888"/>
          <p14:tracePt t="262822" x="4321175" y="3054350"/>
          <p14:tracePt t="262830" x="4284663" y="3073400"/>
          <p14:tracePt t="262839" x="4238625" y="3082925"/>
          <p14:tracePt t="262846" x="4211638" y="3082925"/>
          <p14:tracePt t="262854" x="4165600" y="3090863"/>
          <p14:tracePt t="262862" x="4094163" y="3090863"/>
          <p14:tracePt t="262870" x="4038600" y="3090863"/>
          <p14:tracePt t="262878" x="4002088" y="3090863"/>
          <p14:tracePt t="262887" x="3956050" y="3090863"/>
          <p14:tracePt t="262894" x="3929063" y="3090863"/>
          <p14:tracePt t="262902" x="3902075" y="3090863"/>
          <p14:tracePt t="262910" x="3875088" y="3090863"/>
          <p14:tracePt t="262917" x="3838575" y="3090863"/>
          <p14:tracePt t="262926" x="3802063" y="3109913"/>
          <p14:tracePt t="262933" x="3765550" y="3109913"/>
          <p14:tracePt t="262956" x="3719513" y="3109913"/>
          <p14:tracePt t="262959" x="3665538" y="3109913"/>
          <p14:tracePt t="262966" x="3646488" y="3109913"/>
          <p14:tracePt t="262976" x="3609975" y="3109913"/>
          <p14:tracePt t="262982" x="3563938" y="3109913"/>
          <p14:tracePt t="262991" x="3509963" y="3109913"/>
          <p14:tracePt t="262998" x="3482975" y="3109913"/>
          <p14:tracePt t="263007" x="3455988" y="3100388"/>
          <p14:tracePt t="263014" x="3419475" y="3090863"/>
          <p14:tracePt t="263023" x="3409950" y="3090863"/>
          <p14:tracePt t="263030" x="3382963" y="3073400"/>
          <p14:tracePt t="263104" x="3382963" y="3063875"/>
          <p14:tracePt t="263112" x="3382963" y="3054350"/>
          <p14:tracePt t="263126" x="3382963" y="3036888"/>
          <p14:tracePt t="263134" x="3382963" y="3017838"/>
          <p14:tracePt t="263150" x="3382963" y="3009900"/>
          <p14:tracePt t="263159" x="3363913" y="3000375"/>
          <p14:tracePt t="263166" x="3346450" y="2982913"/>
          <p14:tracePt t="263175" x="3317875" y="2973388"/>
          <p14:tracePt t="263182" x="3273425" y="2973388"/>
          <p14:tracePt t="263190" x="3190875" y="2954338"/>
          <p14:tracePt t="263198" x="3100388" y="2927350"/>
          <p14:tracePt t="263207" x="2962275" y="2917825"/>
          <p14:tracePt t="263214" x="2817813" y="2900363"/>
          <p14:tracePt t="263226" x="2652713" y="2873375"/>
          <p14:tracePt t="263229" x="2506663" y="2836863"/>
          <p14:tracePt t="263238" x="2379663" y="2827338"/>
          <p14:tracePt t="263246" x="2243138" y="2808288"/>
          <p14:tracePt t="263257" x="2170113" y="2771775"/>
          <p14:tracePt t="263262" x="2106613" y="2744788"/>
          <p14:tracePt t="263273" x="2024063" y="2708275"/>
          <p14:tracePt t="263277" x="2014538" y="2698750"/>
          <p14:tracePt t="263288" x="1987550" y="2662238"/>
          <p14:tracePt t="263294" x="1960563" y="2617788"/>
          <p14:tracePt t="263303" x="1924050" y="2554288"/>
          <p14:tracePt t="263310" x="1914525" y="2517775"/>
          <p14:tracePt t="263318" x="1878013" y="2462213"/>
          <p14:tracePt t="263326" x="1868488" y="2444750"/>
          <p14:tracePt t="263334" x="1860550" y="2425700"/>
          <p14:tracePt t="263343" x="1851025" y="2379663"/>
          <p14:tracePt t="263350" x="1841500" y="2362200"/>
          <p14:tracePt t="263358" x="1824038" y="2335213"/>
          <p14:tracePt t="263374" x="1804988" y="2298700"/>
          <p14:tracePt t="263390" x="1804988" y="2289175"/>
          <p14:tracePt t="263398" x="1787525" y="2270125"/>
          <p14:tracePt t="263406" x="1787525" y="2262188"/>
          <p14:tracePt t="263414" x="1778000" y="2243138"/>
          <p14:tracePt t="263422" x="1778000" y="2233613"/>
          <p14:tracePt t="263429" x="1778000" y="2216150"/>
          <p14:tracePt t="263439" x="1778000" y="2197100"/>
          <p14:tracePt t="263455" x="1778000" y="2170113"/>
          <p14:tracePt t="263462" x="1778000" y="2160588"/>
          <p14:tracePt t="263477" x="1778000" y="2133600"/>
          <p14:tracePt t="263478" x="1778000" y="2116138"/>
          <p14:tracePt t="263491" x="1778000" y="2106613"/>
          <p14:tracePt t="263495" x="1778000" y="2079625"/>
          <p14:tracePt t="263504" x="1787525" y="2070100"/>
          <p14:tracePt t="263510" x="1787525" y="2043113"/>
          <p14:tracePt t="263518" x="1795463" y="2043113"/>
          <p14:tracePt t="263527" x="1795463" y="2033588"/>
          <p14:tracePt t="263534" x="1804988" y="2016125"/>
          <p14:tracePt t="263542" x="1814513" y="2006600"/>
          <p14:tracePt t="263646" x="1814513" y="2024063"/>
          <p14:tracePt t="263654" x="1814513" y="2033588"/>
          <p14:tracePt t="263662" x="1814513" y="2043113"/>
          <p14:tracePt t="263678" x="1804988" y="2060575"/>
          <p14:tracePt t="263687" x="1804988" y="2070100"/>
          <p14:tracePt t="263694" x="1804988" y="2089150"/>
          <p14:tracePt t="263702" x="1795463" y="2106613"/>
          <p14:tracePt t="263710" x="1795463" y="2116138"/>
          <p14:tracePt t="263718" x="1795463" y="2125663"/>
          <p14:tracePt t="263725" x="1795463" y="2133600"/>
          <p14:tracePt t="263734" x="1795463" y="2143125"/>
          <p14:tracePt t="263742" x="1778000" y="2170113"/>
          <p14:tracePt t="263758" x="1768475" y="2197100"/>
          <p14:tracePt t="263766" x="1768475" y="2216150"/>
          <p14:tracePt t="263774" x="1768475" y="2252663"/>
          <p14:tracePt t="263781" x="1758950" y="2270125"/>
          <p14:tracePt t="263790" x="1758950" y="2316163"/>
          <p14:tracePt t="263798" x="1758950" y="2371725"/>
          <p14:tracePt t="263806" x="1751013" y="2408238"/>
          <p14:tracePt t="263814" x="1722438" y="2471738"/>
          <p14:tracePt t="263822" x="1722438" y="2517775"/>
          <p14:tracePt t="263830" x="1704975" y="2571750"/>
          <p14:tracePt t="263839" x="1704975" y="2598738"/>
          <p14:tracePt t="263846" x="1704975" y="2654300"/>
          <p14:tracePt t="263855" x="1704975" y="2698750"/>
          <p14:tracePt t="263862" x="1704975" y="2754313"/>
          <p14:tracePt t="263870" x="1704975" y="2790825"/>
          <p14:tracePt t="263878" x="1704975" y="2844800"/>
          <p14:tracePt t="263888" x="1704975" y="2890838"/>
          <p14:tracePt t="263894" x="1704975" y="2917825"/>
          <p14:tracePt t="263902" x="1704975" y="2946400"/>
          <p14:tracePt t="263911" x="1704975" y="2990850"/>
          <p14:tracePt t="263918" x="1704975" y="3000375"/>
          <p14:tracePt t="263926" x="1704975" y="3036888"/>
          <p14:tracePt t="263939" x="1704975" y="3054350"/>
          <p14:tracePt t="263950" x="1704975" y="3073400"/>
          <p14:tracePt t="263975" x="1704975" y="3082925"/>
          <p14:tracePt t="264062" x="1704975" y="3090863"/>
          <p14:tracePt t="264069" x="1704975" y="3100388"/>
          <p14:tracePt t="264078" x="1704975" y="3119438"/>
          <p14:tracePt t="264110" x="1704975" y="3127375"/>
          <p14:tracePt t="264198" x="1741488" y="3136900"/>
          <p14:tracePt t="264207" x="1905000" y="3100388"/>
          <p14:tracePt t="264214" x="2151063" y="3017838"/>
          <p14:tracePt t="264225" x="2516188" y="2927350"/>
          <p14:tracePt t="264230" x="2998788" y="2808288"/>
          <p14:tracePt t="264239" x="3409950" y="2671763"/>
          <p14:tracePt t="264246" x="3856038" y="2554288"/>
          <p14:tracePt t="264254" x="4303713" y="2416175"/>
          <p14:tracePt t="264262" x="4603750" y="2335213"/>
          <p14:tracePt t="264271" x="4905375" y="2233613"/>
          <p14:tracePt t="264277" x="5105400" y="2152650"/>
          <p14:tracePt t="264290" x="5241925" y="2089150"/>
          <p14:tracePt t="264294" x="5341938" y="2016125"/>
          <p14:tracePt t="264303" x="5368925" y="1997075"/>
          <p14:tracePt t="264310" x="5414963" y="1987550"/>
          <p14:tracePt t="264319" x="5424488" y="1979613"/>
          <p14:tracePt t="264326" x="5434013" y="1960563"/>
          <p14:tracePt t="264349" x="5434013" y="1951038"/>
          <p14:tracePt t="264440" x="5434013" y="1943100"/>
          <p14:tracePt t="264445" x="5434013" y="1933575"/>
          <p14:tracePt t="264470" x="5434013" y="1924050"/>
          <p14:tracePt t="264534" x="5434013" y="1914525"/>
          <p14:tracePt t="264542" x="5414963" y="1914525"/>
          <p14:tracePt t="264550" x="5378450" y="1924050"/>
          <p14:tracePt t="264558" x="5351463" y="1951038"/>
          <p14:tracePt t="264570" x="5334000" y="1979613"/>
          <p14:tracePt t="264577" x="5314950" y="2006600"/>
          <p14:tracePt t="264585" x="5278438" y="2052638"/>
          <p14:tracePt t="264591" x="5241925" y="2089150"/>
          <p14:tracePt t="264600" x="5224463" y="2143125"/>
          <p14:tracePt t="264607" x="5187950" y="2206625"/>
          <p14:tracePt t="264614" x="5159375" y="2289175"/>
          <p14:tracePt t="264622" x="5114925" y="2371725"/>
          <p14:tracePt t="264629" x="5086350" y="2452688"/>
          <p14:tracePt t="264642" x="5059363" y="2525713"/>
          <p14:tracePt t="264648" x="5049838" y="2608263"/>
          <p14:tracePt t="264659" x="5049838" y="2662238"/>
          <p14:tracePt t="264666" x="5049838" y="2717800"/>
          <p14:tracePt t="264669" x="5049838" y="2771775"/>
          <p14:tracePt t="264678" x="5049838" y="2827338"/>
          <p14:tracePt t="264687" x="5049838" y="2890838"/>
          <p14:tracePt t="264694" x="5049838" y="2946400"/>
          <p14:tracePt t="264702" x="5049838" y="3000375"/>
          <p14:tracePt t="264710" x="5068888" y="3046413"/>
          <p14:tracePt t="264718" x="5078413" y="3090863"/>
          <p14:tracePt t="264725" x="5078413" y="3100388"/>
          <p14:tracePt t="264734" x="5086350" y="3146425"/>
          <p14:tracePt t="264743" x="5122863" y="3209925"/>
          <p14:tracePt t="264750" x="5132388" y="3228975"/>
          <p14:tracePt t="264759" x="5132388" y="3236913"/>
          <p14:tracePt t="264766" x="5132388" y="3273425"/>
          <p14:tracePt t="264774" x="5132388" y="3282950"/>
          <p14:tracePt t="264781" x="5141913" y="3319463"/>
          <p14:tracePt t="264791" x="5141913" y="3338513"/>
          <p14:tracePt t="264798" x="5141913" y="3375025"/>
          <p14:tracePt t="264806" x="5141913" y="3429000"/>
          <p14:tracePt t="264813" x="5141913" y="3492500"/>
          <p14:tracePt t="264822" x="5168900" y="3584575"/>
          <p14:tracePt t="264830" x="5168900" y="3675063"/>
          <p14:tracePt t="264838" x="5187950" y="3721100"/>
          <p14:tracePt t="264846" x="5187950" y="3830638"/>
          <p14:tracePt t="264855" x="5187950" y="3940175"/>
          <p14:tracePt t="264862" x="5187950" y="4049713"/>
          <p14:tracePt t="264870" x="5187950" y="4140200"/>
          <p14:tracePt t="264878" x="5187950" y="4213225"/>
          <p14:tracePt t="264888" x="5187950" y="4303713"/>
          <p14:tracePt t="264894" x="5187950" y="4386263"/>
          <p14:tracePt t="264902" x="5187950" y="4459288"/>
          <p14:tracePt t="264910" x="5187950" y="4486275"/>
          <p14:tracePt t="264918" x="5187950" y="4505325"/>
          <p14:tracePt t="264926" x="5187950" y="4568825"/>
          <p14:tracePt t="264934" x="5178425" y="4632325"/>
          <p14:tracePt t="264958" x="5151438" y="4768850"/>
          <p14:tracePt t="264965" x="5114925" y="4805363"/>
          <p14:tracePt t="264977" x="5105400" y="4833938"/>
          <p14:tracePt t="264981" x="5095875" y="4841875"/>
          <p14:tracePt t="264991" x="5078413" y="4878388"/>
          <p14:tracePt t="264998" x="5059363" y="4897438"/>
          <p14:tracePt t="265006" x="5049838" y="4914900"/>
          <p14:tracePt t="265014" x="5032375" y="4943475"/>
          <p14:tracePt t="265022" x="5022850" y="4943475"/>
          <p14:tracePt t="265030" x="5014913" y="4960938"/>
          <p14:tracePt t="265039" x="5005388" y="4970463"/>
          <p14:tracePt t="265045" x="4986338" y="4987925"/>
          <p14:tracePt t="265121" x="4978400" y="4987925"/>
          <p14:tracePt t="265127" x="4968875" y="4987925"/>
          <p14:tracePt t="265134" x="4959350" y="4970463"/>
          <p14:tracePt t="265142" x="4941888" y="4960938"/>
          <p14:tracePt t="265150" x="4932363" y="4951413"/>
          <p14:tracePt t="265159" x="4895850" y="4943475"/>
          <p14:tracePt t="265165" x="4886325" y="4943475"/>
          <p14:tracePt t="265175" x="4859338" y="4943475"/>
          <p14:tracePt t="265182" x="4832350" y="4924425"/>
          <p14:tracePt t="265190" x="4786313" y="4924425"/>
          <p14:tracePt t="265197" x="4730750" y="4924425"/>
          <p14:tracePt t="265207" x="4640263" y="4924425"/>
          <p14:tracePt t="265214" x="4549775" y="4924425"/>
          <p14:tracePt t="265223" x="4484688" y="4924425"/>
          <p14:tracePt t="265230" x="4413250" y="4951413"/>
          <p14:tracePt t="265239" x="4348163" y="4979988"/>
          <p14:tracePt t="265246" x="4303713" y="4987925"/>
          <p14:tracePt t="265256" x="4294188" y="4997450"/>
          <p14:tracePt t="265262" x="4275138" y="5006975"/>
          <p14:tracePt t="265273" x="4267200" y="5016500"/>
          <p14:tracePt t="265278" x="4248150" y="5033963"/>
          <p14:tracePt t="265294" x="4230688" y="5053013"/>
          <p14:tracePt t="265303" x="4230688" y="5060950"/>
          <p14:tracePt t="265318" x="4230688" y="5070475"/>
          <p14:tracePt t="265326" x="4221163" y="5089525"/>
          <p14:tracePt t="265350" x="4221163" y="5097463"/>
          <p14:tracePt t="265359" x="4221163" y="5106988"/>
          <p14:tracePt t="265366" x="4221163" y="5126038"/>
          <p14:tracePt t="265375" x="4221163" y="5143500"/>
          <p14:tracePt t="265381" x="4221163" y="5160963"/>
          <p14:tracePt t="265390" x="4221163" y="5170488"/>
          <p14:tracePt t="265398" x="4221163" y="5189538"/>
          <p14:tracePt t="265406" x="4221163" y="5207000"/>
          <p14:tracePt t="265413" x="4221163" y="5216525"/>
          <p14:tracePt t="265422" x="4221163" y="5233988"/>
          <p14:tracePt t="265430" x="4221163" y="5253038"/>
          <p14:tracePt t="265439" x="4221163" y="5299075"/>
          <p14:tracePt t="265445" x="4221163" y="5326063"/>
          <p14:tracePt t="265455" x="4230688" y="5353050"/>
          <p14:tracePt t="265462" x="4230688" y="5408613"/>
          <p14:tracePt t="265470" x="4238625" y="5453063"/>
          <p14:tracePt t="265478" x="4238625" y="5508625"/>
          <p14:tracePt t="265490" x="4248150" y="5589588"/>
          <p14:tracePt t="265494" x="4267200" y="5645150"/>
          <p14:tracePt t="265504" x="4275138" y="5708650"/>
          <p14:tracePt t="265510" x="4275138" y="5745163"/>
          <p14:tracePt t="265518" x="4275138" y="5800725"/>
          <p14:tracePt t="265526" x="4275138" y="5845175"/>
          <p14:tracePt t="265534" x="4275138" y="5881688"/>
          <p14:tracePt t="265542" x="4275138" y="5891213"/>
          <p14:tracePt t="265550" x="4275138" y="5910263"/>
          <p14:tracePt t="265558" x="4275138" y="5927725"/>
          <p14:tracePt t="265567" x="4275138" y="5937250"/>
          <p14:tracePt t="265646" x="4275138" y="5927725"/>
          <p14:tracePt t="265654" x="4275138" y="5873750"/>
          <p14:tracePt t="265662" x="4248150" y="5827713"/>
          <p14:tracePt t="265669" x="4211638" y="5764213"/>
          <p14:tracePt t="265678" x="4175125" y="5681663"/>
          <p14:tracePt t="265687" x="4121150" y="5618163"/>
          <p14:tracePt t="265693" x="4065588" y="5545138"/>
          <p14:tracePt t="265702" x="4011613" y="5481638"/>
          <p14:tracePt t="265709" x="3948113" y="5416550"/>
          <p14:tracePt t="265718" x="3865563" y="5343525"/>
          <p14:tracePt t="265726" x="3802063" y="5289550"/>
          <p14:tracePt t="265734" x="3719513" y="5233988"/>
          <p14:tracePt t="265742" x="3683000" y="5207000"/>
          <p14:tracePt t="265750" x="3619500" y="5170488"/>
          <p14:tracePt t="265758" x="3600450" y="5160963"/>
          <p14:tracePt t="265766" x="3582988" y="5153025"/>
          <p14:tracePt t="265774" x="3563938" y="5126038"/>
          <p14:tracePt t="265838" x="3546475" y="5126038"/>
          <p14:tracePt t="265846" x="3536950" y="5126038"/>
          <p14:tracePt t="265854" x="3527425" y="5126038"/>
          <p14:tracePt t="265870" x="3509963" y="5126038"/>
          <p14:tracePt t="265878" x="3490913" y="5133975"/>
          <p14:tracePt t="265889" x="3482975" y="5133975"/>
          <p14:tracePt t="265894" x="3473450" y="5143500"/>
          <p14:tracePt t="265903" x="3455988" y="5143500"/>
          <p14:tracePt t="265911" x="3436938" y="5160963"/>
          <p14:tracePt t="265919" x="3427413" y="5170488"/>
          <p14:tracePt t="265946" x="3390900" y="5207000"/>
          <p14:tracePt t="265960" x="3390900" y="5226050"/>
          <p14:tracePt t="265967" x="3382963" y="5243513"/>
          <p14:tracePt t="265976" x="3382963" y="5253038"/>
          <p14:tracePt t="265982" x="3373438" y="5262563"/>
          <p14:tracePt t="265991" x="3363913" y="5270500"/>
          <p14:tracePt t="265998" x="3363913" y="5299075"/>
          <p14:tracePt t="266006" x="3363913" y="5316538"/>
          <p14:tracePt t="266014" x="3363913" y="5343525"/>
          <p14:tracePt t="266022" x="3363913" y="5399088"/>
          <p14:tracePt t="266030" x="3363913" y="5435600"/>
          <p14:tracePt t="266039" x="3363913" y="5472113"/>
          <p14:tracePt t="266045" x="3363913" y="5526088"/>
          <p14:tracePt t="266060" x="3363913" y="5581650"/>
          <p14:tracePt t="266065" x="3363913" y="5618163"/>
          <p14:tracePt t="266075" x="3363913" y="5672138"/>
          <p14:tracePt t="266079" x="3363913" y="5727700"/>
          <p14:tracePt t="266088" x="3363913" y="5791200"/>
          <p14:tracePt t="266094" x="3363913" y="5827713"/>
          <p14:tracePt t="266102" x="3363913" y="5881688"/>
          <p14:tracePt t="266110" x="3354388" y="5927725"/>
          <p14:tracePt t="266120" x="3354388" y="5983288"/>
          <p14:tracePt t="266127" x="3346450" y="6027738"/>
          <p14:tracePt t="266134" x="3327400" y="6100763"/>
          <p14:tracePt t="266142" x="3300413" y="6164263"/>
          <p14:tracePt t="266149" x="3290888" y="6237288"/>
          <p14:tracePt t="266158" x="3263900" y="6302375"/>
          <p14:tracePt t="266166" x="3263900" y="6338888"/>
          <p14:tracePt t="266174" x="3227388" y="6402388"/>
          <p14:tracePt t="266182" x="3217863" y="6438900"/>
          <p14:tracePt t="266190" x="3217863" y="6475413"/>
          <p14:tracePt t="266198" x="3208338" y="6483350"/>
          <p14:tracePt t="266206" x="3208338" y="6492875"/>
          <p14:tracePt t="266214" x="3208338" y="6502400"/>
          <p14:tracePt t="266242" x="3208338" y="6511925"/>
          <p14:tracePt t="266296" x="3200400" y="6502400"/>
          <p14:tracePt t="266307" x="3200400" y="6492875"/>
          <p14:tracePt t="266313" x="3200400" y="6465888"/>
          <p14:tracePt t="266323" x="3200400" y="6456363"/>
          <p14:tracePt t="266326" x="3200400" y="6419850"/>
          <p14:tracePt t="266334" x="3200400" y="6411913"/>
          <p14:tracePt t="266350" x="3200400" y="6392863"/>
          <p14:tracePt t="266366" x="3200400" y="6383338"/>
          <p14:tracePt t="266374" x="3200400" y="6375400"/>
          <p14:tracePt t="266381" x="3200400" y="6365875"/>
          <p14:tracePt t="266390" x="3200400" y="6338888"/>
          <p14:tracePt t="266397" x="3200400" y="6319838"/>
          <p14:tracePt t="266406" x="3200400" y="6292850"/>
          <p14:tracePt t="266414" x="3208338" y="6273800"/>
          <p14:tracePt t="266422" x="3217863" y="6229350"/>
          <p14:tracePt t="266430" x="3217863" y="6192838"/>
          <p14:tracePt t="266439" x="3236913" y="6146800"/>
          <p14:tracePt t="266445" x="3244850" y="6119813"/>
          <p14:tracePt t="266454" x="3254375" y="6073775"/>
          <p14:tracePt t="266461" x="3273425" y="6046788"/>
          <p14:tracePt t="266470" x="3273425" y="6018213"/>
          <p14:tracePt t="266478" x="3290888" y="5983288"/>
          <p14:tracePt t="266493" x="3290888" y="5973763"/>
          <p14:tracePt t="266506" x="3290888" y="5954713"/>
          <p14:tracePt t="266510" x="3290888" y="5946775"/>
          <p14:tracePt t="266639" x="3300413" y="5927725"/>
          <p14:tracePt t="266654" x="3309938" y="5910263"/>
          <p14:tracePt t="266661" x="3317875" y="5891213"/>
          <p14:tracePt t="266669" x="3336925" y="5881688"/>
          <p14:tracePt t="266678" x="3346450" y="5873750"/>
          <p14:tracePt t="266687" x="3363913" y="5854700"/>
          <p14:tracePt t="266694" x="3382963" y="5837238"/>
          <p14:tracePt t="266705" x="3400425" y="5827713"/>
          <p14:tracePt t="266710" x="3455988" y="5791200"/>
          <p14:tracePt t="266718" x="3500438" y="5781675"/>
          <p14:tracePt t="266727" x="3546475" y="5745163"/>
          <p14:tracePt t="266737" x="3592513" y="5727700"/>
          <p14:tracePt t="266744" x="3619500" y="5718175"/>
          <p14:tracePt t="266751" x="3665538" y="5681663"/>
          <p14:tracePt t="266758" x="3673475" y="5672138"/>
          <p14:tracePt t="266767" x="3692525" y="5672138"/>
          <p14:tracePt t="266774" x="3709988" y="5662613"/>
          <p14:tracePt t="266781" x="3729038" y="5645150"/>
          <p14:tracePt t="266798" x="3738563" y="5645150"/>
          <p14:tracePt t="266806" x="3746500" y="5645150"/>
          <p14:tracePt t="266822" x="3765550" y="5635625"/>
          <p14:tracePt t="266830" x="3783013" y="5635625"/>
          <p14:tracePt t="266838" x="3802063" y="5635625"/>
          <p14:tracePt t="266846" x="3802063" y="5626100"/>
          <p14:tracePt t="266854" x="3838575" y="5626100"/>
          <p14:tracePt t="266862" x="3875088" y="5618163"/>
          <p14:tracePt t="266869" x="3902075" y="5599113"/>
          <p14:tracePt t="266878" x="3956050" y="5599113"/>
          <p14:tracePt t="266887" x="4002088" y="5589588"/>
          <p14:tracePt t="266895" x="4057650" y="5589588"/>
          <p14:tracePt t="266904" x="4094163" y="5572125"/>
          <p14:tracePt t="266911" x="4138613" y="5572125"/>
          <p14:tracePt t="266918" x="4165600" y="5562600"/>
          <p14:tracePt t="266926" x="4194175" y="5562600"/>
          <p14:tracePt t="266939" x="4202113" y="5562600"/>
          <p14:tracePt t="266942" x="4230688" y="5562600"/>
          <p14:tracePt t="266950" x="4248150" y="5545138"/>
          <p14:tracePt t="267406" x="4257675" y="5535613"/>
          <p14:tracePt t="267413" x="4267200" y="5518150"/>
          <p14:tracePt t="267422" x="4267200" y="5508625"/>
          <p14:tracePt t="267430" x="4267200" y="5499100"/>
          <p14:tracePt t="267438" x="4267200" y="5489575"/>
          <p14:tracePt t="267446" x="4284663" y="5472113"/>
          <p14:tracePt t="267462" x="4294188" y="5453063"/>
          <p14:tracePt t="267575" x="4303713" y="5445125"/>
          <p14:tracePt t="267606" x="4321175" y="5445125"/>
          <p14:tracePt t="267646" x="4330700" y="5435600"/>
          <p14:tracePt t="267654" x="4348163" y="5416550"/>
          <p14:tracePt t="267662" x="4357688" y="5416550"/>
          <p14:tracePt t="267670" x="4384675" y="5399088"/>
          <p14:tracePt t="267678" x="4384675" y="5389563"/>
          <p14:tracePt t="267689" x="4440238" y="5362575"/>
          <p14:tracePt t="267694" x="4457700" y="5353050"/>
          <p14:tracePt t="267703" x="4484688" y="5343525"/>
          <p14:tracePt t="267709" x="4521200" y="5316538"/>
          <p14:tracePt t="267718" x="4549775" y="5299075"/>
          <p14:tracePt t="267725" x="4576763" y="5289550"/>
          <p14:tracePt t="267734" x="4603750" y="5270500"/>
          <p14:tracePt t="267742" x="4630738" y="5253038"/>
          <p14:tracePt t="267749" x="4659313" y="5216525"/>
          <p14:tracePt t="267758" x="4686300" y="5197475"/>
          <p14:tracePt t="267766" x="4713288" y="5189538"/>
          <p14:tracePt t="267774" x="4740275" y="5160963"/>
          <p14:tracePt t="267782" x="4776788" y="5133975"/>
          <p14:tracePt t="267790" x="4795838" y="5116513"/>
          <p14:tracePt t="267798" x="4803775" y="5106988"/>
          <p14:tracePt t="267838" x="4813300" y="5097463"/>
          <p14:tracePt t="267854" x="4832350" y="5080000"/>
          <p14:tracePt t="267869" x="4832350" y="5070475"/>
          <p14:tracePt t="267880" x="4840288" y="5060950"/>
          <p14:tracePt t="267890" x="4849813" y="5033963"/>
          <p14:tracePt t="267898" x="4859338" y="5024438"/>
          <p14:tracePt t="267904" x="4859338" y="4997450"/>
          <p14:tracePt t="267918" x="4859338" y="4987925"/>
          <p14:tracePt t="267926" x="4859338" y="4979988"/>
          <p14:tracePt t="267940" x="4868863" y="4951413"/>
          <p14:tracePt t="267950" x="4868863" y="4943475"/>
          <p14:tracePt t="267959" x="4868863" y="4933950"/>
          <p14:tracePt t="267982" x="4868863" y="4914900"/>
          <p14:tracePt t="268142" x="4859338" y="4914900"/>
          <p14:tracePt t="268158" x="4859338" y="4897438"/>
          <p14:tracePt t="268166" x="4859338" y="4878388"/>
          <p14:tracePt t="268174" x="4859338" y="4860925"/>
          <p14:tracePt t="268181" x="4859338" y="4851400"/>
          <p14:tracePt t="268191" x="4859338" y="4824413"/>
          <p14:tracePt t="268207" x="4859338" y="4814888"/>
          <p14:tracePt t="268230" x="4859338" y="4805363"/>
          <p14:tracePt t="268271" x="4868863" y="4787900"/>
          <p14:tracePt t="268294" x="4886325" y="4751388"/>
          <p14:tracePt t="268303" x="4905375" y="4724400"/>
          <p14:tracePt t="268310" x="4913313" y="4724400"/>
          <p14:tracePt t="268319" x="4922838" y="4687888"/>
          <p14:tracePt t="268326" x="4932363" y="4641850"/>
          <p14:tracePt t="268334" x="4949825" y="4614863"/>
          <p14:tracePt t="268343" x="4949825" y="4578350"/>
          <p14:tracePt t="268351" x="4968875" y="4541838"/>
          <p14:tracePt t="268358" x="4978400" y="4522788"/>
          <p14:tracePt t="268365" x="4978400" y="4495800"/>
          <p14:tracePt t="268374" x="4986338" y="4449763"/>
          <p14:tracePt t="268383" x="4986338" y="4432300"/>
          <p14:tracePt t="268390" x="4986338" y="4422775"/>
          <p14:tracePt t="268398" x="4986338" y="4405313"/>
          <p14:tracePt t="268822" x="5005388" y="4395788"/>
          <p14:tracePt t="268830" x="5022850" y="4395788"/>
          <p14:tracePt t="268838" x="5032375" y="4395788"/>
          <p14:tracePt t="268846" x="5059363" y="4386263"/>
          <p14:tracePt t="268854" x="5059363" y="4376738"/>
          <p14:tracePt t="268862" x="5086350" y="4368800"/>
          <p14:tracePt t="268870" x="5095875" y="4359275"/>
          <p14:tracePt t="268878" x="5105400" y="4349750"/>
          <p14:tracePt t="268990" x="5105400" y="4340225"/>
          <p14:tracePt t="268998" x="5095875" y="4340225"/>
          <p14:tracePt t="269006" x="5086350" y="4340225"/>
          <p14:tracePt t="269022" x="5068888" y="4349750"/>
          <p14:tracePt t="269030" x="5059363" y="4359275"/>
          <p14:tracePt t="269038" x="5049838" y="4359275"/>
          <p14:tracePt t="269046" x="5032375" y="4368800"/>
          <p14:tracePt t="269056" x="5014913" y="4376738"/>
          <p14:tracePt t="269071" x="4995863" y="4386263"/>
          <p14:tracePt t="269096" x="4986338" y="4395788"/>
          <p14:tracePt t="269111" x="4978400" y="4405313"/>
          <p14:tracePt t="269118" x="4968875" y="4405313"/>
          <p14:tracePt t="269134" x="4959350" y="4413250"/>
          <p14:tracePt t="269151" x="4932363" y="4432300"/>
          <p14:tracePt t="269167" x="4922838" y="4441825"/>
          <p14:tracePt t="269183" x="4913313" y="4441825"/>
          <p14:tracePt t="269198" x="4886325" y="4449763"/>
          <p14:tracePt t="269214" x="4876800" y="4449763"/>
          <p14:tracePt t="269222" x="4868863" y="4449763"/>
          <p14:tracePt t="269230" x="4849813" y="4459288"/>
          <p14:tracePt t="269440" x="4840288" y="4459288"/>
          <p14:tracePt t="269448" x="4813300" y="4478338"/>
          <p14:tracePt t="269456" x="4795838" y="4478338"/>
          <p14:tracePt t="269462" x="4749800" y="4486275"/>
          <p14:tracePt t="269470" x="4740275" y="4486275"/>
          <p14:tracePt t="269479" x="4713288" y="4486275"/>
          <p14:tracePt t="269488" x="4703763" y="4486275"/>
          <p14:tracePt t="269494" x="4695825" y="4486275"/>
          <p14:tracePt t="269504" x="4676775" y="4486275"/>
          <p14:tracePt t="269510" x="4659313" y="4486275"/>
          <p14:tracePt t="269518" x="4649788" y="4486275"/>
          <p14:tracePt t="269526" x="4630738" y="4486275"/>
          <p14:tracePt t="269533" x="4613275" y="4486275"/>
          <p14:tracePt t="269542" x="4586288" y="4486275"/>
          <p14:tracePt t="269549" x="4557713" y="4486275"/>
          <p14:tracePt t="269558" x="4530725" y="4486275"/>
          <p14:tracePt t="269565" x="4521200" y="4486275"/>
          <p14:tracePt t="269574" x="4494213" y="4486275"/>
          <p14:tracePt t="269582" x="4476750" y="4486275"/>
          <p14:tracePt t="269590" x="4467225" y="4486275"/>
          <p14:tracePt t="269599" x="4440238" y="4486275"/>
          <p14:tracePt t="269615" x="4413250" y="4486275"/>
          <p14:tracePt t="269623" x="4403725" y="4486275"/>
          <p14:tracePt t="269630" x="4394200" y="4478338"/>
          <p14:tracePt t="269638" x="4384675" y="4478338"/>
          <p14:tracePt t="269654" x="4357688" y="4459288"/>
          <p14:tracePt t="269662" x="4348163" y="4449763"/>
          <p14:tracePt t="269669" x="4340225" y="4432300"/>
          <p14:tracePt t="269678" x="4330700" y="4413250"/>
          <p14:tracePt t="269687" x="4311650" y="4368800"/>
          <p14:tracePt t="269694" x="4311650" y="4349750"/>
          <p14:tracePt t="269704" x="4303713" y="4313238"/>
          <p14:tracePt t="269710" x="4303713" y="4295775"/>
          <p14:tracePt t="269718" x="4294188" y="4249738"/>
          <p14:tracePt t="269728" x="4294188" y="4213225"/>
          <p14:tracePt t="269735" x="4294188" y="4203700"/>
          <p14:tracePt t="269743" x="4294188" y="4195763"/>
          <p14:tracePt t="269751" x="4294188" y="4176713"/>
          <p14:tracePt t="269759" x="4294188" y="4159250"/>
          <p14:tracePt t="269767" x="4294188" y="4149725"/>
          <p14:tracePt t="269798" x="4294188" y="4140200"/>
          <p14:tracePt t="269822" x="4311650" y="4140200"/>
          <p14:tracePt t="269829" x="4330700" y="4140200"/>
          <p14:tracePt t="269838" x="4348163" y="4140200"/>
          <p14:tracePt t="269846" x="4394200" y="4140200"/>
          <p14:tracePt t="269855" x="4430713" y="4140200"/>
          <p14:tracePt t="269869" x="4448175" y="4140200"/>
          <p14:tracePt t="269876" x="4476750" y="4140200"/>
          <p14:tracePt t="269878" x="4503738" y="4140200"/>
          <p14:tracePt t="269887" x="4540250" y="4140200"/>
          <p14:tracePt t="269894" x="4557713" y="4140200"/>
          <p14:tracePt t="269905" x="4576763" y="4140200"/>
          <p14:tracePt t="269927" x="4586288" y="4140200"/>
          <p14:tracePt t="269943" x="4613275" y="4140200"/>
          <p14:tracePt t="269950" x="4622800" y="4140200"/>
          <p14:tracePt t="269959" x="4630738" y="4140200"/>
          <p14:tracePt t="269966" x="4659313" y="4149725"/>
          <p14:tracePt t="269975" x="4667250" y="4159250"/>
          <p14:tracePt t="269982" x="4667250" y="4167188"/>
          <p14:tracePt t="269990" x="4686300" y="4186238"/>
          <p14:tracePt t="270006" x="4686300" y="4195763"/>
          <p14:tracePt t="270014" x="4686300" y="4203700"/>
          <p14:tracePt t="270024" x="4686300" y="4213225"/>
          <p14:tracePt t="270029" x="4686300" y="4232275"/>
          <p14:tracePt t="270038" x="4686300" y="4240213"/>
          <p14:tracePt t="270048" x="4686300" y="4249738"/>
          <p14:tracePt t="270054" x="4686300" y="4268788"/>
          <p14:tracePt t="270062" x="4686300" y="4286250"/>
          <p14:tracePt t="270069" x="4686300" y="4295775"/>
          <p14:tracePt t="270078" x="4686300" y="4313238"/>
          <p14:tracePt t="270094" x="4686300" y="4332288"/>
          <p14:tracePt t="270110" x="4676775" y="4368800"/>
          <p14:tracePt t="270135" x="4667250" y="4376738"/>
          <p14:tracePt t="270150" x="4659313" y="4386263"/>
          <p14:tracePt t="270166" x="4640263" y="4386263"/>
          <p14:tracePt t="270175" x="4622800" y="4405313"/>
          <p14:tracePt t="270182" x="4576763" y="4432300"/>
          <p14:tracePt t="270190" x="4540250" y="4432300"/>
          <p14:tracePt t="270198" x="4521200" y="4441825"/>
          <p14:tracePt t="270206" x="4448175" y="4459288"/>
          <p14:tracePt t="270213" x="4376738" y="4459288"/>
          <p14:tracePt t="270222" x="4330700" y="4468813"/>
          <p14:tracePt t="270230" x="4284663" y="4468813"/>
          <p14:tracePt t="270238" x="4248150" y="4468813"/>
          <p14:tracePt t="270246" x="4238625" y="4468813"/>
          <p14:tracePt t="270257" x="4211638" y="4468813"/>
          <p14:tracePt t="270274" x="4202113" y="4468813"/>
          <p14:tracePt t="270277" x="4194175" y="4468813"/>
          <p14:tracePt t="270433" x="4194175" y="4441825"/>
          <p14:tracePt t="270440" x="4194175" y="4422775"/>
          <p14:tracePt t="270448" x="4194175" y="4395788"/>
          <p14:tracePt t="270455" x="4194175" y="4368800"/>
          <p14:tracePt t="270462" x="4194175" y="4349750"/>
          <p14:tracePt t="270471" x="4194175" y="4340225"/>
          <p14:tracePt t="270478" x="4194175" y="4295775"/>
          <p14:tracePt t="270488" x="4202113" y="4213225"/>
          <p14:tracePt t="270494" x="4202113" y="4167188"/>
          <p14:tracePt t="270504" x="4230688" y="4086225"/>
          <p14:tracePt t="270510" x="4248150" y="3994150"/>
          <p14:tracePt t="270518" x="4275138" y="3911600"/>
          <p14:tracePt t="270525" x="4284663" y="3840163"/>
          <p14:tracePt t="270535" x="4294188" y="3757613"/>
          <p14:tracePt t="270545" x="4340225" y="3648075"/>
          <p14:tracePt t="270552" x="4357688" y="3529013"/>
          <p14:tracePt t="270559" x="4367213" y="3438525"/>
          <p14:tracePt t="270568" x="4367213" y="3346450"/>
          <p14:tracePt t="270574" x="4384675" y="3255963"/>
          <p14:tracePt t="270582" x="4403725" y="3173413"/>
          <p14:tracePt t="270590" x="4403725" y="3119438"/>
          <p14:tracePt t="270599" x="4403725" y="3046413"/>
          <p14:tracePt t="270606" x="4421188" y="2982913"/>
          <p14:tracePt t="270614" x="4421188" y="2927350"/>
          <p14:tracePt t="270622" x="4421188" y="2881313"/>
          <p14:tracePt t="270630" x="4421188" y="2827338"/>
          <p14:tracePt t="270638" x="4430713" y="2790825"/>
          <p14:tracePt t="270646" x="4440238" y="2727325"/>
          <p14:tracePt t="270654" x="4440238" y="2671763"/>
          <p14:tracePt t="270662" x="4457700" y="2644775"/>
          <p14:tracePt t="270669" x="4476750" y="2554288"/>
          <p14:tracePt t="270678" x="4476750" y="2517775"/>
          <p14:tracePt t="270686" x="4484688" y="2462213"/>
          <p14:tracePt t="270694" x="4484688" y="2416175"/>
          <p14:tracePt t="270703" x="4494213" y="2379663"/>
          <p14:tracePt t="270710" x="4494213" y="2316163"/>
          <p14:tracePt t="270718" x="4494213" y="2279650"/>
          <p14:tracePt t="270726" x="4503738" y="2252663"/>
          <p14:tracePt t="270734" x="4530725" y="2216150"/>
          <p14:tracePt t="270742" x="4540250" y="2189163"/>
          <p14:tracePt t="270750" x="4540250" y="2170113"/>
          <p14:tracePt t="270758" x="4540250" y="2143125"/>
          <p14:tracePt t="270766" x="4549775" y="2125663"/>
          <p14:tracePt t="270775" x="4549775" y="2116138"/>
          <p14:tracePt t="270782" x="4549775" y="2089150"/>
          <p14:tracePt t="270790" x="4576763" y="2060575"/>
          <p14:tracePt t="270798" x="4576763" y="2024063"/>
          <p14:tracePt t="270807" x="4586288" y="1997075"/>
          <p14:tracePt t="270813" x="4594225" y="1960563"/>
          <p14:tracePt t="270822" x="4622800" y="1914525"/>
          <p14:tracePt t="270830" x="4630738" y="1851025"/>
          <p14:tracePt t="270839" x="4640263" y="1824038"/>
          <p14:tracePt t="270846" x="4667250" y="1760538"/>
          <p14:tracePt t="270854" x="4686300" y="1714500"/>
          <p14:tracePt t="270862" x="4686300" y="1687513"/>
          <p14:tracePt t="270870" x="4695825" y="1631950"/>
          <p14:tracePt t="270878" x="4713288" y="1587500"/>
          <p14:tracePt t="270887" x="4730750" y="1531938"/>
          <p14:tracePt t="270895" x="4730750" y="1504950"/>
          <p14:tracePt t="270904" x="4730750" y="1468438"/>
          <p14:tracePt t="270910" x="4730750" y="1441450"/>
          <p14:tracePt t="270918" x="4730750" y="1404938"/>
          <p14:tracePt t="270926" x="4730750" y="1385888"/>
          <p14:tracePt t="270935" x="4730750" y="1376363"/>
          <p14:tracePt t="270946" x="4730750" y="1349375"/>
          <p14:tracePt t="270951" x="4730750" y="1331913"/>
          <p14:tracePt t="270959" x="4730750" y="1312863"/>
          <p14:tracePt t="270975" x="4730750" y="1303338"/>
          <p14:tracePt t="270982" x="4730750" y="1295400"/>
          <p14:tracePt t="271097" x="4722813" y="1295400"/>
          <p14:tracePt t="271108" x="4713288" y="1303338"/>
          <p14:tracePt t="271110" x="4703763" y="1312863"/>
          <p14:tracePt t="271120" x="4695825" y="1312863"/>
          <p14:tracePt t="271126" x="4686300" y="1322388"/>
          <p14:tracePt t="271142" x="4659313" y="1322388"/>
          <p14:tracePt t="271150" x="4640263" y="1322388"/>
          <p14:tracePt t="271158" x="4613275" y="1322388"/>
          <p14:tracePt t="271165" x="4594225" y="1322388"/>
          <p14:tracePt t="271174" x="4567238" y="1322388"/>
          <p14:tracePt t="271182" x="4549775" y="1322388"/>
          <p14:tracePt t="271190" x="4521200" y="1322388"/>
          <p14:tracePt t="271198" x="4513263" y="1322388"/>
          <p14:tracePt t="271206" x="4484688" y="1322388"/>
          <p14:tracePt t="271214" x="4467225" y="1339850"/>
          <p14:tracePt t="271222" x="4457700" y="1339850"/>
          <p14:tracePt t="271229" x="4440238" y="1339850"/>
          <p14:tracePt t="271239" x="4430713" y="1339850"/>
          <p14:tracePt t="271255" x="4421188" y="1339850"/>
          <p14:tracePt t="271273" x="4403725" y="1339850"/>
          <p14:tracePt t="271278" x="4394200" y="1339850"/>
          <p14:tracePt t="271294" x="4384675" y="1339850"/>
          <p14:tracePt t="271310" x="4376738" y="1339850"/>
          <p14:tracePt t="271326" x="4348163" y="1339850"/>
          <p14:tracePt t="271342" x="4348163" y="1331913"/>
          <p14:tracePt t="271358" x="4340225" y="1312863"/>
          <p14:tracePt t="271375" x="4340225" y="1303338"/>
          <p14:tracePt t="271390" x="4340225" y="1295400"/>
          <p14:tracePt t="271397" x="4340225" y="1276350"/>
          <p14:tracePt t="271406" x="4340225" y="1268413"/>
          <p14:tracePt t="271413" x="4340225" y="1258888"/>
          <p14:tracePt t="271430" x="4340225" y="1249363"/>
          <p14:tracePt t="271438" x="4340225" y="1239838"/>
          <p14:tracePt t="271446" x="4340225" y="1231900"/>
          <p14:tracePt t="271454" x="4348163" y="1212850"/>
          <p14:tracePt t="271471" x="4384675" y="1212850"/>
          <p14:tracePt t="271478" x="4394200" y="1212850"/>
          <p14:tracePt t="271486" x="4413250" y="1212850"/>
          <p14:tracePt t="271494" x="4448175" y="1203325"/>
          <p14:tracePt t="271502" x="4467225" y="1203325"/>
          <p14:tracePt t="271510" x="4484688" y="1203325"/>
          <p14:tracePt t="271518" x="4494213" y="1203325"/>
          <p14:tracePt t="271526" x="4503738" y="1203325"/>
          <p14:tracePt t="271534" x="4513263" y="1203325"/>
          <p14:tracePt t="271543" x="4521200" y="1203325"/>
          <p14:tracePt t="271567" x="4530725" y="1203325"/>
          <p14:tracePt t="271574" x="4540250" y="1203325"/>
          <p14:tracePt t="271598" x="4557713" y="1203325"/>
          <p14:tracePt t="271606" x="4567238" y="1203325"/>
          <p14:tracePt t="271617" x="4576763" y="1203325"/>
          <p14:tracePt t="271631" x="4586288" y="1203325"/>
          <p14:tracePt t="271639" x="4594225" y="1203325"/>
          <p14:tracePt t="271655" x="4613275" y="1203325"/>
          <p14:tracePt t="271678" x="4613275" y="1212850"/>
          <p14:tracePt t="271966" x="4613275" y="1222375"/>
          <p14:tracePt t="271990" x="4603750" y="1222375"/>
          <p14:tracePt t="272009" x="4586288" y="1212850"/>
          <p14:tracePt t="272013" x="4576763" y="1203325"/>
          <p14:tracePt t="272022" x="4557713" y="1185863"/>
          <p14:tracePt t="272029" x="4549775" y="1176338"/>
          <p14:tracePt t="272038" x="4540250" y="1166813"/>
          <p14:tracePt t="272046" x="4521200" y="1158875"/>
          <p14:tracePt t="272054" x="4503738" y="1139825"/>
          <p14:tracePt t="272062" x="4484688" y="1130300"/>
          <p14:tracePt t="272071" x="4476750" y="1122363"/>
          <p14:tracePt t="272086" x="4467225" y="1112838"/>
          <p14:tracePt t="272094" x="4467225" y="1103313"/>
          <p14:tracePt t="272118" x="4448175" y="1085850"/>
          <p14:tracePt t="272150" x="4448175" y="1066800"/>
          <p14:tracePt t="272199" x="4448175" y="1057275"/>
          <p14:tracePt t="272208" x="4440238" y="1049338"/>
          <p14:tracePt t="272227" x="4430713" y="1039813"/>
          <p14:tracePt t="272239" x="4403725" y="1039813"/>
          <p14:tracePt t="272247" x="4394200" y="1030288"/>
          <p14:tracePt t="272255" x="4384675" y="1030288"/>
          <p14:tracePt t="272262" x="4357688" y="1020763"/>
          <p14:tracePt t="272270" x="4357688" y="1012825"/>
          <p14:tracePt t="272278" x="4348163" y="1012825"/>
          <p14:tracePt t="272287" x="4330700" y="1012825"/>
          <p14:tracePt t="272293" x="4321175" y="1012825"/>
          <p14:tracePt t="272310" x="4311650" y="1012825"/>
          <p14:tracePt t="272320" x="4303713" y="1012825"/>
          <p14:tracePt t="272335" x="4284663" y="1012825"/>
          <p14:tracePt t="272366" x="4275138" y="1012825"/>
          <p14:tracePt t="272375" x="4267200" y="1003300"/>
          <p14:tracePt t="272390" x="4248150" y="1003300"/>
          <p14:tracePt t="272431" x="4238625" y="993775"/>
          <p14:tracePt t="272471" x="4238625" y="976313"/>
          <p14:tracePt t="272477" x="4238625" y="966788"/>
          <p14:tracePt t="272486" x="4267200" y="957263"/>
          <p14:tracePt t="272494" x="4294188" y="957263"/>
          <p14:tracePt t="272513" x="4367213" y="947738"/>
          <p14:tracePt t="272523" x="4394200" y="947738"/>
          <p14:tracePt t="272527" x="4430713" y="930275"/>
          <p14:tracePt t="272537" x="4448175" y="930275"/>
          <p14:tracePt t="272543" x="4484688" y="930275"/>
          <p14:tracePt t="272550" x="4513263" y="930275"/>
          <p14:tracePt t="272558" x="4540250" y="930275"/>
          <p14:tracePt t="272567" x="4576763" y="930275"/>
          <p14:tracePt t="272574" x="4594225" y="930275"/>
          <p14:tracePt t="272584" x="4622800" y="930275"/>
          <p14:tracePt t="272590" x="4640263" y="930275"/>
          <p14:tracePt t="272599" x="4667250" y="930275"/>
          <p14:tracePt t="272606" x="4686300" y="939800"/>
          <p14:tracePt t="272615" x="4713288" y="939800"/>
          <p14:tracePt t="272622" x="4759325" y="947738"/>
          <p14:tracePt t="272630" x="4786313" y="966788"/>
          <p14:tracePt t="272639" x="4813300" y="966788"/>
          <p14:tracePt t="272646" x="4832350" y="976313"/>
          <p14:tracePt t="272654" x="4868863" y="993775"/>
          <p14:tracePt t="272665" x="4876800" y="993775"/>
          <p14:tracePt t="272670" x="4905375" y="1003300"/>
          <p14:tracePt t="272686" x="4913313" y="1012825"/>
          <p14:tracePt t="272704" x="4922838" y="1020763"/>
          <p14:tracePt t="272718" x="4932363" y="1030288"/>
          <p14:tracePt t="272742" x="4932363" y="1049338"/>
          <p14:tracePt t="272750" x="4932363" y="1057275"/>
          <p14:tracePt t="272789" x="4932363" y="1066800"/>
          <p14:tracePt t="272798" x="4932363" y="1085850"/>
          <p14:tracePt t="272814" x="4932363" y="1093788"/>
          <p14:tracePt t="272822" x="4932363" y="1103313"/>
          <p14:tracePt t="272830" x="4932363" y="1130300"/>
          <p14:tracePt t="272838" x="4932363" y="1149350"/>
          <p14:tracePt t="272846" x="4932363" y="1176338"/>
          <p14:tracePt t="272861" x="4905375" y="1222375"/>
          <p14:tracePt t="272867" x="4895850" y="1258888"/>
          <p14:tracePt t="272871" x="4876800" y="1303338"/>
          <p14:tracePt t="272878" x="4822825" y="1385888"/>
          <p14:tracePt t="272888" x="4767263" y="1468438"/>
          <p14:tracePt t="272896" x="4740275" y="1550988"/>
          <p14:tracePt t="272911" x="4630738" y="1731963"/>
          <p14:tracePt t="272918" x="4567238" y="1833563"/>
          <p14:tracePt t="272926" x="4513263" y="1933575"/>
          <p14:tracePt t="272939" x="4457700" y="2043113"/>
          <p14:tracePt t="272944" x="4413250" y="2143125"/>
          <p14:tracePt t="272950" x="4357688" y="2279650"/>
          <p14:tracePt t="272958" x="4311650" y="2408238"/>
          <p14:tracePt t="272965" x="4267200" y="2525713"/>
          <p14:tracePt t="272974" x="4257675" y="2654300"/>
          <p14:tracePt t="272983" x="4211638" y="2771775"/>
          <p14:tracePt t="272993" x="4194175" y="2900363"/>
          <p14:tracePt t="272999" x="4184650" y="3027363"/>
          <p14:tracePt t="273006" x="4165600" y="3155950"/>
          <p14:tracePt t="273013" x="4165600" y="3265488"/>
          <p14:tracePt t="273022" x="4165600" y="3355975"/>
          <p14:tracePt t="273030" x="4165600" y="3482975"/>
          <p14:tracePt t="273038" x="4165600" y="3556000"/>
          <p14:tracePt t="273046" x="4165600" y="3684588"/>
          <p14:tracePt t="273054" x="4165600" y="3767138"/>
          <p14:tracePt t="273062" x="4165600" y="3857625"/>
          <p14:tracePt t="273071" x="4165600" y="3948113"/>
          <p14:tracePt t="273078" x="4165600" y="3984625"/>
          <p14:tracePt t="273089" x="4165600" y="4013200"/>
          <p14:tracePt t="273094" x="4165600" y="4057650"/>
          <p14:tracePt t="273104" x="4165600" y="4094163"/>
          <p14:tracePt t="273110" x="4165600" y="4103688"/>
          <p14:tracePt t="273120" x="4165600" y="4130675"/>
          <p14:tracePt t="273126" x="4165600" y="4140200"/>
          <p14:tracePt t="273134" x="4157663" y="4149725"/>
          <p14:tracePt t="273151" x="4148138" y="4159250"/>
          <p14:tracePt t="273200" x="4148138" y="4167188"/>
          <p14:tracePt t="273263" x="4148138" y="4176713"/>
          <p14:tracePt t="273302" x="4148138" y="4186238"/>
          <p14:tracePt t="273432" x="4157663" y="4186238"/>
          <p14:tracePt t="273439" x="4165600" y="4176713"/>
          <p14:tracePt t="273446" x="4194175" y="4167188"/>
          <p14:tracePt t="273454" x="4257675" y="4140200"/>
          <p14:tracePt t="273462" x="4275138" y="4130675"/>
          <p14:tracePt t="273471" x="4311650" y="4113213"/>
          <p14:tracePt t="273477" x="4394200" y="4086225"/>
          <p14:tracePt t="273486" x="4430713" y="4076700"/>
          <p14:tracePt t="273494" x="4476750" y="4067175"/>
          <p14:tracePt t="273507" x="4521200" y="4067175"/>
          <p14:tracePt t="273511" x="4530725" y="4067175"/>
          <p14:tracePt t="273524" x="4549775" y="4067175"/>
          <p14:tracePt t="273527" x="4557713" y="4067175"/>
          <p14:tracePt t="273541" x="4567238" y="4067175"/>
          <p14:tracePt t="273550" x="4586288" y="4076700"/>
          <p14:tracePt t="273567" x="4603750" y="4086225"/>
          <p14:tracePt t="273574" x="4613275" y="4094163"/>
          <p14:tracePt t="273582" x="4649788" y="4103688"/>
          <p14:tracePt t="273590" x="4667250" y="4122738"/>
          <p14:tracePt t="273608" x="4722813" y="4167188"/>
          <p14:tracePt t="273615" x="4740275" y="4176713"/>
          <p14:tracePt t="273623" x="4759325" y="4195763"/>
          <p14:tracePt t="273631" x="4776788" y="4213225"/>
          <p14:tracePt t="273638" x="4786313" y="4222750"/>
          <p14:tracePt t="273657" x="4795838" y="4232275"/>
          <p14:tracePt t="273750" x="4795838" y="4222750"/>
          <p14:tracePt t="273758" x="4795838" y="4213225"/>
          <p14:tracePt t="273766" x="4795838" y="4186238"/>
          <p14:tracePt t="273774" x="4795838" y="4167188"/>
          <p14:tracePt t="273782" x="4776788" y="4140200"/>
          <p14:tracePt t="273790" x="4759325" y="4094163"/>
          <p14:tracePt t="273798" x="4722813" y="4013200"/>
          <p14:tracePt t="273806" x="4676775" y="3911600"/>
          <p14:tracePt t="273814" x="4630738" y="3821113"/>
          <p14:tracePt t="273822" x="4576763" y="3702050"/>
          <p14:tracePt t="273830" x="4513263" y="3565525"/>
          <p14:tracePt t="273839" x="4430713" y="3446463"/>
          <p14:tracePt t="273846" x="4367213" y="3319463"/>
          <p14:tracePt t="273854" x="4275138" y="3163888"/>
          <p14:tracePt t="273862" x="4202113" y="3027363"/>
          <p14:tracePt t="273871" x="4065588" y="2844800"/>
          <p14:tracePt t="273878" x="3992563" y="2708275"/>
          <p14:tracePt t="273885" x="3919538" y="2598738"/>
          <p14:tracePt t="273894" x="3846513" y="2444750"/>
          <p14:tracePt t="273903" x="3775075" y="2325688"/>
          <p14:tracePt t="273910" x="3702050" y="2189163"/>
          <p14:tracePt t="273918" x="3636963" y="2070100"/>
          <p14:tracePt t="273927" x="3600450" y="1979613"/>
          <p14:tracePt t="273933" x="3573463" y="1897063"/>
          <p14:tracePt t="273943" x="3546475" y="1851025"/>
          <p14:tracePt t="273950" x="3527425" y="1787525"/>
          <p14:tracePt t="273958" x="3500438" y="1731963"/>
          <p14:tracePt t="273966" x="3500438" y="1697038"/>
          <p14:tracePt t="273974" x="3490913" y="1677988"/>
          <p14:tracePt t="273981" x="3482975" y="1651000"/>
          <p14:tracePt t="273991" x="3473450" y="1641475"/>
          <p14:tracePt t="273998" x="3473450" y="1624013"/>
          <p14:tracePt t="274007" x="3455988" y="1604963"/>
          <p14:tracePt t="274014" x="3446463" y="1587500"/>
          <p14:tracePt t="274022" x="3446463" y="1577975"/>
          <p14:tracePt t="274030" x="3446463" y="1568450"/>
          <p14:tracePt t="274039" x="3446463" y="1558925"/>
          <p14:tracePt t="274046" x="3446463" y="1550988"/>
          <p14:tracePt t="274054" x="3446463" y="1541463"/>
          <p14:tracePt t="274078" x="3446463" y="1522413"/>
          <p14:tracePt t="274110" x="3446463" y="1514475"/>
          <p14:tracePt t="274120" x="3446463" y="1504950"/>
          <p14:tracePt t="274134" x="3446463" y="1485900"/>
          <p14:tracePt t="274142" x="3446463" y="1477963"/>
          <p14:tracePt t="274150" x="3446463" y="1468438"/>
          <p14:tracePt t="274159" x="3446463" y="1458913"/>
          <p14:tracePt t="274174" x="3455988" y="1431925"/>
          <p14:tracePt t="274198" x="3455988" y="1422400"/>
          <p14:tracePt t="274222" x="3455988" y="1395413"/>
          <p14:tracePt t="274229" x="3455988" y="1385888"/>
          <p14:tracePt t="274240" x="3455988" y="1376363"/>
          <p14:tracePt t="274245" x="3455988" y="1358900"/>
          <p14:tracePt t="274254" x="3455988" y="1349375"/>
          <p14:tracePt t="274262" x="3463925" y="1339850"/>
          <p14:tracePt t="274334" x="3473450" y="1331913"/>
          <p14:tracePt t="274342" x="3482975" y="1331913"/>
          <p14:tracePt t="274349" x="3519488" y="1331913"/>
          <p14:tracePt t="274358" x="3536950" y="1331913"/>
          <p14:tracePt t="274365" x="3573463" y="1331913"/>
          <p14:tracePt t="274374" x="3629025" y="1331913"/>
          <p14:tracePt t="274382" x="3665538" y="1331913"/>
          <p14:tracePt t="274390" x="3692525" y="1339850"/>
          <p14:tracePt t="274398" x="3702050" y="1349375"/>
          <p14:tracePt t="274406" x="3719513" y="1358900"/>
          <p14:tracePt t="274729" x="3673475" y="1376363"/>
          <p14:tracePt t="274735" x="3629025" y="1404938"/>
          <p14:tracePt t="274744" x="3563938" y="1422400"/>
          <p14:tracePt t="274751" x="3527425" y="1422400"/>
          <p14:tracePt t="274760" x="3490913" y="1431925"/>
          <p14:tracePt t="274766" x="3455988" y="1431925"/>
          <p14:tracePt t="274774" x="3400425" y="1458913"/>
          <p14:tracePt t="274782" x="3390900" y="1458913"/>
          <p14:tracePt t="274791" x="3363913" y="1458913"/>
          <p14:tracePt t="274798" x="3354388" y="1458913"/>
          <p14:tracePt t="274806" x="3346450" y="1458913"/>
          <p14:tracePt t="274814" x="3327400" y="1458913"/>
          <p14:tracePt t="274822" x="3317875" y="1458913"/>
          <p14:tracePt t="274846" x="3309938" y="1449388"/>
          <p14:tracePt t="274871" x="3300413" y="1441450"/>
          <p14:tracePt t="274878" x="3290888" y="1441450"/>
          <p14:tracePt t="274886" x="3281363" y="1441450"/>
          <p14:tracePt t="274894" x="3273425" y="1431925"/>
          <p14:tracePt t="274911" x="3273425" y="1412875"/>
          <p14:tracePt t="274920" x="3263900" y="1395413"/>
          <p14:tracePt t="274926" x="3254375" y="1376363"/>
          <p14:tracePt t="274950" x="3244850" y="1368425"/>
          <p14:tracePt t="274958" x="3244850" y="1358900"/>
          <p14:tracePt t="275078" x="3244850" y="1368425"/>
          <p14:tracePt t="275094" x="3244850" y="1376363"/>
          <p14:tracePt t="275102" x="3244850" y="1385888"/>
          <p14:tracePt t="275150" x="3244850" y="1395413"/>
          <p14:tracePt t="275165" x="3244850" y="1412875"/>
          <p14:tracePt t="275542" x="3244850" y="1422400"/>
          <p14:tracePt t="275606" x="3244850" y="1431925"/>
          <p14:tracePt t="275615" x="3244850" y="1449388"/>
          <p14:tracePt t="275622" x="3244850" y="1477963"/>
          <p14:tracePt t="275630" x="3244850" y="1504950"/>
          <p14:tracePt t="275638" x="3244850" y="1550988"/>
          <p14:tracePt t="275645" x="3244850" y="1614488"/>
          <p14:tracePt t="275654" x="3244850" y="1660525"/>
          <p14:tracePt t="275661" x="3244850" y="1724025"/>
          <p14:tracePt t="275670" x="3244850" y="1814513"/>
          <p14:tracePt t="275678" x="3208338" y="1951038"/>
          <p14:tracePt t="275685" x="3200400" y="2060575"/>
          <p14:tracePt t="275693" x="3181350" y="2170113"/>
          <p14:tracePt t="275704" x="3181350" y="2279650"/>
          <p14:tracePt t="275710" x="3154363" y="2379663"/>
          <p14:tracePt t="275732" x="3127375" y="2571750"/>
          <p14:tracePt t="275734" x="3127375" y="2644775"/>
          <p14:tracePt t="275742" x="3117850" y="2698750"/>
          <p14:tracePt t="275751" x="3117850" y="2754313"/>
          <p14:tracePt t="275758" x="3117850" y="2817813"/>
          <p14:tracePt t="275766" x="3117850" y="2854325"/>
          <p14:tracePt t="275774" x="3117850" y="2881313"/>
          <p14:tracePt t="275783" x="3117850" y="2909888"/>
          <p14:tracePt t="275790" x="3117850" y="2946400"/>
          <p14:tracePt t="275798" x="3117850" y="2963863"/>
          <p14:tracePt t="275806" x="3117850" y="2990850"/>
          <p14:tracePt t="275814" x="3117850" y="3000375"/>
          <p14:tracePt t="275830" x="3117850" y="3017838"/>
          <p14:tracePt t="275838" x="3117850" y="3027363"/>
          <p14:tracePt t="275849" x="3117850" y="3046413"/>
          <p14:tracePt t="275854" x="3117850" y="3073400"/>
          <p14:tracePt t="275862" x="3117850" y="3090863"/>
          <p14:tracePt t="275871" x="3117850" y="3146425"/>
          <p14:tracePt t="275878" x="3117850" y="3192463"/>
          <p14:tracePt t="275885" x="3117850" y="3246438"/>
          <p14:tracePt t="275894" x="3117850" y="3319463"/>
          <p14:tracePt t="275904" x="3117850" y="3392488"/>
          <p14:tracePt t="275910" x="3117850" y="3482975"/>
          <p14:tracePt t="275920" x="3117850" y="3538538"/>
          <p14:tracePt t="275926" x="3163888" y="3621088"/>
          <p14:tracePt t="275934" x="3171825" y="3702050"/>
          <p14:tracePt t="275942" x="3190875" y="3794125"/>
          <p14:tracePt t="275950" x="3227388" y="3875088"/>
          <p14:tracePt t="275958" x="3254375" y="3967163"/>
          <p14:tracePt t="275966" x="3281363" y="4086225"/>
          <p14:tracePt t="275975" x="3309938" y="4159250"/>
          <p14:tracePt t="275982" x="3373438" y="4295775"/>
          <p14:tracePt t="275991" x="3373438" y="4322763"/>
          <p14:tracePt t="275998" x="3373438" y="4376738"/>
          <p14:tracePt t="276007" x="3382963" y="4413250"/>
          <p14:tracePt t="276014" x="3390900" y="4432300"/>
          <p14:tracePt t="276030" x="3409950" y="4449763"/>
          <p14:tracePt t="276262" x="3409950" y="4441825"/>
          <p14:tracePt t="276270" x="3409950" y="4422775"/>
          <p14:tracePt t="276278" x="3409950" y="4405313"/>
          <p14:tracePt t="276288" x="3409950" y="4376738"/>
          <p14:tracePt t="276294" x="3409950" y="4359275"/>
          <p14:tracePt t="276304" x="3409950" y="4349750"/>
          <p14:tracePt t="276309" x="3409950" y="4322763"/>
          <p14:tracePt t="276321" x="3409950" y="4303713"/>
          <p14:tracePt t="276326" x="3409950" y="4276725"/>
          <p14:tracePt t="276336" x="3409950" y="4259263"/>
          <p14:tracePt t="276342" x="3409950" y="4232275"/>
          <p14:tracePt t="276349" x="3409950" y="4222750"/>
          <p14:tracePt t="276358" x="3400425" y="4213225"/>
          <p14:tracePt t="276366" x="3400425" y="4195763"/>
          <p14:tracePt t="276374" x="3400425" y="4186238"/>
          <p14:tracePt t="276542" x="3400425" y="4195763"/>
          <p14:tracePt t="276854" x="3390900" y="4186238"/>
          <p14:tracePt t="276862" x="3390900" y="4176713"/>
          <p14:tracePt t="276870" x="3390900" y="4140200"/>
          <p14:tracePt t="276879" x="3390900" y="4122738"/>
          <p14:tracePt t="276887" x="3390900" y="4094163"/>
          <p14:tracePt t="276893" x="3390900" y="4040188"/>
          <p14:tracePt t="276904" x="3390900" y="3967163"/>
          <p14:tracePt t="276910" x="3390900" y="3930650"/>
          <p14:tracePt t="276919" x="3390900" y="3857625"/>
          <p14:tracePt t="276926" x="3390900" y="3784600"/>
          <p14:tracePt t="276938" x="3390900" y="3730625"/>
          <p14:tracePt t="276942" x="3390900" y="3638550"/>
          <p14:tracePt t="276950" x="3390900" y="3556000"/>
          <p14:tracePt t="276958" x="3390900" y="3482975"/>
          <p14:tracePt t="276966" x="3400425" y="3411538"/>
          <p14:tracePt t="276974" x="3436938" y="3328988"/>
          <p14:tracePt t="276981" x="3463925" y="3236913"/>
          <p14:tracePt t="276990" x="3490913" y="3173413"/>
          <p14:tracePt t="276998" x="3527425" y="3090863"/>
          <p14:tracePt t="277007" x="3573463" y="2973388"/>
          <p14:tracePt t="277014" x="3629025" y="2863850"/>
          <p14:tracePt t="277022" x="3656013" y="2763838"/>
          <p14:tracePt t="277030" x="3709988" y="2662238"/>
          <p14:tracePt t="277038" x="3775075" y="2544763"/>
          <p14:tracePt t="277046" x="3802063" y="2471738"/>
          <p14:tracePt t="277054" x="3856038" y="2352675"/>
          <p14:tracePt t="277062" x="3883025" y="2252663"/>
          <p14:tracePt t="277070" x="3929063" y="2179638"/>
          <p14:tracePt t="277077" x="3984625" y="2079625"/>
          <p14:tracePt t="277085" x="4002088" y="2016125"/>
          <p14:tracePt t="277094" x="4065588" y="1914525"/>
          <p14:tracePt t="277102" x="4075113" y="1870075"/>
          <p14:tracePt t="277110" x="4111625" y="1804988"/>
          <p14:tracePt t="277120" x="4138613" y="1760538"/>
          <p14:tracePt t="277126" x="4148138" y="1724025"/>
          <p14:tracePt t="277134" x="4184650" y="1677988"/>
          <p14:tracePt t="277142" x="4202113" y="1631950"/>
          <p14:tracePt t="277150" x="4202113" y="1614488"/>
          <p14:tracePt t="277158" x="4221163" y="1577975"/>
          <p14:tracePt t="277165" x="4230688" y="1558925"/>
          <p14:tracePt t="277174" x="4230688" y="1541463"/>
          <p14:tracePt t="277182" x="4238625" y="1541463"/>
          <p14:tracePt t="277199" x="4238625" y="1531938"/>
          <p14:tracePt t="277354" x="4230688" y="1522413"/>
          <p14:tracePt t="277358" x="4211638" y="1522413"/>
          <p14:tracePt t="277366" x="4184650" y="1531938"/>
          <p14:tracePt t="277374" x="4165600" y="1541463"/>
          <p14:tracePt t="277382" x="4148138" y="1541463"/>
          <p14:tracePt t="277390" x="4138613" y="1541463"/>
          <p14:tracePt t="277400" x="4129088" y="1541463"/>
          <p14:tracePt t="277430" x="4121150" y="1541463"/>
          <p14:tracePt t="277438" x="4111625" y="1541463"/>
          <p14:tracePt t="277446" x="4102100" y="1541463"/>
          <p14:tracePt t="277455" x="4094163" y="1541463"/>
          <p14:tracePt t="277471" x="4075113" y="1541463"/>
          <p14:tracePt t="277478" x="4065588" y="1541463"/>
          <p14:tracePt t="277487" x="4057650" y="1531938"/>
          <p14:tracePt t="277502" x="4057650" y="1522413"/>
          <p14:tracePt t="277526" x="4048125" y="1522413"/>
          <p14:tracePt t="277574" x="4048125" y="1514475"/>
          <p14:tracePt t="277895" x="4048125" y="1550988"/>
          <p14:tracePt t="277902" x="4048125" y="1587500"/>
          <p14:tracePt t="277911" x="4048125" y="1641475"/>
          <p14:tracePt t="277919" x="4048125" y="1677988"/>
          <p14:tracePt t="277926" x="4048125" y="1731963"/>
          <p14:tracePt t="277934" x="4048125" y="1814513"/>
          <p14:tracePt t="277953" x="4048125" y="1997075"/>
          <p14:tracePt t="277958" x="4048125" y="2089150"/>
          <p14:tracePt t="277966" x="4048125" y="2197100"/>
          <p14:tracePt t="277975" x="4065588" y="2289175"/>
          <p14:tracePt t="277982" x="4075113" y="2389188"/>
          <p14:tracePt t="277990" x="4094163" y="2481263"/>
          <p14:tracePt t="277997" x="4102100" y="2571750"/>
          <p14:tracePt t="278007" x="4102100" y="2662238"/>
          <p14:tracePt t="278014" x="4129088" y="2744788"/>
          <p14:tracePt t="278022" x="4138613" y="2827338"/>
          <p14:tracePt t="278030" x="4157663" y="2881313"/>
          <p14:tracePt t="278039" x="4165600" y="2954338"/>
          <p14:tracePt t="278045" x="4165600" y="3017838"/>
          <p14:tracePt t="278054" x="4194175" y="3073400"/>
          <p14:tracePt t="278062" x="4194175" y="3136900"/>
          <p14:tracePt t="278071" x="4202113" y="3192463"/>
          <p14:tracePt t="278078" x="4211638" y="3236913"/>
          <p14:tracePt t="278087" x="4230688" y="3309938"/>
          <p14:tracePt t="278094" x="4230688" y="3365500"/>
          <p14:tracePt t="278101" x="4257675" y="3465513"/>
          <p14:tracePt t="278110" x="4257675" y="3519488"/>
          <p14:tracePt t="278124" x="4284663" y="3602038"/>
          <p14:tracePt t="278131" x="4294188" y="3657600"/>
          <p14:tracePt t="278134" x="4294188" y="3711575"/>
          <p14:tracePt t="278142" x="4294188" y="3730625"/>
          <p14:tracePt t="278151" x="4294188" y="3775075"/>
          <p14:tracePt t="278158" x="4311650" y="3803650"/>
          <p14:tracePt t="278166" x="4311650" y="3821113"/>
          <p14:tracePt t="278175" x="4311650" y="3848100"/>
          <p14:tracePt t="278182" x="4311650" y="3857625"/>
          <p14:tracePt t="278190" x="4311650" y="3867150"/>
          <p14:tracePt t="278198" x="4311650" y="3894138"/>
          <p14:tracePt t="278206" x="4311650" y="3911600"/>
          <p14:tracePt t="278213" x="4311650" y="3940175"/>
          <p14:tracePt t="278224" x="4311650" y="3957638"/>
          <p14:tracePt t="278230" x="4311650" y="3967163"/>
          <p14:tracePt t="278238" x="4311650" y="3984625"/>
          <p14:tracePt t="278245" x="4311650" y="4003675"/>
          <p14:tracePt t="278262" x="4311650" y="4040188"/>
          <p14:tracePt t="278270" x="4311650" y="4086225"/>
          <p14:tracePt t="278278" x="4303713" y="4130675"/>
          <p14:tracePt t="278290" x="4294188" y="4159250"/>
          <p14:tracePt t="278293" x="4257675" y="4213225"/>
          <p14:tracePt t="278303" x="4248150" y="4259263"/>
          <p14:tracePt t="278310" x="4238625" y="4286250"/>
          <p14:tracePt t="278319" x="4221163" y="4322763"/>
          <p14:tracePt t="278335" x="4211638" y="4332288"/>
          <p14:tracePt t="278374" x="4202113" y="4340225"/>
          <p14:tracePt t="278421" x="4184650" y="4340225"/>
          <p14:tracePt t="278446" x="4165600" y="4340225"/>
          <p14:tracePt t="278447" x="4157663" y="4332288"/>
          <p14:tracePt t="278454" x="4129088" y="4332288"/>
          <p14:tracePt t="278464" x="4111625" y="4313238"/>
          <p14:tracePt t="278477" x="4094163" y="4295775"/>
          <p14:tracePt t="278479" x="4084638" y="4286250"/>
          <p14:tracePt t="278489" x="4065588" y="4268788"/>
          <p14:tracePt t="278511" x="4057650" y="4249738"/>
          <p14:tracePt t="278566" x="4057650" y="4232275"/>
          <p14:tracePt t="278582" x="4057650" y="4222750"/>
          <p14:tracePt t="278600" x="4057650" y="4213225"/>
          <p14:tracePt t="278606" x="4057650" y="4203700"/>
          <p14:tracePt t="278623" x="4057650" y="4186238"/>
          <p14:tracePt t="279126" x="4057650" y="4167188"/>
          <p14:tracePt t="279142" x="4057650" y="4149725"/>
          <p14:tracePt t="279150" x="4057650" y="4140200"/>
          <p14:tracePt t="279166" x="4057650" y="4122738"/>
          <p14:tracePt t="279182" x="4057650" y="4103688"/>
          <p14:tracePt t="279206" x="4057650" y="4094163"/>
          <p14:tracePt t="279302" x="4057650" y="4103688"/>
          <p14:tracePt t="279310" x="4057650" y="4122738"/>
          <p14:tracePt t="279335" x="4057650" y="4130675"/>
          <p14:tracePt t="279342" x="4057650" y="4140200"/>
          <p14:tracePt t="279349" x="4057650" y="4149725"/>
          <p14:tracePt t="279358" x="4057650" y="4159250"/>
          <p14:tracePt t="279366" x="4057650" y="4176713"/>
          <p14:tracePt t="279374" x="4057650" y="4203700"/>
          <p14:tracePt t="279381" x="4057650" y="4240213"/>
          <p14:tracePt t="279390" x="4057650" y="4276725"/>
          <p14:tracePt t="279398" x="4057650" y="4322763"/>
          <p14:tracePt t="279406" x="4057650" y="4340225"/>
          <p14:tracePt t="279413" x="4057650" y="4395788"/>
          <p14:tracePt t="279422" x="4038600" y="4422775"/>
          <p14:tracePt t="279430" x="4038600" y="4449763"/>
          <p14:tracePt t="279438" x="4038600" y="4468813"/>
          <p14:tracePt t="279450" x="4038600" y="4478338"/>
          <p14:tracePt t="279456" x="4038600" y="4486275"/>
          <p14:tracePt t="279462" x="4038600" y="4505325"/>
          <p14:tracePt t="279576" x="4029075" y="4505325"/>
          <p14:tracePt t="279648" x="4002088" y="4505325"/>
          <p14:tracePt t="279656" x="3992563" y="4505325"/>
          <p14:tracePt t="279665" x="3956050" y="4505325"/>
          <p14:tracePt t="279670" x="3948113" y="4505325"/>
          <p14:tracePt t="279678" x="3919538" y="4505325"/>
          <p14:tracePt t="279687" x="3902075" y="4505325"/>
          <p14:tracePt t="279693" x="3829050" y="4505325"/>
          <p14:tracePt t="279703" x="3792538" y="4505325"/>
          <p14:tracePt t="279709" x="3746500" y="4505325"/>
          <p14:tracePt t="279720" x="3673475" y="4522788"/>
          <p14:tracePt t="279725" x="3646488" y="4532313"/>
          <p14:tracePt t="279734" x="3600450" y="4559300"/>
          <p14:tracePt t="279742" x="3527425" y="4559300"/>
          <p14:tracePt t="279750" x="3446463" y="4578350"/>
          <p14:tracePt t="279758" x="3436938" y="4578350"/>
          <p14:tracePt t="279766" x="3382963" y="4578350"/>
          <p14:tracePt t="279774" x="3346450" y="4578350"/>
          <p14:tracePt t="279782" x="3281363" y="4578350"/>
          <p14:tracePt t="279790" x="3217863" y="4587875"/>
          <p14:tracePt t="279798" x="3181350" y="4587875"/>
          <p14:tracePt t="279806" x="3136900" y="4587875"/>
          <p14:tracePt t="279814" x="3108325" y="4587875"/>
          <p14:tracePt t="279822" x="3027363" y="4587875"/>
          <p14:tracePt t="279829" x="2971800" y="4587875"/>
          <p14:tracePt t="279838" x="2917825" y="4587875"/>
          <p14:tracePt t="279845" x="2835275" y="4605338"/>
          <p14:tracePt t="279854" x="2789238" y="4632325"/>
          <p14:tracePt t="279865" x="2698750" y="4651375"/>
          <p14:tracePt t="279870" x="2652713" y="4660900"/>
          <p14:tracePt t="279878" x="2635250" y="4660900"/>
          <p14:tracePt t="279887" x="2589213" y="4697413"/>
          <p14:tracePt t="279894" x="2543175" y="4705350"/>
          <p14:tracePt t="279901" x="2525713" y="4732338"/>
          <p14:tracePt t="279919" x="2506663" y="4751388"/>
          <p14:tracePt t="279926" x="2498725" y="4760913"/>
          <p14:tracePt t="279942" x="2489200" y="4768850"/>
          <p14:tracePt t="279951" x="2479675" y="4778375"/>
          <p14:tracePt t="279961" x="2470150" y="4787900"/>
          <p14:tracePt t="279967" x="2462213" y="4797425"/>
          <p14:tracePt t="279977" x="2443163" y="4805363"/>
          <p14:tracePt t="279982" x="2425700" y="4805363"/>
          <p14:tracePt t="279992" x="2406650" y="4824413"/>
          <p14:tracePt t="279998" x="2397125" y="4824413"/>
          <p14:tracePt t="280006" x="2360613" y="4824413"/>
          <p14:tracePt t="280013" x="2333625" y="4824413"/>
          <p14:tracePt t="280022" x="2287588" y="4833938"/>
          <p14:tracePt t="280029" x="2270125" y="4833938"/>
          <p14:tracePt t="280038" x="2251075" y="4833938"/>
          <p14:tracePt t="280046" x="2224088" y="4833938"/>
          <p14:tracePt t="280054" x="2214563" y="4833938"/>
          <p14:tracePt t="280062" x="2187575" y="4833938"/>
          <p14:tracePt t="280070" x="2179638" y="4833938"/>
          <p14:tracePt t="280078" x="2143125" y="4833938"/>
          <p14:tracePt t="280086" x="2124075" y="4833938"/>
          <p14:tracePt t="280094" x="2097088" y="4833938"/>
          <p14:tracePt t="280101" x="2078038" y="4833938"/>
          <p14:tracePt t="280110" x="2070100" y="4833938"/>
          <p14:tracePt t="280121" x="2033588" y="4833938"/>
          <p14:tracePt t="280134" x="1997075" y="4833938"/>
          <p14:tracePt t="280142" x="1960563" y="4833938"/>
          <p14:tracePt t="280149" x="1941513" y="4824413"/>
          <p14:tracePt t="280166" x="1924050" y="4824413"/>
          <p14:tracePt t="280174" x="1914525" y="4824413"/>
          <p14:tracePt t="280182" x="1895475" y="4824413"/>
          <p14:tracePt t="280191" x="1878013" y="4824413"/>
          <p14:tracePt t="280208" x="1868488" y="4824413"/>
          <p14:tracePt t="280228" x="1860550" y="4824413"/>
          <p14:tracePt t="280246" x="1841500" y="4824413"/>
          <p14:tracePt t="280254" x="1824038" y="4824413"/>
          <p14:tracePt t="280262" x="1795463" y="4824413"/>
          <p14:tracePt t="280272" x="1787525" y="4824413"/>
          <p14:tracePt t="280278" x="1751013" y="4824413"/>
          <p14:tracePt t="280287" x="1731963" y="4814888"/>
          <p14:tracePt t="280293" x="1685925" y="4814888"/>
          <p14:tracePt t="280308" x="1668463" y="4805363"/>
          <p14:tracePt t="280312" x="1641475" y="4805363"/>
          <p14:tracePt t="280323" x="1622425" y="4805363"/>
          <p14:tracePt t="280327" x="1604963" y="4787900"/>
          <p14:tracePt t="280337" x="1585913" y="4778375"/>
          <p14:tracePt t="280342" x="1576388" y="4778375"/>
          <p14:tracePt t="280350" x="1549400" y="4768850"/>
          <p14:tracePt t="280358" x="1541463" y="4760913"/>
          <p14:tracePt t="280365" x="1531938" y="4760913"/>
          <p14:tracePt t="280374" x="1531938" y="4751388"/>
          <p14:tracePt t="280382" x="1522413" y="4741863"/>
          <p14:tracePt t="280455" x="1512888" y="4741863"/>
          <p14:tracePt t="280463" x="1504950" y="4741863"/>
          <p14:tracePt t="280470" x="1495425" y="4732338"/>
          <p14:tracePt t="280486" x="1476375" y="4732338"/>
          <p14:tracePt t="280526" x="1468438" y="4732338"/>
          <p14:tracePt t="280551" x="1468438" y="4724400"/>
          <p14:tracePt t="280566" x="1468438" y="4705350"/>
          <p14:tracePt t="280575" x="1468438" y="4697413"/>
          <p14:tracePt t="280584" x="1468438" y="4668838"/>
          <p14:tracePt t="280591" x="1468438" y="4651375"/>
          <p14:tracePt t="280606" x="1468438" y="4605338"/>
          <p14:tracePt t="280615" x="1468438" y="4578350"/>
          <p14:tracePt t="280622" x="1476375" y="4559300"/>
          <p14:tracePt t="280630" x="1485900" y="4514850"/>
          <p14:tracePt t="280638" x="1485900" y="4505325"/>
          <p14:tracePt t="280645" x="1495425" y="4468813"/>
          <p14:tracePt t="280654" x="1495425" y="4449763"/>
          <p14:tracePt t="280661" x="1512888" y="4395788"/>
          <p14:tracePt t="280671" x="1541463" y="4368800"/>
          <p14:tracePt t="280678" x="1541463" y="4332288"/>
          <p14:tracePt t="280687" x="1541463" y="4295775"/>
          <p14:tracePt t="280693" x="1541463" y="4259263"/>
          <p14:tracePt t="280702" x="1549400" y="4213225"/>
          <p14:tracePt t="280710" x="1549400" y="4195763"/>
          <p14:tracePt t="280719" x="1549400" y="4159250"/>
          <p14:tracePt t="280725" x="1549400" y="4122738"/>
          <p14:tracePt t="280734" x="1549400" y="4103688"/>
          <p14:tracePt t="280741" x="1549400" y="4076700"/>
          <p14:tracePt t="280749" x="1549400" y="4067175"/>
          <p14:tracePt t="280758" x="1549400" y="4057650"/>
          <p14:tracePt t="280768" x="1549400" y="4040188"/>
          <p14:tracePt t="280776" x="1549400" y="4030663"/>
          <p14:tracePt t="280791" x="1549400" y="4021138"/>
          <p14:tracePt t="280798" x="1558925" y="4013200"/>
          <p14:tracePt t="280822" x="1568450" y="4003675"/>
          <p14:tracePt t="280945" x="1568450" y="3994150"/>
          <p14:tracePt t="280991" x="1568450" y="3984625"/>
          <p14:tracePt t="281015" x="1568450" y="3976688"/>
          <p14:tracePt t="281032" x="1568450" y="3957638"/>
          <p14:tracePt t="281070" x="1576388" y="3948113"/>
          <p14:tracePt t="281086" x="1612900" y="3948113"/>
          <p14:tracePt t="281094" x="1641475" y="3948113"/>
          <p14:tracePt t="281102" x="1685925" y="3948113"/>
          <p14:tracePt t="281110" x="1751013" y="3948113"/>
          <p14:tracePt t="281120" x="1831975" y="3948113"/>
          <p14:tracePt t="281126" x="1924050" y="3948113"/>
          <p14:tracePt t="281137" x="2033588" y="3948113"/>
          <p14:tracePt t="281142" x="2106613" y="3948113"/>
          <p14:tracePt t="281149" x="2179638" y="3948113"/>
          <p14:tracePt t="281158" x="2260600" y="3921125"/>
          <p14:tracePt t="281167" x="2316163" y="3911600"/>
          <p14:tracePt t="281176" x="2379663" y="3884613"/>
          <p14:tracePt t="281183" x="2406650" y="3875088"/>
          <p14:tracePt t="281195" x="2452688" y="3867150"/>
          <p14:tracePt t="281198" x="2506663" y="3857625"/>
          <p14:tracePt t="281206" x="2552700" y="3857625"/>
          <p14:tracePt t="281214" x="2598738" y="3821113"/>
          <p14:tracePt t="281224" x="2635250" y="3821113"/>
          <p14:tracePt t="281229" x="2689225" y="3811588"/>
          <p14:tracePt t="281238" x="2752725" y="3811588"/>
          <p14:tracePt t="281246" x="2808288" y="3811588"/>
          <p14:tracePt t="281255" x="2898775" y="3794125"/>
          <p14:tracePt t="281261" x="2954338" y="3794125"/>
          <p14:tracePt t="281271" x="2990850" y="3794125"/>
          <p14:tracePt t="281278" x="3027363" y="3794125"/>
          <p14:tracePt t="281289" x="3071813" y="3794125"/>
          <p14:tracePt t="281294" x="3081338" y="3794125"/>
          <p14:tracePt t="281307" x="3117850" y="3794125"/>
          <p14:tracePt t="281315" x="3144838" y="3794125"/>
          <p14:tracePt t="281322" x="3171825" y="3794125"/>
          <p14:tracePt t="281328" x="3181350" y="3794125"/>
          <p14:tracePt t="281339" x="3208338" y="3794125"/>
          <p14:tracePt t="281342" x="3217863" y="3794125"/>
          <p14:tracePt t="281440" x="3236913" y="3794125"/>
          <p14:tracePt t="281486" x="3244850" y="3794125"/>
          <p14:tracePt t="281494" x="3254375" y="3794125"/>
          <p14:tracePt t="281501" x="3263900" y="3794125"/>
          <p14:tracePt t="281509" x="3290888" y="3803650"/>
          <p14:tracePt t="281520" x="3309938" y="3821113"/>
          <p14:tracePt t="281525" x="3317875" y="3830638"/>
          <p14:tracePt t="281540" x="3336925" y="3840163"/>
          <p14:tracePt t="281542" x="3363913" y="3848100"/>
          <p14:tracePt t="281550" x="3382963" y="3867150"/>
          <p14:tracePt t="281559" x="3400425" y="3884613"/>
          <p14:tracePt t="281566" x="3419475" y="3884613"/>
          <p14:tracePt t="281574" x="3436938" y="3911600"/>
          <p14:tracePt t="281582" x="3446463" y="3911600"/>
          <p14:tracePt t="281590" x="3463925" y="3911600"/>
          <p14:tracePt t="281601" x="3473450" y="3921125"/>
          <p14:tracePt t="281606" x="3490913" y="3930650"/>
          <p14:tracePt t="281617" x="3509963" y="3930650"/>
          <p14:tracePt t="281622" x="3527425" y="3948113"/>
          <p14:tracePt t="281629" x="3536950" y="3957638"/>
          <p14:tracePt t="281642" x="3573463" y="3967163"/>
          <p14:tracePt t="281647" x="3592513" y="3976688"/>
          <p14:tracePt t="281654" x="3619500" y="3984625"/>
          <p14:tracePt t="281663" x="3629025" y="3994150"/>
          <p14:tracePt t="281670" x="3656013" y="4003675"/>
          <p14:tracePt t="281678" x="3673475" y="4013200"/>
          <p14:tracePt t="281687" x="3719513" y="4049713"/>
          <p14:tracePt t="281694" x="3729038" y="4057650"/>
          <p14:tracePt t="281701" x="3746500" y="4067175"/>
          <p14:tracePt t="281710" x="3756025" y="4076700"/>
          <p14:tracePt t="281720" x="3775075" y="4086225"/>
          <p14:tracePt t="281726" x="3792538" y="4094163"/>
          <p14:tracePt t="281742" x="3810000" y="4103688"/>
          <p14:tracePt t="281753" x="3829050" y="4122738"/>
          <p14:tracePt t="281761" x="3838575" y="4122738"/>
          <p14:tracePt t="281774" x="3838575" y="4130675"/>
          <p14:tracePt t="281784" x="3846513" y="4149725"/>
          <p14:tracePt t="281814" x="3846513" y="4167188"/>
          <p14:tracePt t="281830" x="3846513" y="4186238"/>
          <p14:tracePt t="281846" x="3856038" y="4195763"/>
          <p14:tracePt t="281862" x="3856038" y="4213225"/>
          <p14:tracePt t="281895" x="3856038" y="4222750"/>
          <p14:tracePt t="281911" x="3856038" y="4249738"/>
          <p14:tracePt t="281918" x="3856038" y="4259263"/>
          <p14:tracePt t="281926" x="3865563" y="4268788"/>
          <p14:tracePt t="281936" x="3865563" y="4276725"/>
          <p14:tracePt t="281943" x="3865563" y="4295775"/>
          <p14:tracePt t="281950" x="3865563" y="4303713"/>
          <p14:tracePt t="281959" x="3865563" y="4313238"/>
          <p14:tracePt t="281966" x="3883025" y="4340225"/>
          <p14:tracePt t="281975" x="3883025" y="4349750"/>
          <p14:tracePt t="281982" x="3883025" y="4359275"/>
          <p14:tracePt t="281991" x="3883025" y="4376738"/>
          <p14:tracePt t="281997" x="3883025" y="4395788"/>
          <p14:tracePt t="282007" x="3883025" y="4405313"/>
          <p14:tracePt t="282013" x="3883025" y="4413250"/>
          <p14:tracePt t="282022" x="3883025" y="4422775"/>
          <p14:tracePt t="282031" x="3883025" y="4432300"/>
          <p14:tracePt t="282039" x="3883025" y="4441825"/>
          <p14:tracePt t="282046" x="3883025" y="4459288"/>
          <p14:tracePt t="282062" x="3883025" y="4468813"/>
          <p14:tracePt t="282087" x="3883025" y="4478338"/>
          <p14:tracePt t="282094" x="3883025" y="4495800"/>
          <p14:tracePt t="282112" x="3883025" y="4514850"/>
          <p14:tracePt t="282126" x="3856038" y="4532313"/>
          <p14:tracePt t="282136" x="3838575" y="4551363"/>
          <p14:tracePt t="282150" x="3810000" y="4551363"/>
          <p14:tracePt t="282159" x="3783013" y="4559300"/>
          <p14:tracePt t="282166" x="3738563" y="4568825"/>
          <p14:tracePt t="282174" x="3692525" y="4568825"/>
          <p14:tracePt t="282182" x="3665538" y="4568825"/>
          <p14:tracePt t="282191" x="3629025" y="4568825"/>
          <p14:tracePt t="282198" x="3582988" y="4568825"/>
          <p14:tracePt t="282206" x="3527425" y="4568825"/>
          <p14:tracePt t="282214" x="3490913" y="4568825"/>
          <p14:tracePt t="282222" x="3419475" y="4568825"/>
          <p14:tracePt t="282229" x="3373438" y="4559300"/>
          <p14:tracePt t="282238" x="3300413" y="4541838"/>
          <p14:tracePt t="282246" x="3217863" y="4522788"/>
          <p14:tracePt t="282254" x="3144838" y="4495800"/>
          <p14:tracePt t="282261" x="3100388" y="4486275"/>
          <p14:tracePt t="282273" x="3035300" y="4468813"/>
          <p14:tracePt t="282277" x="2998788" y="4468813"/>
          <p14:tracePt t="282286" x="2954338" y="4468813"/>
          <p14:tracePt t="282294" x="2898775" y="4468813"/>
          <p14:tracePt t="282302" x="2862263" y="4468813"/>
          <p14:tracePt t="282310" x="2835275" y="4468813"/>
          <p14:tracePt t="282320" x="2789238" y="4468813"/>
          <p14:tracePt t="282326" x="2781300" y="4468813"/>
          <p14:tracePt t="282342" x="2771775" y="4468813"/>
          <p14:tracePt t="282350" x="2752725" y="4468813"/>
          <p14:tracePt t="282367" x="2744788" y="4468813"/>
          <p14:tracePt t="282374" x="2725738" y="4468813"/>
          <p14:tracePt t="282382" x="2716213" y="4468813"/>
          <p14:tracePt t="282390" x="2708275" y="4468813"/>
          <p14:tracePt t="282398" x="2679700" y="4468813"/>
          <p14:tracePt t="282406" x="2662238" y="4468813"/>
          <p14:tracePt t="282413" x="2635250" y="4468813"/>
          <p14:tracePt t="282422" x="2616200" y="4468813"/>
          <p14:tracePt t="282429" x="2589213" y="4468813"/>
          <p14:tracePt t="282438" x="2570163" y="4468813"/>
          <p14:tracePt t="282445" x="2543175" y="4468813"/>
          <p14:tracePt t="282454" x="2525713" y="4468813"/>
          <p14:tracePt t="282461" x="2489200" y="4468813"/>
          <p14:tracePt t="282470" x="2470150" y="4468813"/>
          <p14:tracePt t="282477" x="2443163" y="4468813"/>
          <p14:tracePt t="282486" x="2425700" y="4468813"/>
          <p14:tracePt t="282494" x="2379663" y="4468813"/>
          <p14:tracePt t="282501" x="2343150" y="4468813"/>
          <p14:tracePt t="282510" x="2297113" y="4468813"/>
          <p14:tracePt t="282520" x="2279650" y="4468813"/>
          <p14:tracePt t="282526" x="2251075" y="4468813"/>
          <p14:tracePt t="282538" x="2224088" y="4468813"/>
          <p14:tracePt t="282541" x="2179638" y="4459288"/>
          <p14:tracePt t="282550" x="2170113" y="4459288"/>
          <p14:tracePt t="282558" x="2160588" y="4459288"/>
          <p14:tracePt t="282566" x="2133600" y="4449763"/>
          <p14:tracePt t="282574" x="2133600" y="4441825"/>
          <p14:tracePt t="282582" x="2106613" y="4432300"/>
          <p14:tracePt t="282601" x="2087563" y="4422775"/>
          <p14:tracePt t="282606" x="2051050" y="4413250"/>
          <p14:tracePt t="282638" x="2041525" y="4405313"/>
          <p14:tracePt t="282670" x="2041525" y="4395788"/>
          <p14:tracePt t="282679" x="2033588" y="4386263"/>
          <p14:tracePt t="282710" x="2033588" y="4368800"/>
          <p14:tracePt t="282718" x="2033588" y="4359275"/>
          <p14:tracePt t="282734" x="2033588" y="4349750"/>
          <p14:tracePt t="282750" x="2033588" y="4340225"/>
          <p14:tracePt t="282759" x="2033588" y="4313238"/>
          <p14:tracePt t="282766" x="2033588" y="4303713"/>
          <p14:tracePt t="282774" x="2060575" y="4286250"/>
          <p14:tracePt t="282782" x="2114550" y="4249738"/>
          <p14:tracePt t="282790" x="2160588" y="4232275"/>
          <p14:tracePt t="282798" x="2224088" y="4195763"/>
          <p14:tracePt t="282806" x="2287588" y="4167188"/>
          <p14:tracePt t="282814" x="2370138" y="4130675"/>
          <p14:tracePt t="282823" x="2443163" y="4103688"/>
          <p14:tracePt t="282829" x="2525713" y="4076700"/>
          <p14:tracePt t="282839" x="2616200" y="4049713"/>
          <p14:tracePt t="282845" x="2698750" y="4040188"/>
          <p14:tracePt t="282854" x="2752725" y="4021138"/>
          <p14:tracePt t="282861" x="2798763" y="4003675"/>
          <p14:tracePt t="282870" x="2825750" y="4003675"/>
          <p14:tracePt t="282878" x="2862263" y="4003675"/>
          <p14:tracePt t="282886" x="2889250" y="4003675"/>
          <p14:tracePt t="282894" x="2908300" y="4003675"/>
          <p14:tracePt t="282901" x="2944813" y="4003675"/>
          <p14:tracePt t="282910" x="2962275" y="4003675"/>
          <p14:tracePt t="282917" x="2990850" y="4003675"/>
          <p14:tracePt t="282927" x="3027363" y="4013200"/>
          <p14:tracePt t="282937" x="3044825" y="4021138"/>
          <p14:tracePt t="282942" x="3071813" y="4049713"/>
          <p14:tracePt t="282950" x="3081338" y="4057650"/>
          <p14:tracePt t="282958" x="3108325" y="4076700"/>
          <p14:tracePt t="282966" x="3117850" y="4094163"/>
          <p14:tracePt t="282975" x="3127375" y="4113213"/>
          <p14:tracePt t="282982" x="3136900" y="4122738"/>
          <p14:tracePt t="282998" x="3136900" y="4130675"/>
          <p14:tracePt t="283174" x="3136900" y="4113213"/>
          <p14:tracePt t="283190" x="3136900" y="4094163"/>
          <p14:tracePt t="283198" x="3136900" y="4049713"/>
          <p14:tracePt t="283206" x="3136900" y="4013200"/>
          <p14:tracePt t="283214" x="3163888" y="3948113"/>
          <p14:tracePt t="283225" x="3217863" y="3867150"/>
          <p14:tracePt t="283229" x="3236913" y="3794125"/>
          <p14:tracePt t="283238" x="3281363" y="3694113"/>
          <p14:tracePt t="283246" x="3336925" y="3575050"/>
          <p14:tracePt t="283254" x="3363913" y="3519488"/>
          <p14:tracePt t="283262" x="3382963" y="3402013"/>
          <p14:tracePt t="283271" x="3419475" y="3319463"/>
          <p14:tracePt t="283279" x="3427413" y="3265488"/>
          <p14:tracePt t="283288" x="3446463" y="3182938"/>
          <p14:tracePt t="283293" x="3463925" y="3146425"/>
          <p14:tracePt t="283305" x="3482975" y="3082925"/>
          <p14:tracePt t="283312" x="3490913" y="3036888"/>
          <p14:tracePt t="283323" x="3490913" y="3000375"/>
          <p14:tracePt t="283327" x="3500438" y="2973388"/>
          <p14:tracePt t="283337" x="3519488" y="2909888"/>
          <p14:tracePt t="283342" x="3519488" y="2881313"/>
          <p14:tracePt t="283349" x="3527425" y="2863850"/>
          <p14:tracePt t="283358" x="3536950" y="2836863"/>
          <p14:tracePt t="283366" x="3536950" y="2817813"/>
          <p14:tracePt t="283374" x="3556000" y="2790825"/>
          <p14:tracePt t="283381" x="3556000" y="2771775"/>
          <p14:tracePt t="283390" x="3556000" y="2754313"/>
          <p14:tracePt t="283397" x="3556000" y="2735263"/>
          <p14:tracePt t="283407" x="3556000" y="2727325"/>
          <p14:tracePt t="283413" x="3556000" y="2698750"/>
          <p14:tracePt t="283422" x="3573463" y="2671763"/>
          <p14:tracePt t="283430" x="3573463" y="2654300"/>
          <p14:tracePt t="283438" x="3573463" y="2635250"/>
          <p14:tracePt t="283445" x="3582988" y="2581275"/>
          <p14:tracePt t="283455" x="3582988" y="2544763"/>
          <p14:tracePt t="283462" x="3592513" y="2525713"/>
          <p14:tracePt t="283471" x="3592513" y="2498725"/>
          <p14:tracePt t="283477" x="3600450" y="2444750"/>
          <p14:tracePt t="283487" x="3629025" y="2416175"/>
          <p14:tracePt t="283494" x="3629025" y="2379663"/>
          <p14:tracePt t="283505" x="3636963" y="2352675"/>
          <p14:tracePt t="283509" x="3646488" y="2335213"/>
          <p14:tracePt t="283518" x="3656013" y="2298700"/>
          <p14:tracePt t="283526" x="3673475" y="2262188"/>
          <p14:tracePt t="283536" x="3683000" y="2233613"/>
          <p14:tracePt t="283542" x="3692525" y="2216150"/>
          <p14:tracePt t="283550" x="3692525" y="2189163"/>
          <p14:tracePt t="283558" x="3702050" y="2152650"/>
          <p14:tracePt t="283566" x="3702050" y="2125663"/>
          <p14:tracePt t="283574" x="3729038" y="2097088"/>
          <p14:tracePt t="283581" x="3746500" y="2033588"/>
          <p14:tracePt t="283590" x="3746500" y="2016125"/>
          <p14:tracePt t="283599" x="3756025" y="1960563"/>
          <p14:tracePt t="283606" x="3783013" y="1914525"/>
          <p14:tracePt t="283614" x="3783013" y="1887538"/>
          <p14:tracePt t="283623" x="3802063" y="1860550"/>
          <p14:tracePt t="283630" x="3802063" y="1833563"/>
          <p14:tracePt t="283638" x="3802063" y="1814513"/>
          <p14:tracePt t="283645" x="3802063" y="1778000"/>
          <p14:tracePt t="283654" x="3810000" y="1751013"/>
          <p14:tracePt t="283663" x="3810000" y="1731963"/>
          <p14:tracePt t="283670" x="3810000" y="1724025"/>
          <p14:tracePt t="283687" x="3810000" y="1704975"/>
          <p14:tracePt t="283703" x="3810000" y="1697038"/>
          <p14:tracePt t="283718" x="3810000" y="1687513"/>
          <p14:tracePt t="284094" x="3810000" y="1660525"/>
          <p14:tracePt t="284110" x="3810000" y="1651000"/>
          <p14:tracePt t="284142" x="3810000" y="1641475"/>
          <p14:tracePt t="284150" x="3810000" y="1631950"/>
          <p14:tracePt t="284174" x="3810000" y="1624013"/>
          <p14:tracePt t="284190" x="3819525" y="1614488"/>
          <p14:tracePt t="284197" x="3829050" y="1604963"/>
          <p14:tracePt t="284230" x="3829050" y="1595438"/>
          <p14:tracePt t="284246" x="3829050" y="1577975"/>
          <p14:tracePt t="284255" x="3829050" y="1568450"/>
          <p14:tracePt t="284262" x="3829050" y="1558925"/>
          <p14:tracePt t="284302" x="3838575" y="1550988"/>
          <p14:tracePt t="284317" x="3838575" y="1541463"/>
          <p14:tracePt t="284336" x="3838575" y="1531938"/>
          <p14:tracePt t="284344" x="3846513" y="1522413"/>
          <p14:tracePt t="284510" x="3865563" y="1522413"/>
          <p14:tracePt t="284517" x="3883025" y="1514475"/>
          <p14:tracePt t="284526" x="3902075" y="1514475"/>
          <p14:tracePt t="284538" x="3911600" y="1504950"/>
          <p14:tracePt t="284541" x="3919538" y="1504950"/>
          <p14:tracePt t="284558" x="3929063" y="1504950"/>
          <p14:tracePt t="284574" x="3948113" y="1485900"/>
          <p14:tracePt t="284583" x="3956050" y="1485900"/>
          <p14:tracePt t="284601" x="3965575" y="1485900"/>
          <p14:tracePt t="284606" x="3975100" y="1477963"/>
          <p14:tracePt t="284614" x="3984625" y="1477963"/>
          <p14:tracePt t="284622" x="3992563" y="1477963"/>
          <p14:tracePt t="284630" x="4011613" y="1468438"/>
          <p14:tracePt t="284647" x="4038600" y="1458913"/>
          <p14:tracePt t="284654" x="4048125" y="1449388"/>
          <p14:tracePt t="284661" x="4057650" y="1441450"/>
          <p14:tracePt t="284670" x="4075113" y="1441450"/>
          <p14:tracePt t="284679" x="4084638" y="1441450"/>
          <p14:tracePt t="284917" x="4094163" y="1441450"/>
          <p14:tracePt t="284947" x="4094163" y="1449388"/>
          <p14:tracePt t="284962" x="4084638" y="1449388"/>
          <p14:tracePt t="284990" x="4075113" y="1458913"/>
          <p14:tracePt t="285540" x="4057650" y="1477963"/>
          <p14:tracePt t="285542" x="4038600" y="1495425"/>
          <p14:tracePt t="285551" x="3984625" y="1514475"/>
          <p14:tracePt t="285559" x="3948113" y="1531938"/>
          <p14:tracePt t="285566" x="3929063" y="1541463"/>
          <p14:tracePt t="285574" x="3892550" y="1550988"/>
          <p14:tracePt t="285582" x="3875088" y="1558925"/>
          <p14:tracePt t="285589" x="3838575" y="1577975"/>
          <p14:tracePt t="285602" x="3819525" y="1587500"/>
          <p14:tracePt t="285606" x="3792538" y="1595438"/>
          <p14:tracePt t="285614" x="3783013" y="1595438"/>
          <p14:tracePt t="285622" x="3765550" y="1604963"/>
          <p14:tracePt t="285631" x="3746500" y="1604963"/>
          <p14:tracePt t="285639" x="3729038" y="1624013"/>
          <p14:tracePt t="285645" x="3719513" y="1631950"/>
          <p14:tracePt t="285654" x="3709988" y="1631950"/>
          <p14:tracePt t="285670" x="3702050" y="1631950"/>
          <p14:tracePt t="285677" x="3692525" y="1631950"/>
          <p14:tracePt t="285686" x="3683000" y="1631950"/>
          <p14:tracePt t="285694" x="3665538" y="1631950"/>
          <p14:tracePt t="285704" x="3656013" y="1631950"/>
          <p14:tracePt t="285725" x="3636963" y="1631950"/>
          <p14:tracePt t="285735" x="3629025" y="1631950"/>
          <p14:tracePt t="285751" x="3619500" y="1631950"/>
          <p14:tracePt t="285766" x="3609975" y="1631950"/>
          <p14:tracePt t="285798" x="3600450" y="1631950"/>
          <p14:tracePt t="285822" x="3592513" y="1624013"/>
          <p14:tracePt t="285830" x="3592513" y="1614488"/>
          <p14:tracePt t="285838" x="3582988" y="1595438"/>
          <p14:tracePt t="285854" x="3573463" y="1587500"/>
          <p14:tracePt t="285870" x="3563938" y="1577975"/>
          <p14:tracePt t="285882" x="3546475" y="1558925"/>
          <p14:tracePt t="285894" x="3536950" y="1541463"/>
          <p14:tracePt t="285902" x="3527425" y="1531938"/>
          <p14:tracePt t="285910" x="3519488" y="1531938"/>
          <p14:tracePt t="285918" x="3500438" y="1504950"/>
          <p14:tracePt t="285926" x="3482975" y="1485900"/>
          <p14:tracePt t="285938" x="3473450" y="1477963"/>
          <p14:tracePt t="285943" x="3455988" y="1458913"/>
          <p14:tracePt t="285950" x="3455988" y="1449388"/>
          <p14:tracePt t="285958" x="3427413" y="1441450"/>
          <p14:tracePt t="285965" x="3409950" y="1422400"/>
          <p14:tracePt t="285990" x="3400425" y="1412875"/>
          <p14:tracePt t="286007" x="3373438" y="1404938"/>
          <p14:tracePt t="286025" x="3363913" y="1395413"/>
          <p14:tracePt t="286033" x="3354388" y="1376363"/>
          <p14:tracePt t="286039" x="3346450" y="1368425"/>
          <p14:tracePt t="286046" x="3336925" y="1368425"/>
          <p14:tracePt t="286062" x="3327400" y="1358900"/>
          <p14:tracePt t="286070" x="3309938" y="1339850"/>
          <p14:tracePt t="286118" x="3309938" y="1331913"/>
          <p14:tracePt t="286135" x="3309938" y="1322388"/>
          <p14:tracePt t="286143" x="3309938" y="1295400"/>
          <p14:tracePt t="286150" x="3309938" y="1276350"/>
          <p14:tracePt t="286158" x="3309938" y="1258888"/>
          <p14:tracePt t="286165" x="3309938" y="1239838"/>
          <p14:tracePt t="286174" x="3309938" y="1212850"/>
          <p14:tracePt t="286182" x="3309938" y="1203325"/>
          <p14:tracePt t="286200" x="3309938" y="1195388"/>
          <p14:tracePt t="286208" x="3309938" y="1176338"/>
          <p14:tracePt t="286216" x="3327400" y="1158875"/>
          <p14:tracePt t="286226" x="3327400" y="1149350"/>
          <p14:tracePt t="286229" x="3327400" y="1139825"/>
          <p14:tracePt t="286238" x="3336925" y="1122363"/>
          <p14:tracePt t="286246" x="3336925" y="1103313"/>
          <p14:tracePt t="286254" x="3346450" y="1085850"/>
          <p14:tracePt t="286262" x="3354388" y="1066800"/>
          <p14:tracePt t="286270" x="3363913" y="1057275"/>
          <p14:tracePt t="286289" x="3363913" y="1039813"/>
          <p14:tracePt t="286294" x="3373438" y="1039813"/>
          <p14:tracePt t="286303" x="3373438" y="1030288"/>
          <p14:tracePt t="286310" x="3382963" y="1020763"/>
          <p14:tracePt t="286335" x="3382963" y="1003300"/>
          <p14:tracePt t="286344" x="3390900" y="993775"/>
          <p14:tracePt t="286369" x="3409950" y="976313"/>
          <p14:tracePt t="286375" x="3419475" y="966788"/>
          <p14:tracePt t="286391" x="3427413" y="957263"/>
          <p14:tracePt t="286407" x="3446463" y="947738"/>
          <p14:tracePt t="286415" x="3455988" y="939800"/>
          <p14:tracePt t="286422" x="3463925" y="939800"/>
          <p14:tracePt t="286430" x="3490913" y="939800"/>
          <p14:tracePt t="286438" x="3500438" y="930275"/>
          <p14:tracePt t="286447" x="3536950" y="920750"/>
          <p14:tracePt t="286456" x="3556000" y="911225"/>
          <p14:tracePt t="286463" x="3582988" y="903288"/>
          <p14:tracePt t="286475" x="3629025" y="903288"/>
          <p14:tracePt t="286478" x="3683000" y="893763"/>
          <p14:tracePt t="286486" x="3702050" y="893763"/>
          <p14:tracePt t="286494" x="3738563" y="893763"/>
          <p14:tracePt t="286504" x="3756025" y="893763"/>
          <p14:tracePt t="286509" x="3775075" y="893763"/>
          <p14:tracePt t="286517" x="3783013" y="893763"/>
          <p14:tracePt t="286526" x="3792538" y="893763"/>
          <p14:tracePt t="286542" x="3810000" y="893763"/>
          <p14:tracePt t="286558" x="3819525" y="893763"/>
          <p14:tracePt t="286601" x="3829050" y="893763"/>
          <p14:tracePt t="286631" x="3838575" y="893763"/>
          <p14:tracePt t="286647" x="3856038" y="903288"/>
          <p14:tracePt t="286654" x="3865563" y="903288"/>
          <p14:tracePt t="286663" x="3875088" y="903288"/>
          <p14:tracePt t="286678" x="3875088" y="911225"/>
          <p14:tracePt t="286726" x="3875088" y="930275"/>
          <p14:tracePt t="286734" x="3883025" y="939800"/>
          <p14:tracePt t="286752" x="3883025" y="947738"/>
          <p14:tracePt t="286759" x="3892550" y="966788"/>
          <p14:tracePt t="286766" x="3902075" y="976313"/>
          <p14:tracePt t="286782" x="3902075" y="984250"/>
          <p14:tracePt t="286790" x="3911600" y="1012825"/>
          <p14:tracePt t="286806" x="3919538" y="1030288"/>
          <p14:tracePt t="286825" x="3929063" y="1049338"/>
          <p14:tracePt t="286829" x="3929063" y="1057275"/>
          <p14:tracePt t="286839" x="3938588" y="1076325"/>
          <p14:tracePt t="286846" x="3948113" y="1085850"/>
          <p14:tracePt t="286855" x="3956050" y="1103313"/>
          <p14:tracePt t="286862" x="3956050" y="1112838"/>
          <p14:tracePt t="286878" x="3965575" y="1122363"/>
          <p14:tracePt t="286886" x="3965575" y="1139825"/>
          <p14:tracePt t="286895" x="3965575" y="1149350"/>
          <p14:tracePt t="286903" x="3965575" y="1158875"/>
          <p14:tracePt t="286909" x="3975100" y="1185863"/>
          <p14:tracePt t="286918" x="3975100" y="1195388"/>
          <p14:tracePt t="286926" x="3975100" y="1203325"/>
          <p14:tracePt t="286938" x="3975100" y="1222375"/>
          <p14:tracePt t="286943" x="3984625" y="1258888"/>
          <p14:tracePt t="286950" x="3992563" y="1276350"/>
          <p14:tracePt t="286958" x="3992563" y="1285875"/>
          <p14:tracePt t="286966" x="4002088" y="1295400"/>
          <p14:tracePt t="286976" x="4002088" y="1331913"/>
          <p14:tracePt t="286981" x="4011613" y="1349375"/>
          <p14:tracePt t="286990" x="4011613" y="1368425"/>
          <p14:tracePt t="287086" x="4011613" y="1376363"/>
          <p14:tracePt t="287094" x="4011613" y="1385888"/>
          <p14:tracePt t="287102" x="4011613" y="1404938"/>
          <p14:tracePt t="287110" x="4011613" y="1412875"/>
          <p14:tracePt t="287118" x="4002088" y="1431925"/>
          <p14:tracePt t="287125" x="3984625" y="1441450"/>
          <p14:tracePt t="287137" x="3948113" y="1441450"/>
          <p14:tracePt t="287142" x="3911600" y="1458913"/>
          <p14:tracePt t="287150" x="3883025" y="1458913"/>
          <p14:tracePt t="287158" x="3846513" y="1458913"/>
          <p14:tracePt t="287166" x="3829050" y="1458913"/>
          <p14:tracePt t="287174" x="3810000" y="1458913"/>
          <p14:tracePt t="287182" x="3792538" y="1468438"/>
          <p14:tracePt t="287192" x="3765550" y="1468438"/>
          <p14:tracePt t="287198" x="3756025" y="1468438"/>
          <p14:tracePt t="287214" x="3746500" y="1468438"/>
          <p14:tracePt t="287222" x="3729038" y="1468438"/>
          <p14:tracePt t="287241" x="3719513" y="1468438"/>
          <p14:tracePt t="287258" x="3709988" y="1468438"/>
          <p14:tracePt t="287266" x="3702050" y="1468438"/>
          <p14:tracePt t="287274" x="3692525" y="1477963"/>
          <p14:tracePt t="287470" x="3683000" y="1477963"/>
          <p14:tracePt t="287478" x="3673475" y="1477963"/>
          <p14:tracePt t="287486" x="3646488" y="1477963"/>
          <p14:tracePt t="287494" x="3629025" y="1477963"/>
          <p14:tracePt t="287502" x="3600450" y="1477963"/>
          <p14:tracePt t="287510" x="3527425" y="1477963"/>
          <p14:tracePt t="287518" x="3455988" y="1477963"/>
          <p14:tracePt t="287525" x="3346450" y="1477963"/>
          <p14:tracePt t="287539" x="3273425" y="1477963"/>
          <p14:tracePt t="287542" x="3200400" y="1477963"/>
          <p14:tracePt t="287553" x="3127375" y="1477963"/>
          <p14:tracePt t="287559" x="3081338" y="1477963"/>
          <p14:tracePt t="287568" x="3044825" y="1477963"/>
          <p14:tracePt t="287574" x="3035300" y="1477963"/>
          <p14:tracePt t="287582" x="3027363" y="1477963"/>
          <p14:tracePt t="288023" x="3035300" y="1477963"/>
          <p14:tracePt t="288032" x="3044825" y="1477963"/>
          <p14:tracePt t="288045" x="3054350" y="1468438"/>
          <p14:tracePt t="288248" x="3054350" y="1477963"/>
          <p14:tracePt t="288257" x="3044825" y="1477963"/>
          <p14:tracePt t="288263" x="3027363" y="1477963"/>
          <p14:tracePt t="288272" x="2998788" y="1485900"/>
          <p14:tracePt t="288279" x="2971800" y="1504950"/>
          <p14:tracePt t="288287" x="2944813" y="1504950"/>
          <p14:tracePt t="288293" x="2917825" y="1514475"/>
          <p14:tracePt t="288301" x="2889250" y="1514475"/>
          <p14:tracePt t="288310" x="2881313" y="1522413"/>
          <p14:tracePt t="288319" x="2862263" y="1522413"/>
          <p14:tracePt t="288326" x="2852738" y="1522413"/>
          <p14:tracePt t="288335" x="2844800" y="1522413"/>
          <p14:tracePt t="288350" x="2825750" y="1522413"/>
          <p14:tracePt t="288359" x="2808288" y="1531938"/>
          <p14:tracePt t="288369" x="2798763" y="1531938"/>
          <p14:tracePt t="288375" x="2771775" y="1531938"/>
          <p14:tracePt t="288384" x="2725738" y="1558925"/>
          <p14:tracePt t="288391" x="2708275" y="1558925"/>
          <p14:tracePt t="288398" x="2671763" y="1558925"/>
          <p14:tracePt t="288406" x="2652713" y="1568450"/>
          <p14:tracePt t="288415" x="2616200" y="1568450"/>
          <p14:tracePt t="288422" x="2579688" y="1577975"/>
          <p14:tracePt t="288430" x="2562225" y="1587500"/>
          <p14:tracePt t="288446" x="2552700" y="1587500"/>
          <p14:tracePt t="288454" x="2533650" y="1587500"/>
          <p14:tracePt t="288462" x="2525713" y="1587500"/>
          <p14:tracePt t="288471" x="2516188" y="1587500"/>
          <p14:tracePt t="288486" x="2498725" y="1587500"/>
          <p14:tracePt t="288495" x="2479675" y="1595438"/>
          <p14:tracePt t="288507" x="2470150" y="1604963"/>
          <p14:tracePt t="288511" x="2443163" y="1614488"/>
          <p14:tracePt t="288520" x="2425700" y="1624013"/>
          <p14:tracePt t="288525" x="2406650" y="1624013"/>
          <p14:tracePt t="288543" x="2389188" y="1624013"/>
          <p14:tracePt t="288552" x="2370138" y="1631950"/>
          <p14:tracePt t="288574" x="2360613" y="1631950"/>
          <p14:tracePt t="288582" x="2352675" y="1631950"/>
          <p14:tracePt t="288589" x="2333625" y="1641475"/>
          <p14:tracePt t="288601" x="2316163" y="1651000"/>
          <p14:tracePt t="288606" x="2270125" y="1651000"/>
          <p14:tracePt t="288615" x="2251075" y="1660525"/>
          <p14:tracePt t="288622" x="2214563" y="1660525"/>
          <p14:tracePt t="288630" x="2170113" y="1660525"/>
          <p14:tracePt t="288638" x="2151063" y="1668463"/>
          <p14:tracePt t="288645" x="2124075" y="1668463"/>
          <p14:tracePt t="288654" x="2106613" y="1668463"/>
          <p14:tracePt t="288663" x="2097088" y="1668463"/>
          <p14:tracePt t="288670" x="2087563" y="1668463"/>
          <p14:tracePt t="288679" x="2078038" y="1677988"/>
          <p14:tracePt t="288686" x="2070100" y="1677988"/>
          <p14:tracePt t="288702" x="2060575" y="1677988"/>
          <p14:tracePt t="288710" x="2041525" y="1677988"/>
          <p14:tracePt t="288718" x="2033588" y="1677988"/>
          <p14:tracePt t="288736" x="2024063" y="1677988"/>
          <p14:tracePt t="288742" x="2005013" y="1677988"/>
          <p14:tracePt t="288751" x="1997075" y="1677988"/>
          <p14:tracePt t="288758" x="1987550" y="1677988"/>
          <p14:tracePt t="288766" x="1960563" y="1677988"/>
          <p14:tracePt t="288774" x="1951038" y="1677988"/>
          <p14:tracePt t="288791" x="1931988" y="1677988"/>
          <p14:tracePt t="288798" x="1914525" y="1677988"/>
          <p14:tracePt t="288814" x="1905000" y="1677988"/>
          <p14:tracePt t="288830" x="1895475" y="1677988"/>
          <p14:tracePt t="288838" x="1878013" y="1677988"/>
          <p14:tracePt t="288846" x="1868488" y="1677988"/>
          <p14:tracePt t="288862" x="1831975" y="1677988"/>
          <p14:tracePt t="288878" x="1814513" y="1677988"/>
          <p14:tracePt t="288886" x="1795463" y="1677988"/>
          <p14:tracePt t="288894" x="1778000" y="1677988"/>
          <p14:tracePt t="288902" x="1731963" y="1660525"/>
          <p14:tracePt t="288910" x="1714500" y="1641475"/>
          <p14:tracePt t="288918" x="1695450" y="1631950"/>
          <p14:tracePt t="288926" x="1685925" y="1624013"/>
          <p14:tracePt t="288935" x="1668463" y="1604963"/>
          <p14:tracePt t="288942" x="1641475" y="1604963"/>
          <p14:tracePt t="288953" x="1631950" y="1604963"/>
          <p14:tracePt t="288958" x="1604963" y="1595438"/>
          <p14:tracePt t="288966" x="1595438" y="1595438"/>
          <p14:tracePt t="288977" x="1595438" y="1587500"/>
          <p14:tracePt t="288982" x="1576388" y="1577975"/>
          <p14:tracePt t="288989" x="1558925" y="1558925"/>
          <p14:tracePt t="289006" x="1549400" y="1550988"/>
          <p14:tracePt t="289014" x="1541463" y="1541463"/>
          <p14:tracePt t="289022" x="1531938" y="1522413"/>
          <p14:tracePt t="289030" x="1522413" y="1514475"/>
          <p14:tracePt t="289038" x="1512888" y="1504950"/>
          <p14:tracePt t="289046" x="1504950" y="1504950"/>
          <p14:tracePt t="289287" x="1512888" y="1522413"/>
          <p14:tracePt t="289302" x="1549400" y="1531938"/>
          <p14:tracePt t="289310" x="1558925" y="1531938"/>
          <p14:tracePt t="289327" x="1568450" y="1541463"/>
          <p14:tracePt t="289342" x="1576388" y="1550988"/>
          <p14:tracePt t="289351" x="1585913" y="1558925"/>
          <p14:tracePt t="289366" x="1595438" y="1558925"/>
          <p14:tracePt t="289374" x="1604963" y="1568450"/>
          <p14:tracePt t="289390" x="1612900" y="1568450"/>
          <p14:tracePt t="289398" x="1622425" y="1568450"/>
          <p14:tracePt t="289406" x="1631950" y="1568450"/>
          <p14:tracePt t="289423" x="1641475" y="1568450"/>
          <p14:tracePt t="289438" x="1649413" y="1568450"/>
          <p14:tracePt t="289454" x="1668463" y="1568450"/>
          <p14:tracePt t="289841" x="1685925" y="1577975"/>
          <p14:tracePt t="289852" x="1695450" y="1587500"/>
          <p14:tracePt t="289859" x="1704975" y="1604963"/>
          <p14:tracePt t="289878" x="1722438" y="1614488"/>
          <p14:tracePt t="289902" x="1731963" y="1614488"/>
          <p14:tracePt t="289942" x="1741488" y="1624013"/>
          <p14:tracePt t="290142" x="1751013" y="1624013"/>
          <p14:tracePt t="290174" x="1758950" y="1624013"/>
          <p14:tracePt t="290280" x="1778000" y="1614488"/>
          <p14:tracePt t="290306" x="1787525" y="1604963"/>
          <p14:tracePt t="290326" x="1804988" y="1587500"/>
          <p14:tracePt t="290334" x="1824038" y="1568450"/>
          <p14:tracePt t="290342" x="1831975" y="1558925"/>
          <p14:tracePt t="290358" x="1851025" y="1541463"/>
          <p14:tracePt t="290374" x="1868488" y="1522413"/>
          <p14:tracePt t="290389" x="1878013" y="1514475"/>
          <p14:tracePt t="290422" x="1895475" y="1495425"/>
          <p14:tracePt t="290438" x="1895475" y="1485900"/>
          <p14:tracePt t="290454" x="1895475" y="1477963"/>
          <p14:tracePt t="290470" x="1905000" y="1468438"/>
          <p14:tracePt t="290510" x="1905000" y="1449388"/>
          <p14:tracePt t="290559" x="1905000" y="1441450"/>
          <p14:tracePt t="290585" x="1905000" y="1431925"/>
          <p14:tracePt t="290590" x="1905000" y="1422400"/>
          <p14:tracePt t="290601" x="1905000" y="1412875"/>
          <p14:tracePt t="290606" x="1905000" y="1404938"/>
          <p14:tracePt t="290615" x="1905000" y="1395413"/>
          <p14:tracePt t="290630" x="1905000" y="1385888"/>
          <p14:tracePt t="290791" x="1905000" y="1395413"/>
          <p14:tracePt t="290800" x="1905000" y="1404938"/>
          <p14:tracePt t="290823" x="1905000" y="1412875"/>
          <p14:tracePt t="290839" x="1905000" y="1422400"/>
          <p14:tracePt t="290846" x="1905000" y="1431925"/>
          <p14:tracePt t="290881" x="1905000" y="1441450"/>
          <p14:tracePt t="290886" x="1905000" y="1449388"/>
          <p14:tracePt t="290902" x="1905000" y="1468438"/>
          <p14:tracePt t="290911" x="1905000" y="1485900"/>
          <p14:tracePt t="290926" x="1905000" y="1504950"/>
          <p14:tracePt t="290937" x="1914525" y="1522413"/>
          <p14:tracePt t="290953" x="1914525" y="1531938"/>
          <p14:tracePt t="290966" x="1914525" y="1550988"/>
          <p14:tracePt t="291057" x="1924050" y="1558925"/>
          <p14:tracePt t="291080" x="1931988" y="1558925"/>
          <p14:tracePt t="291086" x="1941513" y="1558925"/>
          <p14:tracePt t="291094" x="1951038" y="1550988"/>
          <p14:tracePt t="291102" x="1960563" y="1541463"/>
          <p14:tracePt t="291110" x="1960563" y="1531938"/>
          <p14:tracePt t="291117" x="1987550" y="1514475"/>
          <p14:tracePt t="291135" x="1997075" y="1514475"/>
          <p14:tracePt t="291152" x="1997075" y="1495425"/>
          <p14:tracePt t="291174" x="1997075" y="1485900"/>
          <p14:tracePt t="291196" x="1997075" y="1477963"/>
          <p14:tracePt t="291213" x="1997075" y="1468438"/>
          <p14:tracePt t="291225" x="1997075" y="1449388"/>
          <p14:tracePt t="291246" x="1997075" y="1441450"/>
          <p14:tracePt t="291488" x="1997075" y="1431925"/>
          <p14:tracePt t="291551" x="1997075" y="1412875"/>
          <p14:tracePt t="291576" x="1997075" y="1404938"/>
          <p14:tracePt t="291606" x="1997075" y="1395413"/>
          <p14:tracePt t="291862" x="1997075" y="1385888"/>
          <p14:tracePt t="292089" x="1997075" y="1395413"/>
          <p14:tracePt t="292097" x="1987550" y="1404938"/>
          <p14:tracePt t="292117" x="1987550" y="1412875"/>
          <p14:tracePt t="292126" x="1978025" y="1422400"/>
          <p14:tracePt t="292135" x="1978025" y="1441450"/>
          <p14:tracePt t="292151" x="1978025" y="1449388"/>
          <p14:tracePt t="292167" x="1978025" y="1468438"/>
          <p14:tracePt t="292184" x="1968500" y="1477963"/>
          <p14:tracePt t="292726" x="1968500" y="1468438"/>
          <p14:tracePt t="292734" x="1987550" y="1468438"/>
          <p14:tracePt t="292742" x="1997075" y="1468438"/>
          <p14:tracePt t="292751" x="2014538" y="1468438"/>
          <p14:tracePt t="292773" x="2024063" y="1468438"/>
          <p14:tracePt t="292790" x="2033588" y="1468438"/>
          <p14:tracePt t="292822" x="2051050" y="1468438"/>
          <p14:tracePt t="292838" x="2060575" y="1468438"/>
          <p14:tracePt t="292854" x="2070100" y="1468438"/>
          <p14:tracePt t="292879" x="2087563" y="1468438"/>
          <p14:tracePt t="292886" x="2097088" y="1468438"/>
          <p14:tracePt t="292899" x="2106613" y="1468438"/>
          <p14:tracePt t="292909" x="2114550" y="1468438"/>
          <p14:tracePt t="292915" x="2143125" y="1468438"/>
          <p14:tracePt t="292919" x="2151063" y="1468438"/>
          <p14:tracePt t="292928" x="2187575" y="1468438"/>
          <p14:tracePt t="292938" x="2187575" y="1485900"/>
          <p14:tracePt t="292952" x="2197100" y="1522413"/>
          <p14:tracePt t="292958" x="2206625" y="1541463"/>
          <p14:tracePt t="292978" x="2206625" y="1558925"/>
          <p14:tracePt t="292981" x="2206625" y="1568450"/>
          <p14:tracePt t="293094" x="2206625" y="1577975"/>
          <p14:tracePt t="293102" x="2197100" y="1577975"/>
          <p14:tracePt t="293126" x="2187575" y="1577975"/>
          <p14:tracePt t="293150" x="2179638" y="1577975"/>
          <p14:tracePt t="293224" x="2160588" y="1577975"/>
          <p14:tracePt t="293229" x="2160588" y="1568450"/>
          <p14:tracePt t="293255" x="2151063" y="1568450"/>
          <p14:tracePt t="293278" x="2143125" y="1568450"/>
          <p14:tracePt t="293294" x="2124075" y="1568450"/>
          <p14:tracePt t="293310" x="2114550" y="1558925"/>
          <p14:tracePt t="293386" x="2106613" y="1558925"/>
          <p14:tracePt t="293400" x="2097088" y="1550988"/>
          <p14:tracePt t="293408" x="2097088" y="1541463"/>
          <p14:tracePt t="293414" x="2097088" y="1531938"/>
          <p14:tracePt t="293438" x="2097088" y="1522413"/>
          <p14:tracePt t="293445" x="2097088" y="1495425"/>
          <p14:tracePt t="293454" x="2097088" y="1485900"/>
          <p14:tracePt t="293461" x="2114550" y="1458913"/>
          <p14:tracePt t="293470" x="2143125" y="1431925"/>
          <p14:tracePt t="293479" x="2160588" y="1431925"/>
          <p14:tracePt t="293486" x="2179638" y="1422400"/>
          <p14:tracePt t="293494" x="2206625" y="1395413"/>
          <p14:tracePt t="293502" x="2224088" y="1385888"/>
          <p14:tracePt t="293510" x="2233613" y="1376363"/>
          <p14:tracePt t="293520" x="2251075" y="1376363"/>
          <p14:tracePt t="293526" x="2270125" y="1358900"/>
          <p14:tracePt t="293539" x="2270125" y="1349375"/>
          <p14:tracePt t="293541" x="2279650" y="1349375"/>
          <p14:tracePt t="293556" x="2279650" y="1339850"/>
          <p14:tracePt t="293561" x="2279650" y="1322388"/>
          <p14:tracePt t="293566" x="2297113" y="1303338"/>
          <p14:tracePt t="293574" x="2297113" y="1295400"/>
          <p14:tracePt t="293582" x="2297113" y="1276350"/>
          <p14:tracePt t="293602" x="2297113" y="1268413"/>
          <p14:tracePt t="293711" x="2297113" y="1258888"/>
          <p14:tracePt t="293718" x="2287588" y="1258888"/>
          <p14:tracePt t="293726" x="2260600" y="1258888"/>
          <p14:tracePt t="293736" x="2251075" y="1258888"/>
          <p14:tracePt t="293742" x="2243138" y="1268413"/>
          <p14:tracePt t="293763" x="2197100" y="1285875"/>
          <p14:tracePt t="293769" x="2187575" y="1285875"/>
          <p14:tracePt t="293776" x="2160588" y="1303338"/>
          <p14:tracePt t="293783" x="2160588" y="1312863"/>
          <p14:tracePt t="293791" x="2133600" y="1331913"/>
          <p14:tracePt t="293798" x="2097088" y="1349375"/>
          <p14:tracePt t="293806" x="2078038" y="1358900"/>
          <p14:tracePt t="293814" x="2060575" y="1368425"/>
          <p14:tracePt t="293823" x="2005013" y="1404938"/>
          <p14:tracePt t="293830" x="1968500" y="1412875"/>
          <p14:tracePt t="293838" x="1941513" y="1441450"/>
          <p14:tracePt t="293846" x="1895475" y="1458913"/>
          <p14:tracePt t="293855" x="1868488" y="1477963"/>
          <p14:tracePt t="293863" x="1851025" y="1485900"/>
          <p14:tracePt t="293870" x="1804988" y="1514475"/>
          <p14:tracePt t="293880" x="1795463" y="1522413"/>
          <p14:tracePt t="293950" x="1778000" y="1522413"/>
          <p14:tracePt t="294296" x="1768475" y="1522413"/>
          <p14:tracePt t="294568" x="1758950" y="1531938"/>
          <p14:tracePt t="294585" x="1741488" y="1531938"/>
          <p14:tracePt t="294590" x="1722438" y="1531938"/>
          <p14:tracePt t="294601" x="1714500" y="1522413"/>
          <p14:tracePt t="294610" x="1685925" y="1495425"/>
          <p14:tracePt t="294613" x="1668463" y="1468438"/>
          <p14:tracePt t="294624" x="1658938" y="1458913"/>
          <p14:tracePt t="294632" x="1641475" y="1441450"/>
          <p14:tracePt t="294638" x="1631950" y="1422400"/>
          <p14:tracePt t="294654" x="1622425" y="1412875"/>
          <p14:tracePt t="294670" x="1612900" y="1412875"/>
          <p14:tracePt t="294678" x="1595438" y="1395413"/>
          <p14:tracePt t="297730" x="1595438" y="1385888"/>
          <p14:tracePt t="297738" x="1649413" y="1358900"/>
          <p14:tracePt t="297745" x="1824038" y="1312863"/>
          <p14:tracePt t="297753" x="1987550" y="1268413"/>
          <p14:tracePt t="297758" x="2078038" y="1268413"/>
          <p14:tracePt t="297772" x="2106613" y="1268413"/>
          <p14:tracePt t="297782" x="2106613" y="1285875"/>
          <p14:tracePt t="298535" x="2133600" y="1312863"/>
          <p14:tracePt t="298543" x="2143125" y="1349375"/>
          <p14:tracePt t="298552" x="2170113" y="1404938"/>
          <p14:tracePt t="298558" x="2206625" y="1441450"/>
          <p14:tracePt t="298569" x="2251075" y="1477963"/>
          <p14:tracePt t="298573" x="2333625" y="1514475"/>
          <p14:tracePt t="298582" x="2397125" y="1522413"/>
          <p14:tracePt t="298590" x="2452688" y="1541463"/>
          <p14:tracePt t="298601" x="2525713" y="1541463"/>
          <p14:tracePt t="298606" x="2598738" y="1541463"/>
          <p14:tracePt t="298615" x="2671763" y="1541463"/>
          <p14:tracePt t="298622" x="2752725" y="1541463"/>
          <p14:tracePt t="298630" x="2881313" y="1541463"/>
          <p14:tracePt t="298638" x="3008313" y="1541463"/>
          <p14:tracePt t="298648" x="3163888" y="1541463"/>
          <p14:tracePt t="298656" x="3309938" y="1541463"/>
          <p14:tracePt t="298662" x="3473450" y="1541463"/>
          <p14:tracePt t="298670" x="3619500" y="1541463"/>
          <p14:tracePt t="298678" x="3783013" y="1541463"/>
          <p14:tracePt t="298686" x="3911600" y="1541463"/>
          <p14:tracePt t="298693" x="4057650" y="1541463"/>
          <p14:tracePt t="298702" x="4202113" y="1541463"/>
          <p14:tracePt t="298710" x="4348163" y="1541463"/>
          <p14:tracePt t="298719" x="4494213" y="1550988"/>
          <p14:tracePt t="298725" x="4659313" y="1550988"/>
          <p14:tracePt t="298735" x="4822825" y="1587500"/>
          <p14:tracePt t="298741" x="4986338" y="1614488"/>
          <p14:tracePt t="298750" x="5114925" y="1624013"/>
          <p14:tracePt t="298758" x="5251450" y="1660525"/>
          <p14:tracePt t="298767" x="5378450" y="1668463"/>
          <p14:tracePt t="298773" x="5507038" y="1687513"/>
          <p14:tracePt t="298782" x="5634038" y="1697038"/>
          <p14:tracePt t="298789" x="5753100" y="1741488"/>
          <p14:tracePt t="298799" x="5880100" y="1760538"/>
          <p14:tracePt t="298806" x="5999163" y="1797050"/>
          <p14:tracePt t="298814" x="6108700" y="1824038"/>
          <p14:tracePt t="298822" x="6226175" y="1870075"/>
          <p14:tracePt t="298830" x="6318250" y="1897063"/>
          <p14:tracePt t="298839" x="6435725" y="1960563"/>
          <p14:tracePt t="298845" x="6573838" y="2016125"/>
          <p14:tracePt t="298854" x="6681788" y="2060575"/>
          <p14:tracePt t="298862" x="6837363" y="2116138"/>
          <p14:tracePt t="298870" x="6983413" y="2197100"/>
          <p14:tracePt t="298878" x="7175500" y="2262188"/>
          <p14:tracePt t="298886" x="7375525" y="2343150"/>
          <p14:tracePt t="298894" x="7639050" y="2416175"/>
          <p14:tracePt t="298903" x="7850188" y="2525713"/>
          <p14:tracePt t="298910" x="8059738" y="2554288"/>
          <p14:tracePt t="298918" x="8250238" y="2617788"/>
          <p14:tracePt t="298926" x="8423275" y="2681288"/>
          <p14:tracePt t="298937" x="8605838" y="2727325"/>
          <p14:tracePt t="298942" x="8770938" y="2771775"/>
          <p14:tracePt t="298953" x="8924925" y="2817813"/>
          <p14:tracePt t="298960" x="9090025" y="2890838"/>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ja-JP" dirty="0"/>
              <a:t>ALU</a:t>
            </a:r>
            <a:r>
              <a:rPr lang="ja-JP" altLang="en-US" dirty="0"/>
              <a:t>の拡張</a:t>
            </a:r>
            <a:endParaRPr lang="en-US" altLang="ja-JP" dirty="0"/>
          </a:p>
        </p:txBody>
      </p:sp>
      <p:sp>
        <p:nvSpPr>
          <p:cNvPr id="4099" name="Text Box 12"/>
          <p:cNvSpPr txBox="1">
            <a:spLocks noChangeArrowheads="1"/>
          </p:cNvSpPr>
          <p:nvPr/>
        </p:nvSpPr>
        <p:spPr bwMode="auto">
          <a:xfrm>
            <a:off x="5703888" y="32337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a:t>
            </a:r>
          </a:p>
        </p:txBody>
      </p:sp>
      <p:sp>
        <p:nvSpPr>
          <p:cNvPr id="4100" name="Text Box 13"/>
          <p:cNvSpPr txBox="1">
            <a:spLocks noChangeArrowheads="1"/>
          </p:cNvSpPr>
          <p:nvPr/>
        </p:nvSpPr>
        <p:spPr bwMode="auto">
          <a:xfrm>
            <a:off x="7404100" y="32146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B</a:t>
            </a:r>
          </a:p>
        </p:txBody>
      </p:sp>
      <p:grpSp>
        <p:nvGrpSpPr>
          <p:cNvPr id="4101" name="Group 22"/>
          <p:cNvGrpSpPr>
            <a:grpSpLocks/>
          </p:cNvGrpSpPr>
          <p:nvPr/>
        </p:nvGrpSpPr>
        <p:grpSpPr bwMode="auto">
          <a:xfrm>
            <a:off x="5219700" y="2062163"/>
            <a:ext cx="3168650" cy="1512887"/>
            <a:chOff x="3288" y="1299"/>
            <a:chExt cx="1996" cy="953"/>
          </a:xfrm>
        </p:grpSpPr>
        <p:sp>
          <p:nvSpPr>
            <p:cNvPr id="4109" name="Line 8"/>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0" name="Line 4"/>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1" name="Line 5"/>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2" name="Line 7"/>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3" name="Line 9"/>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4" name="Line 10"/>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15" name="Line 11"/>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102" name="Text Box 14"/>
          <p:cNvSpPr txBox="1">
            <a:spLocks noChangeArrowheads="1"/>
          </p:cNvSpPr>
          <p:nvPr/>
        </p:nvSpPr>
        <p:spPr bwMode="auto">
          <a:xfrm>
            <a:off x="6661150" y="21336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Y</a:t>
            </a:r>
          </a:p>
        </p:txBody>
      </p:sp>
      <p:sp>
        <p:nvSpPr>
          <p:cNvPr id="4103" name="Text Box 15"/>
          <p:cNvSpPr txBox="1">
            <a:spLocks noChangeArrowheads="1"/>
          </p:cNvSpPr>
          <p:nvPr/>
        </p:nvSpPr>
        <p:spPr bwMode="auto">
          <a:xfrm>
            <a:off x="5724525" y="2565400"/>
            <a:ext cx="12747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funct3,ext</a:t>
            </a:r>
          </a:p>
        </p:txBody>
      </p:sp>
      <p:sp>
        <p:nvSpPr>
          <p:cNvPr id="4104" name="Line 16"/>
          <p:cNvSpPr>
            <a:spLocks noChangeShapeType="1"/>
          </p:cNvSpPr>
          <p:nvPr/>
        </p:nvSpPr>
        <p:spPr bwMode="auto">
          <a:xfrm flipV="1">
            <a:off x="5868988" y="357505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5" name="Line 17"/>
          <p:cNvSpPr>
            <a:spLocks noChangeShapeType="1"/>
          </p:cNvSpPr>
          <p:nvPr/>
        </p:nvSpPr>
        <p:spPr bwMode="auto">
          <a:xfrm flipV="1">
            <a:off x="7596188" y="3575050"/>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6" name="Line 18"/>
          <p:cNvSpPr>
            <a:spLocks noChangeShapeType="1"/>
          </p:cNvSpPr>
          <p:nvPr/>
        </p:nvSpPr>
        <p:spPr bwMode="auto">
          <a:xfrm flipV="1">
            <a:off x="6804025" y="1557338"/>
            <a:ext cx="0" cy="503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7" name="Line 19"/>
          <p:cNvSpPr>
            <a:spLocks noChangeShapeType="1"/>
          </p:cNvSpPr>
          <p:nvPr/>
        </p:nvSpPr>
        <p:spPr bwMode="auto">
          <a:xfrm>
            <a:off x="5148263" y="2709863"/>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8" name="Text Box 20"/>
          <p:cNvSpPr txBox="1">
            <a:spLocks noChangeArrowheads="1"/>
          </p:cNvSpPr>
          <p:nvPr/>
        </p:nvSpPr>
        <p:spPr bwMode="auto">
          <a:xfrm>
            <a:off x="180255" y="1141233"/>
            <a:ext cx="483177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15:12</a:t>
            </a:r>
            <a:r>
              <a:rPr lang="ja-JP" altLang="en-US" b="1" dirty="0"/>
              <a:t>ビット目（</a:t>
            </a:r>
            <a:r>
              <a:rPr lang="en-US" altLang="ja-JP" b="1" dirty="0"/>
              <a:t>funct3</a:t>
            </a:r>
            <a:r>
              <a:rPr lang="ja-JP" altLang="en-US" b="1" dirty="0"/>
              <a:t>）と</a:t>
            </a:r>
            <a:r>
              <a:rPr lang="en-US" altLang="ja-JP" b="1" dirty="0"/>
              <a:t>30</a:t>
            </a:r>
            <a:r>
              <a:rPr lang="ja-JP" altLang="en-US" b="1" dirty="0"/>
              <a:t>ビット目（</a:t>
            </a:r>
            <a:r>
              <a:rPr lang="en-US" altLang="ja-JP" b="1" dirty="0" err="1"/>
              <a:t>ext</a:t>
            </a:r>
            <a:r>
              <a:rPr lang="en-US" altLang="ja-JP" b="1" dirty="0"/>
              <a:t>)</a:t>
            </a:r>
          </a:p>
          <a:p>
            <a:pPr eaLnBrk="1" hangingPunct="1"/>
            <a:r>
              <a:rPr lang="ja-JP" altLang="en-US" b="1" dirty="0"/>
              <a:t>で演算を選択するように命令コードができている</a:t>
            </a:r>
            <a:endParaRPr lang="en-US" altLang="ja-JP" b="1" dirty="0"/>
          </a:p>
          <a:p>
            <a:pPr eaLnBrk="1" hangingPunct="1"/>
            <a:endParaRPr lang="ja-JP" altLang="en-US" b="1" dirty="0"/>
          </a:p>
          <a:p>
            <a:pPr eaLnBrk="1" hangingPunct="1"/>
            <a:endParaRPr lang="en-US" altLang="ja-JP" b="1" dirty="0"/>
          </a:p>
        </p:txBody>
      </p:sp>
      <p:graphicFrame>
        <p:nvGraphicFramePr>
          <p:cNvPr id="2" name="表 2">
            <a:extLst>
              <a:ext uri="{FF2B5EF4-FFF2-40B4-BE49-F238E27FC236}">
                <a16:creationId xmlns:a16="http://schemas.microsoft.com/office/drawing/2014/main" id="{98C4494A-B1B0-4B3A-9077-589FF45D012A}"/>
              </a:ext>
            </a:extLst>
          </p:cNvPr>
          <p:cNvGraphicFramePr>
            <a:graphicFrameLocks noGrp="1"/>
          </p:cNvGraphicFramePr>
          <p:nvPr>
            <p:extLst>
              <p:ext uri="{D42A27DB-BD31-4B8C-83A1-F6EECF244321}">
                <p14:modId xmlns:p14="http://schemas.microsoft.com/office/powerpoint/2010/main" val="2394838593"/>
              </p:ext>
            </p:extLst>
          </p:nvPr>
        </p:nvGraphicFramePr>
        <p:xfrm>
          <a:off x="107504" y="1808956"/>
          <a:ext cx="2913798" cy="4081110"/>
        </p:xfrm>
        <a:graphic>
          <a:graphicData uri="http://schemas.openxmlformats.org/drawingml/2006/table">
            <a:tbl>
              <a:tblPr firstRow="1" bandRow="1">
                <a:tableStyleId>{5C22544A-7EE6-4342-B048-85BDC9FD1C3A}</a:tableStyleId>
              </a:tblPr>
              <a:tblGrid>
                <a:gridCol w="1080120">
                  <a:extLst>
                    <a:ext uri="{9D8B030D-6E8A-4147-A177-3AD203B41FA5}">
                      <a16:colId xmlns:a16="http://schemas.microsoft.com/office/drawing/2014/main" val="7705114"/>
                    </a:ext>
                  </a:extLst>
                </a:gridCol>
                <a:gridCol w="657324">
                  <a:extLst>
                    <a:ext uri="{9D8B030D-6E8A-4147-A177-3AD203B41FA5}">
                      <a16:colId xmlns:a16="http://schemas.microsoft.com/office/drawing/2014/main" val="4293330839"/>
                    </a:ext>
                  </a:extLst>
                </a:gridCol>
                <a:gridCol w="1176354">
                  <a:extLst>
                    <a:ext uri="{9D8B030D-6E8A-4147-A177-3AD203B41FA5}">
                      <a16:colId xmlns:a16="http://schemas.microsoft.com/office/drawing/2014/main" val="439250"/>
                    </a:ext>
                  </a:extLst>
                </a:gridCol>
              </a:tblGrid>
              <a:tr h="371010">
                <a:tc>
                  <a:txBody>
                    <a:bodyPr/>
                    <a:lstStyle/>
                    <a:p>
                      <a:r>
                        <a:rPr kumimoji="1" lang="en-US" altLang="ja-JP" dirty="0">
                          <a:solidFill>
                            <a:schemeClr val="tx1"/>
                          </a:solidFill>
                        </a:rPr>
                        <a:t>funct3</a:t>
                      </a:r>
                      <a:endParaRPr kumimoji="1" lang="ja-JP" altLang="en-US" dirty="0">
                        <a:solidFill>
                          <a:schemeClr val="tx1"/>
                        </a:solidFill>
                      </a:endParaRPr>
                    </a:p>
                  </a:txBody>
                  <a:tcPr/>
                </a:tc>
                <a:tc>
                  <a:txBody>
                    <a:bodyPr/>
                    <a:lstStyle/>
                    <a:p>
                      <a:r>
                        <a:rPr kumimoji="1" lang="en-US" altLang="ja-JP" dirty="0" err="1">
                          <a:solidFill>
                            <a:schemeClr val="tx1"/>
                          </a:solidFill>
                        </a:rPr>
                        <a:t>ext</a:t>
                      </a:r>
                      <a:endParaRPr kumimoji="1" lang="ja-JP" altLang="en-US" dirty="0">
                        <a:solidFill>
                          <a:schemeClr val="tx1"/>
                        </a:solidFill>
                      </a:endParaRPr>
                    </a:p>
                  </a:txBody>
                  <a:tcPr/>
                </a:tc>
                <a:tc>
                  <a:txBody>
                    <a:bodyPr/>
                    <a:lstStyle/>
                    <a:p>
                      <a:r>
                        <a:rPr kumimoji="1" lang="en-US" altLang="ja-JP" dirty="0">
                          <a:solidFill>
                            <a:schemeClr val="tx1"/>
                          </a:solidFill>
                        </a:rPr>
                        <a:t>Y</a:t>
                      </a:r>
                      <a:endParaRPr kumimoji="1" lang="ja-JP" altLang="en-US" dirty="0">
                        <a:solidFill>
                          <a:schemeClr val="tx1"/>
                        </a:solidFill>
                      </a:endParaRPr>
                    </a:p>
                  </a:txBody>
                  <a:tcPr/>
                </a:tc>
                <a:extLst>
                  <a:ext uri="{0D108BD9-81ED-4DB2-BD59-A6C34878D82A}">
                    <a16:rowId xmlns:a16="http://schemas.microsoft.com/office/drawing/2014/main" val="3113134672"/>
                  </a:ext>
                </a:extLst>
              </a:tr>
              <a:tr h="371010">
                <a:tc>
                  <a:txBody>
                    <a:bodyPr/>
                    <a:lstStyle/>
                    <a:p>
                      <a:r>
                        <a:rPr kumimoji="1" lang="en-US" altLang="ja-JP" dirty="0"/>
                        <a:t>0</a:t>
                      </a:r>
                      <a:endParaRPr kumimoji="1" lang="ja-JP" altLang="en-US" dirty="0"/>
                    </a:p>
                  </a:txBody>
                  <a:tcPr/>
                </a:tc>
                <a:tc>
                  <a:txBody>
                    <a:bodyPr/>
                    <a:lstStyle/>
                    <a:p>
                      <a:r>
                        <a:rPr kumimoji="1" lang="en-US" altLang="ja-JP" dirty="0"/>
                        <a:t>0</a:t>
                      </a:r>
                      <a:endParaRPr kumimoji="1" lang="ja-JP" altLang="en-US" dirty="0"/>
                    </a:p>
                  </a:txBody>
                  <a:tcPr/>
                </a:tc>
                <a:tc>
                  <a:txBody>
                    <a:bodyPr/>
                    <a:lstStyle/>
                    <a:p>
                      <a:r>
                        <a:rPr kumimoji="1" lang="en-US" altLang="ja-JP" dirty="0"/>
                        <a:t>A+B</a:t>
                      </a:r>
                      <a:endParaRPr kumimoji="1" lang="ja-JP" altLang="en-US" dirty="0"/>
                    </a:p>
                  </a:txBody>
                  <a:tcPr/>
                </a:tc>
                <a:extLst>
                  <a:ext uri="{0D108BD9-81ED-4DB2-BD59-A6C34878D82A}">
                    <a16:rowId xmlns:a16="http://schemas.microsoft.com/office/drawing/2014/main" val="2964366129"/>
                  </a:ext>
                </a:extLst>
              </a:tr>
              <a:tr h="371010">
                <a:tc>
                  <a:txBody>
                    <a:bodyPr/>
                    <a:lstStyle/>
                    <a:p>
                      <a:r>
                        <a:rPr kumimoji="1" lang="en-US" altLang="ja-JP" dirty="0"/>
                        <a:t>0</a:t>
                      </a:r>
                      <a:endParaRPr kumimoji="1" lang="ja-JP" altLang="en-US" dirty="0"/>
                    </a:p>
                  </a:txBody>
                  <a:tcPr/>
                </a:tc>
                <a:tc>
                  <a:txBody>
                    <a:bodyPr/>
                    <a:lstStyle/>
                    <a:p>
                      <a:r>
                        <a:rPr kumimoji="1" lang="en-US" altLang="ja-JP" dirty="0"/>
                        <a:t>1</a:t>
                      </a:r>
                      <a:endParaRPr kumimoji="1" lang="ja-JP" altLang="en-US" dirty="0"/>
                    </a:p>
                  </a:txBody>
                  <a:tcPr/>
                </a:tc>
                <a:tc>
                  <a:txBody>
                    <a:bodyPr/>
                    <a:lstStyle/>
                    <a:p>
                      <a:r>
                        <a:rPr kumimoji="1" lang="en-US" altLang="ja-JP" dirty="0"/>
                        <a:t>A-B</a:t>
                      </a:r>
                      <a:endParaRPr kumimoji="1" lang="ja-JP" altLang="en-US" dirty="0"/>
                    </a:p>
                  </a:txBody>
                  <a:tcPr/>
                </a:tc>
                <a:extLst>
                  <a:ext uri="{0D108BD9-81ED-4DB2-BD59-A6C34878D82A}">
                    <a16:rowId xmlns:a16="http://schemas.microsoft.com/office/drawing/2014/main" val="3126376489"/>
                  </a:ext>
                </a:extLst>
              </a:tr>
              <a:tr h="371010">
                <a:tc>
                  <a:txBody>
                    <a:bodyPr/>
                    <a:lstStyle/>
                    <a:p>
                      <a:r>
                        <a:rPr kumimoji="1" lang="en-US" altLang="ja-JP" dirty="0"/>
                        <a:t>1</a:t>
                      </a:r>
                      <a:endParaRPr kumimoji="1" lang="ja-JP" altLang="en-US" dirty="0"/>
                    </a:p>
                  </a:txBody>
                  <a:tcPr/>
                </a:tc>
                <a:tc>
                  <a:txBody>
                    <a:bodyPr/>
                    <a:lstStyle/>
                    <a:p>
                      <a:r>
                        <a:rPr kumimoji="1" lang="en-US" altLang="ja-JP" dirty="0"/>
                        <a:t>-</a:t>
                      </a:r>
                      <a:endParaRPr kumimoji="1" lang="ja-JP" altLang="en-US" dirty="0"/>
                    </a:p>
                  </a:txBody>
                  <a:tcPr/>
                </a:tc>
                <a:tc>
                  <a:txBody>
                    <a:bodyPr/>
                    <a:lstStyle/>
                    <a:p>
                      <a:r>
                        <a:rPr kumimoji="1" lang="en-US" altLang="ja-JP" dirty="0"/>
                        <a:t>A&lt;&lt;B</a:t>
                      </a:r>
                      <a:endParaRPr kumimoji="1" lang="ja-JP" altLang="en-US" dirty="0"/>
                    </a:p>
                  </a:txBody>
                  <a:tcPr/>
                </a:tc>
                <a:extLst>
                  <a:ext uri="{0D108BD9-81ED-4DB2-BD59-A6C34878D82A}">
                    <a16:rowId xmlns:a16="http://schemas.microsoft.com/office/drawing/2014/main" val="4260246905"/>
                  </a:ext>
                </a:extLst>
              </a:tr>
              <a:tr h="371010">
                <a:tc>
                  <a:txBody>
                    <a:bodyPr/>
                    <a:lstStyle/>
                    <a:p>
                      <a:r>
                        <a:rPr kumimoji="1" lang="en-US" altLang="ja-JP" dirty="0"/>
                        <a:t>2</a:t>
                      </a:r>
                      <a:endParaRPr kumimoji="1" lang="ja-JP" altLang="en-US" dirty="0"/>
                    </a:p>
                  </a:txBody>
                  <a:tcPr/>
                </a:tc>
                <a:tc>
                  <a:txBody>
                    <a:bodyPr/>
                    <a:lstStyle/>
                    <a:p>
                      <a:r>
                        <a:rPr kumimoji="1" lang="en-US" altLang="ja-JP" dirty="0"/>
                        <a:t>-</a:t>
                      </a:r>
                      <a:endParaRPr kumimoji="1" lang="ja-JP" altLang="en-US" dirty="0"/>
                    </a:p>
                  </a:txBody>
                  <a:tcPr/>
                </a:tc>
                <a:tc>
                  <a:txBody>
                    <a:bodyPr/>
                    <a:lstStyle/>
                    <a:p>
                      <a:r>
                        <a:rPr kumimoji="1" lang="en-US" altLang="ja-JP" dirty="0" err="1"/>
                        <a:t>slt</a:t>
                      </a:r>
                      <a:endParaRPr kumimoji="1" lang="ja-JP" altLang="en-US" dirty="0"/>
                    </a:p>
                  </a:txBody>
                  <a:tcPr/>
                </a:tc>
                <a:extLst>
                  <a:ext uri="{0D108BD9-81ED-4DB2-BD59-A6C34878D82A}">
                    <a16:rowId xmlns:a16="http://schemas.microsoft.com/office/drawing/2014/main" val="3381744438"/>
                  </a:ext>
                </a:extLst>
              </a:tr>
              <a:tr h="371010">
                <a:tc>
                  <a:txBody>
                    <a:bodyPr/>
                    <a:lstStyle/>
                    <a:p>
                      <a:r>
                        <a:rPr kumimoji="1" lang="en-US" altLang="ja-JP" dirty="0"/>
                        <a:t>3</a:t>
                      </a:r>
                      <a:endParaRPr kumimoji="1" lang="ja-JP" altLang="en-US" dirty="0"/>
                    </a:p>
                  </a:txBody>
                  <a:tcPr/>
                </a:tc>
                <a:tc>
                  <a:txBody>
                    <a:bodyPr/>
                    <a:lstStyle/>
                    <a:p>
                      <a:r>
                        <a:rPr kumimoji="1" lang="en-US" altLang="ja-JP" dirty="0"/>
                        <a:t>-</a:t>
                      </a:r>
                      <a:endParaRPr kumimoji="1" lang="ja-JP" altLang="en-US" dirty="0"/>
                    </a:p>
                  </a:txBody>
                  <a:tcPr/>
                </a:tc>
                <a:tc>
                  <a:txBody>
                    <a:bodyPr/>
                    <a:lstStyle/>
                    <a:p>
                      <a:r>
                        <a:rPr kumimoji="1" lang="en-US" altLang="ja-JP" dirty="0" err="1"/>
                        <a:t>sltu</a:t>
                      </a:r>
                      <a:endParaRPr kumimoji="1" lang="ja-JP" altLang="en-US" dirty="0"/>
                    </a:p>
                  </a:txBody>
                  <a:tcPr/>
                </a:tc>
                <a:extLst>
                  <a:ext uri="{0D108BD9-81ED-4DB2-BD59-A6C34878D82A}">
                    <a16:rowId xmlns:a16="http://schemas.microsoft.com/office/drawing/2014/main" val="226588237"/>
                  </a:ext>
                </a:extLst>
              </a:tr>
              <a:tr h="371010">
                <a:tc>
                  <a:txBody>
                    <a:bodyPr/>
                    <a:lstStyle/>
                    <a:p>
                      <a:r>
                        <a:rPr kumimoji="1" lang="en-US" altLang="ja-JP" dirty="0"/>
                        <a:t>4</a:t>
                      </a:r>
                      <a:endParaRPr kumimoji="1" lang="ja-JP" altLang="en-US" dirty="0"/>
                    </a:p>
                  </a:txBody>
                  <a:tcPr/>
                </a:tc>
                <a:tc>
                  <a:txBody>
                    <a:bodyPr/>
                    <a:lstStyle/>
                    <a:p>
                      <a:r>
                        <a:rPr kumimoji="1" lang="en-US" altLang="ja-JP" dirty="0"/>
                        <a:t>-</a:t>
                      </a:r>
                      <a:endParaRPr kumimoji="1" lang="ja-JP" altLang="en-US" dirty="0"/>
                    </a:p>
                  </a:txBody>
                  <a:tcPr/>
                </a:tc>
                <a:tc>
                  <a:txBody>
                    <a:bodyPr/>
                    <a:lstStyle/>
                    <a:p>
                      <a:r>
                        <a:rPr kumimoji="1" lang="en-US" altLang="ja-JP" dirty="0"/>
                        <a:t>A^B</a:t>
                      </a:r>
                      <a:endParaRPr kumimoji="1" lang="ja-JP" altLang="en-US" dirty="0"/>
                    </a:p>
                  </a:txBody>
                  <a:tcPr/>
                </a:tc>
                <a:extLst>
                  <a:ext uri="{0D108BD9-81ED-4DB2-BD59-A6C34878D82A}">
                    <a16:rowId xmlns:a16="http://schemas.microsoft.com/office/drawing/2014/main" val="2662252237"/>
                  </a:ext>
                </a:extLst>
              </a:tr>
              <a:tr h="371010">
                <a:tc>
                  <a:txBody>
                    <a:bodyPr/>
                    <a:lstStyle/>
                    <a:p>
                      <a:r>
                        <a:rPr kumimoji="1" lang="en-US" altLang="ja-JP" dirty="0"/>
                        <a:t>5</a:t>
                      </a:r>
                      <a:endParaRPr kumimoji="1" lang="ja-JP" altLang="en-US" dirty="0"/>
                    </a:p>
                  </a:txBody>
                  <a:tcPr/>
                </a:tc>
                <a:tc>
                  <a:txBody>
                    <a:bodyPr/>
                    <a:lstStyle/>
                    <a:p>
                      <a:r>
                        <a:rPr kumimoji="1" lang="en-US" altLang="ja-JP" dirty="0"/>
                        <a:t>0</a:t>
                      </a:r>
                      <a:endParaRPr kumimoji="1" lang="ja-JP" altLang="en-US" dirty="0"/>
                    </a:p>
                  </a:txBody>
                  <a:tcPr/>
                </a:tc>
                <a:tc>
                  <a:txBody>
                    <a:bodyPr/>
                    <a:lstStyle/>
                    <a:p>
                      <a:r>
                        <a:rPr kumimoji="1" lang="en-US" altLang="ja-JP" dirty="0"/>
                        <a:t>A&gt;&gt;B</a:t>
                      </a:r>
                      <a:endParaRPr kumimoji="1" lang="ja-JP" altLang="en-US" dirty="0"/>
                    </a:p>
                  </a:txBody>
                  <a:tcPr/>
                </a:tc>
                <a:extLst>
                  <a:ext uri="{0D108BD9-81ED-4DB2-BD59-A6C34878D82A}">
                    <a16:rowId xmlns:a16="http://schemas.microsoft.com/office/drawing/2014/main" val="1621670344"/>
                  </a:ext>
                </a:extLst>
              </a:tr>
              <a:tr h="371010">
                <a:tc>
                  <a:txBody>
                    <a:bodyPr/>
                    <a:lstStyle/>
                    <a:p>
                      <a:r>
                        <a:rPr kumimoji="1" lang="en-US" altLang="ja-JP" dirty="0"/>
                        <a:t>5</a:t>
                      </a:r>
                      <a:endParaRPr kumimoji="1" lang="ja-JP" altLang="en-US" dirty="0"/>
                    </a:p>
                  </a:txBody>
                  <a:tcPr/>
                </a:tc>
                <a:tc>
                  <a:txBody>
                    <a:bodyPr/>
                    <a:lstStyle/>
                    <a:p>
                      <a:r>
                        <a:rPr kumimoji="1" lang="en-US" altLang="ja-JP" dirty="0"/>
                        <a:t>1</a:t>
                      </a:r>
                      <a:endParaRPr kumimoji="1" lang="ja-JP" altLang="en-US" dirty="0"/>
                    </a:p>
                  </a:txBody>
                  <a:tcPr/>
                </a:tc>
                <a:tc>
                  <a:txBody>
                    <a:bodyPr/>
                    <a:lstStyle/>
                    <a:p>
                      <a:r>
                        <a:rPr kumimoji="1" lang="en-US" altLang="ja-JP"/>
                        <a:t>A&gt;&gt;&gt;B</a:t>
                      </a:r>
                      <a:endParaRPr kumimoji="1" lang="ja-JP" altLang="en-US" dirty="0"/>
                    </a:p>
                  </a:txBody>
                  <a:tcPr/>
                </a:tc>
                <a:extLst>
                  <a:ext uri="{0D108BD9-81ED-4DB2-BD59-A6C34878D82A}">
                    <a16:rowId xmlns:a16="http://schemas.microsoft.com/office/drawing/2014/main" val="972436269"/>
                  </a:ext>
                </a:extLst>
              </a:tr>
              <a:tr h="371010">
                <a:tc>
                  <a:txBody>
                    <a:bodyPr/>
                    <a:lstStyle/>
                    <a:p>
                      <a:r>
                        <a:rPr kumimoji="1" lang="en-US" altLang="ja-JP" dirty="0"/>
                        <a:t>6</a:t>
                      </a:r>
                      <a:endParaRPr kumimoji="1" lang="ja-JP" altLang="en-US" dirty="0"/>
                    </a:p>
                  </a:txBody>
                  <a:tcPr/>
                </a:tc>
                <a:tc>
                  <a:txBody>
                    <a:bodyPr/>
                    <a:lstStyle/>
                    <a:p>
                      <a:r>
                        <a:rPr kumimoji="1" lang="en-US" altLang="ja-JP" dirty="0"/>
                        <a:t>-</a:t>
                      </a:r>
                      <a:endParaRPr kumimoji="1" lang="ja-JP" altLang="en-US" dirty="0"/>
                    </a:p>
                  </a:txBody>
                  <a:tcPr/>
                </a:tc>
                <a:tc>
                  <a:txBody>
                    <a:bodyPr/>
                    <a:lstStyle/>
                    <a:p>
                      <a:r>
                        <a:rPr kumimoji="1" lang="en-US" altLang="ja-JP" dirty="0"/>
                        <a:t>A|B</a:t>
                      </a:r>
                      <a:endParaRPr kumimoji="1" lang="ja-JP" altLang="en-US" dirty="0"/>
                    </a:p>
                  </a:txBody>
                  <a:tcPr/>
                </a:tc>
                <a:extLst>
                  <a:ext uri="{0D108BD9-81ED-4DB2-BD59-A6C34878D82A}">
                    <a16:rowId xmlns:a16="http://schemas.microsoft.com/office/drawing/2014/main" val="651242332"/>
                  </a:ext>
                </a:extLst>
              </a:tr>
              <a:tr h="371010">
                <a:tc>
                  <a:txBody>
                    <a:bodyPr/>
                    <a:lstStyle/>
                    <a:p>
                      <a:r>
                        <a:rPr kumimoji="1" lang="en-US" altLang="ja-JP" dirty="0"/>
                        <a:t>7</a:t>
                      </a:r>
                      <a:endParaRPr kumimoji="1" lang="ja-JP" altLang="en-US" dirty="0"/>
                    </a:p>
                  </a:txBody>
                  <a:tcPr/>
                </a:tc>
                <a:tc>
                  <a:txBody>
                    <a:bodyPr/>
                    <a:lstStyle/>
                    <a:p>
                      <a:r>
                        <a:rPr kumimoji="1" lang="en-US" altLang="ja-JP" dirty="0"/>
                        <a:t>-</a:t>
                      </a:r>
                      <a:endParaRPr kumimoji="1" lang="ja-JP" altLang="en-US" dirty="0"/>
                    </a:p>
                  </a:txBody>
                  <a:tcPr/>
                </a:tc>
                <a:tc>
                  <a:txBody>
                    <a:bodyPr/>
                    <a:lstStyle/>
                    <a:p>
                      <a:r>
                        <a:rPr kumimoji="1" lang="en-US" altLang="ja-JP" dirty="0"/>
                        <a:t>A&amp;B</a:t>
                      </a:r>
                      <a:endParaRPr kumimoji="1" lang="ja-JP" altLang="en-US" dirty="0"/>
                    </a:p>
                  </a:txBody>
                  <a:tcPr/>
                </a:tc>
                <a:extLst>
                  <a:ext uri="{0D108BD9-81ED-4DB2-BD59-A6C34878D82A}">
                    <a16:rowId xmlns:a16="http://schemas.microsoft.com/office/drawing/2014/main" val="3882139537"/>
                  </a:ext>
                </a:extLst>
              </a:tr>
            </a:tbl>
          </a:graphicData>
        </a:graphic>
      </p:graphicFrame>
      <p:sp>
        <p:nvSpPr>
          <p:cNvPr id="22" name="Text Box 20">
            <a:extLst>
              <a:ext uri="{FF2B5EF4-FFF2-40B4-BE49-F238E27FC236}">
                <a16:creationId xmlns:a16="http://schemas.microsoft.com/office/drawing/2014/main" id="{6936B1FD-2A51-4A97-ABE1-2AB4A7AE7EB7}"/>
              </a:ext>
            </a:extLst>
          </p:cNvPr>
          <p:cNvSpPr txBox="1">
            <a:spLocks noChangeArrowheads="1"/>
          </p:cNvSpPr>
          <p:nvPr/>
        </p:nvSpPr>
        <p:spPr bwMode="auto">
          <a:xfrm>
            <a:off x="3453102" y="4513171"/>
            <a:ext cx="518603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err="1"/>
              <a:t>slt</a:t>
            </a:r>
            <a:r>
              <a:rPr lang="en-US" altLang="ja-JP" b="1" dirty="0"/>
              <a:t> (set less than) </a:t>
            </a:r>
            <a:r>
              <a:rPr lang="en-US" altLang="ja-JP" b="1" dirty="0" err="1"/>
              <a:t>sltu</a:t>
            </a:r>
            <a:r>
              <a:rPr lang="en-US" altLang="ja-JP" b="1" dirty="0"/>
              <a:t>(set less than unsigned)</a:t>
            </a:r>
          </a:p>
          <a:p>
            <a:pPr eaLnBrk="1" hangingPunct="1"/>
            <a:r>
              <a:rPr lang="ja-JP" altLang="en-US" b="1" dirty="0"/>
              <a:t>比較命令で、小さければ１、そうでなければ</a:t>
            </a:r>
            <a:r>
              <a:rPr lang="en-US" altLang="ja-JP" b="1" dirty="0"/>
              <a:t>0</a:t>
            </a:r>
            <a:r>
              <a:rPr lang="ja-JP" altLang="en-US" b="1" dirty="0"/>
              <a:t>を出力</a:t>
            </a:r>
            <a:endParaRPr lang="en-US" altLang="ja-JP" b="1" dirty="0"/>
          </a:p>
          <a:p>
            <a:pPr eaLnBrk="1" hangingPunct="1"/>
            <a:r>
              <a:rPr lang="ja-JP" altLang="en-US" b="1" dirty="0"/>
              <a:t>→後に説明</a:t>
            </a:r>
            <a:endParaRPr lang="en-US" altLang="ja-JP" b="1" dirty="0"/>
          </a:p>
          <a:p>
            <a:pPr eaLnBrk="1" hangingPunct="1"/>
            <a:endParaRPr lang="ja-JP" altLang="en-US" b="1" dirty="0"/>
          </a:p>
          <a:p>
            <a:pPr eaLnBrk="1" hangingPunct="1"/>
            <a:endParaRPr lang="en-US" altLang="ja-JP" b="1" dirty="0"/>
          </a:p>
        </p:txBody>
      </p:sp>
      <p:pic>
        <p:nvPicPr>
          <p:cNvPr id="3" name="オーディオ 2">
            <a:hlinkClick r:id="" action="ppaction://media"/>
            <a:extLst>
              <a:ext uri="{FF2B5EF4-FFF2-40B4-BE49-F238E27FC236}">
                <a16:creationId xmlns:a16="http://schemas.microsoft.com/office/drawing/2014/main" id="{51ECEDB4-56F1-4A2A-8687-FC44EF8C40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848"/>
    </mc:Choice>
    <mc:Fallback xmlns="">
      <p:transition spd="slow" advTm="116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03" x="9070975" y="3840163"/>
          <p14:tracePt t="711" x="8997950" y="3840163"/>
          <p14:tracePt t="719" x="8943975" y="3848100"/>
          <p14:tracePt t="727" x="8897938" y="3857625"/>
          <p14:tracePt t="735" x="8870950" y="3867150"/>
          <p14:tracePt t="743" x="8834438" y="3884613"/>
          <p14:tracePt t="752" x="8815388" y="3884613"/>
          <p14:tracePt t="759" x="8797925" y="3894138"/>
          <p14:tracePt t="767" x="8788400" y="3894138"/>
          <p14:tracePt t="775" x="8778875" y="3894138"/>
          <p14:tracePt t="783" x="8770938" y="3903663"/>
          <p14:tracePt t="857" x="8761413" y="3903663"/>
          <p14:tracePt t="1208" x="8742363" y="3921125"/>
          <p14:tracePt t="1215" x="8724900" y="3940175"/>
          <p14:tracePt t="2137" x="8715375" y="3948113"/>
          <p14:tracePt t="2145" x="8715375" y="3976688"/>
          <p14:tracePt t="2163" x="8705850" y="3984625"/>
          <p14:tracePt t="2631" x="8697913" y="3994150"/>
          <p14:tracePt t="2640" x="8688388" y="4003675"/>
          <p14:tracePt t="2656" x="8688388" y="4013200"/>
          <p14:tracePt t="2689" x="8678863" y="4013200"/>
          <p14:tracePt t="2882" x="8669338" y="4013200"/>
          <p14:tracePt t="2908" x="8642350" y="4021138"/>
          <p14:tracePt t="2920" x="8632825" y="4030663"/>
          <p14:tracePt t="2927" x="8624888" y="4030663"/>
          <p14:tracePt t="2936" x="8615363" y="4040188"/>
          <p14:tracePt t="2953" x="8605838" y="4049713"/>
          <p14:tracePt t="2967" x="8596313" y="4057650"/>
          <p14:tracePt t="3015" x="8588375" y="4067175"/>
          <p14:tracePt t="3471" x="8578850" y="4067175"/>
          <p14:tracePt t="3775" x="8559800" y="4067175"/>
          <p14:tracePt t="3791" x="8551863" y="4067175"/>
          <p14:tracePt t="3927" x="8532813" y="4067175"/>
          <p14:tracePt t="3943" x="8523288" y="4067175"/>
          <p14:tracePt t="3991" x="8515350" y="4067175"/>
          <p14:tracePt t="3999" x="8505825" y="4067175"/>
          <p14:tracePt t="4023" x="8488363" y="4067175"/>
          <p14:tracePt t="4039" x="8478838" y="4067175"/>
          <p14:tracePt t="4047" x="8469313" y="4067175"/>
          <p14:tracePt t="4063" x="8459788" y="4067175"/>
          <p14:tracePt t="4080" x="8451850" y="4067175"/>
          <p14:tracePt t="4095" x="8442325" y="4067175"/>
          <p14:tracePt t="4103" x="8432800" y="4067175"/>
          <p14:tracePt t="4111" x="8415338" y="4067175"/>
          <p14:tracePt t="4130" x="8405813" y="4067175"/>
          <p14:tracePt t="4137" x="8386763" y="4067175"/>
          <p14:tracePt t="4145" x="8359775" y="4067175"/>
          <p14:tracePt t="4153" x="8342313" y="4067175"/>
          <p14:tracePt t="4159" x="8296275" y="4067175"/>
          <p14:tracePt t="4167" x="8269288" y="4067175"/>
          <p14:tracePt t="4175" x="8250238" y="4067175"/>
          <p14:tracePt t="4184" x="8204200" y="4076700"/>
          <p14:tracePt t="4191" x="8196263" y="4076700"/>
          <p14:tracePt t="4199" x="8159750" y="4076700"/>
          <p14:tracePt t="4209" x="8123238" y="4076700"/>
          <p14:tracePt t="4228" x="8077200" y="4076700"/>
          <p14:tracePt t="4231" x="8059738" y="4076700"/>
          <p14:tracePt t="4239" x="8050213" y="4076700"/>
          <p14:tracePt t="4250" x="8031163" y="4076700"/>
          <p14:tracePt t="4266" x="8023225" y="4076700"/>
          <p14:tracePt t="4284" x="8013700" y="4076700"/>
          <p14:tracePt t="4311" x="8004175" y="4076700"/>
          <p14:tracePt t="4319" x="7994650" y="4067175"/>
          <p14:tracePt t="4327" x="7986713" y="4057650"/>
          <p14:tracePt t="4335" x="7977188" y="4057650"/>
          <p14:tracePt t="4343" x="7967663" y="4049713"/>
          <p14:tracePt t="4351" x="7958138" y="4040188"/>
          <p14:tracePt t="4359" x="7950200" y="4021138"/>
          <p14:tracePt t="4368" x="7940675" y="4013200"/>
          <p14:tracePt t="4375" x="7931150" y="3994150"/>
          <p14:tracePt t="4384" x="7921625" y="3984625"/>
          <p14:tracePt t="4400" x="7904163" y="3967163"/>
          <p14:tracePt t="4633" x="7894638" y="3940175"/>
          <p14:tracePt t="4653" x="7894638" y="3930650"/>
          <p14:tracePt t="4671" x="7885113" y="3921125"/>
          <p14:tracePt t="4695" x="7885113" y="3911600"/>
          <p14:tracePt t="4711" x="7885113" y="3903663"/>
          <p14:tracePt t="4879" x="7885113" y="3894138"/>
          <p14:tracePt t="4895" x="7885113" y="3884613"/>
          <p14:tracePt t="4911" x="7885113" y="3867150"/>
          <p14:tracePt t="5383" x="7885113" y="3857625"/>
          <p14:tracePt t="5408" x="7885113" y="3848100"/>
          <p14:tracePt t="5449" x="7885113" y="3830638"/>
          <p14:tracePt t="5456" x="7877175" y="3821113"/>
          <p14:tracePt t="5487" x="7867650" y="3811588"/>
          <p14:tracePt t="5503" x="7850188" y="3811588"/>
          <p14:tracePt t="5527" x="7831138" y="3811588"/>
          <p14:tracePt t="5535" x="7821613" y="3811588"/>
          <p14:tracePt t="6322" x="7813675" y="3811588"/>
          <p14:tracePt t="6336" x="7804150" y="3811588"/>
          <p14:tracePt t="6345" x="7777163" y="3803650"/>
          <p14:tracePt t="6351" x="7758113" y="3775075"/>
          <p14:tracePt t="6359" x="7731125" y="3738563"/>
          <p14:tracePt t="6367" x="7721600" y="3721100"/>
          <p14:tracePt t="6375" x="7694613" y="3694113"/>
          <p14:tracePt t="6383" x="7675563" y="3665538"/>
          <p14:tracePt t="6392" x="7639050" y="3621088"/>
          <p14:tracePt t="6399" x="7621588" y="3602038"/>
          <p14:tracePt t="6407" x="7602538" y="3565525"/>
          <p14:tracePt t="6415" x="7575550" y="3538538"/>
          <p14:tracePt t="6423" x="7548563" y="3502025"/>
          <p14:tracePt t="6431" x="7539038" y="3482975"/>
          <p14:tracePt t="6439" x="7521575" y="3455988"/>
          <p14:tracePt t="6450" x="7512050" y="3446463"/>
          <p14:tracePt t="6458" x="7502525" y="3419475"/>
          <p14:tracePt t="6464" x="7494588" y="3411538"/>
          <p14:tracePt t="6471" x="7494588" y="3402013"/>
          <p14:tracePt t="6489" x="7485063" y="3392488"/>
          <p14:tracePt t="6675" x="7475538" y="3382963"/>
          <p14:tracePt t="6703" x="7466013" y="3382963"/>
          <p14:tracePt t="6719" x="7458075" y="3392488"/>
          <p14:tracePt t="7129" x="7448550" y="3392488"/>
          <p14:tracePt t="7369" x="7439025" y="3402013"/>
          <p14:tracePt t="7394" x="7439025" y="3411538"/>
          <p14:tracePt t="7418" x="7439025" y="3419475"/>
          <p14:tracePt t="7432" x="7439025" y="3429000"/>
          <p14:tracePt t="7447" x="7439025" y="3446463"/>
          <p14:tracePt t="7487" x="7429500" y="3465513"/>
          <p14:tracePt t="10203" x="7429500" y="3455988"/>
          <p14:tracePt t="10210" x="7429500" y="3446463"/>
          <p14:tracePt t="10226" x="7429500" y="3429000"/>
          <p14:tracePt t="10232" x="7429500" y="3419475"/>
          <p14:tracePt t="10247" x="7429500" y="3411538"/>
          <p14:tracePt t="10265" x="7421563" y="3392488"/>
          <p14:tracePt t="10282" x="7421563" y="3382963"/>
          <p14:tracePt t="10287" x="7421563" y="3375025"/>
          <p14:tracePt t="10303" x="7421563" y="3365500"/>
          <p14:tracePt t="10311" x="7412038" y="3338513"/>
          <p14:tracePt t="10319" x="7402513" y="3338513"/>
          <p14:tracePt t="10335" x="7402513" y="3328988"/>
          <p14:tracePt t="10344" x="7402513" y="3309938"/>
          <p14:tracePt t="10351" x="7392988" y="3302000"/>
          <p14:tracePt t="10479" x="7385050" y="3292475"/>
          <p14:tracePt t="10737" x="7375525" y="3292475"/>
          <p14:tracePt t="10747" x="7356475" y="3292475"/>
          <p14:tracePt t="10760" x="7348538" y="3292475"/>
          <p14:tracePt t="10769" x="7329488" y="3292475"/>
          <p14:tracePt t="10775" x="7319963" y="3292475"/>
          <p14:tracePt t="10783" x="7312025" y="3302000"/>
          <p14:tracePt t="10799" x="7302500" y="3302000"/>
          <p14:tracePt t="10895" x="7292975" y="3302000"/>
          <p14:tracePt t="10903" x="7275513" y="3302000"/>
          <p14:tracePt t="10911" x="7248525" y="3292475"/>
          <p14:tracePt t="10919" x="7248525" y="3282950"/>
          <p14:tracePt t="10937" x="7229475" y="3273425"/>
          <p14:tracePt t="10945" x="7219950" y="3265488"/>
          <p14:tracePt t="10955" x="7212013" y="3255963"/>
          <p14:tracePt t="10959" x="7202488" y="3236913"/>
          <p14:tracePt t="10969" x="7192963" y="3236913"/>
          <p14:tracePt t="10975" x="7183438" y="3236913"/>
          <p14:tracePt t="10983" x="7183438" y="3228975"/>
          <p14:tracePt t="11007" x="7175500" y="3219450"/>
          <p14:tracePt t="11088" x="7156450" y="3200400"/>
          <p14:tracePt t="11105" x="7146925" y="3200400"/>
          <p14:tracePt t="11113" x="7138988" y="3192463"/>
          <p14:tracePt t="11120" x="7119938" y="3192463"/>
          <p14:tracePt t="11127" x="7102475" y="3173413"/>
          <p14:tracePt t="11151" x="7092950" y="3163888"/>
          <p14:tracePt t="11183" x="7083425" y="3155950"/>
          <p14:tracePt t="11199" x="7073900" y="3146425"/>
          <p14:tracePt t="11215" x="7046913" y="3127375"/>
          <p14:tracePt t="11223" x="7037388" y="3127375"/>
          <p14:tracePt t="11231" x="7029450" y="3119438"/>
          <p14:tracePt t="11239" x="7019925" y="3109913"/>
          <p14:tracePt t="11248" x="6992938" y="3082925"/>
          <p14:tracePt t="11257" x="6983413" y="3073400"/>
          <p14:tracePt t="11272" x="6937375" y="3017838"/>
          <p14:tracePt t="11281" x="6919913" y="2982913"/>
          <p14:tracePt t="11287" x="6910388" y="2973388"/>
          <p14:tracePt t="11296" x="6883400" y="2946400"/>
          <p14:tracePt t="11303" x="6864350" y="2927350"/>
          <p14:tracePt t="11311" x="6837363" y="2909888"/>
          <p14:tracePt t="11319" x="6837363" y="2900363"/>
          <p14:tracePt t="11407" x="6827838" y="2900363"/>
          <p14:tracePt t="11423" x="6810375" y="2900363"/>
          <p14:tracePt t="11441" x="6800850" y="2900363"/>
          <p14:tracePt t="11472" x="6791325" y="2900363"/>
          <p14:tracePt t="11698" x="6783388" y="2909888"/>
          <p14:tracePt t="11807" x="6773863" y="2909888"/>
          <p14:tracePt t="11815" x="6764338" y="2909888"/>
          <p14:tracePt t="11823" x="6746875" y="2909888"/>
          <p14:tracePt t="11831" x="6700838" y="2909888"/>
          <p14:tracePt t="11839" x="6673850" y="2909888"/>
          <p14:tracePt t="11847" x="6645275" y="2909888"/>
          <p14:tracePt t="11855" x="6610350" y="2909888"/>
          <p14:tracePt t="11865" x="6573838" y="2909888"/>
          <p14:tracePt t="11871" x="6545263" y="2909888"/>
          <p14:tracePt t="11882" x="6518275" y="2909888"/>
          <p14:tracePt t="11887" x="6491288" y="2909888"/>
          <p14:tracePt t="11895" x="6445250" y="2909888"/>
          <p14:tracePt t="11903" x="6408738" y="2917825"/>
          <p14:tracePt t="11913" x="6362700" y="2917825"/>
          <p14:tracePt t="11920" x="6345238" y="2917825"/>
          <p14:tracePt t="11927" x="6272213" y="2927350"/>
          <p14:tracePt t="11935" x="6218238" y="2946400"/>
          <p14:tracePt t="11943" x="6172200" y="2954338"/>
          <p14:tracePt t="11952" x="6116638" y="2954338"/>
          <p14:tracePt t="11959" x="6062663" y="2954338"/>
          <p14:tracePt t="11971" x="5999163" y="2963863"/>
          <p14:tracePt t="11975" x="5962650" y="2973388"/>
          <p14:tracePt t="11983" x="5935663" y="2973388"/>
          <p14:tracePt t="11991" x="5899150" y="2973388"/>
          <p14:tracePt t="11999" x="5862638" y="2973388"/>
          <p14:tracePt t="12007" x="5834063" y="2973388"/>
          <p14:tracePt t="12015" x="5816600" y="2973388"/>
          <p14:tracePt t="12023" x="5789613" y="2973388"/>
          <p14:tracePt t="12031" x="5753100" y="2973388"/>
          <p14:tracePt t="12039" x="5734050" y="2973388"/>
          <p14:tracePt t="12048" x="5724525" y="2973388"/>
          <p14:tracePt t="12055" x="5716588" y="2973388"/>
          <p14:tracePt t="12064" x="5707063" y="2973388"/>
          <p14:tracePt t="12071" x="5688013" y="2973388"/>
          <p14:tracePt t="12086" x="5680075" y="2973388"/>
          <p14:tracePt t="12305" x="5653088" y="2973388"/>
          <p14:tracePt t="12316" x="5634038" y="2973388"/>
          <p14:tracePt t="12321" x="5607050" y="2973388"/>
          <p14:tracePt t="12327" x="5580063" y="2946400"/>
          <p14:tracePt t="12336" x="5543550" y="2917825"/>
          <p14:tracePt t="12346" x="5497513" y="2890838"/>
          <p14:tracePt t="12351" x="5470525" y="2854325"/>
          <p14:tracePt t="12359" x="5424488" y="2817813"/>
          <p14:tracePt t="12368" x="5378450" y="2800350"/>
          <p14:tracePt t="12375" x="5360988" y="2781300"/>
          <p14:tracePt t="12383" x="5324475" y="2754313"/>
          <p14:tracePt t="12391" x="5305425" y="2735263"/>
          <p14:tracePt t="12399" x="5278438" y="2727325"/>
          <p14:tracePt t="12407" x="5260975" y="2717800"/>
          <p14:tracePt t="12415" x="5224463" y="2708275"/>
          <p14:tracePt t="12634" x="5224463" y="2698750"/>
          <p14:tracePt t="12642" x="5224463" y="2690813"/>
          <p14:tracePt t="12651" x="5251450" y="2681288"/>
          <p14:tracePt t="12660" x="5287963" y="2681288"/>
          <p14:tracePt t="12663" x="5368925" y="2681288"/>
          <p14:tracePt t="12672" x="5441950" y="2681288"/>
          <p14:tracePt t="12680" x="5514975" y="2681288"/>
          <p14:tracePt t="12687" x="5570538" y="2681288"/>
          <p14:tracePt t="12696" x="5653088" y="2671763"/>
          <p14:tracePt t="12703" x="5688013" y="2671763"/>
          <p14:tracePt t="12711" x="5734050" y="2671763"/>
          <p14:tracePt t="12720" x="5743575" y="2671763"/>
          <p14:tracePt t="12735" x="5780088" y="2671763"/>
          <p14:tracePt t="12751" x="5789613" y="2662238"/>
          <p14:tracePt t="12975" x="5770563" y="2662238"/>
          <p14:tracePt t="12983" x="5734050" y="2662238"/>
          <p14:tracePt t="12991" x="5670550" y="2708275"/>
          <p14:tracePt t="12999" x="5624513" y="2717800"/>
          <p14:tracePt t="13007" x="5561013" y="2754313"/>
          <p14:tracePt t="13017" x="5507038" y="2763838"/>
          <p14:tracePt t="13023" x="5470525" y="2781300"/>
          <p14:tracePt t="13032" x="5414963" y="2808288"/>
          <p14:tracePt t="13039" x="5368925" y="2817813"/>
          <p14:tracePt t="13047" x="5341938" y="2827338"/>
          <p14:tracePt t="13055" x="5324475" y="2836863"/>
          <p14:tracePt t="13063" x="5305425" y="2854325"/>
          <p14:tracePt t="13223" x="5305425" y="2836863"/>
          <p14:tracePt t="13231" x="5334000" y="2827338"/>
          <p14:tracePt t="13239" x="5387975" y="2808288"/>
          <p14:tracePt t="13247" x="5434013" y="2800350"/>
          <p14:tracePt t="13255" x="5487988" y="2790825"/>
          <p14:tracePt t="13263" x="5534025" y="2763838"/>
          <p14:tracePt t="13271" x="5551488" y="2763838"/>
          <p14:tracePt t="13283" x="5597525" y="2754313"/>
          <p14:tracePt t="13289" x="5607050" y="2754313"/>
          <p14:tracePt t="13302" x="5616575" y="2754313"/>
          <p14:tracePt t="13751" x="5624513" y="2754313"/>
          <p14:tracePt t="13759" x="5634038" y="2754313"/>
          <p14:tracePt t="13768" x="5653088" y="2754313"/>
          <p14:tracePt t="13775" x="5680075" y="2754313"/>
          <p14:tracePt t="13783" x="5697538" y="2754313"/>
          <p14:tracePt t="13800" x="5716588" y="2754313"/>
          <p14:tracePt t="13807" x="5724525" y="2754313"/>
          <p14:tracePt t="13815" x="5734050" y="2754313"/>
          <p14:tracePt t="13927" x="5743575" y="2763838"/>
          <p14:tracePt t="13968" x="5724525" y="2763838"/>
          <p14:tracePt t="13977" x="5680075" y="2763838"/>
          <p14:tracePt t="13984" x="5597525" y="2771775"/>
          <p14:tracePt t="13991" x="5507038" y="2790825"/>
          <p14:tracePt t="14001" x="5424488" y="2817813"/>
          <p14:tracePt t="14007" x="5368925" y="2817813"/>
          <p14:tracePt t="14016" x="5305425" y="2827338"/>
          <p14:tracePt t="14023" x="5268913" y="2827338"/>
          <p14:tracePt t="14031" x="5241925" y="2836863"/>
          <p14:tracePt t="14041" x="5195888" y="2836863"/>
          <p14:tracePt t="14051" x="5159375" y="2836863"/>
          <p14:tracePt t="14057" x="5141913" y="2844800"/>
          <p14:tracePt t="14065" x="5095875" y="2844800"/>
          <p14:tracePt t="14071" x="5086350" y="2844800"/>
          <p14:tracePt t="14080" x="5049838" y="2863850"/>
          <p14:tracePt t="14104" x="5022850" y="2863850"/>
          <p14:tracePt t="14167" x="5022850" y="2873375"/>
          <p14:tracePt t="14511" x="5068888" y="2873375"/>
          <p14:tracePt t="14519" x="5122863" y="2873375"/>
          <p14:tracePt t="14527" x="5195888" y="2873375"/>
          <p14:tracePt t="14535" x="5268913" y="2873375"/>
          <p14:tracePt t="14543" x="5341938" y="2873375"/>
          <p14:tracePt t="14551" x="5397500" y="2873375"/>
          <p14:tracePt t="14559" x="5461000" y="2873375"/>
          <p14:tracePt t="14568" x="5487988" y="2873375"/>
          <p14:tracePt t="14575" x="5524500" y="2873375"/>
          <p14:tracePt t="14584" x="5561013" y="2873375"/>
          <p14:tracePt t="14600" x="5570538" y="2873375"/>
          <p14:tracePt t="14944" x="5616575" y="2873375"/>
          <p14:tracePt t="14952" x="5697538" y="2873375"/>
          <p14:tracePt t="14961" x="5770563" y="2873375"/>
          <p14:tracePt t="14967" x="5826125" y="2863850"/>
          <p14:tracePt t="14975" x="5870575" y="2863850"/>
          <p14:tracePt t="14985" x="5907088" y="2854325"/>
          <p14:tracePt t="14991" x="5943600" y="2844800"/>
          <p14:tracePt t="14999" x="5962650" y="2844800"/>
          <p14:tracePt t="15007" x="5962650" y="2836863"/>
          <p14:tracePt t="15023" x="5972175" y="2827338"/>
          <p14:tracePt t="15167" x="5962650" y="2827338"/>
          <p14:tracePt t="15175" x="5953125" y="2827338"/>
          <p14:tracePt t="15183" x="5916613" y="2827338"/>
          <p14:tracePt t="15191" x="5899150" y="2827338"/>
          <p14:tracePt t="15199" x="5889625" y="2836863"/>
          <p14:tracePt t="15207" x="5880100" y="2836863"/>
          <p14:tracePt t="15217" x="5862638" y="2844800"/>
          <p14:tracePt t="15463" x="5853113" y="2863850"/>
          <p14:tracePt t="15471" x="5853113" y="2890838"/>
          <p14:tracePt t="15479" x="5870575" y="2909888"/>
          <p14:tracePt t="15487" x="5880100" y="2946400"/>
          <p14:tracePt t="15496" x="5880100" y="2954338"/>
          <p14:tracePt t="15503" x="5880100" y="2973388"/>
          <p14:tracePt t="15511" x="5889625" y="3009900"/>
          <p14:tracePt t="15519" x="5889625" y="3017838"/>
          <p14:tracePt t="15543" x="5889625" y="3036888"/>
          <p14:tracePt t="15599" x="5880100" y="3046413"/>
          <p14:tracePt t="15607" x="5870575" y="3046413"/>
          <p14:tracePt t="15615" x="5853113" y="3046413"/>
          <p14:tracePt t="15623" x="5816600" y="3036888"/>
          <p14:tracePt t="15631" x="5797550" y="3027363"/>
          <p14:tracePt t="15639" x="5761038" y="3009900"/>
          <p14:tracePt t="15647" x="5743575" y="3000375"/>
          <p14:tracePt t="15656" x="5724525" y="3000375"/>
          <p14:tracePt t="15664" x="5688013" y="2990850"/>
          <p14:tracePt t="15672" x="5670550" y="2982913"/>
          <p14:tracePt t="15683" x="5643563" y="2963863"/>
          <p14:tracePt t="15687" x="5643563" y="2954338"/>
          <p14:tracePt t="15696" x="5616575" y="2946400"/>
          <p14:tracePt t="15703" x="5588000" y="2909888"/>
          <p14:tracePt t="15712" x="5570538" y="2890838"/>
          <p14:tracePt t="15722" x="5561013" y="2854325"/>
          <p14:tracePt t="15727" x="5551488" y="2808288"/>
          <p14:tracePt t="15735" x="5551488" y="2800350"/>
          <p14:tracePt t="15743" x="5551488" y="2754313"/>
          <p14:tracePt t="15752" x="5551488" y="2727325"/>
          <p14:tracePt t="15759" x="5551488" y="2671763"/>
          <p14:tracePt t="15767" x="5551488" y="2644775"/>
          <p14:tracePt t="15775" x="5551488" y="2608263"/>
          <p14:tracePt t="15784" x="5551488" y="2589213"/>
          <p14:tracePt t="15791" x="5551488" y="2554288"/>
          <p14:tracePt t="15799" x="5551488" y="2525713"/>
          <p14:tracePt t="15807" x="5551488" y="2508250"/>
          <p14:tracePt t="15816" x="5561013" y="2489200"/>
          <p14:tracePt t="15823" x="5597525" y="2452688"/>
          <p14:tracePt t="15831" x="5607050" y="2435225"/>
          <p14:tracePt t="15839" x="5634038" y="2416175"/>
          <p14:tracePt t="15847" x="5653088" y="2398713"/>
          <p14:tracePt t="15856" x="5670550" y="2389188"/>
          <p14:tracePt t="15866" x="5688013" y="2352675"/>
          <p14:tracePt t="15874" x="5724525" y="2335213"/>
          <p14:tracePt t="15879" x="5753100" y="2316163"/>
          <p14:tracePt t="15887" x="5770563" y="2298700"/>
          <p14:tracePt t="15900" x="5797550" y="2298700"/>
          <p14:tracePt t="15903" x="5843588" y="2298700"/>
          <p14:tracePt t="15911" x="5862638" y="2289175"/>
          <p14:tracePt t="15920" x="5907088" y="2262188"/>
          <p14:tracePt t="15927" x="5916613" y="2262188"/>
          <p14:tracePt t="15935" x="5926138" y="2262188"/>
          <p14:tracePt t="15943" x="5943600" y="2262188"/>
          <p14:tracePt t="15953" x="5962650" y="2270125"/>
          <p14:tracePt t="15963" x="6007100" y="2306638"/>
          <p14:tracePt t="15971" x="6016625" y="2316163"/>
          <p14:tracePt t="15975" x="6035675" y="2335213"/>
          <p14:tracePt t="15984" x="6043613" y="2352675"/>
          <p14:tracePt t="15991" x="6043613" y="2362200"/>
          <p14:tracePt t="16000" x="6043613" y="2371725"/>
          <p14:tracePt t="16007" x="6062663" y="2408238"/>
          <p14:tracePt t="16017" x="6062663" y="2416175"/>
          <p14:tracePt t="16032" x="6062663" y="2452688"/>
          <p14:tracePt t="16047" x="6062663" y="2489200"/>
          <p14:tracePt t="16055" x="6062663" y="2525713"/>
          <p14:tracePt t="16071" x="6062663" y="2562225"/>
          <p14:tracePt t="16080" x="6062663" y="2581275"/>
          <p14:tracePt t="16087" x="6062663" y="2617788"/>
          <p14:tracePt t="16098" x="6062663" y="2644775"/>
          <p14:tracePt t="16103" x="6043613" y="2690813"/>
          <p14:tracePt t="16112" x="5999163" y="2754313"/>
          <p14:tracePt t="16119" x="5953125" y="2817813"/>
          <p14:tracePt t="16127" x="5935663" y="2836863"/>
          <p14:tracePt t="16137" x="5880100" y="2881313"/>
          <p14:tracePt t="16148" x="5880100" y="2890838"/>
          <p14:tracePt t="16156" x="5862638" y="2909888"/>
          <p14:tracePt t="16158" x="5843588" y="2909888"/>
          <p14:tracePt t="16167" x="5834063" y="2917825"/>
          <p14:tracePt t="16344" x="5834063" y="2909888"/>
          <p14:tracePt t="16362" x="5853113" y="2909888"/>
          <p14:tracePt t="16369" x="5862638" y="2917825"/>
          <p14:tracePt t="16377" x="5870575" y="2927350"/>
          <p14:tracePt t="16383" x="5889625" y="2936875"/>
          <p14:tracePt t="16391" x="5916613" y="2973388"/>
          <p14:tracePt t="16399" x="5943600" y="3009900"/>
          <p14:tracePt t="16407" x="5980113" y="3027363"/>
          <p14:tracePt t="16415" x="6007100" y="3063875"/>
          <p14:tracePt t="16423" x="6016625" y="3063875"/>
          <p14:tracePt t="16431" x="6026150" y="3109913"/>
          <p14:tracePt t="16439" x="6043613" y="3127375"/>
          <p14:tracePt t="16448" x="6062663" y="3155950"/>
          <p14:tracePt t="16463" x="6089650" y="3173413"/>
          <p14:tracePt t="16471" x="6089650" y="3182938"/>
          <p14:tracePt t="16483" x="6089650" y="3192463"/>
          <p14:tracePt t="16487" x="6099175" y="3200400"/>
          <p14:tracePt t="16503" x="6108700" y="3219450"/>
          <p14:tracePt t="16642" x="6108700" y="3236913"/>
          <p14:tracePt t="16673" x="6108700" y="3255963"/>
          <p14:tracePt t="16679" x="6099175" y="3265488"/>
          <p14:tracePt t="16687" x="6080125" y="3282950"/>
          <p14:tracePt t="16696" x="6062663" y="3302000"/>
          <p14:tracePt t="16703" x="6053138" y="3309938"/>
          <p14:tracePt t="16717" x="6043613" y="3328988"/>
          <p14:tracePt t="16724" x="6035675" y="3338513"/>
          <p14:tracePt t="16735" x="6026150" y="3355975"/>
          <p14:tracePt t="16767" x="6026150" y="3365500"/>
          <p14:tracePt t="16929" x="6026150" y="3338513"/>
          <p14:tracePt t="16941" x="6026150" y="3328988"/>
          <p14:tracePt t="16949" x="6026150" y="3302000"/>
          <p14:tracePt t="16953" x="6026150" y="3282950"/>
          <p14:tracePt t="16960" x="6026150" y="3255963"/>
          <p14:tracePt t="16971" x="6026150" y="3246438"/>
          <p14:tracePt t="16976" x="6043613" y="3219450"/>
          <p14:tracePt t="16984" x="6053138" y="3200400"/>
          <p14:tracePt t="16991" x="6053138" y="3192463"/>
          <p14:tracePt t="16999" x="6053138" y="3182938"/>
          <p14:tracePt t="17007" x="6072188" y="3155950"/>
          <p14:tracePt t="17016" x="6089650" y="3136900"/>
          <p14:tracePt t="17023" x="6099175" y="3119438"/>
          <p14:tracePt t="17033" x="6108700" y="3100388"/>
          <p14:tracePt t="17039" x="6116638" y="3073400"/>
          <p14:tracePt t="17048" x="6135688" y="3036888"/>
          <p14:tracePt t="17055" x="6153150" y="3009900"/>
          <p14:tracePt t="17062" x="6189663" y="2954338"/>
          <p14:tracePt t="17071" x="6218238" y="2909888"/>
          <p14:tracePt t="17080" x="6254750" y="2863850"/>
          <p14:tracePt t="17087" x="6262688" y="2817813"/>
          <p14:tracePt t="17096" x="6299200" y="2754313"/>
          <p14:tracePt t="17103" x="6335713" y="2708275"/>
          <p14:tracePt t="17114" x="6345238" y="2662238"/>
          <p14:tracePt t="17119" x="6362700" y="2644775"/>
          <p14:tracePt t="17127" x="6372225" y="2625725"/>
          <p14:tracePt t="17136" x="6372225" y="2608263"/>
          <p14:tracePt t="17143" x="6399213" y="2562225"/>
          <p14:tracePt t="17159" x="6408738" y="2535238"/>
          <p14:tracePt t="17167" x="6427788" y="2517775"/>
          <p14:tracePt t="17175" x="6427788" y="2508250"/>
          <p14:tracePt t="17184" x="6435725" y="2498725"/>
          <p14:tracePt t="17207" x="6445250" y="2489200"/>
          <p14:tracePt t="17378" x="6445250" y="2481263"/>
          <p14:tracePt t="17386" x="6464300" y="2471738"/>
          <p14:tracePt t="17395" x="6508750" y="2471738"/>
          <p14:tracePt t="17401" x="6545263" y="2471738"/>
          <p14:tracePt t="17407" x="6600825" y="2471738"/>
          <p14:tracePt t="17416" x="6645275" y="2471738"/>
          <p14:tracePt t="17423" x="6681788" y="2471738"/>
          <p14:tracePt t="17431" x="6737350" y="2471738"/>
          <p14:tracePt t="17439" x="6800850" y="2471738"/>
          <p14:tracePt t="17447" x="6856413" y="2471738"/>
          <p14:tracePt t="17455" x="6910388" y="2471738"/>
          <p14:tracePt t="17465" x="6946900" y="2471738"/>
          <p14:tracePt t="17471" x="6983413" y="2471738"/>
          <p14:tracePt t="17480" x="7000875" y="2471738"/>
          <p14:tracePt t="17567" x="7019925" y="2471738"/>
          <p14:tracePt t="17591" x="7037388" y="2481263"/>
          <p14:tracePt t="17600" x="7037388" y="2489200"/>
          <p14:tracePt t="17607" x="7046913" y="2508250"/>
          <p14:tracePt t="17615" x="7046913" y="2517775"/>
          <p14:tracePt t="17623" x="7046913" y="2544763"/>
          <p14:tracePt t="17631" x="7056438" y="2562225"/>
          <p14:tracePt t="17639" x="7056438" y="2571750"/>
          <p14:tracePt t="17647" x="7065963" y="2608263"/>
          <p14:tracePt t="17655" x="7083425" y="2625725"/>
          <p14:tracePt t="17663" x="7083425" y="2654300"/>
          <p14:tracePt t="17671" x="7092950" y="2662238"/>
          <p14:tracePt t="17680" x="7110413" y="2698750"/>
          <p14:tracePt t="17687" x="7138988" y="2735263"/>
          <p14:tracePt t="17696" x="7146925" y="2763838"/>
          <p14:tracePt t="17703" x="7175500" y="2808288"/>
          <p14:tracePt t="17715" x="7202488" y="2827338"/>
          <p14:tracePt t="17721" x="7212013" y="2844800"/>
          <p14:tracePt t="17727" x="7239000" y="2890838"/>
          <p14:tracePt t="17735" x="7275513" y="2917825"/>
          <p14:tracePt t="17743" x="7312025" y="2973388"/>
          <p14:tracePt t="17751" x="7329488" y="2990850"/>
          <p14:tracePt t="17759" x="7375525" y="3036888"/>
          <p14:tracePt t="17767" x="7421563" y="3082925"/>
          <p14:tracePt t="17775" x="7475538" y="3119438"/>
          <p14:tracePt t="17784" x="7502525" y="3163888"/>
          <p14:tracePt t="17791" x="7539038" y="3200400"/>
          <p14:tracePt t="17800" x="7567613" y="3228975"/>
          <p14:tracePt t="17807" x="7585075" y="3246438"/>
          <p14:tracePt t="17816" x="7602538" y="3282950"/>
          <p14:tracePt t="17823" x="7631113" y="3309938"/>
          <p14:tracePt t="17831" x="7639050" y="3319463"/>
          <p14:tracePt t="17839" x="7639050" y="3328988"/>
          <p14:tracePt t="17848" x="7648575" y="3338513"/>
          <p14:tracePt t="18104" x="7648575" y="3346450"/>
          <p14:tracePt t="18206" x="7631113" y="3346450"/>
          <p14:tracePt t="18207" x="7612063" y="3328988"/>
          <p14:tracePt t="18215" x="7567613" y="3282950"/>
          <p14:tracePt t="18223" x="7494588" y="3219450"/>
          <p14:tracePt t="18231" x="7429500" y="3163888"/>
          <p14:tracePt t="18239" x="7366000" y="3109913"/>
          <p14:tracePt t="18249" x="7283450" y="3046413"/>
          <p14:tracePt t="18255" x="7183438" y="2973388"/>
          <p14:tracePt t="18263" x="7129463" y="2890838"/>
          <p14:tracePt t="18271" x="7056438" y="2817813"/>
          <p14:tracePt t="18283" x="6956425" y="2754313"/>
          <p14:tracePt t="18287" x="6919913" y="2690813"/>
          <p14:tracePt t="18298" x="6864350" y="2617788"/>
          <p14:tracePt t="18303" x="6827838" y="2571750"/>
          <p14:tracePt t="18311" x="6791325" y="2525713"/>
          <p14:tracePt t="18320" x="6773863" y="2481263"/>
          <p14:tracePt t="18332" x="6764338" y="2471738"/>
          <p14:tracePt t="18340" x="6754813" y="2444750"/>
          <p14:tracePt t="18347" x="6746875" y="2425700"/>
          <p14:tracePt t="18352" x="6746875" y="2408238"/>
          <p14:tracePt t="18360" x="6727825" y="2389188"/>
          <p14:tracePt t="18383" x="6727825" y="2379663"/>
          <p14:tracePt t="18400" x="6718300" y="2352675"/>
          <p14:tracePt t="18522" x="6710363" y="2362200"/>
          <p14:tracePt t="18543" x="6700838" y="2379663"/>
          <p14:tracePt t="18551" x="6700838" y="2389188"/>
          <p14:tracePt t="18569" x="6681788" y="2408238"/>
          <p14:tracePt t="18579" x="6673850" y="2416175"/>
          <p14:tracePt t="18584" x="6673850" y="2425700"/>
          <p14:tracePt t="18624" x="6673850" y="2435225"/>
          <p14:tracePt t="18647" x="6664325" y="2452688"/>
          <p14:tracePt t="18663" x="6664325" y="2471738"/>
          <p14:tracePt t="18671" x="6654800" y="2498725"/>
          <p14:tracePt t="18679" x="6637338" y="2544763"/>
          <p14:tracePt t="18687" x="6618288" y="2562225"/>
          <p14:tracePt t="18697" x="6600825" y="2589213"/>
          <p14:tracePt t="18703" x="6573838" y="2635250"/>
          <p14:tracePt t="18711" x="6545263" y="2681288"/>
          <p14:tracePt t="18720" x="6500813" y="2727325"/>
          <p14:tracePt t="18727" x="6445250" y="2781300"/>
          <p14:tracePt t="18735" x="6418263" y="2827338"/>
          <p14:tracePt t="18743" x="6381750" y="2873375"/>
          <p14:tracePt t="18751" x="6345238" y="2917825"/>
          <p14:tracePt t="18759" x="6326188" y="2954338"/>
          <p14:tracePt t="18768" x="6291263" y="3009900"/>
          <p14:tracePt t="18775" x="6281738" y="3027363"/>
          <p14:tracePt t="18783" x="6254750" y="3063875"/>
          <p14:tracePt t="18791" x="6235700" y="3100388"/>
          <p14:tracePt t="18807" x="6226175" y="3136900"/>
          <p14:tracePt t="18815" x="6218238" y="3146425"/>
          <p14:tracePt t="18832" x="6218238" y="3155950"/>
          <p14:tracePt t="18839" x="6208713" y="3173413"/>
          <p14:tracePt t="18847" x="6208713" y="3182938"/>
          <p14:tracePt t="18855" x="6199188" y="3192463"/>
          <p14:tracePt t="18864" x="6189663" y="3200400"/>
          <p14:tracePt t="18873" x="6181725" y="3228975"/>
          <p14:tracePt t="18898" x="6181725" y="3236913"/>
          <p14:tracePt t="18906" x="6172200" y="3246438"/>
          <p14:tracePt t="18911" x="6172200" y="3255963"/>
          <p14:tracePt t="18920" x="6162675" y="3265488"/>
          <p14:tracePt t="18931" x="6153150" y="3273425"/>
          <p14:tracePt t="19143" x="6145213" y="3273425"/>
          <p14:tracePt t="19152" x="6145213" y="3236913"/>
          <p14:tracePt t="19164" x="6162675" y="3209925"/>
          <p14:tracePt t="19170" x="6226175" y="3146425"/>
          <p14:tracePt t="19175" x="6299200" y="3046413"/>
          <p14:tracePt t="19184" x="6372225" y="2963863"/>
          <p14:tracePt t="19191" x="6427788" y="2881313"/>
          <p14:tracePt t="19199" x="6464300" y="2817813"/>
          <p14:tracePt t="19207" x="6508750" y="2754313"/>
          <p14:tracePt t="19215" x="6564313" y="2698750"/>
          <p14:tracePt t="19223" x="6618288" y="2635250"/>
          <p14:tracePt t="19231" x="6637338" y="2617788"/>
          <p14:tracePt t="19239" x="6673850" y="2571750"/>
          <p14:tracePt t="19247" x="6691313" y="2554288"/>
          <p14:tracePt t="19256" x="6700838" y="2535238"/>
          <p14:tracePt t="19266" x="6710363" y="2525713"/>
          <p14:tracePt t="19273" x="6710363" y="2517775"/>
          <p14:tracePt t="19319" x="6718300" y="2508250"/>
          <p14:tracePt t="19672" x="6718300" y="2498725"/>
          <p14:tracePt t="19678" x="6718300" y="2489200"/>
          <p14:tracePt t="19704" x="6718300" y="2481263"/>
          <p14:tracePt t="19727" x="6718300" y="2462213"/>
          <p14:tracePt t="19735" x="6727825" y="2452688"/>
          <p14:tracePt t="19799" x="6737350" y="2444750"/>
          <p14:tracePt t="19809" x="6746875" y="2435225"/>
          <p14:tracePt t="19819" x="6754813" y="2425700"/>
          <p14:tracePt t="19832" x="6773863" y="2416175"/>
          <p14:tracePt t="19844" x="6773863" y="2408238"/>
          <p14:tracePt t="19849" x="6783388" y="2408238"/>
          <p14:tracePt t="19855" x="6800850" y="2398713"/>
          <p14:tracePt t="19863" x="6810375" y="2398713"/>
          <p14:tracePt t="19871" x="6827838" y="2389188"/>
          <p14:tracePt t="20521" x="6837363" y="2389188"/>
          <p14:tracePt t="21431" x="6837363" y="2408238"/>
          <p14:tracePt t="21455" x="6837363" y="2416175"/>
          <p14:tracePt t="21463" x="6827838" y="2435225"/>
          <p14:tracePt t="21487" x="6827838" y="2444750"/>
          <p14:tracePt t="21503" x="6819900" y="2452688"/>
          <p14:tracePt t="22513" x="6819900" y="2481263"/>
          <p14:tracePt t="22521" x="6810375" y="2508250"/>
          <p14:tracePt t="22528" x="6810375" y="2525713"/>
          <p14:tracePt t="22536" x="6791325" y="2554288"/>
          <p14:tracePt t="22543" x="6783388" y="2571750"/>
          <p14:tracePt t="22559" x="6783388" y="2581275"/>
          <p14:tracePt t="22591" x="6773863" y="2589213"/>
          <p14:tracePt t="22631" x="6754813" y="2589213"/>
          <p14:tracePt t="22704" x="6746875" y="2589213"/>
          <p14:tracePt t="22713" x="6727825" y="2598738"/>
          <p14:tracePt t="22728" x="6718300" y="2608263"/>
          <p14:tracePt t="23479" x="6727825" y="2608263"/>
          <p14:tracePt t="23487" x="6737350" y="2608263"/>
          <p14:tracePt t="23495" x="6754813" y="2608263"/>
          <p14:tracePt t="23503" x="6773863" y="2608263"/>
          <p14:tracePt t="23512" x="6800850" y="2589213"/>
          <p14:tracePt t="23519" x="6810375" y="2581275"/>
          <p14:tracePt t="23527" x="6827838" y="2571750"/>
          <p14:tracePt t="23535" x="6837363" y="2571750"/>
          <p14:tracePt t="23548" x="6846888" y="2562225"/>
          <p14:tracePt t="23559" x="6864350" y="2544763"/>
          <p14:tracePt t="23983" x="6864350" y="2554288"/>
          <p14:tracePt t="23991" x="6864350" y="2571750"/>
          <p14:tracePt t="24345" x="6864350" y="2589213"/>
          <p14:tracePt t="24351" x="6846888" y="2608263"/>
          <p14:tracePt t="24359" x="6819900" y="2625725"/>
          <p14:tracePt t="24367" x="6810375" y="2644775"/>
          <p14:tracePt t="24384" x="6800850" y="2662238"/>
          <p14:tracePt t="24391" x="6783388" y="2681288"/>
          <p14:tracePt t="24400" x="6773863" y="2690813"/>
          <p14:tracePt t="29203" x="6764338" y="2681288"/>
          <p14:tracePt t="29209" x="6754813" y="2662238"/>
          <p14:tracePt t="29215" x="6737350" y="2635250"/>
          <p14:tracePt t="29223" x="6727825" y="2617788"/>
          <p14:tracePt t="29231" x="6718300" y="2598738"/>
          <p14:tracePt t="29239" x="6718300" y="2589213"/>
          <p14:tracePt t="29247" x="6710363" y="2571750"/>
          <p14:tracePt t="29312" x="6691313" y="2554288"/>
          <p14:tracePt t="29319" x="6681788" y="2544763"/>
          <p14:tracePt t="29327" x="6673850" y="2535238"/>
          <p14:tracePt t="29335" x="6654800" y="2535238"/>
          <p14:tracePt t="29344" x="6637338" y="2535238"/>
          <p14:tracePt t="29351" x="6600825" y="2535238"/>
          <p14:tracePt t="29369" x="6545263" y="2535238"/>
          <p14:tracePt t="29376" x="6481763" y="2525713"/>
          <p14:tracePt t="29385" x="6464300" y="2525713"/>
          <p14:tracePt t="29392" x="6408738" y="2525713"/>
          <p14:tracePt t="29401" x="6372225" y="2525713"/>
          <p14:tracePt t="29408" x="6345238" y="2525713"/>
          <p14:tracePt t="29416" x="6308725" y="2525713"/>
          <p14:tracePt t="29425" x="6254750" y="2525713"/>
          <p14:tracePt t="29432" x="6218238" y="2525713"/>
          <p14:tracePt t="29440" x="6145213" y="2525713"/>
          <p14:tracePt t="29447" x="6108700" y="2517775"/>
          <p14:tracePt t="29455" x="6043613" y="2517775"/>
          <p14:tracePt t="29463" x="6007100" y="2517775"/>
          <p14:tracePt t="29473" x="5972175" y="2517775"/>
          <p14:tracePt t="29485" x="5953125" y="2517775"/>
          <p14:tracePt t="29489" x="5907088" y="2517775"/>
          <p14:tracePt t="29496" x="5899150" y="2517775"/>
          <p14:tracePt t="29503" x="5889625" y="2517775"/>
          <p14:tracePt t="29512" x="5880100" y="2517775"/>
          <p14:tracePt t="29533" x="5870575" y="2517775"/>
          <p14:tracePt t="29543" x="5853113" y="2517775"/>
          <p14:tracePt t="29552" x="5834063" y="2517775"/>
          <p14:tracePt t="29559" x="5826125" y="2517775"/>
          <p14:tracePt t="29575" x="5807075" y="2517775"/>
          <p14:tracePt t="29583" x="5780088" y="2517775"/>
          <p14:tracePt t="29593" x="5770563" y="2517775"/>
          <p14:tracePt t="29599" x="5743575" y="2517775"/>
          <p14:tracePt t="29607" x="5716588" y="2489200"/>
          <p14:tracePt t="29616" x="5697538" y="2489200"/>
          <p14:tracePt t="29624" x="5680075" y="2489200"/>
          <p14:tracePt t="29631" x="5670550" y="2489200"/>
          <p14:tracePt t="29640" x="5661025" y="2489200"/>
          <p14:tracePt t="29647" x="5653088" y="2489200"/>
          <p14:tracePt t="29655" x="5643563" y="2489200"/>
          <p14:tracePt t="29671" x="5634038" y="2489200"/>
          <p14:tracePt t="29679" x="5616575" y="2489200"/>
          <p14:tracePt t="29687" x="5607050" y="2489200"/>
          <p14:tracePt t="29695" x="5597525" y="2489200"/>
          <p14:tracePt t="29712" x="5580063" y="2489200"/>
          <p14:tracePt t="29720" x="5570538" y="2489200"/>
          <p14:tracePt t="29728" x="5561013" y="2489200"/>
          <p14:tracePt t="29735" x="5551488" y="2489200"/>
          <p14:tracePt t="29743" x="5534025" y="2489200"/>
          <p14:tracePt t="29759" x="5524500" y="2489200"/>
          <p14:tracePt t="29767" x="5487988" y="2489200"/>
          <p14:tracePt t="29775" x="5478463" y="2489200"/>
          <p14:tracePt t="29783" x="5441950" y="2489200"/>
          <p14:tracePt t="29791" x="5424488" y="2489200"/>
          <p14:tracePt t="29800" x="5368925" y="2489200"/>
          <p14:tracePt t="29807" x="5334000" y="2489200"/>
          <p14:tracePt t="29816" x="5287963" y="2489200"/>
          <p14:tracePt t="29823" x="5251450" y="2489200"/>
          <p14:tracePt t="29831" x="5241925" y="2489200"/>
          <p14:tracePt t="29839" x="5224463" y="2489200"/>
          <p14:tracePt t="29855" x="5205413" y="2489200"/>
          <p14:tracePt t="29863" x="5187950" y="2489200"/>
          <p14:tracePt t="29879" x="5178425" y="2489200"/>
          <p14:tracePt t="30057" x="5232400" y="2508250"/>
          <p14:tracePt t="30066" x="5314950" y="2517775"/>
          <p14:tracePt t="30073" x="5424488" y="2544763"/>
          <p14:tracePt t="30080" x="5514975" y="2544763"/>
          <p14:tracePt t="30087" x="5597525" y="2562225"/>
          <p14:tracePt t="30095" x="5707063" y="2589213"/>
          <p14:tracePt t="30105" x="5780088" y="2589213"/>
          <p14:tracePt t="30116" x="5870575" y="2589213"/>
          <p14:tracePt t="30121" x="5962650" y="2589213"/>
          <p14:tracePt t="30128" x="6043613" y="2589213"/>
          <p14:tracePt t="30135" x="6080125" y="2589213"/>
          <p14:tracePt t="30145" x="6099175" y="2589213"/>
          <p14:tracePt t="30151" x="6108700" y="2598738"/>
          <p14:tracePt t="30345" x="6108700" y="2608263"/>
          <p14:tracePt t="30351" x="6108700" y="2617788"/>
          <p14:tracePt t="30360" x="6108700" y="2635250"/>
          <p14:tracePt t="30367" x="6108700" y="2644775"/>
          <p14:tracePt t="30375" x="6099175" y="2654300"/>
          <p14:tracePt t="30383" x="6080125" y="2662238"/>
          <p14:tracePt t="30391" x="6053138" y="2671763"/>
          <p14:tracePt t="30400" x="6026150" y="2690813"/>
          <p14:tracePt t="30407" x="6007100" y="2698750"/>
          <p14:tracePt t="30416" x="5999163" y="2698750"/>
          <p14:tracePt t="30423" x="5989638" y="2708275"/>
          <p14:tracePt t="30431" x="5962650" y="2708275"/>
          <p14:tracePt t="30439" x="5943600" y="2717800"/>
          <p14:tracePt t="30447" x="5899150" y="2735263"/>
          <p14:tracePt t="30456" x="5870575" y="2744788"/>
          <p14:tracePt t="30463" x="5853113" y="2754313"/>
          <p14:tracePt t="30471" x="5834063" y="2754313"/>
          <p14:tracePt t="30479" x="5807075" y="2763838"/>
          <p14:tracePt t="30487" x="5797550" y="2781300"/>
          <p14:tracePt t="30495" x="5761038" y="2781300"/>
          <p14:tracePt t="30503" x="5753100" y="2781300"/>
          <p14:tracePt t="30703" x="5780088" y="2781300"/>
          <p14:tracePt t="30711" x="5797550" y="2781300"/>
          <p14:tracePt t="30721" x="5816600" y="2771775"/>
          <p14:tracePt t="30730" x="5843588" y="2771775"/>
          <p14:tracePt t="30736" x="5862638" y="2763838"/>
          <p14:tracePt t="30743" x="5899150" y="2763838"/>
          <p14:tracePt t="30751" x="5907088" y="2763838"/>
          <p14:tracePt t="30768" x="5916613" y="2763838"/>
          <p14:tracePt t="30856" x="5926138" y="2763838"/>
          <p14:tracePt t="30951" x="5907088" y="2763838"/>
          <p14:tracePt t="30959" x="5880100" y="2790825"/>
          <p14:tracePt t="30967" x="5843588" y="2800350"/>
          <p14:tracePt t="30983" x="5797550" y="2817813"/>
          <p14:tracePt t="30991" x="5770563" y="2863850"/>
          <p14:tracePt t="30999" x="5716588" y="2900363"/>
          <p14:tracePt t="31007" x="5670550" y="2927350"/>
          <p14:tracePt t="31015" x="5607050" y="2963863"/>
          <p14:tracePt t="31023" x="5597525" y="2973388"/>
          <p14:tracePt t="31032" x="5561013" y="2982913"/>
          <p14:tracePt t="31041" x="5561013" y="2990850"/>
          <p14:tracePt t="31052" x="5551488" y="2990850"/>
          <p14:tracePt t="31072" x="5543550" y="3000375"/>
          <p14:tracePt t="31211" x="5561013" y="3009900"/>
          <p14:tracePt t="31224" x="5616575" y="3009900"/>
          <p14:tracePt t="31234" x="5643563" y="3009900"/>
          <p14:tracePt t="31239" x="5688013" y="3009900"/>
          <p14:tracePt t="31247" x="5743575" y="3009900"/>
          <p14:tracePt t="31255" x="5797550" y="3009900"/>
          <p14:tracePt t="31263" x="5853113" y="3009900"/>
          <p14:tracePt t="31271" x="5943600" y="3009900"/>
          <p14:tracePt t="31279" x="6007100" y="3009900"/>
          <p14:tracePt t="31287" x="6035675" y="3009900"/>
          <p14:tracePt t="31295" x="6062663" y="3009900"/>
          <p14:tracePt t="31303" x="6072188" y="3009900"/>
          <p14:tracePt t="31312" x="6080125" y="3009900"/>
          <p14:tracePt t="31369" x="6089650" y="3017838"/>
          <p14:tracePt t="31378" x="6089650" y="3027363"/>
          <p14:tracePt t="31386" x="6099175" y="3036888"/>
          <p14:tracePt t="31439" x="6099175" y="3046413"/>
          <p14:tracePt t="31463" x="6099175" y="3054350"/>
          <p14:tracePt t="31487" x="6099175" y="3073400"/>
          <p14:tracePt t="31495" x="6099175" y="3082925"/>
          <p14:tracePt t="31511" x="6099175" y="3090863"/>
          <p14:tracePt t="31528" x="6099175" y="3100388"/>
          <p14:tracePt t="31535" x="6099175" y="3109913"/>
          <p14:tracePt t="31599" x="6099175" y="3119438"/>
          <p14:tracePt t="31608" x="6099175" y="3127375"/>
          <p14:tracePt t="31616" x="6099175" y="3136900"/>
          <p14:tracePt t="31624" x="6099175" y="3163888"/>
          <p14:tracePt t="31631" x="6089650" y="3182938"/>
          <p14:tracePt t="31647" x="6089650" y="3209925"/>
          <p14:tracePt t="31655" x="6089650" y="3219450"/>
          <p14:tracePt t="31664" x="6089650" y="3228975"/>
          <p14:tracePt t="31671" x="6089650" y="3246438"/>
          <p14:tracePt t="31679" x="6089650" y="3265488"/>
          <p14:tracePt t="31695" x="6089650" y="3282950"/>
          <p14:tracePt t="31704" x="6089650" y="3302000"/>
          <p14:tracePt t="31715" x="6089650" y="3309938"/>
          <p14:tracePt t="31723" x="6089650" y="3328988"/>
          <p14:tracePt t="31728" x="6089650" y="3338513"/>
          <p14:tracePt t="31736" x="6089650" y="3346450"/>
          <p14:tracePt t="31767" x="6089650" y="3365500"/>
          <p14:tracePt t="31799" x="6089650" y="3375025"/>
          <p14:tracePt t="31961" x="6089650" y="3355975"/>
          <p14:tracePt t="31971" x="6126163" y="3309938"/>
          <p14:tracePt t="31975" x="6181725" y="3246438"/>
          <p14:tracePt t="31983" x="6218238" y="3200400"/>
          <p14:tracePt t="31991" x="6245225" y="3163888"/>
          <p14:tracePt t="32000" x="6299200" y="3119438"/>
          <p14:tracePt t="32007" x="6354763" y="3054350"/>
          <p14:tracePt t="32016" x="6372225" y="3009900"/>
          <p14:tracePt t="32023" x="6427788" y="2909888"/>
          <p14:tracePt t="32031" x="6472238" y="2808288"/>
          <p14:tracePt t="32039" x="6508750" y="2763838"/>
          <p14:tracePt t="32047" x="6545263" y="2681288"/>
          <p14:tracePt t="32055" x="6581775" y="2617788"/>
          <p14:tracePt t="32063" x="6627813" y="2554288"/>
          <p14:tracePt t="32071" x="6681788" y="2471738"/>
          <p14:tracePt t="32080" x="6700838" y="2408238"/>
          <p14:tracePt t="32088" x="6754813" y="2325688"/>
          <p14:tracePt t="32098" x="6791325" y="2262188"/>
          <p14:tracePt t="32104" x="6846888" y="2216150"/>
          <p14:tracePt t="32114" x="6873875" y="2179638"/>
          <p14:tracePt t="32121" x="6900863" y="2160588"/>
          <p14:tracePt t="32128" x="6900863" y="2152650"/>
          <p14:tracePt t="32232" x="6910388" y="2152650"/>
          <p14:tracePt t="32241" x="6910388" y="2160588"/>
          <p14:tracePt t="32255" x="6910388" y="2170113"/>
          <p14:tracePt t="32281" x="6910388" y="2179638"/>
          <p14:tracePt t="32296" x="6910388" y="2189163"/>
          <p14:tracePt t="32303" x="6910388" y="2197100"/>
          <p14:tracePt t="32311" x="6910388" y="2206625"/>
          <p14:tracePt t="32319" x="6919913" y="2225675"/>
          <p14:tracePt t="32329" x="6929438" y="2252663"/>
          <p14:tracePt t="32335" x="6956425" y="2316163"/>
          <p14:tracePt t="32345" x="6973888" y="2335213"/>
          <p14:tracePt t="32353" x="6983413" y="2362200"/>
          <p14:tracePt t="32363" x="7019925" y="2408238"/>
          <p14:tracePt t="32369" x="7046913" y="2444750"/>
          <p14:tracePt t="32377" x="7073900" y="2489200"/>
          <p14:tracePt t="32383" x="7138988" y="2554288"/>
          <p14:tracePt t="32391" x="7202488" y="2617788"/>
          <p14:tracePt t="32400" x="7239000" y="2654300"/>
          <p14:tracePt t="32407" x="7339013" y="2727325"/>
          <p14:tracePt t="32416" x="7385050" y="2771775"/>
          <p14:tracePt t="32423" x="7475538" y="2844800"/>
          <p14:tracePt t="32432" x="7521575" y="2890838"/>
          <p14:tracePt t="32439" x="7585075" y="2946400"/>
          <p14:tracePt t="32447" x="7621588" y="2990850"/>
          <p14:tracePt t="32455" x="7658100" y="3036888"/>
          <p14:tracePt t="32464" x="7675563" y="3073400"/>
          <p14:tracePt t="32471" x="7685088" y="3109913"/>
          <p14:tracePt t="32480" x="7685088" y="3136900"/>
          <p14:tracePt t="32487" x="7712075" y="3182938"/>
          <p14:tracePt t="32495" x="7712075" y="3209925"/>
          <p14:tracePt t="32503" x="7721600" y="3246438"/>
          <p14:tracePt t="32512" x="7721600" y="3273425"/>
          <p14:tracePt t="32519" x="7731125" y="3302000"/>
          <p14:tracePt t="32532" x="7731125" y="3309938"/>
          <p14:tracePt t="32535" x="7731125" y="3319463"/>
          <p14:tracePt t="32544" x="7740650" y="3346450"/>
          <p14:tracePt t="32674" x="7740650" y="3338513"/>
          <p14:tracePt t="32679" x="7740650" y="3309938"/>
          <p14:tracePt t="32689" x="7740650" y="3292475"/>
          <p14:tracePt t="32698" x="7740650" y="3265488"/>
          <p14:tracePt t="32706" x="7740650" y="3228975"/>
          <p14:tracePt t="32714" x="7731125" y="3192463"/>
          <p14:tracePt t="32721" x="7704138" y="3155950"/>
          <p14:tracePt t="32729" x="7685088" y="3100388"/>
          <p14:tracePt t="32735" x="7667625" y="3073400"/>
          <p14:tracePt t="32743" x="7658100" y="3036888"/>
          <p14:tracePt t="32751" x="7631113" y="2982913"/>
          <p14:tracePt t="32768" x="7575550" y="2890838"/>
          <p14:tracePt t="32775" x="7521575" y="2836863"/>
          <p14:tracePt t="32784" x="7475538" y="2790825"/>
          <p14:tracePt t="32791" x="7458075" y="2771775"/>
          <p14:tracePt t="32799" x="7439025" y="2754313"/>
          <p14:tracePt t="32807" x="7412038" y="2708275"/>
          <p14:tracePt t="32815" x="7402513" y="2698750"/>
          <p14:tracePt t="32823" x="7385050" y="2671763"/>
          <p14:tracePt t="32832" x="7366000" y="2654300"/>
          <p14:tracePt t="32839" x="7356475" y="2625725"/>
          <p14:tracePt t="32847" x="7339013" y="2589213"/>
          <p14:tracePt t="32855" x="7329488" y="2562225"/>
          <p14:tracePt t="32863" x="7319963" y="2544763"/>
          <p14:tracePt t="32871" x="7319963" y="2517775"/>
          <p14:tracePt t="32880" x="7312025" y="2508250"/>
          <p14:tracePt t="32887" x="7312025" y="2481263"/>
          <p14:tracePt t="32895" x="7302500" y="2452688"/>
          <p14:tracePt t="32903" x="7292975" y="2444750"/>
          <p14:tracePt t="33089" x="7283450" y="2452688"/>
          <p14:tracePt t="33095" x="7283450" y="2462213"/>
          <p14:tracePt t="33106" x="7275513" y="2481263"/>
          <p14:tracePt t="33117" x="7265988" y="2481263"/>
          <p14:tracePt t="33183" x="7265988" y="2489200"/>
          <p14:tracePt t="33191" x="7256463" y="2498725"/>
          <p14:tracePt t="33199" x="7239000" y="2508250"/>
          <p14:tracePt t="33225" x="7239000" y="2517775"/>
          <p14:tracePt t="33241" x="7229475" y="2525713"/>
          <p14:tracePt t="33249" x="7219950" y="2544763"/>
          <p14:tracePt t="33254" x="7212013" y="2544763"/>
          <p14:tracePt t="33264" x="7202488" y="2544763"/>
          <p14:tracePt t="33271" x="7183438" y="2554288"/>
          <p14:tracePt t="33281" x="7165975" y="2554288"/>
          <p14:tracePt t="33287" x="7146925" y="2562225"/>
          <p14:tracePt t="33297" x="7129463" y="2589213"/>
          <p14:tracePt t="33303" x="7110413" y="2598738"/>
          <p14:tracePt t="33319" x="7092950" y="2608263"/>
          <p14:tracePt t="33328" x="7083425" y="2608263"/>
          <p14:tracePt t="33351" x="7073900" y="2608263"/>
          <p14:tracePt t="33417" x="7065963" y="2608263"/>
          <p14:tracePt t="40706" x="7046913" y="2608263"/>
          <p14:tracePt t="40714" x="6946900" y="2654300"/>
          <p14:tracePt t="40723" x="6791325" y="2735263"/>
          <p14:tracePt t="40727" x="6645275" y="2763838"/>
          <p14:tracePt t="40735" x="6445250" y="2844800"/>
          <p14:tracePt t="40746" x="6281738" y="2890838"/>
          <p14:tracePt t="40751" x="6181725" y="2917825"/>
          <p14:tracePt t="40761" x="6172200" y="2917825"/>
          <p14:tracePt t="40914" x="6153150" y="2927350"/>
          <p14:tracePt t="40919" x="6145213" y="2946400"/>
          <p14:tracePt t="40927" x="6135688" y="2963863"/>
          <p14:tracePt t="40935" x="6116638" y="2982913"/>
          <p14:tracePt t="40944" x="6108700" y="3009900"/>
          <p14:tracePt t="40951" x="6099175" y="3027363"/>
          <p14:tracePt t="40961" x="6089650" y="3027363"/>
          <p14:tracePt t="40969" x="6072188" y="3046413"/>
          <p14:tracePt t="40981" x="6062663" y="3054350"/>
          <p14:tracePt t="40988" x="6053138" y="3063875"/>
          <p14:tracePt t="41001" x="6043613" y="3073400"/>
          <p14:tracePt t="41023" x="6043613" y="3082925"/>
          <p14:tracePt t="41031" x="6043613" y="3100388"/>
          <p14:tracePt t="41071" x="6043613" y="3109913"/>
          <p14:tracePt t="41095" x="6043613" y="3119438"/>
          <p14:tracePt t="41127" x="6035675" y="3127375"/>
          <p14:tracePt t="41319" x="6043613" y="3127375"/>
          <p14:tracePt t="41326" x="6053138" y="3127375"/>
          <p14:tracePt t="41344" x="6062663" y="3119438"/>
          <p14:tracePt t="41359" x="6072188" y="3109913"/>
          <p14:tracePt t="41367" x="6080125" y="3109913"/>
          <p14:tracePt t="41391" x="6089650" y="3100388"/>
          <p14:tracePt t="41425" x="6116638" y="3054350"/>
          <p14:tracePt t="41449" x="6126163" y="3036888"/>
          <p14:tracePt t="41455" x="6126163" y="3027363"/>
          <p14:tracePt t="41463" x="6126163" y="3017838"/>
          <p14:tracePt t="41471" x="6126163" y="2990850"/>
          <p14:tracePt t="41479" x="6126163" y="2982913"/>
          <p14:tracePt t="41487" x="6126163" y="2973388"/>
          <p14:tracePt t="41511" x="6126163" y="2954338"/>
          <p14:tracePt t="41594" x="6126163" y="2946400"/>
          <p14:tracePt t="41598" x="6126163" y="2936875"/>
          <p14:tracePt t="41607" x="6126163" y="2927350"/>
          <p14:tracePt t="41616" x="6126163" y="2909888"/>
          <p14:tracePt t="41631" x="6126163" y="2890838"/>
          <p14:tracePt t="41639" x="6116638" y="2881313"/>
          <p14:tracePt t="41735" x="6108700" y="2881313"/>
          <p14:tracePt t="41751" x="6108700" y="2873375"/>
          <p14:tracePt t="41759" x="6108700" y="2863850"/>
          <p14:tracePt t="41767" x="6099175" y="2844800"/>
          <p14:tracePt t="41783" x="6089650" y="2827338"/>
          <p14:tracePt t="41791" x="6080125" y="2817813"/>
          <p14:tracePt t="41801" x="6062663" y="2808288"/>
          <p14:tracePt t="41809" x="6026150" y="2800350"/>
          <p14:tracePt t="41820" x="5980113" y="2790825"/>
          <p14:tracePt t="41825" x="5935663" y="2781300"/>
          <p14:tracePt t="41831" x="5889625" y="2754313"/>
          <p14:tracePt t="41839" x="5862638" y="2754313"/>
          <p14:tracePt t="41848" x="5843588" y="2744788"/>
          <p14:tracePt t="41858" x="5816600" y="2744788"/>
          <p14:tracePt t="41864" x="5797550" y="2744788"/>
          <p14:tracePt t="41873" x="5780088" y="2744788"/>
          <p14:tracePt t="41896" x="5724525" y="2754313"/>
          <p14:tracePt t="41903" x="5707063" y="2754313"/>
          <p14:tracePt t="41911" x="5688013" y="2754313"/>
          <p14:tracePt t="41919" x="5680075" y="2754313"/>
          <p14:tracePt t="41940" x="5670550" y="2763838"/>
          <p14:tracePt t="41967" x="5653088" y="2763838"/>
          <p14:tracePt t="41983" x="5643563" y="2763838"/>
          <p14:tracePt t="42007" x="5634038" y="2763838"/>
          <p14:tracePt t="42071" x="5624513" y="2763838"/>
          <p14:tracePt t="42194" x="5597525" y="2763838"/>
          <p14:tracePt t="42211" x="5551488" y="2771775"/>
          <p14:tracePt t="42219" x="5534025" y="2781300"/>
          <p14:tracePt t="42223" x="5514975" y="2781300"/>
          <p14:tracePt t="42232" x="5497513" y="2800350"/>
          <p14:tracePt t="42239" x="5487988" y="2800350"/>
          <p14:tracePt t="42249" x="5461000" y="2808288"/>
          <p14:tracePt t="42351" x="5451475" y="2817813"/>
          <p14:tracePt t="42359" x="5451475" y="2827338"/>
          <p14:tracePt t="42399" x="5451475" y="2836863"/>
          <p14:tracePt t="42672" x="5451475" y="2854325"/>
          <p14:tracePt t="42737" x="5461000" y="2854325"/>
          <p14:tracePt t="42753" x="5478463" y="2854325"/>
          <p14:tracePt t="42760" x="5497513" y="2844800"/>
          <p14:tracePt t="42768" x="5514975" y="2836863"/>
          <p14:tracePt t="42775" x="5534025" y="2827338"/>
          <p14:tracePt t="42784" x="5570538" y="2808288"/>
          <p14:tracePt t="42800" x="5588000" y="2800350"/>
          <p14:tracePt t="42809" x="5597525" y="2800350"/>
          <p14:tracePt t="42815" x="5597525" y="2790825"/>
          <p14:tracePt t="42872" x="5597525" y="2771775"/>
          <p14:tracePt t="42897" x="5597525" y="2763838"/>
          <p14:tracePt t="42911" x="5588000" y="2763838"/>
          <p14:tracePt t="42919" x="5570538" y="2754313"/>
          <p14:tracePt t="42927" x="5561013" y="2754313"/>
          <p14:tracePt t="42935" x="5543550" y="2754313"/>
          <p14:tracePt t="42943" x="5514975" y="2754313"/>
          <p14:tracePt t="42953" x="5497513" y="2754313"/>
          <p14:tracePt t="42960" x="5478463" y="2754313"/>
          <p14:tracePt t="42968" x="5461000" y="2754313"/>
          <p14:tracePt t="42975" x="5451475" y="2754313"/>
          <p14:tracePt t="42984" x="5434013" y="2754313"/>
          <p14:tracePt t="42999" x="5424488" y="2754313"/>
          <p14:tracePt t="43023" x="5414963" y="2754313"/>
          <p14:tracePt t="43032" x="5405438" y="2754313"/>
          <p14:tracePt t="43055" x="5387975" y="2754313"/>
          <p14:tracePt t="43066" x="5378450" y="2744788"/>
          <p14:tracePt t="43159" x="5387975" y="2754313"/>
          <p14:tracePt t="43167" x="5441950" y="2754313"/>
          <p14:tracePt t="43175" x="5514975" y="2754313"/>
          <p14:tracePt t="43183" x="5561013" y="2754313"/>
          <p14:tracePt t="43191" x="5597525" y="2754313"/>
          <p14:tracePt t="43199" x="5643563" y="2754313"/>
          <p14:tracePt t="43207" x="5670550" y="2754313"/>
          <p14:tracePt t="43223" x="5688013" y="2754313"/>
          <p14:tracePt t="43359" x="5661025" y="2754313"/>
          <p14:tracePt t="43367" x="5624513" y="2754313"/>
          <p14:tracePt t="43375" x="5580063" y="2754313"/>
          <p14:tracePt t="43383" x="5507038" y="2771775"/>
          <p14:tracePt t="43391" x="5424488" y="2781300"/>
          <p14:tracePt t="43399" x="5378450" y="2817813"/>
          <p14:tracePt t="43407" x="5368925" y="2817813"/>
          <p14:tracePt t="43415" x="5324475" y="2827338"/>
          <p14:tracePt t="43423" x="5297488" y="2827338"/>
          <p14:tracePt t="43432" x="5268913" y="2836863"/>
          <p14:tracePt t="43551" x="5287963" y="2844800"/>
          <p14:tracePt t="43560" x="5324475" y="2844800"/>
          <p14:tracePt t="43567" x="5387975" y="2873375"/>
          <p14:tracePt t="43576" x="5461000" y="2873375"/>
          <p14:tracePt t="43583" x="5551488" y="2881313"/>
          <p14:tracePt t="43591" x="5624513" y="2900363"/>
          <p14:tracePt t="43599" x="5707063" y="2900363"/>
          <p14:tracePt t="43607" x="5761038" y="2900363"/>
          <p14:tracePt t="43616" x="5789613" y="2900363"/>
          <p14:tracePt t="43624" x="5797550" y="2900363"/>
          <p14:tracePt t="43631" x="5816600" y="2900363"/>
          <p14:tracePt t="43735" x="5826125" y="2917825"/>
          <p14:tracePt t="43743" x="5797550" y="2936875"/>
          <p14:tracePt t="43751" x="5780088" y="2936875"/>
          <p14:tracePt t="43764" x="5743575" y="2954338"/>
          <p14:tracePt t="43773" x="5697538" y="2982913"/>
          <p14:tracePt t="43782" x="5653088" y="2982913"/>
          <p14:tracePt t="43783" x="5624513" y="2990850"/>
          <p14:tracePt t="43791" x="5597525" y="3000375"/>
          <p14:tracePt t="43801" x="5580063" y="3009900"/>
          <p14:tracePt t="43807" x="5570538" y="3017838"/>
          <p14:tracePt t="43816" x="5561013" y="3027363"/>
          <p14:tracePt t="43839" x="5551488" y="3027363"/>
          <p14:tracePt t="43905" x="5561013" y="3046413"/>
          <p14:tracePt t="43911" x="5597525" y="3046413"/>
          <p14:tracePt t="43919" x="5697538" y="3073400"/>
          <p14:tracePt t="43926" x="5780088" y="3073400"/>
          <p14:tracePt t="43936" x="5870575" y="3090863"/>
          <p14:tracePt t="43944" x="5980113" y="3100388"/>
          <p14:tracePt t="43952" x="6080125" y="3119438"/>
          <p14:tracePt t="43961" x="6189663" y="3119438"/>
          <p14:tracePt t="43967" x="6245225" y="3136900"/>
          <p14:tracePt t="43978" x="6308725" y="3155950"/>
          <p14:tracePt t="43987" x="6326188" y="3155950"/>
          <p14:tracePt t="43992" x="6345238" y="3155950"/>
          <p14:tracePt t="44000" x="6354763" y="3155950"/>
          <p14:tracePt t="44051" x="6381750" y="3155950"/>
          <p14:tracePt t="44057" x="6391275" y="3155950"/>
          <p14:tracePt t="44063" x="6399213" y="3155950"/>
          <p14:tracePt t="44071" x="6408738" y="3146425"/>
          <p14:tracePt t="44080" x="6445250" y="3127375"/>
          <p14:tracePt t="44095" x="6491288" y="3090863"/>
          <p14:tracePt t="44103" x="6500813" y="3082925"/>
          <p14:tracePt t="44113" x="6508750" y="3073400"/>
          <p14:tracePt t="44120" x="6527800" y="3073400"/>
          <p14:tracePt t="44127" x="6545263" y="3063875"/>
          <p14:tracePt t="44135" x="6573838" y="3046413"/>
          <p14:tracePt t="44144" x="6581775" y="3046413"/>
          <p14:tracePt t="44151" x="6600825" y="3046413"/>
          <p14:tracePt t="44160" x="6627813" y="3036888"/>
          <p14:tracePt t="44167" x="6645275" y="3036888"/>
          <p14:tracePt t="44176" x="6691313" y="3027363"/>
          <p14:tracePt t="44183" x="6727825" y="3027363"/>
          <p14:tracePt t="44191" x="6746875" y="3027363"/>
          <p14:tracePt t="44200" x="6791325" y="3000375"/>
          <p14:tracePt t="44207" x="6819900" y="3000375"/>
          <p14:tracePt t="44216" x="6827838" y="3000375"/>
          <p14:tracePt t="44223" x="6846888" y="3000375"/>
          <p14:tracePt t="44232" x="6856413" y="2990850"/>
          <p14:tracePt t="44347" x="6846888" y="2990850"/>
          <p14:tracePt t="44360" x="6837363" y="2990850"/>
          <p14:tracePt t="44367" x="6819900" y="2990850"/>
          <p14:tracePt t="44511" x="6800850" y="2990850"/>
          <p14:tracePt t="44527" x="6791325" y="2990850"/>
          <p14:tracePt t="44535" x="6783388" y="2990850"/>
          <p14:tracePt t="44544" x="6754813" y="2990850"/>
          <p14:tracePt t="44551" x="6746875" y="2990850"/>
          <p14:tracePt t="44562" x="6737350" y="2990850"/>
          <p14:tracePt t="44567" x="6718300" y="2990850"/>
          <p14:tracePt t="44577" x="6700838" y="2990850"/>
          <p14:tracePt t="44591" x="6691313" y="2990850"/>
          <p14:tracePt t="44600" x="6681788" y="2982913"/>
          <p14:tracePt t="44615" x="6673850" y="2982913"/>
          <p14:tracePt t="44624" x="6664325" y="2973388"/>
          <p14:tracePt t="44631" x="6664325" y="2963863"/>
          <p14:tracePt t="44639" x="6664325" y="2954338"/>
          <p14:tracePt t="44648" x="6664325" y="2927350"/>
          <p14:tracePt t="44655" x="6664325" y="2917825"/>
          <p14:tracePt t="44672" x="6664325" y="2909888"/>
          <p14:tracePt t="44679" x="6664325" y="2900363"/>
          <p14:tracePt t="44687" x="6664325" y="2890838"/>
          <p14:tracePt t="44695" x="6664325" y="2881313"/>
          <p14:tracePt t="44703" x="6664325" y="2873375"/>
          <p14:tracePt t="44711" x="6664325" y="2863850"/>
          <p14:tracePt t="44719" x="6664325" y="2854325"/>
          <p14:tracePt t="44727" x="6664325" y="2836863"/>
          <p14:tracePt t="44735" x="6664325" y="2827338"/>
          <p14:tracePt t="44744" x="6664325" y="2808288"/>
          <p14:tracePt t="44751" x="6664325" y="2800350"/>
          <p14:tracePt t="44760" x="6664325" y="2790825"/>
          <p14:tracePt t="44767" x="6664325" y="2771775"/>
          <p14:tracePt t="44775" x="6673850" y="2754313"/>
          <p14:tracePt t="44791" x="6681788" y="2744788"/>
          <p14:tracePt t="44799" x="6710363" y="2717800"/>
          <p14:tracePt t="44809" x="6718300" y="2698750"/>
          <p14:tracePt t="44819" x="6727825" y="2690813"/>
          <p14:tracePt t="44824" x="6754813" y="2671763"/>
          <p14:tracePt t="44832" x="6764338" y="2662238"/>
          <p14:tracePt t="44839" x="6791325" y="2654300"/>
          <p14:tracePt t="44848" x="6800850" y="2644775"/>
          <p14:tracePt t="44864" x="6827838" y="2625725"/>
          <p14:tracePt t="44871" x="6837363" y="2617788"/>
          <p14:tracePt t="44912" x="6846888" y="2608263"/>
          <p14:tracePt t="44936" x="6864350" y="2608263"/>
          <p14:tracePt t="44943" x="6873875" y="2608263"/>
          <p14:tracePt t="44953" x="6892925" y="2608263"/>
          <p14:tracePt t="44960" x="6919913" y="2608263"/>
          <p14:tracePt t="44968" x="6937375" y="2608263"/>
          <p14:tracePt t="44975" x="6956425" y="2608263"/>
          <p14:tracePt t="44983" x="6983413" y="2625725"/>
          <p14:tracePt t="44991" x="6992938" y="2635250"/>
          <p14:tracePt t="44999" x="7000875" y="2635250"/>
          <p14:tracePt t="45007" x="7010400" y="2635250"/>
          <p14:tracePt t="45023" x="7019925" y="2644775"/>
          <p14:tracePt t="45031" x="7019925" y="2654300"/>
          <p14:tracePt t="45047" x="7029450" y="2671763"/>
          <p14:tracePt t="45056" x="7029450" y="2681288"/>
          <p14:tracePt t="45064" x="7029450" y="2708275"/>
          <p14:tracePt t="45072" x="7029450" y="2727325"/>
          <p14:tracePt t="45081" x="7029450" y="2744788"/>
          <p14:tracePt t="45087" x="7029450" y="2754313"/>
          <p14:tracePt t="45095" x="7037388" y="2790825"/>
          <p14:tracePt t="45104" x="7037388" y="2808288"/>
          <p14:tracePt t="45114" x="7056438" y="2836863"/>
          <p14:tracePt t="45120" x="7056438" y="2844800"/>
          <p14:tracePt t="45127" x="7056438" y="2854325"/>
          <p14:tracePt t="45135" x="7056438" y="2863850"/>
          <p14:tracePt t="45144" x="7056438" y="2873375"/>
          <p14:tracePt t="45151" x="7065963" y="2881313"/>
          <p14:tracePt t="45393" x="7065963" y="2890838"/>
          <p14:tracePt t="45402" x="7056438" y="2890838"/>
          <p14:tracePt t="45409" x="7046913" y="2890838"/>
          <p14:tracePt t="45415" x="7029450" y="2890838"/>
          <p14:tracePt t="45433" x="7019925" y="2890838"/>
          <p14:tracePt t="45487" x="7010400" y="2900363"/>
          <p14:tracePt t="45503" x="6992938" y="2900363"/>
          <p14:tracePt t="45511" x="6973888" y="2909888"/>
          <p14:tracePt t="45527" x="6946900" y="2909888"/>
          <p14:tracePt t="45535" x="6937375" y="2909888"/>
          <p14:tracePt t="45543" x="6919913" y="2927350"/>
          <p14:tracePt t="45553" x="6900863" y="2936875"/>
          <p14:tracePt t="45563" x="6892925" y="2936875"/>
          <p14:tracePt t="45568" x="6883400" y="2936875"/>
          <p14:tracePt t="45581" x="6856413" y="2936875"/>
          <p14:tracePt t="45583" x="6846888" y="2936875"/>
          <p14:tracePt t="45600" x="6837363" y="2936875"/>
          <p14:tracePt t="45615" x="6819900" y="2936875"/>
          <p14:tracePt t="45632" x="6810375" y="2936875"/>
          <p14:tracePt t="45695" x="6800850" y="2936875"/>
          <p14:tracePt t="47687" x="6791325" y="2936875"/>
          <p14:tracePt t="47711" x="6791325" y="2927350"/>
          <p14:tracePt t="48268" x="6773863" y="2927350"/>
          <p14:tracePt t="48285" x="6764338" y="2936875"/>
          <p14:tracePt t="48297" x="6754813" y="2936875"/>
          <p14:tracePt t="48695" x="6746875" y="2936875"/>
          <p14:tracePt t="49305" x="6746875" y="2927350"/>
          <p14:tracePt t="49315" x="6746875" y="2917825"/>
          <p14:tracePt t="49332" x="6746875" y="2909888"/>
          <p14:tracePt t="49344" x="6727825" y="2890838"/>
          <p14:tracePt t="49481" x="6718300" y="2890838"/>
          <p14:tracePt t="49490" x="6681788" y="2890838"/>
          <p14:tracePt t="49497" x="6645275" y="2890838"/>
          <p14:tracePt t="49503" x="6600825" y="2890838"/>
          <p14:tracePt t="49511" x="6564313" y="2890838"/>
          <p14:tracePt t="49519" x="6508750" y="2890838"/>
          <p14:tracePt t="49527" x="6464300" y="2890838"/>
          <p14:tracePt t="49535" x="6408738" y="2890838"/>
          <p14:tracePt t="49544" x="6362700" y="2900363"/>
          <p14:tracePt t="49551" x="6326188" y="2909888"/>
          <p14:tracePt t="49560" x="6281738" y="2917825"/>
          <p14:tracePt t="49567" x="6245225" y="2927350"/>
          <p14:tracePt t="49577" x="6218238" y="2954338"/>
          <p14:tracePt t="49583" x="6199188" y="2963863"/>
          <p14:tracePt t="49595" x="6172200" y="2973388"/>
          <p14:tracePt t="49600" x="6145213" y="2982913"/>
          <p14:tracePt t="49607" x="6108700" y="2990850"/>
          <p14:tracePt t="49616" x="6108700" y="3000375"/>
          <p14:tracePt t="49623" x="6080125" y="3000375"/>
          <p14:tracePt t="49632" x="6035675" y="3000375"/>
          <p14:tracePt t="49639" x="5999163" y="3000375"/>
          <p14:tracePt t="49648" x="5907088" y="3009900"/>
          <p14:tracePt t="49656" x="5834063" y="3009900"/>
          <p14:tracePt t="49663" x="5780088" y="3009900"/>
          <p14:tracePt t="49671" x="5707063" y="3009900"/>
          <p14:tracePt t="49679" x="5634038" y="3009900"/>
          <p14:tracePt t="49688" x="5588000" y="3009900"/>
          <p14:tracePt t="49695" x="5551488" y="3009900"/>
          <p14:tracePt t="49703" x="5534025" y="3009900"/>
          <p14:tracePt t="49711" x="5514975" y="3009900"/>
          <p14:tracePt t="49719" x="5497513" y="3000375"/>
          <p14:tracePt t="49743" x="5487988" y="2990850"/>
          <p14:tracePt t="49766" x="5487988" y="2982913"/>
          <p14:tracePt t="49767" x="5487988" y="2963863"/>
          <p14:tracePt t="49783" x="5487988" y="2946400"/>
          <p14:tracePt t="49815" x="5487988" y="2927350"/>
          <p14:tracePt t="49823" x="5487988" y="2917825"/>
          <p14:tracePt t="49831" x="5487988" y="2909888"/>
          <p14:tracePt t="49839" x="5487988" y="2890838"/>
          <p14:tracePt t="49847" x="5507038" y="2873375"/>
          <p14:tracePt t="49855" x="5524500" y="2854325"/>
          <p14:tracePt t="49864" x="5561013" y="2808288"/>
          <p14:tracePt t="49871" x="5570538" y="2800350"/>
          <p14:tracePt t="49880" x="5607050" y="2771775"/>
          <p14:tracePt t="49887" x="5634038" y="2754313"/>
          <p14:tracePt t="49895" x="5697538" y="2717800"/>
          <p14:tracePt t="49903" x="5743575" y="2681288"/>
          <p14:tracePt t="49911" x="5789613" y="2644775"/>
          <p14:tracePt t="49919" x="5889625" y="2617788"/>
          <p14:tracePt t="49928" x="5972175" y="2581275"/>
          <p14:tracePt t="49935" x="6053138" y="2535238"/>
          <p14:tracePt t="49946" x="6126163" y="2508250"/>
          <p14:tracePt t="49954" x="6189663" y="2498725"/>
          <p14:tracePt t="49960" x="6226175" y="2489200"/>
          <p14:tracePt t="49968" x="6262688" y="2489200"/>
          <p14:tracePt t="49976" x="6291263" y="2489200"/>
          <p14:tracePt t="49983" x="6318250" y="2489200"/>
          <p14:tracePt t="49991" x="6354763" y="2489200"/>
          <p14:tracePt t="49999" x="6362700" y="2489200"/>
          <p14:tracePt t="50007" x="6372225" y="2489200"/>
          <p14:tracePt t="50016" x="6381750" y="2489200"/>
          <p14:tracePt t="50023" x="6399213" y="2489200"/>
          <p14:tracePt t="50039" x="6418263" y="2498725"/>
          <p14:tracePt t="50047" x="6435725" y="2517775"/>
          <p14:tracePt t="50055" x="6454775" y="2535238"/>
          <p14:tracePt t="50063" x="6472238" y="2554288"/>
          <p14:tracePt t="50071" x="6481763" y="2562225"/>
          <p14:tracePt t="50079" x="6500813" y="2581275"/>
          <p14:tracePt t="50087" x="6537325" y="2617788"/>
          <p14:tracePt t="50095" x="6564313" y="2625725"/>
          <p14:tracePt t="50103" x="6591300" y="2635250"/>
          <p14:tracePt t="50111" x="6618288" y="2635250"/>
          <p14:tracePt t="50119" x="6664325" y="2654300"/>
          <p14:tracePt t="50127" x="6673850" y="2654300"/>
          <p14:tracePt t="50135" x="6691313" y="2654300"/>
          <p14:tracePt t="50199" x="6700838" y="2662238"/>
          <p14:tracePt t="50223" x="6700838" y="2690813"/>
          <p14:tracePt t="50231" x="6700838" y="2698750"/>
          <p14:tracePt t="50239" x="6700838" y="2717800"/>
          <p14:tracePt t="50247" x="6681788" y="2754313"/>
          <p14:tracePt t="50255" x="6664325" y="2763838"/>
          <p14:tracePt t="50264" x="6645275" y="2800350"/>
          <p14:tracePt t="50271" x="6600825" y="2817813"/>
          <p14:tracePt t="50282" x="6554788" y="2854325"/>
          <p14:tracePt t="50286" x="6537325" y="2863850"/>
          <p14:tracePt t="50297" x="6491288" y="2873375"/>
          <p14:tracePt t="50303" x="6445250" y="2909888"/>
          <p14:tracePt t="50311" x="6418263" y="2917825"/>
          <p14:tracePt t="50319" x="6399213" y="2917825"/>
          <p14:tracePt t="50327" x="6381750" y="2927350"/>
          <p14:tracePt t="50335" x="6354763" y="2927350"/>
          <p14:tracePt t="50345" x="6335713" y="2936875"/>
          <p14:tracePt t="50351" x="6326188" y="2936875"/>
          <p14:tracePt t="50360" x="6299200" y="2936875"/>
          <p14:tracePt t="50367" x="6281738" y="2946400"/>
          <p14:tracePt t="50376" x="6254750" y="2954338"/>
          <p14:tracePt t="50383" x="6218238" y="2963863"/>
          <p14:tracePt t="50393" x="6189663" y="2963863"/>
          <p14:tracePt t="50399" x="6135688" y="2963863"/>
          <p14:tracePt t="50407" x="6080125" y="2963863"/>
          <p14:tracePt t="50415" x="6035675" y="2963863"/>
          <p14:tracePt t="50423" x="5980113" y="2963863"/>
          <p14:tracePt t="50432" x="5943600" y="2963863"/>
          <p14:tracePt t="50439" x="5916613" y="2963863"/>
          <p14:tracePt t="50448" x="5880100" y="2963863"/>
          <p14:tracePt t="50455" x="5870575" y="2963863"/>
          <p14:tracePt t="50463" x="5853113" y="2963863"/>
          <p14:tracePt t="50535" x="5843588" y="2963863"/>
          <p14:tracePt t="50551" x="5843588" y="2954338"/>
          <p14:tracePt t="50559" x="5834063" y="2927350"/>
          <p14:tracePt t="50729" x="5834063" y="2917825"/>
          <p14:tracePt t="50739" x="5834063" y="2909888"/>
          <p14:tracePt t="50753" x="5834063" y="2890838"/>
          <p14:tracePt t="50767" x="5834063" y="2881313"/>
          <p14:tracePt t="50775" x="5826125" y="2873375"/>
          <p14:tracePt t="50783" x="5816600" y="2863850"/>
          <p14:tracePt t="50791" x="5797550" y="2854325"/>
          <p14:tracePt t="50800" x="5797550" y="2844800"/>
          <p14:tracePt t="50807" x="5789613" y="2836863"/>
          <p14:tracePt t="50831" x="5789613" y="2817813"/>
          <p14:tracePt t="50839" x="5789613" y="2808288"/>
          <p14:tracePt t="50855" x="5780088" y="2800350"/>
          <p14:tracePt t="50962" x="5780088" y="2790825"/>
          <p14:tracePt t="50977" x="5780088" y="2771775"/>
          <p14:tracePt t="50986" x="5761038" y="2754313"/>
          <p14:tracePt t="51146" x="5761038" y="2744788"/>
          <p14:tracePt t="51161" x="5761038" y="2717800"/>
          <p14:tracePt t="51167" x="5770563" y="2690813"/>
          <p14:tracePt t="51175" x="5780088" y="2671763"/>
          <p14:tracePt t="51183" x="5807075" y="2644775"/>
          <p14:tracePt t="51191" x="5826125" y="2625725"/>
          <p14:tracePt t="51199" x="5843588" y="2617788"/>
          <p14:tracePt t="51207" x="5853113" y="2608263"/>
          <p14:tracePt t="51215" x="5862638" y="2598738"/>
          <p14:tracePt t="51223" x="5870575" y="2598738"/>
          <p14:tracePt t="51231" x="5880100" y="2589213"/>
          <p14:tracePt t="51263" x="5889625" y="2581275"/>
          <p14:tracePt t="51335" x="5889625" y="2598738"/>
          <p14:tracePt t="51345" x="5899150" y="2625725"/>
          <p14:tracePt t="51351" x="5907088" y="2635250"/>
          <p14:tracePt t="51360" x="5926138" y="2662238"/>
          <p14:tracePt t="51367" x="5943600" y="2681288"/>
          <p14:tracePt t="51376" x="5962650" y="2708275"/>
          <p14:tracePt t="51383" x="5980113" y="2727325"/>
          <p14:tracePt t="51400" x="5999163" y="2735263"/>
          <p14:tracePt t="51407" x="6026150" y="2735263"/>
          <p14:tracePt t="51415" x="6080125" y="2744788"/>
          <p14:tracePt t="51423" x="6135688" y="2744788"/>
          <p14:tracePt t="51432" x="6208713" y="2744788"/>
          <p14:tracePt t="51439" x="6291263" y="2744788"/>
          <p14:tracePt t="51448" x="6381750" y="2744788"/>
          <p14:tracePt t="51455" x="6408738" y="2744788"/>
          <p14:tracePt t="51464" x="6435725" y="2744788"/>
          <p14:tracePt t="51471" x="6491288" y="2744788"/>
          <p14:tracePt t="51479" x="6537325" y="2744788"/>
          <p14:tracePt t="51487" x="6564313" y="2744788"/>
          <p14:tracePt t="51495" x="6600825" y="2744788"/>
          <p14:tracePt t="51503" x="6645275" y="2744788"/>
          <p14:tracePt t="51511" x="6673850" y="2744788"/>
          <p14:tracePt t="51519" x="6700838" y="2744788"/>
          <p14:tracePt t="51527" x="6746875" y="2771775"/>
          <p14:tracePt t="51535" x="6764338" y="2771775"/>
          <p14:tracePt t="51544" x="6800850" y="2781300"/>
          <p14:tracePt t="51551" x="6846888" y="2790825"/>
          <p14:tracePt t="51560" x="6864350" y="2800350"/>
          <p14:tracePt t="51567" x="6892925" y="2800350"/>
          <p14:tracePt t="51576" x="6900863" y="2800350"/>
          <p14:tracePt t="51583" x="6910388" y="2800350"/>
          <p14:tracePt t="51593" x="6929438" y="2800350"/>
          <p14:tracePt t="51759" x="6937375" y="2808288"/>
          <p14:tracePt t="51767" x="6937375" y="2827338"/>
          <p14:tracePt t="51777" x="6937375" y="2844800"/>
          <p14:tracePt t="51783" x="6900863" y="2873375"/>
          <p14:tracePt t="51793" x="6883400" y="2881313"/>
          <p14:tracePt t="51800" x="6856413" y="2890838"/>
          <p14:tracePt t="51807" x="6827838" y="2909888"/>
          <p14:tracePt t="51815" x="6810375" y="2917825"/>
          <p14:tracePt t="51823" x="6800850" y="2917825"/>
          <p14:tracePt t="51839" x="6791325" y="2917825"/>
          <p14:tracePt t="51848" x="6783388" y="2917825"/>
          <p14:tracePt t="51863" x="6764338" y="2917825"/>
          <p14:tracePt t="51871" x="6754813" y="2917825"/>
          <p14:tracePt t="51879" x="6737350" y="2917825"/>
          <p14:tracePt t="51896" x="6700838" y="2900363"/>
          <p14:tracePt t="51903" x="6673850" y="2890838"/>
          <p14:tracePt t="51913" x="6645275" y="2863850"/>
          <p14:tracePt t="51921" x="6627813" y="2863850"/>
          <p14:tracePt t="51927" x="6610350" y="2854325"/>
          <p14:tracePt t="51936" x="6581775" y="2844800"/>
          <p14:tracePt t="51943" x="6573838" y="2844800"/>
          <p14:tracePt t="51952" x="6554788" y="2827338"/>
          <p14:tracePt t="52095" x="6545263" y="2817813"/>
          <p14:tracePt t="52103" x="6545263" y="2808288"/>
          <p14:tracePt t="52113" x="6545263" y="2790825"/>
          <p14:tracePt t="52119" x="6545263" y="2781300"/>
          <p14:tracePt t="52128" x="6545263" y="2771775"/>
          <p14:tracePt t="52135" x="6554788" y="2735263"/>
          <p14:tracePt t="52144" x="6564313" y="2727325"/>
          <p14:tracePt t="52151" x="6573838" y="2727325"/>
          <p14:tracePt t="52160" x="6573838" y="2708275"/>
          <p14:tracePt t="52167" x="6581775" y="2698750"/>
          <p14:tracePt t="52176" x="6581775" y="2690813"/>
          <p14:tracePt t="52183" x="6591300" y="2671763"/>
          <p14:tracePt t="52199" x="6618288" y="2654300"/>
          <p14:tracePt t="52257" x="6645275" y="2654300"/>
          <p14:tracePt t="52265" x="6664325" y="2654300"/>
          <p14:tracePt t="52272" x="6700838" y="2654300"/>
          <p14:tracePt t="52281" x="6718300" y="2654300"/>
          <p14:tracePt t="52287" x="6746875" y="2654300"/>
          <p14:tracePt t="52295" x="6827838" y="2654300"/>
          <p14:tracePt t="52303" x="6892925" y="2654300"/>
          <p14:tracePt t="52311" x="6946900" y="2654300"/>
          <p14:tracePt t="52319" x="6973888" y="2654300"/>
          <p14:tracePt t="52327" x="7019925" y="2654300"/>
          <p14:tracePt t="52337" x="7029450" y="2654300"/>
          <p14:tracePt t="52352" x="7065963" y="2654300"/>
          <p14:tracePt t="52376" x="7073900" y="2654300"/>
          <p14:tracePt t="52457" x="7083425" y="2654300"/>
          <p14:tracePt t="52466" x="7083425" y="2662238"/>
          <p14:tracePt t="52474" x="7083425" y="2690813"/>
          <p14:tracePt t="52479" x="7083425" y="2698750"/>
          <p14:tracePt t="52487" x="7083425" y="2717800"/>
          <p14:tracePt t="52911" x="7083425" y="2727325"/>
          <p14:tracePt t="53114" x="7083425" y="2735263"/>
          <p14:tracePt t="53122" x="7083425" y="2744788"/>
          <p14:tracePt t="53130" x="7092950" y="2754313"/>
          <p14:tracePt t="53137" x="7092950" y="2771775"/>
          <p14:tracePt t="53151" x="7092950" y="2781300"/>
          <p14:tracePt t="53159" x="7110413" y="2808288"/>
          <p14:tracePt t="53167" x="7110413" y="2817813"/>
          <p14:tracePt t="53192" x="7110413" y="2827338"/>
          <p14:tracePt t="53255" x="7119938" y="2817813"/>
          <p14:tracePt t="53264" x="7119938" y="2800350"/>
          <p14:tracePt t="53271" x="7129463" y="2771775"/>
          <p14:tracePt t="53283" x="7138988" y="2754313"/>
          <p14:tracePt t="53296" x="7138988" y="2735263"/>
          <p14:tracePt t="53391" x="7138988" y="2754313"/>
          <p14:tracePt t="53569" x="7138988" y="2771775"/>
          <p14:tracePt t="53581" x="7138988" y="2800350"/>
          <p14:tracePt t="53583" x="7138988" y="2817813"/>
          <p14:tracePt t="53593" x="7119938" y="2844800"/>
          <p14:tracePt t="53599" x="7102475" y="2863850"/>
          <p14:tracePt t="53607" x="7092950" y="2881313"/>
          <p14:tracePt t="53615" x="7083425" y="2917825"/>
          <p14:tracePt t="53631" x="7083425" y="2946400"/>
          <p14:tracePt t="53639" x="7065963" y="2963863"/>
          <p14:tracePt t="53647" x="7056438" y="2973388"/>
          <p14:tracePt t="53663" x="7056438" y="2982913"/>
          <p14:tracePt t="53743" x="7029450" y="2982913"/>
          <p14:tracePt t="53751" x="7019925" y="2982913"/>
          <p14:tracePt t="53759" x="6964363" y="3000375"/>
          <p14:tracePt t="53767" x="6956425" y="3000375"/>
          <p14:tracePt t="53777" x="6919913" y="3009900"/>
          <p14:tracePt t="53783" x="6892925" y="3017838"/>
          <p14:tracePt t="53791" x="6846888" y="3054350"/>
          <p14:tracePt t="53799" x="6800850" y="3073400"/>
          <p14:tracePt t="53807" x="6773863" y="3073400"/>
          <p14:tracePt t="53815" x="6754813" y="3082925"/>
          <p14:tracePt t="53823" x="6727825" y="3100388"/>
          <p14:tracePt t="53832" x="6710363" y="3109913"/>
          <p14:tracePt t="53839" x="6673850" y="3119438"/>
          <p14:tracePt t="53855" x="6664325" y="3119438"/>
          <p14:tracePt t="53887" x="6654800" y="3119438"/>
          <p14:tracePt t="53895" x="6637338" y="3090863"/>
          <p14:tracePt t="53905" x="6627813" y="3073400"/>
          <p14:tracePt t="53911" x="6618288" y="3054350"/>
          <p14:tracePt t="53920" x="6610350" y="3046413"/>
          <p14:tracePt t="53927" x="6591300" y="3017838"/>
          <p14:tracePt t="53936" x="6581775" y="3009900"/>
          <p14:tracePt t="53942" x="6573838" y="3000375"/>
          <p14:tracePt t="53951" x="6554788" y="2973388"/>
          <p14:tracePt t="53959" x="6545263" y="2963863"/>
          <p14:tracePt t="53967" x="6537325" y="2963863"/>
          <p14:tracePt t="53976" x="6527800" y="2954338"/>
          <p14:tracePt t="53983" x="6508750" y="2946400"/>
          <p14:tracePt t="53992" x="6500813" y="2946400"/>
          <p14:tracePt t="54103" x="6491288" y="2936875"/>
          <p14:tracePt t="54119" x="6491288" y="2927350"/>
          <p14:tracePt t="54127" x="6491288" y="2909888"/>
          <p14:tracePt t="54135" x="6491288" y="2900363"/>
          <p14:tracePt t="54143" x="6491288" y="2890838"/>
          <p14:tracePt t="54151" x="6491288" y="2881313"/>
          <p14:tracePt t="54159" x="6500813" y="2854325"/>
          <p14:tracePt t="54175" x="6500813" y="2836863"/>
          <p14:tracePt t="54183" x="6518275" y="2808288"/>
          <p14:tracePt t="54191" x="6527800" y="2800350"/>
          <p14:tracePt t="54199" x="6537325" y="2790825"/>
          <p14:tracePt t="54207" x="6554788" y="2781300"/>
          <p14:tracePt t="54215" x="6564313" y="2781300"/>
          <p14:tracePt t="54223" x="6581775" y="2781300"/>
          <p14:tracePt t="54231" x="6591300" y="2781300"/>
          <p14:tracePt t="54239" x="6618288" y="2781300"/>
          <p14:tracePt t="54248" x="6627813" y="2781300"/>
          <p14:tracePt t="54255" x="6664325" y="2781300"/>
          <p14:tracePt t="54264" x="6681788" y="2781300"/>
          <p14:tracePt t="54271" x="6710363" y="2781300"/>
          <p14:tracePt t="54282" x="6727825" y="2781300"/>
          <p14:tracePt t="54287" x="6746875" y="2808288"/>
          <p14:tracePt t="54296" x="6754813" y="2808288"/>
          <p14:tracePt t="54303" x="6783388" y="2827338"/>
          <p14:tracePt t="54481" x="6791325" y="2836863"/>
          <p14:tracePt t="54490" x="6791325" y="2844800"/>
          <p14:tracePt t="54502" x="6791325" y="2863850"/>
          <p14:tracePt t="54503" x="6791325" y="2881313"/>
          <p14:tracePt t="54511" x="6791325" y="2900363"/>
          <p14:tracePt t="54519" x="6791325" y="2909888"/>
          <p14:tracePt t="54527" x="6800850" y="2936875"/>
          <p14:tracePt t="54535" x="6810375" y="2936875"/>
          <p14:tracePt t="54778" x="6810375" y="2963863"/>
          <p14:tracePt t="54791" x="6810375" y="2973388"/>
          <p14:tracePt t="54881" x="6810375" y="2963863"/>
          <p14:tracePt t="54892" x="6810375" y="2954338"/>
          <p14:tracePt t="54904" x="6810375" y="2936875"/>
          <p14:tracePt t="54921" x="6800850" y="2927350"/>
          <p14:tracePt t="54978" x="6783388" y="2927350"/>
          <p14:tracePt t="54987" x="6754813" y="2936875"/>
          <p14:tracePt t="54993" x="6746875" y="2946400"/>
          <p14:tracePt t="55000" x="6727825" y="2973388"/>
          <p14:tracePt t="55012" x="6710363" y="2990850"/>
          <p14:tracePt t="55016" x="6710363" y="3000375"/>
          <p14:tracePt t="55024" x="6700838" y="3017838"/>
          <p14:tracePt t="55031" x="6681788" y="3036888"/>
          <p14:tracePt t="55047" x="6673850" y="3046413"/>
          <p14:tracePt t="55087" x="6664325" y="3046413"/>
          <p14:tracePt t="55096" x="6627813" y="3017838"/>
          <p14:tracePt t="55103" x="6591300" y="3009900"/>
          <p14:tracePt t="55111" x="6545263" y="2982913"/>
          <p14:tracePt t="55119" x="6527800" y="2973388"/>
          <p14:tracePt t="55127" x="6508750" y="2963863"/>
          <p14:tracePt t="55135" x="6472238" y="2946400"/>
          <p14:tracePt t="55143" x="6435725" y="2927350"/>
          <p14:tracePt t="55151" x="6427788" y="2927350"/>
          <p14:tracePt t="55159" x="6391275" y="2917825"/>
          <p14:tracePt t="55167" x="6372225" y="2917825"/>
          <p14:tracePt t="55176" x="6362700" y="2917825"/>
          <p14:tracePt t="55183" x="6345238" y="2917825"/>
          <p14:tracePt t="55191" x="6335713" y="2917825"/>
          <p14:tracePt t="55199" x="6308725" y="2927350"/>
          <p14:tracePt t="55207" x="6291263" y="2936875"/>
          <p14:tracePt t="55215" x="6226175" y="2954338"/>
          <p14:tracePt t="55223" x="6208713" y="2982913"/>
          <p14:tracePt t="55231" x="6189663" y="2990850"/>
          <p14:tracePt t="55239" x="6172200" y="3009900"/>
          <p14:tracePt t="55249" x="6153150" y="3017838"/>
          <p14:tracePt t="55254" x="6145213" y="3027363"/>
          <p14:tracePt t="55263" x="6135688" y="3027363"/>
          <p14:tracePt t="55353" x="6126163" y="3027363"/>
          <p14:tracePt t="55362" x="6108700" y="3027363"/>
          <p14:tracePt t="55369" x="6080125" y="3017838"/>
          <p14:tracePt t="55380" x="6053138" y="3017838"/>
          <p14:tracePt t="55385" x="6016625" y="3017838"/>
          <p14:tracePt t="55393" x="5980113" y="3009900"/>
          <p14:tracePt t="55399" x="5943600" y="3009900"/>
          <p14:tracePt t="55407" x="5899150" y="3009900"/>
          <p14:tracePt t="55415" x="5853113" y="3009900"/>
          <p14:tracePt t="55424" x="5807075" y="3009900"/>
          <p14:tracePt t="55431" x="5789613" y="3009900"/>
          <p14:tracePt t="55439" x="5780088" y="3009900"/>
          <p14:tracePt t="55448" x="5743575" y="3017838"/>
          <p14:tracePt t="55455" x="5697538" y="3036888"/>
          <p14:tracePt t="55463" x="5670550" y="3063875"/>
          <p14:tracePt t="55471" x="5653088" y="3073400"/>
          <p14:tracePt t="55479" x="5607050" y="3090863"/>
          <p14:tracePt t="55487" x="5588000" y="3119438"/>
          <p14:tracePt t="55495" x="5561013" y="3127375"/>
          <p14:tracePt t="55503" x="5551488" y="3127375"/>
          <p14:tracePt t="55519" x="5543550" y="3127375"/>
          <p14:tracePt t="55559" x="5514975" y="3127375"/>
          <p14:tracePt t="55567" x="5507038" y="3127375"/>
          <p14:tracePt t="55576" x="5487988" y="3109913"/>
          <p14:tracePt t="55593" x="5478463" y="3082925"/>
          <p14:tracePt t="55599" x="5461000" y="3054350"/>
          <p14:tracePt t="55609" x="5451475" y="3036888"/>
          <p14:tracePt t="55624" x="5441950" y="3036888"/>
          <p14:tracePt t="55695" x="5434013" y="3036888"/>
          <p14:tracePt t="55711" x="5424488" y="3082925"/>
          <p14:tracePt t="55719" x="5414963" y="3090863"/>
          <p14:tracePt t="55729" x="5414963" y="3119438"/>
          <p14:tracePt t="55737" x="5405438" y="3127375"/>
          <p14:tracePt t="55823" x="5405438" y="3119438"/>
          <p14:tracePt t="55831" x="5405438" y="3109913"/>
          <p14:tracePt t="55839" x="5405438" y="3090863"/>
          <p14:tracePt t="55857" x="5405438" y="3082925"/>
          <p14:tracePt t="55975" x="5414963" y="3082925"/>
          <p14:tracePt t="55984" x="5424488" y="3082925"/>
          <p14:tracePt t="55991" x="5441950" y="3082925"/>
          <p14:tracePt t="55999" x="5451475" y="3082925"/>
          <p14:tracePt t="56007" x="5461000" y="3082925"/>
          <p14:tracePt t="56023" x="5478463" y="3082925"/>
          <p14:tracePt t="56031" x="5487988" y="3082925"/>
          <p14:tracePt t="56039" x="5507038" y="3082925"/>
          <p14:tracePt t="56048" x="5534025" y="3082925"/>
          <p14:tracePt t="56055" x="5551488" y="3082925"/>
          <p14:tracePt t="56063" x="5570538" y="3073400"/>
          <p14:tracePt t="56071" x="5580063" y="3063875"/>
          <p14:tracePt t="56079" x="5597525" y="3046413"/>
          <p14:tracePt t="56087" x="5616575" y="3027363"/>
          <p14:tracePt t="56095" x="5634038" y="3009900"/>
          <p14:tracePt t="56103" x="5653088" y="2990850"/>
          <p14:tracePt t="56113" x="5688013" y="2963863"/>
          <p14:tracePt t="56119" x="5688013" y="2946400"/>
          <p14:tracePt t="56127" x="5707063" y="2917825"/>
          <p14:tracePt t="56135" x="5716588" y="2890838"/>
          <p14:tracePt t="56144" x="5734050" y="2873375"/>
          <p14:tracePt t="56158" x="5743575" y="2844800"/>
          <p14:tracePt t="56225" x="5743575" y="2854325"/>
          <p14:tracePt t="56233" x="5743575" y="2881313"/>
          <p14:tracePt t="56240" x="5743575" y="2917825"/>
          <p14:tracePt t="56250" x="5743575" y="2927350"/>
          <p14:tracePt t="56257" x="5743575" y="2946400"/>
          <p14:tracePt t="56265" x="5743575" y="2973388"/>
          <p14:tracePt t="56312" x="5734050" y="2973388"/>
          <p14:tracePt t="56318" x="5724525" y="2973388"/>
          <p14:tracePt t="56327" x="5707063" y="2973388"/>
          <p14:tracePt t="56335" x="5697538" y="2973388"/>
          <p14:tracePt t="56344" x="5688013" y="2973388"/>
          <p14:tracePt t="56361" x="5680075" y="2963863"/>
          <p14:tracePt t="56423" x="5661025" y="2963863"/>
          <p14:tracePt t="56431" x="5653088" y="2963863"/>
          <p14:tracePt t="56440" x="5643563" y="2963863"/>
          <p14:tracePt t="56447" x="5607050" y="2990850"/>
          <p14:tracePt t="56454" x="5597525" y="3000375"/>
          <p14:tracePt t="56464" x="5588000" y="3009900"/>
          <p14:tracePt t="56471" x="5570538" y="3017838"/>
          <p14:tracePt t="56479" x="5561013" y="3017838"/>
          <p14:tracePt t="56519" x="5551488" y="3027363"/>
          <p14:tracePt t="56527" x="5534025" y="3027363"/>
          <p14:tracePt t="56535" x="5514975" y="3017838"/>
          <p14:tracePt t="56543" x="5487988" y="3000375"/>
          <p14:tracePt t="56551" x="5451475" y="2973388"/>
          <p14:tracePt t="56569" x="5405438" y="2946400"/>
          <p14:tracePt t="56578" x="5360988" y="2927350"/>
          <p14:tracePt t="56584" x="5341938" y="2909888"/>
          <p14:tracePt t="56594" x="5324475" y="2909888"/>
          <p14:tracePt t="56601" x="5278438" y="2900363"/>
          <p14:tracePt t="56617" x="5251450" y="2881313"/>
          <p14:tracePt t="56625" x="5232400" y="2881313"/>
          <p14:tracePt t="56642" x="5214938" y="2881313"/>
          <p14:tracePt t="56647" x="5168900" y="2881313"/>
          <p14:tracePt t="56656" x="5141913" y="2881313"/>
          <p14:tracePt t="56663" x="5086350" y="2881313"/>
          <p14:tracePt t="56672" x="5014913" y="2900363"/>
          <p14:tracePt t="56680" x="4913313" y="2927350"/>
          <p14:tracePt t="56687" x="4813300" y="2954338"/>
          <p14:tracePt t="56695" x="4776788" y="2963863"/>
          <p14:tracePt t="56703" x="4749800" y="2963863"/>
          <p14:tracePt t="56712" x="4613275" y="2973388"/>
          <p14:tracePt t="56719" x="4484688" y="2973388"/>
          <p14:tracePt t="56727" x="4413250" y="2973388"/>
          <p14:tracePt t="56735" x="4248150" y="2973388"/>
          <p14:tracePt t="56744" x="4111625" y="2973388"/>
          <p14:tracePt t="56751" x="3929063" y="2973388"/>
          <p14:tracePt t="56759" x="3783013" y="2973388"/>
          <p14:tracePt t="56767" x="3619500" y="2973388"/>
          <p14:tracePt t="56776" x="3455988" y="2973388"/>
          <p14:tracePt t="56783" x="3244850" y="2954338"/>
          <p14:tracePt t="56792" x="3063875" y="2917825"/>
          <p14:tracePt t="56799" x="2835275" y="2890838"/>
          <p14:tracePt t="56807" x="2516188" y="2844800"/>
          <p14:tracePt t="56817" x="2279650" y="2827338"/>
          <p14:tracePt t="56825" x="2014538" y="2817813"/>
          <p14:tracePt t="56834" x="1758950" y="2763838"/>
          <p14:tracePt t="56840" x="1549400" y="2727325"/>
          <p14:tracePt t="56848" x="1349375" y="2727325"/>
          <p14:tracePt t="56855" x="1185863" y="2727325"/>
          <p14:tracePt t="56864" x="1020763" y="2727325"/>
          <p14:tracePt t="56871" x="893763" y="2727325"/>
          <p14:tracePt t="56893" x="692150" y="2727325"/>
          <p14:tracePt t="56895" x="620713" y="2727325"/>
          <p14:tracePt t="56903" x="528638" y="2727325"/>
          <p14:tracePt t="56912" x="501650" y="2727325"/>
          <p14:tracePt t="56919" x="455613" y="2727325"/>
          <p14:tracePt t="56927" x="428625" y="2727325"/>
          <p14:tracePt t="56935" x="419100" y="2727325"/>
          <p14:tracePt t="56951" x="409575" y="2727325"/>
          <p14:tracePt t="56975" x="401638" y="2717800"/>
          <p14:tracePt t="56983" x="401638" y="2698750"/>
          <p14:tracePt t="56993" x="401638" y="2690813"/>
          <p14:tracePt t="56999" x="401638" y="2671763"/>
          <p14:tracePt t="57007" x="401638" y="2654300"/>
          <p14:tracePt t="57016" x="401638" y="2644775"/>
          <p14:tracePt t="57023" x="401638" y="2625725"/>
          <p14:tracePt t="57033" x="401638" y="2608263"/>
          <p14:tracePt t="57039" x="401638" y="2581275"/>
          <p14:tracePt t="57048" x="401638" y="2562225"/>
          <p14:tracePt t="57055" x="401638" y="2535238"/>
          <p14:tracePt t="57063" x="401638" y="2517775"/>
          <p14:tracePt t="57071" x="401638" y="2508250"/>
          <p14:tracePt t="57079" x="401638" y="2471738"/>
          <p14:tracePt t="57088" x="401638" y="2462213"/>
          <p14:tracePt t="57098" x="401638" y="2444750"/>
          <p14:tracePt t="57136" x="409575" y="2444750"/>
          <p14:tracePt t="57145" x="428625" y="2444750"/>
          <p14:tracePt t="57153" x="455613" y="2444750"/>
          <p14:tracePt t="57159" x="474663" y="2444750"/>
          <p14:tracePt t="57167" x="501650" y="2444750"/>
          <p14:tracePt t="57183" x="511175" y="2444750"/>
          <p14:tracePt t="57207" x="519113" y="2444750"/>
          <p14:tracePt t="57215" x="538163" y="2435225"/>
          <p14:tracePt t="57222" x="547688" y="2425700"/>
          <p14:tracePt t="57231" x="547688" y="2408238"/>
          <p14:tracePt t="57239" x="555625" y="2398713"/>
          <p14:tracePt t="57247" x="555625" y="2389188"/>
          <p14:tracePt t="57263" x="555625" y="2379663"/>
          <p14:tracePt t="57271" x="555625" y="2352675"/>
          <p14:tracePt t="57345" x="538163" y="2352675"/>
          <p14:tracePt t="57351" x="511175" y="2352675"/>
          <p14:tracePt t="57359" x="482600" y="2371725"/>
          <p14:tracePt t="57367" x="474663" y="2389188"/>
          <p14:tracePt t="57376" x="455613" y="2408238"/>
          <p14:tracePt t="57383" x="438150" y="2425700"/>
          <p14:tracePt t="57392" x="428625" y="2444750"/>
          <p14:tracePt t="57399" x="419100" y="2452688"/>
          <p14:tracePt t="57407" x="409575" y="2462213"/>
          <p14:tracePt t="57561" x="401638" y="2471738"/>
          <p14:tracePt t="57568" x="373063" y="2489200"/>
          <p14:tracePt t="57582" x="355600" y="2508250"/>
          <p14:tracePt t="57589" x="346075" y="2517775"/>
          <p14:tracePt t="57595" x="319088" y="2544763"/>
          <p14:tracePt t="57599" x="319088" y="2554288"/>
          <p14:tracePt t="57607" x="301625" y="2571750"/>
          <p14:tracePt t="57615" x="273050" y="2598738"/>
          <p14:tracePt t="57641" x="273050" y="2617788"/>
          <p14:tracePt t="57690" x="273050" y="2625725"/>
          <p14:tracePt t="57738" x="273050" y="2617788"/>
          <p14:tracePt t="57745" x="273050" y="2598738"/>
          <p14:tracePt t="57753" x="282575" y="2598738"/>
          <p14:tracePt t="57855" x="282575" y="2617788"/>
          <p14:tracePt t="57864" x="292100" y="2625725"/>
          <p14:tracePt t="57881" x="301625" y="2635250"/>
          <p14:tracePt t="57895" x="309563" y="2644775"/>
          <p14:tracePt t="57977" x="319088" y="2644775"/>
          <p14:tracePt t="57995" x="328613" y="2644775"/>
          <p14:tracePt t="58007" x="328613" y="2635250"/>
          <p14:tracePt t="58015" x="336550" y="2625725"/>
          <p14:tracePt t="58023" x="346075" y="2617788"/>
          <p14:tracePt t="58151" x="365125" y="2598738"/>
          <p14:tracePt t="58169" x="365125" y="2589213"/>
          <p14:tracePt t="58182" x="373063" y="2581275"/>
          <p14:tracePt t="58185" x="382588" y="2554288"/>
          <p14:tracePt t="58194" x="392113" y="2544763"/>
          <p14:tracePt t="58207" x="392113" y="2535238"/>
          <p14:tracePt t="58215" x="392113" y="2517775"/>
          <p14:tracePt t="58223" x="392113" y="2508250"/>
          <p14:tracePt t="58239" x="392113" y="2498725"/>
          <p14:tracePt t="58328" x="409575" y="2508250"/>
          <p14:tracePt t="58336" x="438150" y="2535238"/>
          <p14:tracePt t="58344" x="455613" y="2554288"/>
          <p14:tracePt t="58351" x="465138" y="2562225"/>
          <p14:tracePt t="58359" x="482600" y="2581275"/>
          <p14:tracePt t="58383" x="492125" y="2581275"/>
          <p14:tracePt t="58399" x="501650" y="2581275"/>
          <p14:tracePt t="58406" x="528638" y="2581275"/>
          <p14:tracePt t="58415" x="538163" y="2581275"/>
          <p14:tracePt t="58423" x="555625" y="2581275"/>
          <p14:tracePt t="58433" x="574675" y="2581275"/>
          <p14:tracePt t="58444" x="611188" y="2562225"/>
          <p14:tracePt t="58449" x="628650" y="2544763"/>
          <p14:tracePt t="58455" x="638175" y="2544763"/>
          <p14:tracePt t="58463" x="665163" y="2535238"/>
          <p14:tracePt t="58471" x="674688" y="2535238"/>
          <p14:tracePt t="58480" x="684213" y="2525713"/>
          <p14:tracePt t="58487" x="711200" y="2517775"/>
          <p14:tracePt t="58495" x="728663" y="2508250"/>
          <p14:tracePt t="58511" x="765175" y="2508250"/>
          <p14:tracePt t="58519" x="811213" y="2508250"/>
          <p14:tracePt t="58527" x="847725" y="2508250"/>
          <p14:tracePt t="58535" x="893763" y="2508250"/>
          <p14:tracePt t="58543" x="974725" y="2508250"/>
          <p14:tracePt t="58551" x="1030288" y="2517775"/>
          <p14:tracePt t="58559" x="1112838" y="2544763"/>
          <p14:tracePt t="58567" x="1185863" y="2544763"/>
          <p14:tracePt t="58578" x="1239838" y="2544763"/>
          <p14:tracePt t="58583" x="1312863" y="2544763"/>
          <p14:tracePt t="58593" x="1358900" y="2544763"/>
          <p14:tracePt t="58599" x="1412875" y="2544763"/>
          <p14:tracePt t="58609" x="1431925" y="2544763"/>
          <p14:tracePt t="58615" x="1458913" y="2544763"/>
          <p14:tracePt t="58624" x="1476375" y="2525713"/>
          <p14:tracePt t="58631" x="1495425" y="2508250"/>
          <p14:tracePt t="58640" x="1512888" y="2471738"/>
          <p14:tracePt t="58647" x="1522413" y="2452688"/>
          <p14:tracePt t="58655" x="1549400" y="2425700"/>
          <p14:tracePt t="58671" x="1549400" y="2408238"/>
          <p14:tracePt t="58680" x="1549400" y="2389188"/>
          <p14:tracePt t="58687" x="1549400" y="2379663"/>
          <p14:tracePt t="58695" x="1558925" y="2371725"/>
          <p14:tracePt t="59075" x="1568450" y="2379663"/>
          <p14:tracePt t="59099" x="1576388" y="2379663"/>
          <p14:tracePt t="59202" x="1576388" y="2389188"/>
          <p14:tracePt t="59215" x="1595438" y="2416175"/>
          <p14:tracePt t="59223" x="1622425" y="2444750"/>
          <p14:tracePt t="59232" x="1649413" y="2471738"/>
          <p14:tracePt t="59239" x="1677988" y="2498725"/>
          <p14:tracePt t="59247" x="1714500" y="2525713"/>
          <p14:tracePt t="59255" x="1758950" y="2581275"/>
          <p14:tracePt t="59264" x="1795463" y="2608263"/>
          <p14:tracePt t="59270" x="1831975" y="2662238"/>
          <p14:tracePt t="59283" x="1860550" y="2690813"/>
          <p14:tracePt t="59287" x="1878013" y="2708275"/>
          <p14:tracePt t="59296" x="1895475" y="2717800"/>
          <p14:tracePt t="59304" x="1905000" y="2727325"/>
          <p14:tracePt t="59335" x="1914525" y="2735263"/>
          <p14:tracePt t="59411" x="1914525" y="2727325"/>
          <p14:tracePt t="59549" x="1924050" y="2735263"/>
          <p14:tracePt t="59564" x="1931988" y="2744788"/>
          <p14:tracePt t="59656" x="1941513" y="2744788"/>
          <p14:tracePt t="59671" x="1941513" y="2735263"/>
          <p14:tracePt t="59679" x="1941513" y="2727325"/>
          <p14:tracePt t="59713" x="1941513" y="2698750"/>
          <p14:tracePt t="59839" x="1905000" y="2698750"/>
          <p14:tracePt t="59847" x="1895475" y="2698750"/>
          <p14:tracePt t="59858" x="1860550" y="2698750"/>
          <p14:tracePt t="59864" x="1841500" y="2698750"/>
          <p14:tracePt t="59871" x="1804988" y="2708275"/>
          <p14:tracePt t="59881" x="1778000" y="2708275"/>
          <p14:tracePt t="59887" x="1741488" y="2727325"/>
          <p14:tracePt t="59895" x="1714500" y="2727325"/>
          <p14:tracePt t="59903" x="1704975" y="2727325"/>
          <p14:tracePt t="59911" x="1685925" y="2735263"/>
          <p14:tracePt t="59919" x="1668463" y="2735263"/>
          <p14:tracePt t="59927" x="1658938" y="2744788"/>
          <p14:tracePt t="59935" x="1649413" y="2754313"/>
          <p14:tracePt t="59943" x="1631950" y="2763838"/>
          <p14:tracePt t="59951" x="1604963" y="2771775"/>
          <p14:tracePt t="59959" x="1604963" y="2781300"/>
          <p14:tracePt t="59967" x="1595438" y="2790825"/>
          <p14:tracePt t="59975" x="1576388" y="2800350"/>
          <p14:tracePt t="59983" x="1568450" y="2808288"/>
          <p14:tracePt t="60074" x="1558925" y="2808288"/>
          <p14:tracePt t="60081" x="1549400" y="2800350"/>
          <p14:tracePt t="60088" x="1531938" y="2781300"/>
          <p14:tracePt t="60097" x="1522413" y="2771775"/>
          <p14:tracePt t="60111" x="1504950" y="2744788"/>
          <p14:tracePt t="60127" x="1495425" y="2727325"/>
          <p14:tracePt t="60135" x="1485900" y="2717800"/>
          <p14:tracePt t="60144" x="1468438" y="2698750"/>
          <p14:tracePt t="60158" x="1449388" y="2681288"/>
          <p14:tracePt t="60167" x="1449388" y="2671763"/>
          <p14:tracePt t="60176" x="1431925" y="2644775"/>
          <p14:tracePt t="60183" x="1431925" y="2617788"/>
          <p14:tracePt t="60192" x="1422400" y="2598738"/>
          <p14:tracePt t="60199" x="1395413" y="2554288"/>
          <p14:tracePt t="60209" x="1395413" y="2517775"/>
          <p14:tracePt t="60215" x="1385888" y="2481263"/>
          <p14:tracePt t="60222" x="1376363" y="2444750"/>
          <p14:tracePt t="60231" x="1366838" y="2398713"/>
          <p14:tracePt t="60239" x="1366838" y="2379663"/>
          <p14:tracePt t="60247" x="1366838" y="2343150"/>
          <p14:tracePt t="60255" x="1339850" y="2306638"/>
          <p14:tracePt t="60264" x="1339850" y="2289175"/>
          <p14:tracePt t="60271" x="1339850" y="2262188"/>
          <p14:tracePt t="60282" x="1339850" y="2243138"/>
          <p14:tracePt t="60287" x="1339850" y="2233613"/>
          <p14:tracePt t="60296" x="1339850" y="2225675"/>
          <p14:tracePt t="60303" x="1339850" y="2216150"/>
          <p14:tracePt t="60311" x="1339850" y="2197100"/>
          <p14:tracePt t="60319" x="1339850" y="2179638"/>
          <p14:tracePt t="60328" x="1339850" y="2170113"/>
          <p14:tracePt t="60335" x="1339850" y="2160588"/>
          <p14:tracePt t="60351" x="1349375" y="2152650"/>
          <p14:tracePt t="60359" x="1349375" y="2143125"/>
          <p14:tracePt t="60367" x="1366838" y="2125663"/>
          <p14:tracePt t="60375" x="1376363" y="2125663"/>
          <p14:tracePt t="60393" x="1395413" y="2116138"/>
          <p14:tracePt t="60407" x="1422400" y="2116138"/>
          <p14:tracePt t="60423" x="1431925" y="2116138"/>
          <p14:tracePt t="60431" x="1458913" y="2133600"/>
          <p14:tracePt t="60439" x="1476375" y="2160588"/>
          <p14:tracePt t="60447" x="1485900" y="2216150"/>
          <p14:tracePt t="60455" x="1504950" y="2279650"/>
          <p14:tracePt t="60463" x="1522413" y="2343150"/>
          <p14:tracePt t="60471" x="1531938" y="2371725"/>
          <p14:tracePt t="60479" x="1549400" y="2416175"/>
          <p14:tracePt t="60487" x="1549400" y="2452688"/>
          <p14:tracePt t="60495" x="1549400" y="2471738"/>
          <p14:tracePt t="60503" x="1549400" y="2498725"/>
          <p14:tracePt t="60519" x="1549400" y="2508250"/>
          <p14:tracePt t="60663" x="1568450" y="2517775"/>
          <p14:tracePt t="60670" x="1595438" y="2517775"/>
          <p14:tracePt t="60680" x="1658938" y="2517775"/>
          <p14:tracePt t="60687" x="1751013" y="2517775"/>
          <p14:tracePt t="60695" x="1841500" y="2517775"/>
          <p14:tracePt t="60702" x="1968500" y="2517775"/>
          <p14:tracePt t="60711" x="2097088" y="2517775"/>
          <p14:tracePt t="60719" x="2243138" y="2517775"/>
          <p14:tracePt t="60727" x="2352675" y="2517775"/>
          <p14:tracePt t="60735" x="2462213" y="2517775"/>
          <p14:tracePt t="60743" x="2579688" y="2481263"/>
          <p14:tracePt t="60751" x="2662238" y="2452688"/>
          <p14:tracePt t="60758" x="2725738" y="2416175"/>
          <p14:tracePt t="60767" x="2771775" y="2398713"/>
          <p14:tracePt t="60775" x="2798763" y="2379663"/>
          <p14:tracePt t="60783" x="2817813" y="2352675"/>
          <p14:tracePt t="60792" x="2825750" y="2335213"/>
          <p14:tracePt t="60799" x="2835275" y="2335213"/>
          <p14:tracePt t="60809" x="2835275" y="2325688"/>
          <p14:tracePt t="60815" x="2835275" y="2298700"/>
          <p14:tracePt t="60823" x="2835275" y="2289175"/>
          <p14:tracePt t="60839" x="2835275" y="2279650"/>
          <p14:tracePt t="60847" x="2835275" y="2270125"/>
          <p14:tracePt t="60855" x="2835275" y="2262188"/>
          <p14:tracePt t="60903" x="2817813" y="2262188"/>
          <p14:tracePt t="60911" x="2789238" y="2279650"/>
          <p14:tracePt t="60919" x="2771775" y="2306638"/>
          <p14:tracePt t="60927" x="2762250" y="2352675"/>
          <p14:tracePt t="60936" x="2735263" y="2379663"/>
          <p14:tracePt t="60943" x="2735263" y="2398713"/>
          <p14:tracePt t="60952" x="2725738" y="2425700"/>
          <p14:tracePt t="60962" x="2716213" y="2444750"/>
          <p14:tracePt t="61047" x="2708275" y="2452688"/>
          <p14:tracePt t="61055" x="2698750" y="2444750"/>
          <p14:tracePt t="61071" x="2679700" y="2435225"/>
          <p14:tracePt t="61079" x="2652713" y="2435225"/>
          <p14:tracePt t="61087" x="2606675" y="2425700"/>
          <p14:tracePt t="61096" x="2589213" y="2425700"/>
          <p14:tracePt t="61103" x="2543175" y="2416175"/>
          <p14:tracePt t="61112" x="2506663" y="2416175"/>
          <p14:tracePt t="61119" x="2489200" y="2398713"/>
          <p14:tracePt t="61128" x="2462213" y="2398713"/>
          <p14:tracePt t="61135" x="2443163" y="2398713"/>
          <p14:tracePt t="61143" x="2425700" y="2398713"/>
          <p14:tracePt t="61151" x="2406650" y="2398713"/>
          <p14:tracePt t="61159" x="2397125" y="2398713"/>
          <p14:tracePt t="61167" x="2389188" y="2398713"/>
          <p14:tracePt t="61183" x="2370138" y="2398713"/>
          <p14:tracePt t="61192" x="2360613" y="2408238"/>
          <p14:tracePt t="61273" x="2352675" y="2408238"/>
          <p14:tracePt t="61295" x="2324100" y="2408238"/>
          <p14:tracePt t="61303" x="2306638" y="2389188"/>
          <p14:tracePt t="61312" x="2287588" y="2379663"/>
          <p14:tracePt t="61319" x="2270125" y="2371725"/>
          <p14:tracePt t="61328" x="2233613" y="2362200"/>
          <p14:tracePt t="61335" x="2214563" y="2343150"/>
          <p14:tracePt t="61345" x="2206625" y="2335213"/>
          <p14:tracePt t="61359" x="2179638" y="2325688"/>
          <p14:tracePt t="61647" x="2170113" y="2335213"/>
          <p14:tracePt t="61656" x="2170113" y="2343150"/>
          <p14:tracePt t="61664" x="2170113" y="2371725"/>
          <p14:tracePt t="61671" x="2179638" y="2379663"/>
          <p14:tracePt t="61679" x="2187575" y="2398713"/>
          <p14:tracePt t="61696" x="2197100" y="2416175"/>
          <p14:tracePt t="61703" x="2206625" y="2425700"/>
          <p14:tracePt t="61727" x="2214563" y="2425700"/>
          <p14:tracePt t="61815" x="2224088" y="2425700"/>
          <p14:tracePt t="61823" x="2224088" y="2435225"/>
          <p14:tracePt t="61831" x="2224088" y="2452688"/>
          <p14:tracePt t="61839" x="2224088" y="2471738"/>
          <p14:tracePt t="61848" x="2224088" y="2498725"/>
          <p14:tracePt t="61858" x="2224088" y="2535238"/>
          <p14:tracePt t="61863" x="2224088" y="2562225"/>
          <p14:tracePt t="61875" x="2224088" y="2598738"/>
          <p14:tracePt t="61881" x="2224088" y="2617788"/>
          <p14:tracePt t="61894" x="2206625" y="2662238"/>
          <p14:tracePt t="61896" x="2206625" y="2681288"/>
          <p14:tracePt t="61903" x="2206625" y="2708275"/>
          <p14:tracePt t="61911" x="2206625" y="2717800"/>
          <p14:tracePt t="61924" x="2206625" y="2727325"/>
          <p14:tracePt t="62007" x="2197100" y="2727325"/>
          <p14:tracePt t="62023" x="2187575" y="2727325"/>
          <p14:tracePt t="62039" x="2179638" y="2727325"/>
          <p14:tracePt t="62057" x="2170113" y="2727325"/>
          <p14:tracePt t="62533" x="2160588" y="2727325"/>
          <p14:tracePt t="62641" x="2160588" y="2717800"/>
          <p14:tracePt t="62649" x="2160588" y="2708275"/>
          <p14:tracePt t="62655" x="2160588" y="2698750"/>
          <p14:tracePt t="62664" x="2160588" y="2681288"/>
          <p14:tracePt t="62671" x="2160588" y="2671763"/>
          <p14:tracePt t="62679" x="2160588" y="2662238"/>
          <p14:tracePt t="62687" x="2160588" y="2644775"/>
          <p14:tracePt t="62695" x="2160588" y="2625725"/>
          <p14:tracePt t="62703" x="2160588" y="2617788"/>
          <p14:tracePt t="62711" x="2160588" y="2589213"/>
          <p14:tracePt t="62719" x="2160588" y="2581275"/>
          <p14:tracePt t="62727" x="2151063" y="2554288"/>
          <p14:tracePt t="62735" x="2151063" y="2544763"/>
          <p14:tracePt t="62752" x="2151063" y="2535238"/>
          <p14:tracePt t="62759" x="2151063" y="2517775"/>
          <p14:tracePt t="62767" x="2133600" y="2498725"/>
          <p14:tracePt t="63169" x="2133600" y="2489200"/>
          <p14:tracePt t="63177" x="2133600" y="2471738"/>
          <p14:tracePt t="63186" x="2133600" y="2462213"/>
          <p14:tracePt t="63192" x="2133600" y="2444750"/>
          <p14:tracePt t="63212" x="2143125" y="2425700"/>
          <p14:tracePt t="63219" x="2151063" y="2416175"/>
          <p14:tracePt t="63231" x="2151063" y="2389188"/>
          <p14:tracePt t="63239" x="2160588" y="2379663"/>
          <p14:tracePt t="63255" x="2170113" y="2371725"/>
          <p14:tracePt t="63344" x="2179638" y="2379663"/>
          <p14:tracePt t="63351" x="2187575" y="2408238"/>
          <p14:tracePt t="63359" x="2187575" y="2425700"/>
          <p14:tracePt t="63367" x="2197100" y="2462213"/>
          <p14:tracePt t="63375" x="2197100" y="2481263"/>
          <p14:tracePt t="63383" x="2197100" y="2508250"/>
          <p14:tracePt t="63393" x="2197100" y="2535238"/>
          <p14:tracePt t="63399" x="2197100" y="2554288"/>
          <p14:tracePt t="63408" x="2197100" y="2571750"/>
          <p14:tracePt t="63415" x="2197100" y="2581275"/>
          <p14:tracePt t="63503" x="2197100" y="2589213"/>
          <p14:tracePt t="63511" x="2197100" y="2598738"/>
          <p14:tracePt t="63519" x="2197100" y="2617788"/>
          <p14:tracePt t="63527" x="2197100" y="2635250"/>
          <p14:tracePt t="63535" x="2197100" y="2644775"/>
          <p14:tracePt t="63543" x="2197100" y="2662238"/>
          <p14:tracePt t="63551" x="2197100" y="2690813"/>
          <p14:tracePt t="63559" x="2197100" y="2698750"/>
          <p14:tracePt t="63567" x="2197100" y="2735263"/>
          <p14:tracePt t="63577" x="2179638" y="2754313"/>
          <p14:tracePt t="63593" x="2179638" y="2771775"/>
          <p14:tracePt t="63681" x="2170113" y="2781300"/>
          <p14:tracePt t="63689" x="2143125" y="2790825"/>
          <p14:tracePt t="63695" x="2114550" y="2800350"/>
          <p14:tracePt t="63703" x="2070100" y="2808288"/>
          <p14:tracePt t="63711" x="2005013" y="2836863"/>
          <p14:tracePt t="63719" x="1968500" y="2844800"/>
          <p14:tracePt t="63727" x="1905000" y="2854325"/>
          <p14:tracePt t="63735" x="1841500" y="2881313"/>
          <p14:tracePt t="63744" x="1795463" y="2900363"/>
          <p14:tracePt t="63751" x="1768475" y="2917825"/>
          <p14:tracePt t="63760" x="1695450" y="2954338"/>
          <p14:tracePt t="63767" x="1649413" y="2973388"/>
          <p14:tracePt t="63778" x="1576388" y="3009900"/>
          <p14:tracePt t="63786" x="1541463" y="3017838"/>
          <p14:tracePt t="63793" x="1485900" y="3046413"/>
          <p14:tracePt t="63799" x="1422400" y="3063875"/>
          <p14:tracePt t="63812" x="1376363" y="3090863"/>
          <p14:tracePt t="63815" x="1349375" y="3100388"/>
          <p14:tracePt t="63828" x="1303338" y="3100388"/>
          <p14:tracePt t="63833" x="1266825" y="3119438"/>
          <p14:tracePt t="63839" x="1239838" y="3119438"/>
          <p14:tracePt t="63847" x="1203325" y="3119438"/>
          <p14:tracePt t="63855" x="1166813" y="3119438"/>
          <p14:tracePt t="63863" x="1120775" y="3119438"/>
          <p14:tracePt t="63871" x="1103313" y="3119438"/>
          <p14:tracePt t="63893" x="1057275" y="3119438"/>
          <p14:tracePt t="63895" x="1030288" y="3119438"/>
          <p14:tracePt t="63903" x="1020763" y="3109913"/>
          <p14:tracePt t="63913" x="993775" y="3100388"/>
          <p14:tracePt t="63919" x="974725" y="3100388"/>
          <p14:tracePt t="63927" x="957263" y="3082925"/>
          <p14:tracePt t="63935" x="947738" y="3082925"/>
          <p14:tracePt t="63953" x="939800" y="3082925"/>
          <p14:tracePt t="63991" x="911225" y="3082925"/>
          <p14:tracePt t="63999" x="893763" y="3082925"/>
          <p14:tracePt t="64008" x="857250" y="3100388"/>
          <p14:tracePt t="64016" x="830263" y="3109913"/>
          <p14:tracePt t="64022" x="811213" y="3127375"/>
          <p14:tracePt t="64032" x="784225" y="3136900"/>
          <p14:tracePt t="64039" x="765175" y="3136900"/>
          <p14:tracePt t="64047" x="757238" y="3146425"/>
          <p14:tracePt t="64055" x="738188" y="3146425"/>
          <p14:tracePt t="64064" x="720725" y="3146425"/>
          <p14:tracePt t="64071" x="711200" y="3146425"/>
          <p14:tracePt t="64079" x="701675" y="3146425"/>
          <p14:tracePt t="64087" x="684213" y="3146425"/>
          <p14:tracePt t="64103" x="665163" y="3146425"/>
          <p14:tracePt t="64112" x="655638" y="3146425"/>
          <p14:tracePt t="64119" x="628650" y="3146425"/>
          <p14:tracePt t="64127" x="620713" y="3146425"/>
          <p14:tracePt t="64135" x="611188" y="3146425"/>
          <p14:tracePt t="64143" x="592138" y="3136900"/>
          <p14:tracePt t="64151" x="584200" y="3136900"/>
          <p14:tracePt t="64159" x="584200" y="3127375"/>
          <p14:tracePt t="64169" x="574675" y="3127375"/>
          <p14:tracePt t="64179" x="555625" y="3127375"/>
          <p14:tracePt t="64196" x="547688" y="3127375"/>
          <p14:tracePt t="64216" x="528638" y="3127375"/>
          <p14:tracePt t="64222" x="511175" y="3127375"/>
          <p14:tracePt t="64239" x="501650" y="3127375"/>
          <p14:tracePt t="64247" x="492125" y="3136900"/>
          <p14:tracePt t="64256" x="482600" y="3146425"/>
          <p14:tracePt t="64377" x="492125" y="3146425"/>
          <p14:tracePt t="64384" x="511175" y="3136900"/>
          <p14:tracePt t="64395" x="519113" y="3119438"/>
          <p14:tracePt t="64400" x="538163" y="3109913"/>
          <p14:tracePt t="64408" x="555625" y="3100388"/>
          <p14:tracePt t="64415" x="574675" y="3100388"/>
          <p14:tracePt t="64423" x="601663" y="3100388"/>
          <p14:tracePt t="64433" x="647700" y="3100388"/>
          <p14:tracePt t="64446" x="684213" y="3100388"/>
          <p14:tracePt t="64448" x="711200" y="3100388"/>
          <p14:tracePt t="64455" x="784225" y="3100388"/>
          <p14:tracePt t="64464" x="857250" y="3100388"/>
          <p14:tracePt t="64470" x="966788" y="3100388"/>
          <p14:tracePt t="64480" x="1076325" y="3100388"/>
          <p14:tracePt t="64489" x="1222375" y="3100388"/>
          <p14:tracePt t="64497" x="1366838" y="3100388"/>
          <p14:tracePt t="64505" x="1512888" y="3100388"/>
          <p14:tracePt t="64511" x="1658938" y="3100388"/>
          <p14:tracePt t="64519" x="1804988" y="3100388"/>
          <p14:tracePt t="64527" x="1895475" y="3100388"/>
          <p14:tracePt t="64535" x="2024063" y="3100388"/>
          <p14:tracePt t="64543" x="2078038" y="3100388"/>
          <p14:tracePt t="64551" x="2151063" y="3100388"/>
          <p14:tracePt t="64559" x="2197100" y="3100388"/>
          <p14:tracePt t="64567" x="2233613" y="3100388"/>
          <p14:tracePt t="64576" x="2260600" y="3082925"/>
          <p14:tracePt t="64583" x="2306638" y="3073400"/>
          <p14:tracePt t="64599" x="2333625" y="3063875"/>
          <p14:tracePt t="64615" x="2352675" y="3054350"/>
          <p14:tracePt t="64695" x="2360613" y="3054350"/>
          <p14:tracePt t="64704" x="2389188" y="3054350"/>
          <p14:tracePt t="64711" x="2397125" y="3063875"/>
          <p14:tracePt t="64719" x="2406650" y="3073400"/>
          <p14:tracePt t="64727" x="2433638" y="3100388"/>
          <p14:tracePt t="64735" x="2443163" y="3100388"/>
          <p14:tracePt t="64743" x="2452688" y="3119438"/>
          <p14:tracePt t="64751" x="2470150" y="3127375"/>
          <p14:tracePt t="64817" x="2479675" y="3127375"/>
          <p14:tracePt t="64841" x="2489200" y="3127375"/>
          <p14:tracePt t="64959" x="2479675" y="3136900"/>
          <p14:tracePt t="64975" x="2470150" y="3155950"/>
          <p14:tracePt t="65167" x="2462213" y="3163888"/>
          <p14:tracePt t="65183" x="2462213" y="3173413"/>
          <p14:tracePt t="65199" x="2462213" y="3182938"/>
          <p14:tracePt t="65207" x="2479675" y="3200400"/>
          <p14:tracePt t="65231" x="2489200" y="3209925"/>
          <p14:tracePt t="65393" x="2489200" y="3219450"/>
          <p14:tracePt t="65401" x="2470150" y="3236913"/>
          <p14:tracePt t="65416" x="2470150" y="3246438"/>
          <p14:tracePt t="65514" x="2470150" y="3236913"/>
          <p14:tracePt t="65529" x="2470150" y="3209925"/>
          <p14:tracePt t="65544" x="2470150" y="3200400"/>
          <p14:tracePt t="65631" x="2470150" y="3192463"/>
          <p14:tracePt t="65641" x="2462213" y="3192463"/>
          <p14:tracePt t="65648" x="2433638" y="3219450"/>
          <p14:tracePt t="65658" x="2406650" y="3236913"/>
          <p14:tracePt t="65664" x="2397125" y="3273425"/>
          <p14:tracePt t="65672" x="2370138" y="3319463"/>
          <p14:tracePt t="65680" x="2343150" y="3338513"/>
          <p14:tracePt t="65687" x="2324100" y="3382963"/>
          <p14:tracePt t="65695" x="2297113" y="3411538"/>
          <p14:tracePt t="65703" x="2279650" y="3419475"/>
          <p14:tracePt t="65711" x="2243138" y="3438525"/>
          <p14:tracePt t="65719" x="2224088" y="3446463"/>
          <p14:tracePt t="65727" x="2214563" y="3455988"/>
          <p14:tracePt t="65743" x="2206625" y="3455988"/>
          <p14:tracePt t="65751" x="2187575" y="3455988"/>
          <p14:tracePt t="65759" x="2170113" y="3455988"/>
          <p14:tracePt t="65771" x="2133600" y="3455988"/>
          <p14:tracePt t="65784" x="2097088" y="3455988"/>
          <p14:tracePt t="65793" x="2078038" y="3455988"/>
          <p14:tracePt t="65800" x="2033588" y="3455988"/>
          <p14:tracePt t="65809" x="1978025" y="3455988"/>
          <p14:tracePt t="65815" x="1941513" y="3465513"/>
          <p14:tracePt t="65823" x="1860550" y="3482975"/>
          <p14:tracePt t="65831" x="1804988" y="3492500"/>
          <p14:tracePt t="65839" x="1741488" y="3519488"/>
          <p14:tracePt t="65847" x="1658938" y="3548063"/>
          <p14:tracePt t="65855" x="1622425" y="3556000"/>
          <p14:tracePt t="65863" x="1541463" y="3592513"/>
          <p14:tracePt t="65877" x="1495425" y="3602038"/>
          <p14:tracePt t="65884" x="1431925" y="3629025"/>
          <p14:tracePt t="65897" x="1358900" y="3684588"/>
          <p14:tracePt t="65903" x="1322388" y="3702050"/>
          <p14:tracePt t="65911" x="1322388" y="3711575"/>
          <p14:tracePt t="65919" x="1293813" y="3721100"/>
          <p14:tracePt t="65927" x="1285875" y="3721100"/>
          <p14:tracePt t="65935" x="1266825" y="3730625"/>
          <p14:tracePt t="65968" x="1258888" y="3738563"/>
          <p14:tracePt t="65983" x="1239838" y="3738563"/>
          <p14:tracePt t="65991" x="1193800" y="3730625"/>
          <p14:tracePt t="66008" x="1157288" y="3730625"/>
          <p14:tracePt t="66015" x="1139825" y="3721100"/>
          <p14:tracePt t="66023" x="1103313" y="3721100"/>
          <p14:tracePt t="66032" x="1084263" y="3721100"/>
          <p14:tracePt t="66044" x="1057275" y="3721100"/>
          <p14:tracePt t="66049" x="1030288" y="3694113"/>
          <p14:tracePt t="66059" x="1020763" y="3694113"/>
          <p14:tracePt t="66066" x="1011238" y="3694113"/>
          <p14:tracePt t="66071" x="1003300" y="3694113"/>
          <p14:tracePt t="66088" x="984250" y="3694113"/>
          <p14:tracePt t="66095" x="974725" y="3694113"/>
          <p14:tracePt t="66103" x="966788" y="3694113"/>
          <p14:tracePt t="66111" x="939800" y="3694113"/>
          <p14:tracePt t="66119" x="930275" y="3702050"/>
          <p14:tracePt t="66127" x="911225" y="3711575"/>
          <p14:tracePt t="66138" x="893763" y="3730625"/>
          <p14:tracePt t="66145" x="874713" y="3730625"/>
          <p14:tracePt t="66153" x="866775" y="3738563"/>
          <p14:tracePt t="66167" x="857250" y="3738563"/>
          <p14:tracePt t="66199" x="838200" y="3738563"/>
          <p14:tracePt t="66210" x="801688" y="3738563"/>
          <p14:tracePt t="66221" x="793750" y="3738563"/>
          <p14:tracePt t="66222" x="757238" y="3738563"/>
          <p14:tracePt t="66231" x="728663" y="3730625"/>
          <p14:tracePt t="66240" x="684213" y="3721100"/>
          <p14:tracePt t="66248" x="628650" y="3711575"/>
          <p14:tracePt t="66255" x="565150" y="3684588"/>
          <p14:tracePt t="66264" x="519113" y="3675063"/>
          <p14:tracePt t="66271" x="511175" y="3675063"/>
          <p14:tracePt t="66281" x="465138" y="3665538"/>
          <p14:tracePt t="66287" x="438150" y="3648075"/>
          <p14:tracePt t="66296" x="401638" y="3638550"/>
          <p14:tracePt t="66303" x="382588" y="3629025"/>
          <p14:tracePt t="66311" x="365125" y="3629025"/>
          <p14:tracePt t="66328" x="336550" y="3629025"/>
          <p14:tracePt t="66335" x="328613" y="3629025"/>
          <p14:tracePt t="66343" x="319088" y="3629025"/>
          <p14:tracePt t="66352" x="301625" y="3629025"/>
          <p14:tracePt t="66363" x="292100" y="3629025"/>
          <p14:tracePt t="66368" x="273050" y="3629025"/>
          <p14:tracePt t="66379" x="255588" y="3629025"/>
          <p14:tracePt t="66384" x="255588" y="3638550"/>
          <p14:tracePt t="66447" x="246063" y="3638550"/>
          <p14:tracePt t="66455" x="246063" y="3629025"/>
          <p14:tracePt t="66649" x="246063" y="3621088"/>
          <p14:tracePt t="66665" x="255588" y="3621088"/>
          <p14:tracePt t="66673" x="282575" y="3621088"/>
          <p14:tracePt t="66679" x="328613" y="3621088"/>
          <p14:tracePt t="66687" x="355600" y="3611563"/>
          <p14:tracePt t="66695" x="392113" y="3611563"/>
          <p14:tracePt t="66703" x="428625" y="3584575"/>
          <p14:tracePt t="66711" x="465138" y="3575050"/>
          <p14:tracePt t="66720" x="528638" y="3565525"/>
          <p14:tracePt t="66727" x="555625" y="3565525"/>
          <p14:tracePt t="66735" x="611188" y="3565525"/>
          <p14:tracePt t="66743" x="665163" y="3565525"/>
          <p14:tracePt t="66751" x="720725" y="3565525"/>
          <p14:tracePt t="66760" x="784225" y="3565525"/>
          <p14:tracePt t="66767" x="857250" y="3565525"/>
          <p14:tracePt t="66775" x="947738" y="3565525"/>
          <p14:tracePt t="66783" x="1020763" y="3565525"/>
          <p14:tracePt t="66791" x="1112838" y="3565525"/>
          <p14:tracePt t="66799" x="1166813" y="3565525"/>
          <p14:tracePt t="66809" x="1266825" y="3584575"/>
          <p14:tracePt t="66815" x="1322388" y="3592513"/>
          <p14:tracePt t="66825" x="1403350" y="3621088"/>
          <p14:tracePt t="66831" x="1468438" y="3657600"/>
          <p14:tracePt t="66847" x="1585913" y="3684588"/>
          <p14:tracePt t="66855" x="1604963" y="3684588"/>
          <p14:tracePt t="66864" x="1631950" y="3684588"/>
          <p14:tracePt t="66871" x="1649413" y="3702050"/>
          <p14:tracePt t="66893" x="1668463" y="3702050"/>
          <p14:tracePt t="66896" x="1677988" y="3702050"/>
          <p14:tracePt t="66903" x="1685925" y="3702050"/>
          <p14:tracePt t="66911" x="1704975" y="3694113"/>
          <p14:tracePt t="66919" x="1722438" y="3684588"/>
          <p14:tracePt t="66927" x="1731963" y="3675063"/>
          <p14:tracePt t="66951" x="1741488" y="3665538"/>
          <p14:tracePt t="66959" x="1751013" y="3657600"/>
          <p14:tracePt t="66967" x="1758950" y="3648075"/>
          <p14:tracePt t="66976" x="1768475" y="3638550"/>
          <p14:tracePt t="67089" x="1778000" y="3629025"/>
          <p14:tracePt t="67103" x="1804988" y="3629025"/>
          <p14:tracePt t="67111" x="1841500" y="3629025"/>
          <p14:tracePt t="67119" x="1860550" y="3629025"/>
          <p14:tracePt t="67127" x="1868488" y="3629025"/>
          <p14:tracePt t="67135" x="1887538" y="3629025"/>
          <p14:tracePt t="67143" x="1905000" y="3629025"/>
          <p14:tracePt t="67159" x="1941513" y="3629025"/>
          <p14:tracePt t="67179" x="1960563" y="3629025"/>
          <p14:tracePt t="67184" x="1978025" y="3621088"/>
          <p14:tracePt t="67203" x="1987550" y="3621088"/>
          <p14:tracePt t="67215" x="1997075" y="3611563"/>
          <p14:tracePt t="67353" x="2014538" y="3611563"/>
          <p14:tracePt t="67361" x="2024063" y="3611563"/>
          <p14:tracePt t="67384" x="2033588" y="3611563"/>
          <p14:tracePt t="67400" x="2041525" y="3611563"/>
          <p14:tracePt t="67408" x="2051050" y="3611563"/>
          <p14:tracePt t="67415" x="2070100" y="3611563"/>
          <p14:tracePt t="67423" x="2078038" y="3611563"/>
          <p14:tracePt t="67431" x="2097088" y="3611563"/>
          <p14:tracePt t="67439" x="2106613" y="3611563"/>
          <p14:tracePt t="67447" x="2114550" y="3611563"/>
          <p14:tracePt t="67464" x="2133600" y="3611563"/>
          <p14:tracePt t="67479" x="2143125" y="3611563"/>
          <p14:tracePt t="67487" x="2151063" y="3611563"/>
          <p14:tracePt t="67496" x="2160588" y="3611563"/>
          <p14:tracePt t="67503" x="2179638" y="3611563"/>
          <p14:tracePt t="67511" x="2187575" y="3611563"/>
          <p14:tracePt t="67527" x="2206625" y="3621088"/>
          <p14:tracePt t="67534" x="2224088" y="3638550"/>
          <p14:tracePt t="67543" x="2233613" y="3648075"/>
          <p14:tracePt t="67551" x="2251075" y="3657600"/>
          <p14:tracePt t="67561" x="2260600" y="3665538"/>
          <p14:tracePt t="67567" x="2270125" y="3675063"/>
          <p14:tracePt t="67703" x="2279650" y="3675063"/>
          <p14:tracePt t="67791" x="2279650" y="3665538"/>
          <p14:tracePt t="67808" x="2270125" y="3694113"/>
          <p14:tracePt t="67815" x="2260600" y="3730625"/>
          <p14:tracePt t="67823" x="2251075" y="3767138"/>
          <p14:tracePt t="67831" x="2224088" y="3811588"/>
          <p14:tracePt t="67839" x="2206625" y="3830638"/>
          <p14:tracePt t="67847" x="2170113" y="3894138"/>
          <p14:tracePt t="67855" x="2151063" y="3911600"/>
          <p14:tracePt t="67863" x="2143125" y="3940175"/>
          <p14:tracePt t="67871" x="2124075" y="3948113"/>
          <p14:tracePt t="67892" x="2087563" y="3976688"/>
          <p14:tracePt t="67896" x="2070100" y="3976688"/>
          <p14:tracePt t="67903" x="2041525" y="3976688"/>
          <p14:tracePt t="67913" x="2024063" y="3976688"/>
          <p14:tracePt t="67919" x="1978025" y="3976688"/>
          <p14:tracePt t="67927" x="1924050" y="3976688"/>
          <p14:tracePt t="67935" x="1887538" y="3976688"/>
          <p14:tracePt t="67943" x="1851025" y="3976688"/>
          <p14:tracePt t="67953" x="1824038" y="3976688"/>
          <p14:tracePt t="67959" x="1768475" y="3976688"/>
          <p14:tracePt t="67967" x="1731963" y="3976688"/>
          <p14:tracePt t="67974" x="1685925" y="3976688"/>
          <p14:tracePt t="67983" x="1631950" y="3976688"/>
          <p14:tracePt t="67992" x="1595438" y="3976688"/>
          <p14:tracePt t="67999" x="1541463" y="3994150"/>
          <p14:tracePt t="68008" x="1495425" y="4003675"/>
          <p14:tracePt t="68015" x="1449388" y="4013200"/>
          <p14:tracePt t="68022" x="1385888" y="4049713"/>
          <p14:tracePt t="68031" x="1349375" y="4057650"/>
          <p14:tracePt t="68043" x="1312863" y="4067175"/>
          <p14:tracePt t="68050" x="1276350" y="4103688"/>
          <p14:tracePt t="68056" x="1239838" y="4103688"/>
          <p14:tracePt t="68067" x="1222375" y="4113213"/>
          <p14:tracePt t="68112" x="1212850" y="4113213"/>
          <p14:tracePt t="68121" x="1203325" y="4113213"/>
          <p14:tracePt t="68127" x="1185863" y="4113213"/>
          <p14:tracePt t="68136" x="1149350" y="4094163"/>
          <p14:tracePt t="68143" x="1120775" y="4076700"/>
          <p14:tracePt t="68151" x="1076325" y="4076700"/>
          <p14:tracePt t="68158" x="1020763" y="4076700"/>
          <p14:tracePt t="68167" x="974725" y="4049713"/>
          <p14:tracePt t="68175" x="939800" y="4049713"/>
          <p14:tracePt t="68183" x="893763" y="4040188"/>
          <p14:tracePt t="68192" x="866775" y="4040188"/>
          <p14:tracePt t="68199" x="830263" y="4040188"/>
          <p14:tracePt t="68208" x="784225" y="4040188"/>
          <p14:tracePt t="68215" x="765175" y="4040188"/>
          <p14:tracePt t="68222" x="738188" y="4040188"/>
          <p14:tracePt t="68231" x="728663" y="4040188"/>
          <p14:tracePt t="68239" x="711200" y="4040188"/>
          <p14:tracePt t="68248" x="684213" y="4040188"/>
          <p14:tracePt t="68255" x="674688" y="4040188"/>
          <p14:tracePt t="68271" x="655638" y="4049713"/>
          <p14:tracePt t="68287" x="638175" y="4057650"/>
          <p14:tracePt t="68375" x="611188" y="4057650"/>
          <p14:tracePt t="68383" x="592138" y="4057650"/>
          <p14:tracePt t="68391" x="555625" y="4057650"/>
          <p14:tracePt t="68408" x="511175" y="4049713"/>
          <p14:tracePt t="68415" x="492125" y="4049713"/>
          <p14:tracePt t="68423" x="465138" y="4049713"/>
          <p14:tracePt t="68431" x="446088" y="4040188"/>
          <p14:tracePt t="68440" x="438150" y="4040188"/>
          <p14:tracePt t="68447" x="409575" y="4040188"/>
          <p14:tracePt t="68479" x="401638" y="4040188"/>
          <p14:tracePt t="68487" x="382588" y="4040188"/>
          <p14:tracePt t="68495" x="373063" y="4040188"/>
          <p14:tracePt t="68511" x="365125" y="4040188"/>
          <p14:tracePt t="68535" x="365125" y="4049713"/>
          <p14:tracePt t="68767" x="365125" y="4057650"/>
          <p14:tracePt t="68783" x="382588" y="4057650"/>
          <p14:tracePt t="68791" x="401638" y="4057650"/>
          <p14:tracePt t="68801" x="409575" y="4057650"/>
          <p14:tracePt t="68808" x="419100" y="4057650"/>
          <p14:tracePt t="68815" x="438150" y="4057650"/>
          <p14:tracePt t="68824" x="465138" y="4049713"/>
          <p14:tracePt t="68832" x="482600" y="4030663"/>
          <p14:tracePt t="68839" x="511175" y="4021138"/>
          <p14:tracePt t="68847" x="519113" y="4013200"/>
          <p14:tracePt t="68856" x="555625" y="3994150"/>
          <p14:tracePt t="68866" x="565150" y="3984625"/>
          <p14:tracePt t="68870" x="592138" y="3976688"/>
          <p14:tracePt t="68892" x="601663" y="3967163"/>
          <p14:tracePt t="68895" x="620713" y="3948113"/>
          <p14:tracePt t="68912" x="628650" y="3948113"/>
          <p14:tracePt t="68943" x="647700" y="3948113"/>
          <p14:tracePt t="68952" x="692150" y="3948113"/>
          <p14:tracePt t="68959" x="747713" y="3948113"/>
          <p14:tracePt t="68967" x="801688" y="3967163"/>
          <p14:tracePt t="68975" x="903288" y="4003675"/>
          <p14:tracePt t="68983" x="993775" y="4021138"/>
          <p14:tracePt t="68992" x="1093788" y="4049713"/>
          <p14:tracePt t="68999" x="1222375" y="4076700"/>
          <p14:tracePt t="69009" x="1330325" y="4094163"/>
          <p14:tracePt t="69018" x="1431925" y="4094163"/>
          <p14:tracePt t="69028" x="1522413" y="4094163"/>
          <p14:tracePt t="69034" x="1612900" y="4094163"/>
          <p14:tracePt t="69038" x="1685925" y="4094163"/>
          <p14:tracePt t="69047" x="1758950" y="4094163"/>
          <p14:tracePt t="69055" x="1851025" y="4086225"/>
          <p14:tracePt t="69064" x="1931988" y="4057650"/>
          <p14:tracePt t="69073" x="1978025" y="4049713"/>
          <p14:tracePt t="69081" x="2014538" y="4040188"/>
          <p14:tracePt t="69089" x="2033588" y="4030663"/>
          <p14:tracePt t="69099" x="2051050" y="4021138"/>
          <p14:tracePt t="69114" x="2070100" y="4021138"/>
          <p14:tracePt t="69183" x="2078038" y="4021138"/>
          <p14:tracePt t="69191" x="2087563" y="4021138"/>
          <p14:tracePt t="69199" x="2097088" y="4021138"/>
          <p14:tracePt t="69207" x="2124075" y="4021138"/>
          <p14:tracePt t="69215" x="2143125" y="4021138"/>
          <p14:tracePt t="69224" x="2170113" y="4021138"/>
          <p14:tracePt t="69231" x="2197100" y="4030663"/>
          <p14:tracePt t="69239" x="2224088" y="4030663"/>
          <p14:tracePt t="69247" x="2260600" y="4040188"/>
          <p14:tracePt t="69256" x="2279650" y="4040188"/>
          <p14:tracePt t="69284" x="2297113" y="4040188"/>
          <p14:tracePt t="69286" x="2306638" y="4040188"/>
          <p14:tracePt t="69297" x="2316163" y="4040188"/>
          <p14:tracePt t="69303" x="2324100" y="4040188"/>
          <p14:tracePt t="69312" x="2352675" y="4040188"/>
          <p14:tracePt t="69319" x="2370138" y="4030663"/>
          <p14:tracePt t="69335" x="2379663" y="4021138"/>
          <p14:tracePt t="69344" x="2389188" y="4003675"/>
          <p14:tracePt t="69359" x="2397125" y="4003675"/>
          <p14:tracePt t="69480" x="2397125" y="4013200"/>
          <p14:tracePt t="69610" x="2397125" y="4021138"/>
          <p14:tracePt t="69617" x="2379663" y="4040188"/>
          <p14:tracePt t="69627" x="2333625" y="4057650"/>
          <p14:tracePt t="69634" x="2287588" y="4086225"/>
          <p14:tracePt t="69639" x="2187575" y="4122738"/>
          <p14:tracePt t="69647" x="2078038" y="4167188"/>
          <p14:tracePt t="69657" x="1941513" y="4232275"/>
          <p14:tracePt t="69663" x="1751013" y="4295775"/>
          <p14:tracePt t="69672" x="1622425" y="4322763"/>
          <p14:tracePt t="69680" x="1476375" y="4368800"/>
          <p14:tracePt t="69687" x="1322388" y="4413250"/>
          <p14:tracePt t="69695" x="1212850" y="4441825"/>
          <p14:tracePt t="69703" x="1130300" y="4468813"/>
          <p14:tracePt t="69711" x="1076325" y="4478338"/>
          <p14:tracePt t="69719" x="1011238" y="4486275"/>
          <p14:tracePt t="69727" x="1003300" y="4495800"/>
          <p14:tracePt t="69776" x="993775" y="4495800"/>
          <p14:tracePt t="69783" x="984250" y="4495800"/>
          <p14:tracePt t="69791" x="974725" y="4495800"/>
          <p14:tracePt t="69799" x="957263" y="4486275"/>
          <p14:tracePt t="69807" x="911225" y="4486275"/>
          <p14:tracePt t="69816" x="874713" y="4486275"/>
          <p14:tracePt t="69824" x="801688" y="4478338"/>
          <p14:tracePt t="69831" x="747713" y="4468813"/>
          <p14:tracePt t="69839" x="701675" y="4459288"/>
          <p14:tracePt t="69847" x="684213" y="4459288"/>
          <p14:tracePt t="69855" x="638175" y="4441825"/>
          <p14:tracePt t="69863" x="620713" y="4441825"/>
          <p14:tracePt t="70008" x="628650" y="4441825"/>
          <p14:tracePt t="70017" x="647700" y="4432300"/>
          <p14:tracePt t="70025" x="655638" y="4432300"/>
          <p14:tracePt t="70037" x="665163" y="4432300"/>
          <p14:tracePt t="70039" x="674688" y="4432300"/>
          <p14:tracePt t="70047" x="684213" y="4432300"/>
          <p14:tracePt t="70068" x="728663" y="4432300"/>
          <p14:tracePt t="70071" x="801688" y="4405313"/>
          <p14:tracePt t="70080" x="857250" y="4405313"/>
          <p14:tracePt t="70087" x="966788" y="4405313"/>
          <p14:tracePt t="70096" x="1057275" y="4405313"/>
          <p14:tracePt t="70104" x="1166813" y="4405313"/>
          <p14:tracePt t="70114" x="1293813" y="4405313"/>
          <p14:tracePt t="70120" x="1403350" y="4405313"/>
          <p14:tracePt t="70127" x="1531938" y="4405313"/>
          <p14:tracePt t="70135" x="1658938" y="4405313"/>
          <p14:tracePt t="70143" x="1787525" y="4405313"/>
          <p14:tracePt t="70153" x="1887538" y="4405313"/>
          <p14:tracePt t="70159" x="1997075" y="4422775"/>
          <p14:tracePt t="70167" x="2087563" y="4422775"/>
          <p14:tracePt t="70175" x="2160588" y="4432300"/>
          <p14:tracePt t="70183" x="2243138" y="4459288"/>
          <p14:tracePt t="70191" x="2270125" y="4459288"/>
          <p14:tracePt t="70199" x="2306638" y="4459288"/>
          <p14:tracePt t="70215" x="2316163" y="4459288"/>
          <p14:tracePt t="70231" x="2324100" y="4459288"/>
          <p14:tracePt t="70385" x="2316163" y="4468813"/>
          <p14:tracePt t="70394" x="2297113" y="4486275"/>
          <p14:tracePt t="70401" x="2270125" y="4514850"/>
          <p14:tracePt t="70409" x="2251075" y="4522788"/>
          <p14:tracePt t="70417" x="2206625" y="4541838"/>
          <p14:tracePt t="70425" x="2197100" y="4541838"/>
          <p14:tracePt t="70431" x="2170113" y="4559300"/>
          <p14:tracePt t="70439" x="2160588" y="4568825"/>
          <p14:tracePt t="70447" x="2143125" y="4578350"/>
          <p14:tracePt t="70455" x="2124075" y="4587875"/>
          <p14:tracePt t="70471" x="2106613" y="4595813"/>
          <p14:tracePt t="70479" x="2087563" y="4605338"/>
          <p14:tracePt t="70487" x="2078038" y="4614863"/>
          <p14:tracePt t="70495" x="2070100" y="4614863"/>
          <p14:tracePt t="70504" x="2033588" y="4624388"/>
          <p14:tracePt t="70514" x="2014538" y="4624388"/>
          <p14:tracePt t="70520" x="1987550" y="4632325"/>
          <p14:tracePt t="70527" x="1951038" y="4632325"/>
          <p14:tracePt t="70535" x="1914525" y="4632325"/>
          <p14:tracePt t="70543" x="1878013" y="4641850"/>
          <p14:tracePt t="70551" x="1831975" y="4651375"/>
          <p14:tracePt t="70560" x="1795463" y="4651375"/>
          <p14:tracePt t="70567" x="1758950" y="4660900"/>
          <p14:tracePt t="70575" x="1704975" y="4678363"/>
          <p14:tracePt t="70583" x="1649413" y="4678363"/>
          <p14:tracePt t="70601" x="1549400" y="4705350"/>
          <p14:tracePt t="70610" x="1485900" y="4724400"/>
          <p14:tracePt t="70616" x="1422400" y="4732338"/>
          <p14:tracePt t="70625" x="1385888" y="4760913"/>
          <p14:tracePt t="70631" x="1358900" y="4778375"/>
          <p14:tracePt t="70639" x="1330325" y="4787900"/>
          <p14:tracePt t="70647" x="1312863" y="4797425"/>
          <p14:tracePt t="70801" x="1322388" y="4797425"/>
          <p14:tracePt t="70888" x="1330325" y="4797425"/>
          <p14:tracePt t="70896" x="1330325" y="4805363"/>
          <p14:tracePt t="70911" x="1330325" y="4814888"/>
          <p14:tracePt t="71119" x="1376363" y="4824413"/>
          <p14:tracePt t="71128" x="1431925" y="4814888"/>
          <p14:tracePt t="71135" x="1495425" y="4805363"/>
          <p14:tracePt t="71143" x="1549400" y="4805363"/>
          <p14:tracePt t="71151" x="1604963" y="4797425"/>
          <p14:tracePt t="71159" x="1714500" y="4778375"/>
          <p14:tracePt t="71167" x="1795463" y="4778375"/>
          <p14:tracePt t="71176" x="1887538" y="4751388"/>
          <p14:tracePt t="71183" x="1997075" y="4741863"/>
          <p14:tracePt t="71191" x="2078038" y="4724400"/>
          <p14:tracePt t="71199" x="2151063" y="4724400"/>
          <p14:tracePt t="71208" x="2206625" y="4714875"/>
          <p14:tracePt t="71215" x="2251075" y="4687888"/>
          <p14:tracePt t="71223" x="2260600" y="4687888"/>
          <p14:tracePt t="71367" x="2251075" y="4697413"/>
          <p14:tracePt t="71375" x="2243138" y="4705350"/>
          <p14:tracePt t="71383" x="2233613" y="4714875"/>
          <p14:tracePt t="71390" x="2224088" y="4724400"/>
          <p14:tracePt t="71487" x="2197100" y="4724400"/>
          <p14:tracePt t="71495" x="2143125" y="4724400"/>
          <p14:tracePt t="71503" x="2070100" y="4724400"/>
          <p14:tracePt t="71511" x="1978025" y="4732338"/>
          <p14:tracePt t="71519" x="1887538" y="4732338"/>
          <p14:tracePt t="71527" x="1778000" y="4732338"/>
          <p14:tracePt t="71535" x="1695450" y="4751388"/>
          <p14:tracePt t="71543" x="1622425" y="4751388"/>
          <p14:tracePt t="71551" x="1568450" y="4760913"/>
          <p14:tracePt t="71560" x="1522413" y="4778375"/>
          <p14:tracePt t="71567" x="1485900" y="4778375"/>
          <p14:tracePt t="71577" x="1476375" y="4778375"/>
          <p14:tracePt t="71583" x="1468438" y="4787900"/>
          <p14:tracePt t="71816" x="1458913" y="4797425"/>
          <p14:tracePt t="71831" x="1458913" y="4814888"/>
          <p14:tracePt t="71847" x="1458913" y="4824413"/>
          <p14:tracePt t="71863" x="1458913" y="4833938"/>
          <p14:tracePt t="72067" x="1458913" y="4851400"/>
          <p14:tracePt t="72071" x="1476375" y="4870450"/>
          <p14:tracePt t="72087" x="1485900" y="4870450"/>
          <p14:tracePt t="72097" x="1504950" y="4878388"/>
          <p14:tracePt t="72104" x="1512888" y="4878388"/>
          <p14:tracePt t="72315" x="1522413" y="4887913"/>
          <p14:tracePt t="72322" x="1541463" y="4906963"/>
          <p14:tracePt t="72327" x="1549400" y="4914900"/>
          <p14:tracePt t="72336" x="1576388" y="4924425"/>
          <p14:tracePt t="72344" x="1604963" y="4933950"/>
          <p14:tracePt t="72351" x="1622425" y="4933950"/>
          <p14:tracePt t="72359" x="1641475" y="4933950"/>
          <p14:tracePt t="72367" x="1668463" y="4951413"/>
          <p14:tracePt t="72375" x="1704975" y="4951413"/>
          <p14:tracePt t="72383" x="1722438" y="4951413"/>
          <p14:tracePt t="72392" x="1751013" y="4951413"/>
          <p14:tracePt t="72399" x="1768475" y="4951413"/>
          <p14:tracePt t="72407" x="1795463" y="4951413"/>
          <p14:tracePt t="72417" x="1814513" y="4951413"/>
          <p14:tracePt t="72428" x="1841500" y="4951413"/>
          <p14:tracePt t="72433" x="1860550" y="4943475"/>
          <p14:tracePt t="72439" x="1887538" y="4943475"/>
          <p14:tracePt t="72448" x="1905000" y="4943475"/>
          <p14:tracePt t="72455" x="1941513" y="4933950"/>
          <p14:tracePt t="72477" x="1968500" y="4933950"/>
          <p14:tracePt t="72482" x="1987550" y="4914900"/>
          <p14:tracePt t="72488" x="1997075" y="4914900"/>
          <p14:tracePt t="72497" x="2024063" y="4914900"/>
          <p14:tracePt t="72503" x="2033588" y="4914900"/>
          <p14:tracePt t="72511" x="2041525" y="4914900"/>
          <p14:tracePt t="72519" x="2078038" y="4914900"/>
          <p14:tracePt t="72527" x="2087563" y="4914900"/>
          <p14:tracePt t="72535" x="2114550" y="4914900"/>
          <p14:tracePt t="72551" x="2143125" y="4924425"/>
          <p14:tracePt t="72567" x="2151063" y="4924425"/>
          <p14:tracePt t="72777" x="2160588" y="4943475"/>
          <p14:tracePt t="72787" x="2170113" y="4960938"/>
          <p14:tracePt t="72810" x="2170113" y="4970463"/>
          <p14:tracePt t="72817" x="2170113" y="4979988"/>
          <p14:tracePt t="72831" x="2170113" y="4987925"/>
          <p14:tracePt t="72839" x="2170113" y="4997450"/>
          <p14:tracePt t="72847" x="2170113" y="5016500"/>
          <p14:tracePt t="72855" x="2151063" y="5033963"/>
          <p14:tracePt t="72863" x="2143125" y="5043488"/>
          <p14:tracePt t="72871" x="2114550" y="5053013"/>
          <p14:tracePt t="72892" x="2041525" y="5070475"/>
          <p14:tracePt t="72897" x="2005013" y="5097463"/>
          <p14:tracePt t="72903" x="1924050" y="5106988"/>
          <p14:tracePt t="72913" x="1868488" y="5116513"/>
          <p14:tracePt t="72919" x="1804988" y="5116513"/>
          <p14:tracePt t="72927" x="1751013" y="5143500"/>
          <p14:tracePt t="72935" x="1695450" y="5143500"/>
          <p14:tracePt t="72943" x="1631950" y="5170488"/>
          <p14:tracePt t="72952" x="1568450" y="5180013"/>
          <p14:tracePt t="72959" x="1495425" y="5207000"/>
          <p14:tracePt t="72967" x="1431925" y="5233988"/>
          <p14:tracePt t="72976" x="1403350" y="5243513"/>
          <p14:tracePt t="72983" x="1366838" y="5262563"/>
          <p14:tracePt t="72990" x="1339850" y="5280025"/>
          <p14:tracePt t="73002" x="1276350" y="5307013"/>
          <p14:tracePt t="73007" x="1249363" y="5326063"/>
          <p14:tracePt t="73015" x="1230313" y="5343525"/>
          <p14:tracePt t="73024" x="1185863" y="5380038"/>
          <p14:tracePt t="73031" x="1157288" y="5389563"/>
          <p14:tracePt t="73044" x="1120775" y="5408613"/>
          <p14:tracePt t="73051" x="1103313" y="5416550"/>
          <p14:tracePt t="73055" x="1084263" y="5426075"/>
          <p14:tracePt t="73316" x="1130300" y="5426075"/>
          <p14:tracePt t="73319" x="1249363" y="5408613"/>
          <p14:tracePt t="73328" x="1376363" y="5408613"/>
          <p14:tracePt t="73335" x="1485900" y="5408613"/>
          <p14:tracePt t="73344" x="1576388" y="5408613"/>
          <p14:tracePt t="73351" x="1649413" y="5399088"/>
          <p14:tracePt t="73359" x="1695450" y="5399088"/>
          <p14:tracePt t="73367" x="1722438" y="5399088"/>
          <p14:tracePt t="73471" x="1731963" y="5399088"/>
          <p14:tracePt t="73479" x="1731963" y="5416550"/>
          <p14:tracePt t="73487" x="1731963" y="5426075"/>
          <p14:tracePt t="73495" x="1731963" y="5435600"/>
          <p14:tracePt t="73502" x="1722438" y="5445125"/>
          <p14:tracePt t="73559" x="1714500" y="5462588"/>
          <p14:tracePt t="73583" x="1695450" y="5462588"/>
          <p14:tracePt t="73591" x="1677988" y="5481638"/>
          <p14:tracePt t="73599" x="1658938" y="5489575"/>
          <p14:tracePt t="73607" x="1649413" y="5499100"/>
          <p14:tracePt t="73615" x="1641475" y="5499100"/>
          <p14:tracePt t="73624" x="1604963" y="5508625"/>
          <p14:tracePt t="73631" x="1595438" y="5518150"/>
          <p14:tracePt t="73639" x="1585913" y="5518150"/>
          <p14:tracePt t="73647" x="1549400" y="5535613"/>
          <p14:tracePt t="73655" x="1541463" y="5545138"/>
          <p14:tracePt t="73663" x="1541463" y="5554663"/>
          <p14:tracePt t="73671" x="1512888" y="5562600"/>
          <p14:tracePt t="73679" x="1495425" y="5581650"/>
          <p14:tracePt t="73687" x="1458913" y="5599113"/>
          <p14:tracePt t="73696" x="1439863" y="5618163"/>
          <p14:tracePt t="73703" x="1412875" y="5654675"/>
          <p14:tracePt t="73712" x="1403350" y="5672138"/>
          <p14:tracePt t="73719" x="1395413" y="5691188"/>
          <p14:tracePt t="73727" x="1358900" y="5718175"/>
          <p14:tracePt t="73735" x="1349375" y="5735638"/>
          <p14:tracePt t="73743" x="1339850" y="5745163"/>
          <p14:tracePt t="73751" x="1322388" y="5764213"/>
          <p14:tracePt t="73927" x="1330325" y="5781675"/>
          <p14:tracePt t="73935" x="1395413" y="5808663"/>
          <p14:tracePt t="73944" x="1458913" y="5827713"/>
          <p14:tracePt t="73952" x="1549400" y="5845175"/>
          <p14:tracePt t="73959" x="1622425" y="5854700"/>
          <p14:tracePt t="73967" x="1704975" y="5873750"/>
          <p14:tracePt t="73975" x="1778000" y="5873750"/>
          <p14:tracePt t="73983" x="1841500" y="5891213"/>
          <p14:tracePt t="73992" x="1878013" y="5891213"/>
          <p14:tracePt t="73999" x="1887538" y="5891213"/>
          <p14:tracePt t="74008" x="1905000" y="5891213"/>
          <p14:tracePt t="74015" x="1914525" y="5891213"/>
          <p14:tracePt t="74689" x="1924050" y="5891213"/>
          <p14:tracePt t="74697" x="1941513" y="5891213"/>
          <p14:tracePt t="74816" x="1951038" y="5891213"/>
          <p14:tracePt t="75265" x="1941513" y="5881688"/>
          <p14:tracePt t="75273" x="1878013" y="5827713"/>
          <p14:tracePt t="75290" x="1685925" y="5735638"/>
          <p14:tracePt t="75295" x="1604963" y="5681663"/>
          <p14:tracePt t="75303" x="1485900" y="5618163"/>
          <p14:tracePt t="75313" x="1385888" y="5562600"/>
          <p14:tracePt t="75319" x="1285875" y="5508625"/>
          <p14:tracePt t="75327" x="1193800" y="5462588"/>
          <p14:tracePt t="75335" x="1112838" y="5408613"/>
          <p14:tracePt t="75345" x="1076325" y="5399088"/>
          <p14:tracePt t="75351" x="1039813" y="5380038"/>
          <p14:tracePt t="75359" x="1011238" y="5372100"/>
          <p14:tracePt t="75367" x="974725" y="5353050"/>
          <p14:tracePt t="75391" x="957263" y="5353050"/>
          <p14:tracePt t="75399" x="939800" y="5353050"/>
          <p14:tracePt t="75407" x="920750" y="5343525"/>
          <p14:tracePt t="75415" x="893763" y="5326063"/>
          <p14:tracePt t="75425" x="874713" y="5316538"/>
          <p14:tracePt t="75434" x="838200" y="5307013"/>
          <p14:tracePt t="75446" x="820738" y="5289550"/>
          <p14:tracePt t="75452" x="801688" y="5270500"/>
          <p14:tracePt t="75454" x="774700" y="5253038"/>
          <p14:tracePt t="75463" x="747713" y="5226050"/>
          <p14:tracePt t="75470" x="720725" y="5207000"/>
          <p14:tracePt t="75481" x="701675" y="5189538"/>
          <p14:tracePt t="75488" x="684213" y="5160963"/>
          <p14:tracePt t="75496" x="655638" y="5126038"/>
          <p14:tracePt t="75503" x="655638" y="5116513"/>
          <p14:tracePt t="75511" x="638175" y="5106988"/>
          <p14:tracePt t="75520" x="628650" y="5070475"/>
          <p14:tracePt t="75537" x="620713" y="5060950"/>
          <p14:tracePt t="75562" x="620713" y="5053013"/>
          <p14:tracePt t="75663" x="620713" y="5033963"/>
          <p14:tracePt t="75672" x="620713" y="4997450"/>
          <p14:tracePt t="75679" x="620713" y="4987925"/>
          <p14:tracePt t="75687" x="620713" y="4979988"/>
          <p14:tracePt t="75695" x="620713" y="4951413"/>
          <p14:tracePt t="75702" x="620713" y="4924425"/>
          <p14:tracePt t="75712" x="620713" y="4914900"/>
          <p14:tracePt t="75719" x="620713" y="4906963"/>
          <p14:tracePt t="75728" x="620713" y="4897438"/>
          <p14:tracePt t="75736" x="620713" y="4887913"/>
          <p14:tracePt t="75768" x="620713" y="4870450"/>
          <p14:tracePt t="75815" x="601663" y="4860925"/>
          <p14:tracePt t="75829" x="592138" y="4860925"/>
          <p14:tracePt t="75831" x="584200" y="4860925"/>
          <p14:tracePt t="75840" x="565150" y="4870450"/>
          <p14:tracePt t="75855" x="565150" y="4887913"/>
          <p14:tracePt t="75864" x="547688" y="4906963"/>
          <p14:tracePt t="75892" x="547688" y="4933950"/>
          <p14:tracePt t="76052" x="547688" y="4943475"/>
          <p14:tracePt t="76059" x="547688" y="4951413"/>
          <p14:tracePt t="76064" x="538163" y="4970463"/>
          <p14:tracePt t="76079" x="538163" y="4979988"/>
          <p14:tracePt t="76359" x="538163" y="4987925"/>
          <p14:tracePt t="76367" x="555625" y="4987925"/>
          <p14:tracePt t="76375" x="584200" y="4987925"/>
          <p14:tracePt t="76383" x="592138" y="4979988"/>
          <p14:tracePt t="76391" x="620713" y="4979988"/>
          <p14:tracePt t="76399" x="638175" y="4960938"/>
          <p14:tracePt t="76407" x="665163" y="4943475"/>
          <p14:tracePt t="76415" x="684213" y="4933950"/>
          <p14:tracePt t="76431" x="692150" y="4924425"/>
          <p14:tracePt t="76447" x="701675" y="4914900"/>
          <p14:tracePt t="76479" x="711200" y="4914900"/>
          <p14:tracePt t="76756" x="692150" y="4914900"/>
          <p14:tracePt t="76763" x="674688" y="4924425"/>
          <p14:tracePt t="76769" x="665163" y="4933950"/>
          <p14:tracePt t="76775" x="655638" y="4943475"/>
          <p14:tracePt t="76791" x="647700" y="4943475"/>
          <p14:tracePt t="76799" x="638175" y="4951413"/>
          <p14:tracePt t="76863" x="628650" y="4951413"/>
          <p14:tracePt t="76871" x="601663" y="4951413"/>
          <p14:tracePt t="76881" x="584200" y="4951413"/>
          <p14:tracePt t="76887" x="555625" y="4951413"/>
          <p14:tracePt t="76895" x="538163" y="4951413"/>
          <p14:tracePt t="76904" x="511175" y="4951413"/>
          <p14:tracePt t="76912" x="465138" y="4951413"/>
          <p14:tracePt t="76919" x="438150" y="4933950"/>
          <p14:tracePt t="76927" x="392113" y="4924425"/>
          <p14:tracePt t="76935" x="373063" y="4924425"/>
          <p14:tracePt t="76944" x="355600" y="4914900"/>
          <p14:tracePt t="76951" x="346075" y="4914900"/>
          <p14:tracePt t="76959" x="336550" y="4914900"/>
          <p14:tracePt t="77032" x="336550" y="4906963"/>
          <p14:tracePt t="77039" x="336550" y="4897438"/>
          <p14:tracePt t="77047" x="336550" y="4878388"/>
          <p14:tracePt t="77058" x="336550" y="4833938"/>
          <p14:tracePt t="77065" x="336550" y="4824413"/>
          <p14:tracePt t="77072" x="336550" y="4787900"/>
          <p14:tracePt t="77080" x="309563" y="4760913"/>
          <p14:tracePt t="77087" x="309563" y="4741863"/>
          <p14:tracePt t="77095" x="309563" y="4705350"/>
          <p14:tracePt t="77103" x="309563" y="4660900"/>
          <p14:tracePt t="77111" x="309563" y="4641850"/>
          <p14:tracePt t="77119" x="309563" y="4614863"/>
          <p14:tracePt t="77127" x="309563" y="4595813"/>
          <p14:tracePt t="77135" x="328613" y="4551363"/>
          <p14:tracePt t="77143" x="336550" y="4541838"/>
          <p14:tracePt t="77151" x="365125" y="4514850"/>
          <p14:tracePt t="77160" x="382588" y="4495800"/>
          <p14:tracePt t="77167" x="401638" y="4478338"/>
          <p14:tracePt t="77175" x="428625" y="4459288"/>
          <p14:tracePt t="77183" x="474663" y="4441825"/>
          <p14:tracePt t="77196" x="492125" y="4441825"/>
          <p14:tracePt t="77203" x="511175" y="4422775"/>
          <p14:tracePt t="77207" x="519113" y="4422775"/>
          <p14:tracePt t="77222" x="547688" y="4422775"/>
          <p14:tracePt t="77224" x="555625" y="4422775"/>
          <p14:tracePt t="77231" x="584200" y="4422775"/>
          <p14:tracePt t="77240" x="592138" y="4422775"/>
          <p14:tracePt t="77247" x="601663" y="4422775"/>
          <p14:tracePt t="77255" x="638175" y="4441825"/>
          <p14:tracePt t="77264" x="665163" y="4468813"/>
          <p14:tracePt t="77271" x="684213" y="4486275"/>
          <p14:tracePt t="77279" x="692150" y="4495800"/>
          <p14:tracePt t="77287" x="692150" y="4532313"/>
          <p14:tracePt t="77296" x="692150" y="4551363"/>
          <p14:tracePt t="77303" x="692150" y="4559300"/>
          <p14:tracePt t="77312" x="692150" y="4587875"/>
          <p14:tracePt t="77329" x="692150" y="4595813"/>
          <p14:tracePt t="77336" x="692150" y="4614863"/>
          <p14:tracePt t="77351" x="692150" y="4624388"/>
          <p14:tracePt t="77359" x="692150" y="4632325"/>
          <p14:tracePt t="77366" x="684213" y="4641850"/>
          <p14:tracePt t="77375" x="674688" y="4641850"/>
          <p14:tracePt t="77383" x="665163" y="4660900"/>
          <p14:tracePt t="77392" x="647700" y="4678363"/>
          <p14:tracePt t="77399" x="638175" y="4687888"/>
          <p14:tracePt t="77407" x="628650" y="4697413"/>
          <p14:tracePt t="77416" x="611188" y="4724400"/>
          <p14:tracePt t="77429" x="611188" y="4732338"/>
          <p14:tracePt t="77435" x="574675" y="4768850"/>
          <p14:tracePt t="77442" x="555625" y="4787900"/>
          <p14:tracePt t="77448" x="547688" y="4805363"/>
          <p14:tracePt t="77455" x="528638" y="4833938"/>
          <p14:tracePt t="77463" x="511175" y="4870450"/>
          <p14:tracePt t="77480" x="465138" y="4914900"/>
          <p14:tracePt t="77487" x="438150" y="4943475"/>
          <p14:tracePt t="77495" x="419100" y="4960938"/>
          <p14:tracePt t="77503" x="409575" y="4970463"/>
          <p14:tracePt t="77511" x="392113" y="4979988"/>
          <p14:tracePt t="77599" x="382588" y="4970463"/>
          <p14:tracePt t="77607" x="382588" y="4951413"/>
          <p14:tracePt t="77615" x="382588" y="4943475"/>
          <p14:tracePt t="77624" x="382588" y="4924425"/>
          <p14:tracePt t="77783" x="382588" y="4914900"/>
          <p14:tracePt t="77791" x="392113" y="4914900"/>
          <p14:tracePt t="77801" x="409575" y="4906963"/>
          <p14:tracePt t="77816" x="438150" y="4897438"/>
          <p14:tracePt t="77824" x="455613" y="4878388"/>
          <p14:tracePt t="77831" x="492125" y="4878388"/>
          <p14:tracePt t="77840" x="511175" y="4870450"/>
          <p14:tracePt t="77847" x="538163" y="4860925"/>
          <p14:tracePt t="77855" x="584200" y="4860925"/>
          <p14:tracePt t="77863" x="638175" y="4860925"/>
          <p14:tracePt t="77871" x="692150" y="4841875"/>
          <p14:tracePt t="77879" x="784225" y="4841875"/>
          <p14:tracePt t="77892" x="911225" y="4814888"/>
          <p14:tracePt t="77895" x="1011238" y="4814888"/>
          <p14:tracePt t="77903" x="1139825" y="4814888"/>
          <p14:tracePt t="77912" x="1276350" y="4814888"/>
          <p14:tracePt t="77919" x="1403350" y="4814888"/>
          <p14:tracePt t="77927" x="1531938" y="4814888"/>
          <p14:tracePt t="77935" x="1641475" y="4814888"/>
          <p14:tracePt t="77943" x="1758950" y="4814888"/>
          <p14:tracePt t="77953" x="1831975" y="4814888"/>
          <p14:tracePt t="77959" x="1887538" y="4814888"/>
          <p14:tracePt t="77969" x="1924050" y="4814888"/>
          <p14:tracePt t="77975" x="1941513" y="4814888"/>
          <p14:tracePt t="77983" x="1960563" y="4814888"/>
          <p14:tracePt t="77991" x="1968500" y="4805363"/>
          <p14:tracePt t="77999" x="1997075" y="4787900"/>
          <p14:tracePt t="78008" x="2024063" y="4760913"/>
          <p14:tracePt t="78015" x="2033588" y="4751388"/>
          <p14:tracePt t="78024" x="2041525" y="4741863"/>
          <p14:tracePt t="78030" x="2060575" y="4714875"/>
          <p14:tracePt t="78041" x="2070100" y="4705350"/>
          <p14:tracePt t="78055" x="2078038" y="4687888"/>
          <p14:tracePt t="78080" x="2078038" y="4678363"/>
          <p14:tracePt t="78144" x="2070100" y="4668838"/>
          <p14:tracePt t="78152" x="2060575" y="4668838"/>
          <p14:tracePt t="78160" x="2033588" y="4668838"/>
          <p14:tracePt t="78167" x="2024063" y="4668838"/>
          <p14:tracePt t="78178" x="2014538" y="4678363"/>
          <p14:tracePt t="78184" x="2005013" y="4687888"/>
          <p14:tracePt t="78192" x="1987550" y="4687888"/>
          <p14:tracePt t="78208" x="1978025" y="4697413"/>
          <p14:tracePt t="78271" x="1978025" y="4668838"/>
          <p14:tracePt t="78281" x="1997075" y="4641850"/>
          <p14:tracePt t="78287" x="2033588" y="4605338"/>
          <p14:tracePt t="78296" x="2078038" y="4559300"/>
          <p14:tracePt t="78303" x="2143125" y="4505325"/>
          <p14:tracePt t="78312" x="2243138" y="4449763"/>
          <p14:tracePt t="78319" x="2360613" y="4405313"/>
          <p14:tracePt t="78327" x="2498725" y="4332288"/>
          <p14:tracePt t="78336" x="2625725" y="4286250"/>
          <p14:tracePt t="78344" x="2771775" y="4259263"/>
          <p14:tracePt t="78350" x="2925763" y="4213225"/>
          <p14:tracePt t="78360" x="3071813" y="4186238"/>
          <p14:tracePt t="78367" x="3227388" y="4122738"/>
          <p14:tracePt t="78376" x="3336925" y="4094163"/>
          <p14:tracePt t="78382" x="3436938" y="4067175"/>
          <p14:tracePt t="78391" x="3563938" y="4040188"/>
          <p14:tracePt t="78399" x="3665538" y="3994150"/>
          <p14:tracePt t="78406" x="3756025" y="3984625"/>
          <p14:tracePt t="78415" x="3856038" y="3957638"/>
          <p14:tracePt t="78424" x="3948113" y="3930650"/>
          <p14:tracePt t="78431" x="4048125" y="3903663"/>
          <p14:tracePt t="78440" x="4157663" y="3857625"/>
          <p14:tracePt t="78447" x="4257675" y="3830638"/>
          <p14:tracePt t="78455" x="4367213" y="3784600"/>
          <p14:tracePt t="78463" x="4448175" y="3775075"/>
          <p14:tracePt t="78471" x="4557713" y="3730625"/>
          <p14:tracePt t="78479" x="4659313" y="3694113"/>
          <p14:tracePt t="78487" x="4722813" y="3638550"/>
          <p14:tracePt t="78495" x="4822825" y="3584575"/>
          <p14:tracePt t="78503" x="4868863" y="3548063"/>
          <p14:tracePt t="78512" x="4922838" y="3492500"/>
          <p14:tracePt t="78519" x="4959350" y="3446463"/>
          <p14:tracePt t="78527" x="5005388" y="3402013"/>
          <p14:tracePt t="78535" x="5041900" y="3346450"/>
          <p14:tracePt t="78544" x="5049838" y="3328988"/>
          <p14:tracePt t="78550" x="5068888" y="3292475"/>
          <p14:tracePt t="78559" x="5068888" y="3273425"/>
          <p14:tracePt t="78567" x="5095875" y="3236913"/>
          <p14:tracePt t="78575" x="5105400" y="3219450"/>
          <p14:tracePt t="78583" x="5105400" y="3200400"/>
          <p14:tracePt t="78607" x="5105400" y="3192463"/>
          <p14:tracePt t="78745" x="5105400" y="3182938"/>
          <p14:tracePt t="78753" x="5105400" y="3155950"/>
          <p14:tracePt t="78761" x="5105400" y="3146425"/>
          <p14:tracePt t="78768" x="5105400" y="3136900"/>
          <p14:tracePt t="78775" x="5105400" y="3109913"/>
          <p14:tracePt t="78783" x="5095875" y="3100388"/>
          <p14:tracePt t="78791" x="5095875" y="3082925"/>
          <p14:tracePt t="78799" x="5086350" y="3046413"/>
          <p14:tracePt t="78808" x="5078413" y="3017838"/>
          <p14:tracePt t="78815" x="5049838" y="2990850"/>
          <p14:tracePt t="78824" x="5049838" y="2954338"/>
          <p14:tracePt t="78833" x="5041900" y="2917825"/>
          <p14:tracePt t="78854" x="5032375" y="2800350"/>
          <p14:tracePt t="78858" x="5032375" y="2744788"/>
          <p14:tracePt t="78863" x="5032375" y="2690813"/>
          <p14:tracePt t="78871" x="5032375" y="2635250"/>
          <p14:tracePt t="78879" x="5032375" y="2589213"/>
          <p14:tracePt t="78887" x="5032375" y="2562225"/>
          <p14:tracePt t="78895" x="5032375" y="2517775"/>
          <p14:tracePt t="78903" x="5041900" y="2489200"/>
          <p14:tracePt t="78912" x="5041900" y="2471738"/>
          <p14:tracePt t="78928" x="5049838" y="2462213"/>
          <p14:tracePt t="79137" x="5049838" y="2452688"/>
          <p14:tracePt t="79164" x="5049838" y="2471738"/>
          <p14:tracePt t="79167" x="5059363" y="2508250"/>
          <p14:tracePt t="79175" x="5095875" y="2554288"/>
          <p14:tracePt t="79183" x="5114925" y="2581275"/>
          <p14:tracePt t="79192" x="5151438" y="2608263"/>
          <p14:tracePt t="79199" x="5168900" y="2635250"/>
          <p14:tracePt t="79207" x="5187950" y="2635250"/>
          <p14:tracePt t="79224" x="5195888" y="2635250"/>
          <p14:tracePt t="79226" x="5205413" y="2635250"/>
          <p14:tracePt t="79240" x="5241925" y="2625725"/>
          <p14:tracePt t="79249" x="5287963" y="2608263"/>
          <p14:tracePt t="79255" x="5368925" y="2562225"/>
          <p14:tracePt t="79264" x="5424488" y="2554288"/>
          <p14:tracePt t="79271" x="5507038" y="2517775"/>
          <p14:tracePt t="79279" x="5570538" y="2489200"/>
          <p14:tracePt t="79287" x="5716588" y="2471738"/>
          <p14:tracePt t="79296" x="5899150" y="2444750"/>
          <p14:tracePt t="79305" x="6080125" y="2444750"/>
          <p14:tracePt t="79314" x="6281738" y="2444750"/>
          <p14:tracePt t="79321" x="6500813" y="2444750"/>
          <p14:tracePt t="79327" x="6681788" y="2444750"/>
          <p14:tracePt t="79335" x="6846888" y="2444750"/>
          <p14:tracePt t="79344" x="6937375" y="2444750"/>
          <p14:tracePt t="79351" x="7029450" y="2444750"/>
          <p14:tracePt t="79359" x="7056438" y="2444750"/>
          <p14:tracePt t="79367" x="7073900" y="2452688"/>
          <p14:tracePt t="79376" x="7083425" y="2462213"/>
          <p14:tracePt t="79383" x="7083425" y="2471738"/>
          <p14:tracePt t="79392" x="7083425" y="2489200"/>
          <p14:tracePt t="79399" x="7083425" y="2517775"/>
          <p14:tracePt t="79408" x="7083425" y="2525713"/>
          <p14:tracePt t="79415" x="7083425" y="2554288"/>
          <p14:tracePt t="79424" x="7056438" y="2571750"/>
          <p14:tracePt t="79431" x="7037388" y="2571750"/>
          <p14:tracePt t="79442" x="6983413" y="2581275"/>
          <p14:tracePt t="79447" x="6973888" y="2581275"/>
          <p14:tracePt t="79455" x="6946900" y="2581275"/>
          <p14:tracePt t="79463" x="6929438" y="2581275"/>
          <p14:tracePt t="79477" x="6910388" y="2581275"/>
          <p14:tracePt t="79535" x="6900863" y="2581275"/>
          <p14:tracePt t="79559" x="6892925" y="2581275"/>
          <p14:tracePt t="79567" x="6864350" y="2589213"/>
          <p14:tracePt t="79575" x="6810375" y="2598738"/>
          <p14:tracePt t="79583" x="6783388" y="2635250"/>
          <p14:tracePt t="79594" x="6737350" y="2654300"/>
          <p14:tracePt t="79598" x="6681788" y="2690813"/>
          <p14:tracePt t="79607" x="6637338" y="2744788"/>
          <p14:tracePt t="79616" x="6610350" y="2763838"/>
          <p14:tracePt t="79624" x="6564313" y="2781300"/>
          <p14:tracePt t="79631" x="6527800" y="2817813"/>
          <p14:tracePt t="79640" x="6500813" y="2844800"/>
          <p14:tracePt t="79647" x="6491288" y="2863850"/>
          <p14:tracePt t="79657" x="6472238" y="2909888"/>
          <p14:tracePt t="79671" x="6464300" y="2927350"/>
          <p14:tracePt t="79679" x="6464300" y="2936875"/>
          <p14:tracePt t="79879" x="6464300" y="2946400"/>
          <p14:tracePt t="79903" x="6472238" y="2954338"/>
          <p14:tracePt t="79911" x="6500813" y="2954338"/>
          <p14:tracePt t="79919" x="6508750" y="2954338"/>
          <p14:tracePt t="79928" x="6518275" y="2954338"/>
          <p14:tracePt t="79935" x="6545263" y="2954338"/>
          <p14:tracePt t="79943" x="6554788" y="2954338"/>
          <p14:tracePt t="79952" x="6573838" y="2954338"/>
          <p14:tracePt t="79960" x="6610350" y="2954338"/>
          <p14:tracePt t="79967" x="6645275" y="2954338"/>
          <p14:tracePt t="79975" x="6673850" y="2954338"/>
          <p14:tracePt t="79983" x="6710363" y="2954338"/>
          <p14:tracePt t="79991" x="6737350" y="2954338"/>
          <p14:tracePt t="79999" x="6754813" y="2936875"/>
          <p14:tracePt t="80009" x="6773863" y="2927350"/>
          <p14:tracePt t="80023" x="6783388" y="2927350"/>
          <p14:tracePt t="80031" x="6800850" y="2927350"/>
          <p14:tracePt t="80119" x="6819900" y="2927350"/>
          <p14:tracePt t="80135" x="6827838" y="2927350"/>
          <p14:tracePt t="80143" x="6837363" y="2927350"/>
          <p14:tracePt t="80151" x="6864350" y="2927350"/>
          <p14:tracePt t="80330" x="6856413" y="2927350"/>
          <p14:tracePt t="80337" x="6827838" y="2927350"/>
          <p14:tracePt t="80345" x="6819900" y="2927350"/>
          <p14:tracePt t="80353" x="6783388" y="2927350"/>
          <p14:tracePt t="80360" x="6764338" y="2946400"/>
          <p14:tracePt t="80368" x="6737350" y="2954338"/>
          <p14:tracePt t="80374" x="6691313" y="2973388"/>
          <p14:tracePt t="80383" x="6664325" y="2990850"/>
          <p14:tracePt t="80390" x="6627813" y="3000375"/>
          <p14:tracePt t="80399" x="6591300" y="3017838"/>
          <p14:tracePt t="80407" x="6527800" y="3027363"/>
          <p14:tracePt t="80415" x="6435725" y="3054350"/>
          <p14:tracePt t="80424" x="6308725" y="3073400"/>
          <p14:tracePt t="80431" x="6145213" y="3082925"/>
          <p14:tracePt t="80440" x="5907088" y="3119438"/>
          <p14:tracePt t="80447" x="5724525" y="3146425"/>
          <p14:tracePt t="80455" x="5470525" y="3182938"/>
          <p14:tracePt t="80463" x="5178425" y="3236913"/>
          <p14:tracePt t="80471" x="4932363" y="3273425"/>
          <p14:tracePt t="80482" x="4722813" y="3309938"/>
          <p14:tracePt t="80494" x="4557713" y="3319463"/>
          <p14:tracePt t="80497" x="4394200" y="3338513"/>
          <p14:tracePt t="80503" x="4267200" y="3346450"/>
          <p14:tracePt t="80511" x="4184650" y="3392488"/>
          <p14:tracePt t="80519" x="4129088" y="3402013"/>
          <p14:tracePt t="80527" x="4084638" y="3411538"/>
          <p14:tracePt t="80534" x="4065588" y="3429000"/>
          <p14:tracePt t="80544" x="4029075" y="3455988"/>
          <p14:tracePt t="80551" x="4029075" y="3465513"/>
          <p14:tracePt t="80560" x="4021138" y="3465513"/>
          <p14:tracePt t="80567" x="4002088" y="3482975"/>
          <p14:tracePt t="80575" x="3965575" y="3511550"/>
          <p14:tracePt t="80591" x="3948113" y="3538538"/>
          <p14:tracePt t="80599" x="3911600" y="3575050"/>
          <p14:tracePt t="80606" x="3865563" y="3621088"/>
          <p14:tracePt t="80615" x="3829050" y="3657600"/>
          <p14:tracePt t="80623" x="3746500" y="3721100"/>
          <p14:tracePt t="80631" x="3665538" y="3775075"/>
          <p14:tracePt t="80640" x="3582988" y="3830638"/>
          <p14:tracePt t="80647" x="3500438" y="3875088"/>
          <p14:tracePt t="80656" x="3419475" y="3911600"/>
          <p14:tracePt t="80663" x="3363913" y="3930650"/>
          <p14:tracePt t="80671" x="3317875" y="3967163"/>
          <p14:tracePt t="80679" x="3281363" y="3976688"/>
          <p14:tracePt t="80687" x="3254375" y="3984625"/>
          <p14:tracePt t="80695" x="3236913" y="3994150"/>
          <p14:tracePt t="80702" x="3208338" y="3994150"/>
          <p14:tracePt t="80711" x="3190875" y="4013200"/>
          <p14:tracePt t="80720" x="3144838" y="4030663"/>
          <p14:tracePt t="80727" x="3100388" y="4040188"/>
          <p14:tracePt t="80737" x="3035300" y="4067175"/>
          <p14:tracePt t="80743" x="2998788" y="4076700"/>
          <p14:tracePt t="80752" x="2935288" y="4094163"/>
          <p14:tracePt t="80759" x="2844800" y="4130675"/>
          <p14:tracePt t="80767" x="2762250" y="4176713"/>
          <p14:tracePt t="80776" x="2643188" y="4213225"/>
          <p14:tracePt t="80783" x="2525713" y="4276725"/>
          <p14:tracePt t="80792" x="2452688" y="4303713"/>
          <p14:tracePt t="80799" x="2352675" y="4340225"/>
          <p14:tracePt t="80806" x="2270125" y="4386263"/>
          <p14:tracePt t="80815" x="2187575" y="4422775"/>
          <p14:tracePt t="80823" x="2114550" y="4449763"/>
          <p14:tracePt t="80831" x="2051050" y="4486275"/>
          <p14:tracePt t="80840" x="2014538" y="4505325"/>
          <p14:tracePt t="80847" x="1978025" y="4532313"/>
          <p14:tracePt t="80855" x="1941513" y="4551363"/>
          <p14:tracePt t="80863" x="1924050" y="4551363"/>
          <p14:tracePt t="80871" x="1914525" y="4559300"/>
          <p14:tracePt t="80919" x="1887538" y="4578350"/>
          <p14:tracePt t="80936" x="1868488" y="4578350"/>
          <p14:tracePt t="80943" x="1841500" y="4587875"/>
          <p14:tracePt t="80951" x="1824038" y="4595813"/>
          <p14:tracePt t="80959" x="1814513" y="4595813"/>
          <p14:tracePt t="80973" x="1795463" y="4595813"/>
          <p14:tracePt t="80976" x="1795463" y="4605338"/>
          <p14:tracePt t="80983" x="1787525" y="4605338"/>
          <p14:tracePt t="81000" x="1768475" y="4624388"/>
          <p14:tracePt t="81079" x="1758950" y="4632325"/>
          <p14:tracePt t="81112" x="1758950" y="4651375"/>
          <p14:tracePt t="81119" x="1758950" y="4660900"/>
          <p14:tracePt t="81299" x="1768475" y="4668838"/>
          <p14:tracePt t="81311" x="1778000" y="4687888"/>
          <p14:tracePt t="81319" x="1804988" y="4705350"/>
          <p14:tracePt t="81327" x="1860550" y="4714875"/>
          <p14:tracePt t="81335" x="1905000" y="4724400"/>
          <p14:tracePt t="81345" x="1978025" y="4741863"/>
          <p14:tracePt t="81351" x="2041525" y="4768850"/>
          <p14:tracePt t="81359" x="2070100" y="4768850"/>
          <p14:tracePt t="81367" x="2087563" y="4768850"/>
          <p14:tracePt t="81375" x="2133600" y="4768850"/>
          <p14:tracePt t="81384" x="2151063" y="4768850"/>
          <p14:tracePt t="81399" x="2160588" y="4768850"/>
          <p14:tracePt t="81408" x="2170113" y="4768850"/>
          <p14:tracePt t="81415" x="2179638" y="4768850"/>
          <p14:tracePt t="81639" x="2187575" y="4760913"/>
          <p14:tracePt t="81689" x="2187575" y="4741863"/>
          <p14:tracePt t="81697" x="2187575" y="4732338"/>
          <p14:tracePt t="81704" x="2197100" y="4724400"/>
          <p14:tracePt t="81712" x="2206625" y="4724400"/>
          <p14:tracePt t="81727" x="2214563" y="4714875"/>
          <p14:tracePt t="81799" x="2224088" y="4714875"/>
          <p14:tracePt t="81815" x="2243138" y="4714875"/>
          <p14:tracePt t="81855" x="2251075" y="4714875"/>
          <p14:tracePt t="81863" x="2260600" y="4705350"/>
          <p14:tracePt t="81871" x="2270125" y="4697413"/>
          <p14:tracePt t="81891" x="2306638" y="4660900"/>
          <p14:tracePt t="81903" x="2324100" y="4641850"/>
          <p14:tracePt t="81911" x="2333625" y="4632325"/>
          <p14:tracePt t="81919" x="2343150" y="4624388"/>
          <p14:tracePt t="81943" x="2343150" y="4614863"/>
          <p14:tracePt t="82031" x="2352675" y="4632325"/>
          <p14:tracePt t="82040" x="2360613" y="4651375"/>
          <p14:tracePt t="82047" x="2379663" y="4660900"/>
          <p14:tracePt t="82055" x="2406650" y="4678363"/>
          <p14:tracePt t="82063" x="2406650" y="4687888"/>
          <p14:tracePt t="82071" x="2425700" y="4705350"/>
          <p14:tracePt t="82080" x="2433638" y="4705350"/>
          <p14:tracePt t="82327" x="2443163" y="4714875"/>
          <p14:tracePt t="82335" x="2443163" y="4724400"/>
          <p14:tracePt t="82351" x="2443163" y="4732338"/>
          <p14:tracePt t="82360" x="2433638" y="4751388"/>
          <p14:tracePt t="82368" x="2425700" y="4751388"/>
          <p14:tracePt t="82377" x="2416175" y="4760913"/>
          <p14:tracePt t="82384" x="2389188" y="4778375"/>
          <p14:tracePt t="82394" x="2370138" y="4787900"/>
          <p14:tracePt t="82400" x="2343150" y="4797425"/>
          <p14:tracePt t="82407" x="2324100" y="4814888"/>
          <p14:tracePt t="82416" x="2297113" y="4833938"/>
          <p14:tracePt t="82423" x="2279650" y="4841875"/>
          <p14:tracePt t="82433" x="2214563" y="4860925"/>
          <p14:tracePt t="82443" x="2170113" y="4887913"/>
          <p14:tracePt t="82449" x="2133600" y="4897438"/>
          <p14:tracePt t="82457" x="2078038" y="4933950"/>
          <p14:tracePt t="82463" x="2051050" y="4943475"/>
          <p14:tracePt t="82470" x="1997075" y="4960938"/>
          <p14:tracePt t="82479" x="1931988" y="4987925"/>
          <p14:tracePt t="82487" x="1868488" y="5016500"/>
          <p14:tracePt t="82495" x="1814513" y="5033963"/>
          <p14:tracePt t="82503" x="1768475" y="5060950"/>
          <p14:tracePt t="82512" x="1722438" y="5070475"/>
          <p14:tracePt t="82519" x="1677988" y="5080000"/>
          <p14:tracePt t="82528" x="1658938" y="5097463"/>
          <p14:tracePt t="82535" x="1649413" y="5106988"/>
          <p14:tracePt t="82640" x="1641475" y="5106988"/>
          <p14:tracePt t="82673" x="1641475" y="5097463"/>
          <p14:tracePt t="82698" x="1631950" y="5089525"/>
          <p14:tracePt t="82912" x="1631950" y="5080000"/>
          <p14:tracePt t="82928" x="1631950" y="5060950"/>
          <p14:tracePt t="82952" x="1649413" y="5053013"/>
          <p14:tracePt t="82994" x="1658938" y="5053013"/>
          <p14:tracePt t="83008" x="1677988" y="5053013"/>
          <p14:tracePt t="83010" x="1704975" y="5053013"/>
          <p14:tracePt t="83019" x="1714500" y="5053013"/>
          <p14:tracePt t="83023" x="1741488" y="5053013"/>
          <p14:tracePt t="83035" x="1758950" y="5053013"/>
          <p14:tracePt t="83039" x="1768475" y="5053013"/>
          <p14:tracePt t="83047" x="1795463" y="5053013"/>
          <p14:tracePt t="83056" x="1804988" y="5053013"/>
          <p14:tracePt t="83064" x="1824038" y="5053013"/>
          <p14:tracePt t="83071" x="1841500" y="5053013"/>
          <p14:tracePt t="83079" x="1878013" y="5053013"/>
          <p14:tracePt t="83087" x="1887538" y="5053013"/>
          <p14:tracePt t="83097" x="1924050" y="5053013"/>
          <p14:tracePt t="83103" x="1951038" y="5053013"/>
          <p14:tracePt t="83112" x="1987550" y="5043488"/>
          <p14:tracePt t="83119" x="2033588" y="5043488"/>
          <p14:tracePt t="83127" x="2070100" y="5043488"/>
          <p14:tracePt t="83135" x="2106613" y="5016500"/>
          <p14:tracePt t="83143" x="2160588" y="5006975"/>
          <p14:tracePt t="83151" x="2214563" y="5006975"/>
          <p14:tracePt t="83159" x="2279650" y="4979988"/>
          <p14:tracePt t="83169" x="2324100" y="4960938"/>
          <p14:tracePt t="83178" x="2360613" y="4960938"/>
          <p14:tracePt t="83185" x="2425700" y="4933950"/>
          <p14:tracePt t="83196" x="2479675" y="4924425"/>
          <p14:tracePt t="83200" x="2525713" y="4906963"/>
          <p14:tracePt t="83207" x="2589213" y="4887913"/>
          <p14:tracePt t="83215" x="2643188" y="4887913"/>
          <p14:tracePt t="83223" x="2698750" y="4878388"/>
          <p14:tracePt t="83231" x="2771775" y="4878388"/>
          <p14:tracePt t="83241" x="2835275" y="4870450"/>
          <p14:tracePt t="83248" x="2917825" y="4841875"/>
          <p14:tracePt t="83257" x="3027363" y="4841875"/>
          <p14:tracePt t="83263" x="3136900" y="4797425"/>
          <p14:tracePt t="83271" x="3290888" y="4741863"/>
          <p14:tracePt t="83281" x="3455988" y="4660900"/>
          <p14:tracePt t="83287" x="3656013" y="4559300"/>
          <p14:tracePt t="83295" x="3875088" y="4432300"/>
          <p14:tracePt t="83303" x="4121150" y="4303713"/>
          <p14:tracePt t="83312" x="4457700" y="4103688"/>
          <p14:tracePt t="83319" x="4813300" y="3903663"/>
          <p14:tracePt t="83327" x="5068888" y="3767138"/>
          <p14:tracePt t="83335" x="5397500" y="3565525"/>
          <p14:tracePt t="83343" x="5643563" y="3429000"/>
          <p14:tracePt t="83351" x="5943600" y="3236913"/>
          <p14:tracePt t="83359" x="6108700" y="3163888"/>
          <p14:tracePt t="83367" x="6262688" y="3073400"/>
          <p14:tracePt t="83375" x="6399213" y="2982913"/>
          <p14:tracePt t="83383" x="6464300" y="2927350"/>
          <p14:tracePt t="83392" x="6545263" y="2863850"/>
          <p14:tracePt t="83399" x="6600825" y="2827338"/>
          <p14:tracePt t="83407" x="6627813" y="2817813"/>
          <p14:tracePt t="83417" x="6637338" y="2808288"/>
          <p14:tracePt t="83513" x="6637338" y="2817813"/>
          <p14:tracePt t="83521" x="6627813" y="2827338"/>
          <p14:tracePt t="83532" x="6618288" y="2836863"/>
          <p14:tracePt t="83543" x="6600825" y="2854325"/>
          <p14:tracePt t="83559" x="6591300" y="2873375"/>
          <p14:tracePt t="83639" x="6581775" y="2881313"/>
          <p14:tracePt t="83647" x="6554788" y="2909888"/>
          <p14:tracePt t="83658" x="6537325" y="2927350"/>
          <p14:tracePt t="83662" x="6518275" y="2936875"/>
          <p14:tracePt t="83673" x="6500813" y="2954338"/>
          <p14:tracePt t="83679" x="6481763" y="3000375"/>
          <p14:tracePt t="83686" x="6445250" y="3027363"/>
          <p14:tracePt t="83695" x="6427788" y="3073400"/>
          <p14:tracePt t="83702" x="6427788" y="3119438"/>
          <p14:tracePt t="83711" x="6391275" y="3163888"/>
          <p14:tracePt t="83721" x="6391275" y="3182938"/>
          <p14:tracePt t="83727" x="6391275" y="3209925"/>
          <p14:tracePt t="83735" x="6381750" y="3228975"/>
          <p14:tracePt t="83744" x="6381750" y="3236913"/>
          <p14:tracePt t="83807" x="6381750" y="3228975"/>
          <p14:tracePt t="83816" x="6381750" y="3219450"/>
          <p14:tracePt t="83831" x="6381750" y="3192463"/>
          <p14:tracePt t="83851" x="6381750" y="3182938"/>
          <p14:tracePt t="83864" x="6372225" y="3173413"/>
          <p14:tracePt t="83936" x="6362700" y="3163888"/>
          <p14:tracePt t="83951" x="6354763" y="3163888"/>
          <p14:tracePt t="83959" x="6354763" y="3182938"/>
          <p14:tracePt t="83967" x="6354763" y="3192463"/>
          <p14:tracePt t="83983" x="6354763" y="3219450"/>
          <p14:tracePt t="84073" x="6354763" y="3228975"/>
          <p14:tracePt t="84099" x="6362700" y="3228975"/>
          <p14:tracePt t="84185" x="6372225" y="3219450"/>
          <p14:tracePt t="84192" x="6391275" y="3219450"/>
          <p14:tracePt t="84201" x="6408738" y="3219450"/>
          <p14:tracePt t="84209" x="6435725" y="3219450"/>
          <p14:tracePt t="84215" x="6454775" y="3236913"/>
          <p14:tracePt t="84223" x="6481763" y="3236913"/>
          <p14:tracePt t="84231" x="6508750" y="3246438"/>
          <p14:tracePt t="84241" x="6518275" y="3246438"/>
          <p14:tracePt t="84247" x="6537325" y="3246438"/>
          <p14:tracePt t="84266" x="6545263" y="3246438"/>
          <p14:tracePt t="84281" x="6573838" y="3246438"/>
          <p14:tracePt t="84296" x="6581775" y="3246438"/>
          <p14:tracePt t="84319" x="6600825" y="3246438"/>
          <p14:tracePt t="84335" x="6600825" y="3236913"/>
          <p14:tracePt t="84344" x="6600825" y="3228975"/>
          <p14:tracePt t="84582" x="6600825" y="3219450"/>
          <p14:tracePt t="84590" x="6600825" y="3200400"/>
          <p14:tracePt t="84599" x="6600825" y="3192463"/>
          <p14:tracePt t="84691" x="6600825" y="3182938"/>
          <p14:tracePt t="84698" x="6600825" y="3163888"/>
          <p14:tracePt t="84705" x="6600825" y="3155950"/>
          <p14:tracePt t="84713" x="6600825" y="3146425"/>
          <p14:tracePt t="84721" x="6600825" y="3136900"/>
          <p14:tracePt t="84728" x="6600825" y="3119438"/>
          <p14:tracePt t="84735" x="6637338" y="3073400"/>
          <p14:tracePt t="84743" x="6673850" y="3046413"/>
          <p14:tracePt t="84751" x="6754813" y="2990850"/>
          <p14:tracePt t="84760" x="6800850" y="2936875"/>
          <p14:tracePt t="84767" x="6864350" y="2890838"/>
          <p14:tracePt t="84775" x="6900863" y="2844800"/>
          <p14:tracePt t="84783" x="6964363" y="2790825"/>
          <p14:tracePt t="84792" x="7000875" y="2754313"/>
          <p14:tracePt t="84800" x="7037388" y="2708275"/>
          <p14:tracePt t="84807" x="7056438" y="2681288"/>
          <p14:tracePt t="84815" x="7065963" y="2644775"/>
          <p14:tracePt t="84823" x="7065963" y="2625725"/>
          <p14:tracePt t="84831" x="7073900" y="2625725"/>
          <p14:tracePt t="84879" x="7073900" y="2617788"/>
          <p14:tracePt t="84887" x="7065963" y="2617788"/>
          <p14:tracePt t="84895" x="7046913" y="2617788"/>
          <p14:tracePt t="84905" x="7029450" y="2644775"/>
          <p14:tracePt t="84911" x="7019925" y="2662238"/>
          <p14:tracePt t="84920" x="7000875" y="2690813"/>
          <p14:tracePt t="84927" x="6983413" y="2727325"/>
          <p14:tracePt t="84935" x="6964363" y="2744788"/>
          <p14:tracePt t="84944" x="6956425" y="2754313"/>
          <p14:tracePt t="84952" x="6946900" y="2771775"/>
          <p14:tracePt t="85072" x="6929438" y="2781300"/>
          <p14:tracePt t="85079" x="6892925" y="2800350"/>
          <p14:tracePt t="85087" x="6837363" y="2808288"/>
          <p14:tracePt t="85097" x="6773863" y="2836863"/>
          <p14:tracePt t="85103" x="6681788" y="2863850"/>
          <p14:tracePt t="85111" x="6600825" y="2900363"/>
          <p14:tracePt t="85119" x="6518275" y="2927350"/>
          <p14:tracePt t="85127" x="6435725" y="2973388"/>
          <p14:tracePt t="85135" x="6381750" y="2990850"/>
          <p14:tracePt t="85143" x="6318250" y="3036888"/>
          <p14:tracePt t="85151" x="6272213" y="3046413"/>
          <p14:tracePt t="85159" x="6226175" y="3054350"/>
          <p14:tracePt t="85167" x="6208713" y="3063875"/>
          <p14:tracePt t="85175" x="6181725" y="3082925"/>
          <p14:tracePt t="85217" x="6162675" y="3082925"/>
          <p14:tracePt t="85225" x="6145213" y="3082925"/>
          <p14:tracePt t="85233" x="6116638" y="3063875"/>
          <p14:tracePt t="85240" x="6108700" y="3054350"/>
          <p14:tracePt t="85247" x="6089650" y="3036888"/>
          <p14:tracePt t="85256" x="6062663" y="3017838"/>
          <p14:tracePt t="85263" x="6026150" y="3009900"/>
          <p14:tracePt t="85271" x="6016625" y="3000375"/>
          <p14:tracePt t="85282" x="5989638" y="2990850"/>
          <p14:tracePt t="85286" x="5980113" y="2990850"/>
          <p14:tracePt t="85296" x="5943600" y="2982913"/>
          <p14:tracePt t="85303" x="5926138" y="2982913"/>
          <p14:tracePt t="85312" x="5889625" y="2982913"/>
          <p14:tracePt t="85319" x="5843588" y="2982913"/>
          <p14:tracePt t="85327" x="5807075" y="2982913"/>
          <p14:tracePt t="85335" x="5780088" y="2982913"/>
          <p14:tracePt t="85344" x="5743575" y="2982913"/>
          <p14:tracePt t="85351" x="5707063" y="2982913"/>
          <p14:tracePt t="85359" x="5680075" y="2990850"/>
          <p14:tracePt t="85367" x="5643563" y="2990850"/>
          <p14:tracePt t="85375" x="5624513" y="3000375"/>
          <p14:tracePt t="85383" x="5607050" y="3000375"/>
          <p14:tracePt t="85391" x="5588000" y="3009900"/>
          <p14:tracePt t="85399" x="5561013" y="3017838"/>
          <p14:tracePt t="85407" x="5551488" y="3017838"/>
          <p14:tracePt t="85449" x="5543550" y="3017838"/>
          <p14:tracePt t="85465" x="5543550" y="3009900"/>
          <p14:tracePt t="85473" x="5534025" y="3009900"/>
          <p14:tracePt t="85479" x="5524500" y="3000375"/>
          <p14:tracePt t="85487" x="5507038" y="2982913"/>
          <p14:tracePt t="85495" x="5507038" y="2963863"/>
          <p14:tracePt t="85503" x="5497513" y="2954338"/>
          <p14:tracePt t="85511" x="5487988" y="2927350"/>
          <p14:tracePt t="85519" x="5470525" y="2909888"/>
          <p14:tracePt t="85527" x="5451475" y="2881313"/>
          <p14:tracePt t="85535" x="5451475" y="2863850"/>
          <p14:tracePt t="85543" x="5441950" y="2827338"/>
          <p14:tracePt t="85552" x="5441950" y="2817813"/>
          <p14:tracePt t="85561" x="5441950" y="2808288"/>
          <p14:tracePt t="85569" x="5441950" y="2790825"/>
          <p14:tracePt t="85578" x="5441950" y="2781300"/>
          <p14:tracePt t="85639" x="5441950" y="2763838"/>
          <p14:tracePt t="85647" x="5470525" y="2744788"/>
          <p14:tracePt t="85656" x="5487988" y="2727325"/>
          <p14:tracePt t="85663" x="5534025" y="2690813"/>
          <p14:tracePt t="85672" x="5561013" y="2654300"/>
          <p14:tracePt t="85680" x="5624513" y="2617788"/>
          <p14:tracePt t="85692" x="5688013" y="2598738"/>
          <p14:tracePt t="85697" x="5753100" y="2544763"/>
          <p14:tracePt t="85705" x="5797550" y="2517775"/>
          <p14:tracePt t="85712" x="5843588" y="2498725"/>
          <p14:tracePt t="85720" x="5880100" y="2481263"/>
          <p14:tracePt t="85728" x="5907088" y="2462213"/>
          <p14:tracePt t="85735" x="5935663" y="2444750"/>
          <p14:tracePt t="85751" x="5972175" y="2435225"/>
          <p14:tracePt t="85760" x="5980113" y="2435225"/>
          <p14:tracePt t="85775" x="6007100" y="2435225"/>
          <p14:tracePt t="85783" x="6016625" y="2435225"/>
          <p14:tracePt t="85793" x="6026150" y="2435225"/>
          <p14:tracePt t="85799" x="6053138" y="2435225"/>
          <p14:tracePt t="85807" x="6089650" y="2435225"/>
          <p14:tracePt t="85815" x="6116638" y="2444750"/>
          <p14:tracePt t="85824" x="6181725" y="2471738"/>
          <p14:tracePt t="85831" x="6245225" y="2508250"/>
          <p14:tracePt t="85840" x="6326188" y="2535238"/>
          <p14:tracePt t="85848" x="6408738" y="2571750"/>
          <p14:tracePt t="85862" x="6464300" y="2589213"/>
          <p14:tracePt t="85865" x="6527800" y="2598738"/>
          <p14:tracePt t="85876" x="6554788" y="2617788"/>
          <p14:tracePt t="85893" x="6610350" y="2625725"/>
          <p14:tracePt t="85936" x="6618288" y="2625725"/>
          <p14:tracePt t="85943" x="6627813" y="2625725"/>
          <p14:tracePt t="85951" x="6645275" y="2625725"/>
          <p14:tracePt t="85960" x="6664325" y="2625725"/>
          <p14:tracePt t="85967" x="6691313" y="2625725"/>
          <p14:tracePt t="85975" x="6727825" y="2617788"/>
          <p14:tracePt t="85983" x="6764338" y="2617788"/>
          <p14:tracePt t="85991" x="6783388" y="2608263"/>
          <p14:tracePt t="85999" x="6810375" y="2608263"/>
          <p14:tracePt t="86008" x="6827838" y="2608263"/>
          <p14:tracePt t="86016" x="6864350" y="2608263"/>
          <p14:tracePt t="86030" x="6883400" y="2608263"/>
          <p14:tracePt t="86040" x="6900863" y="2608263"/>
          <p14:tracePt t="86048" x="6910388" y="2608263"/>
          <p14:tracePt t="86056" x="6929438" y="2608263"/>
          <p14:tracePt t="86063" x="6937375" y="2608263"/>
          <p14:tracePt t="86071" x="6956425" y="2617788"/>
          <p14:tracePt t="86079" x="6956425" y="2625725"/>
          <p14:tracePt t="86089" x="6973888" y="2635250"/>
          <p14:tracePt t="86098" x="6983413" y="2635250"/>
          <p14:tracePt t="86102" x="6992938" y="2644775"/>
          <p14:tracePt t="86112" x="7000875" y="2644775"/>
          <p14:tracePt t="86119" x="7010400" y="2644775"/>
          <p14:tracePt t="86311" x="7029450" y="2654300"/>
          <p14:tracePt t="86335" x="7046913" y="2662238"/>
          <p14:tracePt t="86343" x="7056438" y="2671763"/>
          <p14:tracePt t="86367" x="7065963" y="2681288"/>
          <p14:tracePt t="86583" x="7092950" y="2690813"/>
          <p14:tracePt t="86591" x="7102475" y="2698750"/>
          <p14:tracePt t="86599" x="7110413" y="2708275"/>
          <p14:tracePt t="86737" x="7119938" y="2698750"/>
          <p14:tracePt t="86745" x="7129463" y="2690813"/>
          <p14:tracePt t="86777" x="7138988" y="2681288"/>
          <p14:tracePt t="87713" x="7138988" y="2690813"/>
          <p14:tracePt t="87722" x="7138988" y="2698750"/>
          <p14:tracePt t="87727" x="7138988" y="2708275"/>
          <p14:tracePt t="87743" x="7138988" y="2717800"/>
          <p14:tracePt t="87939" x="7138988" y="2735263"/>
          <p14:tracePt t="88839" x="7129463" y="2754313"/>
          <p14:tracePt t="88846" x="7119938" y="2754313"/>
          <p14:tracePt t="88859" x="7102475" y="2771775"/>
          <p14:tracePt t="88863" x="7092950" y="2790825"/>
          <p14:tracePt t="88871" x="7083425" y="2800350"/>
          <p14:tracePt t="88892" x="7073900" y="2808288"/>
          <p14:tracePt t="88895" x="7056438" y="2827338"/>
          <p14:tracePt t="88912" x="7056438" y="2836863"/>
          <p14:tracePt t="88922" x="7046913" y="2836863"/>
          <p14:tracePt t="88928" x="7037388" y="2844800"/>
          <p14:tracePt t="88945" x="7029450" y="2854325"/>
          <p14:tracePt t="88961" x="7019925" y="2854325"/>
          <p14:tracePt t="88967" x="6992938" y="2854325"/>
          <p14:tracePt t="88975" x="6973888" y="2873375"/>
          <p14:tracePt t="88983" x="6964363" y="2873375"/>
          <p14:tracePt t="88991" x="6956425" y="2873375"/>
          <p14:tracePt t="89002" x="6946900" y="2881313"/>
          <p14:tracePt t="89007" x="6937375" y="2881313"/>
          <p14:tracePt t="89015" x="6919913" y="2881313"/>
          <p14:tracePt t="89022" x="6900863" y="2890838"/>
          <p14:tracePt t="89040" x="6892925" y="2900363"/>
          <p14:tracePt t="89047" x="6864350" y="2909888"/>
          <p14:tracePt t="89056" x="6856413" y="2909888"/>
          <p14:tracePt t="89286" x="6846888" y="2917825"/>
          <p14:tracePt t="89298" x="6837363" y="2927350"/>
          <p14:tracePt t="89303" x="6827838" y="2936875"/>
          <p14:tracePt t="89319" x="6819900" y="2946400"/>
          <p14:tracePt t="90455" x="6819900" y="2954338"/>
          <p14:tracePt t="90463" x="6819900" y="2963863"/>
          <p14:tracePt t="90471" x="6819900" y="2973388"/>
          <p14:tracePt t="90479" x="6819900" y="2982913"/>
          <p14:tracePt t="90495" x="6819900" y="2990850"/>
          <p14:tracePt t="91175" x="6819900" y="3000375"/>
          <p14:tracePt t="91183" x="6819900" y="3009900"/>
          <p14:tracePt t="91199" x="6819900" y="3027363"/>
          <p14:tracePt t="92597" x="6819900" y="3046413"/>
          <p14:tracePt t="92624" x="6819900" y="3063875"/>
          <p14:tracePt t="92839" x="6819900" y="3073400"/>
          <p14:tracePt t="92847" x="6810375" y="3082925"/>
          <p14:tracePt t="92871" x="6810375" y="3090863"/>
          <p14:tracePt t="93021" x="6810375" y="3100388"/>
          <p14:tracePt t="93027" x="6800850" y="3119438"/>
          <p14:tracePt t="93035" x="6783388" y="3136900"/>
          <p14:tracePt t="93041" x="6754813" y="3163888"/>
          <p14:tracePt t="93047" x="6727825" y="3182938"/>
          <p14:tracePt t="93056" x="6718300" y="3200400"/>
          <p14:tracePt t="93063" x="6700838" y="3236913"/>
          <p14:tracePt t="93080" x="6664325" y="3309938"/>
          <p14:tracePt t="93087" x="6637338" y="3338513"/>
          <p14:tracePt t="93096" x="6618288" y="3375025"/>
          <p14:tracePt t="93103" x="6600825" y="3392488"/>
          <p14:tracePt t="93111" x="6573838" y="3429000"/>
          <p14:tracePt t="93119" x="6573838" y="3438525"/>
          <p14:tracePt t="93127" x="6554788" y="3465513"/>
          <p14:tracePt t="93135" x="6537325" y="3482975"/>
          <p14:tracePt t="93143" x="6527800" y="3492500"/>
          <p14:tracePt t="93151" x="6518275" y="3511550"/>
          <p14:tracePt t="93167" x="6508750" y="3519488"/>
          <p14:tracePt t="93191" x="6500813" y="3529013"/>
          <p14:tracePt t="93199" x="6481763" y="3538538"/>
          <p14:tracePt t="93216" x="6454775" y="3565525"/>
          <p14:tracePt t="93225" x="6435725" y="3584575"/>
          <p14:tracePt t="93232" x="6408738" y="3611563"/>
          <p14:tracePt t="93242" x="6391275" y="3629025"/>
          <p14:tracePt t="93249" x="6372225" y="3648075"/>
          <p14:tracePt t="93256" x="6335713" y="3694113"/>
          <p14:tracePt t="93263" x="6318250" y="3721100"/>
          <p14:tracePt t="93275" x="6281738" y="3784600"/>
          <p14:tracePt t="93284" x="6262688" y="3821113"/>
          <p14:tracePt t="93286" x="6226175" y="3875088"/>
          <p14:tracePt t="93296" x="6199188" y="3948113"/>
          <p14:tracePt t="93304" x="6162675" y="4003675"/>
          <p14:tracePt t="93311" x="6126163" y="4049713"/>
          <p14:tracePt t="93319" x="6108700" y="4094163"/>
          <p14:tracePt t="93328" x="6080125" y="4159250"/>
          <p14:tracePt t="93335" x="6043613" y="4203700"/>
          <p14:tracePt t="93345" x="6016625" y="4232275"/>
          <p14:tracePt t="93351" x="5989638" y="4268788"/>
          <p14:tracePt t="93359" x="5980113" y="4286250"/>
          <p14:tracePt t="93367" x="5962650" y="4313238"/>
          <p14:tracePt t="93375" x="5953125" y="4313238"/>
          <p14:tracePt t="93383" x="5943600" y="4322763"/>
          <p14:tracePt t="93391" x="5943600" y="4332288"/>
          <p14:tracePt t="93399" x="5935663" y="4340225"/>
          <p14:tracePt t="93440" x="5926138" y="4340225"/>
          <p14:tracePt t="93447" x="5907088" y="4349750"/>
          <p14:tracePt t="93455" x="5889625" y="4359275"/>
          <p14:tracePt t="93463" x="5870575" y="4376738"/>
          <p14:tracePt t="93472" x="5834063" y="4405313"/>
          <p14:tracePt t="93479" x="5797550" y="4422775"/>
          <p14:tracePt t="93488" x="5761038" y="4459288"/>
          <p14:tracePt t="93495" x="5743575" y="4468813"/>
          <p14:tracePt t="93503" x="5724525" y="4486275"/>
          <p14:tracePt t="93511" x="5697538" y="4505325"/>
          <p14:tracePt t="93519" x="5688013" y="4514850"/>
          <p14:tracePt t="93529" x="5661025" y="4522788"/>
          <p14:tracePt t="93535" x="5653088" y="4532313"/>
          <p14:tracePt t="93543" x="5634038" y="4551363"/>
          <p14:tracePt t="93550" x="5624513" y="4551363"/>
          <p14:tracePt t="93559" x="5616575" y="4551363"/>
          <p14:tracePt t="93583" x="5607050" y="4551363"/>
          <p14:tracePt t="93595" x="5588000" y="4551363"/>
          <p14:tracePt t="93610" x="5570538" y="4578350"/>
          <p14:tracePt t="93630" x="5561013" y="4578350"/>
          <p14:tracePt t="93641" x="5534025" y="4578350"/>
          <p14:tracePt t="93648" x="5524500" y="4587875"/>
          <p14:tracePt t="93659" x="5507038" y="4595813"/>
          <p14:tracePt t="93664" x="5497513" y="4595813"/>
          <p14:tracePt t="93672" x="5487988" y="4614863"/>
          <p14:tracePt t="93688" x="5478463" y="4624388"/>
          <p14:tracePt t="93695" x="5451475" y="4632325"/>
          <p14:tracePt t="93710" x="5441950" y="4641850"/>
          <p14:tracePt t="93719" x="5424488" y="4651375"/>
          <p14:tracePt t="93727" x="5414963" y="4660900"/>
          <p14:tracePt t="93737" x="5397500" y="4678363"/>
          <p14:tracePt t="93746" x="5378450" y="4687888"/>
          <p14:tracePt t="93751" x="5351463" y="4705350"/>
          <p14:tracePt t="93760" x="5334000" y="4724400"/>
          <p14:tracePt t="93767" x="5314950" y="4732338"/>
          <p14:tracePt t="93775" x="5278438" y="4760913"/>
          <p14:tracePt t="93783" x="5268913" y="4768850"/>
          <p14:tracePt t="93791" x="5241925" y="4797425"/>
          <p14:tracePt t="93799" x="5232400" y="4805363"/>
          <p14:tracePt t="93815" x="5214938" y="4814888"/>
          <p14:tracePt t="94009" x="5205413" y="4824413"/>
          <p14:tracePt t="94018" x="5205413" y="4833938"/>
          <p14:tracePt t="94024" x="5205413" y="4841875"/>
          <p14:tracePt t="94038" x="5205413" y="4851400"/>
          <p14:tracePt t="94359" x="5224463" y="4851400"/>
          <p14:tracePt t="94385" x="5232400" y="4841875"/>
          <p14:tracePt t="94415" x="5251450" y="4833938"/>
          <p14:tracePt t="94601" x="5260975" y="4833938"/>
          <p14:tracePt t="94610" x="5268913" y="4824413"/>
          <p14:tracePt t="94632" x="5287963" y="4824413"/>
          <p14:tracePt t="94769" x="5297488" y="4824413"/>
          <p14:tracePt t="94778" x="5297488" y="4833938"/>
          <p14:tracePt t="94785" x="5305425" y="4851400"/>
          <p14:tracePt t="94843" x="5334000" y="4851400"/>
          <p14:tracePt t="94854" x="5351463" y="4851400"/>
          <p14:tracePt t="94862" x="5378450" y="4851400"/>
          <p14:tracePt t="94865" x="5397500" y="4841875"/>
          <p14:tracePt t="94872" x="5424488" y="4833938"/>
          <p14:tracePt t="94891" x="5470525" y="4814888"/>
          <p14:tracePt t="94895" x="5487988" y="4805363"/>
          <p14:tracePt t="94903" x="5497513" y="4797425"/>
          <p14:tracePt t="94912" x="5507038" y="4787900"/>
          <p14:tracePt t="94959" x="5514975" y="4787900"/>
          <p14:tracePt t="94983" x="5524500" y="4787900"/>
          <p14:tracePt t="94991" x="5524500" y="4797425"/>
          <p14:tracePt t="94999" x="5534025" y="4805363"/>
          <p14:tracePt t="95015" x="5534025" y="4824413"/>
          <p14:tracePt t="95071" x="5543550" y="4833938"/>
          <p14:tracePt t="95079" x="5561013" y="4833938"/>
          <p14:tracePt t="95087" x="5570538" y="4833938"/>
          <p14:tracePt t="95096" x="5580063" y="4824413"/>
          <p14:tracePt t="95104" x="5580063" y="4814888"/>
          <p14:tracePt t="95114" x="5580063" y="4805363"/>
          <p14:tracePt t="95118" x="5588000" y="4797425"/>
          <p14:tracePt t="95136" x="5597525" y="4797425"/>
          <p14:tracePt t="95207" x="5597525" y="4805363"/>
          <p14:tracePt t="95215" x="5597525" y="4824413"/>
          <p14:tracePt t="95223" x="5607050" y="4841875"/>
          <p14:tracePt t="95247" x="5616575" y="4860925"/>
          <p14:tracePt t="95337" x="5634038" y="4860925"/>
          <p14:tracePt t="95351" x="5643563" y="4860925"/>
          <p14:tracePt t="95415" x="5653088" y="4878388"/>
          <p14:tracePt t="95423" x="5653088" y="4887913"/>
          <p14:tracePt t="95431" x="5661025" y="4906963"/>
          <p14:tracePt t="95439" x="5670550" y="4906963"/>
          <p14:tracePt t="95447" x="5697538" y="4933950"/>
          <p14:tracePt t="95456" x="5707063" y="4943475"/>
          <p14:tracePt t="95463" x="5724525" y="4960938"/>
          <p14:tracePt t="95472" x="5724525" y="4970463"/>
          <p14:tracePt t="95479" x="5743575" y="4979988"/>
          <p14:tracePt t="95495" x="5761038" y="4979988"/>
          <p14:tracePt t="95531" x="5770563" y="4979988"/>
          <p14:tracePt t="95534" x="5780088" y="4979988"/>
          <p14:tracePt t="95543" x="5789613" y="4979988"/>
          <p14:tracePt t="95551" x="5816600" y="4979988"/>
          <p14:tracePt t="95576" x="5826125" y="4979988"/>
          <p14:tracePt t="95593" x="5834063" y="4979988"/>
          <p14:tracePt t="95675" x="5843588" y="4970463"/>
          <p14:tracePt t="95682" x="5853113" y="4970463"/>
          <p14:tracePt t="95689" x="5862638" y="4970463"/>
          <p14:tracePt t="95696" x="5880100" y="4979988"/>
          <p14:tracePt t="95703" x="5899150" y="4987925"/>
          <p14:tracePt t="95711" x="5907088" y="4987925"/>
          <p14:tracePt t="95719" x="5916613" y="5006975"/>
          <p14:tracePt t="95735" x="5926138" y="5006975"/>
          <p14:tracePt t="95744" x="5935663" y="5006975"/>
          <p14:tracePt t="95764" x="5943600" y="5006975"/>
          <p14:tracePt t="95771" x="5953125" y="5006975"/>
          <p14:tracePt t="95777" x="5980113" y="5006975"/>
          <p14:tracePt t="95783" x="5999163" y="5006975"/>
          <p14:tracePt t="95795" x="6035675" y="5006975"/>
          <p14:tracePt t="95799" x="6053138" y="4997450"/>
          <p14:tracePt t="95807" x="6089650" y="4987925"/>
          <p14:tracePt t="95816" x="6108700" y="4987925"/>
          <p14:tracePt t="95823" x="6126163" y="4970463"/>
          <p14:tracePt t="95831" x="6145213" y="4960938"/>
          <p14:tracePt t="95857" x="6162675" y="4960938"/>
          <p14:tracePt t="95897" x="6172200" y="4960938"/>
          <p14:tracePt t="95907" x="6181725" y="4960938"/>
          <p14:tracePt t="95911" x="6199188" y="4960938"/>
          <p14:tracePt t="95919" x="6218238" y="4960938"/>
          <p14:tracePt t="95927" x="6226175" y="4970463"/>
          <p14:tracePt t="95935" x="6254750" y="4979988"/>
          <p14:tracePt t="95944" x="6272213" y="4979988"/>
          <p14:tracePt t="95952" x="6291263" y="4979988"/>
          <p14:tracePt t="95960" x="6299200" y="4979988"/>
          <p14:tracePt t="95967" x="6308725" y="4979988"/>
          <p14:tracePt t="96023" x="6326188" y="4979988"/>
          <p14:tracePt t="96031" x="6335713" y="4979988"/>
          <p14:tracePt t="96047" x="6345238" y="4979988"/>
          <p14:tracePt t="96168" x="6354763" y="4987925"/>
          <p14:tracePt t="96176" x="6362700" y="5006975"/>
          <p14:tracePt t="96191" x="6372225" y="5016500"/>
          <p14:tracePt t="96263" x="6381750" y="5016500"/>
          <p14:tracePt t="96287" x="6391275" y="5016500"/>
          <p14:tracePt t="96303" x="6399213" y="5016500"/>
          <p14:tracePt t="96311" x="6408738" y="5006975"/>
          <p14:tracePt t="96411" x="6418263" y="5006975"/>
          <p14:tracePt t="96745" x="6427788" y="5006975"/>
          <p14:tracePt t="96784" x="6435725" y="5006975"/>
          <p14:tracePt t="96914" x="6445250" y="4997450"/>
          <p14:tracePt t="96924" x="6464300" y="4987925"/>
          <p14:tracePt t="96931" x="6472238" y="4987925"/>
          <p14:tracePt t="96942" x="6491288" y="4970463"/>
          <p14:tracePt t="96944" x="6518275" y="4960938"/>
          <p14:tracePt t="96952" x="6554788" y="4933950"/>
          <p14:tracePt t="96961" x="6573838" y="4914900"/>
          <p14:tracePt t="96969" x="6591300" y="4897438"/>
          <p14:tracePt t="96975" x="6618288" y="4878388"/>
          <p14:tracePt t="96983" x="6637338" y="4860925"/>
          <p14:tracePt t="96992" x="6664325" y="4841875"/>
          <p14:tracePt t="97007" x="6681788" y="4814888"/>
          <p14:tracePt t="97016" x="6691313" y="4814888"/>
          <p14:tracePt t="97151" x="6654800" y="4814888"/>
          <p14:tracePt t="97160" x="6610350" y="4814888"/>
          <p14:tracePt t="97167" x="6591300" y="4814888"/>
          <p14:tracePt t="97176" x="6554788" y="4797425"/>
          <p14:tracePt t="97183" x="6508750" y="4787900"/>
          <p14:tracePt t="97192" x="6464300" y="4768850"/>
          <p14:tracePt t="97199" x="6408738" y="4760913"/>
          <p14:tracePt t="97207" x="6345238" y="4732338"/>
          <p14:tracePt t="97215" x="6262688" y="4687888"/>
          <p14:tracePt t="97223" x="6189663" y="4678363"/>
          <p14:tracePt t="97231" x="6108700" y="4668838"/>
          <p14:tracePt t="97238" x="6007100" y="4624388"/>
          <p14:tracePt t="97247" x="5916613" y="4614863"/>
          <p14:tracePt t="97255" x="5807075" y="4568825"/>
          <p14:tracePt t="97263" x="5707063" y="4551363"/>
          <p14:tracePt t="97272" x="5597525" y="4551363"/>
          <p14:tracePt t="97279" x="5487988" y="4541838"/>
          <p14:tracePt t="97287" x="5360988" y="4541838"/>
          <p14:tracePt t="97296" x="5214938" y="4541838"/>
          <p14:tracePt t="97303" x="5049838" y="4541838"/>
          <p14:tracePt t="97311" x="4886325" y="4541838"/>
          <p14:tracePt t="97319" x="4703763" y="4541838"/>
          <p14:tracePt t="97327" x="4513263" y="4541838"/>
          <p14:tracePt t="97335" x="4311650" y="4541838"/>
          <p14:tracePt t="97343" x="4111625" y="4541838"/>
          <p14:tracePt t="97351" x="3911600" y="4541838"/>
          <p14:tracePt t="97359" x="3709988" y="4541838"/>
          <p14:tracePt t="97367" x="3536950" y="4541838"/>
          <p14:tracePt t="97375" x="3354388" y="4541838"/>
          <p14:tracePt t="97383" x="3208338" y="4541838"/>
          <p14:tracePt t="97392" x="3063875" y="4541838"/>
          <p14:tracePt t="97399" x="2971800" y="4541838"/>
          <p14:tracePt t="97407" x="2852738" y="4495800"/>
          <p14:tracePt t="97416" x="2798763" y="4486275"/>
          <p14:tracePt t="97423" x="2735263" y="4459288"/>
          <p14:tracePt t="97431" x="2635250" y="4432300"/>
          <p14:tracePt t="97440" x="2598738" y="4422775"/>
          <p14:tracePt t="97447" x="2516188" y="4376738"/>
          <p14:tracePt t="97455" x="2416175" y="4340225"/>
          <p14:tracePt t="97463" x="2306638" y="4313238"/>
          <p14:tracePt t="97471" x="2224088" y="4268788"/>
          <p14:tracePt t="97479" x="2106613" y="4232275"/>
          <p14:tracePt t="97488" x="2014538" y="4213225"/>
          <p14:tracePt t="97495" x="1905000" y="4186238"/>
          <p14:tracePt t="97503" x="1804988" y="4140200"/>
          <p14:tracePt t="97511" x="1741488" y="4130675"/>
          <p14:tracePt t="97519" x="1685925" y="4122738"/>
          <p14:tracePt t="97527" x="1658938" y="4122738"/>
          <p14:tracePt t="97534" x="1641475" y="4122738"/>
          <p14:tracePt t="97551" x="1622425" y="4122738"/>
          <p14:tracePt t="97577" x="1612900" y="4122738"/>
          <p14:tracePt t="97583" x="1604963" y="4122738"/>
          <p14:tracePt t="97697" x="1622425" y="4122738"/>
          <p14:tracePt t="97706" x="1641475" y="4122738"/>
          <p14:tracePt t="97712" x="1658938" y="4103688"/>
          <p14:tracePt t="97727" x="1668463" y="4094163"/>
          <p14:tracePt t="97744" x="1677988" y="4086225"/>
          <p14:tracePt t="97777" x="1685925" y="4076700"/>
          <p14:tracePt t="97799" x="1695450" y="4076700"/>
          <p14:tracePt t="97807" x="1722438" y="4076700"/>
          <p14:tracePt t="97815" x="1751013" y="4076700"/>
          <p14:tracePt t="97824" x="1795463" y="4076700"/>
          <p14:tracePt t="97831" x="1851025" y="4076700"/>
          <p14:tracePt t="97840" x="1887538" y="4076700"/>
          <p14:tracePt t="97847" x="1931988" y="4057650"/>
          <p14:tracePt t="97856" x="1951038" y="4057650"/>
          <p14:tracePt t="97864" x="1987550" y="4040188"/>
          <p14:tracePt t="97875" x="2014538" y="4030663"/>
          <p14:tracePt t="97879" x="2041525" y="4021138"/>
          <p14:tracePt t="97891" x="2070100" y="4003675"/>
          <p14:tracePt t="97896" x="2087563" y="3994150"/>
          <p14:tracePt t="97909" x="2106613" y="3994150"/>
          <p14:tracePt t="97911" x="2124075" y="3984625"/>
          <p14:tracePt t="97919" x="2143125" y="3976688"/>
          <p14:tracePt t="97927" x="2151063" y="3976688"/>
          <p14:tracePt t="97936" x="2170113" y="3957638"/>
          <p14:tracePt t="97955" x="2179638" y="3957638"/>
          <p14:tracePt t="98007" x="2187575" y="3948113"/>
          <p14:tracePt t="98298" x="2206625" y="3930650"/>
          <p14:tracePt t="98303" x="2224088" y="3903663"/>
          <p14:tracePt t="98311" x="2224088" y="3884613"/>
          <p14:tracePt t="98319" x="2233613" y="3840163"/>
          <p14:tracePt t="98329" x="2243138" y="3811588"/>
          <p14:tracePt t="98335" x="2243138" y="3775075"/>
          <p14:tracePt t="98343" x="2251075" y="3738563"/>
          <p14:tracePt t="98351" x="2251075" y="3721100"/>
          <p14:tracePt t="98359" x="2251075" y="3694113"/>
          <p14:tracePt t="98367" x="2251075" y="3665538"/>
          <p14:tracePt t="98375" x="2251075" y="3657600"/>
          <p14:tracePt t="98383" x="2270125" y="3621088"/>
          <p14:tracePt t="98391" x="2270125" y="3611563"/>
          <p14:tracePt t="98399" x="2270125" y="3592513"/>
          <p14:tracePt t="98407" x="2279650" y="3565525"/>
          <p14:tracePt t="98415" x="2279650" y="3556000"/>
          <p14:tracePt t="98423" x="2279650" y="3529013"/>
          <p14:tracePt t="98433" x="2279650" y="3511550"/>
          <p14:tracePt t="98444" x="2279650" y="3492500"/>
          <p14:tracePt t="98449" x="2279650" y="3482975"/>
          <p14:tracePt t="98456" x="2279650" y="3475038"/>
          <p14:tracePt t="98463" x="2279650" y="3455988"/>
          <p14:tracePt t="98537" x="2279650" y="3446463"/>
          <p14:tracePt t="98569" x="2279650" y="3455988"/>
          <p14:tracePt t="98725" x="2279650" y="3465513"/>
          <p14:tracePt t="98730" x="2279650" y="3475038"/>
          <p14:tracePt t="98738" x="2279650" y="3482975"/>
          <p14:tracePt t="98747" x="2279650" y="3511550"/>
          <p14:tracePt t="98751" x="2279650" y="3529013"/>
          <p14:tracePt t="98759" x="2279650" y="3538538"/>
          <p14:tracePt t="98767" x="2279650" y="3556000"/>
          <p14:tracePt t="98775" x="2279650" y="3575050"/>
          <p14:tracePt t="98783" x="2279650" y="3602038"/>
          <p14:tracePt t="98791" x="2297113" y="3621088"/>
          <p14:tracePt t="98800" x="2306638" y="3648075"/>
          <p14:tracePt t="98807" x="2324100" y="3684588"/>
          <p14:tracePt t="98823" x="2324100" y="3711575"/>
          <p14:tracePt t="98831" x="2333625" y="3721100"/>
          <p14:tracePt t="98840" x="2333625" y="3748088"/>
          <p14:tracePt t="98846" x="2333625" y="3757613"/>
          <p14:tracePt t="98879" x="2333625" y="3767138"/>
          <p14:tracePt t="98919" x="2333625" y="3784600"/>
          <p14:tracePt t="98936" x="2333625" y="3803650"/>
          <p14:tracePt t="98943" x="2333625" y="3811588"/>
          <p14:tracePt t="98951" x="2333625" y="3830638"/>
          <p14:tracePt t="98959" x="2333625" y="3840163"/>
          <p14:tracePt t="98976" x="2333625" y="3867150"/>
          <p14:tracePt t="98983" x="2333625" y="3875088"/>
          <p14:tracePt t="98991" x="2333625" y="3894138"/>
          <p14:tracePt t="98999" x="2333625" y="3911600"/>
          <p14:tracePt t="99007" x="2333625" y="3930650"/>
          <p14:tracePt t="99016" x="2333625" y="3940175"/>
          <p14:tracePt t="99023" x="2333625" y="3948113"/>
          <p14:tracePt t="99089" x="2333625" y="3957638"/>
          <p14:tracePt t="99215" x="2333625" y="3976688"/>
          <p14:tracePt t="99223" x="2333625" y="3994150"/>
          <p14:tracePt t="99231" x="2333625" y="4003675"/>
          <p14:tracePt t="99239" x="2333625" y="4021138"/>
          <p14:tracePt t="99247" x="2333625" y="4049713"/>
          <p14:tracePt t="99260" x="2333625" y="4057650"/>
          <p14:tracePt t="99264" x="2333625" y="4067175"/>
          <p14:tracePt t="99272" x="2343150" y="4067175"/>
          <p14:tracePt t="99281" x="2343150" y="4076700"/>
          <p14:tracePt t="99295" x="2352675" y="4086225"/>
          <p14:tracePt t="99359" x="2360613" y="4086225"/>
          <p14:tracePt t="99375" x="2370138" y="4076700"/>
          <p14:tracePt t="99583" x="2379663" y="4057650"/>
          <p14:tracePt t="99607" x="2379663" y="4049713"/>
          <p14:tracePt t="99632" x="2379663" y="4040188"/>
          <p14:tracePt t="99655" x="2379663" y="4021138"/>
          <p14:tracePt t="99775" x="2379663" y="3984625"/>
          <p14:tracePt t="99783" x="2379663" y="3948113"/>
          <p14:tracePt t="99791" x="2379663" y="3911600"/>
          <p14:tracePt t="99799" x="2370138" y="3867150"/>
          <p14:tracePt t="99807" x="2360613" y="3811588"/>
          <p14:tracePt t="99821" x="2343150" y="3748088"/>
          <p14:tracePt t="99830" x="2333625" y="3721100"/>
          <p14:tracePt t="99834" x="2306638" y="3675063"/>
          <p14:tracePt t="99841" x="2279650" y="3611563"/>
          <p14:tracePt t="99846" x="2260600" y="3592513"/>
          <p14:tracePt t="99855" x="2233613" y="3565525"/>
          <p14:tracePt t="99864" x="2233613" y="3556000"/>
          <p14:tracePt t="99872" x="2233613" y="3538538"/>
          <p14:tracePt t="99890" x="2224088" y="3529013"/>
          <p14:tracePt t="99927" x="2206625" y="3529013"/>
          <p14:tracePt t="99935" x="2197100" y="3529013"/>
          <p14:tracePt t="99943" x="2170113" y="3529013"/>
          <p14:tracePt t="99951" x="2160588" y="3538538"/>
          <p14:tracePt t="99960" x="2151063" y="3548063"/>
          <p14:tracePt t="99967" x="2143125" y="3565525"/>
          <p14:tracePt t="100199" x="2143125" y="3584575"/>
          <p14:tracePt t="100207" x="2143125" y="3592513"/>
          <p14:tracePt t="100217" x="2143125" y="3602038"/>
          <p14:tracePt t="100448" x="2143125" y="3611563"/>
          <p14:tracePt t="100455" x="2143125" y="3621088"/>
          <p14:tracePt t="100464" x="2143125" y="3638550"/>
          <p14:tracePt t="100487" x="2143125" y="3648075"/>
          <p14:tracePt t="100777" x="2170113" y="3648075"/>
          <p14:tracePt t="100786" x="2179638" y="3648075"/>
          <p14:tracePt t="100799" x="2179638" y="3638550"/>
          <p14:tracePt t="100807" x="2179638" y="3629025"/>
          <p14:tracePt t="100817" x="2179638" y="3621088"/>
          <p14:tracePt t="100828" x="2187575" y="3611563"/>
          <p14:tracePt t="101272" x="2187575" y="3602038"/>
          <p14:tracePt t="101281" x="2187575" y="3584575"/>
          <p14:tracePt t="101287" x="2187575" y="3565525"/>
          <p14:tracePt t="101296" x="2187575" y="3548063"/>
          <p14:tracePt t="101307" x="2187575" y="3529013"/>
          <p14:tracePt t="101314" x="2187575" y="3519488"/>
          <p14:tracePt t="101325" x="2187575" y="3511550"/>
          <p14:tracePt t="101330" x="2187575" y="3502025"/>
          <p14:tracePt t="101335" x="2197100" y="3482975"/>
          <p14:tracePt t="101344" x="2206625" y="3475038"/>
          <p14:tracePt t="101359" x="2214563" y="3465513"/>
          <p14:tracePt t="101439" x="2224088" y="3482975"/>
          <p14:tracePt t="101489" x="2224088" y="3492500"/>
          <p14:tracePt t="101914" x="2224088" y="3502025"/>
          <p14:tracePt t="103264" x="2224088" y="3511550"/>
          <p14:tracePt t="103272" x="2224088" y="3519488"/>
          <p14:tracePt t="104264" x="2243138" y="3529013"/>
          <p14:tracePt t="104287" x="2251075" y="3529013"/>
          <p14:tracePt t="104307" x="2260600" y="3529013"/>
          <p14:tracePt t="107386" x="2270125" y="3529013"/>
          <p14:tracePt t="107593" x="2233613" y="3538538"/>
          <p14:tracePt t="107599" x="2224088" y="3548063"/>
          <p14:tracePt t="107609" x="2197100" y="3575050"/>
          <p14:tracePt t="107615" x="2187575" y="3584575"/>
          <p14:tracePt t="107687" x="2179638" y="3584575"/>
          <p14:tracePt t="107743" x="2179638" y="3575050"/>
          <p14:tracePt t="107975" x="2179638" y="3565525"/>
          <p14:tracePt t="108039" x="2179638" y="3548063"/>
          <p14:tracePt t="108473" x="2179638" y="3529013"/>
          <p14:tracePt t="108481" x="2197100" y="3519488"/>
          <p14:tracePt t="108490" x="2224088" y="3482975"/>
          <p14:tracePt t="109449" x="2224088" y="3492500"/>
          <p14:tracePt t="109479" x="2197100" y="3538538"/>
          <p14:tracePt t="109495" x="2187575" y="3538538"/>
          <p14:tracePt t="110018" x="2197100" y="3529013"/>
          <p14:tracePt t="110048" x="2206625" y="3519488"/>
          <p14:tracePt t="110087" x="2214563" y="3519488"/>
          <p14:tracePt t="110094" x="2224088" y="3502025"/>
          <p14:tracePt t="110111" x="2233613" y="3492500"/>
          <p14:tracePt t="111159" x="2243138" y="3492500"/>
          <p14:tracePt t="111223" x="2243138" y="3502025"/>
          <p14:tracePt t="111239" x="2243138" y="3511550"/>
          <p14:tracePt t="111506" x="2243138" y="3519488"/>
          <p14:tracePt t="111511" x="2243138" y="3529013"/>
          <p14:tracePt t="111519" x="2233613" y="3538538"/>
          <p14:tracePt t="111527" x="2224088" y="3556000"/>
          <p14:tracePt t="111536" x="2214563" y="3565525"/>
          <p14:tracePt t="111543" x="2206625" y="3575050"/>
          <p14:tracePt t="112911" x="2224088" y="3602038"/>
          <p14:tracePt t="112920" x="2233613" y="3621088"/>
          <p14:tracePt t="112927" x="2251075" y="3648075"/>
          <p14:tracePt t="112935" x="2260600" y="3665538"/>
          <p14:tracePt t="112943" x="2270125" y="3675063"/>
          <p14:tracePt t="112952" x="2270125" y="3684588"/>
          <p14:tracePt t="112959" x="2270125" y="3694113"/>
          <p14:tracePt t="113177" x="2279650" y="3702050"/>
          <p14:tracePt t="113187" x="2306638" y="3702050"/>
          <p14:tracePt t="113194" x="2360613" y="3702050"/>
          <p14:tracePt t="113200" x="2452688" y="3702050"/>
          <p14:tracePt t="113208" x="2552700" y="3721100"/>
          <p14:tracePt t="113223" x="2679700" y="3730625"/>
          <p14:tracePt t="113228" x="2825750" y="3757613"/>
          <p14:tracePt t="113230" x="2954338" y="3775075"/>
          <p14:tracePt t="113239" x="3063875" y="3775075"/>
          <p14:tracePt t="113248" x="3208338" y="3775075"/>
          <p14:tracePt t="113255" x="3336925" y="3775075"/>
          <p14:tracePt t="113263" x="3463925" y="3775075"/>
          <p14:tracePt t="113271" x="3592513" y="3775075"/>
          <p14:tracePt t="113279" x="3702050" y="3775075"/>
          <p14:tracePt t="113287" x="3810000" y="3775075"/>
          <p14:tracePt t="113295" x="3902075" y="3775075"/>
          <p14:tracePt t="113305" x="3992563" y="3775075"/>
          <p14:tracePt t="113311" x="4084638" y="3775075"/>
          <p14:tracePt t="113320" x="4148138" y="3775075"/>
          <p14:tracePt t="113327" x="4202113" y="3775075"/>
          <p14:tracePt t="113335" x="4238625" y="3775075"/>
          <p14:tracePt t="113344" x="4294188" y="3775075"/>
          <p14:tracePt t="113351" x="4357688" y="3775075"/>
          <p14:tracePt t="113359" x="4394200" y="3775075"/>
          <p14:tracePt t="113367" x="4448175" y="3775075"/>
          <p14:tracePt t="113375" x="4521200" y="3775075"/>
          <p14:tracePt t="113383" x="4567238" y="3775075"/>
          <p14:tracePt t="113391" x="4594225" y="3775075"/>
          <p14:tracePt t="113399" x="4649788" y="3794125"/>
          <p14:tracePt t="113408" x="4676775" y="3794125"/>
          <p14:tracePt t="113415" x="4740275" y="3811588"/>
          <p14:tracePt t="113423" x="4759325" y="3830638"/>
          <p14:tracePt t="113431" x="4795838" y="3830638"/>
          <p14:tracePt t="113439" x="4822825" y="3830638"/>
          <p14:tracePt t="113447" x="4832350" y="3830638"/>
          <p14:tracePt t="113455" x="4840288" y="3830638"/>
          <p14:tracePt t="113463" x="4868863" y="3830638"/>
          <p14:tracePt t="113471" x="4886325" y="3830638"/>
          <p14:tracePt t="113479" x="4895850" y="3830638"/>
          <p14:tracePt t="113488" x="4922838" y="3830638"/>
          <p14:tracePt t="113495" x="4922838" y="3821113"/>
          <p14:tracePt t="113507" x="4932363" y="3811588"/>
          <p14:tracePt t="113513" x="4949825" y="3811588"/>
          <p14:tracePt t="113523" x="4959350" y="3803650"/>
          <p14:tracePt t="113538" x="4978400" y="3784600"/>
          <p14:tracePt t="113647" x="5005388" y="3775075"/>
          <p14:tracePt t="113657" x="5022850" y="3775075"/>
          <p14:tracePt t="113663" x="5049838" y="3775075"/>
          <p14:tracePt t="113671" x="5095875" y="3775075"/>
          <p14:tracePt t="113679" x="5114925" y="3767138"/>
          <p14:tracePt t="113689" x="5141913" y="3767138"/>
          <p14:tracePt t="113695" x="5159375" y="3767138"/>
          <p14:tracePt t="113705" x="5178425" y="3757613"/>
          <p14:tracePt t="113711" x="5187950" y="3757613"/>
          <p14:tracePt t="113721" x="5195888" y="3757613"/>
          <p14:tracePt t="113731" x="5205413" y="3757613"/>
          <p14:tracePt t="113787" x="5224463" y="3757613"/>
          <p14:tracePt t="113792" x="5232400" y="3757613"/>
          <p14:tracePt t="113799" x="5241925" y="3757613"/>
          <p14:tracePt t="113808" x="5268913" y="3757613"/>
          <p14:tracePt t="113815" x="5278438" y="3757613"/>
          <p14:tracePt t="113823" x="5297488" y="3757613"/>
          <p14:tracePt t="113830" x="5324475" y="3757613"/>
          <p14:tracePt t="113839" x="5334000" y="3757613"/>
          <p14:tracePt t="113847" x="5360988" y="3757613"/>
          <p14:tracePt t="113863" x="5368925" y="3757613"/>
          <p14:tracePt t="113881" x="5378450" y="3757613"/>
          <p14:tracePt t="113894" x="5397500" y="3775075"/>
          <p14:tracePt t="114015" x="5405438" y="3775075"/>
          <p14:tracePt t="114024" x="5424488" y="3775075"/>
          <p14:tracePt t="114039" x="5441950" y="3775075"/>
          <p14:tracePt t="114049" x="5451475" y="3767138"/>
          <p14:tracePt t="114079" x="5461000" y="3767138"/>
          <p14:tracePt t="114087" x="5478463" y="3767138"/>
          <p14:tracePt t="114096" x="5497513" y="3757613"/>
          <p14:tracePt t="114119" x="5507038" y="3757613"/>
          <p14:tracePt t="114127" x="5514975" y="3748088"/>
          <p14:tracePt t="114135" x="5524500" y="3748088"/>
          <p14:tracePt t="114351" x="5524500" y="3738563"/>
          <p14:tracePt t="114481" x="5534025" y="3730625"/>
          <p14:tracePt t="114502" x="5543550" y="3730625"/>
          <p14:tracePt t="114511" x="5670550" y="3702050"/>
          <p14:tracePt t="114520" x="5743575" y="3694113"/>
          <p14:tracePt t="114527" x="5826125" y="3684588"/>
          <p14:tracePt t="114535" x="5916613" y="3665538"/>
          <p14:tracePt t="114543" x="5972175" y="3665538"/>
          <p14:tracePt t="114550" x="6035675" y="3657600"/>
          <p14:tracePt t="114561" x="6126163" y="3657600"/>
          <p14:tracePt t="114570" x="6189663" y="3629025"/>
          <p14:tracePt t="114575" x="6245225" y="3629025"/>
          <p14:tracePt t="114582" x="6318250" y="3629025"/>
          <p14:tracePt t="114594" x="6391275" y="3629025"/>
          <p14:tracePt t="114600" x="6518275" y="3629025"/>
          <p14:tracePt t="114609" x="6545263" y="3629025"/>
          <p14:tracePt t="114615" x="6645275" y="3629025"/>
          <p14:tracePt t="114624" x="6810375" y="3638550"/>
          <p14:tracePt t="114630" x="7010400" y="3648075"/>
          <p14:tracePt t="114640" x="7192963" y="3665538"/>
          <p14:tracePt t="114647" x="7392988" y="3665538"/>
          <p14:tracePt t="114658" x="7594600" y="3665538"/>
          <p14:tracePt t="114663" x="7777163" y="3665538"/>
          <p14:tracePt t="114672" x="7950200" y="3665538"/>
          <p14:tracePt t="114679" x="8132763" y="3665538"/>
          <p14:tracePt t="114688" x="8259763" y="3665538"/>
          <p14:tracePt t="114695" x="8386763" y="3665538"/>
          <p14:tracePt t="114704" x="8523288" y="3648075"/>
          <p14:tracePt t="114711" x="8632825" y="3629025"/>
          <p14:tracePt t="114720" x="8724900" y="3621088"/>
          <p14:tracePt t="114727" x="8851900" y="3602038"/>
          <p14:tracePt t="114738" x="8980488" y="3592513"/>
          <p14:tracePt t="114743" x="9097963" y="3592513"/>
          <p14:tracePt t="115791" x="8204200" y="3465513"/>
          <p14:tracePt t="115799" x="7512050" y="3355975"/>
          <p14:tracePt t="115808" x="6864350" y="3273425"/>
          <p14:tracePt t="115814" x="6326188" y="3200400"/>
          <p14:tracePt t="115823" x="5826125" y="3109913"/>
          <p14:tracePt t="115830" x="5360988" y="3063875"/>
          <p14:tracePt t="115839" x="5041900" y="3000375"/>
          <p14:tracePt t="115847" x="4822825" y="2954338"/>
          <p14:tracePt t="115855" x="4622800" y="2881313"/>
          <p14:tracePt t="115863" x="4440238" y="2836863"/>
          <p14:tracePt t="115872" x="4238625" y="2735263"/>
          <p14:tracePt t="115879" x="4075113" y="2662238"/>
          <p14:tracePt t="115889" x="3919538" y="2598738"/>
          <p14:tracePt t="115895" x="3673475" y="2498725"/>
          <p14:tracePt t="115908" x="3436938" y="2408238"/>
          <p14:tracePt t="115911" x="3127375" y="2279650"/>
          <p14:tracePt t="115920" x="2817813" y="2160588"/>
          <p14:tracePt t="115927" x="2533650" y="2016125"/>
          <p14:tracePt t="115935" x="2224088" y="1887538"/>
          <p14:tracePt t="115943" x="1941513" y="1768475"/>
          <p14:tracePt t="115953" x="1741488" y="1687513"/>
          <p14:tracePt t="115960" x="1504950" y="1577975"/>
          <p14:tracePt t="115967" x="1366838" y="1504950"/>
          <p14:tracePt t="115975" x="1212850" y="1412875"/>
          <p14:tracePt t="115983" x="1093788" y="1349375"/>
          <p14:tracePt t="115991" x="993775" y="1268413"/>
          <p14:tracePt t="115999" x="930275" y="1212850"/>
          <p14:tracePt t="116008" x="884238" y="1158875"/>
          <p14:tracePt t="116015" x="811213" y="1093788"/>
          <p14:tracePt t="116024" x="793750" y="1049338"/>
          <p14:tracePt t="116031" x="757238" y="984250"/>
          <p14:tracePt t="116041" x="728663" y="939800"/>
          <p14:tracePt t="116048" x="720725" y="920750"/>
          <p14:tracePt t="116055" x="701675" y="874713"/>
          <p14:tracePt t="116063" x="684213" y="839788"/>
          <p14:tracePt t="116072" x="665163" y="774700"/>
          <p14:tracePt t="116079" x="628650" y="711200"/>
          <p14:tracePt t="116087" x="584200" y="628650"/>
          <p14:tracePt t="116095" x="528638" y="565150"/>
          <p14:tracePt t="116104" x="482600" y="511175"/>
          <p14:tracePt t="116111" x="409575" y="428625"/>
          <p14:tracePt t="116121" x="365125" y="365125"/>
          <p14:tracePt t="116127" x="265113" y="309563"/>
          <p14:tracePt t="116136" x="173038" y="236538"/>
          <p14:tracePt t="116143" x="73025" y="16351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886CE80-84BC-476A-9DE4-5E88803A8A87}"/>
              </a:ext>
            </a:extLst>
          </p:cNvPr>
          <p:cNvSpPr>
            <a:spLocks noGrp="1"/>
          </p:cNvSpPr>
          <p:nvPr>
            <p:ph idx="1"/>
          </p:nvPr>
        </p:nvSpPr>
        <p:spPr>
          <a:xfrm>
            <a:off x="457200" y="8857"/>
            <a:ext cx="8229600" cy="4525963"/>
          </a:xfrm>
        </p:spPr>
        <p:txBody>
          <a:bodyPr/>
          <a:lstStyle/>
          <a:p>
            <a:pPr marL="0" indent="0">
              <a:buNone/>
            </a:pPr>
            <a:r>
              <a:rPr lang="en-US" altLang="ja-JP" sz="1600" dirty="0"/>
              <a:t>module </a:t>
            </a:r>
            <a:r>
              <a:rPr lang="en-US" altLang="ja-JP" sz="1600" dirty="0" err="1"/>
              <a:t>alu</a:t>
            </a:r>
            <a:r>
              <a:rPr lang="en-US" altLang="ja-JP" sz="1600" dirty="0"/>
              <a:t> (</a:t>
            </a:r>
          </a:p>
          <a:p>
            <a:pPr marL="0" indent="0">
              <a:buNone/>
            </a:pPr>
            <a:r>
              <a:rPr lang="en-US" altLang="ja-JP" sz="1600" dirty="0"/>
              <a:t>  input [31:0] a, b, </a:t>
            </a:r>
            <a:r>
              <a:rPr lang="ja-JP" altLang="en-US" sz="1600" dirty="0"/>
              <a:t>　　</a:t>
            </a:r>
            <a:r>
              <a:rPr lang="en-US" altLang="ja-JP" sz="1600" dirty="0"/>
              <a:t>input [2:0] s, </a:t>
            </a:r>
          </a:p>
          <a:p>
            <a:pPr marL="0" indent="0">
              <a:buNone/>
            </a:pPr>
            <a:r>
              <a:rPr lang="en-US" altLang="ja-JP" sz="1600" dirty="0"/>
              <a:t>  input </a:t>
            </a:r>
            <a:r>
              <a:rPr lang="en-US" altLang="ja-JP" sz="1600" dirty="0" err="1"/>
              <a:t>ext,addcom</a:t>
            </a:r>
            <a:r>
              <a:rPr lang="en-US" altLang="ja-JP" sz="1600" dirty="0"/>
              <a:t>,</a:t>
            </a:r>
          </a:p>
          <a:p>
            <a:pPr marL="0" indent="0">
              <a:buNone/>
            </a:pPr>
            <a:r>
              <a:rPr lang="en-US" altLang="ja-JP" sz="1600" dirty="0"/>
              <a:t>  output [31:0] y );</a:t>
            </a:r>
          </a:p>
          <a:p>
            <a:pPr marL="0" indent="0">
              <a:buNone/>
            </a:pPr>
            <a:r>
              <a:rPr lang="en-US" altLang="ja-JP" sz="1600" dirty="0"/>
              <a:t>  wire [4:0] </a:t>
            </a:r>
            <a:r>
              <a:rPr lang="en-US" altLang="ja-JP" sz="1600" dirty="0" err="1"/>
              <a:t>shamt</a:t>
            </a:r>
            <a:r>
              <a:rPr lang="en-US" altLang="ja-JP" sz="1600" dirty="0"/>
              <a:t>;   wire signed [31:0] </a:t>
            </a:r>
            <a:r>
              <a:rPr lang="en-US" altLang="ja-JP" sz="1600" dirty="0" err="1"/>
              <a:t>sa</a:t>
            </a:r>
            <a:r>
              <a:rPr lang="en-US" altLang="ja-JP" sz="1600" dirty="0"/>
              <a:t>, sb, </a:t>
            </a:r>
            <a:r>
              <a:rPr lang="en-US" altLang="ja-JP" sz="1600" dirty="0" err="1"/>
              <a:t>sy</a:t>
            </a:r>
            <a:r>
              <a:rPr lang="en-US" altLang="ja-JP" sz="1600" dirty="0"/>
              <a:t>, </a:t>
            </a:r>
            <a:r>
              <a:rPr lang="en-US" altLang="ja-JP" sz="1600" dirty="0" err="1"/>
              <a:t>slt</a:t>
            </a:r>
            <a:r>
              <a:rPr lang="en-US" altLang="ja-JP" sz="1600" dirty="0"/>
              <a:t>;</a:t>
            </a:r>
          </a:p>
          <a:p>
            <a:pPr marL="0" indent="0">
              <a:buNone/>
            </a:pPr>
            <a:r>
              <a:rPr lang="en-US" altLang="ja-JP" sz="1600" dirty="0"/>
              <a:t>  wire [31:0] </a:t>
            </a:r>
            <a:r>
              <a:rPr lang="en-US" altLang="ja-JP" sz="1600" dirty="0" err="1"/>
              <a:t>sltu</a:t>
            </a:r>
            <a:r>
              <a:rPr lang="en-US" altLang="ja-JP" sz="1600" dirty="0"/>
              <a:t>;   wire [31:0] </a:t>
            </a:r>
            <a:r>
              <a:rPr lang="en-US" altLang="ja-JP" sz="1600" dirty="0" err="1"/>
              <a:t>yy</a:t>
            </a:r>
            <a:r>
              <a:rPr lang="en-US" altLang="ja-JP" sz="1600" dirty="0"/>
              <a:t>;</a:t>
            </a:r>
          </a:p>
          <a:p>
            <a:pPr marL="0" indent="0">
              <a:buNone/>
            </a:pPr>
            <a:r>
              <a:rPr lang="en-US" altLang="ja-JP" sz="1600" dirty="0"/>
              <a:t>  assign </a:t>
            </a:r>
            <a:r>
              <a:rPr lang="en-US" altLang="ja-JP" sz="1600" dirty="0" err="1"/>
              <a:t>sa</a:t>
            </a:r>
            <a:r>
              <a:rPr lang="en-US" altLang="ja-JP" sz="1600" dirty="0"/>
              <a:t> = $signed(a);    assign sb = $signed(b);</a:t>
            </a:r>
          </a:p>
          <a:p>
            <a:pPr marL="0" indent="0">
              <a:buNone/>
            </a:pPr>
            <a:r>
              <a:rPr lang="en-US" altLang="ja-JP" sz="1600" dirty="0"/>
              <a:t>  assign </a:t>
            </a:r>
            <a:r>
              <a:rPr lang="en-US" altLang="ja-JP" sz="1600" dirty="0" err="1"/>
              <a:t>shamt</a:t>
            </a:r>
            <a:r>
              <a:rPr lang="en-US" altLang="ja-JP" sz="1600" dirty="0"/>
              <a:t> = b[4:0];</a:t>
            </a:r>
          </a:p>
          <a:p>
            <a:pPr marL="0" indent="0">
              <a:buNone/>
            </a:pPr>
            <a:r>
              <a:rPr lang="en-US" altLang="ja-JP" sz="1600" dirty="0"/>
              <a:t>  assign </a:t>
            </a:r>
            <a:r>
              <a:rPr lang="en-US" altLang="ja-JP" sz="1600" dirty="0" err="1"/>
              <a:t>sy</a:t>
            </a:r>
            <a:r>
              <a:rPr lang="en-US" altLang="ja-JP" sz="1600" dirty="0"/>
              <a:t> = </a:t>
            </a:r>
            <a:r>
              <a:rPr lang="en-US" altLang="ja-JP" sz="1600" dirty="0" err="1"/>
              <a:t>sa</a:t>
            </a:r>
            <a:r>
              <a:rPr lang="en-US" altLang="ja-JP" sz="1600" dirty="0"/>
              <a:t> &gt;&gt;&gt; </a:t>
            </a:r>
            <a:r>
              <a:rPr lang="en-US" altLang="ja-JP" sz="1600" dirty="0" err="1"/>
              <a:t>shamt</a:t>
            </a:r>
            <a:r>
              <a:rPr lang="en-US" altLang="ja-JP" sz="1600" dirty="0"/>
              <a:t>;</a:t>
            </a:r>
          </a:p>
          <a:p>
            <a:pPr marL="0" indent="0">
              <a:buNone/>
            </a:pPr>
            <a:r>
              <a:rPr lang="en-US" altLang="ja-JP" sz="1600" dirty="0"/>
              <a:t>  assign </a:t>
            </a:r>
            <a:r>
              <a:rPr lang="en-US" altLang="ja-JP" sz="1600" dirty="0" err="1"/>
              <a:t>sltu</a:t>
            </a:r>
            <a:r>
              <a:rPr lang="en-US" altLang="ja-JP" sz="1600" dirty="0"/>
              <a:t> = a &lt;b ? 1:0;</a:t>
            </a:r>
          </a:p>
          <a:p>
            <a:pPr marL="0" indent="0">
              <a:buNone/>
            </a:pPr>
            <a:r>
              <a:rPr lang="en-US" altLang="ja-JP" sz="1600" dirty="0"/>
              <a:t>  assign </a:t>
            </a:r>
            <a:r>
              <a:rPr lang="en-US" altLang="ja-JP" sz="1600" dirty="0" err="1"/>
              <a:t>slt</a:t>
            </a:r>
            <a:r>
              <a:rPr lang="en-US" altLang="ja-JP" sz="1600" dirty="0"/>
              <a:t> = </a:t>
            </a:r>
            <a:r>
              <a:rPr lang="en-US" altLang="ja-JP" sz="1600" dirty="0" err="1"/>
              <a:t>sa</a:t>
            </a:r>
            <a:r>
              <a:rPr lang="en-US" altLang="ja-JP" sz="1600" dirty="0"/>
              <a:t> &lt;sb ? 1:0;</a:t>
            </a:r>
          </a:p>
          <a:p>
            <a:pPr marL="0" indent="0">
              <a:buNone/>
            </a:pPr>
            <a:r>
              <a:rPr lang="en-US" altLang="ja-JP" sz="1600" dirty="0"/>
              <a:t>  assign y = </a:t>
            </a:r>
            <a:r>
              <a:rPr lang="en-US" altLang="ja-JP" sz="1600" dirty="0" err="1"/>
              <a:t>addcom</a:t>
            </a:r>
            <a:r>
              <a:rPr lang="en-US" altLang="ja-JP" sz="1600" dirty="0"/>
              <a:t> ?  </a:t>
            </a:r>
            <a:r>
              <a:rPr lang="en-US" altLang="ja-JP" sz="1600" dirty="0" err="1"/>
              <a:t>a+b</a:t>
            </a:r>
            <a:r>
              <a:rPr lang="en-US" altLang="ja-JP" sz="1600" dirty="0"/>
              <a:t>: </a:t>
            </a:r>
            <a:r>
              <a:rPr lang="en-US" altLang="ja-JP" sz="1600" dirty="0" err="1"/>
              <a:t>yy</a:t>
            </a:r>
            <a:r>
              <a:rPr lang="en-US" altLang="ja-JP" sz="1600" dirty="0"/>
              <a:t>;</a:t>
            </a:r>
          </a:p>
          <a:p>
            <a:pPr marL="0" indent="0">
              <a:buNone/>
            </a:pPr>
            <a:r>
              <a:rPr lang="en-US" altLang="ja-JP" sz="1600" dirty="0"/>
              <a:t>  assign </a:t>
            </a:r>
            <a:r>
              <a:rPr lang="en-US" altLang="ja-JP" sz="1600" dirty="0" err="1"/>
              <a:t>yy</a:t>
            </a:r>
            <a:r>
              <a:rPr lang="en-US" altLang="ja-JP" sz="1600" dirty="0"/>
              <a:t> = s==`ALU_ADD &amp; </a:t>
            </a:r>
            <a:r>
              <a:rPr lang="en-US" altLang="ja-JP" sz="1600" dirty="0" err="1"/>
              <a:t>ext</a:t>
            </a:r>
            <a:r>
              <a:rPr lang="en-US" altLang="ja-JP" sz="1600" dirty="0"/>
              <a:t> ? a-b:</a:t>
            </a:r>
          </a:p>
          <a:p>
            <a:pPr marL="0" indent="0">
              <a:buNone/>
            </a:pPr>
            <a:r>
              <a:rPr lang="en-US" altLang="ja-JP" sz="1600" dirty="0"/>
              <a:t>             s==`ALU_ADD &amp; ~</a:t>
            </a:r>
            <a:r>
              <a:rPr lang="en-US" altLang="ja-JP" sz="1600" dirty="0" err="1"/>
              <a:t>ext</a:t>
            </a:r>
            <a:r>
              <a:rPr lang="en-US" altLang="ja-JP" sz="1600" dirty="0"/>
              <a:t> ? </a:t>
            </a:r>
            <a:r>
              <a:rPr lang="en-US" altLang="ja-JP" sz="1600" dirty="0" err="1"/>
              <a:t>a+b</a:t>
            </a:r>
            <a:r>
              <a:rPr lang="en-US" altLang="ja-JP" sz="1600" dirty="0"/>
              <a:t>:</a:t>
            </a:r>
          </a:p>
          <a:p>
            <a:pPr marL="0" indent="0">
              <a:buNone/>
            </a:pPr>
            <a:r>
              <a:rPr lang="en-US" altLang="ja-JP" sz="1600" dirty="0"/>
              <a:t>             s==`ALU_XOR ? a ^ b:</a:t>
            </a:r>
          </a:p>
          <a:p>
            <a:pPr marL="0" indent="0">
              <a:buNone/>
            </a:pPr>
            <a:r>
              <a:rPr lang="en-US" altLang="ja-JP" sz="1600" dirty="0"/>
              <a:t>             s==`ALU_OR ? a | b:</a:t>
            </a:r>
          </a:p>
          <a:p>
            <a:pPr marL="0" indent="0">
              <a:buNone/>
            </a:pPr>
            <a:r>
              <a:rPr lang="en-US" altLang="ja-JP" sz="1600" dirty="0"/>
              <a:t>             s==`ALU_AND ? a &amp; b:</a:t>
            </a:r>
          </a:p>
          <a:p>
            <a:pPr marL="0" indent="0">
              <a:buNone/>
            </a:pPr>
            <a:r>
              <a:rPr lang="en-US" altLang="ja-JP" sz="1600" dirty="0"/>
              <a:t>             s==`ALU_SLT ? </a:t>
            </a:r>
            <a:r>
              <a:rPr lang="en-US" altLang="ja-JP" sz="1600" dirty="0" err="1"/>
              <a:t>slt</a:t>
            </a:r>
            <a:r>
              <a:rPr lang="en-US" altLang="ja-JP" sz="1600" dirty="0"/>
              <a:t>:</a:t>
            </a:r>
          </a:p>
          <a:p>
            <a:pPr marL="0" indent="0">
              <a:buNone/>
            </a:pPr>
            <a:r>
              <a:rPr lang="en-US" altLang="ja-JP" sz="1600" dirty="0"/>
              <a:t>             s==`ALU_SLTU ? </a:t>
            </a:r>
            <a:r>
              <a:rPr lang="en-US" altLang="ja-JP" sz="1600" dirty="0" err="1"/>
              <a:t>sltu</a:t>
            </a:r>
            <a:r>
              <a:rPr lang="en-US" altLang="ja-JP" sz="1600" dirty="0"/>
              <a:t>:</a:t>
            </a:r>
          </a:p>
          <a:p>
            <a:pPr marL="0" indent="0">
              <a:buNone/>
            </a:pPr>
            <a:r>
              <a:rPr lang="en-US" altLang="ja-JP" sz="1600" dirty="0"/>
              <a:t>             s==`ALU_SLL ? a &lt;&lt; </a:t>
            </a:r>
            <a:r>
              <a:rPr lang="en-US" altLang="ja-JP" sz="1600" dirty="0" err="1"/>
              <a:t>shamt</a:t>
            </a:r>
            <a:r>
              <a:rPr lang="en-US" altLang="ja-JP" sz="1600" dirty="0"/>
              <a:t>:</a:t>
            </a:r>
          </a:p>
          <a:p>
            <a:pPr marL="0" indent="0">
              <a:buNone/>
            </a:pPr>
            <a:r>
              <a:rPr lang="en-US" altLang="ja-JP" sz="1600" dirty="0"/>
              <a:t>             s==`ALU_SRL &amp; ~</a:t>
            </a:r>
            <a:r>
              <a:rPr lang="en-US" altLang="ja-JP" sz="1600" dirty="0" err="1"/>
              <a:t>ext</a:t>
            </a:r>
            <a:r>
              <a:rPr lang="en-US" altLang="ja-JP" sz="1600" dirty="0"/>
              <a:t> ? a &gt;&gt; </a:t>
            </a:r>
            <a:r>
              <a:rPr lang="en-US" altLang="ja-JP" sz="1600" dirty="0" err="1"/>
              <a:t>shamt</a:t>
            </a:r>
            <a:r>
              <a:rPr lang="en-US" altLang="ja-JP" sz="1600" dirty="0"/>
              <a:t>:</a:t>
            </a:r>
          </a:p>
          <a:p>
            <a:pPr marL="0" indent="0">
              <a:buNone/>
            </a:pPr>
            <a:r>
              <a:rPr lang="en-US" altLang="ja-JP" sz="1600" dirty="0"/>
              <a:t>             s==`ALU_SRL &amp; </a:t>
            </a:r>
            <a:r>
              <a:rPr lang="en-US" altLang="ja-JP" sz="1600" dirty="0" err="1"/>
              <a:t>ext</a:t>
            </a:r>
            <a:r>
              <a:rPr lang="en-US" altLang="ja-JP" sz="1600" dirty="0"/>
              <a:t> ? </a:t>
            </a:r>
            <a:r>
              <a:rPr lang="en-US" altLang="ja-JP" sz="1600" dirty="0" err="1"/>
              <a:t>sy</a:t>
            </a:r>
            <a:r>
              <a:rPr lang="en-US" altLang="ja-JP" sz="1600" dirty="0"/>
              <a:t>: 0;</a:t>
            </a:r>
          </a:p>
          <a:p>
            <a:pPr marL="0" indent="0">
              <a:buNone/>
            </a:pPr>
            <a:r>
              <a:rPr lang="en-US" altLang="ja-JP" sz="1600" dirty="0" err="1"/>
              <a:t>endmodule</a:t>
            </a:r>
            <a:endParaRPr lang="en-US" altLang="ja-JP" sz="1600" dirty="0"/>
          </a:p>
          <a:p>
            <a:endParaRPr kumimoji="1" lang="ja-JP" altLang="en-US" dirty="0"/>
          </a:p>
        </p:txBody>
      </p:sp>
      <p:sp>
        <p:nvSpPr>
          <p:cNvPr id="4" name="吹き出し: 角を丸めた四角形 3">
            <a:extLst>
              <a:ext uri="{FF2B5EF4-FFF2-40B4-BE49-F238E27FC236}">
                <a16:creationId xmlns:a16="http://schemas.microsoft.com/office/drawing/2014/main" id="{9DDD4254-F996-4D12-8BE2-4164C21ACEB0}"/>
              </a:ext>
            </a:extLst>
          </p:cNvPr>
          <p:cNvSpPr/>
          <p:nvPr/>
        </p:nvSpPr>
        <p:spPr>
          <a:xfrm>
            <a:off x="5004048" y="2996952"/>
            <a:ext cx="3528392" cy="2592288"/>
          </a:xfrm>
          <a:prstGeom prst="wedgeRoundRect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符号付の比較、符号付の右シフトが必要。このため、</a:t>
            </a:r>
            <a:r>
              <a:rPr lang="en-US" altLang="ja-JP" dirty="0"/>
              <a:t>wire signed </a:t>
            </a:r>
            <a:r>
              <a:rPr lang="ja-JP" altLang="en-US" dirty="0"/>
              <a:t>宣言と、符号付き変換組み込み関数</a:t>
            </a:r>
            <a:r>
              <a:rPr lang="en-US" altLang="ja-JP" dirty="0"/>
              <a:t>$signed</a:t>
            </a:r>
            <a:r>
              <a:rPr lang="ja-JP" altLang="en-US" dirty="0"/>
              <a:t>が必要</a:t>
            </a:r>
            <a:endParaRPr lang="en-US" altLang="ja-JP" dirty="0"/>
          </a:p>
          <a:p>
            <a:pPr algn="ctr"/>
            <a:r>
              <a:rPr kumimoji="1" lang="ja-JP" altLang="en-US" dirty="0"/>
              <a:t>やや面倒になる。ここではあまり深く突っ込まない</a:t>
            </a:r>
          </a:p>
        </p:txBody>
      </p:sp>
      <p:pic>
        <p:nvPicPr>
          <p:cNvPr id="2" name="オーディオ 1">
            <a:hlinkClick r:id="" action="ppaction://media"/>
            <a:extLst>
              <a:ext uri="{FF2B5EF4-FFF2-40B4-BE49-F238E27FC236}">
                <a16:creationId xmlns:a16="http://schemas.microsoft.com/office/drawing/2014/main" id="{63DFD539-80EC-4224-83FB-F1B82C81D9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87782942"/>
      </p:ext>
    </p:extLst>
  </p:cSld>
  <p:clrMapOvr>
    <a:masterClrMapping/>
  </p:clrMapOvr>
  <mc:AlternateContent xmlns:mc="http://schemas.openxmlformats.org/markup-compatibility/2006">
    <mc:Choice xmlns:p14="http://schemas.microsoft.com/office/powerpoint/2010/main" Requires="p14">
      <p:transition spd="slow" p14:dur="2000" advTm="110596"/>
    </mc:Choice>
    <mc:Fallback>
      <p:transition spd="slow" advTm="110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0" x="265113" y="1568450"/>
          <p14:tracePt t="246" x="282575" y="1595438"/>
          <p14:tracePt t="262" x="365125" y="1651000"/>
          <p14:tracePt t="266" x="382588" y="1660525"/>
          <p14:tracePt t="275" x="401638" y="1677988"/>
          <p14:tracePt t="282" x="409575" y="1687513"/>
          <p14:tracePt t="298" x="428625" y="1704975"/>
          <p14:tracePt t="315" x="428625" y="1714500"/>
          <p14:tracePt t="326" x="428625" y="1724025"/>
          <p14:tracePt t="341" x="428625" y="1731963"/>
          <p14:tracePt t="348" x="428625" y="1751013"/>
          <p14:tracePt t="362" x="428625" y="1760538"/>
          <p14:tracePt t="386" x="428625" y="1768475"/>
          <p14:tracePt t="403" x="428625" y="1787525"/>
          <p14:tracePt t="410" x="428625" y="1797050"/>
          <p14:tracePt t="421" x="428625" y="1814513"/>
          <p14:tracePt t="426" x="419100" y="1833563"/>
          <p14:tracePt t="434" x="419100" y="1851025"/>
          <p14:tracePt t="442" x="409575" y="1887538"/>
          <p14:tracePt t="450" x="392113" y="1914525"/>
          <p14:tracePt t="458" x="382588" y="1970088"/>
          <p14:tracePt t="466" x="365125" y="2006600"/>
          <p14:tracePt t="474" x="365125" y="2070100"/>
          <p14:tracePt t="482" x="355600" y="2125663"/>
          <p14:tracePt t="493" x="355600" y="2179638"/>
          <p14:tracePt t="502" x="355600" y="2233613"/>
          <p14:tracePt t="508" x="355600" y="2279650"/>
          <p14:tracePt t="514" x="355600" y="2298700"/>
          <p14:tracePt t="522" x="365125" y="2325688"/>
          <p14:tracePt t="530" x="373063" y="2335213"/>
          <p14:tracePt t="539" x="382588" y="2343150"/>
          <p14:tracePt t="578" x="392113" y="2343150"/>
          <p14:tracePt t="586" x="409575" y="2343150"/>
          <p14:tracePt t="594" x="438150" y="2343150"/>
          <p14:tracePt t="604" x="465138" y="2343150"/>
          <p14:tracePt t="610" x="482600" y="2343150"/>
          <p14:tracePt t="618" x="538163" y="2343150"/>
          <p14:tracePt t="626" x="565150" y="2343150"/>
          <p14:tracePt t="635" x="611188" y="2352675"/>
          <p14:tracePt t="643" x="638175" y="2352675"/>
          <p14:tracePt t="651" x="684213" y="2371725"/>
          <p14:tracePt t="659" x="720725" y="2371725"/>
          <p14:tracePt t="666" x="738188" y="2371725"/>
          <p14:tracePt t="674" x="784225" y="2389188"/>
          <p14:tracePt t="682" x="811213" y="2389188"/>
          <p14:tracePt t="690" x="838200" y="2389188"/>
          <p14:tracePt t="699" x="893763" y="2398713"/>
          <p14:tracePt t="706" x="939800" y="2398713"/>
          <p14:tracePt t="715" x="974725" y="2398713"/>
          <p14:tracePt t="722" x="1020763" y="2398713"/>
          <p14:tracePt t="731" x="1039813" y="2398713"/>
          <p14:tracePt t="738" x="1066800" y="2398713"/>
          <p14:tracePt t="748" x="1084263" y="2398713"/>
          <p14:tracePt t="755" x="1093788" y="2398713"/>
          <p14:tracePt t="763" x="1120775" y="2398713"/>
          <p14:tracePt t="772" x="1139825" y="2398713"/>
          <p14:tracePt t="780" x="1166813" y="2398713"/>
          <p14:tracePt t="789" x="1203325" y="2398713"/>
          <p14:tracePt t="795" x="1230313" y="2398713"/>
          <p14:tracePt t="806" x="1266825" y="2398713"/>
          <p14:tracePt t="811" x="1303338" y="2398713"/>
          <p14:tracePt t="819" x="1349375" y="2398713"/>
          <p14:tracePt t="826" x="1385888" y="2398713"/>
          <p14:tracePt t="835" x="1431925" y="2398713"/>
          <p14:tracePt t="842" x="1468438" y="2379663"/>
          <p14:tracePt t="851" x="1485900" y="2371725"/>
          <p14:tracePt t="858" x="1522413" y="2362200"/>
          <p14:tracePt t="867" x="1541463" y="2352675"/>
          <p14:tracePt t="874" x="1568450" y="2343150"/>
          <p14:tracePt t="882" x="1585913" y="2325688"/>
          <p14:tracePt t="890" x="1604963" y="2306638"/>
          <p14:tracePt t="898" x="1622425" y="2306638"/>
          <p14:tracePt t="907" x="1668463" y="2270125"/>
          <p14:tracePt t="914" x="1685925" y="2262188"/>
          <p14:tracePt t="922" x="1722438" y="2252663"/>
          <p14:tracePt t="954" x="1758950" y="2225675"/>
          <p14:tracePt t="971" x="1768475" y="2216150"/>
          <p14:tracePt t="979" x="1778000" y="2216150"/>
          <p14:tracePt t="988" x="1795463" y="2216150"/>
          <p14:tracePt t="995" x="1804988" y="2216150"/>
          <p14:tracePt t="1003" x="1814513" y="2216150"/>
          <p14:tracePt t="1019" x="1841500" y="2216150"/>
          <p14:tracePt t="1026" x="1860550" y="2216150"/>
          <p14:tracePt t="1034" x="1878013" y="2216150"/>
          <p14:tracePt t="1043" x="1895475" y="2216150"/>
          <p14:tracePt t="1050" x="1941513" y="2243138"/>
          <p14:tracePt t="1059" x="1968500" y="2252663"/>
          <p14:tracePt t="1066" x="2005013" y="2262188"/>
          <p14:tracePt t="1074" x="2060575" y="2298700"/>
          <p14:tracePt t="1082" x="2106613" y="2306638"/>
          <p14:tracePt t="1090" x="2124075" y="2316163"/>
          <p14:tracePt t="1098" x="2179638" y="2352675"/>
          <p14:tracePt t="1107" x="2206625" y="2362200"/>
          <p14:tracePt t="1114" x="2233613" y="2371725"/>
          <p14:tracePt t="1122" x="2270125" y="2398713"/>
          <p14:tracePt t="1130" x="2287588" y="2416175"/>
          <p14:tracePt t="1138" x="2316163" y="2425700"/>
          <p14:tracePt t="1146" x="2343150" y="2452688"/>
          <p14:tracePt t="1154" x="2370138" y="2462213"/>
          <p14:tracePt t="1163" x="2379663" y="2471738"/>
          <p14:tracePt t="1172" x="2416175" y="2489200"/>
          <p14:tracePt t="1179" x="2425700" y="2498725"/>
          <p14:tracePt t="1284" x="2443163" y="2498725"/>
          <p14:tracePt t="1398" x="2452688" y="2498725"/>
          <p14:tracePt t="1413" x="2462213" y="2498725"/>
          <p14:tracePt t="1423" x="2470150" y="2498725"/>
          <p14:tracePt t="1427" x="2489200" y="2498725"/>
          <p14:tracePt t="1435" x="2498725" y="2498725"/>
          <p14:tracePt t="1450" x="2516188" y="2489200"/>
          <p14:tracePt t="1474" x="2525713" y="2489200"/>
          <p14:tracePt t="1498" x="2533650" y="2481263"/>
          <p14:tracePt t="1522" x="2543175" y="2481263"/>
          <p14:tracePt t="1539" x="2552700" y="2462213"/>
          <p14:tracePt t="1563" x="2570163" y="2462213"/>
          <p14:tracePt t="1571" x="2570163" y="2452688"/>
          <p14:tracePt t="1586" x="2579688" y="2444750"/>
          <p14:tracePt t="1610" x="2589213" y="2425700"/>
          <p14:tracePt t="1618" x="2598738" y="2416175"/>
          <p14:tracePt t="1626" x="2616200" y="2408238"/>
          <p14:tracePt t="1982" x="2625725" y="2408238"/>
          <p14:tracePt t="1990" x="2635250" y="2398713"/>
          <p14:tracePt t="2014" x="2643188" y="2398713"/>
          <p14:tracePt t="2112" x="2671763" y="2379663"/>
          <p14:tracePt t="2162" x="2671763" y="2371725"/>
          <p14:tracePt t="2362" x="2671763" y="2362200"/>
          <p14:tracePt t="2379" x="2671763" y="2343150"/>
          <p14:tracePt t="2387" x="2679700" y="2335213"/>
          <p14:tracePt t="2405" x="2689225" y="2325688"/>
          <p14:tracePt t="2411" x="2698750" y="2316163"/>
          <p14:tracePt t="2421" x="2708275" y="2316163"/>
          <p14:tracePt t="2427" x="2716213" y="2306638"/>
          <p14:tracePt t="2435" x="2725738" y="2298700"/>
          <p14:tracePt t="2443" x="2725738" y="2289175"/>
          <p14:tracePt t="2451" x="2735263" y="2279650"/>
          <p14:tracePt t="2459" x="2744788" y="2270125"/>
          <p14:tracePt t="2467" x="2752725" y="2252663"/>
          <p14:tracePt t="2483" x="2762250" y="2252663"/>
          <p14:tracePt t="2491" x="2771775" y="2243138"/>
          <p14:tracePt t="2507" x="2781300" y="2233613"/>
          <p14:tracePt t="2531" x="2798763" y="2216150"/>
          <p14:tracePt t="2547" x="2798763" y="2206625"/>
          <p14:tracePt t="3373" x="2817813" y="2189163"/>
          <p14:tracePt t="3386" x="2825750" y="2179638"/>
          <p14:tracePt t="3394" x="2835275" y="2170113"/>
          <p14:tracePt t="3419" x="2844800" y="2160588"/>
          <p14:tracePt t="3443" x="2844800" y="2143125"/>
          <p14:tracePt t="3459" x="2844800" y="2133600"/>
          <p14:tracePt t="3468" x="2852738" y="2125663"/>
          <p14:tracePt t="3476" x="2862263" y="2116138"/>
          <p14:tracePt t="3499" x="2871788" y="2089150"/>
          <p14:tracePt t="3556" x="2871788" y="2079625"/>
          <p14:tracePt t="3924" x="2889250" y="2079625"/>
          <p14:tracePt t="3932" x="2898775" y="2079625"/>
          <p14:tracePt t="3940" x="2908300" y="2079625"/>
          <p14:tracePt t="3947" x="2917825" y="2079625"/>
          <p14:tracePt t="3957" x="2944813" y="2060575"/>
          <p14:tracePt t="3963" x="2954338" y="2052638"/>
          <p14:tracePt t="3987" x="2954338" y="2043113"/>
          <p14:tracePt t="4076" x="2954338" y="2033588"/>
          <p14:tracePt t="4092" x="2954338" y="2016125"/>
          <p14:tracePt t="4112" x="2954338" y="2006600"/>
          <p14:tracePt t="4117" x="2962275" y="1987550"/>
          <p14:tracePt t="4124" x="2962275" y="1979613"/>
          <p14:tracePt t="4130" x="2962275" y="1960563"/>
          <p14:tracePt t="4138" x="2962275" y="1951038"/>
          <p14:tracePt t="4146" x="2962275" y="1924050"/>
          <p14:tracePt t="4162" x="2962275" y="1914525"/>
          <p14:tracePt t="4171" x="2962275" y="1887538"/>
          <p14:tracePt t="4178" x="2962275" y="1878013"/>
          <p14:tracePt t="4187" x="2962275" y="1851025"/>
          <p14:tracePt t="4194" x="2962275" y="1841500"/>
          <p14:tracePt t="4203" x="2981325" y="1824038"/>
          <p14:tracePt t="4220" x="2981325" y="1804988"/>
          <p14:tracePt t="4242" x="2981325" y="1797050"/>
          <p14:tracePt t="4565" x="2981325" y="1787525"/>
          <p14:tracePt t="4613" x="2990850" y="1778000"/>
          <p14:tracePt t="4637" x="2990850" y="1768475"/>
          <p14:tracePt t="4644" x="2998788" y="1751013"/>
          <p14:tracePt t="4654" x="3017838" y="1741488"/>
          <p14:tracePt t="4660" x="3035300" y="1724025"/>
          <p14:tracePt t="4671" x="3044825" y="1697038"/>
          <p14:tracePt t="4674" x="3054350" y="1677988"/>
          <p14:tracePt t="4682" x="3090863" y="1641475"/>
          <p14:tracePt t="4690" x="3100388" y="1624013"/>
          <p14:tracePt t="4698" x="3108325" y="1604963"/>
          <p14:tracePt t="4706" x="3117850" y="1587500"/>
          <p14:tracePt t="4715" x="3127375" y="1568450"/>
          <p14:tracePt t="4722" x="3136900" y="1558925"/>
          <p14:tracePt t="4730" x="3144838" y="1550988"/>
          <p14:tracePt t="4738" x="3154363" y="1541463"/>
          <p14:tracePt t="4746" x="3154363" y="1531938"/>
          <p14:tracePt t="4754" x="3163888" y="1522413"/>
          <p14:tracePt t="4779" x="3171825" y="1514475"/>
          <p14:tracePt t="4802" x="3171825" y="1495425"/>
          <p14:tracePt t="4827" x="3171825" y="1485900"/>
          <p14:tracePt t="4850" x="3171825" y="1477963"/>
          <p14:tracePt t="4882" x="3171825" y="1458913"/>
          <p14:tracePt t="4899" x="3171825" y="1449388"/>
          <p14:tracePt t="4915" x="3171825" y="1441450"/>
          <p14:tracePt t="4939" x="3171825" y="1431925"/>
          <p14:tracePt t="4955" x="3171825" y="1422400"/>
          <p14:tracePt t="4997" x="3163888" y="1422400"/>
          <p14:tracePt t="5004" x="3163888" y="1412875"/>
          <p14:tracePt t="5028" x="3154363" y="1395413"/>
          <p14:tracePt t="5044" x="3144838" y="1395413"/>
          <p14:tracePt t="5051" x="3136900" y="1385888"/>
          <p14:tracePt t="5067" x="3127375" y="1376363"/>
          <p14:tracePt t="5076" x="3117850" y="1368425"/>
          <p14:tracePt t="5092" x="3100388" y="1368425"/>
          <p14:tracePt t="5122" x="3090863" y="1368425"/>
          <p14:tracePt t="5146" x="3071813" y="1358900"/>
          <p14:tracePt t="5162" x="3063875" y="1358900"/>
          <p14:tracePt t="5186" x="3054350" y="1358900"/>
          <p14:tracePt t="5194" x="3044825" y="1349375"/>
          <p14:tracePt t="5202" x="3035300" y="1349375"/>
          <p14:tracePt t="5220" x="3035300" y="1339850"/>
          <p14:tracePt t="5226" x="3035300" y="1331913"/>
          <p14:tracePt t="5234" x="3035300" y="1322388"/>
          <p14:tracePt t="5242" x="3017838" y="1303338"/>
          <p14:tracePt t="5252" x="3017838" y="1295400"/>
          <p14:tracePt t="5260" x="3008313" y="1276350"/>
          <p14:tracePt t="5292" x="3008313" y="1258888"/>
          <p14:tracePt t="5362" x="3008313" y="1249363"/>
          <p14:tracePt t="5370" x="3008313" y="1239838"/>
          <p14:tracePt t="5378" x="2998788" y="1231900"/>
          <p14:tracePt t="5386" x="2990850" y="1222375"/>
          <p14:tracePt t="5454" x="2990850" y="1212850"/>
          <p14:tracePt t="5485" x="2990850" y="1203325"/>
          <p14:tracePt t="5500" x="2990850" y="1195388"/>
          <p14:tracePt t="5508" x="2990850" y="1176338"/>
          <p14:tracePt t="5518" x="2990850" y="1166813"/>
          <p14:tracePt t="5522" x="2990850" y="1158875"/>
          <p14:tracePt t="5538" x="2990850" y="1130300"/>
          <p14:tracePt t="5986" x="2990850" y="1122363"/>
          <p14:tracePt t="6079" x="2981325" y="1112838"/>
          <p14:tracePt t="6085" x="2971800" y="1112838"/>
          <p14:tracePt t="6092" x="2962275" y="1112838"/>
          <p14:tracePt t="6099" x="2962275" y="1103313"/>
          <p14:tracePt t="6108" x="2944813" y="1103313"/>
          <p14:tracePt t="6114" x="2935288" y="1103313"/>
          <p14:tracePt t="6122" x="2925763" y="1103313"/>
          <p14:tracePt t="6130" x="2917825" y="1103313"/>
          <p14:tracePt t="6138" x="2908300" y="1093788"/>
          <p14:tracePt t="6146" x="2889250" y="1076325"/>
          <p14:tracePt t="6162" x="2889250" y="1066800"/>
          <p14:tracePt t="6170" x="2871788" y="1039813"/>
          <p14:tracePt t="6186" x="2825750" y="1020763"/>
          <p14:tracePt t="6194" x="2781300" y="1012825"/>
          <p14:tracePt t="6203" x="2708275" y="1003300"/>
          <p14:tracePt t="6210" x="2643188" y="976313"/>
          <p14:tracePt t="6219" x="2543175" y="947738"/>
          <p14:tracePt t="6226" x="2479675" y="911225"/>
          <p14:tracePt t="6234" x="2416175" y="857250"/>
          <p14:tracePt t="6242" x="2389188" y="820738"/>
          <p14:tracePt t="6250" x="2352675" y="793750"/>
          <p14:tracePt t="6259" x="2352675" y="766763"/>
          <p14:tracePt t="6266" x="2352675" y="747713"/>
          <p14:tracePt t="6274" x="2352675" y="701675"/>
          <p14:tracePt t="6282" x="2360613" y="684213"/>
          <p14:tracePt t="6290" x="2406650" y="647700"/>
          <p14:tracePt t="6298" x="2443163" y="620713"/>
          <p14:tracePt t="6306" x="2525713" y="547688"/>
          <p14:tracePt t="6314" x="2606675" y="511175"/>
          <p14:tracePt t="6322" x="2662238" y="446088"/>
          <p14:tracePt t="6330" x="2716213" y="365125"/>
          <p14:tracePt t="6338" x="2781300" y="273050"/>
          <p14:tracePt t="6346" x="2871788" y="146050"/>
          <p14:tracePt t="6356" x="2981325" y="9525"/>
          <p14:tracePt t="6706" x="3363913" y="53975"/>
          <p14:tracePt t="6707" x="3363913" y="100013"/>
          <p14:tracePt t="6715" x="3354388" y="127000"/>
          <p14:tracePt t="6723" x="3354388" y="146050"/>
          <p14:tracePt t="6733" x="3354388" y="173038"/>
          <p14:tracePt t="6738" x="3354388" y="192088"/>
          <p14:tracePt t="6746" x="3354388" y="200025"/>
          <p14:tracePt t="6754" x="3346450" y="209550"/>
          <p14:tracePt t="6818" x="3336925" y="219075"/>
          <p14:tracePt t="6826" x="3327400" y="228600"/>
          <p14:tracePt t="6834" x="3309938" y="246063"/>
          <p14:tracePt t="6842" x="3290888" y="265113"/>
          <p14:tracePt t="6851" x="3281363" y="265113"/>
          <p14:tracePt t="6858" x="3263900" y="282575"/>
          <p14:tracePt t="6866" x="3236913" y="319088"/>
          <p14:tracePt t="6875" x="3227388" y="328613"/>
          <p14:tracePt t="6883" x="3217863" y="338138"/>
          <p14:tracePt t="6891" x="3190875" y="355600"/>
          <p14:tracePt t="6907" x="3181350" y="355600"/>
          <p14:tracePt t="6997" x="3171825" y="365125"/>
          <p14:tracePt t="7012" x="3171825" y="374650"/>
          <p14:tracePt t="7021" x="3171825" y="401638"/>
          <p14:tracePt t="7028" x="3171825" y="411163"/>
          <p14:tracePt t="7036" x="3171825" y="446088"/>
          <p14:tracePt t="7046" x="3171825" y="455613"/>
          <p14:tracePt t="7050" x="3171825" y="482600"/>
          <p14:tracePt t="7066" x="3171825" y="492125"/>
          <p14:tracePt t="7075" x="3171825" y="511175"/>
          <p14:tracePt t="7082" x="3171825" y="519113"/>
          <p14:tracePt t="7098" x="3190875" y="538163"/>
          <p14:tracePt t="7202" x="3190875" y="547688"/>
          <p14:tracePt t="7210" x="3200400" y="565150"/>
          <p14:tracePt t="7227" x="3208338" y="574675"/>
          <p14:tracePt t="7236" x="3217863" y="584200"/>
          <p14:tracePt t="7243" x="3227388" y="592138"/>
          <p14:tracePt t="7251" x="3244850" y="611188"/>
          <p14:tracePt t="7259" x="3254375" y="620713"/>
          <p14:tracePt t="7268" x="3273425" y="628650"/>
          <p14:tracePt t="7275" x="3281363" y="628650"/>
          <p14:tracePt t="7283" x="3309938" y="638175"/>
          <p14:tracePt t="7291" x="3327400" y="638175"/>
          <p14:tracePt t="7298" x="3346450" y="657225"/>
          <p14:tracePt t="7306" x="3354388" y="657225"/>
          <p14:tracePt t="7346" x="3363913" y="657225"/>
          <p14:tracePt t="7355" x="3373438" y="657225"/>
          <p14:tracePt t="7362" x="3382963" y="647700"/>
          <p14:tracePt t="7378" x="3390900" y="628650"/>
          <p14:tracePt t="7387" x="3409950" y="611188"/>
          <p14:tracePt t="7421" x="3419475" y="592138"/>
          <p14:tracePt t="7508" x="3427413" y="584200"/>
          <p14:tracePt t="7516" x="3427413" y="574675"/>
          <p14:tracePt t="7524" x="3436938" y="574675"/>
          <p14:tracePt t="7549" x="3436938" y="565150"/>
          <p14:tracePt t="7555" x="3446463" y="555625"/>
          <p14:tracePt t="7718" x="3446463" y="565150"/>
          <p14:tracePt t="7737" x="3446463" y="574675"/>
          <p14:tracePt t="7763" x="3446463" y="584200"/>
          <p14:tracePt t="7771" x="3446463" y="601663"/>
          <p14:tracePt t="7787" x="3446463" y="611188"/>
          <p14:tracePt t="7810" x="3455988" y="628650"/>
          <p14:tracePt t="7999" x="3463925" y="657225"/>
          <p14:tracePt t="8556" x="3463925" y="647700"/>
          <p14:tracePt t="8564" x="3463925" y="638175"/>
          <p14:tracePt t="8572" x="3463925" y="628650"/>
          <p14:tracePt t="8587" x="3463925" y="620713"/>
          <p14:tracePt t="8594" x="3463925" y="611188"/>
          <p14:tracePt t="8603" x="3463925" y="592138"/>
          <p14:tracePt t="8827" x="3455988" y="601663"/>
          <p14:tracePt t="9049" x="3446463" y="611188"/>
          <p14:tracePt t="9054" x="3436938" y="628650"/>
          <p14:tracePt t="9061" x="3427413" y="638175"/>
          <p14:tracePt t="9075" x="3419475" y="647700"/>
          <p14:tracePt t="9083" x="3409950" y="657225"/>
          <p14:tracePt t="9091" x="3400425" y="657225"/>
          <p14:tracePt t="9107" x="3390900" y="665163"/>
          <p14:tracePt t="9378" x="3382963" y="665163"/>
          <p14:tracePt t="9596" x="3373438" y="657225"/>
          <p14:tracePt t="10164" x="3363913" y="657225"/>
          <p14:tracePt t="10204" x="3363913" y="665163"/>
          <p14:tracePt t="10244" x="3363913" y="674688"/>
          <p14:tracePt t="10268" x="3354388" y="701675"/>
          <p14:tracePt t="10300" x="3346450" y="701675"/>
          <p14:tracePt t="10306" x="3336925" y="711200"/>
          <p14:tracePt t="10314" x="3327400" y="720725"/>
          <p14:tracePt t="10322" x="3317875" y="720725"/>
          <p14:tracePt t="10330" x="3309938" y="730250"/>
          <p14:tracePt t="10338" x="3300413" y="730250"/>
          <p14:tracePt t="10347" x="3290888" y="730250"/>
          <p14:tracePt t="10354" x="3273425" y="747713"/>
          <p14:tracePt t="10362" x="3254375" y="747713"/>
          <p14:tracePt t="10370" x="3227388" y="766763"/>
          <p14:tracePt t="10387" x="3217863" y="766763"/>
          <p14:tracePt t="10394" x="3208338" y="766763"/>
          <p14:tracePt t="10402" x="3200400" y="766763"/>
          <p14:tracePt t="10411" x="3181350" y="774700"/>
          <p14:tracePt t="10420" x="3171825" y="774700"/>
          <p14:tracePt t="10426" x="3144838" y="793750"/>
          <p14:tracePt t="10442" x="3127375" y="793750"/>
          <p14:tracePt t="10458" x="3117850" y="793750"/>
          <p14:tracePt t="10466" x="3108325" y="793750"/>
          <p14:tracePt t="10474" x="3100388" y="803275"/>
          <p14:tracePt t="10482" x="3090863" y="803275"/>
          <p14:tracePt t="10498" x="3081338" y="803275"/>
          <p14:tracePt t="10522" x="3071813" y="803275"/>
          <p14:tracePt t="10539" x="3054350" y="803275"/>
          <p14:tracePt t="10546" x="3044825" y="803275"/>
          <p14:tracePt t="10554" x="3035300" y="803275"/>
          <p14:tracePt t="10562" x="3027363" y="803275"/>
          <p14:tracePt t="10570" x="3008313" y="803275"/>
          <p14:tracePt t="10578" x="2990850" y="803275"/>
          <p14:tracePt t="10586" x="2981325" y="803275"/>
          <p14:tracePt t="10594" x="2962275" y="803275"/>
          <p14:tracePt t="10604" x="2944813" y="803275"/>
          <p14:tracePt t="10611" x="2908300" y="803275"/>
          <p14:tracePt t="10627" x="2881313" y="803275"/>
          <p14:tracePt t="10635" x="2871788" y="803275"/>
          <p14:tracePt t="10642" x="2862263" y="803275"/>
          <p14:tracePt t="10652" x="2835275" y="803275"/>
          <p14:tracePt t="10659" x="2825750" y="803275"/>
          <p14:tracePt t="10675" x="2808288" y="793750"/>
          <p14:tracePt t="10683" x="2789238" y="784225"/>
          <p14:tracePt t="10691" x="2762250" y="784225"/>
          <p14:tracePt t="10700" x="2708275" y="766763"/>
          <p14:tracePt t="10706" x="2643188" y="747713"/>
          <p14:tracePt t="10714" x="2616200" y="738188"/>
          <p14:tracePt t="10722" x="2543175" y="738188"/>
          <p14:tracePt t="10730" x="2479675" y="711200"/>
          <p14:tracePt t="10738" x="2406650" y="684213"/>
          <p14:tracePt t="10746" x="2360613" y="674688"/>
          <p14:tracePt t="10754" x="2306638" y="665163"/>
          <p14:tracePt t="10762" x="2243138" y="665163"/>
          <p14:tracePt t="10770" x="2187575" y="647700"/>
          <p14:tracePt t="10778" x="2133600" y="647700"/>
          <p14:tracePt t="10786" x="2087563" y="647700"/>
          <p14:tracePt t="10794" x="2033588" y="647700"/>
          <p14:tracePt t="10802" x="2014538" y="647700"/>
          <p14:tracePt t="10811" x="1987550" y="647700"/>
          <p14:tracePt t="10819" x="1978025" y="647700"/>
          <p14:tracePt t="10826" x="1951038" y="647700"/>
          <p14:tracePt t="10842" x="1931988" y="647700"/>
          <p14:tracePt t="10985" x="1924050" y="657225"/>
          <p14:tracePt t="11004" x="1914525" y="665163"/>
          <p14:tracePt t="11021" x="1905000" y="665163"/>
          <p14:tracePt t="11027" x="1895475" y="674688"/>
          <p14:tracePt t="11044" x="1887538" y="674688"/>
          <p14:tracePt t="11053" x="1860550" y="674688"/>
          <p14:tracePt t="11059" x="1860550" y="684213"/>
          <p14:tracePt t="11067" x="1851025" y="684213"/>
          <p14:tracePt t="11075" x="1831975" y="693738"/>
          <p14:tracePt t="11083" x="1824038" y="693738"/>
          <p14:tracePt t="11091" x="1814513" y="693738"/>
          <p14:tracePt t="11099" x="1787525" y="693738"/>
          <p14:tracePt t="11108" x="1778000" y="693738"/>
          <p14:tracePt t="11114" x="1758950" y="711200"/>
          <p14:tracePt t="11147" x="1751013" y="711200"/>
          <p14:tracePt t="11202" x="1741488" y="711200"/>
          <p14:tracePt t="11219" x="1722438" y="711200"/>
          <p14:tracePt t="11242" x="1714500" y="701675"/>
          <p14:tracePt t="11267" x="1704975" y="693738"/>
          <p14:tracePt t="11404" x="1695450" y="684213"/>
          <p14:tracePt t="11425" x="1695450" y="674688"/>
          <p14:tracePt t="11438" x="1704975" y="665163"/>
          <p14:tracePt t="11459" x="1731963" y="665163"/>
          <p14:tracePt t="11467" x="1751013" y="657225"/>
          <p14:tracePt t="11475" x="1804988" y="657225"/>
          <p14:tracePt t="11483" x="1841500" y="657225"/>
          <p14:tracePt t="11491" x="1914525" y="647700"/>
          <p14:tracePt t="11499" x="2024063" y="647700"/>
          <p14:tracePt t="11506" x="2114550" y="638175"/>
          <p14:tracePt t="11515" x="2214563" y="620713"/>
          <p14:tracePt t="11522" x="2270125" y="620713"/>
          <p14:tracePt t="11534" x="2324100" y="611188"/>
          <p14:tracePt t="11542" x="2360613" y="601663"/>
          <p14:tracePt t="11549" x="2389188" y="601663"/>
          <p14:tracePt t="11555" x="2397125" y="601663"/>
          <p14:tracePt t="11562" x="2406650" y="592138"/>
          <p14:tracePt t="11735" x="2406650" y="601663"/>
          <p14:tracePt t="11738" x="2406650" y="611188"/>
          <p14:tracePt t="11891" x="2397125" y="611188"/>
          <p14:tracePt t="11906" x="2389188" y="611188"/>
          <p14:tracePt t="11914" x="2379663" y="611188"/>
          <p14:tracePt t="11947" x="2360613" y="611188"/>
          <p14:tracePt t="12725" x="2343150" y="620713"/>
          <p14:tracePt t="12739" x="2316163" y="638175"/>
          <p14:tracePt t="12747" x="2297113" y="657225"/>
          <p14:tracePt t="12754" x="2251075" y="701675"/>
          <p14:tracePt t="12763" x="2233613" y="720725"/>
          <p14:tracePt t="12771" x="2187575" y="757238"/>
          <p14:tracePt t="12780" x="2143125" y="793750"/>
          <p14:tracePt t="12788" x="2087563" y="830263"/>
          <p14:tracePt t="12794" x="2041525" y="847725"/>
          <p14:tracePt t="12804" x="2014538" y="884238"/>
          <p14:tracePt t="12810" x="1951038" y="911225"/>
          <p14:tracePt t="12819" x="1931988" y="930275"/>
          <p14:tracePt t="12826" x="1914525" y="939800"/>
          <p14:tracePt t="12836" x="1895475" y="947738"/>
          <p14:tracePt t="12842" x="1878013" y="957263"/>
          <p14:tracePt t="12850" x="1841500" y="976313"/>
          <p14:tracePt t="12858" x="1824038" y="993775"/>
          <p14:tracePt t="12883" x="1804988" y="1003300"/>
          <p14:tracePt t="12891" x="1795463" y="1012825"/>
          <p14:tracePt t="12907" x="1787525" y="1030288"/>
          <p14:tracePt t="12915" x="1778000" y="1039813"/>
          <p14:tracePt t="12955" x="1768475" y="1066800"/>
          <p14:tracePt t="13030" x="1768475" y="1076325"/>
          <p14:tracePt t="13068" x="1768475" y="1085850"/>
          <p14:tracePt t="13094" x="1768475" y="1093788"/>
          <p14:tracePt t="13112" x="1758950" y="1112838"/>
          <p14:tracePt t="13123" x="1741488" y="1139825"/>
          <p14:tracePt t="13139" x="1741488" y="1149350"/>
          <p14:tracePt t="13147" x="1731963" y="1158875"/>
          <p14:tracePt t="13156" x="1722438" y="1176338"/>
          <p14:tracePt t="13172" x="1722438" y="1185863"/>
          <p14:tracePt t="13179" x="1722438" y="1195388"/>
          <p14:tracePt t="13203" x="1722438" y="1203325"/>
          <p14:tracePt t="13468" x="1731963" y="1195388"/>
          <p14:tracePt t="13487" x="1741488" y="1195388"/>
          <p14:tracePt t="13493" x="1758950" y="1185863"/>
          <p14:tracePt t="13500" x="1768475" y="1176338"/>
          <p14:tracePt t="13507" x="1778000" y="1176338"/>
          <p14:tracePt t="13515" x="1787525" y="1166813"/>
          <p14:tracePt t="13523" x="1795463" y="1158875"/>
          <p14:tracePt t="14170" x="1814513" y="1149350"/>
          <p14:tracePt t="14194" x="1824038" y="1149350"/>
          <p14:tracePt t="14203" x="1831975" y="1139825"/>
          <p14:tracePt t="14210" x="1851025" y="1122363"/>
          <p14:tracePt t="14219" x="1860550" y="1122363"/>
          <p14:tracePt t="14235" x="1860550" y="1112838"/>
          <p14:tracePt t="14243" x="1868488" y="1103313"/>
          <p14:tracePt t="14347" x="1868488" y="1085850"/>
          <p14:tracePt t="14507" x="1878013" y="1076325"/>
          <p14:tracePt t="14851" x="1887538" y="1085850"/>
          <p14:tracePt t="14858" x="1895475" y="1093788"/>
          <p14:tracePt t="15077" x="1905000" y="1093788"/>
          <p14:tracePt t="15100" x="1931988" y="1093788"/>
          <p14:tracePt t="15122" x="1941513" y="1093788"/>
          <p14:tracePt t="15146" x="1941513" y="1085850"/>
          <p14:tracePt t="15228" x="1951038" y="1066800"/>
          <p14:tracePt t="15279" x="1960563" y="1057275"/>
          <p14:tracePt t="15986" x="1960563" y="1049338"/>
          <p14:tracePt t="16051" x="1968500" y="1049338"/>
          <p14:tracePt t="16132" x="1978025" y="1049338"/>
          <p14:tracePt t="16140" x="1987550" y="1049338"/>
          <p14:tracePt t="16149" x="2005013" y="1049338"/>
          <p14:tracePt t="16178" x="2014538" y="1049338"/>
          <p14:tracePt t="16180" x="2033588" y="1039813"/>
          <p14:tracePt t="16195" x="2033588" y="1030288"/>
          <p14:tracePt t="16203" x="2041525" y="1030288"/>
          <p14:tracePt t="16210" x="2051050" y="1020763"/>
          <p14:tracePt t="16218" x="2060575" y="1012825"/>
          <p14:tracePt t="16235" x="2087563" y="993775"/>
          <p14:tracePt t="16242" x="2097088" y="993775"/>
          <p14:tracePt t="16250" x="2106613" y="984250"/>
          <p14:tracePt t="16258" x="2114550" y="976313"/>
          <p14:tracePt t="16274" x="2143125" y="966788"/>
          <p14:tracePt t="16291" x="2160588" y="947738"/>
          <p14:tracePt t="16314" x="2170113" y="939800"/>
          <p14:tracePt t="16330" x="2179638" y="930275"/>
          <p14:tracePt t="16363" x="2187575" y="930275"/>
          <p14:tracePt t="16380" x="2197100" y="920750"/>
          <p14:tracePt t="16396" x="2214563" y="920750"/>
          <p14:tracePt t="16403" x="2224088" y="920750"/>
          <p14:tracePt t="16412" x="2224088" y="911225"/>
          <p14:tracePt t="16424" x="2251075" y="903288"/>
          <p14:tracePt t="16426" x="2270125" y="903288"/>
          <p14:tracePt t="16435" x="2316163" y="903288"/>
          <p14:tracePt t="16442" x="2324100" y="903288"/>
          <p14:tracePt t="16451" x="2324100" y="893763"/>
          <p14:tracePt t="16458" x="2343150" y="893763"/>
          <p14:tracePt t="16474" x="2352675" y="893763"/>
          <p14:tracePt t="16483" x="2360613" y="884238"/>
          <p14:tracePt t="16802" x="2370138" y="884238"/>
          <p14:tracePt t="16842" x="2389188" y="884238"/>
          <p14:tracePt t="16850" x="2397125" y="884238"/>
          <p14:tracePt t="16858" x="2425700" y="857250"/>
          <p14:tracePt t="16866" x="2443163" y="839788"/>
          <p14:tracePt t="16874" x="2470150" y="803275"/>
          <p14:tracePt t="16882" x="2489200" y="793750"/>
          <p14:tracePt t="16890" x="2525713" y="774700"/>
          <p14:tracePt t="16898" x="2552700" y="747713"/>
          <p14:tracePt t="16906" x="2562225" y="738188"/>
          <p14:tracePt t="16915" x="2589213" y="730250"/>
          <p14:tracePt t="16922" x="2598738" y="720725"/>
          <p14:tracePt t="16931" x="2598738" y="711200"/>
          <p14:tracePt t="16970" x="2616200" y="701675"/>
          <p14:tracePt t="17076" x="2625725" y="701675"/>
          <p14:tracePt t="17092" x="2625725" y="711200"/>
          <p14:tracePt t="17100" x="2625725" y="720725"/>
          <p14:tracePt t="17228" x="2635250" y="730250"/>
          <p14:tracePt t="17237" x="2662238" y="730250"/>
          <p14:tracePt t="17245" x="2689225" y="730250"/>
          <p14:tracePt t="17254" x="2744788" y="730250"/>
          <p14:tracePt t="17259" x="2798763" y="730250"/>
          <p14:tracePt t="17267" x="2852738" y="730250"/>
          <p14:tracePt t="17275" x="2954338" y="730250"/>
          <p14:tracePt t="17283" x="3027363" y="730250"/>
          <p14:tracePt t="17291" x="3081338" y="730250"/>
          <p14:tracePt t="17298" x="3136900" y="730250"/>
          <p14:tracePt t="17306" x="3181350" y="730250"/>
          <p14:tracePt t="17314" x="3208338" y="730250"/>
          <p14:tracePt t="17322" x="3236913" y="730250"/>
          <p14:tracePt t="17330" x="3254375" y="730250"/>
          <p14:tracePt t="17338" x="3273425" y="730250"/>
          <p14:tracePt t="17346" x="3281363" y="730250"/>
          <p14:tracePt t="17354" x="3290888" y="730250"/>
          <p14:tracePt t="17378" x="3309938" y="730250"/>
          <p14:tracePt t="17386" x="3317875" y="730250"/>
          <p14:tracePt t="17395" x="3336925" y="730250"/>
          <p14:tracePt t="17402" x="3354388" y="720725"/>
          <p14:tracePt t="17412" x="3373438" y="720725"/>
          <p14:tracePt t="17424" x="3390900" y="720725"/>
          <p14:tracePt t="17427" x="3419475" y="701675"/>
          <p14:tracePt t="17438" x="3446463" y="693738"/>
          <p14:tracePt t="17443" x="3463925" y="684213"/>
          <p14:tracePt t="17451" x="3473450" y="684213"/>
          <p14:tracePt t="17458" x="3482975" y="674688"/>
          <p14:tracePt t="17466" x="3490913" y="674688"/>
          <p14:tracePt t="17474" x="3500438" y="665163"/>
          <p14:tracePt t="17522" x="3509963" y="657225"/>
          <p14:tracePt t="17547" x="3527425" y="647700"/>
          <p14:tracePt t="17556" x="3536950" y="628650"/>
          <p14:tracePt t="17562" x="3546475" y="628650"/>
          <p14:tracePt t="17570" x="3546475" y="620713"/>
          <p14:tracePt t="17602" x="3556000" y="611188"/>
          <p14:tracePt t="17811" x="3556000" y="601663"/>
          <p14:tracePt t="17826" x="3546475" y="601663"/>
          <p14:tracePt t="17834" x="3536950" y="601663"/>
          <p14:tracePt t="17844" x="3519488" y="601663"/>
          <p14:tracePt t="17850" x="3500438" y="601663"/>
          <p14:tracePt t="17859" x="3490913" y="601663"/>
          <p14:tracePt t="18212" x="3446463" y="628650"/>
          <p14:tracePt t="18228" x="3400425" y="638175"/>
          <p14:tracePt t="18237" x="3373438" y="647700"/>
          <p14:tracePt t="18245" x="3336925" y="647700"/>
          <p14:tracePt t="18257" x="3300413" y="647700"/>
          <p14:tracePt t="18260" x="3244850" y="647700"/>
          <p14:tracePt t="18267" x="3190875" y="647700"/>
          <p14:tracePt t="18275" x="3144838" y="647700"/>
          <p14:tracePt t="18283" x="3090863" y="647700"/>
          <p14:tracePt t="18291" x="3071813" y="647700"/>
          <p14:tracePt t="18298" x="3044825" y="647700"/>
          <p14:tracePt t="18306" x="3035300" y="647700"/>
          <p14:tracePt t="18315" x="3008313" y="647700"/>
          <p14:tracePt t="18330" x="2998788" y="647700"/>
          <p14:tracePt t="18346" x="2990850" y="638175"/>
          <p14:tracePt t="18354" x="2981325" y="628650"/>
          <p14:tracePt t="18378" x="2971800" y="620713"/>
          <p14:tracePt t="18386" x="2962275" y="611188"/>
          <p14:tracePt t="18395" x="2962275" y="601663"/>
          <p14:tracePt t="18411" x="2954338" y="584200"/>
          <p14:tracePt t="18436" x="2954338" y="565150"/>
          <p14:tracePt t="18443" x="2954338" y="555625"/>
          <p14:tracePt t="18460" x="2954338" y="538163"/>
          <p14:tracePt t="18467" x="2954338" y="519113"/>
          <p14:tracePt t="18492" x="2954338" y="511175"/>
          <p14:tracePt t="18499" x="2954338" y="501650"/>
          <p14:tracePt t="18508" x="2954338" y="482600"/>
          <p14:tracePt t="18516" x="2954338" y="474663"/>
          <p14:tracePt t="18524" x="2971800" y="465138"/>
          <p14:tracePt t="18532" x="2998788" y="455613"/>
          <p14:tracePt t="18540" x="3044825" y="455613"/>
          <p14:tracePt t="18549" x="3063875" y="446088"/>
          <p14:tracePt t="18555" x="3117850" y="446088"/>
          <p14:tracePt t="18563" x="3144838" y="446088"/>
          <p14:tracePt t="18571" x="3171825" y="446088"/>
          <p14:tracePt t="18579" x="3217863" y="446088"/>
          <p14:tracePt t="18587" x="3254375" y="446088"/>
          <p14:tracePt t="18595" x="3273425" y="446088"/>
          <p14:tracePt t="18603" x="3300413" y="446088"/>
          <p14:tracePt t="18611" x="3346450" y="446088"/>
          <p14:tracePt t="18619" x="3373438" y="474663"/>
          <p14:tracePt t="18627" x="3390900" y="482600"/>
          <p14:tracePt t="18636" x="3400425" y="482600"/>
          <p14:tracePt t="18643" x="3419475" y="482600"/>
          <p14:tracePt t="18653" x="3436938" y="482600"/>
          <p14:tracePt t="18660" x="3446463" y="482600"/>
          <p14:tracePt t="18667" x="3455988" y="482600"/>
          <p14:tracePt t="18674" x="3463925" y="482600"/>
          <p14:tracePt t="18692" x="3473450" y="482600"/>
          <p14:tracePt t="18708" x="3482975" y="482600"/>
          <p14:tracePt t="18858" x="3473450" y="492125"/>
          <p14:tracePt t="18874" x="3463925" y="492125"/>
          <p14:tracePt t="19084" x="3455988" y="501650"/>
          <p14:tracePt t="19093" x="3446463" y="511175"/>
          <p14:tracePt t="19148" x="3436938" y="519113"/>
          <p14:tracePt t="19196" x="3419475" y="519113"/>
          <p14:tracePt t="19204" x="3409950" y="528638"/>
          <p14:tracePt t="19580" x="3409950" y="547688"/>
          <p14:tracePt t="19637" x="3409950" y="555625"/>
          <p14:tracePt t="19654" x="3400425" y="555625"/>
          <p14:tracePt t="19662" x="3390900" y="565150"/>
          <p14:tracePt t="19673" x="3373438" y="574675"/>
          <p14:tracePt t="19683" x="3354388" y="592138"/>
          <p14:tracePt t="19707" x="3327400" y="601663"/>
          <p14:tracePt t="19732" x="3317875" y="601663"/>
          <p14:tracePt t="19738" x="3309938" y="601663"/>
          <p14:tracePt t="19747" x="3290888" y="611188"/>
          <p14:tracePt t="19754" x="3281363" y="620713"/>
          <p14:tracePt t="19763" x="3254375" y="638175"/>
          <p14:tracePt t="19770" x="3200400" y="665163"/>
          <p14:tracePt t="19779" x="3117850" y="701675"/>
          <p14:tracePt t="19786" x="3035300" y="730250"/>
          <p14:tracePt t="19794" x="2944813" y="774700"/>
          <p14:tracePt t="19802" x="2825750" y="803275"/>
          <p14:tracePt t="19810" x="2735263" y="811213"/>
          <p14:tracePt t="19819" x="2635250" y="839788"/>
          <p14:tracePt t="19826" x="2543175" y="857250"/>
          <p14:tracePt t="19834" x="2470150" y="857250"/>
          <p14:tracePt t="19842" x="2370138" y="866775"/>
          <p14:tracePt t="19851" x="2297113" y="884238"/>
          <p14:tracePt t="19860" x="2243138" y="884238"/>
          <p14:tracePt t="19873" x="2197100" y="884238"/>
          <p14:tracePt t="19877" x="2179638" y="884238"/>
          <p14:tracePt t="19884" x="2143125" y="884238"/>
          <p14:tracePt t="19891" x="2133600" y="884238"/>
          <p14:tracePt t="19899" x="2106613" y="884238"/>
          <p14:tracePt t="19907" x="2087563" y="884238"/>
          <p14:tracePt t="19915" x="2033588" y="903288"/>
          <p14:tracePt t="19923" x="2024063" y="903288"/>
          <p14:tracePt t="19931" x="1997075" y="903288"/>
          <p14:tracePt t="19939" x="1960563" y="903288"/>
          <p14:tracePt t="19955" x="1924050" y="903288"/>
          <p14:tracePt t="19962" x="1895475" y="911225"/>
          <p14:tracePt t="19971" x="1868488" y="911225"/>
          <p14:tracePt t="19979" x="1851025" y="911225"/>
          <p14:tracePt t="19987" x="1804988" y="911225"/>
          <p14:tracePt t="19994" x="1795463" y="911225"/>
          <p14:tracePt t="20003" x="1787525" y="911225"/>
          <p14:tracePt t="20011" x="1778000" y="911225"/>
          <p14:tracePt t="20116" x="1768475" y="911225"/>
          <p14:tracePt t="20141" x="1758950" y="911225"/>
          <p14:tracePt t="20156" x="1731963" y="911225"/>
          <p14:tracePt t="20164" x="1714500" y="911225"/>
          <p14:tracePt t="20173" x="1685925" y="911225"/>
          <p14:tracePt t="20179" x="1668463" y="911225"/>
          <p14:tracePt t="20187" x="1631950" y="911225"/>
          <p14:tracePt t="20194" x="1585913" y="911225"/>
          <p14:tracePt t="20203" x="1558925" y="911225"/>
          <p14:tracePt t="20211" x="1512888" y="911225"/>
          <p14:tracePt t="20219" x="1476375" y="911225"/>
          <p14:tracePt t="20227" x="1431925" y="911225"/>
          <p14:tracePt t="20236" x="1403350" y="911225"/>
          <p14:tracePt t="20243" x="1366838" y="911225"/>
          <p14:tracePt t="20253" x="1330325" y="911225"/>
          <p14:tracePt t="20266" x="1322388" y="911225"/>
          <p14:tracePt t="20274" x="1312863" y="911225"/>
          <p14:tracePt t="20356" x="1303338" y="903288"/>
          <p14:tracePt t="20702" x="1303338" y="884238"/>
          <p14:tracePt t="21532" x="1303338" y="874713"/>
          <p14:tracePt t="21548" x="1303338" y="866775"/>
          <p14:tracePt t="22100" x="1303338" y="847725"/>
          <p14:tracePt t="22116" x="1322388" y="839788"/>
          <p14:tracePt t="22133" x="1330325" y="830263"/>
          <p14:tracePt t="22147" x="1339850" y="820738"/>
          <p14:tracePt t="22163" x="1349375" y="820738"/>
          <p14:tracePt t="22396" x="1349375" y="811213"/>
          <p14:tracePt t="22604" x="1358900" y="811213"/>
          <p14:tracePt t="22654" x="1358900" y="820738"/>
          <p14:tracePt t="23117" x="1366838" y="830263"/>
          <p14:tracePt t="23124" x="1422400" y="839788"/>
          <p14:tracePt t="23132" x="1449388" y="839788"/>
          <p14:tracePt t="23140" x="1522413" y="857250"/>
          <p14:tracePt t="23149" x="1576388" y="857250"/>
          <p14:tracePt t="23155" x="1631950" y="874713"/>
          <p14:tracePt t="23163" x="1677988" y="874713"/>
          <p14:tracePt t="23172" x="1695450" y="874713"/>
          <p14:tracePt t="23178" x="1722438" y="874713"/>
          <p14:tracePt t="23186" x="1741488" y="874713"/>
          <p14:tracePt t="23194" x="1751013" y="874713"/>
          <p14:tracePt t="26252" x="1758950" y="874713"/>
          <p14:tracePt t="26357" x="1758950" y="857250"/>
          <p14:tracePt t="26508" x="1758950" y="847725"/>
          <p14:tracePt t="26516" x="1758950" y="839788"/>
          <p14:tracePt t="26524" x="1778000" y="820738"/>
          <p14:tracePt t="26612" x="1778000" y="811213"/>
          <p14:tracePt t="26636" x="1787525" y="803275"/>
          <p14:tracePt t="30618" x="1787525" y="811213"/>
          <p14:tracePt t="30626" x="1795463" y="820738"/>
          <p14:tracePt t="30642" x="1804988" y="839788"/>
          <p14:tracePt t="30658" x="1824038" y="839788"/>
          <p14:tracePt t="30667" x="1851025" y="839788"/>
          <p14:tracePt t="30675" x="1860550" y="839788"/>
          <p14:tracePt t="30685" x="1868488" y="839788"/>
          <p14:tracePt t="30703" x="1878013" y="839788"/>
          <p14:tracePt t="31719" x="1887538" y="839788"/>
          <p14:tracePt t="31875" x="1887538" y="830263"/>
          <p14:tracePt t="31885" x="1887538" y="811213"/>
          <p14:tracePt t="31900" x="1887538" y="803275"/>
          <p14:tracePt t="31916" x="1887538" y="793750"/>
          <p14:tracePt t="31924" x="1887538" y="774700"/>
          <p14:tracePt t="31931" x="1895475" y="757238"/>
          <p14:tracePt t="31953" x="1905000" y="730250"/>
          <p14:tracePt t="31956" x="1905000" y="720725"/>
          <p14:tracePt t="31963" x="1905000" y="701675"/>
          <p14:tracePt t="31971" x="1924050" y="684213"/>
          <p14:tracePt t="31986" x="1924050" y="674688"/>
          <p14:tracePt t="32002" x="1924050" y="665163"/>
          <p14:tracePt t="32010" x="1941513" y="647700"/>
          <p14:tracePt t="32220" x="1941513" y="674688"/>
          <p14:tracePt t="32228" x="1931988" y="693738"/>
          <p14:tracePt t="32244" x="1931988" y="711200"/>
          <p14:tracePt t="32252" x="1931988" y="730250"/>
          <p14:tracePt t="32259" x="1924050" y="747713"/>
          <p14:tracePt t="32269" x="1924050" y="757238"/>
          <p14:tracePt t="32285" x="1905000" y="774700"/>
          <p14:tracePt t="32301" x="1905000" y="793750"/>
          <p14:tracePt t="32306" x="1905000" y="803275"/>
          <p14:tracePt t="32314" x="1905000" y="811213"/>
          <p14:tracePt t="32346" x="1895475" y="820738"/>
          <p14:tracePt t="32395" x="1895475" y="839788"/>
          <p14:tracePt t="33773" x="1895475" y="847725"/>
          <p14:tracePt t="33963" x="1878013" y="847725"/>
          <p14:tracePt t="33971" x="1868488" y="847725"/>
          <p14:tracePt t="34076" x="1860550" y="847725"/>
          <p14:tracePt t="34092" x="1851025" y="857250"/>
          <p14:tracePt t="34304" x="1841500" y="866775"/>
          <p14:tracePt t="34338" x="1831975" y="874713"/>
          <p14:tracePt t="34346" x="1824038" y="884238"/>
          <p14:tracePt t="34428" x="1814513" y="893763"/>
          <p14:tracePt t="34789" x="1814513" y="911225"/>
          <p14:tracePt t="34818" x="1814513" y="920750"/>
          <p14:tracePt t="34850" x="1814513" y="930275"/>
          <p14:tracePt t="34910" x="1814513" y="939800"/>
          <p14:tracePt t="34957" x="1814513" y="957263"/>
          <p14:tracePt t="35034" x="1814513" y="966788"/>
          <p14:tracePt t="35164" x="1814513" y="976313"/>
          <p14:tracePt t="35174" x="1814513" y="993775"/>
          <p14:tracePt t="35180" x="1814513" y="1003300"/>
          <p14:tracePt t="35189" x="1814513" y="1012825"/>
          <p14:tracePt t="35196" x="1814513" y="1020763"/>
          <p14:tracePt t="35203" x="1787525" y="1039813"/>
          <p14:tracePt t="35210" x="1778000" y="1039813"/>
          <p14:tracePt t="35218" x="1768475" y="1049338"/>
          <p14:tracePt t="35226" x="1758950" y="1057275"/>
          <p14:tracePt t="35242" x="1751013" y="1085850"/>
          <p14:tracePt t="35259" x="1731963" y="1093788"/>
          <p14:tracePt t="35269" x="1731963" y="1103313"/>
          <p14:tracePt t="35284" x="1722438" y="1112838"/>
          <p14:tracePt t="35290" x="1722438" y="1122363"/>
          <p14:tracePt t="35300" x="1714500" y="1122363"/>
          <p14:tracePt t="35306" x="1704975" y="1130300"/>
          <p14:tracePt t="35320" x="1695450" y="1139825"/>
          <p14:tracePt t="35325" x="1685925" y="1149350"/>
          <p14:tracePt t="35330" x="1677988" y="1158875"/>
          <p14:tracePt t="35338" x="1668463" y="1176338"/>
          <p14:tracePt t="35346" x="1641475" y="1195388"/>
          <p14:tracePt t="35354" x="1641475" y="1203325"/>
          <p14:tracePt t="35362" x="1641475" y="1212850"/>
          <p14:tracePt t="35370" x="1622425" y="1231900"/>
          <p14:tracePt t="35378" x="1612900" y="1231900"/>
          <p14:tracePt t="35394" x="1595438" y="1249363"/>
          <p14:tracePt t="35410" x="1585913" y="1268413"/>
          <p14:tracePt t="35418" x="1576388" y="1268413"/>
          <p14:tracePt t="35426" x="1568450" y="1276350"/>
          <p14:tracePt t="35434" x="1558925" y="1285875"/>
          <p14:tracePt t="35442" x="1558925" y="1295400"/>
          <p14:tracePt t="35450" x="1549400" y="1312863"/>
          <p14:tracePt t="35458" x="1549400" y="1331913"/>
          <p14:tracePt t="35467" x="1549400" y="1349375"/>
          <p14:tracePt t="35474" x="1549400" y="1358900"/>
          <p14:tracePt t="35483" x="1549400" y="1376363"/>
          <p14:tracePt t="35492" x="1549400" y="1395413"/>
          <p14:tracePt t="35502" x="1549400" y="1431925"/>
          <p14:tracePt t="35507" x="1549400" y="1441450"/>
          <p14:tracePt t="35516" x="1549400" y="1458913"/>
          <p14:tracePt t="35524" x="1549400" y="1468438"/>
          <p14:tracePt t="35531" x="1549400" y="1477963"/>
          <p14:tracePt t="35538" x="1549400" y="1485900"/>
          <p14:tracePt t="35554" x="1531938" y="1504950"/>
          <p14:tracePt t="35570" x="1531938" y="1514475"/>
          <p14:tracePt t="35586" x="1531938" y="1522413"/>
          <p14:tracePt t="35618" x="1522413" y="1531938"/>
          <p14:tracePt t="35626" x="1522413" y="1541463"/>
          <p14:tracePt t="35634" x="1522413" y="1550988"/>
          <p14:tracePt t="35642" x="1512888" y="1568450"/>
          <p14:tracePt t="35666" x="1512888" y="1587500"/>
          <p14:tracePt t="35674" x="1512888" y="1595438"/>
          <p14:tracePt t="35700" x="1512888" y="1604963"/>
          <p14:tracePt t="35715" x="1512888" y="1624013"/>
          <p14:tracePt t="35722" x="1512888" y="1631950"/>
          <p14:tracePt t="35730" x="1512888" y="1641475"/>
          <p14:tracePt t="35754" x="1512888" y="1651000"/>
          <p14:tracePt t="35762" x="1512888" y="1660525"/>
          <p14:tracePt t="35779" x="1531938" y="1660525"/>
          <p14:tracePt t="35787" x="1531938" y="1668463"/>
          <p14:tracePt t="35794" x="1541463" y="1677988"/>
          <p14:tracePt t="35810" x="1549400" y="1687513"/>
          <p14:tracePt t="35834" x="1558925" y="1687513"/>
          <p14:tracePt t="35842" x="1576388" y="1697038"/>
          <p14:tracePt t="35866" x="1595438" y="1714500"/>
          <p14:tracePt t="35874" x="1604963" y="1714500"/>
          <p14:tracePt t="35890" x="1612900" y="1724025"/>
          <p14:tracePt t="35899" x="1622425" y="1724025"/>
          <p14:tracePt t="35906" x="1658938" y="1731963"/>
          <p14:tracePt t="35914" x="1668463" y="1741488"/>
          <p14:tracePt t="35930" x="1677988" y="1751013"/>
          <p14:tracePt t="35938" x="1685925" y="1760538"/>
          <p14:tracePt t="35952" x="1695450" y="1768475"/>
          <p14:tracePt t="35954" x="1704975" y="1768475"/>
          <p14:tracePt t="35962" x="1714500" y="1778000"/>
          <p14:tracePt t="35982" x="1731963" y="1797050"/>
          <p14:tracePt t="35994" x="1741488" y="1804988"/>
          <p14:tracePt t="36027" x="1751013" y="1814513"/>
          <p14:tracePt t="36100" x="1751013" y="1824038"/>
          <p14:tracePt t="36124" x="1768475" y="1824038"/>
          <p14:tracePt t="36174" x="1787525" y="1841500"/>
          <p14:tracePt t="36428" x="1795463" y="1841500"/>
          <p14:tracePt t="36444" x="1814513" y="1841500"/>
          <p14:tracePt t="36460" x="1824038" y="1841500"/>
          <p14:tracePt t="36468" x="1831975" y="1841500"/>
          <p14:tracePt t="36476" x="1860550" y="1841500"/>
          <p14:tracePt t="36484" x="1868488" y="1841500"/>
          <p14:tracePt t="36492" x="1878013" y="1841500"/>
          <p14:tracePt t="36502" x="1905000" y="1841500"/>
          <p14:tracePt t="36507" x="1914525" y="1841500"/>
          <p14:tracePt t="36515" x="1941513" y="1841500"/>
          <p14:tracePt t="36524" x="1951038" y="1841500"/>
          <p14:tracePt t="36531" x="1968500" y="1841500"/>
          <p14:tracePt t="36540" x="1987550" y="1841500"/>
          <p14:tracePt t="36555" x="2005013" y="1841500"/>
          <p14:tracePt t="36571" x="2024063" y="1841500"/>
          <p14:tracePt t="36595" x="2033588" y="1841500"/>
          <p14:tracePt t="36740" x="2041525" y="1841500"/>
          <p14:tracePt t="36826" x="2051050" y="1841500"/>
          <p14:tracePt t="36858" x="2070100" y="1841500"/>
          <p14:tracePt t="36882" x="2087563" y="1851025"/>
          <p14:tracePt t="37085" x="2097088" y="1860550"/>
          <p14:tracePt t="37189" x="2097088" y="1878013"/>
          <p14:tracePt t="37206" x="2097088" y="1887538"/>
          <p14:tracePt t="37212" x="2097088" y="1897063"/>
          <p14:tracePt t="37227" x="2097088" y="1914525"/>
          <p14:tracePt t="37235" x="2097088" y="1924050"/>
          <p14:tracePt t="37361" x="2087563" y="1924050"/>
          <p14:tracePt t="37588" x="2078038" y="1933575"/>
          <p14:tracePt t="37660" x="2078038" y="1943100"/>
          <p14:tracePt t="37699" x="2078038" y="1951038"/>
          <p14:tracePt t="37971" x="2078038" y="1943100"/>
          <p14:tracePt t="37979" x="2070100" y="1933575"/>
          <p14:tracePt t="37986" x="2070100" y="1924050"/>
          <p14:tracePt t="37994" x="2060575" y="1914525"/>
          <p14:tracePt t="38010" x="2060575" y="1897063"/>
          <p14:tracePt t="38027" x="2041525" y="1878013"/>
          <p14:tracePt t="38149" x="2041525" y="1870075"/>
          <p14:tracePt t="38156" x="2033588" y="1841500"/>
          <p14:tracePt t="38173" x="2024063" y="1824038"/>
          <p14:tracePt t="38179" x="2014538" y="1804988"/>
          <p14:tracePt t="38187" x="2014538" y="1797050"/>
          <p14:tracePt t="38195" x="2014538" y="1787525"/>
          <p14:tracePt t="38204" x="1997075" y="1778000"/>
          <p14:tracePt t="38488" x="1997075" y="1787525"/>
          <p14:tracePt t="38516" x="2014538" y="1787525"/>
          <p14:tracePt t="38540" x="2024063" y="1787525"/>
          <p14:tracePt t="38638" x="2041525" y="1778000"/>
          <p14:tracePt t="38653" x="2041525" y="1768475"/>
          <p14:tracePt t="38661" x="2041525" y="1760538"/>
          <p14:tracePt t="38667" x="2051050" y="1751013"/>
          <p14:tracePt t="38690" x="2051050" y="1741488"/>
          <p14:tracePt t="38789" x="2051050" y="1724025"/>
          <p14:tracePt t="38800" x="2060575" y="1714500"/>
          <p14:tracePt t="38810" x="2070100" y="1714500"/>
          <p14:tracePt t="38834" x="2078038" y="1704975"/>
          <p14:tracePt t="38940" x="2087563" y="1704975"/>
          <p14:tracePt t="38964" x="2087563" y="1714500"/>
          <p14:tracePt t="38988" x="2097088" y="1724025"/>
          <p14:tracePt t="39045" x="2097088" y="1741488"/>
          <p14:tracePt t="39066" x="2097088" y="1751013"/>
          <p14:tracePt t="39279" x="2106613" y="1751013"/>
          <p14:tracePt t="39323" x="2106613" y="1741488"/>
          <p14:tracePt t="39732" x="2106613" y="1724025"/>
          <p14:tracePt t="39738" x="2114550" y="1714500"/>
          <p14:tracePt t="40517" x="2124075" y="1704975"/>
          <p14:tracePt t="40748" x="2151063" y="1697038"/>
          <p14:tracePt t="40963" x="2151063" y="1687513"/>
          <p14:tracePt t="40970" x="2160588" y="1677988"/>
          <p14:tracePt t="40986" x="2170113" y="1668463"/>
          <p14:tracePt t="43244" x="2170113" y="1660525"/>
          <p14:tracePt t="43251" x="2151063" y="1651000"/>
          <p14:tracePt t="43267" x="2143125" y="1651000"/>
          <p14:tracePt t="43275" x="2124075" y="1631950"/>
          <p14:tracePt t="43309" x="2114550" y="1631950"/>
          <p14:tracePt t="43360" x="2114550" y="1624013"/>
          <p14:tracePt t="43470" x="2114550" y="1631950"/>
          <p14:tracePt t="43487" x="2114550" y="1660525"/>
          <p14:tracePt t="43492" x="2114550" y="1668463"/>
          <p14:tracePt t="43502" x="2124075" y="1687513"/>
          <p14:tracePt t="43508" x="2124075" y="1704975"/>
          <p14:tracePt t="43518" x="2124075" y="1714500"/>
          <p14:tracePt t="43523" x="2124075" y="1724025"/>
          <p14:tracePt t="43539" x="2124075" y="1751013"/>
          <p14:tracePt t="43546" x="2124075" y="1760538"/>
          <p14:tracePt t="43562" x="2124075" y="1768475"/>
          <p14:tracePt t="43570" x="2124075" y="1797050"/>
          <p14:tracePt t="43578" x="2124075" y="1824038"/>
          <p14:tracePt t="43586" x="2124075" y="1851025"/>
          <p14:tracePt t="43594" x="2124075" y="1860550"/>
          <p14:tracePt t="43602" x="2124075" y="1897063"/>
          <p14:tracePt t="43610" x="2124075" y="1906588"/>
          <p14:tracePt t="43618" x="2124075" y="1933575"/>
          <p14:tracePt t="43626" x="2124075" y="1943100"/>
          <p14:tracePt t="43634" x="2124075" y="1951038"/>
          <p14:tracePt t="43642" x="2124075" y="1979613"/>
          <p14:tracePt t="43651" x="2133600" y="1997075"/>
          <p14:tracePt t="43747" x="2160588" y="2016125"/>
          <p14:tracePt t="43916" x="2160588" y="2033588"/>
          <p14:tracePt t="43926" x="2170113" y="2060575"/>
          <p14:tracePt t="43931" x="2179638" y="2079625"/>
          <p14:tracePt t="43938" x="2214563" y="2143125"/>
          <p14:tracePt t="43951" x="2233613" y="2179638"/>
          <p14:tracePt t="43954" x="2243138" y="2206625"/>
          <p14:tracePt t="43962" x="2270125" y="2262188"/>
          <p14:tracePt t="43970" x="2279650" y="2289175"/>
          <p14:tracePt t="43978" x="2287588" y="2298700"/>
          <p14:tracePt t="43986" x="2287588" y="2325688"/>
          <p14:tracePt t="43999" x="2297113" y="2343150"/>
          <p14:tracePt t="44002" x="2297113" y="2352675"/>
          <p14:tracePt t="44015" x="2297113" y="2371725"/>
          <p14:tracePt t="44022" x="2297113" y="2389188"/>
          <p14:tracePt t="44029" x="2297113" y="2416175"/>
          <p14:tracePt t="44035" x="2297113" y="2425700"/>
          <p14:tracePt t="44042" x="2297113" y="2435225"/>
          <p14:tracePt t="44050" x="2297113" y="2481263"/>
          <p14:tracePt t="44058" x="2297113" y="2508250"/>
          <p14:tracePt t="44066" x="2297113" y="2525713"/>
          <p14:tracePt t="44074" x="2297113" y="2571750"/>
          <p14:tracePt t="44082" x="2297113" y="2608263"/>
          <p14:tracePt t="44090" x="2297113" y="2625725"/>
          <p14:tracePt t="44100" x="2297113" y="2662238"/>
          <p14:tracePt t="44106" x="2297113" y="2681288"/>
          <p14:tracePt t="44115" x="2297113" y="2717800"/>
          <p14:tracePt t="44122" x="2297113" y="2754313"/>
          <p14:tracePt t="44130" x="2297113" y="2763838"/>
          <p14:tracePt t="44138" x="2297113" y="2781300"/>
          <p14:tracePt t="44146" x="2297113" y="2800350"/>
          <p14:tracePt t="44162" x="2297113" y="2808288"/>
          <p14:tracePt t="44170" x="2297113" y="2817813"/>
          <p14:tracePt t="44178" x="2297113" y="2844800"/>
          <p14:tracePt t="44186" x="2297113" y="2854325"/>
          <p14:tracePt t="44194" x="2297113" y="2881313"/>
          <p14:tracePt t="44202" x="2297113" y="2890838"/>
          <p14:tracePt t="44219" x="2297113" y="2900363"/>
          <p14:tracePt t="44227" x="2297113" y="2917825"/>
          <p14:tracePt t="44235" x="2297113" y="2927350"/>
          <p14:tracePt t="44250" x="2297113" y="2946400"/>
          <p14:tracePt t="44258" x="2297113" y="2963863"/>
          <p14:tracePt t="44267" x="2297113" y="2973388"/>
          <p14:tracePt t="44283" x="2297113" y="2982913"/>
          <p14:tracePt t="44290" x="2297113" y="3009900"/>
          <p14:tracePt t="44298" x="2297113" y="3017838"/>
          <p14:tracePt t="44306" x="2297113" y="3027363"/>
          <p14:tracePt t="44315" x="2279650" y="3046413"/>
          <p14:tracePt t="44322" x="2279650" y="3073400"/>
          <p14:tracePt t="44330" x="2279650" y="3100388"/>
          <p14:tracePt t="44338" x="2270125" y="3136900"/>
          <p14:tracePt t="44346" x="2270125" y="3163888"/>
          <p14:tracePt t="44354" x="2270125" y="3200400"/>
          <p14:tracePt t="44362" x="2251075" y="3246438"/>
          <p14:tracePt t="44371" x="2251075" y="3273425"/>
          <p14:tracePt t="44378" x="2243138" y="3319463"/>
          <p14:tracePt t="44386" x="2243138" y="3346450"/>
          <p14:tracePt t="44394" x="2243138" y="3355975"/>
          <p14:tracePt t="44402" x="2243138" y="3365500"/>
          <p14:tracePt t="44420" x="2243138" y="3382963"/>
          <p14:tracePt t="44426" x="2243138" y="3392488"/>
          <p14:tracePt t="44434" x="2243138" y="3402013"/>
          <p14:tracePt t="44442" x="2243138" y="3411538"/>
          <p14:tracePt t="44458" x="2243138" y="3429000"/>
          <p14:tracePt t="44474" x="2243138" y="3438525"/>
          <p14:tracePt t="44483" x="2243138" y="3446463"/>
          <p14:tracePt t="44490" x="2243138" y="3475038"/>
          <p14:tracePt t="44499" x="2243138" y="3492500"/>
          <p14:tracePt t="44506" x="2243138" y="3519488"/>
          <p14:tracePt t="44516" x="2224088" y="3538538"/>
          <p14:tracePt t="44531" x="2224088" y="3565525"/>
          <p14:tracePt t="44539" x="2224088" y="3584575"/>
          <p14:tracePt t="44549" x="2224088" y="3621088"/>
          <p14:tracePt t="44554" x="2214563" y="3621088"/>
          <p14:tracePt t="44562" x="2214563" y="3629025"/>
          <p14:tracePt t="44570" x="2214563" y="3665538"/>
          <p14:tracePt t="44578" x="2214563" y="3675063"/>
          <p14:tracePt t="44586" x="2206625" y="3694113"/>
          <p14:tracePt t="44594" x="2197100" y="3711575"/>
          <p14:tracePt t="44610" x="2197100" y="3721100"/>
          <p14:tracePt t="44623" x="2197100" y="3738563"/>
          <p14:tracePt t="44626" x="2197100" y="3748088"/>
          <p14:tracePt t="44634" x="2187575" y="3748088"/>
          <p14:tracePt t="44642" x="2179638" y="3767138"/>
          <p14:tracePt t="44650" x="2151063" y="3784600"/>
          <p14:tracePt t="44658" x="2133600" y="3811588"/>
          <p14:tracePt t="44667" x="2114550" y="3830638"/>
          <p14:tracePt t="44674" x="2087563" y="3857625"/>
          <p14:tracePt t="44682" x="2070100" y="3875088"/>
          <p14:tracePt t="44690" x="2060575" y="3884613"/>
          <p14:tracePt t="44701" x="2041525" y="3903663"/>
          <p14:tracePt t="44706" x="2033588" y="3911600"/>
          <p14:tracePt t="44715" x="2014538" y="3930650"/>
          <p14:tracePt t="44722" x="2005013" y="3930650"/>
          <p14:tracePt t="44731" x="1997075" y="3940175"/>
          <p14:tracePt t="44813" x="1987550" y="3940175"/>
          <p14:tracePt t="44828" x="1968500" y="3948113"/>
          <p14:tracePt t="44835" x="1960563" y="3948113"/>
          <p14:tracePt t="44844" x="1951038" y="3957638"/>
          <p14:tracePt t="44851" x="1924050" y="3957638"/>
          <p14:tracePt t="44858" x="1905000" y="3967163"/>
          <p14:tracePt t="44867" x="1895475" y="3967163"/>
          <p14:tracePt t="44874" x="1868488" y="3976688"/>
          <p14:tracePt t="44890" x="1851025" y="3976688"/>
          <p14:tracePt t="44899" x="1824038" y="3984625"/>
          <p14:tracePt t="44916" x="1804988" y="3984625"/>
          <p14:tracePt t="44923" x="1778000" y="4003675"/>
          <p14:tracePt t="44930" x="1768475" y="4003675"/>
          <p14:tracePt t="44938" x="1751013" y="4013200"/>
          <p14:tracePt t="44950" x="1741488" y="4013200"/>
          <p14:tracePt t="44954" x="1731963" y="4013200"/>
          <p14:tracePt t="44963" x="1731963" y="4021138"/>
          <p14:tracePt t="44978" x="1714500" y="4030663"/>
          <p14:tracePt t="45010" x="1704975" y="4030663"/>
          <p14:tracePt t="45074" x="1695450" y="4030663"/>
          <p14:tracePt t="45090" x="1685925" y="4030663"/>
          <p14:tracePt t="45106" x="1677988" y="4030663"/>
          <p14:tracePt t="45162" x="1658938" y="4030663"/>
          <p14:tracePt t="45178" x="1649413" y="4030663"/>
          <p14:tracePt t="45186" x="1641475" y="4030663"/>
          <p14:tracePt t="45194" x="1622425" y="4030663"/>
          <p14:tracePt t="45211" x="1612900" y="4030663"/>
          <p14:tracePt t="45219" x="1604963" y="4030663"/>
          <p14:tracePt t="45242" x="1585913" y="4030663"/>
          <p14:tracePt t="45250" x="1576388" y="4030663"/>
          <p14:tracePt t="45266" x="1568450" y="4030663"/>
          <p14:tracePt t="45283" x="1558925" y="4030663"/>
          <p14:tracePt t="45290" x="1541463" y="4030663"/>
          <p14:tracePt t="45307" x="1531938" y="4030663"/>
          <p14:tracePt t="45315" x="1522413" y="4030663"/>
          <p14:tracePt t="45330" x="1504950" y="4030663"/>
          <p14:tracePt t="45506" x="1522413" y="4021138"/>
          <p14:tracePt t="45514" x="1541463" y="4021138"/>
          <p14:tracePt t="45522" x="1595438" y="4013200"/>
          <p14:tracePt t="45530" x="1631950" y="4013200"/>
          <p14:tracePt t="45538" x="1677988" y="4013200"/>
          <p14:tracePt t="45548" x="1714500" y="4013200"/>
          <p14:tracePt t="45555" x="1758950" y="4013200"/>
          <p14:tracePt t="45564" x="1795463" y="4013200"/>
          <p14:tracePt t="45572" x="1851025" y="4013200"/>
          <p14:tracePt t="45580" x="1878013" y="4013200"/>
          <p14:tracePt t="45589" x="1931988" y="4013200"/>
          <p14:tracePt t="45595" x="1968500" y="4013200"/>
          <p14:tracePt t="45604" x="2024063" y="4013200"/>
          <p14:tracePt t="45613" x="2051050" y="4021138"/>
          <p14:tracePt t="45622" x="2070100" y="4021138"/>
          <p14:tracePt t="45627" x="2097088" y="4040188"/>
          <p14:tracePt t="45637" x="2114550" y="4049713"/>
          <p14:tracePt t="45644" x="2133600" y="4049713"/>
          <p14:tracePt t="45654" x="2143125" y="4049713"/>
          <p14:tracePt t="45669" x="2151063" y="4049713"/>
          <p14:tracePt t="45722" x="2160588" y="4049713"/>
          <p14:tracePt t="45730" x="2179638" y="4049713"/>
          <p14:tracePt t="45746" x="2187575" y="4049713"/>
          <p14:tracePt t="45754" x="2197100" y="4057650"/>
          <p14:tracePt t="45762" x="2206625" y="4067175"/>
          <p14:tracePt t="45786" x="2214563" y="4067175"/>
          <p14:tracePt t="45950" x="2170113" y="4076700"/>
          <p14:tracePt t="45957" x="2097088" y="4076700"/>
          <p14:tracePt t="45967" x="1987550" y="4094163"/>
          <p14:tracePt t="45973" x="1860550" y="4094163"/>
          <p14:tracePt t="45985" x="1751013" y="4094163"/>
          <p14:tracePt t="45989" x="1641475" y="4094163"/>
          <p14:tracePt t="45997" x="1549400" y="4094163"/>
          <p14:tracePt t="46005" x="1495425" y="4094163"/>
          <p14:tracePt t="46012" x="1439863" y="4094163"/>
          <p14:tracePt t="46019" x="1403350" y="4113213"/>
          <p14:tracePt t="46027" x="1395413" y="4113213"/>
          <p14:tracePt t="46125" x="1385888" y="4113213"/>
          <p14:tracePt t="46140" x="1385888" y="4122738"/>
          <p14:tracePt t="46188" x="1385888" y="4130675"/>
          <p14:tracePt t="46234" x="1385888" y="4140200"/>
          <p14:tracePt t="46239" x="1403350" y="4159250"/>
          <p14:tracePt t="46247" x="1449388" y="4159250"/>
          <p14:tracePt t="46252" x="1504950" y="4167188"/>
          <p14:tracePt t="46259" x="1585913" y="4195763"/>
          <p14:tracePt t="46267" x="1677988" y="4203700"/>
          <p14:tracePt t="46275" x="1787525" y="4222750"/>
          <p14:tracePt t="46283" x="1868488" y="4232275"/>
          <p14:tracePt t="46290" x="1997075" y="4249738"/>
          <p14:tracePt t="46299" x="2070100" y="4259263"/>
          <p14:tracePt t="46306" x="2179638" y="4259263"/>
          <p14:tracePt t="46315" x="2224088" y="4276725"/>
          <p14:tracePt t="46322" x="2260600" y="4276725"/>
          <p14:tracePt t="46330" x="2297113" y="4295775"/>
          <p14:tracePt t="46492" x="2287588" y="4303713"/>
          <p14:tracePt t="46501" x="2270125" y="4303713"/>
          <p14:tracePt t="46508" x="2233613" y="4332288"/>
          <p14:tracePt t="46518" x="2206625" y="4332288"/>
          <p14:tracePt t="46523" x="2151063" y="4332288"/>
          <p14:tracePt t="46532" x="2106613" y="4340225"/>
          <p14:tracePt t="46539" x="2078038" y="4340225"/>
          <p14:tracePt t="46546" x="2041525" y="4349750"/>
          <p14:tracePt t="46556" x="2005013" y="4349750"/>
          <p14:tracePt t="46565" x="1987550" y="4349750"/>
          <p14:tracePt t="46572" x="1987550" y="4359275"/>
          <p14:tracePt t="46579" x="1960563" y="4368800"/>
          <p14:tracePt t="46587" x="1951038" y="4376738"/>
          <p14:tracePt t="46594" x="1941513" y="4376738"/>
          <p14:tracePt t="46618" x="1941513" y="4386263"/>
          <p14:tracePt t="46642" x="1941513" y="4405313"/>
          <p14:tracePt t="46693" x="1941513" y="4413250"/>
          <p14:tracePt t="46702" x="1941513" y="4422775"/>
          <p14:tracePt t="46708" x="1941513" y="4432300"/>
          <p14:tracePt t="46724" x="1941513" y="4441825"/>
          <p14:tracePt t="46734" x="1941513" y="4449763"/>
          <p14:tracePt t="46746" x="1941513" y="4459288"/>
          <p14:tracePt t="46762" x="1941513" y="4468813"/>
          <p14:tracePt t="46770" x="1941513" y="4486275"/>
          <p14:tracePt t="46778" x="1951038" y="4495800"/>
          <p14:tracePt t="46786" x="1978025" y="4505325"/>
          <p14:tracePt t="46794" x="1997075" y="4505325"/>
          <p14:tracePt t="46802" x="2041525" y="4514850"/>
          <p14:tracePt t="46811" x="2070100" y="4514850"/>
          <p14:tracePt t="46818" x="2114550" y="4522788"/>
          <p14:tracePt t="46826" x="2160588" y="4551363"/>
          <p14:tracePt t="46834" x="2170113" y="4551363"/>
          <p14:tracePt t="46842" x="2206625" y="4551363"/>
          <p14:tracePt t="46850" x="2224088" y="4559300"/>
          <p14:tracePt t="47011" x="2243138" y="4559300"/>
          <p14:tracePt t="47050" x="2251075" y="4559300"/>
          <p14:tracePt t="47058" x="2260600" y="4568825"/>
          <p14:tracePt t="47067" x="2279650" y="4568825"/>
          <p14:tracePt t="47074" x="2297113" y="4578350"/>
          <p14:tracePt t="47083" x="2324100" y="4578350"/>
          <p14:tracePt t="47090" x="2370138" y="4595813"/>
          <p14:tracePt t="47100" x="2389188" y="4595813"/>
          <p14:tracePt t="47106" x="2425700" y="4595813"/>
          <p14:tracePt t="47116" x="2443163" y="4595813"/>
          <p14:tracePt t="47122" x="2489200" y="4595813"/>
          <p14:tracePt t="47130" x="2506663" y="4595813"/>
          <p14:tracePt t="47138" x="2533650" y="4595813"/>
          <p14:tracePt t="47146" x="2543175" y="4595813"/>
          <p14:tracePt t="47154" x="2552700" y="4595813"/>
          <p14:tracePt t="47196" x="2562225" y="4595813"/>
          <p14:tracePt t="47203" x="2570163" y="4595813"/>
          <p14:tracePt t="47211" x="2579688" y="4595813"/>
          <p14:tracePt t="47219" x="2598738" y="4595813"/>
          <p14:tracePt t="47227" x="2606675" y="4595813"/>
          <p14:tracePt t="47237" x="2616200" y="4595813"/>
          <p14:tracePt t="47242" x="2625725" y="4595813"/>
          <p14:tracePt t="47468" x="2643188" y="4595813"/>
          <p14:tracePt t="47474" x="2652713" y="4595813"/>
          <p14:tracePt t="47482" x="2662238" y="4595813"/>
          <p14:tracePt t="47490" x="2671763" y="4595813"/>
          <p14:tracePt t="47499" x="2679700" y="4595813"/>
          <p14:tracePt t="47506" x="2689225" y="4595813"/>
          <p14:tracePt t="47587" x="2698750" y="4595813"/>
          <p14:tracePt t="47595" x="2708275" y="4595813"/>
          <p14:tracePt t="47610" x="2725738" y="4595813"/>
          <p14:tracePt t="47626" x="2735263" y="4595813"/>
          <p14:tracePt t="47634" x="2744788" y="4587875"/>
          <p14:tracePt t="47642" x="2744788" y="4578350"/>
          <p14:tracePt t="47658" x="2752725" y="4568825"/>
          <p14:tracePt t="47674" x="2771775" y="4551363"/>
          <p14:tracePt t="47683" x="2781300" y="4541838"/>
          <p14:tracePt t="47690" x="2789238" y="4532313"/>
          <p14:tracePt t="47699" x="2798763" y="4522788"/>
          <p14:tracePt t="47707" x="2825750" y="4495800"/>
          <p14:tracePt t="47717" x="2835275" y="4478338"/>
          <p14:tracePt t="47723" x="2862263" y="4459288"/>
          <p14:tracePt t="47733" x="2898775" y="4413250"/>
          <p14:tracePt t="47739" x="2925763" y="4405313"/>
          <p14:tracePt t="47747" x="2962275" y="4368800"/>
          <p14:tracePt t="47755" x="3008313" y="4349750"/>
          <p14:tracePt t="47763" x="3035300" y="4340225"/>
          <p14:tracePt t="47771" x="3063875" y="4322763"/>
          <p14:tracePt t="47779" x="3100388" y="4295775"/>
          <p14:tracePt t="47787" x="3127375" y="4286250"/>
          <p14:tracePt t="47795" x="3136900" y="4286250"/>
          <p14:tracePt t="47802" x="3154363" y="4268788"/>
          <p14:tracePt t="47818" x="3163888" y="4268788"/>
          <p14:tracePt t="47827" x="3171825" y="4259263"/>
          <p14:tracePt t="47851" x="3181350" y="4259263"/>
          <p14:tracePt t="47867" x="3200400" y="4259263"/>
          <p14:tracePt t="47874" x="3208338" y="4259263"/>
          <p14:tracePt t="47883" x="3217863" y="4259263"/>
          <p14:tracePt t="47890" x="3244850" y="4259263"/>
          <p14:tracePt t="47900" x="3263900" y="4259263"/>
          <p14:tracePt t="47906" x="3290888" y="4259263"/>
          <p14:tracePt t="47916" x="3309938" y="4259263"/>
          <p14:tracePt t="47922" x="3336925" y="4259263"/>
          <p14:tracePt t="47930" x="3354388" y="4259263"/>
          <p14:tracePt t="47951" x="3390900" y="4276725"/>
          <p14:tracePt t="47954" x="3409950" y="4286250"/>
          <p14:tracePt t="47962" x="3427413" y="4295775"/>
          <p14:tracePt t="47970" x="3446463" y="4313238"/>
          <p14:tracePt t="47978" x="3455988" y="4322763"/>
          <p14:tracePt t="47987" x="3463925" y="4332288"/>
          <p14:tracePt t="48052" x="3463925" y="4340225"/>
          <p14:tracePt t="48060" x="3463925" y="4349750"/>
          <p14:tracePt t="48077" x="3463925" y="4359275"/>
          <p14:tracePt t="48093" x="3463925" y="4368800"/>
          <p14:tracePt t="48101" x="3463925" y="4386263"/>
          <p14:tracePt t="48117" x="3463925" y="4395788"/>
          <p14:tracePt t="48141" x="3463925" y="4405313"/>
          <p14:tracePt t="48150" x="3455988" y="4413250"/>
          <p14:tracePt t="48155" x="3446463" y="4422775"/>
          <p14:tracePt t="48163" x="3436938" y="4441825"/>
          <p14:tracePt t="48179" x="3427413" y="4449763"/>
          <p14:tracePt t="48187" x="3427413" y="4459288"/>
          <p14:tracePt t="48195" x="3409950" y="4459288"/>
          <p14:tracePt t="48211" x="3400425" y="4486275"/>
          <p14:tracePt t="48227" x="3390900" y="4486275"/>
          <p14:tracePt t="48243" x="3382963" y="4495800"/>
          <p14:tracePt t="48251" x="3382963" y="4505325"/>
          <p14:tracePt t="48259" x="3373438" y="4514850"/>
          <p14:tracePt t="48267" x="3363913" y="4522788"/>
          <p14:tracePt t="48282" x="3354388" y="4532313"/>
          <p14:tracePt t="48291" x="3346450" y="4551363"/>
          <p14:tracePt t="48298" x="3336925" y="4568825"/>
          <p14:tracePt t="48306" x="3327400" y="4587875"/>
          <p14:tracePt t="48315" x="3317875" y="4605338"/>
          <p14:tracePt t="48322" x="3317875" y="4624388"/>
          <p14:tracePt t="48330" x="3309938" y="4641850"/>
          <p14:tracePt t="48338" x="3309938" y="4651375"/>
          <p14:tracePt t="48358" x="3309938" y="4678363"/>
          <p14:tracePt t="48362" x="3309938" y="4687888"/>
          <p14:tracePt t="48370" x="3309938" y="4697413"/>
          <p14:tracePt t="48378" x="3309938" y="4705350"/>
          <p14:tracePt t="48386" x="3309938" y="4732338"/>
          <p14:tracePt t="48394" x="3309938" y="4741863"/>
          <p14:tracePt t="48403" x="3309938" y="4760913"/>
          <p14:tracePt t="48410" x="3309938" y="4778375"/>
          <p14:tracePt t="48418" x="3309938" y="4814888"/>
          <p14:tracePt t="48426" x="3309938" y="4824413"/>
          <p14:tracePt t="48434" x="3309938" y="4860925"/>
          <p14:tracePt t="48442" x="3309938" y="4878388"/>
          <p14:tracePt t="48450" x="3327400" y="4914900"/>
          <p14:tracePt t="48458" x="3336925" y="4933950"/>
          <p14:tracePt t="48466" x="3346450" y="4979988"/>
          <p14:tracePt t="48474" x="3363913" y="5024438"/>
          <p14:tracePt t="48483" x="3373438" y="5043488"/>
          <p14:tracePt t="48490" x="3382963" y="5070475"/>
          <p14:tracePt t="48499" x="3390900" y="5116513"/>
          <p14:tracePt t="48506" x="3390900" y="5133975"/>
          <p14:tracePt t="48516" x="3419475" y="5189538"/>
          <p14:tracePt t="48522" x="3419475" y="5197475"/>
          <p14:tracePt t="48530" x="3419475" y="5216525"/>
          <p14:tracePt t="48538" x="3419475" y="5226050"/>
          <p14:tracePt t="48547" x="3419475" y="5233988"/>
          <p14:tracePt t="48554" x="3419475" y="5253038"/>
          <p14:tracePt t="48562" x="3427413" y="5270500"/>
          <p14:tracePt t="48578" x="3427413" y="5280025"/>
          <p14:tracePt t="48586" x="3436938" y="5307013"/>
          <p14:tracePt t="48594" x="3446463" y="5326063"/>
          <p14:tracePt t="48610" x="3463925" y="5372100"/>
          <p14:tracePt t="48618" x="3473450" y="5380038"/>
          <p14:tracePt t="48626" x="3482975" y="5389563"/>
          <p14:tracePt t="48634" x="3490913" y="5408613"/>
          <p14:tracePt t="48651" x="3500438" y="5426075"/>
          <p14:tracePt t="48667" x="3509963" y="5435600"/>
          <p14:tracePt t="48690" x="3519488" y="5435600"/>
          <p14:tracePt t="48699" x="3519488" y="5445125"/>
          <p14:tracePt t="48706" x="3519488" y="5453063"/>
          <p14:tracePt t="48716" x="3519488" y="5481638"/>
          <p14:tracePt t="48722" x="3527425" y="5499100"/>
          <p14:tracePt t="48733" x="3536950" y="5518150"/>
          <p14:tracePt t="48738" x="3536950" y="5526088"/>
          <p14:tracePt t="48747" x="3546475" y="5545138"/>
          <p14:tracePt t="48755" x="3556000" y="5554663"/>
          <p14:tracePt t="48771" x="3563938" y="5572125"/>
          <p14:tracePt t="48795" x="3563938" y="5581650"/>
          <p14:tracePt t="48802" x="3563938" y="5589588"/>
          <p14:tracePt t="48810" x="3563938" y="5608638"/>
          <p14:tracePt t="48818" x="3573463" y="5626100"/>
          <p14:tracePt t="48834" x="3582988" y="5645150"/>
          <p14:tracePt t="48842" x="3592513" y="5662613"/>
          <p14:tracePt t="48850" x="3600450" y="5672138"/>
          <p14:tracePt t="48858" x="3600450" y="5681663"/>
          <p14:tracePt t="48866" x="3600450" y="5699125"/>
          <p14:tracePt t="48876" x="3609975" y="5699125"/>
          <p14:tracePt t="48885" x="3609975" y="5708650"/>
          <p14:tracePt t="48892" x="3619500" y="5727700"/>
          <p14:tracePt t="48904" x="3619500" y="5735638"/>
          <p14:tracePt t="48907" x="3619500" y="5745163"/>
          <p14:tracePt t="48915" x="3636963" y="5764213"/>
          <p14:tracePt t="48938" x="3636963" y="5781675"/>
          <p14:tracePt t="48946" x="3646488" y="5791200"/>
          <p14:tracePt t="48962" x="3656013" y="5800725"/>
          <p14:tracePt t="48970" x="3656013" y="5818188"/>
          <p14:tracePt t="48978" x="3656013" y="5827713"/>
          <p14:tracePt t="48994" x="3656013" y="5837238"/>
          <p14:tracePt t="49002" x="3656013" y="5845175"/>
          <p14:tracePt t="49011" x="3656013" y="5854700"/>
          <p14:tracePt t="49035" x="3665538" y="5881688"/>
          <p14:tracePt t="49044" x="3665538" y="5900738"/>
          <p14:tracePt t="49050" x="3665538" y="5910263"/>
          <p14:tracePt t="49058" x="3665538" y="5918200"/>
          <p14:tracePt t="49074" x="3665538" y="5937250"/>
          <p14:tracePt t="49091" x="3665538" y="5946775"/>
          <p14:tracePt t="49099" x="3665538" y="5954713"/>
          <p14:tracePt t="49110" x="3665538" y="5964238"/>
          <p14:tracePt t="49117" x="3665538" y="5973763"/>
          <p14:tracePt t="49123" x="3665538" y="5983288"/>
          <p14:tracePt t="49139" x="3665538" y="5991225"/>
          <p14:tracePt t="49148" x="3665538" y="6000750"/>
          <p14:tracePt t="49155" x="3665538" y="6010275"/>
          <p14:tracePt t="49163" x="3665538" y="6018213"/>
          <p14:tracePt t="49171" x="3665538" y="6027738"/>
          <p14:tracePt t="49187" x="3665538" y="6037263"/>
          <p14:tracePt t="49211" x="3646488" y="6054725"/>
          <p14:tracePt t="49227" x="3636963" y="6064250"/>
          <p14:tracePt t="49235" x="3636963" y="6073775"/>
          <p14:tracePt t="49244" x="3629025" y="6083300"/>
          <p14:tracePt t="49260" x="3619500" y="6091238"/>
          <p14:tracePt t="49267" x="3619500" y="6100763"/>
          <p14:tracePt t="49275" x="3609975" y="6100763"/>
          <p14:tracePt t="49285" x="3609975" y="6110288"/>
          <p14:tracePt t="49299" x="3609975" y="6119813"/>
          <p14:tracePt t="49306" x="3600450" y="6127750"/>
          <p14:tracePt t="49315" x="3600450" y="6137275"/>
          <p14:tracePt t="49322" x="3582988" y="6164263"/>
          <p14:tracePt t="49338" x="3573463" y="6192838"/>
          <p14:tracePt t="49346" x="3563938" y="6200775"/>
          <p14:tracePt t="49362" x="3556000" y="6210300"/>
          <p14:tracePt t="49378" x="3556000" y="6229350"/>
          <p14:tracePt t="49394" x="3546475" y="6246813"/>
          <p14:tracePt t="49419" x="3536950" y="6256338"/>
          <p14:tracePt t="49442" x="3527425" y="6256338"/>
          <p14:tracePt t="49450" x="3519488" y="6265863"/>
          <p14:tracePt t="49490" x="3519488" y="6273800"/>
          <p14:tracePt t="49589" x="3509963" y="6273800"/>
          <p14:tracePt t="49596" x="3490913" y="6273800"/>
          <p14:tracePt t="49605" x="3482975" y="6273800"/>
          <p14:tracePt t="49612" x="3473450" y="6273800"/>
          <p14:tracePt t="49627" x="3463925" y="6273800"/>
          <p14:tracePt t="49634" x="3455988" y="6273800"/>
          <p14:tracePt t="49651" x="3446463" y="6273800"/>
          <p14:tracePt t="49674" x="3436938" y="6273800"/>
          <p14:tracePt t="49741" x="3427413" y="6283325"/>
          <p14:tracePt t="49766" x="3409950" y="6283325"/>
          <p14:tracePt t="49779" x="3400425" y="6283325"/>
          <p14:tracePt t="49795" x="3390900" y="6283325"/>
          <p14:tracePt t="49835" x="3373438" y="6283325"/>
          <p14:tracePt t="49866" x="3363913" y="6283325"/>
          <p14:tracePt t="49882" x="3346450" y="6283325"/>
          <p14:tracePt t="49890" x="3327400" y="6283325"/>
          <p14:tracePt t="49898" x="3317875" y="6292850"/>
          <p14:tracePt t="49922" x="3309938" y="6292850"/>
          <p14:tracePt t="49946" x="3290888" y="6302375"/>
          <p14:tracePt t="50149" x="3281363" y="6302375"/>
          <p14:tracePt t="50164" x="3263900" y="6292850"/>
          <p14:tracePt t="50175" x="3263900" y="6283325"/>
          <p14:tracePt t="50179" x="3254375" y="6265863"/>
          <p14:tracePt t="50187" x="3217863" y="6219825"/>
          <p14:tracePt t="50195" x="3208338" y="6210300"/>
          <p14:tracePt t="50202" x="3200400" y="6183313"/>
          <p14:tracePt t="50210" x="3200400" y="6173788"/>
          <p14:tracePt t="50218" x="3171825" y="6137275"/>
          <p14:tracePt t="50226" x="3163888" y="6119813"/>
          <p14:tracePt t="50234" x="3154363" y="6091238"/>
          <p14:tracePt t="50242" x="3136900" y="6054725"/>
          <p14:tracePt t="50250" x="3127375" y="6054725"/>
          <p14:tracePt t="50258" x="3117850" y="6037263"/>
          <p14:tracePt t="50266" x="3117850" y="6027738"/>
          <p14:tracePt t="50274" x="3108325" y="6010275"/>
          <p14:tracePt t="50282" x="3090863" y="5991225"/>
          <p14:tracePt t="50290" x="3081338" y="5983288"/>
          <p14:tracePt t="50299" x="3071813" y="5954713"/>
          <p14:tracePt t="50306" x="3071813" y="5927725"/>
          <p14:tracePt t="50315" x="3063875" y="5900738"/>
          <p14:tracePt t="50322" x="3044825" y="5854700"/>
          <p14:tracePt t="50330" x="3017838" y="5808663"/>
          <p14:tracePt t="50338" x="3008313" y="5781675"/>
          <p14:tracePt t="50346" x="2990850" y="5718175"/>
          <p14:tracePt t="50356" x="2971800" y="5681663"/>
          <p14:tracePt t="50362" x="2962275" y="5618163"/>
          <p14:tracePt t="50370" x="2944813" y="5572125"/>
          <p14:tracePt t="50378" x="2917825" y="5526088"/>
          <p14:tracePt t="50386" x="2908300" y="5489575"/>
          <p14:tracePt t="50394" x="2908300" y="5453063"/>
          <p14:tracePt t="50402" x="2871788" y="5399088"/>
          <p14:tracePt t="50410" x="2871788" y="5372100"/>
          <p14:tracePt t="50418" x="2852738" y="5326063"/>
          <p14:tracePt t="50426" x="2852738" y="5280025"/>
          <p14:tracePt t="50434" x="2825750" y="5226050"/>
          <p14:tracePt t="50442" x="2808288" y="5160963"/>
          <p14:tracePt t="50450" x="2789238" y="5126038"/>
          <p14:tracePt t="50458" x="2781300" y="5043488"/>
          <p14:tracePt t="50466" x="2752725" y="4979988"/>
          <p14:tracePt t="50474" x="2744788" y="4943475"/>
          <p14:tracePt t="50483" x="2735263" y="4878388"/>
          <p14:tracePt t="50490" x="2716213" y="4824413"/>
          <p14:tracePt t="50498" x="2698750" y="4778375"/>
          <p14:tracePt t="50506" x="2689225" y="4714875"/>
          <p14:tracePt t="50515" x="2635250" y="4632325"/>
          <p14:tracePt t="50522" x="2635250" y="4605338"/>
          <p14:tracePt t="50530" x="2625725" y="4568825"/>
          <p14:tracePt t="50538" x="2598738" y="4505325"/>
          <p14:tracePt t="50546" x="2598738" y="4486275"/>
          <p14:tracePt t="50554" x="2589213" y="4432300"/>
          <p14:tracePt t="50562" x="2562225" y="4413250"/>
          <p14:tracePt t="50570" x="2552700" y="4368800"/>
          <p14:tracePt t="50578" x="2543175" y="4340225"/>
          <p14:tracePt t="50586" x="2516188" y="4303713"/>
          <p14:tracePt t="50594" x="2516188" y="4276725"/>
          <p14:tracePt t="50603" x="2498725" y="4259263"/>
          <p14:tracePt t="50610" x="2470150" y="4213225"/>
          <p14:tracePt t="50618" x="2452688" y="4195763"/>
          <p14:tracePt t="50626" x="2443163" y="4186238"/>
          <p14:tracePt t="50634" x="2416175" y="4159250"/>
          <p14:tracePt t="50642" x="2397125" y="4140200"/>
          <p14:tracePt t="50650" x="2397125" y="4130675"/>
          <p14:tracePt t="50658" x="2389188" y="4113213"/>
          <p14:tracePt t="50666" x="2379663" y="4103688"/>
          <p14:tracePt t="50676" x="2360613" y="4086225"/>
          <p14:tracePt t="50740" x="2360613" y="4076700"/>
          <p14:tracePt t="50751" x="2352675" y="4067175"/>
          <p14:tracePt t="50759" x="2343150" y="4057650"/>
          <p14:tracePt t="50764" x="2333625" y="4040188"/>
          <p14:tracePt t="50779" x="2324100" y="4030663"/>
          <p14:tracePt t="50786" x="2316163" y="4013200"/>
          <p14:tracePt t="50794" x="2297113" y="3994150"/>
          <p14:tracePt t="50810" x="2287588" y="3984625"/>
          <p14:tracePt t="50850" x="2279650" y="3984625"/>
          <p14:tracePt t="50876" x="2279650" y="3976688"/>
          <p14:tracePt t="50883" x="2270125" y="3967163"/>
          <p14:tracePt t="50892" x="2260600" y="3948113"/>
          <p14:tracePt t="50900" x="2260600" y="3940175"/>
          <p14:tracePt t="50908" x="2233613" y="3921125"/>
          <p14:tracePt t="50923" x="2187575" y="3884613"/>
          <p14:tracePt t="50926" x="2151063" y="3867150"/>
          <p14:tracePt t="50931" x="2114550" y="3848100"/>
          <p14:tracePt t="50953" x="1951038" y="3811588"/>
          <p14:tracePt t="50954" x="1824038" y="3775075"/>
          <p14:tracePt t="50962" x="1731963" y="3767138"/>
          <p14:tracePt t="50970" x="1622425" y="3748088"/>
          <p14:tracePt t="50978" x="1541463" y="3738563"/>
          <p14:tracePt t="50986" x="1504950" y="3738563"/>
          <p14:tracePt t="50994" x="1458913" y="3730625"/>
          <p14:tracePt t="51002" x="1439863" y="3730625"/>
          <p14:tracePt t="51326" x="1449388" y="3730625"/>
          <p14:tracePt t="51333" x="1504950" y="3730625"/>
          <p14:tracePt t="51343" x="1549400" y="3730625"/>
          <p14:tracePt t="51346" x="1622425" y="3757613"/>
          <p14:tracePt t="51354" x="1695450" y="3757613"/>
          <p14:tracePt t="51362" x="1814513" y="3767138"/>
          <p14:tracePt t="51370" x="1887538" y="3794125"/>
          <p14:tracePt t="51378" x="1960563" y="3794125"/>
          <p14:tracePt t="51386" x="2078038" y="3811588"/>
          <p14:tracePt t="51394" x="2133600" y="3821113"/>
          <p14:tracePt t="51402" x="2179638" y="3821113"/>
          <p14:tracePt t="51410" x="2206625" y="3830638"/>
          <p14:tracePt t="51426" x="2224088" y="3830638"/>
          <p14:tracePt t="51598" x="2224088" y="3840163"/>
          <p14:tracePt t="51603" x="2214563" y="3857625"/>
          <p14:tracePt t="51611" x="2206625" y="3867150"/>
          <p14:tracePt t="51620" x="2197100" y="3867150"/>
          <p14:tracePt t="51627" x="2179638" y="3875088"/>
          <p14:tracePt t="51637" x="2143125" y="3894138"/>
          <p14:tracePt t="51642" x="2133600" y="3903663"/>
          <p14:tracePt t="51650" x="2106613" y="3911600"/>
          <p14:tracePt t="51658" x="2078038" y="3930650"/>
          <p14:tracePt t="51666" x="2041525" y="3948113"/>
          <p14:tracePt t="51674" x="2033588" y="3957638"/>
          <p14:tracePt t="51684" x="2005013" y="3967163"/>
          <p14:tracePt t="51690" x="1978025" y="3994150"/>
          <p14:tracePt t="51701" x="1968500" y="3994150"/>
          <p14:tracePt t="51706" x="1960563" y="4003675"/>
          <p14:tracePt t="51715" x="1951038" y="4003675"/>
          <p14:tracePt t="51722" x="1951038" y="4013200"/>
          <p14:tracePt t="51732" x="1931988" y="4030663"/>
          <p14:tracePt t="51746" x="1924050" y="4040188"/>
          <p14:tracePt t="51754" x="1914525" y="4040188"/>
          <p14:tracePt t="51762" x="1905000" y="4049713"/>
          <p14:tracePt t="51779" x="1887538" y="4057650"/>
          <p14:tracePt t="51786" x="1878013" y="4057650"/>
          <p14:tracePt t="51796" x="1860550" y="4076700"/>
          <p14:tracePt t="51811" x="1841500" y="4086225"/>
          <p14:tracePt t="51826" x="1831975" y="4094163"/>
          <p14:tracePt t="51843" x="1831975" y="4103688"/>
          <p14:tracePt t="51867" x="1831975" y="4113213"/>
          <p14:tracePt t="51883" x="1831975" y="4122738"/>
          <p14:tracePt t="51892" x="1831975" y="4130675"/>
          <p14:tracePt t="51900" x="1841500" y="4159250"/>
          <p14:tracePt t="51907" x="1868488" y="4167188"/>
          <p14:tracePt t="51920" x="1905000" y="4167188"/>
          <p14:tracePt t="51922" x="1941513" y="4176713"/>
          <p14:tracePt t="51933" x="1978025" y="4186238"/>
          <p14:tracePt t="51941" x="2024063" y="4203700"/>
          <p14:tracePt t="51957" x="2070100" y="4203700"/>
          <p14:tracePt t="51963" x="2078038" y="4203700"/>
          <p14:tracePt t="51971" x="2087563" y="4203700"/>
          <p14:tracePt t="52084" x="2097088" y="4213225"/>
          <p14:tracePt t="52124" x="2097088" y="4222750"/>
          <p14:tracePt t="52134" x="2097088" y="4232275"/>
          <p14:tracePt t="52140" x="2078038" y="4240213"/>
          <p14:tracePt t="52148" x="2070100" y="4249738"/>
          <p14:tracePt t="52154" x="2060575" y="4259263"/>
          <p14:tracePt t="52162" x="2051050" y="4268788"/>
          <p14:tracePt t="52170" x="2033588" y="4276725"/>
          <p14:tracePt t="52186" x="2024063" y="4276725"/>
          <p14:tracePt t="52194" x="2024063" y="4286250"/>
          <p14:tracePt t="52202" x="2024063" y="4295775"/>
          <p14:tracePt t="52210" x="2024063" y="4322763"/>
          <p14:tracePt t="52218" x="2024063" y="4340225"/>
          <p14:tracePt t="52226" x="2024063" y="4349750"/>
          <p14:tracePt t="52234" x="2024063" y="4376738"/>
          <p14:tracePt t="52242" x="2024063" y="4395788"/>
          <p14:tracePt t="52250" x="2024063" y="4422775"/>
          <p14:tracePt t="52258" x="2024063" y="4441825"/>
          <p14:tracePt t="52268" x="2024063" y="4468813"/>
          <p14:tracePt t="52279" x="2033588" y="4486275"/>
          <p14:tracePt t="52285" x="2041525" y="4495800"/>
          <p14:tracePt t="52300" x="2051050" y="4522788"/>
          <p14:tracePt t="52315" x="2060575" y="4541838"/>
          <p14:tracePt t="52322" x="2060575" y="4551363"/>
          <p14:tracePt t="52331" x="2060575" y="4559300"/>
          <p14:tracePt t="52338" x="2070100" y="4568825"/>
          <p14:tracePt t="52346" x="2087563" y="4595813"/>
          <p14:tracePt t="52354" x="2087563" y="4605338"/>
          <p14:tracePt t="52362" x="2097088" y="4632325"/>
          <p14:tracePt t="52379" x="2106613" y="4651375"/>
          <p14:tracePt t="52388" x="2133600" y="4668838"/>
          <p14:tracePt t="52395" x="2143125" y="4687888"/>
          <p14:tracePt t="52403" x="2143125" y="4697413"/>
          <p14:tracePt t="52411" x="2143125" y="4705350"/>
          <p14:tracePt t="52422" x="2151063" y="4714875"/>
          <p14:tracePt t="52427" x="2151063" y="4724400"/>
          <p14:tracePt t="52436" x="2151063" y="4732338"/>
          <p14:tracePt t="52444" x="2151063" y="4741863"/>
          <p14:tracePt t="52453" x="2170113" y="4760913"/>
          <p14:tracePt t="52467" x="2170113" y="4768850"/>
          <p14:tracePt t="52492" x="2170113" y="4778375"/>
          <p14:tracePt t="52531" x="2170113" y="4797425"/>
          <p14:tracePt t="52539" x="2170113" y="4805363"/>
          <p14:tracePt t="52548" x="2170113" y="4814888"/>
          <p14:tracePt t="52564" x="2170113" y="4824413"/>
          <p14:tracePt t="52572" x="2170113" y="4841875"/>
          <p14:tracePt t="52579" x="2170113" y="4860925"/>
          <p14:tracePt t="52587" x="2179638" y="4860925"/>
          <p14:tracePt t="52595" x="2179638" y="4878388"/>
          <p14:tracePt t="52603" x="2179638" y="4897438"/>
          <p14:tracePt t="52610" x="2187575" y="4906963"/>
          <p14:tracePt t="52618" x="2187575" y="4933950"/>
          <p14:tracePt t="52626" x="2197100" y="4951413"/>
          <p14:tracePt t="52634" x="2197100" y="4979988"/>
          <p14:tracePt t="52642" x="2214563" y="4997450"/>
          <p14:tracePt t="52650" x="2224088" y="5016500"/>
          <p14:tracePt t="52658" x="2224088" y="5053013"/>
          <p14:tracePt t="52666" x="2233613" y="5080000"/>
          <p14:tracePt t="52674" x="2243138" y="5116513"/>
          <p14:tracePt t="52682" x="2243138" y="5153025"/>
          <p14:tracePt t="52690" x="2270125" y="5189538"/>
          <p14:tracePt t="52698" x="2270125" y="5226050"/>
          <p14:tracePt t="52706" x="2279650" y="5253038"/>
          <p14:tracePt t="52716" x="2287588" y="5280025"/>
          <p14:tracePt t="52722" x="2287588" y="5299075"/>
          <p14:tracePt t="52734" x="2287588" y="5343525"/>
          <p14:tracePt t="52738" x="2287588" y="5372100"/>
          <p14:tracePt t="52749" x="2287588" y="5389563"/>
          <p14:tracePt t="52754" x="2287588" y="5416550"/>
          <p14:tracePt t="52762" x="2287588" y="5435600"/>
          <p14:tracePt t="52770" x="2287588" y="5445125"/>
          <p14:tracePt t="52778" x="2297113" y="5472113"/>
          <p14:tracePt t="52795" x="2297113" y="5481638"/>
          <p14:tracePt t="52802" x="2316163" y="5508625"/>
          <p14:tracePt t="52810" x="2316163" y="5518150"/>
          <p14:tracePt t="52818" x="2324100" y="5545138"/>
          <p14:tracePt t="52826" x="2343150" y="5572125"/>
          <p14:tracePt t="52842" x="2379663" y="5618163"/>
          <p14:tracePt t="52850" x="2379663" y="5626100"/>
          <p14:tracePt t="52858" x="2389188" y="5654675"/>
          <p14:tracePt t="52866" x="2389188" y="5662613"/>
          <p14:tracePt t="52874" x="2389188" y="5699125"/>
          <p14:tracePt t="52882" x="2406650" y="5708650"/>
          <p14:tracePt t="52890" x="2425700" y="5727700"/>
          <p14:tracePt t="52899" x="2433638" y="5745163"/>
          <p14:tracePt t="52906" x="2443163" y="5754688"/>
          <p14:tracePt t="52915" x="2470150" y="5781675"/>
          <p14:tracePt t="52922" x="2479675" y="5800725"/>
          <p14:tracePt t="52931" x="2506663" y="5837238"/>
          <p14:tracePt t="52951" x="2543175" y="5873750"/>
          <p14:tracePt t="52954" x="2562225" y="5881688"/>
          <p14:tracePt t="52963" x="2570163" y="5900738"/>
          <p14:tracePt t="52979" x="2589213" y="5918200"/>
          <p14:tracePt t="52986" x="2606675" y="5946775"/>
          <p14:tracePt t="52994" x="2616200" y="5954713"/>
          <p14:tracePt t="53002" x="2625725" y="5964238"/>
          <p14:tracePt t="53010" x="2652713" y="5991225"/>
          <p14:tracePt t="53018" x="2679700" y="6000750"/>
          <p14:tracePt t="53026" x="2708275" y="6010275"/>
          <p14:tracePt t="53035" x="2744788" y="6027738"/>
          <p14:tracePt t="53042" x="2781300" y="6054725"/>
          <p14:tracePt t="53050" x="2817813" y="6054725"/>
          <p14:tracePt t="53058" x="2844800" y="6064250"/>
          <p14:tracePt t="53066" x="2889250" y="6083300"/>
          <p14:tracePt t="53074" x="2908300" y="6091238"/>
          <p14:tracePt t="53082" x="2917825" y="6091238"/>
          <p14:tracePt t="53090" x="2925763" y="6091238"/>
          <p14:tracePt t="53099" x="2944813" y="6091238"/>
          <p14:tracePt t="53374" x="2954338" y="6100763"/>
          <p14:tracePt t="53388" x="2954338" y="6119813"/>
          <p14:tracePt t="53396" x="2954338" y="6127750"/>
          <p14:tracePt t="53406" x="2954338" y="6146800"/>
          <p14:tracePt t="53411" x="2954338" y="6164263"/>
          <p14:tracePt t="53426" x="2954338" y="6173788"/>
          <p14:tracePt t="53442" x="2954338" y="6183313"/>
          <p14:tracePt t="53458" x="2954338" y="6200775"/>
          <p14:tracePt t="53482" x="2954338" y="6210300"/>
          <p14:tracePt t="53490" x="2954338" y="6219825"/>
          <p14:tracePt t="53498" x="2962275" y="6229350"/>
          <p14:tracePt t="53506" x="2962275" y="6237288"/>
          <p14:tracePt t="53516" x="2962275" y="6246813"/>
          <p14:tracePt t="53522" x="2962275" y="6256338"/>
          <p14:tracePt t="53532" x="2962275" y="6283325"/>
          <p14:tracePt t="53539" x="2962275" y="6292850"/>
          <p14:tracePt t="53546" x="2962275" y="6302375"/>
          <p14:tracePt t="53555" x="2962275" y="6329363"/>
          <p14:tracePt t="53572" x="2962275" y="6338888"/>
          <p14:tracePt t="53772" x="2962275" y="6346825"/>
          <p14:tracePt t="53780" x="2971800" y="6365875"/>
          <p14:tracePt t="53797" x="2990850" y="6383338"/>
          <p14:tracePt t="53802" x="2998788" y="6392863"/>
          <p14:tracePt t="53810" x="3008313" y="6402388"/>
          <p14:tracePt t="53818" x="3017838" y="6411913"/>
          <p14:tracePt t="53826" x="3044825" y="6438900"/>
          <p14:tracePt t="53834" x="3054350" y="6446838"/>
          <p14:tracePt t="53842" x="3100388" y="6475413"/>
          <p14:tracePt t="53850" x="3144838" y="6492875"/>
          <p14:tracePt t="53859" x="3208338" y="6519863"/>
          <p14:tracePt t="53866" x="3273425" y="6548438"/>
          <p14:tracePt t="53874" x="3382963" y="6592888"/>
          <p14:tracePt t="53883" x="3463925" y="6602413"/>
          <p14:tracePt t="53890" x="3556000" y="6611938"/>
          <p14:tracePt t="53899" x="3619500" y="6629400"/>
          <p14:tracePt t="53906" x="3673475" y="6629400"/>
          <p14:tracePt t="53915" x="3709988" y="6629400"/>
          <p14:tracePt t="53922" x="3719513" y="6629400"/>
          <p14:tracePt t="53950" x="3738563" y="6629400"/>
          <p14:tracePt t="54252" x="3738563" y="6621463"/>
          <p14:tracePt t="54276" x="3738563" y="6611938"/>
          <p14:tracePt t="54300" x="3738563" y="6602413"/>
          <p14:tracePt t="54314" x="3738563" y="6592888"/>
          <p14:tracePt t="54347" x="3738563" y="6584950"/>
          <p14:tracePt t="54380" x="3738563" y="6575425"/>
          <p14:tracePt t="54396" x="3738563" y="6565900"/>
          <p14:tracePt t="54423" x="3738563" y="6556375"/>
          <p14:tracePt t="54444" x="3738563" y="6538913"/>
          <p14:tracePt t="54458" x="3738563" y="6529388"/>
          <p14:tracePt t="54466" x="3746500" y="6529388"/>
          <p14:tracePt t="54482" x="3756025" y="6519863"/>
          <p14:tracePt t="54506" x="3765550" y="6511925"/>
          <p14:tracePt t="54514" x="3765550" y="6502400"/>
          <p14:tracePt t="54573" x="3765550" y="6492875"/>
          <p14:tracePt t="55020" x="3756025" y="6483350"/>
          <p14:tracePt t="55069" x="3756025" y="6475413"/>
          <p14:tracePt t="55083" x="3756025" y="6465888"/>
          <p14:tracePt t="55100" x="3746500" y="6456363"/>
          <p14:tracePt t="55124" x="3746500" y="6446838"/>
          <p14:tracePt t="55156" x="3746500" y="6438900"/>
          <p14:tracePt t="55196" x="3746500" y="6419850"/>
          <p14:tracePt t="55261" x="3746500" y="6411913"/>
          <p14:tracePt t="55284" x="3746500" y="6402388"/>
          <p14:tracePt t="55706" x="3746500" y="6383338"/>
          <p14:tracePt t="55722" x="3746500" y="6375400"/>
          <p14:tracePt t="55738" x="3746500" y="6365875"/>
          <p14:tracePt t="55754" x="3746500" y="6356350"/>
          <p14:tracePt t="55787" x="3746500" y="6338888"/>
          <p14:tracePt t="55812" x="3746500" y="6329363"/>
          <p14:tracePt t="55820" x="3746500" y="6319838"/>
          <p14:tracePt t="55828" x="3746500" y="6302375"/>
          <p14:tracePt t="55834" x="3746500" y="6292850"/>
          <p14:tracePt t="55842" x="3746500" y="6283325"/>
          <p14:tracePt t="55850" x="3746500" y="6256338"/>
          <p14:tracePt t="55867" x="3746500" y="6246813"/>
          <p14:tracePt t="55874" x="3746500" y="6219825"/>
          <p14:tracePt t="55882" x="3746500" y="6200775"/>
          <p14:tracePt t="55890" x="3746500" y="6192838"/>
          <p14:tracePt t="55898" x="3746500" y="6164263"/>
          <p14:tracePt t="55907" x="3746500" y="6156325"/>
          <p14:tracePt t="55922" x="3746500" y="6127750"/>
          <p14:tracePt t="55931" x="3746500" y="6119813"/>
          <p14:tracePt t="55938" x="3746500" y="6091238"/>
          <p14:tracePt t="55951" x="3746500" y="6083300"/>
          <p14:tracePt t="55954" x="3746500" y="6064250"/>
          <p14:tracePt t="55962" x="3746500" y="6037263"/>
          <p14:tracePt t="55970" x="3746500" y="6018213"/>
          <p14:tracePt t="55978" x="3746500" y="5991225"/>
          <p14:tracePt t="55986" x="3746500" y="5946775"/>
          <p14:tracePt t="55994" x="3746500" y="5937250"/>
          <p14:tracePt t="56002" x="3746500" y="5900738"/>
          <p14:tracePt t="56011" x="3746500" y="5881688"/>
          <p14:tracePt t="56018" x="3746500" y="5854700"/>
          <p14:tracePt t="56026" x="3738563" y="5827713"/>
          <p14:tracePt t="56034" x="3738563" y="5781675"/>
          <p14:tracePt t="56042" x="3738563" y="5745163"/>
          <p14:tracePt t="56050" x="3729038" y="5727700"/>
          <p14:tracePt t="56058" x="3729038" y="5699125"/>
          <p14:tracePt t="56066" x="3729038" y="5681663"/>
          <p14:tracePt t="56075" x="3702050" y="5645150"/>
          <p14:tracePt t="56082" x="3692525" y="5618163"/>
          <p14:tracePt t="56090" x="3692525" y="5589588"/>
          <p14:tracePt t="56099" x="3683000" y="5562600"/>
          <p14:tracePt t="56108" x="3673475" y="5545138"/>
          <p14:tracePt t="56114" x="3673475" y="5508625"/>
          <p14:tracePt t="56122" x="3665538" y="5481638"/>
          <p14:tracePt t="56132" x="3656013" y="5472113"/>
          <p14:tracePt t="56138" x="3646488" y="5462588"/>
          <p14:tracePt t="56147" x="3646488" y="5453063"/>
          <p14:tracePt t="56226" x="3646488" y="5445125"/>
          <p14:tracePt t="56252" x="3636963" y="5426075"/>
          <p14:tracePt t="56266" x="3629025" y="5408613"/>
          <p14:tracePt t="56274" x="3619500" y="5399088"/>
          <p14:tracePt t="56282" x="3609975" y="5389563"/>
          <p14:tracePt t="56290" x="3600450" y="5380038"/>
          <p14:tracePt t="56299" x="3592513" y="5362575"/>
          <p14:tracePt t="56306" x="3582988" y="5362575"/>
          <p14:tracePt t="56315" x="3573463" y="5353050"/>
          <p14:tracePt t="56322" x="3573463" y="5343525"/>
          <p14:tracePt t="56332" x="3563938" y="5326063"/>
          <p14:tracePt t="56338" x="3556000" y="5316538"/>
          <p14:tracePt t="56347" x="3546475" y="5307013"/>
          <p14:tracePt t="56355" x="3536950" y="5299075"/>
          <p14:tracePt t="56362" x="3527425" y="5299075"/>
          <p14:tracePt t="56370" x="3519488" y="5280025"/>
          <p14:tracePt t="56394" x="3509963" y="5270500"/>
          <p14:tracePt t="56410" x="3509963" y="5262563"/>
          <p14:tracePt t="56426" x="3509963" y="5253038"/>
          <p14:tracePt t="56451" x="3509963" y="5243513"/>
          <p14:tracePt t="56459" x="3509963" y="5233988"/>
          <p14:tracePt t="56475" x="3500438" y="5226050"/>
          <p14:tracePt t="56490" x="3490913" y="5207000"/>
          <p14:tracePt t="56506" x="3482975" y="5189538"/>
          <p14:tracePt t="56515" x="3482975" y="5180013"/>
          <p14:tracePt t="56522" x="3473450" y="5170488"/>
          <p14:tracePt t="56532" x="3455988" y="5153025"/>
          <p14:tracePt t="56611" x="3455988" y="5133975"/>
          <p14:tracePt t="56621" x="3455988" y="5126038"/>
          <p14:tracePt t="56628" x="3446463" y="5116513"/>
          <p14:tracePt t="56644" x="3446463" y="5097463"/>
          <p14:tracePt t="56656" x="3446463" y="5089525"/>
          <p14:tracePt t="56658" x="3436938" y="5070475"/>
          <p14:tracePt t="56667" x="3436938" y="5053013"/>
          <p14:tracePt t="56675" x="3427413" y="5033963"/>
          <p14:tracePt t="56691" x="3427413" y="5024438"/>
          <p14:tracePt t="56707" x="3427413" y="5006975"/>
          <p14:tracePt t="56716" x="3409950" y="4979988"/>
          <p14:tracePt t="56732" x="3409950" y="4960938"/>
          <p14:tracePt t="56738" x="3400425" y="4943475"/>
          <p14:tracePt t="56762" x="3400425" y="4933950"/>
          <p14:tracePt t="56770" x="3400425" y="4914900"/>
          <p14:tracePt t="56786" x="3400425" y="4906963"/>
          <p14:tracePt t="56802" x="3390900" y="4897438"/>
          <p14:tracePt t="56810" x="3390900" y="4878388"/>
          <p14:tracePt t="56818" x="3390900" y="4870450"/>
          <p14:tracePt t="56834" x="3390900" y="4860925"/>
          <p14:tracePt t="56842" x="3390900" y="4851400"/>
          <p14:tracePt t="56850" x="3382963" y="4824413"/>
          <p14:tracePt t="56874" x="3363913" y="4805363"/>
          <p14:tracePt t="56882" x="3363913" y="4797425"/>
          <p14:tracePt t="56890" x="3363913" y="4787900"/>
          <p14:tracePt t="56907" x="3363913" y="4778375"/>
          <p14:tracePt t="56914" x="3354388" y="4768850"/>
          <p14:tracePt t="56931" x="3354388" y="4751388"/>
          <p14:tracePt t="56938" x="3346450" y="4732338"/>
          <p14:tracePt t="56954" x="3346450" y="4724400"/>
          <p14:tracePt t="56962" x="3346450" y="4705350"/>
          <p14:tracePt t="56970" x="3336925" y="4697413"/>
          <p14:tracePt t="56978" x="3317875" y="4678363"/>
          <p14:tracePt t="56986" x="3317875" y="4668838"/>
          <p14:tracePt t="56994" x="3317875" y="4660900"/>
          <p14:tracePt t="57002" x="3309938" y="4651375"/>
          <p14:tracePt t="57010" x="3309938" y="4641850"/>
          <p14:tracePt t="57045" x="3309938" y="4632325"/>
          <p14:tracePt t="57050" x="3300413" y="4614863"/>
          <p14:tracePt t="57067" x="3300413" y="4605338"/>
          <p14:tracePt t="57074" x="3300413" y="4587875"/>
          <p14:tracePt t="57084" x="3300413" y="4578350"/>
          <p14:tracePt t="57091" x="3281363" y="4551363"/>
          <p14:tracePt t="57100" x="3281363" y="4541838"/>
          <p14:tracePt t="57110" x="3273425" y="4522788"/>
          <p14:tracePt t="57116" x="3263900" y="4514850"/>
          <p14:tracePt t="57123" x="3263900" y="4505325"/>
          <p14:tracePt t="57133" x="3263900" y="4495800"/>
          <p14:tracePt t="57139" x="3263900" y="4486275"/>
          <p14:tracePt t="57150" x="3263900" y="4478338"/>
          <p14:tracePt t="57156" x="3263900" y="4468813"/>
          <p14:tracePt t="57163" x="3263900" y="4449763"/>
          <p14:tracePt t="57171" x="3254375" y="4449763"/>
          <p14:tracePt t="57178" x="3254375" y="4432300"/>
          <p14:tracePt t="57186" x="3254375" y="4413250"/>
          <p14:tracePt t="57194" x="3236913" y="4395788"/>
          <p14:tracePt t="57202" x="3236913" y="4376738"/>
          <p14:tracePt t="57210" x="3227388" y="4340225"/>
          <p14:tracePt t="57228" x="3217863" y="4313238"/>
          <p14:tracePt t="57235" x="3217863" y="4303713"/>
          <p14:tracePt t="57244" x="3208338" y="4276725"/>
          <p14:tracePt t="57260" x="3200400" y="4249738"/>
          <p14:tracePt t="57268" x="3171825" y="4232275"/>
          <p14:tracePt t="57275" x="3171825" y="4222750"/>
          <p14:tracePt t="57283" x="3171825" y="4213225"/>
          <p14:tracePt t="57291" x="3171825" y="4186238"/>
          <p14:tracePt t="57298" x="3163888" y="4167188"/>
          <p14:tracePt t="57318" x="3154363" y="4140200"/>
          <p14:tracePt t="57325" x="3154363" y="4130675"/>
          <p14:tracePt t="57334" x="3154363" y="4113213"/>
          <p14:tracePt t="57339" x="3144838" y="4076700"/>
          <p14:tracePt t="57351" x="3136900" y="4067175"/>
          <p14:tracePt t="57362" x="3127375" y="4049713"/>
          <p14:tracePt t="57370" x="3127375" y="4030663"/>
          <p14:tracePt t="57378" x="3117850" y="4013200"/>
          <p14:tracePt t="57386" x="3117850" y="4003675"/>
          <p14:tracePt t="57394" x="3117850" y="3994150"/>
          <p14:tracePt t="57410" x="3117850" y="3984625"/>
          <p14:tracePt t="57426" x="3117850" y="3957638"/>
          <p14:tracePt t="57442" x="3108325" y="3948113"/>
          <p14:tracePt t="57450" x="3100388" y="3940175"/>
          <p14:tracePt t="57476" x="3100388" y="3921125"/>
          <p14:tracePt t="57487" x="3090863" y="3911600"/>
          <p14:tracePt t="57507" x="3090863" y="3903663"/>
          <p14:tracePt t="57517" x="3090863" y="3884613"/>
          <p14:tracePt t="57523" x="3081338" y="3867150"/>
          <p14:tracePt t="57533" x="3081338" y="3857625"/>
          <p14:tracePt t="57539" x="3081338" y="3840163"/>
          <p14:tracePt t="57548" x="3071813" y="3830638"/>
          <p14:tracePt t="57564" x="3063875" y="3803650"/>
          <p14:tracePt t="57571" x="3054350" y="3803650"/>
          <p14:tracePt t="57578" x="3044825" y="3784600"/>
          <p14:tracePt t="57586" x="3035300" y="3748088"/>
          <p14:tracePt t="57594" x="3027363" y="3730625"/>
          <p14:tracePt t="57602" x="3027363" y="3702050"/>
          <p14:tracePt t="57610" x="3008313" y="3684588"/>
          <p14:tracePt t="57618" x="3008313" y="3657600"/>
          <p14:tracePt t="57626" x="2998788" y="3638550"/>
          <p14:tracePt t="57634" x="2990850" y="3592513"/>
          <p14:tracePt t="57642" x="2981325" y="3575050"/>
          <p14:tracePt t="57650" x="2981325" y="3548063"/>
          <p14:tracePt t="57658" x="2954338" y="3502025"/>
          <p14:tracePt t="57666" x="2954338" y="3482975"/>
          <p14:tracePt t="57674" x="2944813" y="3446463"/>
          <p14:tracePt t="57682" x="2935288" y="3411538"/>
          <p14:tracePt t="57690" x="2925763" y="3375025"/>
          <p14:tracePt t="57700" x="2925763" y="3355975"/>
          <p14:tracePt t="57706" x="2917825" y="3319463"/>
          <p14:tracePt t="57716" x="2898775" y="3292475"/>
          <p14:tracePt t="57722" x="2898775" y="3273425"/>
          <p14:tracePt t="57732" x="2889250" y="3236913"/>
          <p14:tracePt t="57738" x="2889250" y="3228975"/>
          <p14:tracePt t="57746" x="2881313" y="3200400"/>
          <p14:tracePt t="57754" x="2881313" y="3182938"/>
          <p14:tracePt t="57763" x="2881313" y="3155950"/>
          <p14:tracePt t="57770" x="2881313" y="3146425"/>
          <p14:tracePt t="57778" x="2862263" y="3119438"/>
          <p14:tracePt t="57786" x="2862263" y="3109913"/>
          <p14:tracePt t="57794" x="2862263" y="3090863"/>
          <p14:tracePt t="57802" x="2862263" y="3073400"/>
          <p14:tracePt t="57810" x="2862263" y="3054350"/>
          <p14:tracePt t="57818" x="2852738" y="3036888"/>
          <p14:tracePt t="57826" x="2852738" y="3027363"/>
          <p14:tracePt t="57835" x="2844800" y="3017838"/>
          <p14:tracePt t="57842" x="2844800" y="3009900"/>
          <p14:tracePt t="57850" x="2844800" y="2990850"/>
          <p14:tracePt t="57858" x="2835275" y="2973388"/>
          <p14:tracePt t="57866" x="2835275" y="2963863"/>
          <p14:tracePt t="57874" x="2835275" y="2946400"/>
          <p14:tracePt t="57882" x="2835275" y="2936875"/>
          <p14:tracePt t="57890" x="2817813" y="2917825"/>
          <p14:tracePt t="57906" x="2808288" y="2890838"/>
          <p14:tracePt t="57915" x="2808288" y="2881313"/>
          <p14:tracePt t="57922" x="2808288" y="2873375"/>
          <p14:tracePt t="57952" x="2808288" y="2844800"/>
          <p14:tracePt t="57954" x="2808288" y="2836863"/>
          <p14:tracePt t="57962" x="2808288" y="2827338"/>
          <p14:tracePt t="57970" x="2798763" y="2808288"/>
          <p14:tracePt t="57978" x="2798763" y="2800350"/>
          <p14:tracePt t="57994" x="2798763" y="2771775"/>
          <p14:tracePt t="58010" x="2798763" y="2763838"/>
          <p14:tracePt t="58018" x="2798763" y="2754313"/>
          <p14:tracePt t="58027" x="2798763" y="2735263"/>
          <p14:tracePt t="58034" x="2789238" y="2727325"/>
          <p14:tracePt t="58058" x="2781300" y="2708275"/>
          <p14:tracePt t="58074" x="2771775" y="2698750"/>
          <p14:tracePt t="58100" x="2762250" y="2698750"/>
          <p14:tracePt t="58261" x="2762250" y="2690813"/>
          <p14:tracePt t="58332" x="2762250" y="2681288"/>
          <p14:tracePt t="58350" x="2762250" y="2671763"/>
          <p14:tracePt t="58365" x="2762250" y="2654300"/>
          <p14:tracePt t="58380" x="2762250" y="2644775"/>
          <p14:tracePt t="58388" x="2762250" y="2635250"/>
          <p14:tracePt t="58403" x="2762250" y="2617788"/>
          <p14:tracePt t="58411" x="2762250" y="2608263"/>
          <p14:tracePt t="58426" x="2762250" y="2598738"/>
          <p14:tracePt t="58434" x="2762250" y="2589213"/>
          <p14:tracePt t="58442" x="2762250" y="2581275"/>
          <p14:tracePt t="58474" x="2771775" y="2571750"/>
          <p14:tracePt t="58506" x="2781300" y="2562225"/>
          <p14:tracePt t="58523" x="2781300" y="2554288"/>
          <p14:tracePt t="58539" x="2789238" y="2544763"/>
          <p14:tracePt t="58562" x="2798763" y="2535238"/>
          <p14:tracePt t="58653" x="2798763" y="2525713"/>
          <p14:tracePt t="58676" x="2808288" y="2525713"/>
          <p14:tracePt t="59394" x="2808288" y="2517775"/>
          <p14:tracePt t="59403" x="2808288" y="2498725"/>
          <p14:tracePt t="59411" x="2808288" y="2489200"/>
          <p14:tracePt t="59419" x="2817813" y="2481263"/>
          <p14:tracePt t="59427" x="2835275" y="2471738"/>
          <p14:tracePt t="59435" x="2852738" y="2462213"/>
          <p14:tracePt t="59453" x="2862263" y="2452688"/>
          <p14:tracePt t="59459" x="2871788" y="2452688"/>
          <p14:tracePt t="59468" x="2871788" y="2444750"/>
          <p14:tracePt t="59476" x="2881313" y="2435225"/>
          <p14:tracePt t="59491" x="2889250" y="2425700"/>
          <p14:tracePt t="59507" x="2898775" y="2416175"/>
          <p14:tracePt t="59524" x="2908300" y="2398713"/>
          <p14:tracePt t="60850" x="2917825" y="2389188"/>
          <p14:tracePt t="61194" x="2925763" y="2389188"/>
          <p14:tracePt t="61304" x="2925763" y="2379663"/>
          <p14:tracePt t="61308" x="2925763" y="2371725"/>
          <p14:tracePt t="61316" x="2925763" y="2352675"/>
          <p14:tracePt t="61323" x="2917825" y="2343150"/>
          <p14:tracePt t="61333" x="2908300" y="2325688"/>
          <p14:tracePt t="61357" x="2908300" y="2316163"/>
          <p14:tracePt t="61422" x="2908300" y="2306638"/>
          <p14:tracePt t="61426" x="2889250" y="2298700"/>
          <p14:tracePt t="61434" x="2881313" y="2289175"/>
          <p14:tracePt t="61442" x="2871788" y="2270125"/>
          <p14:tracePt t="61458" x="2862263" y="2252663"/>
          <p14:tracePt t="61466" x="2844800" y="2233613"/>
          <p14:tracePt t="61477" x="2835275" y="2225675"/>
          <p14:tracePt t="61516" x="2825750" y="2216150"/>
          <p14:tracePt t="62115" x="2825750" y="2206625"/>
          <p14:tracePt t="62131" x="2825750" y="2197100"/>
          <p14:tracePt t="62155" x="2825750" y="2179638"/>
          <p14:tracePt t="62163" x="2808288" y="2170113"/>
          <p14:tracePt t="62178" x="2789238" y="2152650"/>
          <p14:tracePt t="62194" x="2781300" y="2143125"/>
          <p14:tracePt t="62219" x="2771775" y="2143125"/>
          <p14:tracePt t="62226" x="2762250" y="2143125"/>
          <p14:tracePt t="62269" x="2752725" y="2133600"/>
          <p14:tracePt t="62285" x="2744788" y="2133600"/>
          <p14:tracePt t="62348" x="2725738" y="2116138"/>
          <p14:tracePt t="62360" x="2716213" y="2116138"/>
          <p14:tracePt t="62365" x="2698750" y="2106613"/>
          <p14:tracePt t="62379" x="2671763" y="2106613"/>
          <p14:tracePt t="62387" x="2652713" y="2097088"/>
          <p14:tracePt t="62395" x="2635250" y="2097088"/>
          <p14:tracePt t="62403" x="2589213" y="2052638"/>
          <p14:tracePt t="62411" x="2570163" y="2052638"/>
          <p14:tracePt t="62418" x="2533650" y="2052638"/>
          <p14:tracePt t="62426" x="2498725" y="2052638"/>
          <p14:tracePt t="62434" x="2470150" y="2043113"/>
          <p14:tracePt t="62442" x="2452688" y="2043113"/>
          <p14:tracePt t="62450" x="2425700" y="2043113"/>
          <p14:tracePt t="62458" x="2416175" y="2043113"/>
          <p14:tracePt t="62466" x="2406650" y="2043113"/>
          <p14:tracePt t="62474" x="2379663" y="2033588"/>
          <p14:tracePt t="62645" x="2370138" y="2033588"/>
          <p14:tracePt t="62767" x="2343150" y="2043113"/>
          <p14:tracePt t="62773" x="2333625" y="2052638"/>
          <p14:tracePt t="62787" x="2324100" y="2052638"/>
          <p14:tracePt t="62795" x="2306638" y="2052638"/>
          <p14:tracePt t="62802" x="2297113" y="2052638"/>
          <p14:tracePt t="62810" x="2287588" y="2052638"/>
          <p14:tracePt t="62818" x="2251075" y="2052638"/>
          <p14:tracePt t="62826" x="2233613" y="2052638"/>
          <p14:tracePt t="62834" x="2224088" y="2052638"/>
          <p14:tracePt t="62842" x="2206625" y="2052638"/>
          <p14:tracePt t="62850" x="2197100" y="2052638"/>
          <p14:tracePt t="62866" x="2179638" y="2052638"/>
          <p14:tracePt t="63252" x="2197100" y="2052638"/>
          <p14:tracePt t="63260" x="2214563" y="2052638"/>
          <p14:tracePt t="63269" x="2260600" y="2052638"/>
          <p14:tracePt t="63276" x="2270125" y="2052638"/>
          <p14:tracePt t="63283" x="2306638" y="2052638"/>
          <p14:tracePt t="63291" x="2324100" y="2052638"/>
          <p14:tracePt t="63298" x="2333625" y="2052638"/>
          <p14:tracePt t="63306" x="2343150" y="2052638"/>
          <p14:tracePt t="67843" x="2352675" y="2052638"/>
          <p14:tracePt t="67899" x="2360613" y="2052638"/>
          <p14:tracePt t="67915" x="2379663" y="2052638"/>
          <p14:tracePt t="67925" x="2389188" y="2052638"/>
          <p14:tracePt t="67932" x="2397125" y="2052638"/>
          <p14:tracePt t="67956" x="2416175" y="2052638"/>
          <p14:tracePt t="67973" x="2425700" y="2052638"/>
          <p14:tracePt t="68027" x="2433638" y="2052638"/>
          <p14:tracePt t="68034" x="2443163" y="2052638"/>
          <p14:tracePt t="68044" x="2470150" y="2052638"/>
          <p14:tracePt t="68050" x="2489200" y="2052638"/>
          <p14:tracePt t="68059" x="2516188" y="2052638"/>
          <p14:tracePt t="68066" x="2533650" y="2060575"/>
          <p14:tracePt t="68074" x="2562225" y="2060575"/>
          <p14:tracePt t="68082" x="2579688" y="2060575"/>
          <p14:tracePt t="68090" x="2598738" y="2060575"/>
          <p14:tracePt t="68099" x="2616200" y="2070100"/>
          <p14:tracePt t="68114" x="2625725" y="2070100"/>
          <p14:tracePt t="68122" x="2643188" y="2070100"/>
          <p14:tracePt t="68236" x="2652713" y="2070100"/>
          <p14:tracePt t="68460" x="2643188" y="2060575"/>
          <p14:tracePt t="68490" x="2643188" y="2052638"/>
          <p14:tracePt t="68500" x="2643188" y="2043113"/>
          <p14:tracePt t="68515" x="2643188" y="2024063"/>
          <p14:tracePt t="68524" x="2643188" y="2016125"/>
          <p14:tracePt t="68547" x="2643188" y="2006600"/>
          <p14:tracePt t="68563" x="2643188" y="1987550"/>
          <p14:tracePt t="68578" x="2643188" y="1979613"/>
          <p14:tracePt t="68610" x="2643188" y="1970088"/>
          <p14:tracePt t="68627" x="2643188" y="1960563"/>
          <p14:tracePt t="68894" x="2643188" y="1970088"/>
          <p14:tracePt t="69260" x="2635250" y="1979613"/>
          <p14:tracePt t="69268" x="2625725" y="1979613"/>
          <p14:tracePt t="69276" x="2616200" y="1979613"/>
          <p14:tracePt t="69302" x="2598738" y="1979613"/>
          <p14:tracePt t="69309" x="2589213" y="1979613"/>
          <p14:tracePt t="69323" x="2579688" y="1979613"/>
          <p14:tracePt t="69338" x="2570163" y="1979613"/>
          <p14:tracePt t="69347" x="2562225" y="1979613"/>
          <p14:tracePt t="69364" x="2533650" y="1979613"/>
          <p14:tracePt t="69371" x="2525713" y="1979613"/>
          <p14:tracePt t="69379" x="2506663" y="1979613"/>
          <p14:tracePt t="69386" x="2498725" y="1979613"/>
          <p14:tracePt t="69394" x="2489200" y="1979613"/>
          <p14:tracePt t="69402" x="2462213" y="1979613"/>
          <p14:tracePt t="69410" x="2452688" y="1979613"/>
          <p14:tracePt t="69418" x="2443163" y="1979613"/>
          <p14:tracePt t="69426" x="2433638" y="1979613"/>
          <p14:tracePt t="69434" x="2425700" y="1979613"/>
          <p14:tracePt t="69611" x="2416175" y="1979613"/>
          <p14:tracePt t="69627" x="2397125" y="1979613"/>
          <p14:tracePt t="69634" x="2389188" y="1979613"/>
          <p14:tracePt t="69642" x="2379663" y="1979613"/>
          <p14:tracePt t="69650" x="2370138" y="1979613"/>
          <p14:tracePt t="69658" x="2360613" y="1979613"/>
          <p14:tracePt t="69683" x="2343150" y="1979613"/>
          <p14:tracePt t="69700" x="2333625" y="1979613"/>
          <p14:tracePt t="69706" x="2324100" y="1979613"/>
          <p14:tracePt t="69714" x="2316163" y="1979613"/>
          <p14:tracePt t="69722" x="2297113" y="1979613"/>
          <p14:tracePt t="69732" x="2287588" y="1979613"/>
          <p14:tracePt t="69738" x="2279650" y="1979613"/>
          <p14:tracePt t="69747" x="2260600" y="1979613"/>
          <p14:tracePt t="69754" x="2251075" y="1979613"/>
          <p14:tracePt t="69771" x="2243138" y="1979613"/>
          <p14:tracePt t="70210" x="2233613" y="1987550"/>
          <p14:tracePt t="70756" x="2233613" y="1997075"/>
          <p14:tracePt t="70766" x="2243138" y="1997075"/>
          <p14:tracePt t="70772" x="2251075" y="1987550"/>
          <p14:tracePt t="70782" x="2270125" y="1970088"/>
          <p14:tracePt t="70787" x="2279650" y="1970088"/>
          <p14:tracePt t="70796" x="2279650" y="1960563"/>
          <p14:tracePt t="70802" x="2297113" y="1960563"/>
          <p14:tracePt t="70810" x="2316163" y="1951038"/>
          <p14:tracePt t="70818" x="2333625" y="1943100"/>
          <p14:tracePt t="70826" x="2343150" y="1933575"/>
          <p14:tracePt t="70834" x="2370138" y="1924050"/>
          <p14:tracePt t="70842" x="2389188" y="1914525"/>
          <p14:tracePt t="70850" x="2406650" y="1906588"/>
          <p14:tracePt t="70858" x="2425700" y="1887538"/>
          <p14:tracePt t="70866" x="2433638" y="1878013"/>
          <p14:tracePt t="70874" x="2452688" y="1870075"/>
          <p14:tracePt t="70882" x="2462213" y="1860550"/>
          <p14:tracePt t="70890" x="2479675" y="1860550"/>
          <p14:tracePt t="70898" x="2479675" y="1851025"/>
          <p14:tracePt t="70906" x="2498725" y="1833563"/>
          <p14:tracePt t="70914" x="2506663" y="1833563"/>
          <p14:tracePt t="70922" x="2506663" y="1824038"/>
          <p14:tracePt t="70938" x="2525713" y="1804988"/>
          <p14:tracePt t="70962" x="2533650" y="1797050"/>
          <p14:tracePt t="70980" x="2543175" y="1787525"/>
          <p14:tracePt t="70994" x="2552700" y="1778000"/>
          <p14:tracePt t="71018" x="2562225" y="1768475"/>
          <p14:tracePt t="71050" x="2562225" y="1760538"/>
          <p14:tracePt t="71060" x="2562225" y="1751013"/>
          <p14:tracePt t="71075" x="2562225" y="1731963"/>
          <p14:tracePt t="71082" x="2570163" y="1724025"/>
          <p14:tracePt t="71202" x="2570163" y="1714500"/>
          <p14:tracePt t="71227" x="2570163" y="1697038"/>
          <p14:tracePt t="71259" x="2570163" y="1687513"/>
          <p14:tracePt t="71306" x="2570163" y="1677988"/>
          <p14:tracePt t="71348" x="2570163" y="1668463"/>
          <p14:tracePt t="71365" x="2570163" y="1651000"/>
          <p14:tracePt t="71427" x="2570163" y="1641475"/>
          <p14:tracePt t="71460" x="2570163" y="1631950"/>
          <p14:tracePt t="71532" x="2570163" y="1614488"/>
          <p14:tracePt t="71555" x="2570163" y="1604963"/>
          <p14:tracePt t="71580" x="2570163" y="1595438"/>
          <p14:tracePt t="71604" x="2570163" y="1577975"/>
          <p14:tracePt t="71619" x="2589213" y="1558925"/>
          <p14:tracePt t="71628" x="2598738" y="1550988"/>
          <p14:tracePt t="71644" x="2606675" y="1522413"/>
          <p14:tracePt t="71660" x="2606675" y="1504950"/>
          <p14:tracePt t="71670" x="2616200" y="1485900"/>
          <p14:tracePt t="71675" x="2635250" y="1468438"/>
          <p14:tracePt t="71690" x="2643188" y="1458913"/>
          <p14:tracePt t="71700" x="2652713" y="1449388"/>
          <p14:tracePt t="71707" x="2652713" y="1441450"/>
          <p14:tracePt t="71724" x="2652713" y="1431925"/>
          <p14:tracePt t="71765" x="2652713" y="1422400"/>
          <p14:tracePt t="71940" x="2652713" y="1431925"/>
          <p14:tracePt t="71965" x="2635250" y="1431925"/>
          <p14:tracePt t="71973" x="2625725" y="1441450"/>
          <p14:tracePt t="71986" x="2606675" y="1441450"/>
          <p14:tracePt t="72116" x="2598738" y="1441450"/>
          <p14:tracePt t="72174" x="2589213" y="1449388"/>
          <p14:tracePt t="72428" x="2589213" y="1441450"/>
          <p14:tracePt t="72444" x="2589213" y="1431925"/>
          <p14:tracePt t="72468" x="2598738" y="1422400"/>
          <p14:tracePt t="72476" x="2606675" y="1412875"/>
          <p14:tracePt t="72486" x="2625725" y="1412875"/>
          <p14:tracePt t="72490" x="2643188" y="1412875"/>
          <p14:tracePt t="72499" x="2671763" y="1412875"/>
          <p14:tracePt t="72506" x="2698750" y="1412875"/>
          <p14:tracePt t="72514" x="2762250" y="1385888"/>
          <p14:tracePt t="72523" x="2817813" y="1385888"/>
          <p14:tracePt t="72531" x="2871788" y="1385888"/>
          <p14:tracePt t="72538" x="2908300" y="1385888"/>
          <p14:tracePt t="72548" x="2954338" y="1385888"/>
          <p14:tracePt t="72554" x="2990850" y="1385888"/>
          <p14:tracePt t="72564" x="3008313" y="1385888"/>
          <p14:tracePt t="72570" x="3054350" y="1385888"/>
          <p14:tracePt t="72579" x="3063875" y="1385888"/>
          <p14:tracePt t="72850" x="3071813" y="1385888"/>
          <p14:tracePt t="72892" x="3071813" y="1395413"/>
          <p14:tracePt t="72915" x="3071813" y="1412875"/>
          <p14:tracePt t="75628" x="3063875" y="1412875"/>
          <p14:tracePt t="75654" x="3054350" y="1431925"/>
          <p14:tracePt t="75675" x="3054350" y="1449388"/>
          <p14:tracePt t="75682" x="3044825" y="1458913"/>
          <p14:tracePt t="78058" x="3044825" y="1449388"/>
          <p14:tracePt t="78066" x="3044825" y="1441450"/>
          <p14:tracePt t="78074" x="3044825" y="1431925"/>
          <p14:tracePt t="78090" x="3044825" y="1422400"/>
          <p14:tracePt t="78098" x="3044825" y="1412875"/>
          <p14:tracePt t="78180" x="3044825" y="1404938"/>
          <p14:tracePt t="78189" x="3071813" y="1404938"/>
          <p14:tracePt t="78205" x="3081338" y="1404938"/>
          <p14:tracePt t="78218" x="3100388" y="1431925"/>
          <p14:tracePt t="78227" x="3108325" y="1441450"/>
          <p14:tracePt t="78234" x="3117850" y="1458913"/>
          <p14:tracePt t="78372" x="3117850" y="1441450"/>
          <p14:tracePt t="78826" x="3117850" y="1431925"/>
          <p14:tracePt t="78883" x="3117850" y="1422400"/>
          <p14:tracePt t="78906" x="3108325" y="1431925"/>
          <p14:tracePt t="78914" x="3100388" y="1441450"/>
          <p14:tracePt t="78922" x="3090863" y="1468438"/>
          <p14:tracePt t="78930" x="3090863" y="1477963"/>
          <p14:tracePt t="78939" x="3081338" y="1485900"/>
          <p14:tracePt t="78947" x="3081338" y="1495425"/>
          <p14:tracePt t="78954" x="3081338" y="1504950"/>
          <p14:tracePt t="79298" x="3081338" y="1495425"/>
          <p14:tracePt t="79308" x="3081338" y="1485900"/>
          <p14:tracePt t="79408" x="3071813" y="1477963"/>
          <p14:tracePt t="79445" x="3063875" y="1477963"/>
          <p14:tracePt t="79538" x="3063875" y="1468438"/>
          <p14:tracePt t="79547" x="3063875" y="1458913"/>
          <p14:tracePt t="79554" x="3063875" y="1441450"/>
          <p14:tracePt t="79562" x="3063875" y="1431925"/>
          <p14:tracePt t="79579" x="3063875" y="1422400"/>
          <p14:tracePt t="79595" x="3071813" y="1395413"/>
          <p14:tracePt t="80093" x="3071813" y="1404938"/>
          <p14:tracePt t="80117" x="3071813" y="1412875"/>
          <p14:tracePt t="80131" x="3071813" y="1422400"/>
          <p14:tracePt t="80174" x="3071813" y="1431925"/>
          <p14:tracePt t="80181" x="3054350" y="1431925"/>
          <p14:tracePt t="80188" x="3044825" y="1431925"/>
          <p14:tracePt t="80201" x="3027363" y="1431925"/>
          <p14:tracePt t="80204" x="3017838" y="1431925"/>
          <p14:tracePt t="80219" x="3008313" y="1431925"/>
          <p14:tracePt t="80229" x="2990850" y="1431925"/>
          <p14:tracePt t="80234" x="2981325" y="1431925"/>
          <p14:tracePt t="80274" x="2971800" y="1412875"/>
          <p14:tracePt t="80460" x="2971800" y="1395413"/>
          <p14:tracePt t="80476" x="2971800" y="1376363"/>
          <p14:tracePt t="80500" x="2981325" y="1358900"/>
          <p14:tracePt t="80523" x="2981325" y="1349375"/>
          <p14:tracePt t="80587" x="2990850" y="1339850"/>
          <p14:tracePt t="80612" x="2998788" y="1331913"/>
          <p14:tracePt t="80646" x="3008313" y="1303338"/>
          <p14:tracePt t="80654" x="3027363" y="1295400"/>
          <p14:tracePt t="80669" x="3035300" y="1285875"/>
          <p14:tracePt t="80677" x="3054350" y="1276350"/>
          <p14:tracePt t="80683" x="3071813" y="1258888"/>
          <p14:tracePt t="80690" x="3081338" y="1239838"/>
          <p14:tracePt t="80700" x="3090863" y="1222375"/>
          <p14:tracePt t="80706" x="3108325" y="1203325"/>
          <p14:tracePt t="80714" x="3117850" y="1195388"/>
          <p14:tracePt t="80722" x="3136900" y="1166813"/>
          <p14:tracePt t="80732" x="3144838" y="1149350"/>
          <p14:tracePt t="80738" x="3154363" y="1139825"/>
          <p14:tracePt t="80748" x="3163888" y="1130300"/>
          <p14:tracePt t="80754" x="3171825" y="1112838"/>
          <p14:tracePt t="80770" x="3190875" y="1066800"/>
          <p14:tracePt t="80780" x="3200400" y="1066800"/>
          <p14:tracePt t="80787" x="3200400" y="1049338"/>
          <p14:tracePt t="80916" x="3200400" y="1057275"/>
          <p14:tracePt t="80925" x="3200400" y="1066800"/>
          <p14:tracePt t="80999" x="3200400" y="1076325"/>
          <p14:tracePt t="81053" x="3190875" y="1085850"/>
          <p14:tracePt t="81084" x="3171825" y="1085850"/>
          <p14:tracePt t="81094" x="3163888" y="1093788"/>
          <p14:tracePt t="81116" x="3154363" y="1093788"/>
          <p14:tracePt t="81131" x="3136900" y="1112838"/>
          <p14:tracePt t="81147" x="3127375" y="1112838"/>
          <p14:tracePt t="81156" x="3127375" y="1122363"/>
          <p14:tracePt t="81175" x="3117850" y="1122363"/>
          <p14:tracePt t="81180" x="3100388" y="1122363"/>
          <p14:tracePt t="81186" x="3090863" y="1122363"/>
          <p14:tracePt t="81195" x="3081338" y="1130300"/>
          <p14:tracePt t="81202" x="3071813" y="1139825"/>
          <p14:tracePt t="81210" x="3063875" y="1149350"/>
          <p14:tracePt t="81226" x="3063875" y="1158875"/>
          <p14:tracePt t="81306" x="3054350" y="1166813"/>
          <p14:tracePt t="81362" x="3044825" y="1176338"/>
          <p14:tracePt t="81386" x="3044825" y="1185863"/>
          <p14:tracePt t="81403" x="3044825" y="1195388"/>
          <p14:tracePt t="81411" x="3044825" y="1203325"/>
          <p14:tracePt t="81426" x="3044825" y="1222375"/>
          <p14:tracePt t="81434" x="3044825" y="1231900"/>
          <p14:tracePt t="81442" x="3035300" y="1239838"/>
          <p14:tracePt t="81467" x="3035300" y="1258888"/>
          <p14:tracePt t="81475" x="3027363" y="1276350"/>
          <p14:tracePt t="81490" x="3027363" y="1285875"/>
          <p14:tracePt t="81506" x="3027363" y="1303338"/>
          <p14:tracePt t="81514" x="3017838" y="1312863"/>
          <p14:tracePt t="81705" x="2998788" y="1331913"/>
          <p14:tracePt t="82004" x="2998788" y="1349375"/>
          <p14:tracePt t="82164" x="2998788" y="1358900"/>
          <p14:tracePt t="82172" x="2998788" y="1368425"/>
          <p14:tracePt t="82188" x="2998788" y="1385888"/>
          <p14:tracePt t="82204" x="2990850" y="1395413"/>
          <p14:tracePt t="82228" x="2990850" y="1404938"/>
          <p14:tracePt t="82298" x="2990850" y="1412875"/>
          <p14:tracePt t="82346" x="2998788" y="1412875"/>
          <p14:tracePt t="82355" x="3008313" y="1412875"/>
          <p14:tracePt t="82451" x="3017838" y="1422400"/>
          <p14:tracePt t="82459" x="3035300" y="1441450"/>
          <p14:tracePt t="82469" x="3044825" y="1449388"/>
          <p14:tracePt t="82476" x="3071813" y="1458913"/>
          <p14:tracePt t="82485" x="3090863" y="1477963"/>
          <p14:tracePt t="82492" x="3108325" y="1485900"/>
          <p14:tracePt t="82502" x="3127375" y="1495425"/>
          <p14:tracePt t="82508" x="3136900" y="1504950"/>
          <p14:tracePt t="82519" x="3154363" y="1522413"/>
          <p14:tracePt t="82524" x="3154363" y="1531938"/>
          <p14:tracePt t="82530" x="3171825" y="1550988"/>
          <p14:tracePt t="82538" x="3181350" y="1568450"/>
          <p14:tracePt t="82548" x="3190875" y="1577975"/>
          <p14:tracePt t="82554" x="3208338" y="1604963"/>
          <p14:tracePt t="82570" x="3217863" y="1631950"/>
          <p14:tracePt t="82579" x="3217863" y="1641475"/>
          <p14:tracePt t="82586" x="3217863" y="1660525"/>
          <p14:tracePt t="82595" x="3217863" y="1668463"/>
          <p14:tracePt t="82602" x="3217863" y="1687513"/>
          <p14:tracePt t="82610" x="3227388" y="1697038"/>
          <p14:tracePt t="82635" x="3227388" y="1704975"/>
          <p14:tracePt t="82754" x="3227388" y="1724025"/>
          <p14:tracePt t="82762" x="3227388" y="1731963"/>
          <p14:tracePt t="82779" x="3227388" y="1741488"/>
          <p14:tracePt t="82794" x="3227388" y="1751013"/>
          <p14:tracePt t="82826" x="3227388" y="1778000"/>
          <p14:tracePt t="82850" x="3208338" y="1778000"/>
          <p14:tracePt t="82858" x="3200400" y="1778000"/>
          <p14:tracePt t="82866" x="3181350" y="1787525"/>
          <p14:tracePt t="82874" x="3171825" y="1787525"/>
          <p14:tracePt t="82882" x="3163888" y="1787525"/>
          <p14:tracePt t="82890" x="3136900" y="1787525"/>
          <p14:tracePt t="82898" x="3127375" y="1797050"/>
          <p14:tracePt t="82907" x="3117850" y="1797050"/>
          <p14:tracePt t="82914" x="3090863" y="1804988"/>
          <p14:tracePt t="82922" x="3081338" y="1814513"/>
          <p14:tracePt t="82938" x="3063875" y="1824038"/>
          <p14:tracePt t="82966" x="3035300" y="1824038"/>
          <p14:tracePt t="82970" x="3008313" y="1833563"/>
          <p14:tracePt t="82980" x="2998788" y="1833563"/>
          <p14:tracePt t="82986" x="2971800" y="1833563"/>
          <p14:tracePt t="82995" x="2954338" y="1833563"/>
          <p14:tracePt t="83002" x="2935288" y="1841500"/>
          <p14:tracePt t="83014" x="2917825" y="1841500"/>
          <p14:tracePt t="83019" x="2908300" y="1841500"/>
          <p14:tracePt t="83031" x="2889250" y="1851025"/>
          <p14:tracePt t="83036" x="2889250" y="1860550"/>
          <p14:tracePt t="83043" x="2871788" y="1870075"/>
          <p14:tracePt t="83051" x="2862263" y="1878013"/>
          <p14:tracePt t="83060" x="2852738" y="1887538"/>
          <p14:tracePt t="83067" x="2835275" y="1887538"/>
          <p14:tracePt t="83076" x="2825750" y="1897063"/>
          <p14:tracePt t="83082" x="2817813" y="1906588"/>
          <p14:tracePt t="83090" x="2808288" y="1924050"/>
          <p14:tracePt t="83098" x="2808288" y="1933575"/>
          <p14:tracePt t="83106" x="2798763" y="1951038"/>
          <p14:tracePt t="83114" x="2789238" y="1960563"/>
          <p14:tracePt t="83138" x="2789238" y="1970088"/>
          <p14:tracePt t="83146" x="2781300" y="1979613"/>
          <p14:tracePt t="83162" x="2781300" y="1987550"/>
          <p14:tracePt t="83187" x="2771775" y="2006600"/>
          <p14:tracePt t="83220" x="2771775" y="2016125"/>
          <p14:tracePt t="83235" x="2771775" y="2024063"/>
          <p14:tracePt t="83243" x="2762250" y="2033588"/>
          <p14:tracePt t="83251" x="2752725" y="2033588"/>
          <p14:tracePt t="83283" x="2744788" y="2043113"/>
          <p14:tracePt t="83302" x="2735263" y="2052638"/>
          <p14:tracePt t="83314" x="2735263" y="2060575"/>
          <p14:tracePt t="83331" x="2735263" y="2070100"/>
          <p14:tracePt t="83354" x="2735263" y="2079625"/>
          <p14:tracePt t="83394" x="2716213" y="2106613"/>
          <p14:tracePt t="83612" x="2716213" y="2097088"/>
          <p14:tracePt t="83636" x="2716213" y="2079625"/>
          <p14:tracePt t="83669" x="2716213" y="2070100"/>
          <p14:tracePt t="83684" x="2716213" y="2060575"/>
          <p14:tracePt t="83720" x="2716213" y="2052638"/>
          <p14:tracePt t="83725" x="2716213" y="2043113"/>
          <p14:tracePt t="83892" x="2716213" y="2033588"/>
          <p14:tracePt t="83901" x="2725738" y="2024063"/>
          <p14:tracePt t="83932" x="2725738" y="2016125"/>
          <p14:tracePt t="83947" x="2725738" y="2006600"/>
          <p14:tracePt t="83979" x="2735263" y="1997075"/>
          <p14:tracePt t="84002" x="2744788" y="1987550"/>
          <p14:tracePt t="84156" x="2744788" y="1979613"/>
          <p14:tracePt t="85270" x="2744788" y="1987550"/>
          <p14:tracePt t="85284" x="2744788" y="1997075"/>
          <p14:tracePt t="85322" x="2744788" y="2016125"/>
          <p14:tracePt t="85403" x="2735263" y="2024063"/>
          <p14:tracePt t="85682" x="2725738" y="2016125"/>
          <p14:tracePt t="85738" x="2716213" y="2016125"/>
          <p14:tracePt t="85742" x="2708275" y="2016125"/>
          <p14:tracePt t="85755" x="2698750" y="2016125"/>
          <p14:tracePt t="85772" x="2679700" y="2016125"/>
          <p14:tracePt t="85787" x="2671763" y="2016125"/>
          <p14:tracePt t="85818" x="2662238" y="2016125"/>
          <p14:tracePt t="85866" x="2643188" y="2016125"/>
          <p14:tracePt t="85874" x="2635250" y="2016125"/>
          <p14:tracePt t="85882" x="2625725" y="2016125"/>
          <p14:tracePt t="85890" x="2598738" y="2016125"/>
          <p14:tracePt t="85898" x="2589213" y="2016125"/>
          <p14:tracePt t="85907" x="2579688" y="2016125"/>
          <p14:tracePt t="85915" x="2562225" y="2016125"/>
          <p14:tracePt t="85922" x="2543175" y="2006600"/>
          <p14:tracePt t="85930" x="2506663" y="1987550"/>
          <p14:tracePt t="85938" x="2498725" y="1987550"/>
          <p14:tracePt t="85947" x="2489200" y="1987550"/>
          <p14:tracePt t="85954" x="2452688" y="1979613"/>
          <p14:tracePt t="85963" x="2443163" y="1979613"/>
          <p14:tracePt t="85970" x="2416175" y="1979613"/>
          <p14:tracePt t="85979" x="2406650" y="1979613"/>
          <p14:tracePt t="85986" x="2397125" y="1979613"/>
          <p14:tracePt t="85996" x="2370138" y="1979613"/>
          <p14:tracePt t="86002" x="2352675" y="1979613"/>
          <p14:tracePt t="86010" x="2324100" y="1979613"/>
          <p14:tracePt t="86018" x="2316163" y="1979613"/>
          <p14:tracePt t="86028" x="2306638" y="1979613"/>
          <p14:tracePt t="86034" x="2287588" y="1979613"/>
          <p14:tracePt t="86042" x="2279650" y="1979613"/>
          <p14:tracePt t="86059" x="2270125" y="1979613"/>
          <p14:tracePt t="86124" x="2251075" y="1979613"/>
          <p14:tracePt t="86270" x="2243138" y="1979613"/>
          <p14:tracePt t="86308" x="2243138" y="1987550"/>
          <p14:tracePt t="86316" x="2279650" y="1997075"/>
          <p14:tracePt t="86323" x="2333625" y="1997075"/>
          <p14:tracePt t="86331" x="2397125" y="2006600"/>
          <p14:tracePt t="86338" x="2470150" y="2006600"/>
          <p14:tracePt t="86346" x="2543175" y="2033588"/>
          <p14:tracePt t="86355" x="2606675" y="2043113"/>
          <p14:tracePt t="86363" x="2662238" y="2043113"/>
          <p14:tracePt t="86371" x="2725738" y="2060575"/>
          <p14:tracePt t="86378" x="2762250" y="2060575"/>
          <p14:tracePt t="86386" x="2808288" y="2070100"/>
          <p14:tracePt t="86403" x="2817813" y="2070100"/>
          <p14:tracePt t="86411" x="2835275" y="2070100"/>
          <p14:tracePt t="86418" x="2844800" y="2070100"/>
          <p14:tracePt t="86426" x="2852738" y="2070100"/>
          <p14:tracePt t="86434" x="2862263" y="2070100"/>
          <p14:tracePt t="86442" x="2898775" y="2070100"/>
          <p14:tracePt t="86450" x="2935288" y="2070100"/>
          <p14:tracePt t="86458" x="2990850" y="2089150"/>
          <p14:tracePt t="86466" x="3071813" y="2106613"/>
          <p14:tracePt t="86474" x="3181350" y="2116138"/>
          <p14:tracePt t="86482" x="3290888" y="2133600"/>
          <p14:tracePt t="86490" x="3446463" y="2160588"/>
          <p14:tracePt t="86498" x="3592513" y="2179638"/>
          <p14:tracePt t="86506" x="3738563" y="2189163"/>
          <p14:tracePt t="86515" x="3829050" y="2206625"/>
          <p14:tracePt t="86523" x="3919538" y="2206625"/>
          <p14:tracePt t="86532" x="3984625" y="2225675"/>
          <p14:tracePt t="86538" x="4011613" y="2225675"/>
          <p14:tracePt t="86546" x="4029075" y="2225675"/>
          <p14:tracePt t="86708" x="4038600" y="2233613"/>
          <p14:tracePt t="86812" x="4057650" y="2233613"/>
          <p14:tracePt t="86818" x="4084638" y="2233613"/>
          <p14:tracePt t="86826" x="4129088" y="2216150"/>
          <p14:tracePt t="86835" x="4175125" y="2206625"/>
          <p14:tracePt t="86844" x="4194175" y="2179638"/>
          <p14:tracePt t="86852" x="4221163" y="2152650"/>
          <p14:tracePt t="86861" x="4238625" y="2133600"/>
          <p14:tracePt t="86868" x="4248150" y="2125663"/>
          <p14:tracePt t="86874" x="4257675" y="2106613"/>
          <p14:tracePt t="86882" x="4267200" y="2097088"/>
          <p14:tracePt t="86890" x="4275138" y="2089150"/>
          <p14:tracePt t="87050" x="4267200" y="2089150"/>
          <p14:tracePt t="87058" x="4257675" y="2089150"/>
          <p14:tracePt t="87066" x="4238625" y="2089150"/>
          <p14:tracePt t="87075" x="4221163" y="2089150"/>
          <p14:tracePt t="87082" x="4211638" y="2089150"/>
          <p14:tracePt t="87090" x="4211638" y="2097088"/>
          <p14:tracePt t="87098" x="4202113" y="2097088"/>
          <p14:tracePt t="87258" x="4194175" y="2097088"/>
          <p14:tracePt t="87268" x="4194175" y="2089150"/>
          <p14:tracePt t="87279" x="4202113" y="2079625"/>
          <p14:tracePt t="87286" x="4230688" y="2070100"/>
          <p14:tracePt t="87300" x="4248150" y="2052638"/>
          <p14:tracePt t="87306" x="4267200" y="2043113"/>
          <p14:tracePt t="87314" x="4284663" y="2033588"/>
          <p14:tracePt t="87322" x="4294188" y="2024063"/>
          <p14:tracePt t="87330" x="4303713" y="2024063"/>
          <p14:tracePt t="87338" x="4321175" y="2006600"/>
          <p14:tracePt t="87546" x="4284663" y="1997075"/>
          <p14:tracePt t="87554" x="4257675" y="1997075"/>
          <p14:tracePt t="87562" x="4202113" y="1997075"/>
          <p14:tracePt t="87570" x="4148138" y="1997075"/>
          <p14:tracePt t="87579" x="4102100" y="1997075"/>
          <p14:tracePt t="87586" x="4038600" y="1997075"/>
          <p14:tracePt t="87595" x="3965575" y="1997075"/>
          <p14:tracePt t="87602" x="3919538" y="1997075"/>
          <p14:tracePt t="87611" x="3865563" y="1997075"/>
          <p14:tracePt t="87618" x="3829050" y="1997075"/>
          <p14:tracePt t="87626" x="3775075" y="1997075"/>
          <p14:tracePt t="87634" x="3729038" y="1997075"/>
          <p14:tracePt t="87642" x="3673475" y="1997075"/>
          <p14:tracePt t="87650" x="3636963" y="1997075"/>
          <p14:tracePt t="87658" x="3600450" y="1997075"/>
          <p14:tracePt t="87666" x="3563938" y="1997075"/>
          <p14:tracePt t="87674" x="3556000" y="1997075"/>
          <p14:tracePt t="87682" x="3536950" y="1997075"/>
          <p14:tracePt t="87690" x="3527425" y="1997075"/>
          <p14:tracePt t="87787" x="3527425" y="1987550"/>
          <p14:tracePt t="87802" x="3519488" y="1987550"/>
          <p14:tracePt t="87811" x="3490913" y="1979613"/>
          <p14:tracePt t="87818" x="3436938" y="1979613"/>
          <p14:tracePt t="87826" x="3354388" y="1951038"/>
          <p14:tracePt t="87834" x="3263900" y="1943100"/>
          <p14:tracePt t="87842" x="3154363" y="1943100"/>
          <p14:tracePt t="87850" x="3017838" y="1914525"/>
          <p14:tracePt t="87858" x="2925763" y="1914525"/>
          <p14:tracePt t="87866" x="2835275" y="1887538"/>
          <p14:tracePt t="87874" x="2762250" y="1887538"/>
          <p14:tracePt t="87882" x="2708275" y="1887538"/>
          <p14:tracePt t="87891" x="2689225" y="1887538"/>
          <p14:tracePt t="87898" x="2671763" y="1887538"/>
          <p14:tracePt t="87907" x="2662238" y="1887538"/>
          <p14:tracePt t="87914" x="2652713" y="1887538"/>
          <p14:tracePt t="87938" x="2643188" y="1887538"/>
          <p14:tracePt t="87948" x="2625725" y="1887538"/>
          <p14:tracePt t="87954" x="2616200" y="1887538"/>
          <p14:tracePt t="87962" x="2606675" y="1887538"/>
          <p14:tracePt t="87970" x="2562225" y="1887538"/>
          <p14:tracePt t="87979" x="2533650" y="1887538"/>
          <p14:tracePt t="87986" x="2506663" y="1887538"/>
          <p14:tracePt t="87996" x="2462213" y="1887538"/>
          <p14:tracePt t="88002" x="2433638" y="1887538"/>
          <p14:tracePt t="88011" x="2406650" y="1887538"/>
          <p14:tracePt t="88018" x="2389188" y="1887538"/>
          <p14:tracePt t="88027" x="2379663" y="1887538"/>
          <p14:tracePt t="88091" x="2370138" y="1887538"/>
          <p14:tracePt t="88099" x="2360613" y="1887538"/>
          <p14:tracePt t="88107" x="2352675" y="1887538"/>
          <p14:tracePt t="88114" x="2343150" y="1887538"/>
          <p14:tracePt t="88122" x="2324100" y="1897063"/>
          <p14:tracePt t="88130" x="2297113" y="1897063"/>
          <p14:tracePt t="88138" x="2251075" y="1906588"/>
          <p14:tracePt t="88146" x="2206625" y="1924050"/>
          <p14:tracePt t="88154" x="2170113" y="1924050"/>
          <p14:tracePt t="88162" x="2124075" y="1924050"/>
          <p14:tracePt t="88170" x="2087563" y="1924050"/>
          <p14:tracePt t="88179" x="2051050" y="1933575"/>
          <p14:tracePt t="88186" x="2024063" y="1933575"/>
          <p14:tracePt t="88195" x="1978025" y="1951038"/>
          <p14:tracePt t="88211" x="1951038" y="1951038"/>
          <p14:tracePt t="88218" x="1941513" y="1951038"/>
          <p14:tracePt t="88226" x="1924050" y="1951038"/>
          <p14:tracePt t="88234" x="1905000" y="1979613"/>
          <p14:tracePt t="88242" x="1887538" y="1987550"/>
          <p14:tracePt t="88250" x="1868488" y="1997075"/>
          <p14:tracePt t="88258" x="1841500" y="2006600"/>
          <p14:tracePt t="88266" x="1778000" y="2024063"/>
          <p14:tracePt t="88274" x="1731963" y="2052638"/>
          <p14:tracePt t="88282" x="1677988" y="2060575"/>
          <p14:tracePt t="88290" x="1595438" y="2089150"/>
          <p14:tracePt t="88298" x="1549400" y="2097088"/>
          <p14:tracePt t="88306" x="1495425" y="2106613"/>
          <p14:tracePt t="88314" x="1422400" y="2106613"/>
          <p14:tracePt t="88322" x="1385888" y="2125663"/>
          <p14:tracePt t="88330" x="1339850" y="2125663"/>
          <p14:tracePt t="88339" x="1312863" y="2133600"/>
          <p14:tracePt t="88356" x="1293813" y="2133600"/>
          <p14:tracePt t="88362" x="1285875" y="2143125"/>
          <p14:tracePt t="88626" x="1285875" y="2133600"/>
          <p14:tracePt t="88642" x="1293813" y="2116138"/>
          <p14:tracePt t="88650" x="1303338" y="2106613"/>
          <p14:tracePt t="88658" x="1322388" y="2089150"/>
          <p14:tracePt t="88666" x="1322388" y="2079625"/>
          <p14:tracePt t="88674" x="1330325" y="2060575"/>
          <p14:tracePt t="88692" x="1339850" y="2052638"/>
          <p14:tracePt t="88701" x="1349375" y="2052638"/>
          <p14:tracePt t="88707" x="1358900" y="2043113"/>
          <p14:tracePt t="88717" x="1366838" y="2033588"/>
          <p14:tracePt t="88724" x="1366838" y="2024063"/>
          <p14:tracePt t="88734" x="1376363" y="2016125"/>
          <p14:tracePt t="88850" x="1385888" y="2016125"/>
          <p14:tracePt t="88858" x="1403350" y="2016125"/>
          <p14:tracePt t="88866" x="1439863" y="2016125"/>
          <p14:tracePt t="88874" x="1468438" y="2024063"/>
          <p14:tracePt t="88882" x="1495425" y="2024063"/>
          <p14:tracePt t="88891" x="1568450" y="2043113"/>
          <p14:tracePt t="88898" x="1695450" y="2052638"/>
          <p14:tracePt t="88906" x="1860550" y="2089150"/>
          <p14:tracePt t="88914" x="2024063" y="2097088"/>
          <p14:tracePt t="88922" x="2187575" y="2133600"/>
          <p14:tracePt t="88930" x="2379663" y="2160588"/>
          <p14:tracePt t="88949" x="2671763" y="2189163"/>
          <p14:tracePt t="88954" x="2762250" y="2206625"/>
          <p14:tracePt t="88962" x="2817813" y="2206625"/>
          <p14:tracePt t="88970" x="2871788" y="2206625"/>
          <p14:tracePt t="88979" x="2908300" y="2206625"/>
          <p14:tracePt t="88986" x="2917825" y="2206625"/>
          <p14:tracePt t="89013" x="2935288" y="2206625"/>
          <p14:tracePt t="89020" x="2944813" y="2206625"/>
          <p14:tracePt t="89032" x="2962275" y="2206625"/>
          <p14:tracePt t="89035" x="2990850" y="2206625"/>
          <p14:tracePt t="89048" x="3035300" y="2206625"/>
          <p14:tracePt t="89052" x="3063875" y="2206625"/>
          <p14:tracePt t="89063" x="3117850" y="2197100"/>
          <p14:tracePt t="89067" x="3154363" y="2197100"/>
          <p14:tracePt t="89075" x="3200400" y="2189163"/>
          <p14:tracePt t="89083" x="3217863" y="2179638"/>
          <p14:tracePt t="89092" x="3236913" y="2170113"/>
          <p14:tracePt t="89098" x="3254375" y="2170113"/>
          <p14:tracePt t="89108" x="3263900" y="2160588"/>
          <p14:tracePt t="89391" x="3281363" y="2160588"/>
          <p14:tracePt t="89398" x="3300413" y="2160588"/>
          <p14:tracePt t="89404" x="3336925" y="2160588"/>
          <p14:tracePt t="89415" x="3382963" y="2160588"/>
          <p14:tracePt t="89422" x="3419475" y="2160588"/>
          <p14:tracePt t="89426" x="3463925" y="2160588"/>
          <p14:tracePt t="89434" x="3500438" y="2160588"/>
          <p14:tracePt t="89442" x="3527425" y="2160588"/>
          <p14:tracePt t="89450" x="3556000" y="2160588"/>
          <p14:tracePt t="89458" x="3592513" y="2160588"/>
          <p14:tracePt t="89467" x="3600450" y="2160588"/>
          <p14:tracePt t="89482" x="3619500" y="2160588"/>
          <p14:tracePt t="89812" x="3636963" y="2160588"/>
          <p14:tracePt t="89818" x="3656013" y="2160588"/>
          <p14:tracePt t="89826" x="3683000" y="2160588"/>
          <p14:tracePt t="89834" x="3709988" y="2160588"/>
          <p14:tracePt t="89842" x="3729038" y="2160588"/>
          <p14:tracePt t="89850" x="3765550" y="2160588"/>
          <p14:tracePt t="89866" x="3783013" y="2160588"/>
          <p14:tracePt t="89874" x="3829050" y="2179638"/>
          <p14:tracePt t="89890" x="3856038" y="2189163"/>
          <p14:tracePt t="89964" x="3865563" y="2189163"/>
          <p14:tracePt t="90100" x="3883025" y="2189163"/>
          <p14:tracePt t="90113" x="3902075" y="2189163"/>
          <p14:tracePt t="90116" x="3929063" y="2189163"/>
          <p14:tracePt t="90123" x="3984625" y="2189163"/>
          <p14:tracePt t="90131" x="4094163" y="2189163"/>
          <p14:tracePt t="90138" x="4221163" y="2189163"/>
          <p14:tracePt t="90146" x="4367213" y="2189163"/>
          <p14:tracePt t="90154" x="4549775" y="2189163"/>
          <p14:tracePt t="90162" x="4713288" y="2189163"/>
          <p14:tracePt t="90170" x="4859338" y="2189163"/>
          <p14:tracePt t="90178" x="4968875" y="2189163"/>
          <p14:tracePt t="90186" x="5059363" y="2189163"/>
          <p14:tracePt t="90195" x="5095875" y="2189163"/>
          <p14:tracePt t="90202" x="5132388" y="2179638"/>
          <p14:tracePt t="90211" x="5141913" y="2179638"/>
          <p14:tracePt t="90375" x="5141913" y="2170113"/>
          <p14:tracePt t="90388" x="5132388" y="2170113"/>
          <p14:tracePt t="90407" x="5122863" y="2160588"/>
          <p14:tracePt t="90413" x="5105400" y="2160588"/>
          <p14:tracePt t="90427" x="5086350" y="2160588"/>
          <p14:tracePt t="90434" x="5041900" y="2143125"/>
          <p14:tracePt t="90450" x="5014913" y="2133600"/>
          <p14:tracePt t="90459" x="4995863" y="2133600"/>
          <p14:tracePt t="90467" x="4978400" y="2125663"/>
          <p14:tracePt t="90474" x="4959350" y="2125663"/>
          <p14:tracePt t="90482" x="4949825" y="2125663"/>
          <p14:tracePt t="90490" x="4922838" y="2116138"/>
          <p14:tracePt t="90498" x="4913313" y="2116138"/>
          <p14:tracePt t="90506" x="4905375" y="2116138"/>
          <p14:tracePt t="90514" x="4886325" y="2097088"/>
          <p14:tracePt t="90522" x="4868863" y="2097088"/>
          <p14:tracePt t="90530" x="4840288" y="2089150"/>
          <p14:tracePt t="90538" x="4832350" y="2089150"/>
          <p14:tracePt t="90546" x="4813300" y="2089150"/>
          <p14:tracePt t="90554" x="4776788" y="2089150"/>
          <p14:tracePt t="90563" x="4722813" y="2070100"/>
          <p14:tracePt t="90570" x="4695825" y="2070100"/>
          <p14:tracePt t="90578" x="4659313" y="2060575"/>
          <p14:tracePt t="90586" x="4622800" y="2060575"/>
          <p14:tracePt t="90594" x="4549775" y="2043113"/>
          <p14:tracePt t="90602" x="4503738" y="2043113"/>
          <p14:tracePt t="90611" x="4448175" y="2024063"/>
          <p14:tracePt t="90618" x="4394200" y="2016125"/>
          <p14:tracePt t="90626" x="4348163" y="2016125"/>
          <p14:tracePt t="90634" x="4294188" y="2006600"/>
          <p14:tracePt t="90643" x="4248150" y="1979613"/>
          <p14:tracePt t="90650" x="4238625" y="1979613"/>
          <p14:tracePt t="90658" x="4221163" y="1979613"/>
          <p14:tracePt t="90818" x="4211638" y="1979613"/>
          <p14:tracePt t="90826" x="4194175" y="1979613"/>
          <p14:tracePt t="90834" x="4157663" y="1979613"/>
          <p14:tracePt t="90842" x="4102100" y="1979613"/>
          <p14:tracePt t="90850" x="4048125" y="1979613"/>
          <p14:tracePt t="90858" x="3992563" y="1979613"/>
          <p14:tracePt t="90866" x="3919538" y="1979613"/>
          <p14:tracePt t="90874" x="3846513" y="1979613"/>
          <p14:tracePt t="90882" x="3775075" y="1979613"/>
          <p14:tracePt t="90890" x="3709988" y="1979613"/>
          <p14:tracePt t="90898" x="3673475" y="1979613"/>
          <p14:tracePt t="90906" x="3665538" y="1979613"/>
          <p14:tracePt t="90914" x="3636963" y="1979613"/>
          <p14:tracePt t="91001" x="3629025" y="1979613"/>
          <p14:tracePt t="91077" x="3619500" y="1987550"/>
          <p14:tracePt t="91210" x="3619500" y="1997075"/>
          <p14:tracePt t="91218" x="3636963" y="1997075"/>
          <p14:tracePt t="91226" x="3683000" y="2016125"/>
          <p14:tracePt t="91234" x="3738563" y="2016125"/>
          <p14:tracePt t="91242" x="3802063" y="2016125"/>
          <p14:tracePt t="91250" x="3892550" y="2016125"/>
          <p14:tracePt t="91258" x="3984625" y="2016125"/>
          <p14:tracePt t="91266" x="4075113" y="2016125"/>
          <p14:tracePt t="91274" x="4148138" y="2016125"/>
          <p14:tracePt t="91282" x="4257675" y="2016125"/>
          <p14:tracePt t="91291" x="4348163" y="2033588"/>
          <p14:tracePt t="91298" x="4413250" y="2033588"/>
          <p14:tracePt t="91306" x="4467225" y="2043113"/>
          <p14:tracePt t="91314" x="4513263" y="2043113"/>
          <p14:tracePt t="91322" x="4540250" y="2043113"/>
          <p14:tracePt t="91330" x="4549775" y="2052638"/>
          <p14:tracePt t="91387" x="4567238" y="2070100"/>
          <p14:tracePt t="91405" x="4576763" y="2079625"/>
          <p14:tracePt t="91413" x="4586288" y="2089150"/>
          <p14:tracePt t="91426" x="4594225" y="2089150"/>
          <p14:tracePt t="91562" x="4586288" y="2089150"/>
          <p14:tracePt t="91570" x="4576763" y="2089150"/>
          <p14:tracePt t="91578" x="4557713" y="2089150"/>
          <p14:tracePt t="91594" x="4549775" y="2089150"/>
          <p14:tracePt t="91602" x="4540250" y="2089150"/>
          <p14:tracePt t="91614" x="4521200" y="2089150"/>
          <p14:tracePt t="91629" x="4513263" y="2089150"/>
          <p14:tracePt t="91636" x="4503738" y="2089150"/>
          <p14:tracePt t="91671" x="4503738" y="2079625"/>
          <p14:tracePt t="92236" x="4503738" y="2070100"/>
          <p14:tracePt t="92252" x="4503738" y="2060575"/>
          <p14:tracePt t="92260" x="4503738" y="2043113"/>
          <p14:tracePt t="92278" x="4503738" y="2033588"/>
          <p14:tracePt t="92285" x="4503738" y="2006600"/>
          <p14:tracePt t="92291" x="4503738" y="1997075"/>
          <p14:tracePt t="92298" x="4503738" y="1987550"/>
          <p14:tracePt t="92397" x="4494213" y="1979613"/>
          <p14:tracePt t="92405" x="4484688" y="1979613"/>
          <p14:tracePt t="92413" x="4476750" y="1970088"/>
          <p14:tracePt t="92424" x="4467225" y="1970088"/>
          <p14:tracePt t="92435" x="4457700" y="1970088"/>
          <p14:tracePt t="92500" x="4440238" y="1970088"/>
          <p14:tracePt t="92517" x="4430713" y="1970088"/>
          <p14:tracePt t="92531" x="4421188" y="1970088"/>
          <p14:tracePt t="92541" x="4394200" y="1970088"/>
          <p14:tracePt t="92548" x="4384675" y="1970088"/>
          <p14:tracePt t="92554" x="4357688" y="1970088"/>
          <p14:tracePt t="92563" x="4330700" y="1951038"/>
          <p14:tracePt t="92570" x="4311650" y="1951038"/>
          <p14:tracePt t="92582" x="4294188" y="1951038"/>
          <p14:tracePt t="92588" x="4267200" y="1951038"/>
          <p14:tracePt t="92598" x="4257675" y="1951038"/>
          <p14:tracePt t="92604" x="4238625" y="1951038"/>
          <p14:tracePt t="92614" x="4211638" y="1951038"/>
          <p14:tracePt t="92619" x="4175125" y="1951038"/>
          <p14:tracePt t="92626" x="4157663" y="1951038"/>
          <p14:tracePt t="92634" x="4148138" y="1951038"/>
          <p14:tracePt t="92643" x="4121150" y="1951038"/>
          <p14:tracePt t="92651" x="4102100" y="1951038"/>
          <p14:tracePt t="92658" x="4084638" y="1951038"/>
          <p14:tracePt t="92666" x="4065588" y="1951038"/>
          <p14:tracePt t="92674" x="4038600" y="1951038"/>
          <p14:tracePt t="92682" x="4021138" y="1951038"/>
          <p14:tracePt t="92690" x="4011613" y="1951038"/>
          <p14:tracePt t="92699" x="3984625" y="1951038"/>
          <p14:tracePt t="92708" x="3965575" y="1951038"/>
          <p14:tracePt t="92719" x="3938588" y="1951038"/>
          <p14:tracePt t="92724" x="3919538" y="1951038"/>
          <p14:tracePt t="92736" x="3892550" y="1951038"/>
          <p14:tracePt t="92740" x="3875088" y="1951038"/>
          <p14:tracePt t="92751" x="3846513" y="1951038"/>
          <p14:tracePt t="92754" x="3829050" y="1951038"/>
          <p14:tracePt t="92762" x="3810000" y="1951038"/>
          <p14:tracePt t="92770" x="3802063" y="1951038"/>
          <p14:tracePt t="92778" x="3783013" y="1951038"/>
          <p14:tracePt t="92786" x="3765550" y="1951038"/>
          <p14:tracePt t="92802" x="3746500" y="1951038"/>
          <p14:tracePt t="92818" x="3729038" y="1951038"/>
          <p14:tracePt t="92826" x="3719513" y="1951038"/>
          <p14:tracePt t="92834" x="3709988" y="1951038"/>
          <p14:tracePt t="92842" x="3702050" y="1951038"/>
          <p14:tracePt t="92850" x="3683000" y="1951038"/>
          <p14:tracePt t="92876" x="3673475" y="1951038"/>
          <p14:tracePt t="92956" x="3656013" y="1951038"/>
          <p14:tracePt t="92963" x="3636963" y="1943100"/>
          <p14:tracePt t="92979" x="3629025" y="1933575"/>
          <p14:tracePt t="93133" x="3592513" y="1933575"/>
          <p14:tracePt t="93140" x="3563938" y="1933575"/>
          <p14:tracePt t="93148" x="3509963" y="1951038"/>
          <p14:tracePt t="93156" x="3473450" y="1951038"/>
          <p14:tracePt t="93163" x="3419475" y="1960563"/>
          <p14:tracePt t="93171" x="3363913" y="1960563"/>
          <p14:tracePt t="93178" x="3300413" y="1970088"/>
          <p14:tracePt t="93186" x="3263900" y="1979613"/>
          <p14:tracePt t="93195" x="3217863" y="2006600"/>
          <p14:tracePt t="93202" x="3190875" y="2016125"/>
          <p14:tracePt t="93211" x="3154363" y="2016125"/>
          <p14:tracePt t="93218" x="3136900" y="2024063"/>
          <p14:tracePt t="93226" x="3108325" y="2024063"/>
          <p14:tracePt t="93234" x="3100388" y="2033588"/>
          <p14:tracePt t="93247" x="3090863" y="2033588"/>
          <p14:tracePt t="93252" x="3081338" y="2033588"/>
          <p14:tracePt t="93263" x="3071813" y="2043113"/>
          <p14:tracePt t="93267" x="3063875" y="2052638"/>
          <p14:tracePt t="93283" x="3054350" y="2052638"/>
          <p14:tracePt t="93291" x="3035300" y="2052638"/>
          <p14:tracePt t="93298" x="3027363" y="2060575"/>
          <p14:tracePt t="93306" x="3017838" y="2070100"/>
          <p14:tracePt t="93314" x="2998788" y="2070100"/>
          <p14:tracePt t="93323" x="2971800" y="2089150"/>
          <p14:tracePt t="93330" x="2971800" y="2097088"/>
          <p14:tracePt t="93356" x="2962275" y="2106613"/>
          <p14:tracePt t="93362" x="2954338" y="2106613"/>
          <p14:tracePt t="93474" x="2944813" y="2116138"/>
          <p14:tracePt t="93498" x="2944813" y="2125663"/>
          <p14:tracePt t="93548" x="2944813" y="2133600"/>
          <p14:tracePt t="93563" x="2944813" y="2143125"/>
          <p14:tracePt t="93572" x="2944813" y="2160588"/>
          <p14:tracePt t="93580" x="2944813" y="2170113"/>
          <p14:tracePt t="93587" x="2944813" y="2179638"/>
          <p14:tracePt t="93595" x="2962275" y="2197100"/>
          <p14:tracePt t="93603" x="2962275" y="2216150"/>
          <p14:tracePt t="93612" x="2981325" y="2233613"/>
          <p14:tracePt t="93618" x="2990850" y="2262188"/>
          <p14:tracePt t="93627" x="2998788" y="2279650"/>
          <p14:tracePt t="93634" x="2998788" y="2298700"/>
          <p14:tracePt t="93642" x="3008313" y="2306638"/>
          <p14:tracePt t="93658" x="3008313" y="2325688"/>
          <p14:tracePt t="93674" x="3008313" y="2343150"/>
          <p14:tracePt t="93690" x="3008313" y="2352675"/>
          <p14:tracePt t="93698" x="3008313" y="2362200"/>
          <p14:tracePt t="93706" x="3008313" y="2371725"/>
          <p14:tracePt t="93714" x="3008313" y="2389188"/>
          <p14:tracePt t="93722" x="3008313" y="2398713"/>
          <p14:tracePt t="93731" x="3008313" y="2408238"/>
          <p14:tracePt t="93739" x="3008313" y="2416175"/>
          <p14:tracePt t="93747" x="3008313" y="2425700"/>
          <p14:tracePt t="93755" x="3008313" y="2435225"/>
          <p14:tracePt t="93763" x="3008313" y="2462213"/>
          <p14:tracePt t="93772" x="3008313" y="2481263"/>
          <p14:tracePt t="93782" x="3008313" y="2498725"/>
          <p14:tracePt t="93788" x="3008313" y="2517775"/>
          <p14:tracePt t="93797" x="3008313" y="2525713"/>
          <p14:tracePt t="93814" x="3008313" y="2544763"/>
          <p14:tracePt t="93827" x="3008313" y="2554288"/>
          <p14:tracePt t="93834" x="3008313" y="2562225"/>
          <p14:tracePt t="93850" x="3008313" y="2571750"/>
          <p14:tracePt t="93874" x="3008313" y="2589213"/>
          <p14:tracePt t="93906" x="2998788" y="2598738"/>
          <p14:tracePt t="93915" x="2981325" y="2608263"/>
          <p14:tracePt t="93946" x="2954338" y="2617788"/>
          <p14:tracePt t="93954" x="2917825" y="2635250"/>
          <p14:tracePt t="93962" x="2898775" y="2635250"/>
          <p14:tracePt t="93970" x="2862263" y="2635250"/>
          <p14:tracePt t="93979" x="2844800" y="2635250"/>
          <p14:tracePt t="93986" x="2798763" y="2635250"/>
          <p14:tracePt t="93995" x="2781300" y="2635250"/>
          <p14:tracePt t="94003" x="2752725" y="2635250"/>
          <p14:tracePt t="94013" x="2735263" y="2635250"/>
          <p14:tracePt t="94019" x="2708275" y="2635250"/>
          <p14:tracePt t="94030" x="2698750" y="2635250"/>
          <p14:tracePt t="94035" x="2689225" y="2635250"/>
          <p14:tracePt t="94048" x="2679700" y="2635250"/>
          <p14:tracePt t="94066" x="2671763" y="2635250"/>
          <p14:tracePt t="94082" x="2652713" y="2635250"/>
          <p14:tracePt t="94106" x="2635250" y="2635250"/>
          <p14:tracePt t="94114" x="2616200" y="2625725"/>
          <p14:tracePt t="94139" x="2589213" y="2625725"/>
          <p14:tracePt t="94146" x="2579688" y="2625725"/>
          <p14:tracePt t="94154" x="2570163" y="2625725"/>
          <p14:tracePt t="94932" x="2562225" y="2617788"/>
          <p14:tracePt t="95204" x="2552700" y="2608263"/>
          <p14:tracePt t="95212" x="2543175" y="2608263"/>
          <p14:tracePt t="95230" x="2525713" y="2608263"/>
          <p14:tracePt t="95238" x="2479675" y="2608263"/>
          <p14:tracePt t="95243" x="2452688" y="2608263"/>
          <p14:tracePt t="95251" x="2433638" y="2608263"/>
          <p14:tracePt t="95258" x="2406650" y="2608263"/>
          <p14:tracePt t="95267" x="2389188" y="2608263"/>
          <p14:tracePt t="95282" x="2379663" y="2608263"/>
          <p14:tracePt t="95403" x="2370138" y="2598738"/>
          <p14:tracePt t="95820" x="2370138" y="2589213"/>
          <p14:tracePt t="95844" x="2370138" y="2571750"/>
          <p14:tracePt t="96330" x="2370138" y="2589213"/>
          <p14:tracePt t="96364" x="2370138" y="2598738"/>
          <p14:tracePt t="96388" x="2370138" y="2608263"/>
          <p14:tracePt t="96428" x="2370138" y="2617788"/>
          <p14:tracePt t="96517" x="2379663" y="2617788"/>
          <p14:tracePt t="96531" x="2389188" y="2617788"/>
          <p14:tracePt t="96538" x="2397125" y="2617788"/>
          <p14:tracePt t="96708" x="2406650" y="2617788"/>
          <p14:tracePt t="96724" x="2416175" y="2617788"/>
          <p14:tracePt t="96736" x="2433638" y="2617788"/>
          <p14:tracePt t="96739" x="2443163" y="2617788"/>
          <p14:tracePt t="96747" x="2470150" y="2617788"/>
          <p14:tracePt t="96754" x="2479675" y="2617788"/>
          <p14:tracePt t="96762" x="2506663" y="2617788"/>
          <p14:tracePt t="96779" x="2516188" y="2617788"/>
          <p14:tracePt t="96797" x="2525713" y="2617788"/>
          <p14:tracePt t="96867" x="2543175" y="2617788"/>
          <p14:tracePt t="96875" x="2562225" y="2617788"/>
          <p14:tracePt t="96899" x="2589213" y="2617788"/>
          <p14:tracePt t="96907" x="2598738" y="2617788"/>
          <p14:tracePt t="96923" x="2606675" y="2617788"/>
          <p14:tracePt t="97260" x="2616200" y="2608263"/>
          <p14:tracePt t="97292" x="2616200" y="2598738"/>
          <p14:tracePt t="98860" x="2616200" y="2589213"/>
          <p14:tracePt t="98874" x="2616200" y="2571750"/>
          <p14:tracePt t="98907" x="2616200" y="2562225"/>
          <p14:tracePt t="98956" x="2616200" y="2554288"/>
          <p14:tracePt t="98999" x="2606675" y="2544763"/>
          <p14:tracePt t="99049" x="2606675" y="2535238"/>
          <p14:tracePt t="99540" x="2598738" y="2525713"/>
          <p14:tracePt t="99572" x="2579688" y="2525713"/>
          <p14:tracePt t="99578" x="2570163" y="2525713"/>
          <p14:tracePt t="99594" x="2562225" y="2525713"/>
          <p14:tracePt t="99610" x="2552700" y="2525713"/>
          <p14:tracePt t="99627" x="2533650" y="2525713"/>
          <p14:tracePt t="99650" x="2525713" y="2535238"/>
          <p14:tracePt t="99666" x="2516188" y="2535238"/>
          <p14:tracePt t="100751" x="2506663" y="2544763"/>
          <p14:tracePt t="100834" x="2506663" y="2554288"/>
          <p14:tracePt t="100842" x="2516188" y="2554288"/>
          <p14:tracePt t="100850" x="2533650" y="2554288"/>
          <p14:tracePt t="100858" x="2552700" y="2562225"/>
          <p14:tracePt t="100884" x="2570163" y="2571750"/>
          <p14:tracePt t="100909" x="2579688" y="2571750"/>
          <p14:tracePt t="100932" x="2598738" y="2571750"/>
          <p14:tracePt t="100975" x="2616200" y="2581275"/>
          <p14:tracePt t="100983" x="2616200" y="2589213"/>
          <p14:tracePt t="100986" x="2625725" y="2598738"/>
          <p14:tracePt t="100994" x="2635250" y="2608263"/>
          <p14:tracePt t="101002" x="2643188" y="2608263"/>
          <p14:tracePt t="101018" x="2652713" y="2617788"/>
          <p14:tracePt t="101045" x="2662238" y="2617788"/>
          <p14:tracePt t="101050" x="2679700" y="2625725"/>
          <p14:tracePt t="101058" x="2689225" y="2625725"/>
          <p14:tracePt t="101074" x="2698750" y="2635250"/>
          <p14:tracePt t="101082" x="2708275" y="2635250"/>
          <p14:tracePt t="101092" x="2716213" y="2644775"/>
          <p14:tracePt t="101106" x="2725738" y="2654300"/>
          <p14:tracePt t="101122" x="2735263" y="2662238"/>
          <p14:tracePt t="101147" x="2735263" y="2671763"/>
          <p14:tracePt t="101202" x="2735263" y="2681288"/>
          <p14:tracePt t="101211" x="2735263" y="2690813"/>
          <p14:tracePt t="101218" x="2735263" y="2698750"/>
          <p14:tracePt t="101226" x="2735263" y="2708275"/>
          <p14:tracePt t="101234" x="2735263" y="2727325"/>
          <p14:tracePt t="101243" x="2735263" y="2735263"/>
          <p14:tracePt t="101250" x="2735263" y="2754313"/>
          <p14:tracePt t="101258" x="2735263" y="2763838"/>
          <p14:tracePt t="101266" x="2735263" y="2781300"/>
          <p14:tracePt t="101279" x="2725738" y="2800350"/>
          <p14:tracePt t="101292" x="2716213" y="2817813"/>
          <p14:tracePt t="101308" x="2708275" y="2827338"/>
          <p14:tracePt t="101331" x="2698750" y="2827338"/>
          <p14:tracePt t="101348" x="2689225" y="2827338"/>
          <p14:tracePt t="101356" x="2679700" y="2827338"/>
          <p14:tracePt t="101387" x="2671763" y="2836863"/>
          <p14:tracePt t="101404" x="2662238" y="2844800"/>
          <p14:tracePt t="101604" x="2662238" y="2854325"/>
          <p14:tracePt t="101642" x="2662238" y="2863850"/>
          <p14:tracePt t="101650" x="2662238" y="2881313"/>
          <p14:tracePt t="101658" x="2662238" y="2890838"/>
          <p14:tracePt t="101674" x="2662238" y="2900363"/>
          <p14:tracePt t="101682" x="2662238" y="2917825"/>
          <p14:tracePt t="101690" x="2662238" y="2936875"/>
          <p14:tracePt t="101699" x="2662238" y="2946400"/>
          <p14:tracePt t="101714" x="2662238" y="2963863"/>
          <p14:tracePt t="101723" x="2662238" y="2973388"/>
          <p14:tracePt t="101740" x="2662238" y="2982913"/>
          <p14:tracePt t="101748" x="2662238" y="3000375"/>
          <p14:tracePt t="101755" x="2662238" y="3009900"/>
          <p14:tracePt t="101765" x="2662238" y="3017838"/>
          <p14:tracePt t="101770" x="2662238" y="3027363"/>
          <p14:tracePt t="101779" x="2662238" y="3036888"/>
          <p14:tracePt t="101796" x="2662238" y="3046413"/>
          <p14:tracePt t="101802" x="2662238" y="3063875"/>
          <p14:tracePt t="101818" x="2662238" y="3082925"/>
          <p14:tracePt t="101828" x="2662238" y="3090863"/>
          <p14:tracePt t="101834" x="2652713" y="3109913"/>
          <p14:tracePt t="101858" x="2643188" y="3127375"/>
          <p14:tracePt t="101866" x="2643188" y="3136900"/>
          <p14:tracePt t="101874" x="2643188" y="3146425"/>
          <p14:tracePt t="101898" x="2643188" y="3173413"/>
          <p14:tracePt t="101906" x="2643188" y="3182938"/>
          <p14:tracePt t="101914" x="2643188" y="3192463"/>
          <p14:tracePt t="101922" x="2643188" y="3209925"/>
          <p14:tracePt t="101930" x="2643188" y="3219450"/>
          <p14:tracePt t="101946" x="2643188" y="3228975"/>
          <p14:tracePt t="101962" x="2635250" y="3236913"/>
          <p14:tracePt t="101970" x="2635250" y="3246438"/>
          <p14:tracePt t="102061" x="2635250" y="3255963"/>
          <p14:tracePt t="102236" x="2643188" y="3255963"/>
          <p14:tracePt t="102252" x="2652713" y="3255963"/>
          <p14:tracePt t="102259" x="2662238" y="3255963"/>
          <p14:tracePt t="102267" x="2679700" y="3255963"/>
          <p14:tracePt t="102274" x="2689225" y="3255963"/>
          <p14:tracePt t="102298" x="2698750" y="3255963"/>
          <p14:tracePt t="102306" x="2716213" y="3255963"/>
          <p14:tracePt t="102314" x="2725738" y="3255963"/>
          <p14:tracePt t="102322" x="2735263" y="3255963"/>
          <p14:tracePt t="102338" x="2744788" y="3255963"/>
          <p14:tracePt t="102355" x="2752725" y="3255963"/>
          <p14:tracePt t="102378" x="2762250" y="3255963"/>
          <p14:tracePt t="102394" x="2771775" y="3255963"/>
          <p14:tracePt t="102410" x="2781300" y="3255963"/>
          <p14:tracePt t="102419" x="2798763" y="3255963"/>
          <p14:tracePt t="102427" x="2808288" y="3255963"/>
          <p14:tracePt t="102443" x="2817813" y="3265488"/>
          <p14:tracePt t="102459" x="2835275" y="3265488"/>
          <p14:tracePt t="102482" x="2844800" y="3265488"/>
          <p14:tracePt t="102490" x="2852738" y="3265488"/>
          <p14:tracePt t="102498" x="2862263" y="3265488"/>
          <p14:tracePt t="102506" x="2881313" y="3255963"/>
          <p14:tracePt t="102514" x="2889250" y="3246438"/>
          <p14:tracePt t="102522" x="2889250" y="3228975"/>
          <p14:tracePt t="102530" x="2889250" y="3209925"/>
          <p14:tracePt t="102538" x="2889250" y="3182938"/>
          <p14:tracePt t="102546" x="2889250" y="3173413"/>
          <p14:tracePt t="102554" x="2889250" y="3163888"/>
          <p14:tracePt t="102634" x="2898775" y="3182938"/>
          <p14:tracePt t="102642" x="2908300" y="3219450"/>
          <p14:tracePt t="102650" x="2944813" y="3246438"/>
          <p14:tracePt t="102658" x="2954338" y="3273425"/>
          <p14:tracePt t="102666" x="2981325" y="3309938"/>
          <p14:tracePt t="102674" x="2990850" y="3319463"/>
          <p14:tracePt t="102682" x="3008313" y="3338513"/>
          <p14:tracePt t="102690" x="3044825" y="3365500"/>
          <p14:tracePt t="102701" x="3071813" y="3375025"/>
          <p14:tracePt t="102707" x="3081338" y="3375025"/>
          <p14:tracePt t="102715" x="3100388" y="3382963"/>
          <p14:tracePt t="102723" x="3117850" y="3382963"/>
          <p14:tracePt t="102733" x="3127375" y="3382963"/>
          <p14:tracePt t="102762" x="3136900" y="3382963"/>
          <p14:tracePt t="102779" x="3154363" y="3382963"/>
          <p14:tracePt t="102786" x="3163888" y="3382963"/>
          <p14:tracePt t="102802" x="3171825" y="3382963"/>
          <p14:tracePt t="102818" x="3181350" y="3382963"/>
          <p14:tracePt t="102827" x="3190875" y="3382963"/>
          <p14:tracePt t="102834" x="3200400" y="3382963"/>
          <p14:tracePt t="102843" x="3208338" y="3365500"/>
          <p14:tracePt t="102866" x="3217863" y="3365500"/>
          <p14:tracePt t="103116" x="3227388" y="3365500"/>
          <p14:tracePt t="103298" x="3227388" y="3355975"/>
          <p14:tracePt t="103306" x="3227388" y="3346450"/>
          <p14:tracePt t="103314" x="3227388" y="3338513"/>
          <p14:tracePt t="103330" x="3236913" y="3328988"/>
          <p14:tracePt t="103338" x="3244850" y="3319463"/>
          <p14:tracePt t="103423" x="3254375" y="3302000"/>
          <p14:tracePt t="103508" x="3263900" y="3292475"/>
          <p14:tracePt t="103636" x="3281363" y="3302000"/>
          <p14:tracePt t="103652" x="3290888" y="3328988"/>
          <p14:tracePt t="103658" x="3300413" y="3346450"/>
          <p14:tracePt t="103666" x="3309938" y="3392488"/>
          <p14:tracePt t="103674" x="3336925" y="3419475"/>
          <p14:tracePt t="103682" x="3346450" y="3438525"/>
          <p14:tracePt t="103690" x="3354388" y="3482975"/>
          <p14:tracePt t="103698" x="3373438" y="3548063"/>
          <p14:tracePt t="103706" x="3400425" y="3592513"/>
          <p14:tracePt t="103714" x="3409950" y="3648075"/>
          <p14:tracePt t="103722" x="3446463" y="3711575"/>
          <p14:tracePt t="103731" x="3463925" y="3775075"/>
          <p14:tracePt t="103739" x="3482975" y="3803650"/>
          <p14:tracePt t="103749" x="3509963" y="3857625"/>
          <p14:tracePt t="103757" x="3519488" y="3884613"/>
          <p14:tracePt t="103772" x="3519488" y="3894138"/>
          <p14:tracePt t="103810" x="3519488" y="3903663"/>
          <p14:tracePt t="103834" x="3519488" y="3921125"/>
          <p14:tracePt t="103843" x="3519488" y="3940175"/>
          <p14:tracePt t="103850" x="3519488" y="3948113"/>
          <p14:tracePt t="103859" x="3519488" y="3976688"/>
          <p14:tracePt t="103866" x="3519488" y="3984625"/>
          <p14:tracePt t="103874" x="3519488" y="4013200"/>
          <p14:tracePt t="103882" x="3500438" y="4030663"/>
          <p14:tracePt t="103890" x="3490913" y="4067175"/>
          <p14:tracePt t="103898" x="3482975" y="4086225"/>
          <p14:tracePt t="103906" x="3463925" y="4103688"/>
          <p14:tracePt t="103914" x="3455988" y="4113213"/>
          <p14:tracePt t="103923" x="3446463" y="4122738"/>
          <p14:tracePt t="103932" x="3446463" y="4149725"/>
          <p14:tracePt t="103953" x="3427413" y="4167188"/>
          <p14:tracePt t="103955" x="3419475" y="4167188"/>
          <p14:tracePt t="103964" x="3409950" y="4167188"/>
          <p14:tracePt t="103972" x="3390900" y="4167188"/>
          <p14:tracePt t="103982" x="3373438" y="4176713"/>
          <p14:tracePt t="103986" x="3354388" y="4186238"/>
          <p14:tracePt t="103994" x="3327400" y="4186238"/>
          <p14:tracePt t="104002" x="3273425" y="4195763"/>
          <p14:tracePt t="104010" x="3244850" y="4203700"/>
          <p14:tracePt t="104018" x="3208338" y="4222750"/>
          <p14:tracePt t="104026" x="3171825" y="4222750"/>
          <p14:tracePt t="104034" x="3127375" y="4222750"/>
          <p14:tracePt t="104045" x="3090863" y="4222750"/>
          <p14:tracePt t="104050" x="3054350" y="4222750"/>
          <p14:tracePt t="104058" x="3027363" y="4222750"/>
          <p14:tracePt t="104066" x="3008313" y="4222750"/>
          <p14:tracePt t="104074" x="2981325" y="4222750"/>
          <p14:tracePt t="104082" x="2962275" y="4222750"/>
          <p14:tracePt t="104090" x="2935288" y="4222750"/>
          <p14:tracePt t="104098" x="2917825" y="4222750"/>
          <p14:tracePt t="104108" x="2898775" y="4222750"/>
          <p14:tracePt t="104114" x="2889250" y="4222750"/>
          <p14:tracePt t="104138" x="2881313" y="4222750"/>
          <p14:tracePt t="104180" x="2881313" y="4213225"/>
          <p14:tracePt t="104485" x="2881313" y="4203700"/>
          <p14:tracePt t="104549" x="2881313" y="4186238"/>
          <p14:tracePt t="104655" x="2889250" y="4186238"/>
          <p14:tracePt t="104675" x="2898775" y="4195763"/>
          <p14:tracePt t="104747" x="2908300" y="4213225"/>
          <p14:tracePt t="104781" x="2925763" y="4232275"/>
          <p14:tracePt t="104813" x="2935288" y="4249738"/>
          <p14:tracePt t="104845" x="2935288" y="4259263"/>
          <p14:tracePt t="104865" x="2944813" y="4268788"/>
          <p14:tracePt t="104924" x="2944813" y="4286250"/>
          <p14:tracePt t="104940" x="2944813" y="4295775"/>
          <p14:tracePt t="104949" x="2944813" y="4303713"/>
          <p14:tracePt t="104954" x="2944813" y="4313238"/>
          <p14:tracePt t="104971" x="2944813" y="4332288"/>
          <p14:tracePt t="105156" x="2944813" y="4340225"/>
          <p14:tracePt t="105164" x="2944813" y="4368800"/>
          <p14:tracePt t="105172" x="2944813" y="4376738"/>
          <p14:tracePt t="105178" x="2944813" y="4386263"/>
          <p14:tracePt t="105186" x="2944813" y="4395788"/>
          <p14:tracePt t="105202" x="2944813" y="4413250"/>
          <p14:tracePt t="105210" x="2954338" y="4413250"/>
          <p14:tracePt t="105234" x="2962275" y="4422775"/>
          <p14:tracePt t="105380" x="2954338" y="4422775"/>
          <p14:tracePt t="105388" x="2935288" y="4422775"/>
          <p14:tracePt t="105412" x="2908300" y="4413250"/>
          <p14:tracePt t="105427" x="2889250" y="4405313"/>
          <p14:tracePt t="105434" x="2881313" y="4395788"/>
          <p14:tracePt t="105442" x="2871788" y="4386263"/>
          <p14:tracePt t="105451" x="2862263" y="4386263"/>
          <p14:tracePt t="105458" x="2852738" y="4386263"/>
          <p14:tracePt t="105466" x="2844800" y="4376738"/>
          <p14:tracePt t="105532" x="2844800" y="4368800"/>
          <p14:tracePt t="105715" x="2835275" y="4359275"/>
          <p14:tracePt t="105799" x="2825750" y="4359275"/>
          <p14:tracePt t="105811" x="2817813" y="4359275"/>
          <p14:tracePt t="105826" x="2808288" y="4359275"/>
          <p14:tracePt t="105834" x="2798763" y="4359275"/>
          <p14:tracePt t="105842" x="2789238" y="4359275"/>
          <p14:tracePt t="105866" x="2781300" y="4359275"/>
          <p14:tracePt t="105882" x="2781300" y="4368800"/>
          <p14:tracePt t="105898" x="2771775" y="4376738"/>
          <p14:tracePt t="105940" x="2762250" y="4386263"/>
          <p14:tracePt t="106279" x="2752725" y="4386263"/>
          <p14:tracePt t="106636" x="2744788" y="4386263"/>
          <p14:tracePt t="106835" x="2735263" y="4376738"/>
          <p14:tracePt t="106859" x="2735263" y="4368800"/>
          <p14:tracePt t="106866" x="2735263" y="4349750"/>
          <p14:tracePt t="106874" x="2744788" y="4340225"/>
          <p14:tracePt t="106890" x="2752725" y="4332288"/>
          <p14:tracePt t="106899" x="2781300" y="4303713"/>
          <p14:tracePt t="106906" x="2789238" y="4295775"/>
          <p14:tracePt t="106914" x="2817813" y="4268788"/>
          <p14:tracePt t="106922" x="2835275" y="4232275"/>
          <p14:tracePt t="106930" x="2844800" y="4203700"/>
          <p14:tracePt t="106938" x="2881313" y="4176713"/>
          <p14:tracePt t="106946" x="2925763" y="4140200"/>
          <p14:tracePt t="106954" x="2990850" y="4103688"/>
          <p14:tracePt t="106962" x="3035300" y="4067175"/>
          <p14:tracePt t="106970" x="3081338" y="4030663"/>
          <p14:tracePt t="106979" x="3144838" y="3976688"/>
          <p14:tracePt t="106986" x="3181350" y="3948113"/>
          <p14:tracePt t="106995" x="3244850" y="3875088"/>
          <p14:tracePt t="107002" x="3300413" y="3830638"/>
          <p14:tracePt t="107011" x="3346450" y="3775075"/>
          <p14:tracePt t="107018" x="3382963" y="3730625"/>
          <p14:tracePt t="107026" x="3436938" y="3665538"/>
          <p14:tracePt t="107035" x="3490913" y="3602038"/>
          <p14:tracePt t="107044" x="3519488" y="3556000"/>
          <p14:tracePt t="107050" x="3556000" y="3502025"/>
          <p14:tracePt t="107060" x="3582988" y="3455988"/>
          <p14:tracePt t="107067" x="3629025" y="3411538"/>
          <p14:tracePt t="107074" x="3665538" y="3375025"/>
          <p14:tracePt t="107083" x="3692525" y="3346450"/>
          <p14:tracePt t="107091" x="3746500" y="3302000"/>
          <p14:tracePt t="107098" x="3775075" y="3273425"/>
          <p14:tracePt t="107106" x="3792538" y="3255963"/>
          <p14:tracePt t="107114" x="3829050" y="3228975"/>
          <p14:tracePt t="107124" x="3829050" y="3219450"/>
          <p14:tracePt t="107132" x="3875088" y="3192463"/>
          <p14:tracePt t="107139" x="3892550" y="3163888"/>
          <p14:tracePt t="107146" x="3948113" y="3136900"/>
          <p14:tracePt t="107154" x="4002088" y="3082925"/>
          <p14:tracePt t="107162" x="4048125" y="3046413"/>
          <p14:tracePt t="107171" x="4111625" y="3000375"/>
          <p14:tracePt t="107178" x="4148138" y="2963863"/>
          <p14:tracePt t="107186" x="4175125" y="2936875"/>
          <p14:tracePt t="107195" x="4221163" y="2900363"/>
          <p14:tracePt t="107202" x="4275138" y="2844800"/>
          <p14:tracePt t="107210" x="4303713" y="2817813"/>
          <p14:tracePt t="107218" x="4367213" y="2781300"/>
          <p14:tracePt t="107226" x="4430713" y="2727325"/>
          <p14:tracePt t="107234" x="4484688" y="2690813"/>
          <p14:tracePt t="107243" x="4530725" y="2654300"/>
          <p14:tracePt t="107250" x="4594225" y="2625725"/>
          <p14:tracePt t="107258" x="4676775" y="2589213"/>
          <p14:tracePt t="107266" x="4730750" y="2589213"/>
          <p14:tracePt t="107275" x="4786313" y="2581275"/>
          <p14:tracePt t="107283" x="4913313" y="2562225"/>
          <p14:tracePt t="107290" x="5041900" y="2562225"/>
          <p14:tracePt t="107299" x="5151438" y="2562225"/>
          <p14:tracePt t="107306" x="5297488" y="2562225"/>
          <p14:tracePt t="107315" x="5441950" y="2562225"/>
          <p14:tracePt t="107323" x="5624513" y="2562225"/>
          <p14:tracePt t="107330" x="5770563" y="2562225"/>
          <p14:tracePt t="107338" x="5916613" y="2562225"/>
          <p14:tracePt t="107346" x="6026150" y="2562225"/>
          <p14:tracePt t="107354" x="6153150" y="2562225"/>
          <p14:tracePt t="107362" x="6262688" y="2562225"/>
          <p14:tracePt t="107371" x="6354763" y="2562225"/>
          <p14:tracePt t="107379" x="6481763" y="2562225"/>
          <p14:tracePt t="107386" x="6554788" y="2562225"/>
          <p14:tracePt t="107394" x="6627813" y="2562225"/>
          <p14:tracePt t="107402" x="6718300" y="2562225"/>
          <p14:tracePt t="107410" x="6783388" y="2562225"/>
          <p14:tracePt t="107418" x="6837363" y="2562225"/>
          <p14:tracePt t="107426" x="6910388" y="2562225"/>
          <p14:tracePt t="107434" x="6964363" y="2562225"/>
          <p14:tracePt t="107444" x="7037388" y="2562225"/>
          <p14:tracePt t="107450" x="7165975" y="2562225"/>
          <p14:tracePt t="107460" x="7275513" y="2562225"/>
          <p14:tracePt t="107466" x="7412038" y="2571750"/>
          <p14:tracePt t="107474" x="7558088" y="2598738"/>
          <p14:tracePt t="107482" x="7758113" y="2625725"/>
          <p14:tracePt t="107490" x="7904163" y="2625725"/>
          <p14:tracePt t="107498" x="8077200" y="2690813"/>
          <p14:tracePt t="107506" x="8240713" y="2717800"/>
          <p14:tracePt t="107514" x="8386763" y="2754313"/>
          <p14:tracePt t="107522" x="8551863" y="2763838"/>
          <p14:tracePt t="107530" x="8697913" y="2781300"/>
          <p14:tracePt t="107538" x="8851900" y="2808288"/>
          <p14:tracePt t="107546" x="8980488" y="2836863"/>
          <p14:tracePt t="107554" x="9090025" y="283686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ja-JP" altLang="en-US"/>
              <a:t>レジスタファイル</a:t>
            </a:r>
          </a:p>
        </p:txBody>
      </p:sp>
      <p:grpSp>
        <p:nvGrpSpPr>
          <p:cNvPr id="113668" name="Group 4"/>
          <p:cNvGrpSpPr>
            <a:grpSpLocks/>
          </p:cNvGrpSpPr>
          <p:nvPr/>
        </p:nvGrpSpPr>
        <p:grpSpPr bwMode="auto">
          <a:xfrm>
            <a:off x="2987675" y="2924175"/>
            <a:ext cx="2085975" cy="1584325"/>
            <a:chOff x="1474" y="1752"/>
            <a:chExt cx="635" cy="544"/>
          </a:xfrm>
        </p:grpSpPr>
        <p:sp>
          <p:nvSpPr>
            <p:cNvPr id="113669" name="Rectangle 5"/>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3670" name="Group 6"/>
            <p:cNvGrpSpPr>
              <a:grpSpLocks/>
            </p:cNvGrpSpPr>
            <p:nvPr/>
          </p:nvGrpSpPr>
          <p:grpSpPr bwMode="auto">
            <a:xfrm rot="-5400000">
              <a:off x="1519" y="2205"/>
              <a:ext cx="91" cy="91"/>
              <a:chOff x="1474" y="1843"/>
              <a:chExt cx="91" cy="91"/>
            </a:xfrm>
          </p:grpSpPr>
          <p:sp>
            <p:nvSpPr>
              <p:cNvPr id="113671" name="Line 7"/>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672" name="Line 8"/>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3673" name="Rectangle 9"/>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674" name="Rectangle 10"/>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675" name="Rectangle 11"/>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676" name="Rectangle 12"/>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677" name="Rectangle 13"/>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3678" name="Line 14"/>
          <p:cNvSpPr>
            <a:spLocks noChangeShapeType="1"/>
          </p:cNvSpPr>
          <p:nvPr/>
        </p:nvSpPr>
        <p:spPr bwMode="auto">
          <a:xfrm>
            <a:off x="2268538" y="3429000"/>
            <a:ext cx="719137"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679" name="Line 15"/>
          <p:cNvSpPr>
            <a:spLocks noChangeShapeType="1"/>
          </p:cNvSpPr>
          <p:nvPr/>
        </p:nvSpPr>
        <p:spPr bwMode="auto">
          <a:xfrm flipH="1">
            <a:off x="5076825" y="3429000"/>
            <a:ext cx="6477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680" name="Line 16"/>
          <p:cNvSpPr>
            <a:spLocks noChangeShapeType="1"/>
          </p:cNvSpPr>
          <p:nvPr/>
        </p:nvSpPr>
        <p:spPr bwMode="auto">
          <a:xfrm flipV="1">
            <a:off x="4500563" y="2060575"/>
            <a:ext cx="0" cy="863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681" name="Line 17"/>
          <p:cNvSpPr>
            <a:spLocks noChangeShapeType="1"/>
          </p:cNvSpPr>
          <p:nvPr/>
        </p:nvSpPr>
        <p:spPr bwMode="auto">
          <a:xfrm flipV="1">
            <a:off x="3492500" y="2060575"/>
            <a:ext cx="0" cy="863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682" name="Line 18"/>
          <p:cNvSpPr>
            <a:spLocks noChangeShapeType="1"/>
          </p:cNvSpPr>
          <p:nvPr/>
        </p:nvSpPr>
        <p:spPr bwMode="auto">
          <a:xfrm flipV="1">
            <a:off x="4067175" y="4510088"/>
            <a:ext cx="0" cy="863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683" name="Text Box 19"/>
          <p:cNvSpPr txBox="1">
            <a:spLocks noChangeArrowheads="1"/>
          </p:cNvSpPr>
          <p:nvPr/>
        </p:nvSpPr>
        <p:spPr bwMode="auto">
          <a:xfrm>
            <a:off x="1600200" y="3016250"/>
            <a:ext cx="14285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Address a1</a:t>
            </a:r>
          </a:p>
        </p:txBody>
      </p:sp>
      <p:sp>
        <p:nvSpPr>
          <p:cNvPr id="113684" name="Text Box 20"/>
          <p:cNvSpPr txBox="1">
            <a:spLocks noChangeArrowheads="1"/>
          </p:cNvSpPr>
          <p:nvPr/>
        </p:nvSpPr>
        <p:spPr bwMode="auto">
          <a:xfrm>
            <a:off x="3059113" y="2205038"/>
            <a:ext cx="5437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rd1</a:t>
            </a:r>
          </a:p>
        </p:txBody>
      </p:sp>
      <p:sp>
        <p:nvSpPr>
          <p:cNvPr id="113685" name="Text Box 21"/>
          <p:cNvSpPr txBox="1">
            <a:spLocks noChangeArrowheads="1"/>
          </p:cNvSpPr>
          <p:nvPr/>
        </p:nvSpPr>
        <p:spPr bwMode="auto">
          <a:xfrm>
            <a:off x="3059113" y="1549400"/>
            <a:ext cx="9076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dirty="0"/>
              <a:t>ポート</a:t>
            </a:r>
            <a:r>
              <a:rPr lang="en-US" altLang="ja-JP" b="1" dirty="0"/>
              <a:t>1</a:t>
            </a:r>
            <a:endParaRPr lang="ja-JP" altLang="en-US" b="1" dirty="0"/>
          </a:p>
        </p:txBody>
      </p:sp>
      <p:sp>
        <p:nvSpPr>
          <p:cNvPr id="113686" name="Text Box 22"/>
          <p:cNvSpPr txBox="1">
            <a:spLocks noChangeArrowheads="1"/>
          </p:cNvSpPr>
          <p:nvPr/>
        </p:nvSpPr>
        <p:spPr bwMode="auto">
          <a:xfrm>
            <a:off x="4083050" y="1557338"/>
            <a:ext cx="9076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dirty="0"/>
              <a:t>ポート</a:t>
            </a:r>
            <a:r>
              <a:rPr lang="en-US" altLang="ja-JP" b="1" dirty="0"/>
              <a:t>2</a:t>
            </a:r>
            <a:endParaRPr lang="ja-JP" altLang="en-US" b="1" dirty="0"/>
          </a:p>
        </p:txBody>
      </p:sp>
      <p:sp>
        <p:nvSpPr>
          <p:cNvPr id="113687" name="Text Box 23"/>
          <p:cNvSpPr txBox="1">
            <a:spLocks noChangeArrowheads="1"/>
          </p:cNvSpPr>
          <p:nvPr/>
        </p:nvSpPr>
        <p:spPr bwMode="auto">
          <a:xfrm>
            <a:off x="4500563" y="2205038"/>
            <a:ext cx="5437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rd2</a:t>
            </a:r>
          </a:p>
        </p:txBody>
      </p:sp>
      <p:sp>
        <p:nvSpPr>
          <p:cNvPr id="113688" name="Text Box 24"/>
          <p:cNvSpPr txBox="1">
            <a:spLocks noChangeArrowheads="1"/>
          </p:cNvSpPr>
          <p:nvPr/>
        </p:nvSpPr>
        <p:spPr bwMode="auto">
          <a:xfrm>
            <a:off x="5116513" y="3062288"/>
            <a:ext cx="14285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Address a2</a:t>
            </a:r>
          </a:p>
        </p:txBody>
      </p:sp>
      <p:sp>
        <p:nvSpPr>
          <p:cNvPr id="113689" name="Line 25"/>
          <p:cNvSpPr>
            <a:spLocks noChangeShapeType="1"/>
          </p:cNvSpPr>
          <p:nvPr/>
        </p:nvSpPr>
        <p:spPr bwMode="auto">
          <a:xfrm>
            <a:off x="2216150" y="4273550"/>
            <a:ext cx="71913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690" name="Text Box 26"/>
          <p:cNvSpPr txBox="1">
            <a:spLocks noChangeArrowheads="1"/>
          </p:cNvSpPr>
          <p:nvPr/>
        </p:nvSpPr>
        <p:spPr bwMode="auto">
          <a:xfrm>
            <a:off x="1547813" y="3860800"/>
            <a:ext cx="14285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Address a3</a:t>
            </a:r>
          </a:p>
        </p:txBody>
      </p:sp>
      <p:sp>
        <p:nvSpPr>
          <p:cNvPr id="113691" name="Text Box 27"/>
          <p:cNvSpPr txBox="1">
            <a:spLocks noChangeArrowheads="1"/>
          </p:cNvSpPr>
          <p:nvPr/>
        </p:nvSpPr>
        <p:spPr bwMode="auto">
          <a:xfrm>
            <a:off x="3708400" y="5367338"/>
            <a:ext cx="9076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dirty="0"/>
              <a:t>ポート</a:t>
            </a:r>
            <a:r>
              <a:rPr lang="en-US" altLang="ja-JP" b="1" dirty="0"/>
              <a:t>3</a:t>
            </a:r>
            <a:endParaRPr lang="ja-JP" altLang="en-US" b="1" dirty="0"/>
          </a:p>
        </p:txBody>
      </p:sp>
      <p:sp>
        <p:nvSpPr>
          <p:cNvPr id="113692" name="Line 28"/>
          <p:cNvSpPr>
            <a:spLocks noChangeShapeType="1"/>
          </p:cNvSpPr>
          <p:nvPr/>
        </p:nvSpPr>
        <p:spPr bwMode="auto">
          <a:xfrm flipV="1">
            <a:off x="3276600" y="4508500"/>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693" name="Line 29"/>
          <p:cNvSpPr>
            <a:spLocks noChangeShapeType="1"/>
          </p:cNvSpPr>
          <p:nvPr/>
        </p:nvSpPr>
        <p:spPr bwMode="auto">
          <a:xfrm flipV="1">
            <a:off x="4643438" y="4508500"/>
            <a:ext cx="0"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3694" name="Text Box 30"/>
          <p:cNvSpPr txBox="1">
            <a:spLocks noChangeArrowheads="1"/>
          </p:cNvSpPr>
          <p:nvPr/>
        </p:nvSpPr>
        <p:spPr bwMode="auto">
          <a:xfrm>
            <a:off x="2987675" y="4862513"/>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clk</a:t>
            </a:r>
          </a:p>
        </p:txBody>
      </p:sp>
      <p:sp>
        <p:nvSpPr>
          <p:cNvPr id="113695" name="Text Box 31"/>
          <p:cNvSpPr txBox="1">
            <a:spLocks noChangeArrowheads="1"/>
          </p:cNvSpPr>
          <p:nvPr/>
        </p:nvSpPr>
        <p:spPr bwMode="auto">
          <a:xfrm>
            <a:off x="4641850" y="4791075"/>
            <a:ext cx="620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we3</a:t>
            </a:r>
          </a:p>
        </p:txBody>
      </p:sp>
      <p:sp>
        <p:nvSpPr>
          <p:cNvPr id="113696" name="Text Box 32"/>
          <p:cNvSpPr txBox="1">
            <a:spLocks noChangeArrowheads="1"/>
          </p:cNvSpPr>
          <p:nvPr/>
        </p:nvSpPr>
        <p:spPr bwMode="auto">
          <a:xfrm>
            <a:off x="773557" y="1425672"/>
            <a:ext cx="233749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Address a1</a:t>
            </a:r>
            <a:r>
              <a:rPr lang="ja-JP" altLang="en-US" b="1" dirty="0"/>
              <a:t>で与えた</a:t>
            </a:r>
          </a:p>
          <a:p>
            <a:r>
              <a:rPr lang="ja-JP" altLang="en-US" b="1" dirty="0"/>
              <a:t>番号のレジスタが</a:t>
            </a:r>
          </a:p>
          <a:p>
            <a:r>
              <a:rPr lang="en-US" altLang="ja-JP" b="1" dirty="0"/>
              <a:t>rd1</a:t>
            </a:r>
            <a:r>
              <a:rPr lang="ja-JP" altLang="en-US" b="1" dirty="0"/>
              <a:t>ポートから出てくる</a:t>
            </a:r>
          </a:p>
          <a:p>
            <a:endParaRPr lang="ja-JP" altLang="en-US" b="1" dirty="0"/>
          </a:p>
          <a:p>
            <a:endParaRPr lang="en-US" altLang="ja-JP" b="1" dirty="0"/>
          </a:p>
        </p:txBody>
      </p:sp>
      <p:sp>
        <p:nvSpPr>
          <p:cNvPr id="113697" name="Text Box 33"/>
          <p:cNvSpPr txBox="1">
            <a:spLocks noChangeArrowheads="1"/>
          </p:cNvSpPr>
          <p:nvPr/>
        </p:nvSpPr>
        <p:spPr bwMode="auto">
          <a:xfrm>
            <a:off x="5177268" y="1501299"/>
            <a:ext cx="233749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Address a1</a:t>
            </a:r>
            <a:r>
              <a:rPr lang="ja-JP" altLang="en-US" b="1" dirty="0"/>
              <a:t>で与えた</a:t>
            </a:r>
          </a:p>
          <a:p>
            <a:r>
              <a:rPr lang="ja-JP" altLang="en-US" b="1" dirty="0"/>
              <a:t>番号のレジスタが</a:t>
            </a:r>
          </a:p>
          <a:p>
            <a:r>
              <a:rPr lang="en-US" altLang="ja-JP" b="1" dirty="0"/>
              <a:t>rd2</a:t>
            </a:r>
            <a:r>
              <a:rPr lang="ja-JP" altLang="en-US" b="1" dirty="0"/>
              <a:t>ポートから出てくる</a:t>
            </a:r>
          </a:p>
          <a:p>
            <a:endParaRPr lang="ja-JP" altLang="en-US" b="1" dirty="0"/>
          </a:p>
          <a:p>
            <a:endParaRPr lang="en-US" altLang="ja-JP" b="1" dirty="0"/>
          </a:p>
        </p:txBody>
      </p:sp>
      <p:sp>
        <p:nvSpPr>
          <p:cNvPr id="113698" name="Text Box 34"/>
          <p:cNvSpPr txBox="1">
            <a:spLocks noChangeArrowheads="1"/>
          </p:cNvSpPr>
          <p:nvPr/>
        </p:nvSpPr>
        <p:spPr bwMode="auto">
          <a:xfrm>
            <a:off x="4643438" y="5276850"/>
            <a:ext cx="345757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dirty="0"/>
              <a:t>we3=1</a:t>
            </a:r>
            <a:r>
              <a:rPr lang="ja-JP" altLang="en-US" b="1" dirty="0"/>
              <a:t>の時</a:t>
            </a:r>
            <a:r>
              <a:rPr lang="en-US" altLang="ja-JP" b="1" dirty="0"/>
              <a:t>Address a3</a:t>
            </a:r>
            <a:r>
              <a:rPr lang="ja-JP" altLang="en-US" b="1" dirty="0"/>
              <a:t>で与えた</a:t>
            </a:r>
          </a:p>
          <a:p>
            <a:r>
              <a:rPr lang="ja-JP" altLang="en-US" b="1" dirty="0"/>
              <a:t>番号のレジスタに対して次の</a:t>
            </a:r>
            <a:r>
              <a:rPr lang="en-US" altLang="ja-JP" b="1" dirty="0" err="1"/>
              <a:t>clk</a:t>
            </a:r>
            <a:r>
              <a:rPr lang="ja-JP" altLang="en-US" b="1" dirty="0"/>
              <a:t>の立上りで</a:t>
            </a:r>
            <a:r>
              <a:rPr lang="en-US" altLang="ja-JP" b="1" dirty="0"/>
              <a:t>wd3</a:t>
            </a:r>
            <a:r>
              <a:rPr lang="ja-JP" altLang="en-US" b="1" dirty="0"/>
              <a:t>のデータが書き込まれる</a:t>
            </a:r>
          </a:p>
          <a:p>
            <a:endParaRPr lang="ja-JP" altLang="en-US" b="1" dirty="0"/>
          </a:p>
          <a:p>
            <a:endParaRPr lang="en-US" altLang="ja-JP" b="1" dirty="0"/>
          </a:p>
        </p:txBody>
      </p:sp>
      <p:sp>
        <p:nvSpPr>
          <p:cNvPr id="113699" name="Text Box 35"/>
          <p:cNvSpPr txBox="1">
            <a:spLocks noChangeArrowheads="1"/>
          </p:cNvSpPr>
          <p:nvPr/>
        </p:nvSpPr>
        <p:spPr bwMode="auto">
          <a:xfrm>
            <a:off x="395288" y="5300663"/>
            <a:ext cx="301236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dirty="0"/>
              <a:t>３ポートメモリ</a:t>
            </a:r>
          </a:p>
          <a:p>
            <a:r>
              <a:rPr lang="en-US" altLang="ja-JP" b="1" dirty="0"/>
              <a:t>x0-x31</a:t>
            </a:r>
            <a:r>
              <a:rPr lang="ja-JP" altLang="en-US" b="1" dirty="0"/>
              <a:t>まで</a:t>
            </a:r>
            <a:r>
              <a:rPr lang="en-US" altLang="ja-JP" b="1" dirty="0"/>
              <a:t>32</a:t>
            </a:r>
            <a:r>
              <a:rPr lang="ja-JP" altLang="en-US" b="1" dirty="0"/>
              <a:t>個入っている</a:t>
            </a:r>
          </a:p>
          <a:p>
            <a:r>
              <a:rPr lang="en-US" altLang="ja-JP" b="1" dirty="0"/>
              <a:t>Address</a:t>
            </a:r>
            <a:r>
              <a:rPr lang="ja-JP" altLang="en-US" b="1" dirty="0"/>
              <a:t>は</a:t>
            </a:r>
            <a:r>
              <a:rPr lang="en-US" altLang="ja-JP" b="1" dirty="0"/>
              <a:t>5</a:t>
            </a:r>
            <a:r>
              <a:rPr lang="ja-JP" altLang="en-US" b="1" dirty="0"/>
              <a:t>ビット</a:t>
            </a:r>
          </a:p>
          <a:p>
            <a:r>
              <a:rPr lang="ja-JP" altLang="en-US" b="1" dirty="0"/>
              <a:t>入出力は</a:t>
            </a:r>
            <a:r>
              <a:rPr lang="en-US" altLang="ja-JP" b="1" dirty="0"/>
              <a:t>32</a:t>
            </a:r>
            <a:r>
              <a:rPr lang="ja-JP" altLang="en-US" b="1" dirty="0"/>
              <a:t>ビット</a:t>
            </a:r>
          </a:p>
          <a:p>
            <a:r>
              <a:rPr lang="ja-JP" altLang="en-US" b="1" dirty="0"/>
              <a:t>→要するにレジスタの集合体</a:t>
            </a:r>
          </a:p>
        </p:txBody>
      </p:sp>
      <p:sp>
        <p:nvSpPr>
          <p:cNvPr id="35" name="Text Box 23">
            <a:extLst>
              <a:ext uri="{FF2B5EF4-FFF2-40B4-BE49-F238E27FC236}">
                <a16:creationId xmlns:a16="http://schemas.microsoft.com/office/drawing/2014/main" id="{19E5E2A6-1DA6-4CB4-A958-07742C59C106}"/>
              </a:ext>
            </a:extLst>
          </p:cNvPr>
          <p:cNvSpPr txBox="1">
            <a:spLocks noChangeArrowheads="1"/>
          </p:cNvSpPr>
          <p:nvPr/>
        </p:nvSpPr>
        <p:spPr bwMode="auto">
          <a:xfrm>
            <a:off x="3491880" y="4689047"/>
            <a:ext cx="633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wd3</a:t>
            </a:r>
          </a:p>
        </p:txBody>
      </p:sp>
      <p:pic>
        <p:nvPicPr>
          <p:cNvPr id="2" name="オーディオ 1">
            <a:hlinkClick r:id="" action="ppaction://media"/>
            <a:extLst>
              <a:ext uri="{FF2B5EF4-FFF2-40B4-BE49-F238E27FC236}">
                <a16:creationId xmlns:a16="http://schemas.microsoft.com/office/drawing/2014/main" id="{2591CBAA-D0B7-4F52-BEB6-7FBCBFB8B3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116"/>
    </mc:Choice>
    <mc:Fallback>
      <p:transition spd="slow" advTm="68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19" x="9126538" y="3411538"/>
          <p14:tracePt t="827" x="9107488" y="3402013"/>
          <p14:tracePt t="842" x="9090025" y="3402013"/>
          <p14:tracePt t="850" x="9080500" y="3392488"/>
          <p14:tracePt t="858" x="9061450" y="3392488"/>
          <p14:tracePt t="866" x="9034463" y="3382963"/>
          <p14:tracePt t="874" x="9024938" y="3375025"/>
          <p14:tracePt t="890" x="9007475" y="3365500"/>
          <p14:tracePt t="906" x="8997950" y="3365500"/>
          <p14:tracePt t="931" x="8961438" y="3346450"/>
          <p14:tracePt t="938" x="8924925" y="3338513"/>
          <p14:tracePt t="947" x="8907463" y="3328988"/>
          <p14:tracePt t="954" x="8888413" y="3319463"/>
          <p14:tracePt t="963" x="8851900" y="3302000"/>
          <p14:tracePt t="971" x="8815388" y="3273425"/>
          <p14:tracePt t="979" x="8797925" y="3273425"/>
          <p14:tracePt t="986" x="8742363" y="3255963"/>
          <p14:tracePt t="996" x="8697913" y="3246438"/>
          <p14:tracePt t="1002" x="8669338" y="3228975"/>
          <p14:tracePt t="1015" x="8624888" y="3228975"/>
          <p14:tracePt t="1018" x="8569325" y="3200400"/>
          <p14:tracePt t="1028" x="8515350" y="3200400"/>
          <p14:tracePt t="1038" x="8469313" y="3192463"/>
          <p14:tracePt t="1049" x="8405813" y="3155950"/>
          <p14:tracePt t="1050" x="8359775" y="3127375"/>
          <p14:tracePt t="1058" x="8332788" y="3109913"/>
          <p14:tracePt t="1066" x="8305800" y="3109913"/>
          <p14:tracePt t="1074" x="8296275" y="3100388"/>
          <p14:tracePt t="1082" x="8286750" y="3100388"/>
          <p14:tracePt t="1090" x="8259763" y="3090863"/>
          <p14:tracePt t="1098" x="8240713" y="3082925"/>
          <p14:tracePt t="1108" x="8232775" y="3082925"/>
          <p14:tracePt t="1116" x="8213725" y="3082925"/>
          <p14:tracePt t="1132" x="8196263" y="3073400"/>
          <p14:tracePt t="1139" x="8186738" y="3063875"/>
          <p14:tracePt t="1148" x="8177213" y="3063875"/>
          <p14:tracePt t="1268" x="8169275" y="3063875"/>
          <p14:tracePt t="1284" x="8140700" y="3063875"/>
          <p14:tracePt t="1292" x="8132763" y="3063875"/>
          <p14:tracePt t="1299" x="8132763" y="3073400"/>
          <p14:tracePt t="1314" x="8123238" y="3082925"/>
          <p14:tracePt t="1492" x="8104188" y="3082925"/>
          <p14:tracePt t="1500" x="8096250" y="3082925"/>
          <p14:tracePt t="1508" x="8086725" y="3082925"/>
          <p14:tracePt t="1515" x="8077200" y="3082925"/>
          <p14:tracePt t="1531" x="8050213" y="3082925"/>
          <p14:tracePt t="1538" x="8040688" y="3082925"/>
          <p14:tracePt t="1546" x="8004175" y="3082925"/>
          <p14:tracePt t="1554" x="7977188" y="3082925"/>
          <p14:tracePt t="1562" x="7950200" y="3082925"/>
          <p14:tracePt t="1570" x="7904163" y="3090863"/>
          <p14:tracePt t="1582" x="7885113" y="3100388"/>
          <p14:tracePt t="1589" x="7867650" y="3100388"/>
          <p14:tracePt t="1598" x="7840663" y="3109913"/>
          <p14:tracePt t="1605" x="7813675" y="3109913"/>
          <p14:tracePt t="1616" x="7785100" y="3119438"/>
          <p14:tracePt t="1619" x="7777163" y="3119438"/>
          <p14:tracePt t="1629" x="7758113" y="3119438"/>
          <p14:tracePt t="1635" x="7731125" y="3119438"/>
          <p14:tracePt t="1645" x="7721600" y="3127375"/>
          <p14:tracePt t="1651" x="7694613" y="3146425"/>
          <p14:tracePt t="1660" x="7675563" y="3155950"/>
          <p14:tracePt t="1675" x="7658100" y="3173413"/>
          <p14:tracePt t="1683" x="7639050" y="3173413"/>
          <p14:tracePt t="1693" x="7631113" y="3173413"/>
          <p14:tracePt t="1699" x="7612063" y="3192463"/>
          <p14:tracePt t="1715" x="7602538" y="3200400"/>
          <p14:tracePt t="1755" x="7602538" y="3209925"/>
          <p14:tracePt t="1763" x="7594600" y="3219450"/>
          <p14:tracePt t="1779" x="7585075" y="3219450"/>
          <p14:tracePt t="1811" x="7585075" y="3228975"/>
          <p14:tracePt t="2295" x="7585075" y="3236913"/>
          <p14:tracePt t="2647" x="7585075" y="3255963"/>
          <p14:tracePt t="2653" x="7585075" y="3265488"/>
          <p14:tracePt t="2670" x="7585075" y="3273425"/>
          <p14:tracePt t="2682" x="7585075" y="3282950"/>
          <p14:tracePt t="2714" x="7594600" y="3309938"/>
          <p14:tracePt t="2997" x="7594600" y="3319463"/>
          <p14:tracePt t="3004" x="7594600" y="3328988"/>
          <p14:tracePt t="3021" x="7594600" y="3346450"/>
          <p14:tracePt t="3038" x="7594600" y="3355975"/>
          <p14:tracePt t="3331" x="7594600" y="3346450"/>
          <p14:tracePt t="3348" x="7594600" y="3328988"/>
          <p14:tracePt t="3356" x="7594600" y="3319463"/>
          <p14:tracePt t="3380" x="7594600" y="3309938"/>
          <p14:tracePt t="3388" x="7594600" y="3292475"/>
          <p14:tracePt t="3403" x="7594600" y="3282950"/>
          <p14:tracePt t="3418" x="7594600" y="3265488"/>
          <p14:tracePt t="3434" x="7594600" y="3246438"/>
          <p14:tracePt t="3450" x="7594600" y="3236913"/>
          <p14:tracePt t="3677" x="7585075" y="3228975"/>
          <p14:tracePt t="3732" x="7575550" y="3228975"/>
          <p14:tracePt t="4660" x="7567613" y="3228975"/>
          <p14:tracePt t="4797" x="7558088" y="3228975"/>
          <p14:tracePt t="4804" x="7548563" y="3236913"/>
          <p14:tracePt t="4925" x="7531100" y="3236913"/>
          <p14:tracePt t="4941" x="7521575" y="3236913"/>
          <p14:tracePt t="5075" x="7512050" y="3228975"/>
          <p14:tracePt t="5661" x="7494588" y="3228975"/>
          <p14:tracePt t="5680" x="7348538" y="3246438"/>
          <p14:tracePt t="5682" x="7239000" y="3246438"/>
          <p14:tracePt t="5690" x="7083425" y="3273425"/>
          <p14:tracePt t="5698" x="6892925" y="3273425"/>
          <p14:tracePt t="5706" x="6727825" y="3273425"/>
          <p14:tracePt t="5714" x="6527800" y="3273425"/>
          <p14:tracePt t="5722" x="6308725" y="3273425"/>
          <p14:tracePt t="5730" x="6080125" y="3273425"/>
          <p14:tracePt t="5739" x="5853113" y="3273425"/>
          <p14:tracePt t="5746" x="5588000" y="3273425"/>
          <p14:tracePt t="5755" x="5397500" y="3273425"/>
          <p14:tracePt t="5765" x="5205413" y="3236913"/>
          <p14:tracePt t="5773" x="5041900" y="3219450"/>
          <p14:tracePt t="5781" x="4895850" y="3209925"/>
          <p14:tracePt t="5792" x="4786313" y="3182938"/>
          <p14:tracePt t="5796" x="4686300" y="3163888"/>
          <p14:tracePt t="5803" x="4630738" y="3136900"/>
          <p14:tracePt t="5811" x="4567238" y="3136900"/>
          <p14:tracePt t="5818" x="4513263" y="3119438"/>
          <p14:tracePt t="5827" x="4476750" y="3119438"/>
          <p14:tracePt t="5834" x="4440238" y="3100388"/>
          <p14:tracePt t="5843" x="4413250" y="3090863"/>
          <p14:tracePt t="5850" x="4357688" y="3090863"/>
          <p14:tracePt t="5859" x="4294188" y="3082925"/>
          <p14:tracePt t="5866" x="4221163" y="3082925"/>
          <p14:tracePt t="5876" x="4102100" y="3054350"/>
          <p14:tracePt t="5886" x="4011613" y="3036888"/>
          <p14:tracePt t="5893" x="3902075" y="3027363"/>
          <p14:tracePt t="5901" x="3819525" y="3017838"/>
          <p14:tracePt t="5907" x="3729038" y="2973388"/>
          <p14:tracePt t="5914" x="3683000" y="2973388"/>
          <p14:tracePt t="5930" x="3629025" y="2973388"/>
          <p14:tracePt t="5938" x="3600450" y="2963863"/>
          <p14:tracePt t="6171" x="3582988" y="2963863"/>
          <p14:tracePt t="6178" x="3573463" y="2963863"/>
          <p14:tracePt t="6194" x="3563938" y="2963863"/>
          <p14:tracePt t="6202" x="3556000" y="2963863"/>
          <p14:tracePt t="6210" x="3546475" y="2963863"/>
          <p14:tracePt t="6218" x="3536950" y="2963863"/>
          <p14:tracePt t="6250" x="3527425" y="2963863"/>
          <p14:tracePt t="6258" x="3519488" y="2963863"/>
          <p14:tracePt t="6266" x="3500438" y="2963863"/>
          <p14:tracePt t="6274" x="3490913" y="2963863"/>
          <p14:tracePt t="6282" x="3455988" y="2963863"/>
          <p14:tracePt t="6290" x="3436938" y="2963863"/>
          <p14:tracePt t="6298" x="3409950" y="2963863"/>
          <p14:tracePt t="6306" x="3354388" y="2963863"/>
          <p14:tracePt t="6314" x="3336925" y="2963863"/>
          <p14:tracePt t="6322" x="3300413" y="2963863"/>
          <p14:tracePt t="6330" x="3281363" y="2963863"/>
          <p14:tracePt t="6338" x="3254375" y="2963863"/>
          <p14:tracePt t="6346" x="3236913" y="2963863"/>
          <p14:tracePt t="6354" x="3200400" y="2963863"/>
          <p14:tracePt t="6363" x="3190875" y="2963863"/>
          <p14:tracePt t="6370" x="3171825" y="2963863"/>
          <p14:tracePt t="6682" x="3163888" y="2954338"/>
          <p14:tracePt t="6756" x="3171825" y="2954338"/>
          <p14:tracePt t="6765" x="3227388" y="2954338"/>
          <p14:tracePt t="6777" x="3336925" y="2954338"/>
          <p14:tracePt t="6780" x="3427413" y="2954338"/>
          <p14:tracePt t="6788" x="3556000" y="2954338"/>
          <p14:tracePt t="6794" x="3702050" y="2954338"/>
          <p14:tracePt t="6802" x="3865563" y="2963863"/>
          <p14:tracePt t="6811" x="4011613" y="2990850"/>
          <p14:tracePt t="6818" x="4138613" y="3000375"/>
          <p14:tracePt t="6827" x="4267200" y="3017838"/>
          <p14:tracePt t="6834" x="4340225" y="3017838"/>
          <p14:tracePt t="6843" x="4403725" y="3027363"/>
          <p14:tracePt t="6851" x="4430713" y="3027363"/>
          <p14:tracePt t="6862" x="4448175" y="3027363"/>
          <p14:tracePt t="6908" x="4457700" y="3027363"/>
          <p14:tracePt t="6915" x="4476750" y="3027363"/>
          <p14:tracePt t="6923" x="4503738" y="3027363"/>
          <p14:tracePt t="6930" x="4540250" y="3027363"/>
          <p14:tracePt t="6938" x="4594225" y="3027363"/>
          <p14:tracePt t="6946" x="4659313" y="3027363"/>
          <p14:tracePt t="6954" x="4730750" y="3027363"/>
          <p14:tracePt t="6962" x="4786313" y="3054350"/>
          <p14:tracePt t="6970" x="4849813" y="3063875"/>
          <p14:tracePt t="6978" x="4895850" y="3090863"/>
          <p14:tracePt t="6986" x="4905375" y="3090863"/>
          <p14:tracePt t="6995" x="4941888" y="3100388"/>
          <p14:tracePt t="7010" x="4949825" y="3109913"/>
          <p14:tracePt t="7104" x="4959350" y="3109913"/>
          <p14:tracePt t="7202" x="4968875" y="3109913"/>
          <p14:tracePt t="7210" x="4986338" y="3109913"/>
          <p14:tracePt t="7218" x="5005388" y="3109913"/>
          <p14:tracePt t="7228" x="5014913" y="3109913"/>
          <p14:tracePt t="7234" x="5022850" y="3109913"/>
          <p14:tracePt t="7250" x="5032375" y="3109913"/>
          <p14:tracePt t="7266" x="5041900" y="3109913"/>
          <p14:tracePt t="7466" x="5049838" y="3109913"/>
          <p14:tracePt t="7522" x="5049838" y="3119438"/>
          <p14:tracePt t="7546" x="5041900" y="3119438"/>
          <p14:tracePt t="7823" x="5041900" y="3109913"/>
          <p14:tracePt t="7836" x="5041900" y="3100388"/>
          <p14:tracePt t="7862" x="5032375" y="3073400"/>
          <p14:tracePt t="7891" x="5022850" y="3063875"/>
          <p14:tracePt t="8156" x="5005388" y="3063875"/>
          <p14:tracePt t="8165" x="4978400" y="3063875"/>
          <p14:tracePt t="8170" x="4959350" y="3063875"/>
          <p14:tracePt t="8178" x="4932363" y="3063875"/>
          <p14:tracePt t="8186" x="4895850" y="3063875"/>
          <p14:tracePt t="8194" x="4886325" y="3063875"/>
          <p14:tracePt t="8202" x="4876800" y="3063875"/>
          <p14:tracePt t="8212" x="4868863" y="3063875"/>
          <p14:tracePt t="8218" x="4840288" y="3063875"/>
          <p14:tracePt t="8227" x="4822825" y="3063875"/>
          <p14:tracePt t="8234" x="4803775" y="3063875"/>
          <p14:tracePt t="8244" x="4795838" y="3063875"/>
          <p14:tracePt t="8260" x="4786313" y="3063875"/>
          <p14:tracePt t="8492" x="4759325" y="3063875"/>
          <p14:tracePt t="8508" x="4740275" y="3063875"/>
          <p14:tracePt t="8517" x="4695825" y="3063875"/>
          <p14:tracePt t="8525" x="4659313" y="3073400"/>
          <p14:tracePt t="8531" x="4613275" y="3082925"/>
          <p14:tracePt t="8539" x="4557713" y="3100388"/>
          <p14:tracePt t="8546" x="4476750" y="3100388"/>
          <p14:tracePt t="8554" x="4403725" y="3109913"/>
          <p14:tracePt t="8562" x="4340225" y="3119438"/>
          <p14:tracePt t="8570" x="4230688" y="3119438"/>
          <p14:tracePt t="8579" x="4157663" y="3119438"/>
          <p14:tracePt t="8587" x="4084638" y="3119438"/>
          <p14:tracePt t="8594" x="3975100" y="3119438"/>
          <p14:tracePt t="8602" x="3883025" y="3119438"/>
          <p14:tracePt t="8611" x="3756025" y="3119438"/>
          <p14:tracePt t="8618" x="3609975" y="3136900"/>
          <p14:tracePt t="8626" x="3463925" y="3136900"/>
          <p14:tracePt t="8634" x="3300413" y="3136900"/>
          <p14:tracePt t="8646" x="3136900" y="3136900"/>
          <p14:tracePt t="8652" x="2954338" y="3136900"/>
          <p14:tracePt t="8673" x="2635250" y="3136900"/>
          <p14:tracePt t="8674" x="2489200" y="3136900"/>
          <p14:tracePt t="8682" x="2360613" y="3136900"/>
          <p14:tracePt t="8690" x="2233613" y="3136900"/>
          <p14:tracePt t="8698" x="2160588" y="3136900"/>
          <p14:tracePt t="8706" x="2114550" y="3136900"/>
          <p14:tracePt t="8714" x="2097088" y="3136900"/>
          <p14:tracePt t="8722" x="2070100" y="3136900"/>
          <p14:tracePt t="8796" x="2097088" y="3146425"/>
          <p14:tracePt t="8804" x="2106613" y="3146425"/>
          <p14:tracePt t="8812" x="2124075" y="3146425"/>
          <p14:tracePt t="8821" x="2143125" y="3146425"/>
          <p14:tracePt t="8830" x="2179638" y="3146425"/>
          <p14:tracePt t="8835" x="2197100" y="3146425"/>
          <p14:tracePt t="8846" x="2224088" y="3146425"/>
          <p14:tracePt t="8852" x="2233613" y="3146425"/>
          <p14:tracePt t="8883" x="2243138" y="3146425"/>
          <p14:tracePt t="8940" x="2251075" y="3155950"/>
          <p14:tracePt t="8947" x="2251075" y="3163888"/>
          <p14:tracePt t="8963" x="2251075" y="3173413"/>
          <p14:tracePt t="8971" x="2260600" y="3182938"/>
          <p14:tracePt t="8980" x="2279650" y="3200400"/>
          <p14:tracePt t="8987" x="2287588" y="3200400"/>
          <p14:tracePt t="8994" x="2297113" y="3209925"/>
          <p14:tracePt t="9003" x="2316163" y="3228975"/>
          <p14:tracePt t="9011" x="2324100" y="3236913"/>
          <p14:tracePt t="9019" x="2324100" y="3246438"/>
          <p14:tracePt t="9028" x="2343150" y="3265488"/>
          <p14:tracePt t="9035" x="2352675" y="3273425"/>
          <p14:tracePt t="9044" x="2370138" y="3292475"/>
          <p14:tracePt t="9051" x="2379663" y="3292475"/>
          <p14:tracePt t="9061" x="2397125" y="3309938"/>
          <p14:tracePt t="9169" x="2397125" y="3328988"/>
          <p14:tracePt t="9179" x="2397125" y="3338513"/>
          <p14:tracePt t="9366" x="2406650" y="3346450"/>
          <p14:tracePt t="9397" x="2416175" y="3346450"/>
          <p14:tracePt t="9413" x="2425700" y="3346450"/>
          <p14:tracePt t="9419" x="2433638" y="3346450"/>
          <p14:tracePt t="9426" x="2443163" y="3346450"/>
          <p14:tracePt t="9434" x="2452688" y="3338513"/>
          <p14:tracePt t="9446" x="2479675" y="3328988"/>
          <p14:tracePt t="9450" x="2498725" y="3328988"/>
          <p14:tracePt t="9460" x="2525713" y="3309938"/>
          <p14:tracePt t="9466" x="2543175" y="3292475"/>
          <p14:tracePt t="9478" x="2562225" y="3282950"/>
          <p14:tracePt t="9484" x="2598738" y="3246438"/>
          <p14:tracePt t="9492" x="2616200" y="3236913"/>
          <p14:tracePt t="9502" x="2635250" y="3219450"/>
          <p14:tracePt t="9509" x="2679700" y="3192463"/>
          <p14:tracePt t="9516" x="2698750" y="3182938"/>
          <p14:tracePt t="9522" x="2725738" y="3155950"/>
          <p14:tracePt t="9530" x="2752725" y="3136900"/>
          <p14:tracePt t="9538" x="2752725" y="3127375"/>
          <p14:tracePt t="9546" x="2781300" y="3109913"/>
          <p14:tracePt t="9554" x="2798763" y="3090863"/>
          <p14:tracePt t="9563" x="2808288" y="3082925"/>
          <p14:tracePt t="9570" x="2835275" y="3063875"/>
          <p14:tracePt t="9579" x="2871788" y="3046413"/>
          <p14:tracePt t="9587" x="2889250" y="3027363"/>
          <p14:tracePt t="9594" x="2935288" y="2990850"/>
          <p14:tracePt t="9602" x="2981325" y="2973388"/>
          <p14:tracePt t="9610" x="3008313" y="2954338"/>
          <p14:tracePt t="9619" x="3027363" y="2927350"/>
          <p14:tracePt t="9627" x="3063875" y="2909888"/>
          <p14:tracePt t="9634" x="3090863" y="2881313"/>
          <p14:tracePt t="9644" x="3108325" y="2844800"/>
          <p14:tracePt t="9650" x="3127375" y="2827338"/>
          <p14:tracePt t="9658" x="3136900" y="2800350"/>
          <p14:tracePt t="9666" x="3163888" y="2781300"/>
          <p14:tracePt t="9676" x="3181350" y="2735263"/>
          <p14:tracePt t="9685" x="3190875" y="2727325"/>
          <p14:tracePt t="9694" x="3200400" y="2698750"/>
          <p14:tracePt t="9701" x="3208338" y="2681288"/>
          <p14:tracePt t="9707" x="3208338" y="2654300"/>
          <p14:tracePt t="9715" x="3227388" y="2635250"/>
          <p14:tracePt t="9724" x="3236913" y="2617788"/>
          <p14:tracePt t="9730" x="3244850" y="2598738"/>
          <p14:tracePt t="9739" x="3244850" y="2589213"/>
          <p14:tracePt t="9746" x="3263900" y="2562225"/>
          <p14:tracePt t="9754" x="3273425" y="2554288"/>
          <p14:tracePt t="9762" x="3281363" y="2544763"/>
          <p14:tracePt t="9778" x="3290888" y="2535238"/>
          <p14:tracePt t="9794" x="3300413" y="2517775"/>
          <p14:tracePt t="9811" x="3317875" y="2508250"/>
          <p14:tracePt t="9908" x="3327400" y="2498725"/>
          <p14:tracePt t="10275" x="3336925" y="2498725"/>
          <p14:tracePt t="10550" x="3354388" y="2508250"/>
          <p14:tracePt t="10557" x="3363913" y="2508250"/>
          <p14:tracePt t="10565" x="3409950" y="2517775"/>
          <p14:tracePt t="10573" x="3446463" y="2535238"/>
          <p14:tracePt t="10581" x="3509963" y="2554288"/>
          <p14:tracePt t="10587" x="3556000" y="2581275"/>
          <p14:tracePt t="10596" x="3619500" y="2598738"/>
          <p14:tracePt t="10604" x="3683000" y="2644775"/>
          <p14:tracePt t="10615" x="3746500" y="2654300"/>
          <p14:tracePt t="10619" x="3838575" y="2690813"/>
          <p14:tracePt t="10628" x="3902075" y="2708275"/>
          <p14:tracePt t="10635" x="3992563" y="2735263"/>
          <p14:tracePt t="10645" x="4057650" y="2763838"/>
          <p14:tracePt t="10650" x="4157663" y="2771775"/>
          <p14:tracePt t="10660" x="4211638" y="2800350"/>
          <p14:tracePt t="10666" x="4311650" y="2827338"/>
          <p14:tracePt t="10674" x="4357688" y="2836863"/>
          <p14:tracePt t="10682" x="4413250" y="2844800"/>
          <p14:tracePt t="10690" x="4476750" y="2854325"/>
          <p14:tracePt t="10698" x="4540250" y="2900363"/>
          <p14:tracePt t="10706" x="4567238" y="2909888"/>
          <p14:tracePt t="10714" x="4613275" y="2936875"/>
          <p14:tracePt t="10724" x="4640263" y="2954338"/>
          <p14:tracePt t="10730" x="4686300" y="2963863"/>
          <p14:tracePt t="10738" x="4695825" y="2973388"/>
          <p14:tracePt t="10746" x="4713288" y="2990850"/>
          <p14:tracePt t="10755" x="4759325" y="3017838"/>
          <p14:tracePt t="10762" x="4795838" y="3036888"/>
          <p14:tracePt t="10770" x="4813300" y="3063875"/>
          <p14:tracePt t="10778" x="4859338" y="3090863"/>
          <p14:tracePt t="10787" x="4905375" y="3119438"/>
          <p14:tracePt t="10794" x="4986338" y="3155950"/>
          <p14:tracePt t="10802" x="5032375" y="3182938"/>
          <p14:tracePt t="10811" x="5095875" y="3228975"/>
          <p14:tracePt t="10818" x="5178425" y="3273425"/>
          <p14:tracePt t="10829" x="5195888" y="3282950"/>
          <p14:tracePt t="10835" x="5224463" y="3302000"/>
          <p14:tracePt t="10846" x="5297488" y="3355975"/>
          <p14:tracePt t="10852" x="5334000" y="3375025"/>
          <p14:tracePt t="10862" x="5360988" y="3402013"/>
          <p14:tracePt t="10866" x="5378450" y="3419475"/>
          <p14:tracePt t="10874" x="5397500" y="3429000"/>
          <p14:tracePt t="10890" x="5414963" y="3455988"/>
          <p14:tracePt t="10907" x="5424488" y="3455988"/>
          <p14:tracePt t="10928" x="5424488" y="3475038"/>
          <p14:tracePt t="10938" x="5434013" y="3492500"/>
          <p14:tracePt t="10946" x="5441950" y="3502025"/>
          <p14:tracePt t="10954" x="5451475" y="3511550"/>
          <p14:tracePt t="10962" x="5461000" y="3511550"/>
          <p14:tracePt t="10970" x="5470525" y="3511550"/>
          <p14:tracePt t="10978" x="5487988" y="3529013"/>
          <p14:tracePt t="10994" x="5487988" y="3538538"/>
          <p14:tracePt t="11002" x="5497513" y="3538538"/>
          <p14:tracePt t="11011" x="5507038" y="3538538"/>
          <p14:tracePt t="11027" x="5514975" y="3538538"/>
          <p14:tracePt t="11043" x="5534025" y="3538538"/>
          <p14:tracePt t="11074" x="5543550" y="3538538"/>
          <p14:tracePt t="11187" x="5543550" y="3529013"/>
          <p14:tracePt t="11196" x="5543550" y="3519488"/>
          <p14:tracePt t="11220" x="5543550" y="3502025"/>
          <p14:tracePt t="11235" x="5534025" y="3482975"/>
          <p14:tracePt t="11244" x="5524500" y="3475038"/>
          <p14:tracePt t="11251" x="5514975" y="3475038"/>
          <p14:tracePt t="11264" x="5507038" y="3475038"/>
          <p14:tracePt t="11267" x="5497513" y="3465513"/>
          <p14:tracePt t="11275" x="5487988" y="3455988"/>
          <p14:tracePt t="11283" x="5487988" y="3446463"/>
          <p14:tracePt t="11290" x="5470525" y="3429000"/>
          <p14:tracePt t="11298" x="5461000" y="3419475"/>
          <p14:tracePt t="11306" x="5441950" y="3402013"/>
          <p14:tracePt t="11314" x="5424488" y="3375025"/>
          <p14:tracePt t="11322" x="5387975" y="3346450"/>
          <p14:tracePt t="11330" x="5368925" y="3302000"/>
          <p14:tracePt t="11338" x="5351463" y="3273425"/>
          <p14:tracePt t="11346" x="5314950" y="3246438"/>
          <p14:tracePt t="11355" x="5297488" y="3219450"/>
          <p14:tracePt t="11367" x="5260975" y="3182938"/>
          <p14:tracePt t="11371" x="5241925" y="3155950"/>
          <p14:tracePt t="11379" x="5205413" y="3109913"/>
          <p14:tracePt t="11386" x="5187950" y="3073400"/>
          <p14:tracePt t="11396" x="5178425" y="3036888"/>
          <p14:tracePt t="11402" x="5159375" y="2990850"/>
          <p14:tracePt t="11413" x="5132388" y="2946400"/>
          <p14:tracePt t="11418" x="5122863" y="2927350"/>
          <p14:tracePt t="11430" x="5105400" y="2873375"/>
          <p14:tracePt t="11435" x="5086350" y="2836863"/>
          <p14:tracePt t="11448" x="5078413" y="2817813"/>
          <p14:tracePt t="11451" x="5068888" y="2790825"/>
          <p14:tracePt t="11463" x="5041900" y="2744788"/>
          <p14:tracePt t="11467" x="5032375" y="2727325"/>
          <p14:tracePt t="11480" x="5005388" y="2671763"/>
          <p14:tracePt t="11484" x="4986338" y="2654300"/>
          <p14:tracePt t="11491" x="4949825" y="2608263"/>
          <p14:tracePt t="11499" x="4922838" y="2571750"/>
          <p14:tracePt t="11508" x="4913313" y="2544763"/>
          <p14:tracePt t="11514" x="4876800" y="2508250"/>
          <p14:tracePt t="11522" x="4859338" y="2481263"/>
          <p14:tracePt t="11530" x="4840288" y="2452688"/>
          <p14:tracePt t="11539" x="4813300" y="2416175"/>
          <p14:tracePt t="11546" x="4803775" y="2398713"/>
          <p14:tracePt t="11554" x="4786313" y="2379663"/>
          <p14:tracePt t="11570" x="4786313" y="2371725"/>
          <p14:tracePt t="11578" x="4786313" y="2362200"/>
          <p14:tracePt t="11700" x="4786313" y="2371725"/>
          <p14:tracePt t="11711" x="4786313" y="2389188"/>
          <p14:tracePt t="11725" x="4786313" y="2398713"/>
          <p14:tracePt t="11746" x="4786313" y="2408238"/>
          <p14:tracePt t="11827" x="4786313" y="2416175"/>
          <p14:tracePt t="11835" x="4786313" y="2425700"/>
          <p14:tracePt t="11844" x="4776788" y="2462213"/>
          <p14:tracePt t="11850" x="4767263" y="2489200"/>
          <p14:tracePt t="11859" x="4759325" y="2508250"/>
          <p14:tracePt t="11867" x="4740275" y="2535238"/>
          <p14:tracePt t="11876" x="4730750" y="2598738"/>
          <p14:tracePt t="11883" x="4713288" y="2617788"/>
          <p14:tracePt t="11892" x="4686300" y="2662238"/>
          <p14:tracePt t="11899" x="4659313" y="2717800"/>
          <p14:tracePt t="11907" x="4649788" y="2763838"/>
          <p14:tracePt t="11915" x="4594225" y="2827338"/>
          <p14:tracePt t="11923" x="4549775" y="2881313"/>
          <p14:tracePt t="11931" x="4513263" y="2927350"/>
          <p14:tracePt t="11939" x="4430713" y="2990850"/>
          <p14:tracePt t="11947" x="4367213" y="3046413"/>
          <p14:tracePt t="11955" x="4284663" y="3119438"/>
          <p14:tracePt t="11962" x="4165600" y="3192463"/>
          <p14:tracePt t="11971" x="4065588" y="3265488"/>
          <p14:tracePt t="11979" x="3965575" y="3338513"/>
          <p14:tracePt t="11987" x="3846513" y="3411538"/>
          <p14:tracePt t="11996" x="3729038" y="3465513"/>
          <p14:tracePt t="12005" x="3646488" y="3519488"/>
          <p14:tracePt t="12014" x="3546475" y="3592513"/>
          <p14:tracePt t="12022" x="3463925" y="3629025"/>
          <p14:tracePt t="12030" x="3419475" y="3665538"/>
          <p14:tracePt t="12039" x="3336925" y="3738563"/>
          <p14:tracePt t="12043" x="3300413" y="3757613"/>
          <p14:tracePt t="12050" x="3281363" y="3794125"/>
          <p14:tracePt t="12060" x="3254375" y="3821113"/>
          <p14:tracePt t="12068" x="3244850" y="3840163"/>
          <p14:tracePt t="12079" x="3244850" y="3867150"/>
          <p14:tracePt t="12084" x="3244850" y="3875088"/>
          <p14:tracePt t="12092" x="3244850" y="3884613"/>
          <p14:tracePt t="12103" x="3244850" y="3911600"/>
          <p14:tracePt t="12115" x="3244850" y="3921125"/>
          <p14:tracePt t="12262" x="3236913" y="3940175"/>
          <p14:tracePt t="12286" x="3227388" y="3948113"/>
          <p14:tracePt t="12295" x="3208338" y="3948113"/>
          <p14:tracePt t="12300" x="3200400" y="3957638"/>
          <p14:tracePt t="12315" x="3190875" y="3976688"/>
          <p14:tracePt t="12322" x="3171825" y="3994150"/>
          <p14:tracePt t="12330" x="3163888" y="4003675"/>
          <p14:tracePt t="12339" x="3154363" y="4013200"/>
          <p14:tracePt t="12346" x="3144838" y="4021138"/>
          <p14:tracePt t="12354" x="3117850" y="4049713"/>
          <p14:tracePt t="12362" x="3117850" y="4057650"/>
          <p14:tracePt t="12370" x="3090863" y="4086225"/>
          <p14:tracePt t="12379" x="3063875" y="4103688"/>
          <p14:tracePt t="12386" x="3035300" y="4122738"/>
          <p14:tracePt t="12395" x="3027363" y="4130675"/>
          <p14:tracePt t="12402" x="3017838" y="4149725"/>
          <p14:tracePt t="12412" x="3008313" y="4159250"/>
          <p14:tracePt t="12418" x="3008313" y="4176713"/>
          <p14:tracePt t="12426" x="2990850" y="4195763"/>
          <p14:tracePt t="12450" x="2990850" y="4222750"/>
          <p14:tracePt t="12467" x="2990850" y="4232275"/>
          <p14:tracePt t="12475" x="2990850" y="4240213"/>
          <p14:tracePt t="12860" x="2990850" y="4249738"/>
          <p14:tracePt t="12876" x="3008313" y="4276725"/>
          <p14:tracePt t="12884" x="3017838" y="4276725"/>
          <p14:tracePt t="12899" x="3027363" y="4286250"/>
          <p14:tracePt t="12906" x="3035300" y="4295775"/>
          <p14:tracePt t="12929" x="3035300" y="4303713"/>
          <p14:tracePt t="12931" x="3044825" y="4313238"/>
          <p14:tracePt t="12938" x="3054350" y="4322763"/>
          <p14:tracePt t="12954" x="3054350" y="4349750"/>
          <p14:tracePt t="12962" x="3071813" y="4368800"/>
          <p14:tracePt t="13211" x="3081338" y="4368800"/>
          <p14:tracePt t="13268" x="3081338" y="4359275"/>
          <p14:tracePt t="13324" x="3081338" y="4349750"/>
          <p14:tracePt t="13652" x="3081338" y="4332288"/>
          <p14:tracePt t="13683" x="3081338" y="4322763"/>
          <p14:tracePt t="13695" x="3081338" y="4313238"/>
          <p14:tracePt t="13886" x="3081338" y="4303713"/>
          <p14:tracePt t="13908" x="3100388" y="4303713"/>
          <p14:tracePt t="13932" x="3108325" y="4303713"/>
          <p14:tracePt t="13940" x="3117850" y="4303713"/>
          <p14:tracePt t="13947" x="3127375" y="4303713"/>
          <p14:tracePt t="13962" x="3144838" y="4303713"/>
          <p14:tracePt t="13970" x="3154363" y="4303713"/>
          <p14:tracePt t="13986" x="3163888" y="4303713"/>
          <p14:tracePt t="13994" x="3181350" y="4303713"/>
          <p14:tracePt t="14010" x="3200400" y="4313238"/>
          <p14:tracePt t="14018" x="3208338" y="4322763"/>
          <p14:tracePt t="14034" x="3227388" y="4332288"/>
          <p14:tracePt t="14043" x="3244850" y="4332288"/>
          <p14:tracePt t="14050" x="3254375" y="4332288"/>
          <p14:tracePt t="14059" x="3263900" y="4340225"/>
          <p14:tracePt t="14066" x="3290888" y="4349750"/>
          <p14:tracePt t="14075" x="3309938" y="4368800"/>
          <p14:tracePt t="14082" x="3327400" y="4386263"/>
          <p14:tracePt t="14090" x="3336925" y="4395788"/>
          <p14:tracePt t="14100" x="3373438" y="4422775"/>
          <p14:tracePt t="14106" x="3382963" y="4432300"/>
          <p14:tracePt t="14114" x="3390900" y="4441825"/>
          <p14:tracePt t="14122" x="3400425" y="4441825"/>
          <p14:tracePt t="14130" x="3409950" y="4459288"/>
          <p14:tracePt t="14436" x="3419475" y="4468813"/>
          <p14:tracePt t="14510" x="3419475" y="4486275"/>
          <p14:tracePt t="14596" x="3419475" y="4495800"/>
          <p14:tracePt t="14629" x="3419475" y="4505325"/>
          <p14:tracePt t="14997" x="3419475" y="4495800"/>
          <p14:tracePt t="15011" x="3419475" y="4486275"/>
          <p14:tracePt t="15027" x="3419475" y="4468813"/>
          <p14:tracePt t="15037" x="3419475" y="4459288"/>
          <p14:tracePt t="15052" x="3419475" y="4449763"/>
          <p14:tracePt t="15060" x="3419475" y="4432300"/>
          <p14:tracePt t="15068" x="3419475" y="4422775"/>
          <p14:tracePt t="15074" x="3419475" y="4413250"/>
          <p14:tracePt t="15082" x="3419475" y="4386263"/>
          <p14:tracePt t="15090" x="3419475" y="4368800"/>
          <p14:tracePt t="15099" x="3419475" y="4332288"/>
          <p14:tracePt t="15106" x="3419475" y="4313238"/>
          <p14:tracePt t="15115" x="3419475" y="4259263"/>
          <p14:tracePt t="15122" x="3419475" y="4203700"/>
          <p14:tracePt t="15130" x="3419475" y="4149725"/>
          <p14:tracePt t="15138" x="3419475" y="4086225"/>
          <p14:tracePt t="15146" x="3419475" y="3994150"/>
          <p14:tracePt t="15155" x="3419475" y="3940175"/>
          <p14:tracePt t="15162" x="3419475" y="3867150"/>
          <p14:tracePt t="15170" x="3419475" y="3811588"/>
          <p14:tracePt t="15178" x="3419475" y="3767138"/>
          <p14:tracePt t="15186" x="3419475" y="3702050"/>
          <p14:tracePt t="15194" x="3419475" y="3638550"/>
          <p14:tracePt t="15202" x="3419475" y="3602038"/>
          <p14:tracePt t="15211" x="3419475" y="3575050"/>
          <p14:tracePt t="15218" x="3419475" y="3529013"/>
          <p14:tracePt t="15227" x="3419475" y="3492500"/>
          <p14:tracePt t="15236" x="3419475" y="3455988"/>
          <p14:tracePt t="15248" x="3419475" y="3429000"/>
          <p14:tracePt t="15252" x="3419475" y="3411538"/>
          <p14:tracePt t="15265" x="3427413" y="3392488"/>
          <p14:tracePt t="15267" x="3436938" y="3375025"/>
          <p14:tracePt t="15283" x="3436938" y="3355975"/>
          <p14:tracePt t="15291" x="3455988" y="3338513"/>
          <p14:tracePt t="15331" x="3463925" y="3328988"/>
          <p14:tracePt t="15339" x="3473450" y="3302000"/>
          <p14:tracePt t="15347" x="3482975" y="3292475"/>
          <p14:tracePt t="15355" x="3490913" y="3292475"/>
          <p14:tracePt t="15364" x="3509963" y="3273425"/>
          <p14:tracePt t="15371" x="3556000" y="3236913"/>
          <p14:tracePt t="15381" x="3563938" y="3209925"/>
          <p14:tracePt t="15386" x="3582988" y="3200400"/>
          <p14:tracePt t="15395" x="3592513" y="3192463"/>
          <p14:tracePt t="15402" x="3609975" y="3173413"/>
          <p14:tracePt t="15411" x="3609975" y="3163888"/>
          <p14:tracePt t="15418" x="3619500" y="3155950"/>
          <p14:tracePt t="15428" x="3636963" y="3146425"/>
          <p14:tracePt t="15444" x="3646488" y="3146425"/>
          <p14:tracePt t="15450" x="3656013" y="3146425"/>
          <p14:tracePt t="15460" x="3665538" y="3146425"/>
          <p14:tracePt t="15467" x="3673475" y="3146425"/>
          <p14:tracePt t="15481" x="3683000" y="3136900"/>
          <p14:tracePt t="15495" x="3692525" y="3136900"/>
          <p14:tracePt t="15512" x="3709988" y="3136900"/>
          <p14:tracePt t="15523" x="3719513" y="3136900"/>
          <p14:tracePt t="15540" x="3729038" y="3136900"/>
          <p14:tracePt t="15682" x="3738563" y="3127375"/>
          <p14:tracePt t="16071" x="3738563" y="3146425"/>
          <p14:tracePt t="16085" x="3738563" y="3155950"/>
          <p14:tracePt t="16092" x="3729038" y="3163888"/>
          <p14:tracePt t="16107" x="3719513" y="3173413"/>
          <p14:tracePt t="16252" x="3709988" y="3173413"/>
          <p14:tracePt t="16268" x="3702050" y="3182938"/>
          <p14:tracePt t="16277" x="3702050" y="3192463"/>
          <p14:tracePt t="16283" x="3692525" y="3200400"/>
          <p14:tracePt t="16290" x="3673475" y="3209925"/>
          <p14:tracePt t="16308" x="3665538" y="3219450"/>
          <p14:tracePt t="16322" x="3656013" y="3219450"/>
          <p14:tracePt t="16370" x="3646488" y="3219450"/>
          <p14:tracePt t="16387" x="3636963" y="3228975"/>
          <p14:tracePt t="16403" x="3636963" y="3236913"/>
          <p14:tracePt t="16450" x="3629025" y="3236913"/>
          <p14:tracePt t="16459" x="3619500" y="3246438"/>
          <p14:tracePt t="16466" x="3600450" y="3255963"/>
          <p14:tracePt t="16490" x="3573463" y="3255963"/>
          <p14:tracePt t="16498" x="3556000" y="3273425"/>
          <p14:tracePt t="16506" x="3546475" y="3282950"/>
          <p14:tracePt t="16522" x="3536950" y="3292475"/>
          <p14:tracePt t="16556" x="3527425" y="3292475"/>
          <p14:tracePt t="16572" x="3519488" y="3292475"/>
          <p14:tracePt t="16580" x="3509963" y="3302000"/>
          <p14:tracePt t="16595" x="3490913" y="3319463"/>
          <p14:tracePt t="16603" x="3482975" y="3319463"/>
          <p14:tracePt t="16613" x="3463925" y="3328988"/>
          <p14:tracePt t="16618" x="3446463" y="3328988"/>
          <p14:tracePt t="16626" x="3427413" y="3328988"/>
          <p14:tracePt t="16634" x="3419475" y="3338513"/>
          <p14:tracePt t="16642" x="3400425" y="3338513"/>
          <p14:tracePt t="16666" x="3390900" y="3338513"/>
          <p14:tracePt t="16674" x="3373438" y="3355975"/>
          <p14:tracePt t="16682" x="3363913" y="3355975"/>
          <p14:tracePt t="16691" x="3354388" y="3355975"/>
          <p14:tracePt t="16698" x="3346450" y="3365500"/>
          <p14:tracePt t="16706" x="3336925" y="3365500"/>
          <p14:tracePt t="16714" x="3327400" y="3365500"/>
          <p14:tracePt t="16722" x="3317875" y="3375025"/>
          <p14:tracePt t="16739" x="3309938" y="3375025"/>
          <p14:tracePt t="16746" x="3300413" y="3382963"/>
          <p14:tracePt t="16763" x="3290888" y="3392488"/>
          <p14:tracePt t="16770" x="3281363" y="3402013"/>
          <p14:tracePt t="16778" x="3273425" y="3402013"/>
          <p14:tracePt t="16788" x="3273425" y="3411538"/>
          <p14:tracePt t="16802" x="3263900" y="3419475"/>
          <p14:tracePt t="16810" x="3254375" y="3429000"/>
          <p14:tracePt t="16818" x="3244850" y="3438525"/>
          <p14:tracePt t="16826" x="3236913" y="3446463"/>
          <p14:tracePt t="16834" x="3236913" y="3455988"/>
          <p14:tracePt t="16842" x="3227388" y="3455988"/>
          <p14:tracePt t="16850" x="3227388" y="3465513"/>
          <p14:tracePt t="16860" x="3217863" y="3475038"/>
          <p14:tracePt t="16867" x="3217863" y="3482975"/>
          <p14:tracePt t="16879" x="3217863" y="3492500"/>
          <p14:tracePt t="16883" x="3208338" y="3502025"/>
          <p14:tracePt t="16893" x="3200400" y="3511550"/>
          <p14:tracePt t="16908" x="3190875" y="3511550"/>
          <p14:tracePt t="17506" x="3181350" y="3502025"/>
          <p14:tracePt t="18203" x="3181350" y="3492500"/>
          <p14:tracePt t="18210" x="3181350" y="3482975"/>
          <p14:tracePt t="18226" x="3200400" y="3475038"/>
          <p14:tracePt t="18267" x="3208338" y="3465513"/>
          <p14:tracePt t="18300" x="3208338" y="3455988"/>
          <p14:tracePt t="18310" x="3217863" y="3446463"/>
          <p14:tracePt t="18347" x="3217863" y="3438525"/>
          <p14:tracePt t="18518" x="3217863" y="3429000"/>
          <p14:tracePt t="18540" x="3208338" y="3429000"/>
          <p14:tracePt t="18548" x="3200400" y="3429000"/>
          <p14:tracePt t="18555" x="3190875" y="3429000"/>
          <p14:tracePt t="18563" x="3181350" y="3438525"/>
          <p14:tracePt t="18571" x="3171825" y="3446463"/>
          <p14:tracePt t="18579" x="3163888" y="3455988"/>
          <p14:tracePt t="18587" x="3154363" y="3455988"/>
          <p14:tracePt t="18596" x="3136900" y="3465513"/>
          <p14:tracePt t="18602" x="3117850" y="3482975"/>
          <p14:tracePt t="18612" x="3108325" y="3482975"/>
          <p14:tracePt t="18618" x="3081338" y="3492500"/>
          <p14:tracePt t="18629" x="3063875" y="3492500"/>
          <p14:tracePt t="18634" x="3054350" y="3502025"/>
          <p14:tracePt t="18642" x="3035300" y="3502025"/>
          <p14:tracePt t="18650" x="3008313" y="3529013"/>
          <p14:tracePt t="18672" x="2990850" y="3529013"/>
          <p14:tracePt t="18674" x="2971800" y="3538538"/>
          <p14:tracePt t="18698" x="2962275" y="3548063"/>
          <p14:tracePt t="18706" x="2954338" y="3548063"/>
          <p14:tracePt t="18739" x="2944813" y="3548063"/>
          <p14:tracePt t="18755" x="2925763" y="3565525"/>
          <p14:tracePt t="18792" x="2917825" y="3575050"/>
          <p14:tracePt t="18797" x="2908300" y="3575050"/>
          <p14:tracePt t="18821" x="2898775" y="3584575"/>
          <p14:tracePt t="18828" x="2889250" y="3592513"/>
          <p14:tracePt t="18851" x="2881313" y="3592513"/>
          <p14:tracePt t="19004" x="2871788" y="3602038"/>
          <p14:tracePt t="19011" x="2852738" y="3602038"/>
          <p14:tracePt t="19022" x="2825750" y="3611563"/>
          <p14:tracePt t="19028" x="2808288" y="3621088"/>
          <p14:tracePt t="19035" x="2781300" y="3621088"/>
          <p14:tracePt t="19042" x="2762250" y="3629025"/>
          <p14:tracePt t="19050" x="2716213" y="3629025"/>
          <p14:tracePt t="19059" x="2679700" y="3629025"/>
          <p14:tracePt t="19067" x="2662238" y="3657600"/>
          <p14:tracePt t="19078" x="2652713" y="3657600"/>
          <p14:tracePt t="19083" x="2616200" y="3657600"/>
          <p14:tracePt t="19095" x="2598738" y="3657600"/>
          <p14:tracePt t="19101" x="2579688" y="3657600"/>
          <p14:tracePt t="19106" x="2562225" y="3657600"/>
          <p14:tracePt t="19114" x="2552700" y="3648075"/>
          <p14:tracePt t="19130" x="2552700" y="3629025"/>
          <p14:tracePt t="19138" x="2552700" y="3621088"/>
          <p14:tracePt t="19146" x="2552700" y="3602038"/>
          <p14:tracePt t="19155" x="2552700" y="3575050"/>
          <p14:tracePt t="19163" x="2552700" y="3565525"/>
          <p14:tracePt t="19170" x="2552700" y="3538538"/>
          <p14:tracePt t="19178" x="2552700" y="3511550"/>
          <p14:tracePt t="19186" x="2552700" y="3482975"/>
          <p14:tracePt t="19202" x="2552700" y="3429000"/>
          <p14:tracePt t="19210" x="2552700" y="3411538"/>
          <p14:tracePt t="19218" x="2552700" y="3382963"/>
          <p14:tracePt t="19227" x="2552700" y="3355975"/>
          <p14:tracePt t="19234" x="2552700" y="3338513"/>
          <p14:tracePt t="19243" x="2562225" y="3302000"/>
          <p14:tracePt t="19250" x="2570163" y="3282950"/>
          <p14:tracePt t="19260" x="2579688" y="3273425"/>
          <p14:tracePt t="19266" x="2589213" y="3273425"/>
          <p14:tracePt t="19282" x="2589213" y="3255963"/>
          <p14:tracePt t="19290" x="2598738" y="3246438"/>
          <p14:tracePt t="19306" x="2606675" y="3236913"/>
          <p14:tracePt t="19314" x="2616200" y="3228975"/>
          <p14:tracePt t="19426" x="2625725" y="3228975"/>
          <p14:tracePt t="19434" x="2671763" y="3228975"/>
          <p14:tracePt t="19442" x="2735263" y="3228975"/>
          <p14:tracePt t="19450" x="2825750" y="3228975"/>
          <p14:tracePt t="19459" x="2935288" y="3246438"/>
          <p14:tracePt t="19466" x="3117850" y="3292475"/>
          <p14:tracePt t="19476" x="3309938" y="3338513"/>
          <p14:tracePt t="19482" x="3573463" y="3411538"/>
          <p14:tracePt t="19490" x="3819525" y="3446463"/>
          <p14:tracePt t="19498" x="4111625" y="3529013"/>
          <p14:tracePt t="19506" x="4367213" y="3584575"/>
          <p14:tracePt t="19514" x="4549775" y="3629025"/>
          <p14:tracePt t="19522" x="4713288" y="3638550"/>
          <p14:tracePt t="19530" x="4868863" y="3675063"/>
          <p14:tracePt t="19538" x="4978400" y="3675063"/>
          <p14:tracePt t="19546" x="5068888" y="3675063"/>
          <p14:tracePt t="19555" x="5178425" y="3675063"/>
          <p14:tracePt t="19563" x="5232400" y="3675063"/>
          <p14:tracePt t="19571" x="5278438" y="3675063"/>
          <p14:tracePt t="19579" x="5324475" y="3675063"/>
          <p14:tracePt t="19587" x="5360988" y="3675063"/>
          <p14:tracePt t="19597" x="5414963" y="3675063"/>
          <p14:tracePt t="19603" x="5451475" y="3675063"/>
          <p14:tracePt t="19613" x="5507038" y="3675063"/>
          <p14:tracePt t="19618" x="5551488" y="3675063"/>
          <p14:tracePt t="19627" x="5588000" y="3675063"/>
          <p14:tracePt t="19634" x="5616575" y="3675063"/>
          <p14:tracePt t="19642" x="5661025" y="3657600"/>
          <p14:tracePt t="19650" x="5707063" y="3648075"/>
          <p14:tracePt t="19661" x="5734050" y="3621088"/>
          <p14:tracePt t="19666" x="5743575" y="3621088"/>
          <p14:tracePt t="19675" x="5753100" y="3611563"/>
          <p14:tracePt t="19682" x="5770563" y="3611563"/>
          <p14:tracePt t="19730" x="5789613" y="3602038"/>
          <p14:tracePt t="19747" x="5797550" y="3602038"/>
          <p14:tracePt t="19758" x="5807075" y="3602038"/>
          <p14:tracePt t="19763" x="5826125" y="3602038"/>
          <p14:tracePt t="19772" x="5834063" y="3602038"/>
          <p14:tracePt t="19779" x="5862638" y="3584575"/>
          <p14:tracePt t="19788" x="5870575" y="3575050"/>
          <p14:tracePt t="19794" x="5880100" y="3565525"/>
          <p14:tracePt t="19802" x="5889625" y="3556000"/>
          <p14:tracePt t="19811" x="5907088" y="3548063"/>
          <p14:tracePt t="19818" x="5916613" y="3538538"/>
          <p14:tracePt t="19827" x="5926138" y="3529013"/>
          <p14:tracePt t="19834" x="5935663" y="3519488"/>
          <p14:tracePt t="19843" x="5935663" y="3511550"/>
          <p14:tracePt t="19852" x="5935663" y="3502025"/>
          <p14:tracePt t="19860" x="5935663" y="3492500"/>
          <p14:tracePt t="19891" x="5935663" y="3475038"/>
          <p14:tracePt t="19965" x="5926138" y="3465513"/>
          <p14:tracePt t="19971" x="5907088" y="3465513"/>
          <p14:tracePt t="19980" x="5843588" y="3492500"/>
          <p14:tracePt t="19986" x="5753100" y="3529013"/>
          <p14:tracePt t="19995" x="5653088" y="3556000"/>
          <p14:tracePt t="20002" x="5534025" y="3621088"/>
          <p14:tracePt t="20010" x="5368925" y="3675063"/>
          <p14:tracePt t="20020" x="5195888" y="3738563"/>
          <p14:tracePt t="20027" x="5049838" y="3767138"/>
          <p14:tracePt t="20034" x="4886325" y="3830638"/>
          <p14:tracePt t="20042" x="4703763" y="3848100"/>
          <p14:tracePt t="20050" x="4549775" y="3903663"/>
          <p14:tracePt t="20059" x="4403725" y="3930650"/>
          <p14:tracePt t="20067" x="4275138" y="3976688"/>
          <p14:tracePt t="20074" x="4138613" y="3994150"/>
          <p14:tracePt t="20082" x="4029075" y="4040188"/>
          <p14:tracePt t="20090" x="3948113" y="4049713"/>
          <p14:tracePt t="20100" x="3892550" y="4076700"/>
          <p14:tracePt t="20106" x="3810000" y="4103688"/>
          <p14:tracePt t="20114" x="3765550" y="4113213"/>
          <p14:tracePt t="20122" x="3709988" y="4122738"/>
          <p14:tracePt t="20130" x="3609975" y="4167188"/>
          <p14:tracePt t="20138" x="3563938" y="4176713"/>
          <p14:tracePt t="20147" x="3436938" y="4186238"/>
          <p14:tracePt t="20154" x="3346450" y="4186238"/>
          <p14:tracePt t="20164" x="3236913" y="4186238"/>
          <p14:tracePt t="20170" x="3144838" y="4186238"/>
          <p14:tracePt t="20178" x="3035300" y="4186238"/>
          <p14:tracePt t="20186" x="2962275" y="4186238"/>
          <p14:tracePt t="20194" x="2871788" y="4186238"/>
          <p14:tracePt t="20202" x="2825750" y="4186238"/>
          <p14:tracePt t="20211" x="2798763" y="4186238"/>
          <p14:tracePt t="20219" x="2771775" y="4186238"/>
          <p14:tracePt t="20226" x="2762250" y="4186238"/>
          <p14:tracePt t="20259" x="2752725" y="4186238"/>
          <p14:tracePt t="20267" x="2744788" y="4195763"/>
          <p14:tracePt t="20283" x="2744788" y="4203700"/>
          <p14:tracePt t="20298" x="2735263" y="4222750"/>
          <p14:tracePt t="20314" x="2735263" y="4232275"/>
          <p14:tracePt t="20322" x="2725738" y="4240213"/>
          <p14:tracePt t="20339" x="2716213" y="4240213"/>
          <p14:tracePt t="20347" x="2716213" y="4249738"/>
          <p14:tracePt t="20354" x="2708275" y="4259263"/>
          <p14:tracePt t="20371" x="2708275" y="4268788"/>
          <p14:tracePt t="20379" x="2708275" y="4286250"/>
          <p14:tracePt t="20387" x="2708275" y="4295775"/>
          <p14:tracePt t="20395" x="2708275" y="4303713"/>
          <p14:tracePt t="20418" x="2708275" y="4322763"/>
          <p14:tracePt t="20490" x="2708275" y="4332288"/>
          <p14:tracePt t="20499" x="2716213" y="4332288"/>
          <p14:tracePt t="20677" x="2725738" y="4340225"/>
          <p14:tracePt t="20707" x="2725738" y="4349750"/>
          <p14:tracePt t="20726" x="2725738" y="4368800"/>
          <p14:tracePt t="20746" x="2725738" y="4376738"/>
          <p14:tracePt t="20754" x="2725738" y="4386263"/>
          <p14:tracePt t="20762" x="2725738" y="4405313"/>
          <p14:tracePt t="20779" x="2725738" y="4413250"/>
          <p14:tracePt t="20786" x="2725738" y="4422775"/>
          <p14:tracePt t="20810" x="2725738" y="4432300"/>
          <p14:tracePt t="21202" x="2725738" y="4422775"/>
          <p14:tracePt t="21234" x="2725738" y="4413250"/>
          <p14:tracePt t="21294" x="2725738" y="4405313"/>
          <p14:tracePt t="21308" x="2725738" y="4395788"/>
          <p14:tracePt t="21357" x="2725738" y="4386263"/>
          <p14:tracePt t="21380" x="2735263" y="4386263"/>
          <p14:tracePt t="21420" x="2744788" y="4376738"/>
          <p14:tracePt t="21428" x="2752725" y="4368800"/>
          <p14:tracePt t="21466" x="2752725" y="4349750"/>
          <p14:tracePt t="21482" x="2762250" y="4340225"/>
          <p14:tracePt t="23195" x="2771775" y="4332288"/>
          <p14:tracePt t="23203" x="2771775" y="4322763"/>
          <p14:tracePt t="23219" x="2771775" y="4313238"/>
          <p14:tracePt t="23242" x="2771775" y="4303713"/>
          <p14:tracePt t="23314" x="2771775" y="4295775"/>
          <p14:tracePt t="23322" x="2771775" y="4286250"/>
          <p14:tracePt t="23331" x="2771775" y="4268788"/>
          <p14:tracePt t="23346" x="2771775" y="4259263"/>
          <p14:tracePt t="23362" x="2771775" y="4249738"/>
          <p14:tracePt t="23370" x="2781300" y="4222750"/>
          <p14:tracePt t="23379" x="2781300" y="4213225"/>
          <p14:tracePt t="23386" x="2781300" y="4203700"/>
          <p14:tracePt t="23395" x="2781300" y="4186238"/>
          <p14:tracePt t="23402" x="2798763" y="4159250"/>
          <p14:tracePt t="23418" x="2798763" y="4130675"/>
          <p14:tracePt t="23427" x="2798763" y="4113213"/>
          <p14:tracePt t="23434" x="2808288" y="4094163"/>
          <p14:tracePt t="23442" x="2808288" y="4076700"/>
          <p14:tracePt t="23450" x="2808288" y="4049713"/>
          <p14:tracePt t="23459" x="2808288" y="4030663"/>
          <p14:tracePt t="23466" x="2808288" y="4003675"/>
          <p14:tracePt t="23476" x="2808288" y="3967163"/>
          <p14:tracePt t="23482" x="2808288" y="3930650"/>
          <p14:tracePt t="23492" x="2808288" y="3903663"/>
          <p14:tracePt t="23498" x="2808288" y="3867150"/>
          <p14:tracePt t="23506" x="2808288" y="3840163"/>
          <p14:tracePt t="23514" x="2798763" y="3821113"/>
          <p14:tracePt t="23522" x="2798763" y="3784600"/>
          <p14:tracePt t="23530" x="2789238" y="3748088"/>
          <p14:tracePt t="23538" x="2781300" y="3730625"/>
          <p14:tracePt t="23546" x="2752725" y="3702050"/>
          <p14:tracePt t="23554" x="2744788" y="3675063"/>
          <p14:tracePt t="23570" x="2735263" y="3638550"/>
          <p14:tracePt t="23578" x="2725738" y="3621088"/>
          <p14:tracePt t="23587" x="2716213" y="3592513"/>
          <p14:tracePt t="23594" x="2708275" y="3584575"/>
          <p14:tracePt t="23602" x="2698750" y="3556000"/>
          <p14:tracePt t="23610" x="2689225" y="3548063"/>
          <p14:tracePt t="23618" x="2689225" y="3538538"/>
          <p14:tracePt t="23626" x="2671763" y="3502025"/>
          <p14:tracePt t="23635" x="2652713" y="3482975"/>
          <p14:tracePt t="23642" x="2643188" y="3465513"/>
          <p14:tracePt t="23650" x="2635250" y="3446463"/>
          <p14:tracePt t="23658" x="2606675" y="3419475"/>
          <p14:tracePt t="23667" x="2598738" y="3402013"/>
          <p14:tracePt t="23676" x="2570163" y="3355975"/>
          <p14:tracePt t="23682" x="2562225" y="3346450"/>
          <p14:tracePt t="23690" x="2543175" y="3328988"/>
          <p14:tracePt t="23698" x="2506663" y="3309938"/>
          <p14:tracePt t="23706" x="2498725" y="3309938"/>
          <p14:tracePt t="23714" x="2470150" y="3302000"/>
          <p14:tracePt t="23722" x="2452688" y="3292475"/>
          <p14:tracePt t="23730" x="2433638" y="3282950"/>
          <p14:tracePt t="23740" x="2406650" y="3265488"/>
          <p14:tracePt t="23746" x="2379663" y="3255963"/>
          <p14:tracePt t="23755" x="2360613" y="3246438"/>
          <p14:tracePt t="23770" x="2333625" y="3246438"/>
          <p14:tracePt t="23779" x="2324100" y="3246438"/>
          <p14:tracePt t="23787" x="2316163" y="3246438"/>
          <p14:tracePt t="23802" x="2297113" y="3246438"/>
          <p14:tracePt t="23810" x="2287588" y="3246438"/>
          <p14:tracePt t="23818" x="2279650" y="3246438"/>
          <p14:tracePt t="23826" x="2243138" y="3246438"/>
          <p14:tracePt t="23834" x="2233613" y="3246438"/>
          <p14:tracePt t="23842" x="2214563" y="3246438"/>
          <p14:tracePt t="23850" x="2197100" y="3246438"/>
          <p14:tracePt t="23859" x="2160588" y="3246438"/>
          <p14:tracePt t="23866" x="2151063" y="3246438"/>
          <p14:tracePt t="23875" x="2114550" y="3246438"/>
          <p14:tracePt t="23882" x="2097088" y="3246438"/>
          <p14:tracePt t="23890" x="2070100" y="3246438"/>
          <p14:tracePt t="23898" x="2051050" y="3246438"/>
          <p14:tracePt t="23906" x="2024063" y="3246438"/>
          <p14:tracePt t="23927" x="1997075" y="3246438"/>
          <p14:tracePt t="23930" x="1968500" y="3236913"/>
          <p14:tracePt t="23947" x="1941513" y="3236913"/>
          <p14:tracePt t="23955" x="1931988" y="3236913"/>
          <p14:tracePt t="23979" x="1924050" y="3236913"/>
          <p14:tracePt t="24011" x="1914525" y="3236913"/>
          <p14:tracePt t="24060" x="1895475" y="3236913"/>
          <p14:tracePt t="24076" x="1887538" y="3236913"/>
          <p14:tracePt t="24085" x="1878013" y="3228975"/>
          <p14:tracePt t="24099" x="1868488" y="3219450"/>
          <p14:tracePt t="24108" x="1860550" y="3209925"/>
          <p14:tracePt t="24116" x="1841500" y="3209925"/>
          <p14:tracePt t="24123" x="1831975" y="3209925"/>
          <p14:tracePt t="24131" x="1814513" y="3209925"/>
          <p14:tracePt t="24140" x="1795463" y="3209925"/>
          <p14:tracePt t="24156" x="1768475" y="3209925"/>
          <p14:tracePt t="24163" x="1758950" y="3209925"/>
          <p14:tracePt t="24170" x="1731963" y="3209925"/>
          <p14:tracePt t="24178" x="1714500" y="3209925"/>
          <p14:tracePt t="24186" x="1704975" y="3209925"/>
          <p14:tracePt t="24194" x="1677988" y="3209925"/>
          <p14:tracePt t="24202" x="1658938" y="3209925"/>
          <p14:tracePt t="24210" x="1631950" y="3209925"/>
          <p14:tracePt t="24218" x="1622425" y="3209925"/>
          <p14:tracePt t="24227" x="1595438" y="3209925"/>
          <p14:tracePt t="24234" x="1585913" y="3209925"/>
          <p14:tracePt t="24242" x="1576388" y="3209925"/>
          <p14:tracePt t="24250" x="1558925" y="3209925"/>
          <p14:tracePt t="24259" x="1549400" y="3209925"/>
          <p14:tracePt t="24282" x="1531938" y="3209925"/>
          <p14:tracePt t="24638" x="1522413" y="3219450"/>
          <p14:tracePt t="24802" x="1522413" y="3228975"/>
          <p14:tracePt t="24828" x="1512888" y="3228975"/>
          <p14:tracePt t="25051" x="1512888" y="3236913"/>
          <p14:tracePt t="25083" x="1512888" y="3246438"/>
          <p14:tracePt t="25356" x="1512888" y="3255963"/>
          <p14:tracePt t="25709" x="1512888" y="3265488"/>
          <p14:tracePt t="26086" x="1504950" y="3282950"/>
          <p14:tracePt t="26108" x="1504950" y="3292475"/>
          <p14:tracePt t="26154" x="1495425" y="3302000"/>
          <p14:tracePt t="26587" x="1476375" y="3302000"/>
          <p14:tracePt t="26595" x="1468438" y="3302000"/>
          <p14:tracePt t="26611" x="1458913" y="3302000"/>
          <p14:tracePt t="26619" x="1449388" y="3302000"/>
          <p14:tracePt t="26627" x="1439863" y="3302000"/>
          <p14:tracePt t="26642" x="1431925" y="3302000"/>
          <p14:tracePt t="26659" x="1422400" y="3302000"/>
          <p14:tracePt t="26666" x="1412875" y="3302000"/>
          <p14:tracePt t="26682" x="1403350" y="3302000"/>
          <p14:tracePt t="26692" x="1395413" y="3302000"/>
          <p14:tracePt t="26714" x="1385888" y="3292475"/>
          <p14:tracePt t="26748" x="1385888" y="3282950"/>
          <p14:tracePt t="26804" x="1376363" y="3273425"/>
          <p14:tracePt t="26812" x="1376363" y="3265488"/>
          <p14:tracePt t="27698" x="1366838" y="3265488"/>
          <p14:tracePt t="27724" x="1349375" y="3282950"/>
          <p14:tracePt t="27730" x="1339850" y="3292475"/>
          <p14:tracePt t="27746" x="1330325" y="3302000"/>
          <p14:tracePt t="27754" x="1330325" y="3309938"/>
          <p14:tracePt t="27770" x="1322388" y="3319463"/>
          <p14:tracePt t="27842" x="1312863" y="3338513"/>
          <p14:tracePt t="27874" x="1303338" y="3338513"/>
          <p14:tracePt t="28110" x="1303338" y="3328988"/>
          <p14:tracePt t="28118" x="1303338" y="3309938"/>
          <p14:tracePt t="28125" x="1293813" y="3292475"/>
          <p14:tracePt t="28133" x="1293813" y="3282950"/>
          <p14:tracePt t="28147" x="1285875" y="3255963"/>
          <p14:tracePt t="28154" x="1258888" y="3228975"/>
          <p14:tracePt t="28170" x="1249363" y="3209925"/>
          <p14:tracePt t="28186" x="1230313" y="3192463"/>
          <p14:tracePt t="28202" x="1212850" y="3173413"/>
          <p14:tracePt t="28234" x="1203325" y="3163888"/>
          <p14:tracePt t="28278" x="1193800" y="3155950"/>
          <p14:tracePt t="28478" x="1193800" y="3163888"/>
          <p14:tracePt t="28499" x="1193800" y="3182938"/>
          <p14:tracePt t="28509" x="1193800" y="3192463"/>
          <p14:tracePt t="28515" x="1193800" y="3200400"/>
          <p14:tracePt t="28523" x="1203325" y="3228975"/>
          <p14:tracePt t="28531" x="1212850" y="3246438"/>
          <p14:tracePt t="28539" x="1239838" y="3265488"/>
          <p14:tracePt t="28546" x="1258888" y="3282950"/>
          <p14:tracePt t="28554" x="1276350" y="3292475"/>
          <p14:tracePt t="28570" x="1293813" y="3302000"/>
          <p14:tracePt t="28578" x="1303338" y="3302000"/>
          <p14:tracePt t="28586" x="1312863" y="3309938"/>
          <p14:tracePt t="28602" x="1349375" y="3309938"/>
          <p14:tracePt t="28611" x="1358900" y="3309938"/>
          <p14:tracePt t="28620" x="1376363" y="3309938"/>
          <p14:tracePt t="28629" x="1395413" y="3309938"/>
          <p14:tracePt t="28636" x="1431925" y="3309938"/>
          <p14:tracePt t="28645" x="1458913" y="3328988"/>
          <p14:tracePt t="28652" x="1512888" y="3328988"/>
          <p14:tracePt t="28668" x="1612900" y="3328988"/>
          <p14:tracePt t="28677" x="1649413" y="3328988"/>
          <p14:tracePt t="28682" x="1695450" y="3328988"/>
          <p14:tracePt t="28692" x="1758950" y="3328988"/>
          <p14:tracePt t="28698" x="1841500" y="3346450"/>
          <p14:tracePt t="28707" x="1914525" y="3355975"/>
          <p14:tracePt t="28714" x="2005013" y="3355975"/>
          <p14:tracePt t="28724" x="2097088" y="3375025"/>
          <p14:tracePt t="28730" x="2160588" y="3392488"/>
          <p14:tracePt t="28739" x="2214563" y="3392488"/>
          <p14:tracePt t="28746" x="2260600" y="3411538"/>
          <p14:tracePt t="28754" x="2297113" y="3411538"/>
          <p14:tracePt t="28762" x="2316163" y="3411538"/>
          <p14:tracePt t="28771" x="2324100" y="3411538"/>
          <p14:tracePt t="28778" x="2343150" y="3411538"/>
          <p14:tracePt t="28786" x="2352675" y="3411538"/>
          <p14:tracePt t="28829" x="2360613" y="3411538"/>
          <p14:tracePt t="28837" x="2370138" y="3411538"/>
          <p14:tracePt t="28859" x="2379663" y="3411538"/>
          <p14:tracePt t="28866" x="2389188" y="3411538"/>
          <p14:tracePt t="28875" x="2397125" y="3411538"/>
          <p14:tracePt t="28882" x="2425700" y="3411538"/>
          <p14:tracePt t="28892" x="2443163" y="3402013"/>
          <p14:tracePt t="28906" x="2452688" y="3402013"/>
          <p14:tracePt t="28914" x="2470150" y="3402013"/>
          <p14:tracePt t="28928" x="2479675" y="3402013"/>
          <p14:tracePt t="28930" x="2479675" y="3392488"/>
          <p14:tracePt t="28938" x="2498725" y="3392488"/>
          <p14:tracePt t="28946" x="2516188" y="3382963"/>
          <p14:tracePt t="28954" x="2525713" y="3382963"/>
          <p14:tracePt t="28962" x="2533650" y="3375025"/>
          <p14:tracePt t="28970" x="2552700" y="3365500"/>
          <p14:tracePt t="28978" x="2562225" y="3365500"/>
          <p14:tracePt t="29125" x="2552700" y="3375025"/>
          <p14:tracePt t="29133" x="2543175" y="3375025"/>
          <p14:tracePt t="29143" x="2525713" y="3392488"/>
          <p14:tracePt t="29147" x="2516188" y="3402013"/>
          <p14:tracePt t="29154" x="2506663" y="3419475"/>
          <p14:tracePt t="29162" x="2462213" y="3455988"/>
          <p14:tracePt t="29170" x="2425700" y="3475038"/>
          <p14:tracePt t="29178" x="2379663" y="3519488"/>
          <p14:tracePt t="29186" x="2333625" y="3575050"/>
          <p14:tracePt t="29195" x="2297113" y="3592513"/>
          <p14:tracePt t="29202" x="2251075" y="3638550"/>
          <p14:tracePt t="29211" x="2233613" y="3684588"/>
          <p14:tracePt t="29218" x="2179638" y="3730625"/>
          <p14:tracePt t="29226" x="2160588" y="3767138"/>
          <p14:tracePt t="29234" x="2124075" y="3811588"/>
          <p14:tracePt t="29243" x="2097088" y="3840163"/>
          <p14:tracePt t="29250" x="2060575" y="3875088"/>
          <p14:tracePt t="29259" x="2033588" y="3903663"/>
          <p14:tracePt t="29266" x="2014538" y="3921125"/>
          <p14:tracePt t="29276" x="1968500" y="3948113"/>
          <p14:tracePt t="29282" x="1941513" y="3967163"/>
          <p14:tracePt t="29293" x="1924050" y="3976688"/>
          <p14:tracePt t="29298" x="1887538" y="3994150"/>
          <p14:tracePt t="29308" x="1860550" y="4013200"/>
          <p14:tracePt t="29315" x="1804988" y="4040188"/>
          <p14:tracePt t="29323" x="1751013" y="4076700"/>
          <p14:tracePt t="29331" x="1695450" y="4086225"/>
          <p14:tracePt t="29339" x="1612900" y="4113213"/>
          <p14:tracePt t="29346" x="1558925" y="4122738"/>
          <p14:tracePt t="29354" x="1495425" y="4149725"/>
          <p14:tracePt t="29362" x="1431925" y="4176713"/>
          <p14:tracePt t="29370" x="1366838" y="4195763"/>
          <p14:tracePt t="29379" x="1322388" y="4232275"/>
          <p14:tracePt t="29386" x="1285875" y="4240213"/>
          <p14:tracePt t="29395" x="1222375" y="4268788"/>
          <p14:tracePt t="29402" x="1203325" y="4286250"/>
          <p14:tracePt t="29410" x="1166813" y="4313238"/>
          <p14:tracePt t="29418" x="1157288" y="4313238"/>
          <p14:tracePt t="29428" x="1157288" y="4322763"/>
          <p14:tracePt t="29434" x="1149350" y="4340225"/>
          <p14:tracePt t="29450" x="1149350" y="4368800"/>
          <p14:tracePt t="29459" x="1149350" y="4376738"/>
          <p14:tracePt t="29466" x="1139825" y="4395788"/>
          <p14:tracePt t="29476" x="1130300" y="4405313"/>
          <p14:tracePt t="29498" x="1120775" y="4413250"/>
          <p14:tracePt t="29523" x="1112838" y="4422775"/>
          <p14:tracePt t="29571" x="1112838" y="4432300"/>
          <p14:tracePt t="29578" x="1112838" y="4449763"/>
          <p14:tracePt t="29602" x="1112838" y="4459288"/>
          <p14:tracePt t="29695" x="1112838" y="4468813"/>
          <p14:tracePt t="29701" x="1120775" y="4468813"/>
          <p14:tracePt t="29711" x="1130300" y="4468813"/>
          <p14:tracePt t="29715" x="1139825" y="4468813"/>
          <p14:tracePt t="29730" x="1149350" y="4468813"/>
          <p14:tracePt t="29739" x="1157288" y="4468813"/>
          <p14:tracePt t="29746" x="1166813" y="4468813"/>
          <p14:tracePt t="29755" x="1193800" y="4468813"/>
          <p14:tracePt t="29762" x="1203325" y="4459288"/>
          <p14:tracePt t="29770" x="1239838" y="4459288"/>
          <p14:tracePt t="29778" x="1258888" y="4459288"/>
          <p14:tracePt t="29788" x="1285875" y="4449763"/>
          <p14:tracePt t="29794" x="1339850" y="4449763"/>
          <p14:tracePt t="29803" x="1385888" y="4441825"/>
          <p14:tracePt t="29810" x="1412875" y="4441825"/>
          <p14:tracePt t="29818" x="1468438" y="4441825"/>
          <p14:tracePt t="29826" x="1531938" y="4413250"/>
          <p14:tracePt t="29834" x="1568450" y="4413250"/>
          <p14:tracePt t="29842" x="1622425" y="4413250"/>
          <p14:tracePt t="29850" x="1677988" y="4413250"/>
          <p14:tracePt t="29863" x="1751013" y="4413250"/>
          <p14:tracePt t="29868" x="1814513" y="4413250"/>
          <p14:tracePt t="29878" x="1868488" y="4413250"/>
          <p14:tracePt t="29884" x="1941513" y="4413250"/>
          <p14:tracePt t="29897" x="1997075" y="4413250"/>
          <p14:tracePt t="29900" x="2051050" y="4413250"/>
          <p14:tracePt t="29910" x="2160588" y="4413250"/>
          <p14:tracePt t="29915" x="2233613" y="4413250"/>
          <p14:tracePt t="29928" x="2316163" y="4413250"/>
          <p14:tracePt t="29930" x="2352675" y="4413250"/>
          <p14:tracePt t="29938" x="2397125" y="4413250"/>
          <p14:tracePt t="29946" x="2433638" y="4413250"/>
          <p14:tracePt t="29954" x="2452688" y="4413250"/>
          <p14:tracePt t="29962" x="2479675" y="4413250"/>
          <p14:tracePt t="29970" x="2498725" y="4413250"/>
          <p14:tracePt t="30141" x="2506663" y="4413250"/>
          <p14:tracePt t="30149" x="2533650" y="4413250"/>
          <p14:tracePt t="30157" x="2552700" y="4422775"/>
          <p14:tracePt t="30165" x="2635250" y="4422775"/>
          <p14:tracePt t="30170" x="2744788" y="4422775"/>
          <p14:tracePt t="30178" x="2871788" y="4422775"/>
          <p14:tracePt t="30186" x="3100388" y="4441825"/>
          <p14:tracePt t="30195" x="3455988" y="4505325"/>
          <p14:tracePt t="30202" x="3956050" y="4551363"/>
          <p14:tracePt t="30210" x="4413250" y="4595813"/>
          <p14:tracePt t="30218" x="4859338" y="4595813"/>
          <p14:tracePt t="30227" x="5305425" y="4595813"/>
          <p14:tracePt t="30234" x="5680075" y="4595813"/>
          <p14:tracePt t="30242" x="6026150" y="4587875"/>
          <p14:tracePt t="30250" x="6262688" y="4568825"/>
          <p14:tracePt t="30259" x="6481763" y="4522788"/>
          <p14:tracePt t="30266" x="6645275" y="4486275"/>
          <p14:tracePt t="30275" x="6791325" y="4441825"/>
          <p14:tracePt t="30282" x="6919913" y="4432300"/>
          <p14:tracePt t="30291" x="7019925" y="4413250"/>
          <p14:tracePt t="30298" x="7129463" y="4413250"/>
          <p14:tracePt t="30306" x="7202488" y="4405313"/>
          <p14:tracePt t="30314" x="7275513" y="4405313"/>
          <p14:tracePt t="30323" x="7385050" y="4405313"/>
          <p14:tracePt t="30330" x="7458075" y="4405313"/>
          <p14:tracePt t="30338" x="7585075" y="4405313"/>
          <p14:tracePt t="30346" x="7685088" y="4405313"/>
          <p14:tracePt t="30354" x="7794625" y="4405313"/>
          <p14:tracePt t="30362" x="7867650" y="4405313"/>
          <p14:tracePt t="30370" x="7921625" y="4405313"/>
          <p14:tracePt t="30378" x="7994650" y="4405313"/>
          <p14:tracePt t="30386" x="8040688" y="4386263"/>
          <p14:tracePt t="30394" x="8086725" y="4368800"/>
          <p14:tracePt t="30402" x="8104188" y="4368800"/>
          <p14:tracePt t="30411" x="8132763" y="4359275"/>
          <p14:tracePt t="30418" x="8140700" y="4349750"/>
          <p14:tracePt t="30434" x="8159750" y="4332288"/>
          <p14:tracePt t="30460" x="8169275" y="4313238"/>
          <p14:tracePt t="30482" x="8169275" y="4295775"/>
          <p14:tracePt t="30491" x="8169275" y="4276725"/>
          <p14:tracePt t="30498" x="8169275" y="4259263"/>
          <p14:tracePt t="30506" x="8186738" y="4240213"/>
          <p14:tracePt t="30514" x="8186738" y="4232275"/>
          <p14:tracePt t="30522" x="8186738" y="4195763"/>
          <p14:tracePt t="30530" x="8186738" y="4186238"/>
          <p14:tracePt t="30538" x="8186738" y="4149725"/>
          <p14:tracePt t="30546" x="8186738" y="4122738"/>
          <p14:tracePt t="30554" x="8186738" y="4103688"/>
          <p14:tracePt t="30562" x="8186738" y="4067175"/>
          <p14:tracePt t="30570" x="8186738" y="4030663"/>
          <p14:tracePt t="30578" x="8186738" y="4003675"/>
          <p14:tracePt t="30586" x="8186738" y="3967163"/>
          <p14:tracePt t="30594" x="8186738" y="3921125"/>
          <p14:tracePt t="30602" x="8186738" y="3903663"/>
          <p14:tracePt t="30610" x="8186738" y="3875088"/>
          <p14:tracePt t="30618" x="8186738" y="3848100"/>
          <p14:tracePt t="30626" x="8196263" y="3803650"/>
          <p14:tracePt t="30634" x="8196263" y="3767138"/>
          <p14:tracePt t="30642" x="8196263" y="3721100"/>
          <p14:tracePt t="30650" x="8196263" y="3694113"/>
          <p14:tracePt t="30660" x="8196263" y="3657600"/>
          <p14:tracePt t="30666" x="8196263" y="3611563"/>
          <p14:tracePt t="30676" x="8196263" y="3584575"/>
          <p14:tracePt t="30682" x="8196263" y="3565525"/>
          <p14:tracePt t="30691" x="8196263" y="3556000"/>
          <p14:tracePt t="30698" x="8196263" y="3548063"/>
          <p14:tracePt t="30706" x="8196263" y="3538538"/>
          <p14:tracePt t="30778" x="8196263" y="3529013"/>
          <p14:tracePt t="30789" x="8186738" y="3529013"/>
          <p14:tracePt t="30794" x="8169275" y="3529013"/>
          <p14:tracePt t="30802" x="8140700" y="3529013"/>
          <p14:tracePt t="30810" x="8113713" y="3529013"/>
          <p14:tracePt t="30818" x="8077200" y="3529013"/>
          <p14:tracePt t="30826" x="8040688" y="3538538"/>
          <p14:tracePt t="30835" x="7977188" y="3548063"/>
          <p14:tracePt t="30843" x="7904163" y="3565525"/>
          <p14:tracePt t="30850" x="7831138" y="3575050"/>
          <p14:tracePt t="30858" x="7704138" y="3575050"/>
          <p14:tracePt t="30866" x="7575550" y="3575050"/>
          <p14:tracePt t="30874" x="7429500" y="3575050"/>
          <p14:tracePt t="30882" x="7283450" y="3575050"/>
          <p14:tracePt t="30891" x="7138988" y="3575050"/>
          <p14:tracePt t="30898" x="6992938" y="3575050"/>
          <p14:tracePt t="30906" x="6919913" y="3575050"/>
          <p14:tracePt t="30932" x="6754813" y="3575050"/>
          <p14:tracePt t="30939" x="6746875" y="3575050"/>
          <p14:tracePt t="30954" x="6737350" y="3575050"/>
          <p14:tracePt t="31002" x="6727825" y="3575050"/>
          <p14:tracePt t="31010" x="6718300" y="3575050"/>
          <p14:tracePt t="31019" x="6700838" y="3575050"/>
          <p14:tracePt t="31026" x="6681788" y="3575050"/>
          <p14:tracePt t="31034" x="6664325" y="3575050"/>
          <p14:tracePt t="31042" x="6637338" y="3575050"/>
          <p14:tracePt t="31050" x="6618288" y="3575050"/>
          <p14:tracePt t="31059" x="6591300" y="3575050"/>
          <p14:tracePt t="31067" x="6573838" y="3584575"/>
          <p14:tracePt t="31080" x="6545263" y="3584575"/>
          <p14:tracePt t="31086" x="6527800" y="3584575"/>
          <p14:tracePt t="31095" x="6508750" y="3584575"/>
          <p14:tracePt t="31102" x="6491288" y="3584575"/>
          <p14:tracePt t="31107" x="6472238" y="3584575"/>
          <p14:tracePt t="31116" x="6427788" y="3584575"/>
          <p14:tracePt t="31124" x="6399213" y="3584575"/>
          <p14:tracePt t="31131" x="6372225" y="3584575"/>
          <p14:tracePt t="31139" x="6345238" y="3584575"/>
          <p14:tracePt t="31147" x="6299200" y="3575050"/>
          <p14:tracePt t="31154" x="6254750" y="3565525"/>
          <p14:tracePt t="31163" x="6226175" y="3565525"/>
          <p14:tracePt t="31170" x="6189663" y="3548063"/>
          <p14:tracePt t="31178" x="6145213" y="3529013"/>
          <p14:tracePt t="31186" x="6108700" y="3529013"/>
          <p14:tracePt t="31194" x="6072188" y="3529013"/>
          <p14:tracePt t="31202" x="6026150" y="3519488"/>
          <p14:tracePt t="31210" x="5989638" y="3519488"/>
          <p14:tracePt t="31218" x="5943600" y="3519488"/>
          <p14:tracePt t="31226" x="5907088" y="3519488"/>
          <p14:tracePt t="31234" x="5880100" y="3519488"/>
          <p14:tracePt t="31242" x="5862638" y="3519488"/>
          <p14:tracePt t="31250" x="5826125" y="3519488"/>
          <p14:tracePt t="31259" x="5816600" y="3519488"/>
          <p14:tracePt t="31267" x="5797550" y="3519488"/>
          <p14:tracePt t="31275" x="5780088" y="3519488"/>
          <p14:tracePt t="31282" x="5753100" y="3519488"/>
          <p14:tracePt t="31291" x="5743575" y="3519488"/>
          <p14:tracePt t="31299" x="5724525" y="3519488"/>
          <p14:tracePt t="31310" x="5707063" y="3511550"/>
          <p14:tracePt t="31316" x="5697538" y="3511550"/>
          <p14:tracePt t="31324" x="5688013" y="3511550"/>
          <p14:tracePt t="31332" x="5680075" y="3511550"/>
          <p14:tracePt t="31340" x="5653088" y="3511550"/>
          <p14:tracePt t="31979" x="5643563" y="3502025"/>
          <p14:tracePt t="32194" x="5643563" y="3492500"/>
          <p14:tracePt t="32202" x="5643563" y="3482975"/>
          <p14:tracePt t="32218" x="5643563" y="3475038"/>
          <p14:tracePt t="32236" x="5643563" y="3465513"/>
          <p14:tracePt t="32252" x="5643563" y="3455988"/>
          <p14:tracePt t="32277" x="5643563" y="3446463"/>
          <p14:tracePt t="32294" x="5643563" y="3438525"/>
          <p14:tracePt t="32308" x="5653088" y="3419475"/>
          <p14:tracePt t="33429" x="5597525" y="3438525"/>
          <p14:tracePt t="33437" x="5470525" y="3465513"/>
          <p14:tracePt t="33445" x="5334000" y="3511550"/>
          <p14:tracePt t="33451" x="5132388" y="3529013"/>
          <p14:tracePt t="33460" x="4913313" y="3548063"/>
          <p14:tracePt t="33466" x="4649788" y="3548063"/>
          <p14:tracePt t="33475" x="4384675" y="3548063"/>
          <p14:tracePt t="33482" x="4157663" y="3548063"/>
          <p14:tracePt t="33492" x="3975100" y="3548063"/>
          <p14:tracePt t="33498" x="3819525" y="3548063"/>
          <p14:tracePt t="33507" x="3683000" y="3556000"/>
          <p14:tracePt t="33514" x="3556000" y="3556000"/>
          <p14:tracePt t="33522" x="3427413" y="3584575"/>
          <p14:tracePt t="33530" x="3346450" y="3611563"/>
          <p14:tracePt t="33539" x="3254375" y="3657600"/>
          <p14:tracePt t="33546" x="3190875" y="3684588"/>
          <p14:tracePt t="33554" x="3090863" y="3721100"/>
          <p14:tracePt t="33562" x="3008313" y="3767138"/>
          <p14:tracePt t="33570" x="2925763" y="3821113"/>
          <p14:tracePt t="33578" x="2862263" y="3857625"/>
          <p14:tracePt t="33586" x="2817813" y="3875088"/>
          <p14:tracePt t="33594" x="2762250" y="3894138"/>
          <p14:tracePt t="33603" x="2716213" y="3921125"/>
          <p14:tracePt t="33612" x="2671763" y="3940175"/>
          <p14:tracePt t="33618" x="2652713" y="3948113"/>
          <p14:tracePt t="33626" x="2606675" y="3957638"/>
          <p14:tracePt t="33634" x="2598738" y="3967163"/>
          <p14:tracePt t="33698" x="2589213" y="3976688"/>
          <p14:tracePt t="33707" x="2579688" y="3976688"/>
          <p14:tracePt t="33715" x="2570163" y="3976688"/>
          <p14:tracePt t="33726" x="2562225" y="3984625"/>
          <p14:tracePt t="33740" x="2552700" y="3984625"/>
          <p14:tracePt t="33746" x="2543175" y="3984625"/>
          <p14:tracePt t="33754" x="2516188" y="4003675"/>
          <p14:tracePt t="33770" x="2498725" y="4003675"/>
          <p14:tracePt t="33778" x="2462213" y="4013200"/>
          <p14:tracePt t="33786" x="2433638" y="4013200"/>
          <p14:tracePt t="33794" x="2397125" y="4030663"/>
          <p14:tracePt t="33803" x="2360613" y="4030663"/>
          <p14:tracePt t="33810" x="2306638" y="4040188"/>
          <p14:tracePt t="33818" x="2279650" y="4040188"/>
          <p14:tracePt t="33826" x="2260600" y="4040188"/>
          <p14:tracePt t="33834" x="2214563" y="4057650"/>
          <p14:tracePt t="33842" x="2160588" y="4076700"/>
          <p14:tracePt t="33850" x="2114550" y="4086225"/>
          <p14:tracePt t="33859" x="2060575" y="4094163"/>
          <p14:tracePt t="33866" x="1978025" y="4130675"/>
          <p14:tracePt t="33875" x="1895475" y="4149725"/>
          <p14:tracePt t="33882" x="1824038" y="4176713"/>
          <p14:tracePt t="33891" x="1741488" y="4203700"/>
          <p14:tracePt t="33898" x="1714500" y="4213225"/>
          <p14:tracePt t="33907" x="1658938" y="4222750"/>
          <p14:tracePt t="33914" x="1631950" y="4222750"/>
          <p14:tracePt t="33922" x="1604963" y="4240213"/>
          <p14:tracePt t="33930" x="1576388" y="4249738"/>
          <p14:tracePt t="33938" x="1558925" y="4259263"/>
          <p14:tracePt t="33946" x="1541463" y="4259263"/>
          <p14:tracePt t="33954" x="1522413" y="4268788"/>
          <p14:tracePt t="33962" x="1495425" y="4268788"/>
          <p14:tracePt t="33970" x="1476375" y="4286250"/>
          <p14:tracePt t="33978" x="1431925" y="4295775"/>
          <p14:tracePt t="33986" x="1376363" y="4295775"/>
          <p14:tracePt t="33994" x="1330325" y="4313238"/>
          <p14:tracePt t="34002" x="1239838" y="4313238"/>
          <p14:tracePt t="34010" x="1166813" y="4322763"/>
          <p14:tracePt t="34018" x="1076325" y="4322763"/>
          <p14:tracePt t="34026" x="984250" y="4322763"/>
          <p14:tracePt t="34035" x="903288" y="4322763"/>
          <p14:tracePt t="34042" x="811213" y="4322763"/>
          <p14:tracePt t="34050" x="738188" y="4322763"/>
          <p14:tracePt t="34058" x="701675" y="4322763"/>
          <p14:tracePt t="34066" x="674688" y="4322763"/>
          <p14:tracePt t="34075" x="638175" y="4322763"/>
          <p14:tracePt t="34140" x="628650" y="4322763"/>
          <p14:tracePt t="34149" x="628650" y="4313238"/>
          <p14:tracePt t="34154" x="628650" y="4295775"/>
          <p14:tracePt t="34170" x="628650" y="4268788"/>
          <p14:tracePt t="34178" x="628650" y="4259263"/>
          <p14:tracePt t="34186" x="628650" y="4232275"/>
          <p14:tracePt t="34194" x="628650" y="4213225"/>
          <p14:tracePt t="34202" x="628650" y="4186238"/>
          <p14:tracePt t="34210" x="628650" y="4167188"/>
          <p14:tracePt t="34218" x="628650" y="4140200"/>
          <p14:tracePt t="34226" x="628650" y="4122738"/>
          <p14:tracePt t="34234" x="638175" y="4086225"/>
          <p14:tracePt t="34242" x="638175" y="4076700"/>
          <p14:tracePt t="34250" x="638175" y="4040188"/>
          <p14:tracePt t="34258" x="638175" y="4021138"/>
          <p14:tracePt t="34266" x="647700" y="3994150"/>
          <p14:tracePt t="34276" x="647700" y="3967163"/>
          <p14:tracePt t="34283" x="647700" y="3921125"/>
          <p14:tracePt t="34293" x="655638" y="3884613"/>
          <p14:tracePt t="34298" x="665163" y="3821113"/>
          <p14:tracePt t="34308" x="665163" y="3784600"/>
          <p14:tracePt t="34315" x="692150" y="3730625"/>
          <p14:tracePt t="34323" x="692150" y="3648075"/>
          <p14:tracePt t="34331" x="701675" y="3611563"/>
          <p14:tracePt t="34339" x="701675" y="3584575"/>
          <p14:tracePt t="34348" x="711200" y="3538538"/>
          <p14:tracePt t="34357" x="711200" y="3511550"/>
          <p14:tracePt t="34366" x="711200" y="3482975"/>
          <p14:tracePt t="34372" x="720725" y="3446463"/>
          <p14:tracePt t="34387" x="720725" y="3438525"/>
          <p14:tracePt t="34428" x="728663" y="3429000"/>
          <p14:tracePt t="34443" x="738188" y="3419475"/>
          <p14:tracePt t="34450" x="747713" y="3411538"/>
          <p14:tracePt t="34460" x="757238" y="3402013"/>
          <p14:tracePt t="34466" x="765175" y="3392488"/>
          <p14:tracePt t="34475" x="784225" y="3382963"/>
          <p14:tracePt t="34492" x="811213" y="3365500"/>
          <p14:tracePt t="34498" x="830263" y="3355975"/>
          <p14:tracePt t="34509" x="866775" y="3346450"/>
          <p14:tracePt t="34514" x="874713" y="3338513"/>
          <p14:tracePt t="34522" x="911225" y="3319463"/>
          <p14:tracePt t="34530" x="930275" y="3309938"/>
          <p14:tracePt t="34538" x="957263" y="3302000"/>
          <p14:tracePt t="34546" x="974725" y="3302000"/>
          <p14:tracePt t="34554" x="1003300" y="3292475"/>
          <p14:tracePt t="34562" x="1039813" y="3273425"/>
          <p14:tracePt t="34570" x="1066800" y="3273425"/>
          <p14:tracePt t="34578" x="1103313" y="3273425"/>
          <p14:tracePt t="34586" x="1139825" y="3265488"/>
          <p14:tracePt t="34594" x="1193800" y="3255963"/>
          <p14:tracePt t="34602" x="1249363" y="3255963"/>
          <p14:tracePt t="34610" x="1339850" y="3255963"/>
          <p14:tracePt t="34618" x="1412875" y="3255963"/>
          <p14:tracePt t="34626" x="1476375" y="3236913"/>
          <p14:tracePt t="34634" x="1549400" y="3209925"/>
          <p14:tracePt t="34642" x="1595438" y="3209925"/>
          <p14:tracePt t="34650" x="1612900" y="3209925"/>
          <p14:tracePt t="34661" x="1641475" y="3200400"/>
          <p14:tracePt t="34666" x="1658938" y="3200400"/>
          <p14:tracePt t="34675" x="1677988" y="3200400"/>
          <p14:tracePt t="34682" x="1685925" y="3200400"/>
          <p14:tracePt t="34698" x="1695450" y="3200400"/>
          <p14:tracePt t="34738" x="1714500" y="3200400"/>
          <p14:tracePt t="34746" x="1722438" y="3200400"/>
          <p14:tracePt t="34755" x="1731963" y="3200400"/>
          <p14:tracePt t="34762" x="1741488" y="3200400"/>
          <p14:tracePt t="34778" x="1758950" y="3200400"/>
          <p14:tracePt t="35087" x="1768475" y="3200400"/>
          <p14:tracePt t="35093" x="1768475" y="3209925"/>
          <p14:tracePt t="35108" x="1778000" y="3209925"/>
          <p14:tracePt t="35115" x="1795463" y="3209925"/>
          <p14:tracePt t="35124" x="1814513" y="3219450"/>
          <p14:tracePt t="35131" x="1860550" y="3219450"/>
          <p14:tracePt t="35139" x="1878013" y="3228975"/>
          <p14:tracePt t="35147" x="1931988" y="3255963"/>
          <p14:tracePt t="35155" x="1960563" y="3265488"/>
          <p14:tracePt t="35163" x="2005013" y="3265488"/>
          <p14:tracePt t="35170" x="2033588" y="3273425"/>
          <p14:tracePt t="35178" x="2087563" y="3282950"/>
          <p14:tracePt t="35186" x="2133600" y="3282950"/>
          <p14:tracePt t="35194" x="2187575" y="3302000"/>
          <p14:tracePt t="35202" x="2214563" y="3302000"/>
          <p14:tracePt t="35210" x="2251075" y="3319463"/>
          <p14:tracePt t="35218" x="2279650" y="3328988"/>
          <p14:tracePt t="35226" x="2287588" y="3328988"/>
          <p14:tracePt t="35234" x="2297113" y="3328988"/>
          <p14:tracePt t="35242" x="2306638" y="3338513"/>
          <p14:tracePt t="35290" x="2316163" y="3338513"/>
          <p14:tracePt t="35331" x="2316163" y="3346450"/>
          <p14:tracePt t="35380" x="2316163" y="3355975"/>
          <p14:tracePt t="35411" x="2316163" y="3365500"/>
          <p14:tracePt t="35436" x="2316163" y="3382963"/>
          <p14:tracePt t="35564" x="2306638" y="3402013"/>
          <p14:tracePt t="35573" x="2279650" y="3411538"/>
          <p14:tracePt t="35582" x="2206625" y="3419475"/>
          <p14:tracePt t="35589" x="2133600" y="3419475"/>
          <p14:tracePt t="35595" x="2060575" y="3419475"/>
          <p14:tracePt t="35602" x="1987550" y="3419475"/>
          <p14:tracePt t="35610" x="1914525" y="3419475"/>
          <p14:tracePt t="35618" x="1851025" y="3419475"/>
          <p14:tracePt t="35626" x="1778000" y="3419475"/>
          <p14:tracePt t="35634" x="1722438" y="3419475"/>
          <p14:tracePt t="35642" x="1685925" y="3419475"/>
          <p14:tracePt t="35650" x="1658938" y="3419475"/>
          <p14:tracePt t="35658" x="1631950" y="3419475"/>
          <p14:tracePt t="35666" x="1622425" y="3411538"/>
          <p14:tracePt t="35729" x="1622425" y="3402013"/>
          <p14:tracePt t="35741" x="1622425" y="3392488"/>
          <p14:tracePt t="35749" x="1622425" y="3375025"/>
          <p14:tracePt t="35760" x="1622425" y="3365500"/>
          <p14:tracePt t="35766" x="1622425" y="3346450"/>
          <p14:tracePt t="35772" x="1622425" y="3338513"/>
          <p14:tracePt t="35778" x="1622425" y="3328988"/>
          <p14:tracePt t="35786" x="1622425" y="3309938"/>
          <p14:tracePt t="35794" x="1622425" y="3282950"/>
          <p14:tracePt t="35802" x="1622425" y="3265488"/>
          <p14:tracePt t="35810" x="1622425" y="3236913"/>
          <p14:tracePt t="35818" x="1622425" y="3219450"/>
          <p14:tracePt t="35826" x="1622425" y="3182938"/>
          <p14:tracePt t="35842" x="1622425" y="3155950"/>
          <p14:tracePt t="35850" x="1622425" y="3146425"/>
          <p14:tracePt t="35859" x="1622425" y="3136900"/>
          <p14:tracePt t="35866" x="1622425" y="3109913"/>
          <p14:tracePt t="35874" x="1622425" y="3100388"/>
          <p14:tracePt t="35891" x="1622425" y="3090863"/>
          <p14:tracePt t="35927" x="1622425" y="3073400"/>
          <p14:tracePt t="35930" x="1622425" y="3063875"/>
          <p14:tracePt t="35938" x="1622425" y="3054350"/>
          <p14:tracePt t="35954" x="1622425" y="3036888"/>
          <p14:tracePt t="35962" x="1641475" y="3017838"/>
          <p14:tracePt t="35978" x="1668463" y="3009900"/>
          <p14:tracePt t="35986" x="1685925" y="3000375"/>
          <p14:tracePt t="35994" x="1714500" y="3000375"/>
          <p14:tracePt t="36002" x="1741488" y="3000375"/>
          <p14:tracePt t="36010" x="1787525" y="2990850"/>
          <p14:tracePt t="36019" x="1824038" y="2990850"/>
          <p14:tracePt t="36027" x="1868488" y="2990850"/>
          <p14:tracePt t="36035" x="1924050" y="2963863"/>
          <p14:tracePt t="36042" x="1960563" y="2963863"/>
          <p14:tracePt t="36050" x="2005013" y="2963863"/>
          <p14:tracePt t="36059" x="2051050" y="2963863"/>
          <p14:tracePt t="36067" x="2087563" y="2963863"/>
          <p14:tracePt t="36074" x="2133600" y="2963863"/>
          <p14:tracePt t="36083" x="2151063" y="2963863"/>
          <p14:tracePt t="36091" x="2160588" y="2954338"/>
          <p14:tracePt t="36099" x="2187575" y="2954338"/>
          <p14:tracePt t="36114" x="2197100" y="2946400"/>
          <p14:tracePt t="36178" x="2214563" y="2946400"/>
          <p14:tracePt t="36194" x="2243138" y="2963863"/>
          <p14:tracePt t="36202" x="2270125" y="2973388"/>
          <p14:tracePt t="36210" x="2270125" y="2982913"/>
          <p14:tracePt t="36218" x="2287588" y="2990850"/>
          <p14:tracePt t="36226" x="2306638" y="3009900"/>
          <p14:tracePt t="36242" x="2316163" y="3017838"/>
          <p14:tracePt t="36250" x="2324100" y="3017838"/>
          <p14:tracePt t="36404" x="2333625" y="3017838"/>
          <p14:tracePt t="36416" x="2343150" y="3017838"/>
          <p14:tracePt t="36781" x="2360613" y="3017838"/>
          <p14:tracePt t="36793" x="2360613" y="3027363"/>
          <p14:tracePt t="36795" x="2389188" y="3054350"/>
          <p14:tracePt t="36806" x="2416175" y="3063875"/>
          <p14:tracePt t="36812" x="2433638" y="3082925"/>
          <p14:tracePt t="36818" x="2452688" y="3109913"/>
          <p14:tracePt t="36826" x="2470150" y="3127375"/>
          <p14:tracePt t="36834" x="2479675" y="3136900"/>
          <p14:tracePt t="36842" x="2498725" y="3146425"/>
          <p14:tracePt t="36850" x="2516188" y="3173413"/>
          <p14:tracePt t="36868" x="2516188" y="3182938"/>
          <p14:tracePt t="36883" x="2516188" y="3192463"/>
          <p14:tracePt t="36894" x="2516188" y="3200400"/>
          <p14:tracePt t="36898" x="2516188" y="3219450"/>
          <p14:tracePt t="36907" x="2516188" y="3228975"/>
          <p14:tracePt t="36928" x="2516188" y="3236913"/>
          <p14:tracePt t="36938" x="2516188" y="3255963"/>
          <p14:tracePt t="36946" x="2516188" y="3265488"/>
          <p14:tracePt t="36954" x="2516188" y="3282950"/>
          <p14:tracePt t="36970" x="2506663" y="3292475"/>
          <p14:tracePt t="36978" x="2489200" y="3309938"/>
          <p14:tracePt t="36994" x="2470150" y="3319463"/>
          <p14:tracePt t="37002" x="2462213" y="3319463"/>
          <p14:tracePt t="37010" x="2443163" y="3328988"/>
          <p14:tracePt t="37028" x="2416175" y="3338513"/>
          <p14:tracePt t="37035" x="2406650" y="3338513"/>
          <p14:tracePt t="37044" x="2379663" y="3355975"/>
          <p14:tracePt t="37052" x="2360613" y="3365500"/>
          <p14:tracePt t="37060" x="2352675" y="3365500"/>
          <p14:tracePt t="37068" x="2343150" y="3375025"/>
          <p14:tracePt t="37074" x="2333625" y="3375025"/>
          <p14:tracePt t="37091" x="2324100" y="3375025"/>
          <p14:tracePt t="37242" x="2360613" y="3375025"/>
          <p14:tracePt t="37250" x="2416175" y="3382963"/>
          <p14:tracePt t="37258" x="2489200" y="3382963"/>
          <p14:tracePt t="37266" x="2570163" y="3411538"/>
          <p14:tracePt t="37274" x="2698750" y="3411538"/>
          <p14:tracePt t="37282" x="2852738" y="3411538"/>
          <p14:tracePt t="37291" x="3008313" y="3429000"/>
          <p14:tracePt t="37298" x="3163888" y="3429000"/>
          <p14:tracePt t="37307" x="3363913" y="3429000"/>
          <p14:tracePt t="37314" x="3546475" y="3429000"/>
          <p14:tracePt t="37322" x="3729038" y="3429000"/>
          <p14:tracePt t="37330" x="3892550" y="3429000"/>
          <p14:tracePt t="37338" x="4021138" y="3438525"/>
          <p14:tracePt t="37346" x="4094163" y="3438525"/>
          <p14:tracePt t="37354" x="4165600" y="3438525"/>
          <p14:tracePt t="37363" x="4194175" y="3438525"/>
          <p14:tracePt t="37370" x="4202113" y="3438525"/>
          <p14:tracePt t="37669" x="4184650" y="3438525"/>
          <p14:tracePt t="37682" x="4165600" y="3438525"/>
          <p14:tracePt t="37691" x="4157663" y="3429000"/>
          <p14:tracePt t="37699" x="4148138" y="3419475"/>
          <p14:tracePt t="37715" x="4138613" y="3419475"/>
          <p14:tracePt t="37729" x="4121150" y="3419475"/>
          <p14:tracePt t="37740" x="4094163" y="3411538"/>
          <p14:tracePt t="37747" x="4075113" y="3411538"/>
          <p14:tracePt t="37756" x="4038600" y="3402013"/>
          <p14:tracePt t="37763" x="4021138" y="3402013"/>
          <p14:tracePt t="37773" x="4002088" y="3382963"/>
          <p14:tracePt t="37778" x="3984625" y="3382963"/>
          <p14:tracePt t="37787" x="3956050" y="3375025"/>
          <p14:tracePt t="37794" x="3938588" y="3375025"/>
          <p14:tracePt t="37802" x="3919538" y="3365500"/>
          <p14:tracePt t="37810" x="3902075" y="3365500"/>
          <p14:tracePt t="37818" x="3883025" y="3365500"/>
          <p14:tracePt t="37826" x="3865563" y="3365500"/>
          <p14:tracePt t="37834" x="3846513" y="3365500"/>
          <p14:tracePt t="37850" x="3829050" y="3365500"/>
          <p14:tracePt t="37858" x="3819525" y="3365500"/>
          <p14:tracePt t="37866" x="3802063" y="3355975"/>
          <p14:tracePt t="37875" x="3783013" y="3355975"/>
          <p14:tracePt t="37891" x="3775075" y="3355975"/>
          <p14:tracePt t="37898" x="3765550" y="3355975"/>
          <p14:tracePt t="37914" x="3746500" y="3355975"/>
          <p14:tracePt t="37923" x="3729038" y="3355975"/>
          <p14:tracePt t="37930" x="3702050" y="3355975"/>
          <p14:tracePt t="37938" x="3692525" y="3355975"/>
          <p14:tracePt t="37954" x="3683000" y="3355975"/>
          <p14:tracePt t="37963" x="3673475" y="3355975"/>
          <p14:tracePt t="37994" x="3656013" y="3355975"/>
          <p14:tracePt t="38236" x="3646488" y="3355975"/>
          <p14:tracePt t="38268" x="3636963" y="3355975"/>
          <p14:tracePt t="38515" x="3619500" y="3375025"/>
          <p14:tracePt t="38522" x="3609975" y="3382963"/>
          <p14:tracePt t="38538" x="3600450" y="3392488"/>
          <p14:tracePt t="38546" x="3582988" y="3402013"/>
          <p14:tracePt t="38554" x="3573463" y="3402013"/>
          <p14:tracePt t="38562" x="3556000" y="3402013"/>
          <p14:tracePt t="38570" x="3556000" y="3411538"/>
          <p14:tracePt t="38586" x="3546475" y="3419475"/>
          <p14:tracePt t="38602" x="3536950" y="3429000"/>
          <p14:tracePt t="38618" x="3527425" y="3429000"/>
          <p14:tracePt t="38626" x="3519488" y="3438525"/>
          <p14:tracePt t="38643" x="3500438" y="3455988"/>
          <p14:tracePt t="38650" x="3490913" y="3465513"/>
          <p14:tracePt t="38659" x="3482975" y="3475038"/>
          <p14:tracePt t="38675" x="3473450" y="3475038"/>
          <p14:tracePt t="38682" x="3463925" y="3482975"/>
          <p14:tracePt t="38746" x="3455988" y="3492500"/>
          <p14:tracePt t="38924" x="3446463" y="3492500"/>
          <p14:tracePt t="38935" x="3446463" y="3482975"/>
          <p14:tracePt t="38948" x="3455988" y="3482975"/>
          <p14:tracePt t="38955" x="3455988" y="3475038"/>
          <p14:tracePt t="38964" x="3463925" y="3455988"/>
          <p14:tracePt t="38978" x="3463925" y="3429000"/>
          <p14:tracePt t="38986" x="3463925" y="3419475"/>
          <p14:tracePt t="38994" x="3482975" y="3402013"/>
          <p14:tracePt t="39010" x="3482975" y="3382963"/>
          <p14:tracePt t="39018" x="3490913" y="3375025"/>
          <p14:tracePt t="39026" x="3490913" y="3355975"/>
          <p14:tracePt t="39034" x="3490913" y="3328988"/>
          <p14:tracePt t="39042" x="3490913" y="3319463"/>
          <p14:tracePt t="39050" x="3490913" y="3292475"/>
          <p14:tracePt t="39058" x="3490913" y="3273425"/>
          <p14:tracePt t="39066" x="3490913" y="3246438"/>
          <p14:tracePt t="39074" x="3490913" y="3228975"/>
          <p14:tracePt t="39083" x="3490913" y="3200400"/>
          <p14:tracePt t="39097" x="3500438" y="3182938"/>
          <p14:tracePt t="39104" x="3500438" y="3173413"/>
          <p14:tracePt t="39110" x="3500438" y="3146425"/>
          <p14:tracePt t="39116" x="3527425" y="3119438"/>
          <p14:tracePt t="39122" x="3527425" y="3100388"/>
          <p14:tracePt t="39131" x="3527425" y="3082925"/>
          <p14:tracePt t="39138" x="3527425" y="3063875"/>
          <p14:tracePt t="39147" x="3527425" y="3046413"/>
          <p14:tracePt t="39154" x="3527425" y="3036888"/>
          <p14:tracePt t="39162" x="3527425" y="3017838"/>
          <p14:tracePt t="39170" x="3527425" y="3000375"/>
          <p14:tracePt t="39178" x="3527425" y="2982913"/>
          <p14:tracePt t="39186" x="3527425" y="2973388"/>
          <p14:tracePt t="39194" x="3527425" y="2954338"/>
          <p14:tracePt t="39202" x="3527425" y="2927350"/>
          <p14:tracePt t="39210" x="3527425" y="2917825"/>
          <p14:tracePt t="39218" x="3527425" y="2890838"/>
          <p14:tracePt t="39226" x="3527425" y="2873375"/>
          <p14:tracePt t="39234" x="3527425" y="2854325"/>
          <p14:tracePt t="39242" x="3527425" y="2836863"/>
          <p14:tracePt t="39250" x="3519488" y="2817813"/>
          <p14:tracePt t="39258" x="3519488" y="2800350"/>
          <p14:tracePt t="39282" x="3519488" y="2790825"/>
          <p14:tracePt t="39291" x="3509963" y="2781300"/>
          <p14:tracePt t="39308" x="3509963" y="2763838"/>
          <p14:tracePt t="39324" x="3509963" y="2754313"/>
          <p14:tracePt t="39330" x="3509963" y="2744788"/>
          <p14:tracePt t="39338" x="3509963" y="2735263"/>
          <p14:tracePt t="39346" x="3509963" y="2717800"/>
          <p14:tracePt t="39354" x="3509963" y="2698750"/>
          <p14:tracePt t="39362" x="3482975" y="2671763"/>
          <p14:tracePt t="39373" x="3482975" y="2644775"/>
          <p14:tracePt t="39381" x="3482975" y="2617788"/>
          <p14:tracePt t="39389" x="3473450" y="2571750"/>
          <p14:tracePt t="39399" x="3473450" y="2544763"/>
          <p14:tracePt t="39404" x="3463925" y="2498725"/>
          <p14:tracePt t="39412" x="3455988" y="2425700"/>
          <p14:tracePt t="39418" x="3455988" y="2398713"/>
          <p14:tracePt t="39426" x="3455988" y="2379663"/>
          <p14:tracePt t="39434" x="3427413" y="2316163"/>
          <p14:tracePt t="39450" x="3427413" y="2289175"/>
          <p14:tracePt t="39459" x="3427413" y="2279650"/>
          <p14:tracePt t="39466" x="3427413" y="2270125"/>
          <p14:tracePt t="39724" x="3419475" y="2270125"/>
          <p14:tracePt t="39828" x="3419475" y="2262188"/>
          <p14:tracePt t="39837" x="3419475" y="2252663"/>
          <p14:tracePt t="39844" x="3427413" y="2233613"/>
          <p14:tracePt t="39853" x="3427413" y="2216150"/>
          <p14:tracePt t="39859" x="3427413" y="2206625"/>
          <p14:tracePt t="39866" x="3436938" y="2197100"/>
          <p14:tracePt t="39989" x="3436938" y="2189163"/>
          <p14:tracePt t="40013" x="3446463" y="2189163"/>
          <p14:tracePt t="40025" x="3463925" y="2189163"/>
          <p14:tracePt t="40027" x="3473450" y="2189163"/>
          <p14:tracePt t="40038" x="3490913" y="2206625"/>
          <p14:tracePt t="40042" x="3536950" y="2270125"/>
          <p14:tracePt t="40050" x="3563938" y="2289175"/>
          <p14:tracePt t="40059" x="3629025" y="2335213"/>
          <p14:tracePt t="40067" x="3692525" y="2389188"/>
          <p14:tracePt t="40075" x="3756025" y="2425700"/>
          <p14:tracePt t="40083" x="3856038" y="2517775"/>
          <p14:tracePt t="40090" x="3975100" y="2608263"/>
          <p14:tracePt t="40098" x="4111625" y="2662238"/>
          <p14:tracePt t="40107" x="4248150" y="2754313"/>
          <p14:tracePt t="40115" x="4367213" y="2827338"/>
          <p14:tracePt t="40122" x="4494213" y="2900363"/>
          <p14:tracePt t="40130" x="4630738" y="2973388"/>
          <p14:tracePt t="40138" x="4730750" y="3046413"/>
          <p14:tracePt t="40147" x="4868863" y="3136900"/>
          <p14:tracePt t="40155" x="5005388" y="3228975"/>
          <p14:tracePt t="40162" x="5122863" y="3338513"/>
          <p14:tracePt t="40170" x="5224463" y="3411538"/>
          <p14:tracePt t="40193" x="5368925" y="3502025"/>
          <p14:tracePt t="40195" x="5397500" y="3519488"/>
          <p14:tracePt t="40202" x="5424488" y="3538538"/>
          <p14:tracePt t="40210" x="5424488" y="3548063"/>
          <p14:tracePt t="40332" x="5414963" y="3556000"/>
          <p14:tracePt t="40350" x="5397500" y="3556000"/>
          <p14:tracePt t="40358" x="5368925" y="3556000"/>
          <p14:tracePt t="40366" x="5334000" y="3556000"/>
          <p14:tracePt t="40371" x="5297488" y="3556000"/>
          <p14:tracePt t="40379" x="5241925" y="3556000"/>
          <p14:tracePt t="40388" x="5168900" y="3556000"/>
          <p14:tracePt t="40396" x="5095875" y="3556000"/>
          <p14:tracePt t="40403" x="4986338" y="3556000"/>
          <p14:tracePt t="40414" x="4895850" y="3556000"/>
          <p14:tracePt t="40418" x="4776788" y="3556000"/>
          <p14:tracePt t="40426" x="4686300" y="3556000"/>
          <p14:tracePt t="40434" x="4613275" y="3556000"/>
          <p14:tracePt t="40442" x="4521200" y="3556000"/>
          <p14:tracePt t="40450" x="4467225" y="3556000"/>
          <p14:tracePt t="40459" x="4440238" y="3565525"/>
          <p14:tracePt t="40466" x="4421188" y="3575050"/>
          <p14:tracePt t="40474" x="4413250" y="3575050"/>
          <p14:tracePt t="40482" x="4403725" y="3575050"/>
          <p14:tracePt t="40492" x="4394200" y="3584575"/>
          <p14:tracePt t="40556" x="4394200" y="3592513"/>
          <p14:tracePt t="40565" x="4384675" y="3592513"/>
          <p14:tracePt t="40972" x="4384675" y="3575050"/>
          <p14:tracePt t="40982" x="4394200" y="3556000"/>
          <p14:tracePt t="40992" x="4421188" y="3519488"/>
          <p14:tracePt t="40995" x="4421188" y="3492500"/>
          <p14:tracePt t="41004" x="4421188" y="3475038"/>
          <p14:tracePt t="41011" x="4440238" y="3429000"/>
          <p14:tracePt t="41019" x="4476750" y="3365500"/>
          <p14:tracePt t="41027" x="4503738" y="3319463"/>
          <p14:tracePt t="41035" x="4540250" y="3255963"/>
          <p14:tracePt t="41042" x="4549775" y="3200400"/>
          <p14:tracePt t="41050" x="4557713" y="3136900"/>
          <p14:tracePt t="41059" x="4603750" y="3054350"/>
          <p14:tracePt t="41067" x="4603750" y="3017838"/>
          <p14:tracePt t="41074" x="4622800" y="2946400"/>
          <p14:tracePt t="41082" x="4649788" y="2863850"/>
          <p14:tracePt t="41090" x="4659313" y="2827338"/>
          <p14:tracePt t="41099" x="4659313" y="2771775"/>
          <p14:tracePt t="41108" x="4676775" y="2708275"/>
          <p14:tracePt t="41114" x="4686300" y="2654300"/>
          <p14:tracePt t="41126" x="4686300" y="2571750"/>
          <p14:tracePt t="41131" x="4713288" y="2498725"/>
          <p14:tracePt t="41142" x="4713288" y="2452688"/>
          <p14:tracePt t="41148" x="4722813" y="2416175"/>
          <p14:tracePt t="41155" x="4722813" y="2352675"/>
          <p14:tracePt t="41163" x="4730750" y="2316163"/>
          <p14:tracePt t="41170" x="4730750" y="2289175"/>
          <p14:tracePt t="41179" x="4730750" y="2243138"/>
          <p14:tracePt t="41186" x="4740275" y="2233613"/>
          <p14:tracePt t="41194" x="4740275" y="2206625"/>
          <p14:tracePt t="41210" x="4740275" y="2197100"/>
          <p14:tracePt t="41226" x="4740275" y="2179638"/>
          <p14:tracePt t="41404" x="4740275" y="2197100"/>
          <p14:tracePt t="41420" x="4740275" y="2206625"/>
          <p14:tracePt t="41430" x="4740275" y="2216150"/>
          <p14:tracePt t="41435" x="4740275" y="2233613"/>
          <p14:tracePt t="41451" x="4740275" y="2243138"/>
          <p14:tracePt t="41460" x="4730750" y="2262188"/>
          <p14:tracePt t="41468" x="4713288" y="2270125"/>
          <p14:tracePt t="41492" x="4713288" y="2279650"/>
          <p14:tracePt t="41516" x="4703763" y="2289175"/>
          <p14:tracePt t="41748" x="4703763" y="2298700"/>
          <p14:tracePt t="41765" x="4703763" y="2316163"/>
          <p14:tracePt t="42028" x="4703763" y="2298700"/>
          <p14:tracePt t="42041" x="4703763" y="2289175"/>
          <p14:tracePt t="42053" x="4703763" y="2279650"/>
          <p14:tracePt t="42059" x="4703763" y="2262188"/>
          <p14:tracePt t="42068" x="4703763" y="2252663"/>
          <p14:tracePt t="42082" x="4703763" y="2243138"/>
          <p14:tracePt t="42091" x="4703763" y="2233613"/>
          <p14:tracePt t="42115" x="4703763" y="2225675"/>
          <p14:tracePt t="44828" x="4695825" y="2225675"/>
          <p14:tracePt t="44843" x="4686300" y="2225675"/>
          <p14:tracePt t="44851" x="4676775" y="2225675"/>
          <p14:tracePt t="44858" x="4667250" y="2243138"/>
          <p14:tracePt t="45266" x="4667250" y="2289175"/>
          <p14:tracePt t="45282" x="4667250" y="2306638"/>
          <p14:tracePt t="45290" x="4630738" y="2352675"/>
          <p14:tracePt t="45298" x="4622800" y="2389188"/>
          <p14:tracePt t="45306" x="4603750" y="2416175"/>
          <p14:tracePt t="45314" x="4603750" y="2435225"/>
          <p14:tracePt t="45324" x="4586288" y="2452688"/>
          <p14:tracePt t="45330" x="4576763" y="2462213"/>
          <p14:tracePt t="45421" x="4567238" y="2471738"/>
          <p14:tracePt t="45432" x="4567238" y="2481263"/>
          <p14:tracePt t="45446" x="4567238" y="2498725"/>
          <p14:tracePt t="45451" x="4557713" y="2508250"/>
          <p14:tracePt t="45459" x="4557713" y="2517775"/>
          <p14:tracePt t="45466" x="4557713" y="2535238"/>
          <p14:tracePt t="45482" x="4557713" y="2544763"/>
          <p14:tracePt t="45491" x="4557713" y="2562225"/>
          <p14:tracePt t="45498" x="4540250" y="2571750"/>
          <p14:tracePt t="45507" x="4530725" y="2608263"/>
          <p14:tracePt t="45514" x="4521200" y="2625725"/>
          <p14:tracePt t="45523" x="4513263" y="2681288"/>
          <p14:tracePt t="45530" x="4503738" y="2727325"/>
          <p14:tracePt t="45540" x="4494213" y="2744788"/>
          <p14:tracePt t="45547" x="4476750" y="2800350"/>
          <p14:tracePt t="45556" x="4467225" y="2854325"/>
          <p14:tracePt t="45565" x="4457700" y="2900363"/>
          <p14:tracePt t="45575" x="4457700" y="2954338"/>
          <p14:tracePt t="45580" x="4448175" y="3017838"/>
          <p14:tracePt t="45587" x="4440238" y="3054350"/>
          <p14:tracePt t="45595" x="4421188" y="3090863"/>
          <p14:tracePt t="45604" x="4421188" y="3119438"/>
          <p14:tracePt t="45612" x="4413250" y="3155950"/>
          <p14:tracePt t="45619" x="4413250" y="3173413"/>
          <p14:tracePt t="45628" x="4403725" y="3209925"/>
          <p14:tracePt t="45637" x="4403725" y="3228975"/>
          <p14:tracePt t="45645" x="4384675" y="3265488"/>
          <p14:tracePt t="45651" x="4376738" y="3273425"/>
          <p14:tracePt t="45660" x="4376738" y="3292475"/>
          <p14:tracePt t="45666" x="4367213" y="3309938"/>
          <p14:tracePt t="45674" x="4357688" y="3328988"/>
          <p14:tracePt t="45682" x="4348163" y="3355975"/>
          <p14:tracePt t="45692" x="4340225" y="3365500"/>
          <p14:tracePt t="45698" x="4330700" y="3392488"/>
          <p14:tracePt t="45709" x="4321175" y="3411538"/>
          <p14:tracePt t="45714" x="4321175" y="3438525"/>
          <p14:tracePt t="45724" x="4311650" y="3475038"/>
          <p14:tracePt t="45730" x="4311650" y="3502025"/>
          <p14:tracePt t="45738" x="4294188" y="3529013"/>
          <p14:tracePt t="45746" x="4294188" y="3548063"/>
          <p14:tracePt t="45754" x="4294188" y="3592513"/>
          <p14:tracePt t="45762" x="4294188" y="3611563"/>
          <p14:tracePt t="45771" x="4294188" y="3629025"/>
          <p14:tracePt t="45778" x="4284663" y="3629025"/>
          <p14:tracePt t="45794" x="4284663" y="3638550"/>
          <p14:tracePt t="45907" x="4284663" y="3648075"/>
          <p14:tracePt t="45923" x="4284663" y="3665538"/>
          <p14:tracePt t="45947" x="4275138" y="3675063"/>
          <p14:tracePt t="46043" x="4284663" y="3684588"/>
          <p14:tracePt t="46124" x="4294188" y="3694113"/>
          <p14:tracePt t="46163" x="4294188" y="3702050"/>
          <p14:tracePt t="46186" x="4294188" y="3711575"/>
          <p14:tracePt t="46194" x="4294188" y="3721100"/>
          <p14:tracePt t="46226" x="4294188" y="3730625"/>
          <p14:tracePt t="46421" x="4294188" y="3738563"/>
          <p14:tracePt t="46430" x="4275138" y="3757613"/>
          <p14:tracePt t="46435" x="4257675" y="3757613"/>
          <p14:tracePt t="46450" x="4248150" y="3757613"/>
          <p14:tracePt t="46459" x="4221163" y="3748088"/>
          <p14:tracePt t="46466" x="4211638" y="3738563"/>
          <p14:tracePt t="46475" x="4202113" y="3730625"/>
          <p14:tracePt t="46482" x="4202113" y="3721100"/>
          <p14:tracePt t="46490" x="4202113" y="3711575"/>
          <p14:tracePt t="46498" x="4194175" y="3684588"/>
          <p14:tracePt t="46514" x="4184650" y="3684588"/>
          <p14:tracePt t="46540" x="4184650" y="3675063"/>
          <p14:tracePt t="46562" x="4184650" y="3665538"/>
          <p14:tracePt t="46626" x="4184650" y="3648075"/>
          <p14:tracePt t="46675" x="4157663" y="3648075"/>
          <p14:tracePt t="46686" x="4148138" y="3657600"/>
          <p14:tracePt t="46692" x="4138613" y="3675063"/>
          <p14:tracePt t="46698" x="4129088" y="3675063"/>
          <p14:tracePt t="46707" x="4121150" y="3684588"/>
          <p14:tracePt t="46715" x="4121150" y="3694113"/>
          <p14:tracePt t="46730" x="4111625" y="3702050"/>
          <p14:tracePt t="46740" x="4102100" y="3711575"/>
          <p14:tracePt t="46747" x="4102100" y="3721100"/>
          <p14:tracePt t="46754" x="4102100" y="3730625"/>
          <p14:tracePt t="46763" x="4084638" y="3738563"/>
          <p14:tracePt t="46771" x="4084638" y="3748088"/>
          <p14:tracePt t="46795" x="4084638" y="3757613"/>
          <p14:tracePt t="46819" x="4084638" y="3767138"/>
          <p14:tracePt t="46826" x="4084638" y="3784600"/>
          <p14:tracePt t="46843" x="4084638" y="3794125"/>
          <p14:tracePt t="46852" x="4084638" y="3811588"/>
          <p14:tracePt t="46858" x="4084638" y="3821113"/>
          <p14:tracePt t="46866" x="4084638" y="3840163"/>
          <p14:tracePt t="46874" x="4084638" y="3875088"/>
          <p14:tracePt t="46882" x="4084638" y="3884613"/>
          <p14:tracePt t="46891" x="4084638" y="3894138"/>
          <p14:tracePt t="46898" x="4084638" y="3911600"/>
          <p14:tracePt t="46907" x="4084638" y="3930650"/>
          <p14:tracePt t="46925" x="4084638" y="3957638"/>
          <p14:tracePt t="46930" x="4084638" y="3967163"/>
          <p14:tracePt t="46938" x="4084638" y="3976688"/>
          <p14:tracePt t="46946" x="4084638" y="3994150"/>
          <p14:tracePt t="46970" x="4084638" y="4003675"/>
          <p14:tracePt t="46979" x="4084638" y="4013200"/>
          <p14:tracePt t="46994" x="4084638" y="4021138"/>
          <p14:tracePt t="47010" x="4084638" y="4040188"/>
          <p14:tracePt t="47018" x="4084638" y="4049713"/>
          <p14:tracePt t="47053" x="4075113" y="4057650"/>
          <p14:tracePt t="47061" x="4075113" y="4076700"/>
          <p14:tracePt t="47070" x="4065588" y="4086225"/>
          <p14:tracePt t="47082" x="4065588" y="4094163"/>
          <p14:tracePt t="47091" x="4065588" y="4103688"/>
          <p14:tracePt t="47102" x="4065588" y="4113213"/>
          <p14:tracePt t="47107" x="4057650" y="4122738"/>
          <p14:tracePt t="47124" x="4057650" y="4130675"/>
          <p14:tracePt t="47130" x="4048125" y="4149725"/>
          <p14:tracePt t="47140" x="4048125" y="4159250"/>
          <p14:tracePt t="47146" x="4048125" y="4167188"/>
          <p14:tracePt t="47154" x="4048125" y="4186238"/>
          <p14:tracePt t="47164" x="4048125" y="4195763"/>
          <p14:tracePt t="47170" x="4048125" y="4203700"/>
          <p14:tracePt t="47178" x="4048125" y="4213225"/>
          <p14:tracePt t="47186" x="4048125" y="4222750"/>
          <p14:tracePt t="47194" x="4048125" y="4240213"/>
          <p14:tracePt t="47202" x="4048125" y="4259263"/>
          <p14:tracePt t="47210" x="4048125" y="4268788"/>
          <p14:tracePt t="47218" x="4048125" y="4276725"/>
          <p14:tracePt t="47226" x="4048125" y="4286250"/>
          <p14:tracePt t="47235" x="4048125" y="4295775"/>
          <p14:tracePt t="47243" x="4057650" y="4313238"/>
          <p14:tracePt t="47251" x="4065588" y="4313238"/>
          <p14:tracePt t="47262" x="4102100" y="4332288"/>
          <p14:tracePt t="47268" x="4129088" y="4332288"/>
          <p14:tracePt t="47274" x="4157663" y="4340225"/>
          <p14:tracePt t="47282" x="4202113" y="4340225"/>
          <p14:tracePt t="47290" x="4238625" y="4359275"/>
          <p14:tracePt t="47298" x="4303713" y="4359275"/>
          <p14:tracePt t="47307" x="4340225" y="4359275"/>
          <p14:tracePt t="47314" x="4394200" y="4368800"/>
          <p14:tracePt t="47323" x="4440238" y="4368800"/>
          <p14:tracePt t="47330" x="4467225" y="4386263"/>
          <p14:tracePt t="47339" x="4494213" y="4386263"/>
          <p14:tracePt t="47346" x="4513263" y="4386263"/>
          <p14:tracePt t="47354" x="4530725" y="4386263"/>
          <p14:tracePt t="47362" x="4549775" y="4395788"/>
          <p14:tracePt t="47404" x="4557713" y="4395788"/>
          <p14:tracePt t="47416" x="4576763" y="4405313"/>
          <p14:tracePt t="47422" x="4586288" y="4405313"/>
          <p14:tracePt t="47427" x="4594225" y="4413250"/>
          <p14:tracePt t="47443" x="4613275" y="4432300"/>
          <p14:tracePt t="47450" x="4630738" y="4432300"/>
          <p14:tracePt t="47466" x="4667250" y="4441825"/>
          <p14:tracePt t="47482" x="4686300" y="4449763"/>
          <p14:tracePt t="47491" x="4722813" y="4449763"/>
          <p14:tracePt t="47498" x="4722813" y="4459288"/>
          <p14:tracePt t="47508" x="4730750" y="4459288"/>
          <p14:tracePt t="47514" x="4759325" y="4478338"/>
          <p14:tracePt t="47530" x="4767263" y="4478338"/>
          <p14:tracePt t="47661" x="4776788" y="4486275"/>
          <p14:tracePt t="47714" x="4776788" y="4505325"/>
          <p14:tracePt t="47722" x="4776788" y="4514850"/>
          <p14:tracePt t="47730" x="4767263" y="4522788"/>
          <p14:tracePt t="47742" x="4749800" y="4522788"/>
          <p14:tracePt t="47748" x="4730750" y="4532313"/>
          <p14:tracePt t="47759" x="4713288" y="4532313"/>
          <p14:tracePt t="47763" x="4703763" y="4541838"/>
          <p14:tracePt t="47779" x="4686300" y="4541838"/>
          <p14:tracePt t="47791" x="4676775" y="4541838"/>
          <p14:tracePt t="47794" x="4667250" y="4551363"/>
          <p14:tracePt t="47802" x="4659313" y="4559300"/>
          <p14:tracePt t="47810" x="4649788" y="4559300"/>
          <p14:tracePt t="47818" x="4640263" y="4568825"/>
          <p14:tracePt t="47826" x="4622800" y="4578350"/>
          <p14:tracePt t="47834" x="4622800" y="4587875"/>
          <p14:tracePt t="47842" x="4613275" y="4595813"/>
          <p14:tracePt t="47850" x="4586288" y="4614863"/>
          <p14:tracePt t="47867" x="4576763" y="4632325"/>
          <p14:tracePt t="47874" x="4567238" y="4651375"/>
          <p14:tracePt t="47882" x="4567238" y="4668838"/>
          <p14:tracePt t="47891" x="4567238" y="4687888"/>
          <p14:tracePt t="47898" x="4549775" y="4714875"/>
          <p14:tracePt t="47906" x="4549775" y="4732338"/>
          <p14:tracePt t="47914" x="4549775" y="4751388"/>
          <p14:tracePt t="47926" x="4549775" y="4778375"/>
          <p14:tracePt t="47930" x="4549775" y="4787900"/>
          <p14:tracePt t="47939" x="4549775" y="4814888"/>
          <p14:tracePt t="47946" x="4549775" y="4824413"/>
          <p14:tracePt t="47954" x="4549775" y="4841875"/>
          <p14:tracePt t="47962" x="4557713" y="4851400"/>
          <p14:tracePt t="48052" x="4576763" y="4851400"/>
          <p14:tracePt t="48092" x="4586288" y="4851400"/>
          <p14:tracePt t="48234" x="4586288" y="4860925"/>
          <p14:tracePt t="48242" x="4594225" y="4870450"/>
          <p14:tracePt t="48250" x="4603750" y="4878388"/>
          <p14:tracePt t="48258" x="4613275" y="4887913"/>
          <p14:tracePt t="48266" x="4640263" y="4906963"/>
          <p14:tracePt t="48282" x="4667250" y="4914900"/>
          <p14:tracePt t="48290" x="4676775" y="4914900"/>
          <p14:tracePt t="48298" x="4686300" y="4914900"/>
          <p14:tracePt t="48306" x="4713288" y="4914900"/>
          <p14:tracePt t="48323" x="4722813" y="4924425"/>
          <p14:tracePt t="48532" x="4730750" y="4933950"/>
          <p14:tracePt t="48564" x="4730750" y="4943475"/>
          <p14:tracePt t="48572" x="4730750" y="4951413"/>
          <p14:tracePt t="48580" x="4730750" y="4960938"/>
          <p14:tracePt t="48587" x="4730750" y="4979988"/>
          <p14:tracePt t="48594" x="4730750" y="4987925"/>
          <p14:tracePt t="48602" x="4730750" y="4997450"/>
          <p14:tracePt t="48610" x="4730750" y="5016500"/>
          <p14:tracePt t="48618" x="4730750" y="5033963"/>
          <p14:tracePt t="48626" x="4730750" y="5053013"/>
          <p14:tracePt t="48635" x="4740275" y="5089525"/>
          <p14:tracePt t="48644" x="4749800" y="5089525"/>
          <p14:tracePt t="48652" x="4749800" y="5106988"/>
          <p14:tracePt t="48668" x="4776788" y="5133975"/>
          <p14:tracePt t="48674" x="4786313" y="5153025"/>
          <p14:tracePt t="48682" x="4803775" y="5180013"/>
          <p14:tracePt t="48708" x="4813300" y="5189538"/>
          <p14:tracePt t="48716" x="4813300" y="5197475"/>
          <p14:tracePt t="48730" x="4813300" y="5207000"/>
          <p14:tracePt t="48733" x="4813300" y="5216525"/>
          <p14:tracePt t="48744" x="4813300" y="5226050"/>
          <p14:tracePt t="48811" x="4813300" y="5233988"/>
          <p14:tracePt t="48826" x="4803775" y="5243513"/>
          <p14:tracePt t="48906" x="4795838" y="5243513"/>
          <p14:tracePt t="48922" x="4786313" y="5243513"/>
          <p14:tracePt t="48930" x="4786313" y="5226050"/>
          <p14:tracePt t="48939" x="4776788" y="5189538"/>
          <p14:tracePt t="48946" x="4767263" y="5170488"/>
          <p14:tracePt t="48954" x="4759325" y="5153025"/>
          <p14:tracePt t="48962" x="4759325" y="5126038"/>
          <p14:tracePt t="48970" x="4759325" y="5106988"/>
          <p14:tracePt t="48978" x="4749800" y="5089525"/>
          <p14:tracePt t="48986" x="4749800" y="5070475"/>
          <p14:tracePt t="48994" x="4749800" y="5053013"/>
          <p14:tracePt t="49002" x="4749800" y="5024438"/>
          <p14:tracePt t="49011" x="4749800" y="5016500"/>
          <p14:tracePt t="49020" x="4749800" y="4987925"/>
          <p14:tracePt t="49034" x="4749800" y="4979988"/>
          <p14:tracePt t="49042" x="4749800" y="4951413"/>
          <p14:tracePt t="49050" x="4749800" y="4943475"/>
          <p14:tracePt t="49058" x="4749800" y="4933950"/>
          <p14:tracePt t="49067" x="4759325" y="4906963"/>
          <p14:tracePt t="49074" x="4759325" y="4897438"/>
          <p14:tracePt t="49082" x="4759325" y="4887913"/>
          <p14:tracePt t="49090" x="4767263" y="4851400"/>
          <p14:tracePt t="49099" x="4767263" y="4841875"/>
          <p14:tracePt t="49106" x="4767263" y="4814888"/>
          <p14:tracePt t="49114" x="4767263" y="4805363"/>
          <p14:tracePt t="49124" x="4776788" y="4797425"/>
          <p14:tracePt t="49130" x="4776788" y="4778375"/>
          <p14:tracePt t="49140" x="4786313" y="4768850"/>
          <p14:tracePt t="49155" x="4803775" y="4751388"/>
          <p14:tracePt t="49170" x="4822825" y="4741863"/>
          <p14:tracePt t="49186" x="4849813" y="4741863"/>
          <p14:tracePt t="49194" x="4876800" y="4741863"/>
          <p14:tracePt t="49202" x="4905375" y="4741863"/>
          <p14:tracePt t="49210" x="4949825" y="4741863"/>
          <p14:tracePt t="49218" x="4986338" y="4741863"/>
          <p14:tracePt t="49226" x="5022850" y="4741863"/>
          <p14:tracePt t="49234" x="5078413" y="4741863"/>
          <p14:tracePt t="49243" x="5132388" y="4741863"/>
          <p14:tracePt t="49250" x="5168900" y="4741863"/>
          <p14:tracePt t="49258" x="5214938" y="4741863"/>
          <p14:tracePt t="49266" x="5224463" y="4741863"/>
          <p14:tracePt t="49274" x="5241925" y="4741863"/>
          <p14:tracePt t="49282" x="5268913" y="4741863"/>
          <p14:tracePt t="49290" x="5287963" y="4751388"/>
          <p14:tracePt t="49298" x="5314950" y="4787900"/>
          <p14:tracePt t="49307" x="5341938" y="4797425"/>
          <p14:tracePt t="49314" x="5360988" y="4814888"/>
          <p14:tracePt t="49323" x="5368925" y="4824413"/>
          <p14:tracePt t="49330" x="5378450" y="4833938"/>
          <p14:tracePt t="49339" x="5405438" y="4860925"/>
          <p14:tracePt t="49346" x="5414963" y="4860925"/>
          <p14:tracePt t="49354" x="5424488" y="4870450"/>
          <p14:tracePt t="49370" x="5441950" y="4887913"/>
          <p14:tracePt t="49386" x="5441950" y="4897438"/>
          <p14:tracePt t="49412" x="5451475" y="4906963"/>
          <p14:tracePt t="49426" x="5451475" y="4914900"/>
          <p14:tracePt t="49442" x="5451475" y="4933950"/>
          <p14:tracePt t="49467" x="5451475" y="4943475"/>
          <p14:tracePt t="49483" x="5451475" y="4960938"/>
          <p14:tracePt t="49491" x="5451475" y="4970463"/>
          <p14:tracePt t="49499" x="5441950" y="4979988"/>
          <p14:tracePt t="49509" x="5441950" y="4987925"/>
          <p14:tracePt t="49515" x="5434013" y="4997450"/>
          <p14:tracePt t="49525" x="5434013" y="5006975"/>
          <p14:tracePt t="49531" x="5424488" y="5016500"/>
          <p14:tracePt t="49542" x="5405438" y="5033963"/>
          <p14:tracePt t="49558" x="5397500" y="5053013"/>
          <p14:tracePt t="49564" x="5397500" y="5060950"/>
          <p14:tracePt t="49571" x="5387975" y="5070475"/>
          <p14:tracePt t="49579" x="5387975" y="5080000"/>
          <p14:tracePt t="49589" x="5387975" y="5097463"/>
          <p14:tracePt t="49618" x="5378450" y="5106988"/>
          <p14:tracePt t="49626" x="5368925" y="5116513"/>
          <p14:tracePt t="49642" x="5360988" y="5116513"/>
          <p14:tracePt t="49650" x="5351463" y="5126038"/>
          <p14:tracePt t="49658" x="5324475" y="5126038"/>
          <p14:tracePt t="49666" x="5305425" y="5133975"/>
          <p14:tracePt t="49674" x="5287963" y="5143500"/>
          <p14:tracePt t="49682" x="5278438" y="5143500"/>
          <p14:tracePt t="49693" x="5260975" y="5153025"/>
          <p14:tracePt t="49698" x="5241925" y="5153025"/>
          <p14:tracePt t="49706" x="5232400" y="5153025"/>
          <p14:tracePt t="49714" x="5224463" y="5160963"/>
          <p14:tracePt t="49725" x="5195888" y="5160963"/>
          <p14:tracePt t="49730" x="5178425" y="5170488"/>
          <p14:tracePt t="49740" x="5159375" y="5170488"/>
          <p14:tracePt t="49756" x="5122863" y="5189538"/>
          <p14:tracePt t="49770" x="5105400" y="5197475"/>
          <p14:tracePt t="49778" x="5095875" y="5197475"/>
          <p14:tracePt t="49786" x="5086350" y="5207000"/>
          <p14:tracePt t="49794" x="5068888" y="5207000"/>
          <p14:tracePt t="49802" x="5059363" y="5207000"/>
          <p14:tracePt t="49810" x="5049838" y="5207000"/>
          <p14:tracePt t="49818" x="5041900" y="5216525"/>
          <p14:tracePt t="49826" x="5022850" y="5216525"/>
          <p14:tracePt t="49850" x="5014913" y="5216525"/>
          <p14:tracePt t="49861" x="5005388" y="5216525"/>
          <p14:tracePt t="49877" x="4986338" y="5216525"/>
          <p14:tracePt t="49886" x="4978400" y="5216525"/>
          <p14:tracePt t="49894" x="4968875" y="5216525"/>
          <p14:tracePt t="49914" x="4949825" y="5216525"/>
          <p14:tracePt t="49930" x="4932363" y="5207000"/>
          <p14:tracePt t="50044" x="4922838" y="5197475"/>
          <p14:tracePt t="50108" x="4913313" y="5189538"/>
          <p14:tracePt t="50164" x="4905375" y="5180013"/>
          <p14:tracePt t="50178" x="4895850" y="5180013"/>
          <p14:tracePt t="50186" x="4886325" y="5180013"/>
          <p14:tracePt t="50219" x="4868863" y="5180013"/>
          <p14:tracePt t="50234" x="4859338" y="5180013"/>
          <p14:tracePt t="50476" x="4868863" y="5189538"/>
          <p14:tracePt t="50506" x="4886325" y="5189538"/>
          <p14:tracePt t="50522" x="4895850" y="5197475"/>
          <p14:tracePt t="50710" x="4895850" y="5207000"/>
          <p14:tracePt t="50748" x="4905375" y="5216525"/>
          <p14:tracePt t="50812" x="4905375" y="5207000"/>
          <p14:tracePt t="51170" x="4913313" y="5197475"/>
          <p14:tracePt t="51300" x="4922838" y="5197475"/>
          <p14:tracePt t="51463" x="4932363" y="5197475"/>
          <p14:tracePt t="51469" x="4941888" y="5197475"/>
          <p14:tracePt t="51741" x="4941888" y="5189538"/>
          <p14:tracePt t="51758" x="4949825" y="5180013"/>
          <p14:tracePt t="51774" x="4949825" y="5170488"/>
          <p14:tracePt t="51787" x="4949825" y="5160963"/>
          <p14:tracePt t="51794" x="4949825" y="5153025"/>
          <p14:tracePt t="51819" x="4959350" y="5133975"/>
          <p14:tracePt t="51924" x="4968875" y="5133975"/>
          <p14:tracePt t="51955" x="4978400" y="5133975"/>
          <p14:tracePt t="51970" x="4986338" y="5133975"/>
          <p14:tracePt t="51978" x="4995863" y="5143500"/>
          <p14:tracePt t="51986" x="5005388" y="5160963"/>
          <p14:tracePt t="52010" x="5014913" y="5160963"/>
          <p14:tracePt t="52572" x="5022850" y="5160963"/>
          <p14:tracePt t="52604" x="5041900" y="5160963"/>
          <p14:tracePt t="52636" x="5049838" y="5170488"/>
          <p14:tracePt t="52652" x="5049838" y="5180013"/>
          <p14:tracePt t="52669" x="5049838" y="5189538"/>
          <p14:tracePt t="52684" x="5049838" y="5197475"/>
          <p14:tracePt t="52690" x="5049838" y="5207000"/>
          <p14:tracePt t="52699" x="5049838" y="5226050"/>
          <p14:tracePt t="52715" x="5049838" y="5233988"/>
          <p14:tracePt t="52725" x="5059363" y="5262563"/>
          <p14:tracePt t="52739" x="5059363" y="5270500"/>
          <p14:tracePt t="52746" x="5068888" y="5289550"/>
          <p14:tracePt t="52778" x="5068888" y="5316538"/>
          <p14:tracePt t="52795" x="5068888" y="5326063"/>
          <p14:tracePt t="52806" x="5068888" y="5335588"/>
          <p14:tracePt t="52812" x="5068888" y="5353050"/>
          <p14:tracePt t="52819" x="5078413" y="5353050"/>
          <p14:tracePt t="52827" x="5078413" y="5362575"/>
          <p14:tracePt t="52835" x="5078413" y="5372100"/>
          <p14:tracePt t="52842" x="5078413" y="5389563"/>
          <p14:tracePt t="52852" x="5078413" y="5399088"/>
          <p14:tracePt t="52858" x="5078413" y="5408613"/>
          <p14:tracePt t="52866" x="5095875" y="5426075"/>
          <p14:tracePt t="52883" x="5095875" y="5435600"/>
          <p14:tracePt t="52908" x="5095875" y="5445125"/>
          <p14:tracePt t="52932" x="5095875" y="5453063"/>
          <p14:tracePt t="53167" x="5095875" y="5462588"/>
          <p14:tracePt t="53186" x="5105400" y="5462588"/>
          <p14:tracePt t="53202" x="5122863" y="5462588"/>
          <p14:tracePt t="53210" x="5132388" y="5462588"/>
          <p14:tracePt t="53226" x="5141913" y="5462588"/>
          <p14:tracePt t="53242" x="5168900" y="5462588"/>
          <p14:tracePt t="53250" x="5178425" y="5462588"/>
          <p14:tracePt t="53266" x="5187950" y="5462588"/>
          <p14:tracePt t="53275" x="5205413" y="5462588"/>
          <p14:tracePt t="53282" x="5214938" y="5462588"/>
          <p14:tracePt t="53291" x="5232400" y="5462588"/>
          <p14:tracePt t="53298" x="5251450" y="5462588"/>
          <p14:tracePt t="53314" x="5268913" y="5462588"/>
          <p14:tracePt t="53323" x="5287963" y="5462588"/>
          <p14:tracePt t="53330" x="5305425" y="5462588"/>
          <p14:tracePt t="53339" x="5314950" y="5462588"/>
          <p14:tracePt t="53356" x="5324475" y="5462588"/>
          <p14:tracePt t="53362" x="5334000" y="5462588"/>
          <p14:tracePt t="53479" x="5314950" y="5462588"/>
          <p14:tracePt t="53482" x="5297488" y="5462588"/>
          <p14:tracePt t="53490" x="5278438" y="5462588"/>
          <p14:tracePt t="53499" x="5251450" y="5462588"/>
          <p14:tracePt t="53506" x="5241925" y="5462588"/>
          <p14:tracePt t="53514" x="5224463" y="5462588"/>
          <p14:tracePt t="53522" x="5214938" y="5462588"/>
          <p14:tracePt t="53652" x="5224463" y="5462588"/>
          <p14:tracePt t="53660" x="5251450" y="5462588"/>
          <p14:tracePt t="53673" x="5260975" y="5462588"/>
          <p14:tracePt t="53674" x="5268913" y="5462588"/>
          <p14:tracePt t="53682" x="5287963" y="5462588"/>
          <p14:tracePt t="53692" x="5297488" y="5462588"/>
          <p14:tracePt t="53773" x="5305425" y="5462588"/>
          <p14:tracePt t="53791" x="5314950" y="5453063"/>
          <p14:tracePt t="53806" x="5314950" y="5445125"/>
          <p14:tracePt t="53819" x="5324475" y="5445125"/>
          <p14:tracePt t="53851" x="5334000" y="5445125"/>
          <p14:tracePt t="53883" x="5341938" y="5445125"/>
          <p14:tracePt t="53899" x="5351463" y="5435600"/>
          <p14:tracePt t="53914" x="5360988" y="5435600"/>
          <p14:tracePt t="53922" x="5378450" y="5426075"/>
          <p14:tracePt t="53945" x="5378450" y="5416550"/>
          <p14:tracePt t="53951" x="5378450" y="5408613"/>
          <p14:tracePt t="53957" x="5387975" y="5399088"/>
          <p14:tracePt t="53963" x="5387975" y="5389563"/>
          <p14:tracePt t="53970" x="5387975" y="5380038"/>
          <p14:tracePt t="53994" x="5387975" y="5372100"/>
          <p14:tracePt t="54002" x="5387975" y="5362575"/>
          <p14:tracePt t="54018" x="5387975" y="5353050"/>
          <p14:tracePt t="54026" x="5397500" y="5343525"/>
          <p14:tracePt t="54050" x="5397500" y="5335588"/>
          <p14:tracePt t="54418" x="5397500" y="5353050"/>
          <p14:tracePt t="54423" x="5397500" y="5362575"/>
          <p14:tracePt t="54430" x="5397500" y="5372100"/>
          <p14:tracePt t="54437" x="5397500" y="5399088"/>
          <p14:tracePt t="54450" x="5397500" y="5408613"/>
          <p14:tracePt t="54459" x="5397500" y="5416550"/>
          <p14:tracePt t="54466" x="5397500" y="5435600"/>
          <p14:tracePt t="54475" x="5397500" y="5445125"/>
          <p14:tracePt t="54482" x="5397500" y="5453063"/>
          <p14:tracePt t="54498" x="5397500" y="5481638"/>
          <p14:tracePt t="54508" x="5397500" y="5489575"/>
          <p14:tracePt t="54514" x="5397500" y="5499100"/>
          <p14:tracePt t="54523" x="5397500" y="5518150"/>
          <p14:tracePt t="54530" x="5397500" y="5526088"/>
          <p14:tracePt t="54546" x="5397500" y="5535613"/>
          <p14:tracePt t="54579" x="5397500" y="5554663"/>
          <p14:tracePt t="54602" x="5397500" y="5562600"/>
          <p14:tracePt t="54885" x="5397500" y="5554663"/>
          <p14:tracePt t="54908" x="5397500" y="5545138"/>
          <p14:tracePt t="54941" x="5397500" y="5535613"/>
          <p14:tracePt t="54948" x="5397500" y="5526088"/>
          <p14:tracePt t="54955" x="5397500" y="5518150"/>
          <p14:tracePt t="54963" x="5414963" y="5499100"/>
          <p14:tracePt t="54971" x="5424488" y="5489575"/>
          <p14:tracePt t="54978" x="5434013" y="5481638"/>
          <p14:tracePt t="54986" x="5451475" y="5472113"/>
          <p14:tracePt t="54994" x="5470525" y="5462588"/>
          <p14:tracePt t="55002" x="5487988" y="5445125"/>
          <p14:tracePt t="55019" x="5497513" y="5435600"/>
          <p14:tracePt t="55026" x="5507038" y="5435600"/>
          <p14:tracePt t="55050" x="5514975" y="5426075"/>
          <p14:tracePt t="55066" x="5524500" y="5416550"/>
          <p14:tracePt t="55082" x="5543550" y="5399088"/>
          <p14:tracePt t="55100" x="5551488" y="5389563"/>
          <p14:tracePt t="55122" x="5561013" y="5389563"/>
          <p14:tracePt t="55139" x="5570538" y="5380038"/>
          <p14:tracePt t="55276" x="5570538" y="5372100"/>
          <p14:tracePt t="55284" x="5534025" y="5343525"/>
          <p14:tracePt t="55291" x="5497513" y="5335588"/>
          <p14:tracePt t="55299" x="5434013" y="5299075"/>
          <p14:tracePt t="55306" x="5368925" y="5289550"/>
          <p14:tracePt t="55315" x="5314950" y="5270500"/>
          <p14:tracePt t="55323" x="5232400" y="5243513"/>
          <p14:tracePt t="55330" x="5159375" y="5233988"/>
          <p14:tracePt t="55339" x="5041900" y="5216525"/>
          <p14:tracePt t="55346" x="4968875" y="5207000"/>
          <p14:tracePt t="55356" x="4895850" y="5207000"/>
          <p14:tracePt t="55362" x="4840288" y="5207000"/>
          <p14:tracePt t="55370" x="4759325" y="5207000"/>
          <p14:tracePt t="55378" x="4686300" y="5207000"/>
          <p14:tracePt t="55386" x="4659313" y="5207000"/>
          <p14:tracePt t="55394" x="4603750" y="5207000"/>
          <p14:tracePt t="55402" x="4576763" y="5207000"/>
          <p14:tracePt t="55410" x="4530725" y="5207000"/>
          <p14:tracePt t="55418" x="4503738" y="5207000"/>
          <p14:tracePt t="55426" x="4476750" y="5207000"/>
          <p14:tracePt t="55434" x="4440238" y="5207000"/>
          <p14:tracePt t="55442" x="4403725" y="5189538"/>
          <p14:tracePt t="55451" x="4367213" y="5189538"/>
          <p14:tracePt t="55460" x="4321175" y="5180013"/>
          <p14:tracePt t="55468" x="4303713" y="5170488"/>
          <p14:tracePt t="55479" x="4248150" y="5153025"/>
          <p14:tracePt t="55482" x="4202113" y="5133975"/>
          <p14:tracePt t="55491" x="4175125" y="5116513"/>
          <p14:tracePt t="55498" x="4129088" y="5116513"/>
          <p14:tracePt t="55507" x="4057650" y="5080000"/>
          <p14:tracePt t="55515" x="4029075" y="5080000"/>
          <p14:tracePt t="55527" x="3965575" y="5053013"/>
          <p14:tracePt t="55531" x="3929063" y="5043488"/>
          <p14:tracePt t="55539" x="3883025" y="5006975"/>
          <p14:tracePt t="55546" x="3846513" y="4997450"/>
          <p14:tracePt t="55555" x="3819525" y="4987925"/>
          <p14:tracePt t="55562" x="3792538" y="4987925"/>
          <p14:tracePt t="55572" x="3775075" y="4970463"/>
          <p14:tracePt t="55578" x="3765550" y="4960938"/>
          <p14:tracePt t="55586" x="3738563" y="4951413"/>
          <p14:tracePt t="55594" x="3729038" y="4943475"/>
          <p14:tracePt t="55602" x="3702050" y="4924425"/>
          <p14:tracePt t="55610" x="3673475" y="4914900"/>
          <p14:tracePt t="55618" x="3646488" y="4914900"/>
          <p14:tracePt t="55626" x="3629025" y="4906963"/>
          <p14:tracePt t="55634" x="3582988" y="4897438"/>
          <p14:tracePt t="55642" x="3536950" y="4887913"/>
          <p14:tracePt t="55650" x="3519488" y="4878388"/>
          <p14:tracePt t="55658" x="3482975" y="4860925"/>
          <p14:tracePt t="55666" x="3473450" y="4860925"/>
          <p14:tracePt t="55675" x="3436938" y="4851400"/>
          <p14:tracePt t="55684" x="3427413" y="4851400"/>
          <p14:tracePt t="55695" x="3409950" y="4851400"/>
          <p14:tracePt t="55699" x="3400425" y="4851400"/>
          <p14:tracePt t="55724" x="3390900" y="4851400"/>
          <p14:tracePt t="55740" x="3373438" y="4851400"/>
          <p14:tracePt t="55747" x="3354388" y="4851400"/>
          <p14:tracePt t="55759" x="3336925" y="4824413"/>
          <p14:tracePt t="55763" x="3317875" y="4814888"/>
          <p14:tracePt t="55774" x="3300413" y="4805363"/>
          <p14:tracePt t="55790" x="3263900" y="4805363"/>
          <p14:tracePt t="55802" x="3254375" y="4797425"/>
          <p14:tracePt t="55810" x="3244850" y="4787900"/>
          <p14:tracePt t="55818" x="3227388" y="4768850"/>
          <p14:tracePt t="55834" x="3227388" y="4751388"/>
          <p14:tracePt t="55851" x="3227388" y="4741863"/>
          <p14:tracePt t="55858" x="3227388" y="4732338"/>
          <p14:tracePt t="55867" x="3217863" y="4724400"/>
          <p14:tracePt t="55882" x="3217863" y="4714875"/>
          <p14:tracePt t="55924" x="3217863" y="4705350"/>
          <p14:tracePt t="55948" x="3217863" y="4697413"/>
          <p14:tracePt t="55964" x="3217863" y="4687888"/>
          <p14:tracePt t="55973" x="3217863" y="4668838"/>
          <p14:tracePt t="56002" x="3217863" y="4660900"/>
          <p14:tracePt t="56058" x="3208338" y="4660900"/>
          <p14:tracePt t="56067" x="3181350" y="4660900"/>
          <p14:tracePt t="56074" x="3144838" y="4660900"/>
          <p14:tracePt t="56082" x="3100388" y="4660900"/>
          <p14:tracePt t="56090" x="3035300" y="4660900"/>
          <p14:tracePt t="56098" x="3008313" y="4660900"/>
          <p14:tracePt t="56106" x="2971800" y="4660900"/>
          <p14:tracePt t="56114" x="2935288" y="4660900"/>
          <p14:tracePt t="56123" x="2908300" y="4660900"/>
          <p14:tracePt t="56130" x="2862263" y="4660900"/>
          <p14:tracePt t="56139" x="2835275" y="4660900"/>
          <p14:tracePt t="56147" x="2817813" y="4660900"/>
          <p14:tracePt t="56156" x="2808288" y="4660900"/>
          <p14:tracePt t="56165" x="2789238" y="4660900"/>
          <p14:tracePt t="56170" x="2771775" y="4641850"/>
          <p14:tracePt t="56178" x="2762250" y="4641850"/>
          <p14:tracePt t="56186" x="2744788" y="4641850"/>
          <p14:tracePt t="56194" x="2725738" y="4641850"/>
          <p14:tracePt t="56202" x="2671763" y="4641850"/>
          <p14:tracePt t="56210" x="2570163" y="4632325"/>
          <p14:tracePt t="56218" x="2498725" y="4605338"/>
          <p14:tracePt t="56226" x="2416175" y="4595813"/>
          <p14:tracePt t="56235" x="2306638" y="4578350"/>
          <p14:tracePt t="56244" x="2233613" y="4568825"/>
          <p14:tracePt t="56251" x="2151063" y="4541838"/>
          <p14:tracePt t="56261" x="2097088" y="4532313"/>
          <p14:tracePt t="56267" x="2033588" y="4505325"/>
          <p14:tracePt t="56277" x="1987550" y="4478338"/>
          <p14:tracePt t="56283" x="1968500" y="4468813"/>
          <p14:tracePt t="56292" x="1951038" y="4459288"/>
          <p14:tracePt t="56299" x="1941513" y="4459288"/>
          <p14:tracePt t="56309" x="1931988" y="4459288"/>
          <p14:tracePt t="56331" x="1931988" y="4441825"/>
          <p14:tracePt t="56347" x="1924050" y="4405313"/>
          <p14:tracePt t="56363" x="1914525" y="4386263"/>
          <p14:tracePt t="56371" x="1914525" y="4376738"/>
          <p14:tracePt t="56380" x="1895475" y="4340225"/>
          <p14:tracePt t="56388" x="1887538" y="4303713"/>
          <p14:tracePt t="56396" x="1878013" y="4286250"/>
          <p14:tracePt t="56405" x="1851025" y="4249738"/>
          <p14:tracePt t="56414" x="1831975" y="4222750"/>
          <p14:tracePt t="56418" x="1824038" y="4195763"/>
          <p14:tracePt t="56426" x="1814513" y="4176713"/>
          <p14:tracePt t="56434" x="1804988" y="4149725"/>
          <p14:tracePt t="56442" x="1787525" y="4130675"/>
          <p14:tracePt t="56450" x="1787525" y="4113213"/>
          <p14:tracePt t="56458" x="1787525" y="4103688"/>
          <p14:tracePt t="56466" x="1787525" y="4094163"/>
          <p14:tracePt t="56474" x="1787525" y="4086225"/>
          <p14:tracePt t="56483" x="1787525" y="4057650"/>
          <p14:tracePt t="56492" x="1787525" y="4049713"/>
          <p14:tracePt t="56515" x="1787525" y="4030663"/>
          <p14:tracePt t="56526" x="1787525" y="4021138"/>
          <p14:tracePt t="56532" x="1795463" y="4003675"/>
          <p14:tracePt t="56543" x="1824038" y="3994150"/>
          <p14:tracePt t="56546" x="1851025" y="3976688"/>
          <p14:tracePt t="56556" x="1914525" y="3948113"/>
          <p14:tracePt t="56563" x="1978025" y="3921125"/>
          <p14:tracePt t="56571" x="2033588" y="3903663"/>
          <p14:tracePt t="56578" x="2133600" y="3884613"/>
          <p14:tracePt t="56586" x="2224088" y="3884613"/>
          <p14:tracePt t="56594" x="2297113" y="3875088"/>
          <p14:tracePt t="56602" x="2389188" y="3875088"/>
          <p14:tracePt t="56610" x="2506663" y="3848100"/>
          <p14:tracePt t="56618" x="2579688" y="3848100"/>
          <p14:tracePt t="56626" x="2606675" y="3848100"/>
          <p14:tracePt t="56634" x="2679700" y="3848100"/>
          <p14:tracePt t="56642" x="2716213" y="3848100"/>
          <p14:tracePt t="56650" x="2771775" y="3848100"/>
          <p14:tracePt t="56658" x="2835275" y="3848100"/>
          <p14:tracePt t="56666" x="2908300" y="3875088"/>
          <p14:tracePt t="56674" x="2954338" y="3894138"/>
          <p14:tracePt t="56682" x="2998788" y="3921125"/>
          <p14:tracePt t="56690" x="3027363" y="3940175"/>
          <p14:tracePt t="56698" x="3054350" y="3957638"/>
          <p14:tracePt t="56707" x="3081338" y="3976688"/>
          <p14:tracePt t="56714" x="3100388" y="4013200"/>
          <p14:tracePt t="56730" x="3108325" y="4040188"/>
          <p14:tracePt t="56741" x="3108325" y="4049713"/>
          <p14:tracePt t="56746" x="3108325" y="4057650"/>
          <p14:tracePt t="56757" x="3108325" y="4067175"/>
          <p14:tracePt t="56762" x="3108325" y="4076700"/>
          <p14:tracePt t="56771" x="3108325" y="4086225"/>
          <p14:tracePt t="56778" x="3108325" y="4094163"/>
          <p14:tracePt t="56786" x="3108325" y="4103688"/>
          <p14:tracePt t="56794" x="3108325" y="4130675"/>
          <p14:tracePt t="56803" x="3108325" y="4140200"/>
          <p14:tracePt t="56811" x="3100388" y="4149725"/>
          <p14:tracePt t="56819" x="3100388" y="4176713"/>
          <p14:tracePt t="56826" x="3090863" y="4195763"/>
          <p14:tracePt t="56834" x="3054350" y="4222750"/>
          <p14:tracePt t="56842" x="3044825" y="4232275"/>
          <p14:tracePt t="56851" x="3027363" y="4249738"/>
          <p14:tracePt t="56858" x="3008313" y="4268788"/>
          <p14:tracePt t="56866" x="2990850" y="4286250"/>
          <p14:tracePt t="56874" x="2962275" y="4295775"/>
          <p14:tracePt t="56882" x="2898775" y="4332288"/>
          <p14:tracePt t="56890" x="2898775" y="4340225"/>
          <p14:tracePt t="56898" x="2881313" y="4340225"/>
          <p14:tracePt t="56907" x="2862263" y="4349750"/>
          <p14:tracePt t="56924" x="2798763" y="4368800"/>
          <p14:tracePt t="56930" x="2752725" y="4376738"/>
          <p14:tracePt t="56939" x="2725738" y="4386263"/>
          <p14:tracePt t="56946" x="2708275" y="4386263"/>
          <p14:tracePt t="56955" x="2652713" y="4386263"/>
          <p14:tracePt t="56962" x="2616200" y="4386263"/>
          <p14:tracePt t="56971" x="2570163" y="4386263"/>
          <p14:tracePt t="56978" x="2543175" y="4386263"/>
          <p14:tracePt t="56986" x="2506663" y="4386263"/>
          <p14:tracePt t="56994" x="2462213" y="4386263"/>
          <p14:tracePt t="57002" x="2443163" y="4386263"/>
          <p14:tracePt t="57010" x="2406650" y="4386263"/>
          <p14:tracePt t="57018" x="2379663" y="4386263"/>
          <p14:tracePt t="57026" x="2352675" y="4376738"/>
          <p14:tracePt t="57050" x="2333625" y="4376738"/>
          <p14:tracePt t="57068" x="2324100" y="4368800"/>
          <p14:tracePt t="57090" x="2316163" y="4368800"/>
          <p14:tracePt t="57571" x="2306638" y="4340225"/>
          <p14:tracePt t="57579" x="2279650" y="4332288"/>
          <p14:tracePt t="57588" x="2260600" y="4322763"/>
          <p14:tracePt t="57595" x="2187575" y="4295775"/>
          <p14:tracePt t="57603" x="2124075" y="4268788"/>
          <p14:tracePt t="57611" x="2078038" y="4259263"/>
          <p14:tracePt t="57619" x="2014538" y="4222750"/>
          <p14:tracePt t="57626" x="1968500" y="4195763"/>
          <p14:tracePt t="57634" x="1924050" y="4176713"/>
          <p14:tracePt t="57642" x="1905000" y="4159250"/>
          <p14:tracePt t="57650" x="1895475" y="4149725"/>
          <p14:tracePt t="57908" x="1895475" y="4130675"/>
          <p14:tracePt t="57924" x="1905000" y="4113213"/>
          <p14:tracePt t="57939" x="1914525" y="4113213"/>
          <p14:tracePt t="57946" x="1924050" y="4113213"/>
          <p14:tracePt t="57955" x="1931988" y="4103688"/>
          <p14:tracePt t="57963" x="1951038" y="4103688"/>
          <p14:tracePt t="57971" x="1968500" y="4103688"/>
          <p14:tracePt t="57980" x="1978025" y="4103688"/>
          <p14:tracePt t="57991" x="1997075" y="4103688"/>
          <p14:tracePt t="57997" x="2005013" y="4103688"/>
          <p14:tracePt t="58010" x="2033588" y="4094163"/>
          <p14:tracePt t="58018" x="2041525" y="4094163"/>
          <p14:tracePt t="58035" x="2051050" y="4086225"/>
          <p14:tracePt t="58219" x="2041525" y="4086225"/>
          <p14:tracePt t="58227" x="2033588" y="4094163"/>
          <p14:tracePt t="58234" x="2014538" y="4094163"/>
          <p14:tracePt t="58242" x="2005013" y="4094163"/>
          <p14:tracePt t="58258" x="1997075" y="4094163"/>
          <p14:tracePt t="58275" x="1978025" y="4094163"/>
          <p14:tracePt t="58282" x="1968500" y="4094163"/>
          <p14:tracePt t="58298" x="1960563" y="4094163"/>
          <p14:tracePt t="58306" x="1951038" y="4094163"/>
          <p14:tracePt t="58491" x="1968500" y="4094163"/>
          <p14:tracePt t="58498" x="1978025" y="4094163"/>
          <p14:tracePt t="58507" x="2014538" y="4094163"/>
          <p14:tracePt t="58514" x="2060575" y="4122738"/>
          <p14:tracePt t="58524" x="2097088" y="4122738"/>
          <p14:tracePt t="58530" x="2124075" y="4130675"/>
          <p14:tracePt t="58540" x="2179638" y="4130675"/>
          <p14:tracePt t="58546" x="2214563" y="4130675"/>
          <p14:tracePt t="58556" x="2224088" y="4130675"/>
          <p14:tracePt t="58563" x="2260600" y="4130675"/>
          <p14:tracePt t="58570" x="2270125" y="4130675"/>
          <p14:tracePt t="58946" x="2270125" y="4140200"/>
          <p14:tracePt t="58962" x="2270125" y="4149725"/>
          <p14:tracePt t="58978" x="2270125" y="4167188"/>
          <p14:tracePt t="58994" x="2270125" y="4186238"/>
          <p14:tracePt t="59002" x="2251075" y="4203700"/>
          <p14:tracePt t="59010" x="2251075" y="4213225"/>
          <p14:tracePt t="59018" x="2243138" y="4222750"/>
          <p14:tracePt t="59026" x="2243138" y="4240213"/>
          <p14:tracePt t="59035" x="2243138" y="4249738"/>
          <p14:tracePt t="59042" x="2233613" y="4259263"/>
          <p14:tracePt t="59050" x="2233613" y="4268788"/>
          <p14:tracePt t="59058" x="2233613" y="4286250"/>
          <p14:tracePt t="59067" x="2224088" y="4295775"/>
          <p14:tracePt t="59090" x="2224088" y="4303713"/>
          <p14:tracePt t="59098" x="2224088" y="4322763"/>
          <p14:tracePt t="59115" x="2224088" y="4332288"/>
          <p14:tracePt t="59267" x="2224088" y="4340225"/>
          <p14:tracePt t="59274" x="2243138" y="4340225"/>
          <p14:tracePt t="59282" x="2251075" y="4340225"/>
          <p14:tracePt t="59290" x="2270125" y="4340225"/>
          <p14:tracePt t="59298" x="2297113" y="4340225"/>
          <p14:tracePt t="59307" x="2316163" y="4340225"/>
          <p14:tracePt t="59314" x="2333625" y="4340225"/>
          <p14:tracePt t="59322" x="2352675" y="4340225"/>
          <p14:tracePt t="59330" x="2360613" y="4340225"/>
          <p14:tracePt t="59339" x="2379663" y="4340225"/>
          <p14:tracePt t="59362" x="2389188" y="4340225"/>
          <p14:tracePt t="59370" x="2397125" y="4340225"/>
          <p14:tracePt t="59468" x="2370138" y="4349750"/>
          <p14:tracePt t="59477" x="2333625" y="4359275"/>
          <p14:tracePt t="59483" x="2306638" y="4386263"/>
          <p14:tracePt t="59496" x="2279650" y="4395788"/>
          <p14:tracePt t="59501" x="2270125" y="4405313"/>
          <p14:tracePt t="59507" x="2233613" y="4441825"/>
          <p14:tracePt t="59514" x="2224088" y="4441825"/>
          <p14:tracePt t="59523" x="2224088" y="4459288"/>
          <p14:tracePt t="59530" x="2214563" y="4478338"/>
          <p14:tracePt t="59540" x="2214563" y="4486275"/>
          <p14:tracePt t="59546" x="2214563" y="4522788"/>
          <p14:tracePt t="59556" x="2214563" y="4551363"/>
          <p14:tracePt t="59562" x="2214563" y="4578350"/>
          <p14:tracePt t="59570" x="2214563" y="4624388"/>
          <p14:tracePt t="59578" x="2214563" y="4660900"/>
          <p14:tracePt t="59586" x="2214563" y="4714875"/>
          <p14:tracePt t="59594" x="2214563" y="4760913"/>
          <p14:tracePt t="59602" x="2214563" y="4814888"/>
          <p14:tracePt t="59610" x="2214563" y="4841875"/>
          <p14:tracePt t="59618" x="2214563" y="4897438"/>
          <p14:tracePt t="59626" x="2214563" y="4943475"/>
          <p14:tracePt t="59634" x="2214563" y="4970463"/>
          <p14:tracePt t="59642" x="2214563" y="4979988"/>
          <p14:tracePt t="59650" x="2214563" y="5016500"/>
          <p14:tracePt t="59666" x="2214563" y="5024438"/>
          <p14:tracePt t="59674" x="2214563" y="5043488"/>
          <p14:tracePt t="59682" x="2214563" y="5060950"/>
          <p14:tracePt t="59690" x="2214563" y="5070475"/>
          <p14:tracePt t="59698" x="2197100" y="5089525"/>
          <p14:tracePt t="59706" x="2197100" y="5097463"/>
          <p14:tracePt t="59714" x="2197100" y="5106988"/>
          <p14:tracePt t="59722" x="2197100" y="5143500"/>
          <p14:tracePt t="59730" x="2197100" y="5153025"/>
          <p14:tracePt t="59739" x="2187575" y="5160963"/>
          <p14:tracePt t="59746" x="2187575" y="5197475"/>
          <p14:tracePt t="59762" x="2187575" y="5207000"/>
          <p14:tracePt t="59771" x="2187575" y="5226050"/>
          <p14:tracePt t="59908" x="2179638" y="5233988"/>
          <p14:tracePt t="59919" x="2170113" y="5233988"/>
          <p14:tracePt t="59931" x="2143125" y="5233988"/>
          <p14:tracePt t="59939" x="2114550" y="5233988"/>
          <p14:tracePt t="59946" x="2106613" y="5233988"/>
          <p14:tracePt t="59955" x="2078038" y="5233988"/>
          <p14:tracePt t="59962" x="2060575" y="5226050"/>
          <p14:tracePt t="59971" x="2033588" y="5226050"/>
          <p14:tracePt t="59978" x="2014538" y="5216525"/>
          <p14:tracePt t="59986" x="2005013" y="5207000"/>
          <p14:tracePt t="59994" x="1987550" y="5189538"/>
          <p14:tracePt t="60034" x="1968500" y="5170488"/>
          <p14:tracePt t="60050" x="1960563" y="5170488"/>
          <p14:tracePt t="60252" x="1951038" y="5160963"/>
          <p14:tracePt t="60292" x="1951038" y="5153025"/>
          <p14:tracePt t="60302" x="1960563" y="5153025"/>
          <p14:tracePt t="60307" x="1987550" y="5153025"/>
          <p14:tracePt t="60314" x="2005013" y="5160963"/>
          <p14:tracePt t="60323" x="2024063" y="5160963"/>
          <p14:tracePt t="60330" x="2078038" y="5197475"/>
          <p14:tracePt t="60338" x="2087563" y="5197475"/>
          <p14:tracePt t="60346" x="2114550" y="5207000"/>
          <p14:tracePt t="60356" x="2143125" y="5216525"/>
          <p14:tracePt t="60362" x="2170113" y="5216525"/>
          <p14:tracePt t="60370" x="2214563" y="5226050"/>
          <p14:tracePt t="60379" x="2260600" y="5253038"/>
          <p14:tracePt t="60386" x="2287588" y="5262563"/>
          <p14:tracePt t="60394" x="2333625" y="5262563"/>
          <p14:tracePt t="60402" x="2360613" y="5270500"/>
          <p14:tracePt t="60410" x="2389188" y="5280025"/>
          <p14:tracePt t="60418" x="2433638" y="5307013"/>
          <p14:tracePt t="60426" x="2462213" y="5307013"/>
          <p14:tracePt t="60434" x="2498725" y="5316538"/>
          <p14:tracePt t="60444" x="2525713" y="5326063"/>
          <p14:tracePt t="60452" x="2543175" y="5326063"/>
          <p14:tracePt t="60467" x="2562225" y="5326063"/>
          <p14:tracePt t="60764" x="2570163" y="5326063"/>
          <p14:tracePt t="60773" x="2570163" y="5316538"/>
          <p14:tracePt t="60779" x="2579688" y="5299075"/>
          <p14:tracePt t="60793" x="2579688" y="5280025"/>
          <p14:tracePt t="60795" x="2579688" y="5262563"/>
          <p14:tracePt t="60803" x="2579688" y="5233988"/>
          <p14:tracePt t="60810" x="2589213" y="5207000"/>
          <p14:tracePt t="60818" x="2589213" y="5180013"/>
          <p14:tracePt t="60826" x="2589213" y="5170488"/>
          <p14:tracePt t="60835" x="2598738" y="5133975"/>
          <p14:tracePt t="60842" x="2598738" y="5106988"/>
          <p14:tracePt t="60850" x="2598738" y="5070475"/>
          <p14:tracePt t="60859" x="2616200" y="5016500"/>
          <p14:tracePt t="60866" x="2616200" y="4987925"/>
          <p14:tracePt t="60874" x="2616200" y="4970463"/>
          <p14:tracePt t="60882" x="2625725" y="4943475"/>
          <p14:tracePt t="60890" x="2625725" y="4924425"/>
          <p14:tracePt t="60898" x="2625725" y="4897438"/>
          <p14:tracePt t="60906" x="2625725" y="4887913"/>
          <p14:tracePt t="60924" x="2625725" y="4870450"/>
          <p14:tracePt t="61059" x="2616200" y="4887913"/>
          <p14:tracePt t="61066" x="2606675" y="4897438"/>
          <p14:tracePt t="61074" x="2598738" y="4924425"/>
          <p14:tracePt t="61082" x="2570163" y="4943475"/>
          <p14:tracePt t="61090" x="2552700" y="4960938"/>
          <p14:tracePt t="61099" x="2543175" y="4979988"/>
          <p14:tracePt t="61107" x="2525713" y="4997450"/>
          <p14:tracePt t="61115" x="2516188" y="5016500"/>
          <p14:tracePt t="61139" x="2506663" y="5033963"/>
          <p14:tracePt t="61275" x="2506663" y="5006975"/>
          <p14:tracePt t="61282" x="2525713" y="4997450"/>
          <p14:tracePt t="61290" x="2543175" y="4979988"/>
          <p14:tracePt t="61298" x="2579688" y="4970463"/>
          <p14:tracePt t="61307" x="2589213" y="4960938"/>
          <p14:tracePt t="61314" x="2606675" y="4951413"/>
          <p14:tracePt t="61322" x="2635250" y="4933950"/>
          <p14:tracePt t="61330" x="2635250" y="4924425"/>
          <p14:tracePt t="61347" x="2652713" y="4914900"/>
          <p14:tracePt t="61356" x="2662238" y="4914900"/>
          <p14:tracePt t="61362" x="2671763" y="4906963"/>
          <p14:tracePt t="61371" x="2679700" y="4906963"/>
          <p14:tracePt t="61388" x="2698750" y="4906963"/>
          <p14:tracePt t="61394" x="2716213" y="4887913"/>
          <p14:tracePt t="61411" x="2725738" y="4887913"/>
          <p14:tracePt t="61418" x="2735263" y="4887913"/>
          <p14:tracePt t="61434" x="2744788" y="4887913"/>
          <p14:tracePt t="61442" x="2752725" y="4887913"/>
          <p14:tracePt t="61450" x="2762250" y="4887913"/>
          <p14:tracePt t="61458" x="2781300" y="4887913"/>
          <p14:tracePt t="61466" x="2798763" y="4887913"/>
          <p14:tracePt t="61474" x="2808288" y="4887913"/>
          <p14:tracePt t="61482" x="2817813" y="4887913"/>
          <p14:tracePt t="61490" x="2835275" y="4887913"/>
          <p14:tracePt t="61498" x="2844800" y="4897438"/>
          <p14:tracePt t="61506" x="2871788" y="4906963"/>
          <p14:tracePt t="61514" x="2889250" y="4924425"/>
          <p14:tracePt t="61530" x="2908300" y="4933950"/>
          <p14:tracePt t="61547" x="2917825" y="4943475"/>
          <p14:tracePt t="61682" x="2925763" y="4943475"/>
          <p14:tracePt t="61690" x="2954338" y="4951413"/>
          <p14:tracePt t="61698" x="2981325" y="4970463"/>
          <p14:tracePt t="61706" x="2998788" y="4970463"/>
          <p14:tracePt t="61714" x="3035300" y="4979988"/>
          <p14:tracePt t="61724" x="3090863" y="4987925"/>
          <p14:tracePt t="61730" x="3144838" y="5006975"/>
          <p14:tracePt t="61739" x="3263900" y="5043488"/>
          <p14:tracePt t="61746" x="3346450" y="5070475"/>
          <p14:tracePt t="61755" x="3455988" y="5097463"/>
          <p14:tracePt t="61762" x="3546475" y="5116513"/>
          <p14:tracePt t="61771" x="3665538" y="5126038"/>
          <p14:tracePt t="61778" x="3738563" y="5126038"/>
          <p14:tracePt t="61786" x="3792538" y="5143500"/>
          <p14:tracePt t="61795" x="3856038" y="5160963"/>
          <p14:tracePt t="61804" x="3902075" y="5180013"/>
          <p14:tracePt t="61810" x="3929063" y="5197475"/>
          <p14:tracePt t="61818" x="3975100" y="5216525"/>
          <p14:tracePt t="61835" x="3984625" y="5216525"/>
          <p14:tracePt t="61842" x="3992563" y="5216525"/>
          <p14:tracePt t="61850" x="4011613" y="5216525"/>
          <p14:tracePt t="61859" x="4048125" y="5226050"/>
          <p14:tracePt t="61867" x="4057650" y="5226050"/>
          <p14:tracePt t="61876" x="4065588" y="5233988"/>
          <p14:tracePt t="61884" x="4102100" y="5233988"/>
          <p14:tracePt t="61892" x="4138613" y="5243513"/>
          <p14:tracePt t="61901" x="4157663" y="5270500"/>
          <p14:tracePt t="61906" x="4202113" y="5280025"/>
          <p14:tracePt t="61914" x="4248150" y="5289550"/>
          <p14:tracePt t="61926" x="4267200" y="5299075"/>
          <p14:tracePt t="61930" x="4284663" y="5316538"/>
          <p14:tracePt t="61939" x="4303713" y="5326063"/>
          <p14:tracePt t="61946" x="4321175" y="5335588"/>
          <p14:tracePt t="62116" x="4311650" y="5335588"/>
          <p14:tracePt t="62130" x="4303713" y="5335588"/>
          <p14:tracePt t="62147" x="4294188" y="5335588"/>
          <p14:tracePt t="62162" x="4284663" y="5335588"/>
          <p14:tracePt t="62170" x="4275138" y="5343525"/>
          <p14:tracePt t="62284" x="4267200" y="5343525"/>
          <p14:tracePt t="62293" x="4267200" y="5335588"/>
          <p14:tracePt t="62301" x="4267200" y="5326063"/>
          <p14:tracePt t="62309" x="4257675" y="5316538"/>
          <p14:tracePt t="62542" x="4257675" y="5326063"/>
          <p14:tracePt t="62549" x="4257675" y="5335588"/>
          <p14:tracePt t="62557" x="4257675" y="5353050"/>
          <p14:tracePt t="62563" x="4267200" y="5380038"/>
          <p14:tracePt t="62579" x="4267200" y="5399088"/>
          <p14:tracePt t="62587" x="4267200" y="5408613"/>
          <p14:tracePt t="62595" x="4267200" y="5416550"/>
          <p14:tracePt t="62611" x="4267200" y="5426075"/>
          <p14:tracePt t="62730" x="4267200" y="5435600"/>
          <p14:tracePt t="62738" x="4248150" y="5435600"/>
          <p14:tracePt t="62746" x="4221163" y="5453063"/>
          <p14:tracePt t="62755" x="4194175" y="5453063"/>
          <p14:tracePt t="62762" x="4175125" y="5453063"/>
          <p14:tracePt t="62771" x="4157663" y="5453063"/>
          <p14:tracePt t="62778" x="4148138" y="5453063"/>
          <p14:tracePt t="62788" x="4129088" y="5453063"/>
          <p14:tracePt t="62794" x="4111625" y="5453063"/>
          <p14:tracePt t="62802" x="4094163" y="5453063"/>
          <p14:tracePt t="62810" x="4075113" y="5453063"/>
          <p14:tracePt t="62818" x="4065588" y="5445125"/>
          <p14:tracePt t="62826" x="4057650" y="5445125"/>
          <p14:tracePt t="62835" x="4038600" y="5435600"/>
          <p14:tracePt t="62844" x="4021138" y="5435600"/>
          <p14:tracePt t="62857" x="4011613" y="5435600"/>
          <p14:tracePt t="62860" x="3992563" y="5416550"/>
          <p14:tracePt t="62868" x="3965575" y="5408613"/>
          <p14:tracePt t="62876" x="3948113" y="5408613"/>
          <p14:tracePt t="62883" x="3919538" y="5408613"/>
          <p14:tracePt t="62892" x="3902075" y="5399088"/>
          <p14:tracePt t="62899" x="3875088" y="5399088"/>
          <p14:tracePt t="62907" x="3856038" y="5399088"/>
          <p14:tracePt t="62914" x="3829050" y="5399088"/>
          <p14:tracePt t="62926" x="3819525" y="5399088"/>
          <p14:tracePt t="62930" x="3792538" y="5389563"/>
          <p14:tracePt t="62938" x="3775075" y="5389563"/>
          <p14:tracePt t="62946" x="3765550" y="5389563"/>
          <p14:tracePt t="62956" x="3729038" y="5372100"/>
          <p14:tracePt t="62962" x="3719513" y="5362575"/>
          <p14:tracePt t="62978" x="3692525" y="5343525"/>
          <p14:tracePt t="62986" x="3683000" y="5343525"/>
          <p14:tracePt t="62994" x="3665538" y="5326063"/>
          <p14:tracePt t="63002" x="3665538" y="5316538"/>
          <p14:tracePt t="63010" x="3646488" y="5299075"/>
          <p14:tracePt t="63027" x="3636963" y="5280025"/>
          <p14:tracePt t="63042" x="3636963" y="5270500"/>
          <p14:tracePt t="63050" x="3636963" y="5262563"/>
          <p14:tracePt t="63058" x="3636963" y="5253038"/>
          <p14:tracePt t="63068" x="3629025" y="5243513"/>
          <p14:tracePt t="63074" x="3629025" y="5226050"/>
          <p14:tracePt t="63082" x="3600450" y="5180013"/>
          <p14:tracePt t="63098" x="3600450" y="5170488"/>
          <p14:tracePt t="63106" x="3600450" y="5143500"/>
          <p14:tracePt t="63114" x="3600450" y="5133975"/>
          <p14:tracePt t="63122" x="3600450" y="5116513"/>
          <p14:tracePt t="63130" x="3600450" y="5106988"/>
          <p14:tracePt t="63139" x="3600450" y="5097463"/>
          <p14:tracePt t="63146" x="3600450" y="5089525"/>
          <p14:tracePt t="63155" x="3600450" y="5060950"/>
          <p14:tracePt t="63164" x="3600450" y="5053013"/>
          <p14:tracePt t="63170" x="3600450" y="5033963"/>
          <p14:tracePt t="63179" x="3609975" y="5016500"/>
          <p14:tracePt t="63186" x="3619500" y="5016500"/>
          <p14:tracePt t="63194" x="3636963" y="5006975"/>
          <p14:tracePt t="63202" x="3646488" y="4997450"/>
          <p14:tracePt t="63210" x="3692525" y="4979988"/>
          <p14:tracePt t="63218" x="3702050" y="4979988"/>
          <p14:tracePt t="63226" x="3756025" y="4960938"/>
          <p14:tracePt t="63234" x="3810000" y="4960938"/>
          <p14:tracePt t="63242" x="3902075" y="4960938"/>
          <p14:tracePt t="63250" x="3992563" y="4960938"/>
          <p14:tracePt t="63258" x="4102100" y="4960938"/>
          <p14:tracePt t="63266" x="4175125" y="4960938"/>
          <p14:tracePt t="63274" x="4275138" y="4987925"/>
          <p14:tracePt t="63282" x="4403725" y="5016500"/>
          <p14:tracePt t="63290" x="4503738" y="5053013"/>
          <p14:tracePt t="63298" x="4594225" y="5070475"/>
          <p14:tracePt t="63306" x="4695825" y="5106988"/>
          <p14:tracePt t="63314" x="4722813" y="5116513"/>
          <p14:tracePt t="63325" x="4749800" y="5143500"/>
          <p14:tracePt t="63334" x="4767263" y="5153025"/>
          <p14:tracePt t="63342" x="4767263" y="5160963"/>
          <p14:tracePt t="63359" x="4776788" y="5170488"/>
          <p14:tracePt t="63366" x="4776788" y="5189538"/>
          <p14:tracePt t="63373" x="4776788" y="5207000"/>
          <p14:tracePt t="63387" x="4776788" y="5216525"/>
          <p14:tracePt t="63396" x="4767263" y="5243513"/>
          <p14:tracePt t="63411" x="4759325" y="5262563"/>
          <p14:tracePt t="63418" x="4730750" y="5280025"/>
          <p14:tracePt t="63426" x="4730750" y="5289550"/>
          <p14:tracePt t="63442" x="4722813" y="5299075"/>
          <p14:tracePt t="63450" x="4713288" y="5307013"/>
          <p14:tracePt t="63458" x="4695825" y="5316538"/>
          <p14:tracePt t="63466" x="4676775" y="5335588"/>
          <p14:tracePt t="63475" x="4649788" y="5335588"/>
          <p14:tracePt t="63482" x="4630738" y="5343525"/>
          <p14:tracePt t="63490" x="4576763" y="5343525"/>
          <p14:tracePt t="63498" x="4513263" y="5343525"/>
          <p14:tracePt t="63506" x="4457700" y="5343525"/>
          <p14:tracePt t="63514" x="4403725" y="5343525"/>
          <p14:tracePt t="63522" x="4348163" y="5343525"/>
          <p14:tracePt t="63530" x="4294188" y="5343525"/>
          <p14:tracePt t="63539" x="4230688" y="5343525"/>
          <p14:tracePt t="63548" x="4175125" y="5343525"/>
          <p14:tracePt t="63560" x="4138613" y="5343525"/>
          <p14:tracePt t="63564" x="4111625" y="5343525"/>
          <p14:tracePt t="63575" x="4094163" y="5343525"/>
          <p14:tracePt t="63580" x="4084638" y="5343525"/>
          <p14:tracePt t="63607" x="4075113" y="5335588"/>
          <p14:tracePt t="63621" x="4057650" y="5326063"/>
          <p14:tracePt t="63635" x="4048125" y="5299075"/>
          <p14:tracePt t="63643" x="4048125" y="5280025"/>
          <p14:tracePt t="63651" x="4029075" y="5253038"/>
          <p14:tracePt t="63659" x="4021138" y="5226050"/>
          <p14:tracePt t="63666" x="4011613" y="5197475"/>
          <p14:tracePt t="63674" x="3984625" y="5170488"/>
          <p14:tracePt t="63682" x="3975100" y="5153025"/>
          <p14:tracePt t="63698" x="3956050" y="5133975"/>
          <p14:tracePt t="63928" x="3956050" y="5143500"/>
          <p14:tracePt t="63945" x="3965575" y="5153025"/>
          <p14:tracePt t="63947" x="3975100" y="5170488"/>
          <p14:tracePt t="63955" x="3984625" y="5189538"/>
          <p14:tracePt t="63963" x="4002088" y="5207000"/>
          <p14:tracePt t="63971" x="4021138" y="5233988"/>
          <p14:tracePt t="63978" x="4029075" y="5233988"/>
          <p14:tracePt t="63986" x="4038600" y="5243513"/>
          <p14:tracePt t="63994" x="4048125" y="5253038"/>
          <p14:tracePt t="64003" x="4065588" y="5262563"/>
          <p14:tracePt t="64010" x="4065588" y="5270500"/>
          <p14:tracePt t="64034" x="4075113" y="5270500"/>
          <p14:tracePt t="64669" x="4084638" y="5270500"/>
          <p14:tracePt t="64674" x="4084638" y="5262563"/>
          <p14:tracePt t="64682" x="4084638" y="5243513"/>
          <p14:tracePt t="64714" x="4084638" y="5233988"/>
          <p14:tracePt t="64730" x="4084638" y="5226050"/>
          <p14:tracePt t="64739" x="4084638" y="5207000"/>
          <p14:tracePt t="64746" x="4084638" y="5197475"/>
          <p14:tracePt t="64757" x="4084638" y="5180013"/>
          <p14:tracePt t="64763" x="4084638" y="5153025"/>
          <p14:tracePt t="64773" x="4084638" y="5143500"/>
          <p14:tracePt t="64778" x="4084638" y="5116513"/>
          <p14:tracePt t="64786" x="4084638" y="5089525"/>
          <p14:tracePt t="64794" x="4084638" y="5060950"/>
          <p14:tracePt t="64803" x="4084638" y="5016500"/>
          <p14:tracePt t="64811" x="4084638" y="4987925"/>
          <p14:tracePt t="64819" x="4075113" y="4960938"/>
          <p14:tracePt t="64827" x="4075113" y="4914900"/>
          <p14:tracePt t="64834" x="4075113" y="4887913"/>
          <p14:tracePt t="64842" x="4065588" y="4851400"/>
          <p14:tracePt t="64850" x="4065588" y="4814888"/>
          <p14:tracePt t="64858" x="4065588" y="4787900"/>
          <p14:tracePt t="64866" x="4057650" y="4751388"/>
          <p14:tracePt t="64874" x="4057650" y="4705350"/>
          <p14:tracePt t="64882" x="4029075" y="4660900"/>
          <p14:tracePt t="64890" x="4029075" y="4632325"/>
          <p14:tracePt t="64898" x="4029075" y="4595813"/>
          <p14:tracePt t="64906" x="4029075" y="4541838"/>
          <p14:tracePt t="64914" x="4029075" y="4495800"/>
          <p14:tracePt t="64940" x="4029075" y="4349750"/>
          <p14:tracePt t="64946" x="4029075" y="4322763"/>
          <p14:tracePt t="64955" x="4029075" y="4268788"/>
          <p14:tracePt t="64962" x="4029075" y="4232275"/>
          <p14:tracePt t="64971" x="4029075" y="4213225"/>
          <p14:tracePt t="64978" x="4029075" y="4186238"/>
          <p14:tracePt t="64986" x="4029075" y="4176713"/>
          <p14:tracePt t="64994" x="4029075" y="4149725"/>
          <p14:tracePt t="65010" x="4029075" y="4140200"/>
          <p14:tracePt t="65027" x="4029075" y="4130675"/>
          <p14:tracePt t="65051" x="4029075" y="4113213"/>
          <p14:tracePt t="65068" x="4029075" y="4103688"/>
          <p14:tracePt t="65082" x="4029075" y="4094163"/>
          <p14:tracePt t="65367" x="4021138" y="4094163"/>
          <p14:tracePt t="65373" x="3984625" y="4103688"/>
          <p14:tracePt t="65379" x="3919538" y="4122738"/>
          <p14:tracePt t="65389" x="3902075" y="4130675"/>
          <p14:tracePt t="65395" x="3865563" y="4159250"/>
          <p14:tracePt t="65403" x="3838575" y="4167188"/>
          <p14:tracePt t="65413" x="3810000" y="4176713"/>
          <p14:tracePt t="65418" x="3792538" y="4186238"/>
          <p14:tracePt t="65434" x="3775075" y="4195763"/>
          <p14:tracePt t="65442" x="3765550" y="4203700"/>
          <p14:tracePt t="65637" x="3783013" y="4203700"/>
          <p14:tracePt t="65646" x="3792538" y="4195763"/>
          <p14:tracePt t="65654" x="3819525" y="4186238"/>
          <p14:tracePt t="65664" x="3829050" y="4186238"/>
          <p14:tracePt t="65666" x="3846513" y="4167188"/>
          <p14:tracePt t="65674" x="3865563" y="4159250"/>
          <p14:tracePt t="65690" x="3883025" y="4149725"/>
          <p14:tracePt t="65698" x="3892550" y="4149725"/>
          <p14:tracePt t="65706" x="3911600" y="4140200"/>
          <p14:tracePt t="65722" x="3929063" y="4140200"/>
          <p14:tracePt t="65730" x="3948113" y="4130675"/>
          <p14:tracePt t="65746" x="3956050" y="4122738"/>
          <p14:tracePt t="65803" x="3965575" y="4113213"/>
          <p14:tracePt t="66564" x="3965575" y="4122738"/>
          <p14:tracePt t="66621" x="3965575" y="4130675"/>
          <p14:tracePt t="66698" x="3975100" y="4140200"/>
          <p14:tracePt t="66757" x="3984625" y="4140200"/>
          <p14:tracePt t="66851" x="3992563" y="4140200"/>
          <p14:tracePt t="66867" x="4011613" y="4140200"/>
          <p14:tracePt t="66874" x="4021138" y="4140200"/>
          <p14:tracePt t="66882" x="4038600" y="4122738"/>
          <p14:tracePt t="66890" x="4057650" y="4122738"/>
          <p14:tracePt t="66898" x="4057650" y="4113213"/>
          <p14:tracePt t="66906" x="4084638" y="4113213"/>
          <p14:tracePt t="66924" x="4175125" y="4103688"/>
          <p14:tracePt t="66930" x="4230688" y="4094163"/>
          <p14:tracePt t="66938" x="4303713" y="4094163"/>
          <p14:tracePt t="66946" x="4403725" y="4067175"/>
          <p14:tracePt t="66955" x="4513263" y="4049713"/>
          <p14:tracePt t="66962" x="4640263" y="4040188"/>
          <p14:tracePt t="66971" x="4767263" y="4021138"/>
          <p14:tracePt t="66978" x="4922838" y="3994150"/>
          <p14:tracePt t="66986" x="5068888" y="3976688"/>
          <p14:tracePt t="66994" x="5195888" y="3976688"/>
          <p14:tracePt t="67002" x="5305425" y="3976688"/>
          <p14:tracePt t="67010" x="5451475" y="3948113"/>
          <p14:tracePt t="67018" x="5580063" y="3921125"/>
          <p14:tracePt t="67026" x="5688013" y="3921125"/>
          <p14:tracePt t="67036" x="5807075" y="3894138"/>
          <p14:tracePt t="67042" x="5862638" y="3894138"/>
          <p14:tracePt t="67050" x="5953125" y="3875088"/>
          <p14:tracePt t="67058" x="6043613" y="3875088"/>
          <p14:tracePt t="67067" x="6126163" y="3848100"/>
          <p14:tracePt t="67074" x="6254750" y="3840163"/>
          <p14:tracePt t="67083" x="6372225" y="3821113"/>
          <p14:tracePt t="67090" x="6481763" y="3811588"/>
          <p14:tracePt t="67100" x="6610350" y="3784600"/>
          <p14:tracePt t="67106" x="6754813" y="3767138"/>
          <p14:tracePt t="67115" x="6883400" y="3748088"/>
          <p14:tracePt t="67123" x="7037388" y="3738563"/>
          <p14:tracePt t="67132" x="7183438" y="3711575"/>
          <p14:tracePt t="67138" x="7312025" y="3694113"/>
          <p14:tracePt t="67146" x="7421563" y="3665538"/>
          <p14:tracePt t="67155" x="7558088" y="3638550"/>
          <p14:tracePt t="67162" x="7631113" y="3621088"/>
          <p14:tracePt t="67171" x="7685088" y="3621088"/>
          <p14:tracePt t="67178" x="7767638" y="3611563"/>
          <p14:tracePt t="67186" x="7840663" y="3592513"/>
          <p14:tracePt t="67194" x="7894638" y="3592513"/>
          <p14:tracePt t="67202" x="7958138" y="3575050"/>
          <p14:tracePt t="67210" x="7986713" y="3565525"/>
          <p14:tracePt t="67218" x="8050213" y="3548063"/>
          <p14:tracePt t="67226" x="8104188" y="3538538"/>
          <p14:tracePt t="67234" x="8150225" y="3519488"/>
          <p14:tracePt t="67242" x="8204200" y="3519488"/>
          <p14:tracePt t="67252" x="8286750" y="3502025"/>
          <p14:tracePt t="67262" x="8396288" y="3502025"/>
          <p14:tracePt t="67268" x="8488363" y="3492500"/>
          <p14:tracePt t="67275" x="8615363" y="3492500"/>
          <p14:tracePt t="67285" x="8761413" y="3492500"/>
          <p14:tracePt t="67290" x="8907463" y="3492500"/>
          <p14:tracePt t="67298" x="9070975" y="34925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レジスタファイルの記述</a:t>
            </a:r>
            <a:r>
              <a:rPr lang="en-US" altLang="ja-JP" dirty="0"/>
              <a:t>(</a:t>
            </a:r>
            <a:r>
              <a:rPr lang="en-US" altLang="ja-JP" dirty="0" err="1"/>
              <a:t>rfile.v</a:t>
            </a:r>
            <a:r>
              <a:rPr lang="en-US" altLang="ja-JP" dirty="0"/>
              <a:t>)</a:t>
            </a:r>
            <a:endParaRPr kumimoji="1" lang="ja-JP" altLang="en-US" dirty="0"/>
          </a:p>
        </p:txBody>
      </p:sp>
      <p:sp>
        <p:nvSpPr>
          <p:cNvPr id="4" name="正方形/長方形 3"/>
          <p:cNvSpPr/>
          <p:nvPr/>
        </p:nvSpPr>
        <p:spPr>
          <a:xfrm>
            <a:off x="683568" y="1700808"/>
            <a:ext cx="4932040" cy="4708981"/>
          </a:xfrm>
          <a:prstGeom prst="rect">
            <a:avLst/>
          </a:prstGeom>
        </p:spPr>
        <p:txBody>
          <a:bodyPr wrap="square">
            <a:spAutoFit/>
          </a:bodyPr>
          <a:lstStyle/>
          <a:p>
            <a:r>
              <a:rPr lang="en-US" altLang="ja-JP" sz="2000" dirty="0">
                <a:latin typeface="Malgun Gothic" panose="020B0503020000020004" pitchFamily="34" charset="-127"/>
                <a:ea typeface="Malgun Gothic" panose="020B0503020000020004" pitchFamily="34" charset="-127"/>
              </a:rPr>
              <a:t>`include "</a:t>
            </a:r>
            <a:r>
              <a:rPr lang="en-US" altLang="ja-JP" sz="2000" dirty="0" err="1">
                <a:latin typeface="Malgun Gothic" panose="020B0503020000020004" pitchFamily="34" charset="-127"/>
                <a:ea typeface="Malgun Gothic" panose="020B0503020000020004" pitchFamily="34" charset="-127"/>
              </a:rPr>
              <a:t>def.h</a:t>
            </a:r>
            <a:r>
              <a:rPr lang="en-US" altLang="ja-JP" sz="2000" dirty="0">
                <a:latin typeface="Malgun Gothic" panose="020B0503020000020004" pitchFamily="34" charset="-127"/>
                <a:ea typeface="Malgun Gothic" panose="020B0503020000020004" pitchFamily="34" charset="-127"/>
              </a:rPr>
              <a:t>"</a:t>
            </a:r>
          </a:p>
          <a:p>
            <a:r>
              <a:rPr lang="en-US" altLang="ja-JP" sz="2000" dirty="0">
                <a:latin typeface="Malgun Gothic" panose="020B0503020000020004" pitchFamily="34" charset="-127"/>
                <a:ea typeface="Malgun Gothic" panose="020B0503020000020004" pitchFamily="34" charset="-127"/>
              </a:rPr>
              <a:t>module </a:t>
            </a:r>
            <a:r>
              <a:rPr lang="en-US" altLang="ja-JP" sz="2000" dirty="0" err="1">
                <a:latin typeface="Malgun Gothic" panose="020B0503020000020004" pitchFamily="34" charset="-127"/>
                <a:ea typeface="Malgun Gothic" panose="020B0503020000020004" pitchFamily="34" charset="-127"/>
              </a:rPr>
              <a:t>rfile</a:t>
            </a:r>
            <a:r>
              <a:rPr lang="en-US" altLang="ja-JP" sz="2000" dirty="0">
                <a:latin typeface="Malgun Gothic" panose="020B0503020000020004" pitchFamily="34" charset="-127"/>
                <a:ea typeface="Malgun Gothic" panose="020B0503020000020004" pitchFamily="34" charset="-127"/>
              </a:rPr>
              <a:t> (</a:t>
            </a:r>
          </a:p>
          <a:p>
            <a:r>
              <a:rPr lang="en-US" altLang="ja-JP" sz="2000" dirty="0">
                <a:latin typeface="Malgun Gothic" panose="020B0503020000020004" pitchFamily="34" charset="-127"/>
                <a:ea typeface="Malgun Gothic" panose="020B0503020000020004" pitchFamily="34" charset="-127"/>
              </a:rPr>
              <a:t> input </a:t>
            </a:r>
            <a:r>
              <a:rPr lang="en-US" altLang="ja-JP" sz="2000" dirty="0" err="1">
                <a:latin typeface="Malgun Gothic" panose="020B0503020000020004" pitchFamily="34" charset="-127"/>
                <a:ea typeface="Malgun Gothic" panose="020B0503020000020004" pitchFamily="34" charset="-127"/>
              </a:rPr>
              <a:t>clk</a:t>
            </a:r>
            <a:r>
              <a:rPr lang="en-US" altLang="ja-JP" sz="2000" dirty="0">
                <a:latin typeface="Malgun Gothic" panose="020B0503020000020004" pitchFamily="34" charset="-127"/>
                <a:ea typeface="Malgun Gothic" panose="020B0503020000020004" pitchFamily="34" charset="-127"/>
              </a:rPr>
              <a:t>,</a:t>
            </a:r>
          </a:p>
          <a:p>
            <a:r>
              <a:rPr lang="en-US" altLang="ja-JP" sz="2000" dirty="0">
                <a:latin typeface="Malgun Gothic" panose="020B0503020000020004" pitchFamily="34" charset="-127"/>
                <a:ea typeface="Malgun Gothic" panose="020B0503020000020004" pitchFamily="34" charset="-127"/>
              </a:rPr>
              <a:t> input [`REG_W-1:0] a1, a2, a3,</a:t>
            </a:r>
          </a:p>
          <a:p>
            <a:r>
              <a:rPr lang="en-US" altLang="ja-JP" sz="2000" dirty="0">
                <a:latin typeface="Malgun Gothic" panose="020B0503020000020004" pitchFamily="34" charset="-127"/>
                <a:ea typeface="Malgun Gothic" panose="020B0503020000020004" pitchFamily="34" charset="-127"/>
              </a:rPr>
              <a:t> output [`DATA_W-1:0] rd1, rd2,</a:t>
            </a:r>
          </a:p>
          <a:p>
            <a:r>
              <a:rPr lang="en-US" altLang="ja-JP" sz="2000" dirty="0">
                <a:latin typeface="Malgun Gothic" panose="020B0503020000020004" pitchFamily="34" charset="-127"/>
                <a:ea typeface="Malgun Gothic" panose="020B0503020000020004" pitchFamily="34" charset="-127"/>
              </a:rPr>
              <a:t> input [`DATA_W-1:0] wd3,</a:t>
            </a:r>
          </a:p>
          <a:p>
            <a:r>
              <a:rPr lang="en-US" altLang="ja-JP" sz="2000" dirty="0">
                <a:latin typeface="Malgun Gothic" panose="020B0503020000020004" pitchFamily="34" charset="-127"/>
                <a:ea typeface="Malgun Gothic" panose="020B0503020000020004" pitchFamily="34" charset="-127"/>
              </a:rPr>
              <a:t> input we3);</a:t>
            </a:r>
          </a:p>
          <a:p>
            <a:endParaRPr lang="en-US" altLang="ja-JP" sz="2000" dirty="0">
              <a:latin typeface="Malgun Gothic" panose="020B0503020000020004" pitchFamily="34" charset="-127"/>
              <a:ea typeface="Malgun Gothic" panose="020B0503020000020004" pitchFamily="34" charset="-127"/>
            </a:endParaRPr>
          </a:p>
          <a:p>
            <a:r>
              <a:rPr lang="en-US" altLang="ja-JP" sz="2000" dirty="0">
                <a:latin typeface="Malgun Gothic" panose="020B0503020000020004" pitchFamily="34" charset="-127"/>
                <a:ea typeface="Malgun Gothic" panose="020B0503020000020004" pitchFamily="34" charset="-127"/>
              </a:rPr>
              <a:t>	</a:t>
            </a:r>
            <a:r>
              <a:rPr lang="en-US" altLang="ja-JP" sz="2000" dirty="0" err="1">
                <a:latin typeface="Malgun Gothic" panose="020B0503020000020004" pitchFamily="34" charset="-127"/>
                <a:ea typeface="Malgun Gothic" panose="020B0503020000020004" pitchFamily="34" charset="-127"/>
              </a:rPr>
              <a:t>reg</a:t>
            </a:r>
            <a:r>
              <a:rPr lang="en-US" altLang="ja-JP" sz="2000" dirty="0">
                <a:latin typeface="Malgun Gothic" panose="020B0503020000020004" pitchFamily="34" charset="-127"/>
                <a:ea typeface="Malgun Gothic" panose="020B0503020000020004" pitchFamily="34" charset="-127"/>
              </a:rPr>
              <a:t> [`DATA_W-1:0] </a:t>
            </a:r>
            <a:r>
              <a:rPr lang="en-US" altLang="ja-JP" sz="2000" dirty="0" err="1">
                <a:latin typeface="Malgun Gothic" panose="020B0503020000020004" pitchFamily="34" charset="-127"/>
                <a:ea typeface="Malgun Gothic" panose="020B0503020000020004" pitchFamily="34" charset="-127"/>
              </a:rPr>
              <a:t>rf</a:t>
            </a:r>
            <a:r>
              <a:rPr lang="en-US" altLang="ja-JP" sz="2000" dirty="0">
                <a:latin typeface="Malgun Gothic" panose="020B0503020000020004" pitchFamily="34" charset="-127"/>
                <a:ea typeface="Malgun Gothic" panose="020B0503020000020004" pitchFamily="34" charset="-127"/>
              </a:rPr>
              <a:t>[0:`REG-1];</a:t>
            </a:r>
          </a:p>
          <a:p>
            <a:r>
              <a:rPr lang="en-US" altLang="ja-JP" sz="2000" dirty="0">
                <a:latin typeface="Malgun Gothic" panose="020B0503020000020004" pitchFamily="34" charset="-127"/>
                <a:ea typeface="Malgun Gothic" panose="020B0503020000020004" pitchFamily="34" charset="-127"/>
              </a:rPr>
              <a:t>	assign rd1 = |a1 == 0 ? 0: </a:t>
            </a:r>
            <a:r>
              <a:rPr lang="en-US" altLang="ja-JP" sz="2000" dirty="0" err="1">
                <a:latin typeface="Malgun Gothic" panose="020B0503020000020004" pitchFamily="34" charset="-127"/>
                <a:ea typeface="Malgun Gothic" panose="020B0503020000020004" pitchFamily="34" charset="-127"/>
              </a:rPr>
              <a:t>rf</a:t>
            </a:r>
            <a:r>
              <a:rPr lang="en-US" altLang="ja-JP" sz="2000" dirty="0">
                <a:latin typeface="Malgun Gothic" panose="020B0503020000020004" pitchFamily="34" charset="-127"/>
                <a:ea typeface="Malgun Gothic" panose="020B0503020000020004" pitchFamily="34" charset="-127"/>
              </a:rPr>
              <a:t>[a1];</a:t>
            </a:r>
          </a:p>
          <a:p>
            <a:r>
              <a:rPr lang="en-US" altLang="ja-JP" sz="2000" dirty="0">
                <a:latin typeface="Malgun Gothic" panose="020B0503020000020004" pitchFamily="34" charset="-127"/>
                <a:ea typeface="Malgun Gothic" panose="020B0503020000020004" pitchFamily="34" charset="-127"/>
              </a:rPr>
              <a:t>	assign rd2 = |a2 == 0 ? 0: </a:t>
            </a:r>
            <a:r>
              <a:rPr lang="en-US" altLang="ja-JP" sz="2000" dirty="0" err="1">
                <a:latin typeface="Malgun Gothic" panose="020B0503020000020004" pitchFamily="34" charset="-127"/>
                <a:ea typeface="Malgun Gothic" panose="020B0503020000020004" pitchFamily="34" charset="-127"/>
              </a:rPr>
              <a:t>rf</a:t>
            </a:r>
            <a:r>
              <a:rPr lang="en-US" altLang="ja-JP" sz="2000" dirty="0">
                <a:latin typeface="Malgun Gothic" panose="020B0503020000020004" pitchFamily="34" charset="-127"/>
                <a:ea typeface="Malgun Gothic" panose="020B0503020000020004" pitchFamily="34" charset="-127"/>
              </a:rPr>
              <a:t>[a2];</a:t>
            </a:r>
          </a:p>
          <a:p>
            <a:r>
              <a:rPr lang="en-US" altLang="ja-JP" sz="2000" dirty="0">
                <a:latin typeface="Malgun Gothic" panose="020B0503020000020004" pitchFamily="34" charset="-127"/>
                <a:ea typeface="Malgun Gothic" panose="020B0503020000020004" pitchFamily="34" charset="-127"/>
              </a:rPr>
              <a:t>	always @(</a:t>
            </a:r>
            <a:r>
              <a:rPr lang="en-US" altLang="ja-JP" sz="2000" dirty="0" err="1">
                <a:latin typeface="Malgun Gothic" panose="020B0503020000020004" pitchFamily="34" charset="-127"/>
                <a:ea typeface="Malgun Gothic" panose="020B0503020000020004" pitchFamily="34" charset="-127"/>
              </a:rPr>
              <a:t>posedge</a:t>
            </a:r>
            <a:r>
              <a:rPr lang="en-US" altLang="ja-JP" sz="2000" dirty="0">
                <a:latin typeface="Malgun Gothic" panose="020B0503020000020004" pitchFamily="34" charset="-127"/>
                <a:ea typeface="Malgun Gothic" panose="020B0503020000020004" pitchFamily="34" charset="-127"/>
              </a:rPr>
              <a:t> </a:t>
            </a:r>
            <a:r>
              <a:rPr lang="en-US" altLang="ja-JP" sz="2000" dirty="0" err="1">
                <a:latin typeface="Malgun Gothic" panose="020B0503020000020004" pitchFamily="34" charset="-127"/>
                <a:ea typeface="Malgun Gothic" panose="020B0503020000020004" pitchFamily="34" charset="-127"/>
              </a:rPr>
              <a:t>clk</a:t>
            </a:r>
            <a:r>
              <a:rPr lang="en-US" altLang="ja-JP" sz="2000" dirty="0">
                <a:latin typeface="Malgun Gothic" panose="020B0503020000020004" pitchFamily="34" charset="-127"/>
                <a:ea typeface="Malgun Gothic" panose="020B0503020000020004" pitchFamily="34" charset="-127"/>
              </a:rPr>
              <a:t>) </a:t>
            </a:r>
          </a:p>
          <a:p>
            <a:r>
              <a:rPr lang="en-US" altLang="ja-JP" sz="2000" dirty="0">
                <a:latin typeface="Malgun Gothic" panose="020B0503020000020004" pitchFamily="34" charset="-127"/>
                <a:ea typeface="Malgun Gothic" panose="020B0503020000020004" pitchFamily="34" charset="-127"/>
              </a:rPr>
              <a:t>		if(we3) </a:t>
            </a:r>
            <a:r>
              <a:rPr lang="en-US" altLang="ja-JP" sz="2000" dirty="0" err="1">
                <a:latin typeface="Malgun Gothic" panose="020B0503020000020004" pitchFamily="34" charset="-127"/>
                <a:ea typeface="Malgun Gothic" panose="020B0503020000020004" pitchFamily="34" charset="-127"/>
              </a:rPr>
              <a:t>rf</a:t>
            </a:r>
            <a:r>
              <a:rPr lang="en-US" altLang="ja-JP" sz="2000" dirty="0">
                <a:latin typeface="Malgun Gothic" panose="020B0503020000020004" pitchFamily="34" charset="-127"/>
                <a:ea typeface="Malgun Gothic" panose="020B0503020000020004" pitchFamily="34" charset="-127"/>
              </a:rPr>
              <a:t>[a3] &lt;= wd3;</a:t>
            </a:r>
          </a:p>
          <a:p>
            <a:endParaRPr lang="en-US" altLang="ja-JP" sz="2000" dirty="0">
              <a:latin typeface="Malgun Gothic" panose="020B0503020000020004" pitchFamily="34" charset="-127"/>
              <a:ea typeface="Malgun Gothic" panose="020B0503020000020004" pitchFamily="34" charset="-127"/>
            </a:endParaRPr>
          </a:p>
          <a:p>
            <a:r>
              <a:rPr lang="en-US" altLang="ja-JP" sz="2000" dirty="0" err="1">
                <a:latin typeface="Malgun Gothic" panose="020B0503020000020004" pitchFamily="34" charset="-127"/>
                <a:ea typeface="Malgun Gothic" panose="020B0503020000020004" pitchFamily="34" charset="-127"/>
              </a:rPr>
              <a:t>endmodule</a:t>
            </a:r>
            <a:endParaRPr lang="ja-JP" altLang="en-US" sz="2000" dirty="0">
              <a:latin typeface="Malgun Gothic" panose="020B0503020000020004" pitchFamily="34" charset="-127"/>
            </a:endParaRPr>
          </a:p>
        </p:txBody>
      </p:sp>
      <p:sp>
        <p:nvSpPr>
          <p:cNvPr id="5" name="角丸四角形吹き出し 4"/>
          <p:cNvSpPr/>
          <p:nvPr/>
        </p:nvSpPr>
        <p:spPr>
          <a:xfrm>
            <a:off x="5148064" y="2492896"/>
            <a:ext cx="2952328" cy="1152128"/>
          </a:xfrm>
          <a:prstGeom prst="wedgeRoundRectCallout">
            <a:avLst>
              <a:gd name="adj1" fmla="val -47841"/>
              <a:gd name="adj2" fmla="val 81453"/>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32</a:t>
            </a:r>
            <a:r>
              <a:rPr kumimoji="1" lang="ja-JP" altLang="en-US" dirty="0"/>
              <a:t>個あるのでメモリ宣言している（このため</a:t>
            </a:r>
            <a:r>
              <a:rPr kumimoji="1" lang="en-US" altLang="ja-JP" dirty="0" err="1"/>
              <a:t>gtkwave</a:t>
            </a:r>
            <a:r>
              <a:rPr kumimoji="1" lang="ja-JP" altLang="en-US" dirty="0"/>
              <a:t>で見れない）</a:t>
            </a:r>
          </a:p>
        </p:txBody>
      </p:sp>
      <p:sp>
        <p:nvSpPr>
          <p:cNvPr id="6" name="角丸四角形吹き出し 5"/>
          <p:cNvSpPr/>
          <p:nvPr/>
        </p:nvSpPr>
        <p:spPr>
          <a:xfrm>
            <a:off x="5868144" y="3939771"/>
            <a:ext cx="2952328" cy="571202"/>
          </a:xfrm>
          <a:prstGeom prst="wedgeRoundRectCallout">
            <a:avLst>
              <a:gd name="adj1" fmla="val -64437"/>
              <a:gd name="adj2" fmla="val 55830"/>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0</a:t>
            </a:r>
            <a:r>
              <a:rPr lang="ja-JP" altLang="en-US" dirty="0"/>
              <a:t>の場合は常に</a:t>
            </a:r>
            <a:r>
              <a:rPr lang="en-US" altLang="ja-JP" dirty="0"/>
              <a:t>0</a:t>
            </a:r>
            <a:endParaRPr kumimoji="1" lang="ja-JP" altLang="en-US" dirty="0"/>
          </a:p>
        </p:txBody>
      </p:sp>
      <p:sp>
        <p:nvSpPr>
          <p:cNvPr id="7" name="角丸四角形吹き出し 6"/>
          <p:cNvSpPr/>
          <p:nvPr/>
        </p:nvSpPr>
        <p:spPr>
          <a:xfrm>
            <a:off x="5634185" y="4720282"/>
            <a:ext cx="2952328" cy="571202"/>
          </a:xfrm>
          <a:prstGeom prst="wedgeRoundRectCallout">
            <a:avLst>
              <a:gd name="adj1" fmla="val -62171"/>
              <a:gd name="adj2" fmla="val 24594"/>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t>clk</a:t>
            </a:r>
            <a:r>
              <a:rPr kumimoji="1" lang="ja-JP" altLang="en-US" dirty="0"/>
              <a:t>の立ち上がりに同期して書き込み</a:t>
            </a:r>
          </a:p>
        </p:txBody>
      </p:sp>
      <p:sp>
        <p:nvSpPr>
          <p:cNvPr id="8" name="角丸四角形吹き出し 7"/>
          <p:cNvSpPr/>
          <p:nvPr/>
        </p:nvSpPr>
        <p:spPr>
          <a:xfrm>
            <a:off x="4572000" y="1545605"/>
            <a:ext cx="3528392" cy="571202"/>
          </a:xfrm>
          <a:prstGeom prst="wedgeRoundRectCallout">
            <a:avLst>
              <a:gd name="adj1" fmla="val -62171"/>
              <a:gd name="adj2" fmla="val 127334"/>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2read/1write</a:t>
            </a:r>
            <a:r>
              <a:rPr kumimoji="1" lang="ja-JP" altLang="en-US" dirty="0"/>
              <a:t>の</a:t>
            </a:r>
            <a:r>
              <a:rPr kumimoji="1" lang="en-US" altLang="ja-JP" dirty="0"/>
              <a:t>3</a:t>
            </a:r>
            <a:r>
              <a:rPr kumimoji="1" lang="ja-JP" altLang="en-US" dirty="0"/>
              <a:t>ポートメモリ</a:t>
            </a:r>
          </a:p>
        </p:txBody>
      </p:sp>
      <p:pic>
        <p:nvPicPr>
          <p:cNvPr id="3" name="オーディオ 2">
            <a:hlinkClick r:id="" action="ppaction://media"/>
            <a:extLst>
              <a:ext uri="{FF2B5EF4-FFF2-40B4-BE49-F238E27FC236}">
                <a16:creationId xmlns:a16="http://schemas.microsoft.com/office/drawing/2014/main" id="{F44AA51C-E108-4BAC-A6E4-8DC6432252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93824916"/>
      </p:ext>
    </p:extLst>
  </p:cSld>
  <p:clrMapOvr>
    <a:masterClrMapping/>
  </p:clrMapOvr>
  <mc:AlternateContent xmlns:mc="http://schemas.openxmlformats.org/markup-compatibility/2006">
    <mc:Choice xmlns:p14="http://schemas.microsoft.com/office/powerpoint/2010/main" Requires="p14">
      <p:transition spd="slow" p14:dur="2000" advTm="239035"/>
    </mc:Choice>
    <mc:Fallback>
      <p:transition spd="slow" advTm="239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12" x="8770938" y="3109913"/>
          <p14:tracePt t="521" x="8405813" y="3046413"/>
          <p14:tracePt t="529" x="7913688" y="3000375"/>
          <p14:tracePt t="537" x="7512050" y="2936875"/>
          <p14:tracePt t="545" x="7202488" y="2900363"/>
          <p14:tracePt t="553" x="6910388" y="2836863"/>
          <p14:tracePt t="562" x="6427788" y="2836863"/>
          <p14:tracePt t="568" x="6281738" y="2808288"/>
          <p14:tracePt t="579" x="6116638" y="2781300"/>
          <p14:tracePt t="584" x="6016625" y="2763838"/>
          <p14:tracePt t="592" x="5980113" y="2754313"/>
          <p14:tracePt t="600" x="5916613" y="2744788"/>
          <p14:tracePt t="611" x="5889625" y="2744788"/>
          <p14:tracePt t="617" x="5870575" y="2744788"/>
          <p14:tracePt t="628" x="5853113" y="2744788"/>
          <p14:tracePt t="632" x="5834063" y="2735263"/>
          <p14:tracePt t="640" x="5826125" y="2727325"/>
          <p14:tracePt t="665" x="5789613" y="2708275"/>
          <p14:tracePt t="673" x="5780088" y="2708275"/>
          <p14:tracePt t="681" x="5753100" y="2698750"/>
          <p14:tracePt t="689" x="5734050" y="2681288"/>
          <p14:tracePt t="697" x="5697538" y="2671763"/>
          <p14:tracePt t="706" x="5653088" y="2654300"/>
          <p14:tracePt t="715" x="5607050" y="2644775"/>
          <p14:tracePt t="722" x="5543550" y="2625725"/>
          <p14:tracePt t="732" x="5534025" y="2625725"/>
          <p14:tracePt t="738" x="5470525" y="2608263"/>
          <p14:tracePt t="745" x="5434013" y="2598738"/>
          <p14:tracePt t="752" x="5368925" y="2589213"/>
          <p14:tracePt t="761" x="5324475" y="2562225"/>
          <p14:tracePt t="769" x="5297488" y="2554288"/>
          <p14:tracePt t="778" x="5251450" y="2544763"/>
          <p14:tracePt t="785" x="5195888" y="2535238"/>
          <p14:tracePt t="794" x="5132388" y="2508250"/>
          <p14:tracePt t="800" x="5105400" y="2498725"/>
          <p14:tracePt t="810" x="5059363" y="2489200"/>
          <p14:tracePt t="816" x="5022850" y="2489200"/>
          <p14:tracePt t="829" x="4949825" y="2452688"/>
          <p14:tracePt t="834" x="4868863" y="2435225"/>
          <p14:tracePt t="841" x="4813300" y="2425700"/>
          <p14:tracePt t="849" x="4730750" y="2416175"/>
          <p14:tracePt t="857" x="4659313" y="2371725"/>
          <p14:tracePt t="865" x="4576763" y="2362200"/>
          <p14:tracePt t="873" x="4484688" y="2343150"/>
          <p14:tracePt t="882" x="4421188" y="2325688"/>
          <p14:tracePt t="900" x="4330700" y="2298700"/>
          <p14:tracePt t="908" x="4257675" y="2279650"/>
          <p14:tracePt t="914" x="4230688" y="2270125"/>
          <p14:tracePt t="923" x="4194175" y="2270125"/>
          <p14:tracePt t="929" x="4148138" y="2252663"/>
          <p14:tracePt t="937" x="4138613" y="2252663"/>
          <p14:tracePt t="946" x="4121150" y="2252663"/>
          <p14:tracePt t="954" x="4094163" y="2243138"/>
          <p14:tracePt t="963" x="4075113" y="2243138"/>
          <p14:tracePt t="968" x="4048125" y="2233613"/>
          <p14:tracePt t="978" x="4038600" y="2233613"/>
          <p14:tracePt t="985" x="4029075" y="2233613"/>
          <p14:tracePt t="994" x="4021138" y="2225675"/>
          <p14:tracePt t="1605" x="4021138" y="2216150"/>
          <p14:tracePt t="1613" x="4021138" y="2206625"/>
          <p14:tracePt t="1618" x="4021138" y="2179638"/>
          <p14:tracePt t="1632" x="4021138" y="2170113"/>
          <p14:tracePt t="1634" x="4021138" y="2160588"/>
          <p14:tracePt t="1641" x="4021138" y="2143125"/>
          <p14:tracePt t="1649" x="4021138" y="2125663"/>
          <p14:tracePt t="1658" x="4038600" y="2106613"/>
          <p14:tracePt t="1665" x="4038600" y="2097088"/>
          <p14:tracePt t="1689" x="4038600" y="2089150"/>
          <p14:tracePt t="1697" x="4038600" y="2079625"/>
          <p14:tracePt t="1835" x="4048125" y="2070100"/>
          <p14:tracePt t="1868" x="4057650" y="2070100"/>
          <p14:tracePt t="1883" x="4065588" y="2070100"/>
          <p14:tracePt t="1906" x="4075113" y="2089150"/>
          <p14:tracePt t="1922" x="4084638" y="2097088"/>
          <p14:tracePt t="2017" x="4094163" y="2097088"/>
          <p14:tracePt t="2050" x="4111625" y="2097088"/>
          <p14:tracePt t="2065" x="4121150" y="2097088"/>
          <p14:tracePt t="2073" x="4129088" y="2089150"/>
          <p14:tracePt t="2275" x="4138613" y="2079625"/>
          <p14:tracePt t="2318" x="4148138" y="2070100"/>
          <p14:tracePt t="10419" x="4175125" y="2116138"/>
          <p14:tracePt t="10427" x="4184650" y="2243138"/>
          <p14:tracePt t="10435" x="4202113" y="2298700"/>
          <p14:tracePt t="10444" x="4202113" y="2306638"/>
          <p14:tracePt t="10473" x="4202113" y="2316163"/>
          <p14:tracePt t="10481" x="4202113" y="2325688"/>
          <p14:tracePt t="10489" x="4194175" y="2335213"/>
          <p14:tracePt t="10497" x="4184650" y="2343150"/>
          <p14:tracePt t="10555" x="4184650" y="2379663"/>
          <p14:tracePt t="10568" x="4184650" y="2389188"/>
          <p14:tracePt t="10572" x="4184650" y="2416175"/>
          <p14:tracePt t="10579" x="4184650" y="2425700"/>
          <p14:tracePt t="10585" x="4184650" y="2435225"/>
          <p14:tracePt t="10626" x="4184650" y="2452688"/>
          <p14:tracePt t="10657" x="4184650" y="2462213"/>
          <p14:tracePt t="10692" x="4184650" y="2471738"/>
          <p14:tracePt t="10697" x="4184650" y="2489200"/>
          <p14:tracePt t="10721" x="4184650" y="2498725"/>
          <p14:tracePt t="10729" x="4184650" y="2508250"/>
          <p14:tracePt t="10745" x="4184650" y="2517775"/>
          <p14:tracePt t="10760" x="4184650" y="2535238"/>
          <p14:tracePt t="10777" x="4184650" y="2544763"/>
          <p14:tracePt t="10785" x="4184650" y="2554288"/>
          <p14:tracePt t="10793" x="4184650" y="2571750"/>
          <p14:tracePt t="10800" x="4184650" y="2581275"/>
          <p14:tracePt t="10813" x="4184650" y="2589213"/>
          <p14:tracePt t="10820" x="4184650" y="2617788"/>
          <p14:tracePt t="10830" x="4184650" y="2635250"/>
          <p14:tracePt t="10846" x="4175125" y="2662238"/>
          <p14:tracePt t="10851" x="4175125" y="2681288"/>
          <p14:tracePt t="10863" x="4165600" y="2717800"/>
          <p14:tracePt t="10866" x="4157663" y="2735263"/>
          <p14:tracePt t="10874" x="4157663" y="2754313"/>
          <p14:tracePt t="10883" x="4138613" y="2771775"/>
          <p14:tracePt t="10897" x="4121150" y="2808288"/>
          <p14:tracePt t="10908" x="4121150" y="2817813"/>
          <p14:tracePt t="10912" x="4121150" y="2827338"/>
          <p14:tracePt t="10939" x="4121150" y="2836863"/>
          <p14:tracePt t="11115" x="4121150" y="2844800"/>
          <p14:tracePt t="11147" x="4129088" y="2844800"/>
          <p14:tracePt t="11155" x="4138613" y="2844800"/>
          <p14:tracePt t="11163" x="4165600" y="2844800"/>
          <p14:tracePt t="11170" x="4184650" y="2844800"/>
          <p14:tracePt t="11177" x="4202113" y="2844800"/>
          <p14:tracePt t="11185" x="4221163" y="2844800"/>
          <p14:tracePt t="11193" x="4230688" y="2844800"/>
          <p14:tracePt t="11201" x="4238625" y="2844800"/>
          <p14:tracePt t="11209" x="4248150" y="2844800"/>
          <p14:tracePt t="11230" x="4257675" y="2844800"/>
          <p14:tracePt t="11245" x="4267200" y="2844800"/>
          <p14:tracePt t="11253" x="4284663" y="2844800"/>
          <p14:tracePt t="11257" x="4294188" y="2844800"/>
          <p14:tracePt t="11273" x="4303713" y="2844800"/>
          <p14:tracePt t="11281" x="4321175" y="2836863"/>
          <p14:tracePt t="11305" x="4330700" y="2836863"/>
          <p14:tracePt t="11313" x="4340225" y="2836863"/>
          <p14:tracePt t="11323" x="4348163" y="2827338"/>
          <p14:tracePt t="11829" x="4357688" y="2827338"/>
          <p14:tracePt t="11844" x="4357688" y="2836863"/>
          <p14:tracePt t="11956" x="4357688" y="2844800"/>
          <p14:tracePt t="11979" x="4357688" y="2854325"/>
          <p14:tracePt t="12009" x="4357688" y="2863850"/>
          <p14:tracePt t="12025" x="4357688" y="2881313"/>
          <p14:tracePt t="12210" x="4357688" y="2890838"/>
          <p14:tracePt t="12234" x="4357688" y="2900363"/>
          <p14:tracePt t="12265" x="4357688" y="2917825"/>
          <p14:tracePt t="12289" x="4357688" y="2927350"/>
          <p14:tracePt t="12315" x="4357688" y="2936875"/>
          <p14:tracePt t="12346" x="4357688" y="2946400"/>
          <p14:tracePt t="12369" x="4340225" y="2954338"/>
          <p14:tracePt t="12393" x="4340225" y="2963863"/>
          <p14:tracePt t="12433" x="4330700" y="2973388"/>
          <p14:tracePt t="13473" x="4340225" y="2963863"/>
          <p14:tracePt t="13587" x="4348163" y="2946400"/>
          <p14:tracePt t="13594" x="4348163" y="2936875"/>
          <p14:tracePt t="13603" x="4357688" y="2927350"/>
          <p14:tracePt t="13615" x="4367213" y="2909888"/>
          <p14:tracePt t="13618" x="4367213" y="2900363"/>
          <p14:tracePt t="13630" x="4376738" y="2881313"/>
          <p14:tracePt t="13650" x="4384675" y="2873375"/>
          <p14:tracePt t="13660" x="4384675" y="2863850"/>
          <p14:tracePt t="13666" x="4384675" y="2854325"/>
          <p14:tracePt t="13674" x="4394200" y="2836863"/>
          <p14:tracePt t="13723" x="4394200" y="2817813"/>
          <p14:tracePt t="13730" x="4403725" y="2808288"/>
          <p14:tracePt t="14529" x="4394200" y="2817813"/>
          <p14:tracePt t="14537" x="4394200" y="2836863"/>
          <p14:tracePt t="14546" x="4394200" y="2844800"/>
          <p14:tracePt t="14554" x="4384675" y="2854325"/>
          <p14:tracePt t="14581" x="4367213" y="2863850"/>
          <p14:tracePt t="15018" x="4367213" y="2873375"/>
          <p14:tracePt t="15049" x="4367213" y="2881313"/>
          <p14:tracePt t="15058" x="4367213" y="2890838"/>
          <p14:tracePt t="15091" x="4357688" y="2900363"/>
          <p14:tracePt t="15130" x="4357688" y="2917825"/>
          <p14:tracePt t="15146" x="4357688" y="2927350"/>
          <p14:tracePt t="15163" x="4340225" y="2946400"/>
          <p14:tracePt t="15178" x="4330700" y="2946400"/>
          <p14:tracePt t="15186" x="4321175" y="2954338"/>
          <p14:tracePt t="15194" x="4311650" y="2973388"/>
          <p14:tracePt t="15202" x="4311650" y="2982913"/>
          <p14:tracePt t="15210" x="4284663" y="3000375"/>
          <p14:tracePt t="15217" x="4275138" y="3009900"/>
          <p14:tracePt t="15226" x="4257675" y="3027363"/>
          <p14:tracePt t="15234" x="4248150" y="3036888"/>
          <p14:tracePt t="15243" x="4221163" y="3054350"/>
          <p14:tracePt t="15249" x="4194175" y="3073400"/>
          <p14:tracePt t="15258" x="4175125" y="3082925"/>
          <p14:tracePt t="15265" x="4148138" y="3090863"/>
          <p14:tracePt t="15273" x="4129088" y="3109913"/>
          <p14:tracePt t="15281" x="4111625" y="3119438"/>
          <p14:tracePt t="15289" x="4102100" y="3127375"/>
          <p14:tracePt t="15297" x="4075113" y="3146425"/>
          <p14:tracePt t="15313" x="4057650" y="3155950"/>
          <p14:tracePt t="15323" x="4038600" y="3163888"/>
          <p14:tracePt t="15332" x="4021138" y="3163888"/>
          <p14:tracePt t="15339" x="3992563" y="3163888"/>
          <p14:tracePt t="15349" x="3984625" y="3173413"/>
          <p14:tracePt t="15353" x="3965575" y="3173413"/>
          <p14:tracePt t="15361" x="3948113" y="3192463"/>
          <p14:tracePt t="15369" x="3938588" y="3192463"/>
          <p14:tracePt t="15377" x="3929063" y="3192463"/>
          <p14:tracePt t="15385" x="3911600" y="3209925"/>
          <p14:tracePt t="15401" x="3902075" y="3209925"/>
          <p14:tracePt t="15417" x="3892550" y="3209925"/>
          <p14:tracePt t="15449" x="3883025" y="3209925"/>
          <p14:tracePt t="15465" x="3865563" y="3209925"/>
          <p14:tracePt t="15481" x="3856038" y="3209925"/>
          <p14:tracePt t="15505" x="3846513" y="3209925"/>
          <p14:tracePt t="15537" x="3838575" y="3209925"/>
          <p14:tracePt t="15545" x="3819525" y="3219450"/>
          <p14:tracePt t="15578" x="3810000" y="3228975"/>
          <p14:tracePt t="15963" x="3802063" y="3236913"/>
          <p14:tracePt t="15970" x="3792538" y="3246438"/>
          <p14:tracePt t="15986" x="3792538" y="3265488"/>
          <p14:tracePt t="15993" x="3775075" y="3282950"/>
          <p14:tracePt t="16009" x="3765550" y="3292475"/>
          <p14:tracePt t="16042" x="3765550" y="3309938"/>
          <p14:tracePt t="16065" x="3756025" y="3319463"/>
          <p14:tracePt t="16457" x="3765550" y="3328988"/>
          <p14:tracePt t="16465" x="3783013" y="3328988"/>
          <p14:tracePt t="16473" x="3810000" y="3328988"/>
          <p14:tracePt t="16480" x="3829050" y="3328988"/>
          <p14:tracePt t="16489" x="3875088" y="3328988"/>
          <p14:tracePt t="16497" x="3883025" y="3328988"/>
          <p14:tracePt t="16504" x="3919538" y="3319463"/>
          <p14:tracePt t="16513" x="3956050" y="3302000"/>
          <p14:tracePt t="16521" x="3965575" y="3302000"/>
          <p14:tracePt t="16529" x="3984625" y="3292475"/>
          <p14:tracePt t="16537" x="4002088" y="3292475"/>
          <p14:tracePt t="16545" x="4011613" y="3292475"/>
          <p14:tracePt t="16552" x="4029075" y="3282950"/>
          <p14:tracePt t="16568" x="4048125" y="3282950"/>
          <p14:tracePt t="16585" x="4057650" y="3273425"/>
          <p14:tracePt t="16593" x="4075113" y="3273425"/>
          <p14:tracePt t="16610" x="4084638" y="3273425"/>
          <p14:tracePt t="16697" x="4094163" y="3273425"/>
          <p14:tracePt t="16722" x="4102100" y="3273425"/>
          <p14:tracePt t="16753" x="4111625" y="3273425"/>
          <p14:tracePt t="17058" x="4121150" y="3273425"/>
          <p14:tracePt t="17512" x="4129088" y="3273425"/>
          <p14:tracePt t="18049" x="4129088" y="3255963"/>
          <p14:tracePt t="18057" x="4129088" y="3246438"/>
          <p14:tracePt t="18064" x="4111625" y="3209925"/>
          <p14:tracePt t="18072" x="4102100" y="3192463"/>
          <p14:tracePt t="18080" x="4057650" y="3146425"/>
          <p14:tracePt t="18089" x="4021138" y="3119438"/>
          <p14:tracePt t="18097" x="4011613" y="3109913"/>
          <p14:tracePt t="18105" x="3984625" y="3082925"/>
          <p14:tracePt t="18113" x="3975100" y="3073400"/>
          <p14:tracePt t="18121" x="3938588" y="3063875"/>
          <p14:tracePt t="18128" x="3919538" y="3054350"/>
          <p14:tracePt t="18145" x="3892550" y="3054350"/>
          <p14:tracePt t="18153" x="3875088" y="3054350"/>
          <p14:tracePt t="18161" x="3865563" y="3054350"/>
          <p14:tracePt t="18169" x="3838575" y="3054350"/>
          <p14:tracePt t="18185" x="3810000" y="3036888"/>
          <p14:tracePt t="18193" x="3792538" y="3036888"/>
          <p14:tracePt t="18200" x="3783013" y="3036888"/>
          <p14:tracePt t="18209" x="3765550" y="3036888"/>
          <p14:tracePt t="18217" x="3756025" y="3036888"/>
          <p14:tracePt t="18345" x="3746500" y="3027363"/>
          <p14:tracePt t="18499" x="3719513" y="3027363"/>
          <p14:tracePt t="18515" x="3665538" y="3027363"/>
          <p14:tracePt t="18521" x="3646488" y="3027363"/>
          <p14:tracePt t="18528" x="3629025" y="3027363"/>
          <p14:tracePt t="18537" x="3619500" y="3027363"/>
          <p14:tracePt t="18545" x="3600450" y="3027363"/>
          <p14:tracePt t="18552" x="3592513" y="3027363"/>
          <p14:tracePt t="18562" x="3573463" y="3027363"/>
          <p14:tracePt t="18568" x="3536950" y="3027363"/>
          <p14:tracePt t="18576" x="3509963" y="3027363"/>
          <p14:tracePt t="18585" x="3473450" y="3027363"/>
          <p14:tracePt t="18593" x="3419475" y="3027363"/>
          <p14:tracePt t="18601" x="3346450" y="3027363"/>
          <p14:tracePt t="18609" x="3281363" y="3027363"/>
          <p14:tracePt t="18617" x="3190875" y="3027363"/>
          <p14:tracePt t="18627" x="3136900" y="3027363"/>
          <p14:tracePt t="18633" x="3081338" y="3027363"/>
          <p14:tracePt t="18642" x="3027363" y="3027363"/>
          <p14:tracePt t="18649" x="2998788" y="3027363"/>
          <p14:tracePt t="18658" x="2962275" y="3027363"/>
          <p14:tracePt t="18665" x="2954338" y="3027363"/>
          <p14:tracePt t="18731" x="2954338" y="3017838"/>
          <p14:tracePt t="18739" x="2954338" y="3000375"/>
          <p14:tracePt t="18763" x="2954338" y="2990850"/>
          <p14:tracePt t="18771" x="2954338" y="2982913"/>
          <p14:tracePt t="18778" x="2954338" y="2963863"/>
          <p14:tracePt t="18785" x="2954338" y="2954338"/>
          <p14:tracePt t="18801" x="2954338" y="2946400"/>
          <p14:tracePt t="18817" x="2954338" y="2927350"/>
          <p14:tracePt t="18825" x="2954338" y="2917825"/>
          <p14:tracePt t="18835" x="2954338" y="2900363"/>
          <p14:tracePt t="18845" x="2962275" y="2854325"/>
          <p14:tracePt t="18851" x="2971800" y="2844800"/>
          <p14:tracePt t="18862" x="2981325" y="2817813"/>
          <p14:tracePt t="18866" x="2990850" y="2800350"/>
          <p14:tracePt t="18879" x="3027363" y="2754313"/>
          <p14:tracePt t="18882" x="3035300" y="2735263"/>
          <p14:tracePt t="18893" x="3044825" y="2717800"/>
          <p14:tracePt t="18897" x="3063875" y="2698750"/>
          <p14:tracePt t="18906" x="3081338" y="2681288"/>
          <p14:tracePt t="18913" x="3081338" y="2671763"/>
          <p14:tracePt t="18924" x="3090863" y="2662238"/>
          <p14:tracePt t="18932" x="3100388" y="2654300"/>
          <p14:tracePt t="18944" x="3127375" y="2625725"/>
          <p14:tracePt t="18946" x="3136900" y="2617788"/>
          <p14:tracePt t="18953" x="3144838" y="2617788"/>
          <p14:tracePt t="18961" x="3154363" y="2617788"/>
          <p14:tracePt t="18969" x="3163888" y="2608263"/>
          <p14:tracePt t="18977" x="3190875" y="2589213"/>
          <p14:tracePt t="18986" x="3208338" y="2571750"/>
          <p14:tracePt t="18993" x="3227388" y="2562225"/>
          <p14:tracePt t="19000" x="3254375" y="2562225"/>
          <p14:tracePt t="19010" x="3273425" y="2554288"/>
          <p14:tracePt t="19017" x="3300413" y="2554288"/>
          <p14:tracePt t="19024" x="3327400" y="2554288"/>
          <p14:tracePt t="19032" x="3382963" y="2554288"/>
          <p14:tracePt t="19042" x="3446463" y="2554288"/>
          <p14:tracePt t="19049" x="3519488" y="2554288"/>
          <p14:tracePt t="19058" x="3592513" y="2554288"/>
          <p14:tracePt t="19064" x="3702050" y="2554288"/>
          <p14:tracePt t="19073" x="3792538" y="2554288"/>
          <p14:tracePt t="19081" x="3846513" y="2554288"/>
          <p14:tracePt t="19088" x="3938588" y="2554288"/>
          <p14:tracePt t="19097" x="3984625" y="2562225"/>
          <p14:tracePt t="19104" x="4021138" y="2562225"/>
          <p14:tracePt t="19113" x="4057650" y="2562225"/>
          <p14:tracePt t="19121" x="4084638" y="2581275"/>
          <p14:tracePt t="19128" x="4111625" y="2589213"/>
          <p14:tracePt t="19205" x="4121150" y="2598738"/>
          <p14:tracePt t="19218" x="4129088" y="2608263"/>
          <p14:tracePt t="19241" x="4157663" y="2617788"/>
          <p14:tracePt t="19258" x="4165600" y="2617788"/>
          <p14:tracePt t="19265" x="4175125" y="2625725"/>
          <p14:tracePt t="19305" x="4175125" y="2635250"/>
          <p14:tracePt t="19322" x="4175125" y="2654300"/>
          <p14:tracePt t="19331" x="4184650" y="2671763"/>
          <p14:tracePt t="19338" x="4194175" y="2681288"/>
          <p14:tracePt t="19353" x="4202113" y="2708275"/>
          <p14:tracePt t="19360" x="4202113" y="2717800"/>
          <p14:tracePt t="19368" x="4202113" y="2727325"/>
          <p14:tracePt t="19377" x="4202113" y="2735263"/>
          <p14:tracePt t="19393" x="4202113" y="2754313"/>
          <p14:tracePt t="19409" x="4211638" y="2771775"/>
          <p14:tracePt t="19433" x="4211638" y="2781300"/>
          <p14:tracePt t="19449" x="4211638" y="2790825"/>
          <p14:tracePt t="19459" x="4211638" y="2800350"/>
          <p14:tracePt t="19465" x="4211638" y="2808288"/>
          <p14:tracePt t="19481" x="4211638" y="2827338"/>
          <p14:tracePt t="19504" x="4211638" y="2836863"/>
          <p14:tracePt t="19512" x="4211638" y="2844800"/>
          <p14:tracePt t="19521" x="4211638" y="2854325"/>
          <p14:tracePt t="19528" x="4194175" y="2863850"/>
          <p14:tracePt t="19537" x="4184650" y="2873375"/>
          <p14:tracePt t="19545" x="4165600" y="2881313"/>
          <p14:tracePt t="19553" x="4148138" y="2881313"/>
          <p14:tracePt t="19561" x="4129088" y="2890838"/>
          <p14:tracePt t="19569" x="4102100" y="2890838"/>
          <p14:tracePt t="19577" x="4075113" y="2890838"/>
          <p14:tracePt t="19585" x="4057650" y="2890838"/>
          <p14:tracePt t="19593" x="4038600" y="2900363"/>
          <p14:tracePt t="19600" x="4029075" y="2900363"/>
          <p14:tracePt t="19610" x="4021138" y="2900363"/>
          <p14:tracePt t="19617" x="4011613" y="2900363"/>
          <p14:tracePt t="19627" x="3992563" y="2900363"/>
          <p14:tracePt t="19659" x="3984625" y="2900363"/>
          <p14:tracePt t="19690" x="3975100" y="2900363"/>
          <p14:tracePt t="19698" x="3956050" y="2900363"/>
          <p14:tracePt t="19707" x="3948113" y="2900363"/>
          <p14:tracePt t="19714" x="3938588" y="2900363"/>
          <p14:tracePt t="19726" x="3929063" y="2900363"/>
          <p14:tracePt t="19730" x="3919538" y="2900363"/>
          <p14:tracePt t="20006" x="3911600" y="2909888"/>
          <p14:tracePt t="20025" x="3902075" y="2927350"/>
          <p14:tracePt t="20033" x="3875088" y="2963863"/>
          <p14:tracePt t="20040" x="3856038" y="3000375"/>
          <p14:tracePt t="20049" x="3829050" y="3036888"/>
          <p14:tracePt t="20058" x="3792538" y="3082925"/>
          <p14:tracePt t="20064" x="3746500" y="3146425"/>
          <p14:tracePt t="20073" x="3719513" y="3182938"/>
          <p14:tracePt t="20080" x="3683000" y="3228975"/>
          <p14:tracePt t="20088" x="3665538" y="3246438"/>
          <p14:tracePt t="20097" x="3646488" y="3265488"/>
          <p14:tracePt t="20105" x="3629025" y="3282950"/>
          <p14:tracePt t="20113" x="3619500" y="3302000"/>
          <p14:tracePt t="20401" x="3619500" y="3292475"/>
          <p14:tracePt t="20425" x="3619500" y="3273425"/>
          <p14:tracePt t="20441" x="3619500" y="3265488"/>
          <p14:tracePt t="20448" x="3619500" y="3255963"/>
          <p14:tracePt t="20465" x="3619500" y="3246438"/>
          <p14:tracePt t="20497" x="3619500" y="3236913"/>
          <p14:tracePt t="20516" x="3619500" y="3228975"/>
          <p14:tracePt t="20657" x="3619500" y="3219450"/>
          <p14:tracePt t="20665" x="3619500" y="3209925"/>
          <p14:tracePt t="20675" x="3636963" y="3209925"/>
          <p14:tracePt t="20680" x="3683000" y="3209925"/>
          <p14:tracePt t="20692" x="3719513" y="3209925"/>
          <p14:tracePt t="20697" x="3765550" y="3200400"/>
          <p14:tracePt t="20705" x="3802063" y="3200400"/>
          <p14:tracePt t="20713" x="3875088" y="3173413"/>
          <p14:tracePt t="20721" x="3902075" y="3173413"/>
          <p14:tracePt t="20729" x="3938588" y="3163888"/>
          <p14:tracePt t="20737" x="3975100" y="3163888"/>
          <p14:tracePt t="20745" x="3992563" y="3163888"/>
          <p14:tracePt t="20753" x="4002088" y="3163888"/>
          <p14:tracePt t="20761" x="4021138" y="3163888"/>
          <p14:tracePt t="20915" x="4029075" y="3155950"/>
          <p14:tracePt t="21097" x="4038600" y="3155950"/>
          <p14:tracePt t="21121" x="4057650" y="3155950"/>
          <p14:tracePt t="21298" x="4065588" y="3155950"/>
          <p14:tracePt t="21337" x="4075113" y="3155950"/>
          <p14:tracePt t="21440" x="4084638" y="3146425"/>
          <p14:tracePt t="21601" x="4102100" y="3146425"/>
          <p14:tracePt t="21760" x="4102100" y="3155950"/>
          <p14:tracePt t="21785" x="4102100" y="3163888"/>
          <p14:tracePt t="21817" x="4102100" y="3173413"/>
          <p14:tracePt t="21850" x="4102100" y="3182938"/>
          <p14:tracePt t="21858" x="4111625" y="3192463"/>
          <p14:tracePt t="21995" x="4121150" y="3192463"/>
          <p14:tracePt t="22017" x="4129088" y="3200400"/>
          <p14:tracePt t="22033" x="4129088" y="3209925"/>
          <p14:tracePt t="22041" x="4138613" y="3219450"/>
          <p14:tracePt t="22049" x="4148138" y="3228975"/>
          <p14:tracePt t="22058" x="4157663" y="3236913"/>
          <p14:tracePt t="22073" x="4157663" y="3246438"/>
          <p14:tracePt t="22089" x="4165600" y="3246438"/>
          <p14:tracePt t="22105" x="4184650" y="3265488"/>
          <p14:tracePt t="22128" x="4194175" y="3273425"/>
          <p14:tracePt t="22409" x="4202113" y="3282950"/>
          <p14:tracePt t="22441" x="4211638" y="3282950"/>
          <p14:tracePt t="22473" x="4211638" y="3273425"/>
          <p14:tracePt t="22481" x="4211638" y="3265488"/>
          <p14:tracePt t="22489" x="4230688" y="3236913"/>
          <p14:tracePt t="22516" x="4230688" y="3209925"/>
          <p14:tracePt t="22522" x="4238625" y="3200400"/>
          <p14:tracePt t="22539" x="4238625" y="3192463"/>
          <p14:tracePt t="22550" x="4238625" y="3173413"/>
          <p14:tracePt t="22554" x="4248150" y="3163888"/>
          <p14:tracePt t="22569" x="4248150" y="3155950"/>
          <p14:tracePt t="23193" x="4248150" y="3163888"/>
          <p14:tracePt t="23200" x="4248150" y="3173413"/>
          <p14:tracePt t="23209" x="4248150" y="3182938"/>
          <p14:tracePt t="23217" x="4230688" y="3192463"/>
          <p14:tracePt t="23242" x="4221163" y="3200400"/>
          <p14:tracePt t="23248" x="4211638" y="3209925"/>
          <p14:tracePt t="23258" x="4202113" y="3219450"/>
          <p14:tracePt t="23265" x="4184650" y="3236913"/>
          <p14:tracePt t="23281" x="4175125" y="3236913"/>
          <p14:tracePt t="23288" x="4175125" y="3246438"/>
          <p14:tracePt t="23297" x="4165600" y="3246438"/>
          <p14:tracePt t="23304" x="4157663" y="3255963"/>
          <p14:tracePt t="23313" x="4138613" y="3265488"/>
          <p14:tracePt t="23329" x="4129088" y="3265488"/>
          <p14:tracePt t="23631" x="4121150" y="3273425"/>
          <p14:tracePt t="23697" x="4111625" y="3282950"/>
          <p14:tracePt t="23713" x="4102100" y="3302000"/>
          <p14:tracePt t="23721" x="4075113" y="3319463"/>
          <p14:tracePt t="23728" x="4057650" y="3338513"/>
          <p14:tracePt t="23736" x="4048125" y="3346450"/>
          <p14:tracePt t="23745" x="4011613" y="3375025"/>
          <p14:tracePt t="23752" x="3992563" y="3402013"/>
          <p14:tracePt t="23760" x="3975100" y="3429000"/>
          <p14:tracePt t="23769" x="3956050" y="3446463"/>
          <p14:tracePt t="23777" x="3948113" y="3465513"/>
          <p14:tracePt t="23784" x="3919538" y="3482975"/>
          <p14:tracePt t="23792" x="3919538" y="3492500"/>
          <p14:tracePt t="23801" x="3911600" y="3511550"/>
          <p14:tracePt t="23809" x="3902075" y="3519488"/>
          <p14:tracePt t="23816" x="3892550" y="3538538"/>
          <p14:tracePt t="23824" x="3875088" y="3556000"/>
          <p14:tracePt t="23841" x="3865563" y="3565525"/>
          <p14:tracePt t="23849" x="3838575" y="3584575"/>
          <p14:tracePt t="23860" x="3838575" y="3592513"/>
          <p14:tracePt t="23864" x="3810000" y="3611563"/>
          <p14:tracePt t="23873" x="3792538" y="3621088"/>
          <p14:tracePt t="23893" x="3765550" y="3638550"/>
          <p14:tracePt t="23896" x="3756025" y="3648075"/>
          <p14:tracePt t="23907" x="3746500" y="3657600"/>
          <p14:tracePt t="23912" x="3729038" y="3665538"/>
          <p14:tracePt t="23921" x="3729038" y="3675063"/>
          <p14:tracePt t="23938" x="3729038" y="3684588"/>
          <p14:tracePt t="24291" x="3719513" y="3684588"/>
          <p14:tracePt t="24300" x="3709988" y="3684588"/>
          <p14:tracePt t="24319" x="3692525" y="3694113"/>
          <p14:tracePt t="24331" x="3665538" y="3702050"/>
          <p14:tracePt t="24346" x="3656013" y="3702050"/>
          <p14:tracePt t="24354" x="3646488" y="3711575"/>
          <p14:tracePt t="24362" x="3619500" y="3711575"/>
          <p14:tracePt t="24370" x="3600450" y="3711575"/>
          <p14:tracePt t="24378" x="3573463" y="3711575"/>
          <p14:tracePt t="24384" x="3556000" y="3711575"/>
          <p14:tracePt t="24392" x="3527425" y="3711575"/>
          <p14:tracePt t="24400" x="3500438" y="3711575"/>
          <p14:tracePt t="24409" x="3473450" y="3711575"/>
          <p14:tracePt t="24417" x="3436938" y="3711575"/>
          <p14:tracePt t="24425" x="3409950" y="3702050"/>
          <p14:tracePt t="24433" x="3382963" y="3694113"/>
          <p14:tracePt t="24441" x="3363913" y="3675063"/>
          <p14:tracePt t="24450" x="3327400" y="3675063"/>
          <p14:tracePt t="24460" x="3327400" y="3665538"/>
          <p14:tracePt t="24538" x="3317875" y="3665538"/>
          <p14:tracePt t="24547" x="3309938" y="3657600"/>
          <p14:tracePt t="24554" x="3309938" y="3648075"/>
          <p14:tracePt t="24563" x="3309938" y="3638550"/>
          <p14:tracePt t="24571" x="3309938" y="3621088"/>
          <p14:tracePt t="24579" x="3309938" y="3592513"/>
          <p14:tracePt t="24586" x="3309938" y="3584575"/>
          <p14:tracePt t="24595" x="3309938" y="3556000"/>
          <p14:tracePt t="24602" x="3309938" y="3548063"/>
          <p14:tracePt t="24613" x="3309938" y="3538538"/>
          <p14:tracePt t="24618" x="3309938" y="3519488"/>
          <p14:tracePt t="24631" x="3309938" y="3511550"/>
          <p14:tracePt t="24634" x="3309938" y="3502025"/>
          <p14:tracePt t="24644" x="3309938" y="3482975"/>
          <p14:tracePt t="24650" x="3309938" y="3475038"/>
          <p14:tracePt t="24661" x="3309938" y="3465513"/>
          <p14:tracePt t="24665" x="3309938" y="3446463"/>
          <p14:tracePt t="24674" x="3309938" y="3438525"/>
          <p14:tracePt t="24681" x="3309938" y="3419475"/>
          <p14:tracePt t="24689" x="3317875" y="3382963"/>
          <p14:tracePt t="24697" x="3346450" y="3365500"/>
          <p14:tracePt t="24705" x="3354388" y="3338513"/>
          <p14:tracePt t="24713" x="3363913" y="3319463"/>
          <p14:tracePt t="24721" x="3382963" y="3302000"/>
          <p14:tracePt t="24729" x="3400425" y="3282950"/>
          <p14:tracePt t="24737" x="3409950" y="3246438"/>
          <p14:tracePt t="24745" x="3427413" y="3228975"/>
          <p14:tracePt t="24752" x="3436938" y="3219450"/>
          <p14:tracePt t="24761" x="3446463" y="3209925"/>
          <p14:tracePt t="24769" x="3446463" y="3200400"/>
          <p14:tracePt t="24785" x="3463925" y="3182938"/>
          <p14:tracePt t="24801" x="3482975" y="3173413"/>
          <p14:tracePt t="24809" x="3500438" y="3155950"/>
          <p14:tracePt t="24817" x="3509963" y="3155950"/>
          <p14:tracePt t="24825" x="3519488" y="3155950"/>
          <p14:tracePt t="24833" x="3546475" y="3155950"/>
          <p14:tracePt t="24841" x="3563938" y="3155950"/>
          <p14:tracePt t="24849" x="3592513" y="3155950"/>
          <p14:tracePt t="24857" x="3609975" y="3155950"/>
          <p14:tracePt t="24865" x="3665538" y="3155950"/>
          <p14:tracePt t="24873" x="3692525" y="3155950"/>
          <p14:tracePt t="24880" x="3729038" y="3155950"/>
          <p14:tracePt t="24888" x="3765550" y="3155950"/>
          <p14:tracePt t="24896" x="3802063" y="3155950"/>
          <p14:tracePt t="24905" x="3846513" y="3155950"/>
          <p14:tracePt t="24913" x="3865563" y="3155950"/>
          <p14:tracePt t="24930" x="3892550" y="3155950"/>
          <p14:tracePt t="24940" x="3902075" y="3163888"/>
          <p14:tracePt t="24944" x="3911600" y="3163888"/>
          <p14:tracePt t="24953" x="3938588" y="3192463"/>
          <p14:tracePt t="24961" x="3948113" y="3192463"/>
          <p14:tracePt t="24969" x="3956050" y="3200400"/>
          <p14:tracePt t="24977" x="3975100" y="3209925"/>
          <p14:tracePt t="24993" x="3992563" y="3228975"/>
          <p14:tracePt t="25011" x="4002088" y="3236913"/>
          <p14:tracePt t="25017" x="4011613" y="3246438"/>
          <p14:tracePt t="25033" x="4021138" y="3255963"/>
          <p14:tracePt t="25060" x="4038600" y="3273425"/>
          <p14:tracePt t="25137" x="4038600" y="3292475"/>
          <p14:tracePt t="25145" x="4038600" y="3309938"/>
          <p14:tracePt t="25153" x="4038600" y="3319463"/>
          <p14:tracePt t="25160" x="4038600" y="3328988"/>
          <p14:tracePt t="25169" x="4029075" y="3355975"/>
          <p14:tracePt t="25176" x="4029075" y="3365500"/>
          <p14:tracePt t="25185" x="4021138" y="3375025"/>
          <p14:tracePt t="25193" x="4011613" y="3392488"/>
          <p14:tracePt t="25201" x="4002088" y="3402013"/>
          <p14:tracePt t="25209" x="3992563" y="3411538"/>
          <p14:tracePt t="25217" x="3992563" y="3419475"/>
          <p14:tracePt t="25225" x="3984625" y="3438525"/>
          <p14:tracePt t="25233" x="3975100" y="3446463"/>
          <p14:tracePt t="25242" x="3956050" y="3455988"/>
          <p14:tracePt t="25250" x="3948113" y="3465513"/>
          <p14:tracePt t="25257" x="3929063" y="3475038"/>
          <p14:tracePt t="25265" x="3911600" y="3492500"/>
          <p14:tracePt t="25273" x="3902075" y="3492500"/>
          <p14:tracePt t="25281" x="3875088" y="3502025"/>
          <p14:tracePt t="25289" x="3856038" y="3519488"/>
          <p14:tracePt t="25297" x="3838575" y="3548063"/>
          <p14:tracePt t="25305" x="3819525" y="3556000"/>
          <p14:tracePt t="25314" x="3802063" y="3575050"/>
          <p14:tracePt t="25320" x="3765550" y="3592513"/>
          <p14:tracePt t="25337" x="3756025" y="3602038"/>
          <p14:tracePt t="25346" x="3746500" y="3611563"/>
          <p14:tracePt t="25353" x="3729038" y="3629025"/>
          <p14:tracePt t="25369" x="3719513" y="3629025"/>
          <p14:tracePt t="25393" x="3709988" y="3638550"/>
          <p14:tracePt t="25433" x="3683000" y="3648075"/>
          <p14:tracePt t="25449" x="3673475" y="3657600"/>
          <p14:tracePt t="25465" x="3656013" y="3657600"/>
          <p14:tracePt t="25473" x="3646488" y="3657600"/>
          <p14:tracePt t="25481" x="3636963" y="3657600"/>
          <p14:tracePt t="25489" x="3629025" y="3657600"/>
          <p14:tracePt t="25497" x="3619500" y="3665538"/>
          <p14:tracePt t="25504" x="3609975" y="3665538"/>
          <p14:tracePt t="25513" x="3600450" y="3665538"/>
          <p14:tracePt t="25553" x="3592513" y="3665538"/>
          <p14:tracePt t="25562" x="3573463" y="3657600"/>
          <p14:tracePt t="25569" x="3563938" y="3648075"/>
          <p14:tracePt t="25585" x="3556000" y="3648075"/>
          <p14:tracePt t="25593" x="3536950" y="3629025"/>
          <p14:tracePt t="25601" x="3519488" y="3629025"/>
          <p14:tracePt t="25608" x="3509963" y="3621088"/>
          <p14:tracePt t="25632" x="3482975" y="3611563"/>
          <p14:tracePt t="25649" x="3473450" y="3602038"/>
          <p14:tracePt t="25665" x="3446463" y="3602038"/>
          <p14:tracePt t="25675" x="3436938" y="3592513"/>
          <p14:tracePt t="25681" x="3427413" y="3584575"/>
          <p14:tracePt t="25692" x="3419475" y="3575050"/>
          <p14:tracePt t="25714" x="3409950" y="3565525"/>
          <p14:tracePt t="25737" x="3400425" y="3556000"/>
          <p14:tracePt t="25753" x="3390900" y="3538538"/>
          <p14:tracePt t="25769" x="3390900" y="3529013"/>
          <p14:tracePt t="25777" x="3390900" y="3511550"/>
          <p14:tracePt t="25785" x="3390900" y="3502025"/>
          <p14:tracePt t="25801" x="3390900" y="3475038"/>
          <p14:tracePt t="25809" x="3390900" y="3465513"/>
          <p14:tracePt t="25817" x="3390900" y="3455988"/>
          <p14:tracePt t="25826" x="3390900" y="3446463"/>
          <p14:tracePt t="25833" x="3390900" y="3429000"/>
          <p14:tracePt t="25841" x="3390900" y="3419475"/>
          <p14:tracePt t="25849" x="3400425" y="3411538"/>
          <p14:tracePt t="25859" x="3400425" y="3392488"/>
          <p14:tracePt t="25865" x="3419475" y="3365500"/>
          <p14:tracePt t="25877" x="3455988" y="3328988"/>
          <p14:tracePt t="25892" x="3509963" y="3302000"/>
          <p14:tracePt t="25897" x="3556000" y="3273425"/>
          <p14:tracePt t="25906" x="3600450" y="3255963"/>
          <p14:tracePt t="25912" x="3656013" y="3246438"/>
          <p14:tracePt t="25921" x="3719513" y="3236913"/>
          <p14:tracePt t="25928" x="3775075" y="3236913"/>
          <p14:tracePt t="25938" x="3829050" y="3236913"/>
          <p14:tracePt t="25944" x="3875088" y="3236913"/>
          <p14:tracePt t="25952" x="3902075" y="3236913"/>
          <p14:tracePt t="25961" x="3938588" y="3236913"/>
          <p14:tracePt t="25969" x="3975100" y="3236913"/>
          <p14:tracePt t="25977" x="3992563" y="3255963"/>
          <p14:tracePt t="25985" x="4011613" y="3273425"/>
          <p14:tracePt t="25993" x="4029075" y="3292475"/>
          <p14:tracePt t="26002" x="4038600" y="3302000"/>
          <p14:tracePt t="26009" x="4048125" y="3319463"/>
          <p14:tracePt t="26017" x="4057650" y="3346450"/>
          <p14:tracePt t="26025" x="4075113" y="3382963"/>
          <p14:tracePt t="26032" x="4075113" y="3392488"/>
          <p14:tracePt t="26041" x="4075113" y="3402013"/>
          <p14:tracePt t="26048" x="4075113" y="3411538"/>
          <p14:tracePt t="26058" x="4075113" y="3438525"/>
          <p14:tracePt t="26065" x="4075113" y="3455988"/>
          <p14:tracePt t="26074" x="4075113" y="3475038"/>
          <p14:tracePt t="26094" x="4075113" y="3482975"/>
          <p14:tracePt t="26097" x="4075113" y="3492500"/>
          <p14:tracePt t="26110" x="4075113" y="3502025"/>
          <p14:tracePt t="26115" x="4065588" y="3511550"/>
          <p14:tracePt t="26123" x="4048125" y="3519488"/>
          <p14:tracePt t="26128" x="4038600" y="3529013"/>
          <p14:tracePt t="26136" x="4029075" y="3538538"/>
          <p14:tracePt t="26144" x="4002088" y="3548063"/>
          <p14:tracePt t="26152" x="3984625" y="3548063"/>
          <p14:tracePt t="26161" x="3948113" y="3548063"/>
          <p14:tracePt t="26168" x="3911600" y="3565525"/>
          <p14:tracePt t="26177" x="3883025" y="3565525"/>
          <p14:tracePt t="26185" x="3838575" y="3565525"/>
          <p14:tracePt t="26192" x="3802063" y="3565525"/>
          <p14:tracePt t="26200" x="3775075" y="3565525"/>
          <p14:tracePt t="26208" x="3756025" y="3565525"/>
          <p14:tracePt t="26217" x="3738563" y="3565525"/>
          <p14:tracePt t="26225" x="3719513" y="3565525"/>
          <p14:tracePt t="26233" x="3709988" y="3565525"/>
          <p14:tracePt t="26241" x="3702050" y="3565525"/>
          <p14:tracePt t="26257" x="3692525" y="3565525"/>
          <p14:tracePt t="26363" x="3692525" y="3538538"/>
          <p14:tracePt t="26371" x="3692525" y="3529013"/>
          <p14:tracePt t="26387" x="3692525" y="3519488"/>
          <p14:tracePt t="26395" x="3692525" y="3502025"/>
          <p14:tracePt t="26402" x="3692525" y="3492500"/>
          <p14:tracePt t="26441" x="3692525" y="3482975"/>
          <p14:tracePt t="27339" x="3692525" y="3465513"/>
          <p14:tracePt t="27386" x="3692525" y="3455988"/>
          <p14:tracePt t="27683" x="3692525" y="3446463"/>
          <p14:tracePt t="27985" x="3619500" y="3446463"/>
          <p14:tracePt t="27993" x="3546475" y="3455988"/>
          <p14:tracePt t="28001" x="3490913" y="3455988"/>
          <p14:tracePt t="28009" x="3390900" y="3475038"/>
          <p14:tracePt t="28017" x="3281363" y="3475038"/>
          <p14:tracePt t="28025" x="3190875" y="3475038"/>
          <p14:tracePt t="28033" x="3063875" y="3475038"/>
          <p14:tracePt t="28040" x="2954338" y="3475038"/>
          <p14:tracePt t="28049" x="2881313" y="3475038"/>
          <p14:tracePt t="28057" x="2825750" y="3475038"/>
          <p14:tracePt t="28065" x="2771775" y="3475038"/>
          <p14:tracePt t="28082" x="2708275" y="3482975"/>
          <p14:tracePt t="28089" x="2689225" y="3482975"/>
          <p14:tracePt t="28097" x="2662238" y="3492500"/>
          <p14:tracePt t="28105" x="2635250" y="3502025"/>
          <p14:tracePt t="28112" x="2616200" y="3511550"/>
          <p14:tracePt t="28120" x="2579688" y="3519488"/>
          <p14:tracePt t="28128" x="2552700" y="3529013"/>
          <p14:tracePt t="28137" x="2498725" y="3556000"/>
          <p14:tracePt t="28145" x="2452688" y="3556000"/>
          <p14:tracePt t="28152" x="2416175" y="3565525"/>
          <p14:tracePt t="28161" x="2370138" y="3565525"/>
          <p14:tracePt t="28169" x="2343150" y="3575050"/>
          <p14:tracePt t="28177" x="2324100" y="3575050"/>
          <p14:tracePt t="28185" x="2316163" y="3575050"/>
          <p14:tracePt t="28442" x="2287588" y="3592513"/>
          <p14:tracePt t="28449" x="2270125" y="3611563"/>
          <p14:tracePt t="28456" x="2251075" y="3629025"/>
          <p14:tracePt t="28464" x="2206625" y="3665538"/>
          <p14:tracePt t="28481" x="2187575" y="3684588"/>
          <p14:tracePt t="28490" x="2170113" y="3694113"/>
          <p14:tracePt t="28497" x="2170113" y="3702050"/>
          <p14:tracePt t="28504" x="2160588" y="3711575"/>
          <p14:tracePt t="28522" x="2160588" y="3721100"/>
          <p14:tracePt t="28538" x="2160588" y="3738563"/>
          <p14:tracePt t="29100" x="2170113" y="3738563"/>
          <p14:tracePt t="29581" x="2179638" y="3738563"/>
          <p14:tracePt t="29603" x="2179638" y="3748088"/>
          <p14:tracePt t="30613" x="2197100" y="3757613"/>
          <p14:tracePt t="30850" x="2206625" y="3767138"/>
          <p14:tracePt t="32025" x="2206625" y="3775075"/>
          <p14:tracePt t="32161" x="2206625" y="3784600"/>
          <p14:tracePt t="32265" x="2206625" y="3794125"/>
          <p14:tracePt t="32273" x="2197100" y="3803650"/>
          <p14:tracePt t="32297" x="2179638" y="3803650"/>
          <p14:tracePt t="32305" x="2160588" y="3840163"/>
          <p14:tracePt t="32321" x="2151063" y="3840163"/>
          <p14:tracePt t="32329" x="2133600" y="3840163"/>
          <p14:tracePt t="32337" x="2124075" y="3840163"/>
          <p14:tracePt t="32345" x="2114550" y="3848100"/>
          <p14:tracePt t="32352" x="2106613" y="3848100"/>
          <p14:tracePt t="32362" x="2078038" y="3857625"/>
          <p14:tracePt t="32378" x="2051050" y="3857625"/>
          <p14:tracePt t="32385" x="2033588" y="3867150"/>
          <p14:tracePt t="32393" x="2024063" y="3875088"/>
          <p14:tracePt t="32401" x="1997075" y="3875088"/>
          <p14:tracePt t="32409" x="1987550" y="3875088"/>
          <p14:tracePt t="32417" x="1960563" y="3875088"/>
          <p14:tracePt t="32425" x="1941513" y="3884613"/>
          <p14:tracePt t="32442" x="1931988" y="3884613"/>
          <p14:tracePt t="32449" x="1914525" y="3884613"/>
          <p14:tracePt t="32458" x="1895475" y="3884613"/>
          <p14:tracePt t="32473" x="1868488" y="3884613"/>
          <p14:tracePt t="32481" x="1851025" y="3884613"/>
          <p14:tracePt t="32490" x="1824038" y="3884613"/>
          <p14:tracePt t="32496" x="1804988" y="3884613"/>
          <p14:tracePt t="32504" x="1768475" y="3884613"/>
          <p14:tracePt t="32521" x="1741488" y="3884613"/>
          <p14:tracePt t="32529" x="1731963" y="3884613"/>
          <p14:tracePt t="32537" x="1714500" y="3884613"/>
          <p14:tracePt t="32545" x="1695450" y="3884613"/>
          <p14:tracePt t="32553" x="1685925" y="3884613"/>
          <p14:tracePt t="32561" x="1677988" y="3884613"/>
          <p14:tracePt t="32577" x="1658938" y="3884613"/>
          <p14:tracePt t="32584" x="1649413" y="3884613"/>
          <p14:tracePt t="32593" x="1641475" y="3884613"/>
          <p14:tracePt t="32601" x="1631950" y="3884613"/>
          <p14:tracePt t="32625" x="1604963" y="3884613"/>
          <p14:tracePt t="32641" x="1595438" y="3884613"/>
          <p14:tracePt t="32649" x="1585913" y="3875088"/>
          <p14:tracePt t="32657" x="1576388" y="3867150"/>
          <p14:tracePt t="32665" x="1568450" y="3857625"/>
          <p14:tracePt t="32681" x="1568450" y="3848100"/>
          <p14:tracePt t="32690" x="1568450" y="3840163"/>
          <p14:tracePt t="32705" x="1568450" y="3830638"/>
          <p14:tracePt t="32713" x="1568450" y="3811588"/>
          <p14:tracePt t="32729" x="1568450" y="3803650"/>
          <p14:tracePt t="32737" x="1568450" y="3794125"/>
          <p14:tracePt t="32752" x="1568450" y="3767138"/>
          <p14:tracePt t="32769" x="1568450" y="3748088"/>
          <p14:tracePt t="32776" x="1568450" y="3711575"/>
          <p14:tracePt t="32784" x="1568450" y="3702050"/>
          <p14:tracePt t="32792" x="1568450" y="3665538"/>
          <p14:tracePt t="32801" x="1585913" y="3648075"/>
          <p14:tracePt t="32809" x="1622425" y="3621088"/>
          <p14:tracePt t="32816" x="1631950" y="3611563"/>
          <p14:tracePt t="32824" x="1641475" y="3584575"/>
          <p14:tracePt t="32833" x="1668463" y="3565525"/>
          <p14:tracePt t="32841" x="1677988" y="3556000"/>
          <p14:tracePt t="32849" x="1704975" y="3548063"/>
          <p14:tracePt t="32857" x="1731963" y="3529013"/>
          <p14:tracePt t="32864" x="1751013" y="3519488"/>
          <p14:tracePt t="32873" x="1768475" y="3519488"/>
          <p14:tracePt t="32892" x="1804988" y="3502025"/>
          <p14:tracePt t="32896" x="1814513" y="3502025"/>
          <p14:tracePt t="32907" x="1831975" y="3502025"/>
          <p14:tracePt t="32912" x="1841500" y="3502025"/>
          <p14:tracePt t="32921" x="1851025" y="3502025"/>
          <p14:tracePt t="32945" x="1878013" y="3502025"/>
          <p14:tracePt t="32954" x="1895475" y="3519488"/>
          <p14:tracePt t="32960" x="1905000" y="3519488"/>
          <p14:tracePt t="32968" x="1914525" y="3529013"/>
          <p14:tracePt t="32977" x="1941513" y="3556000"/>
          <p14:tracePt t="32993" x="1951038" y="3575050"/>
          <p14:tracePt t="33008" x="1960563" y="3584575"/>
          <p14:tracePt t="33051" x="1968500" y="3592513"/>
          <p14:tracePt t="33073" x="1968500" y="3602038"/>
          <p14:tracePt t="33097" x="1968500" y="3611563"/>
          <p14:tracePt t="33105" x="1968500" y="3621088"/>
          <p14:tracePt t="33121" x="1968500" y="3629025"/>
          <p14:tracePt t="33128" x="1960563" y="3638550"/>
          <p14:tracePt t="33136" x="1960563" y="3648075"/>
          <p14:tracePt t="33145" x="1951038" y="3657600"/>
          <p14:tracePt t="33161" x="1951038" y="3684588"/>
          <p14:tracePt t="33170" x="1931988" y="3702050"/>
          <p14:tracePt t="33190" x="1924050" y="3711575"/>
          <p14:tracePt t="33195" x="1924050" y="3721100"/>
          <p14:tracePt t="33451" x="1931988" y="3711575"/>
          <p14:tracePt t="33459" x="1951038" y="3684588"/>
          <p14:tracePt t="33467" x="1968500" y="3675063"/>
          <p14:tracePt t="33478" x="1987550" y="3665538"/>
          <p14:tracePt t="33484" x="2024063" y="3638550"/>
          <p14:tracePt t="33491" x="2024063" y="3629025"/>
          <p14:tracePt t="33497" x="2033588" y="3621088"/>
          <p14:tracePt t="33504" x="2041525" y="3602038"/>
          <p14:tracePt t="33516" x="2051050" y="3592513"/>
          <p14:tracePt t="33523" x="2060575" y="3584575"/>
          <p14:tracePt t="33532" x="2070100" y="3575050"/>
          <p14:tracePt t="33660" x="2078038" y="3584575"/>
          <p14:tracePt t="33666" x="2078038" y="3592513"/>
          <p14:tracePt t="33683" x="2078038" y="3602038"/>
          <p14:tracePt t="33691" x="2078038" y="3611563"/>
          <p14:tracePt t="33698" x="2078038" y="3629025"/>
          <p14:tracePt t="33709" x="2078038" y="3638550"/>
          <p14:tracePt t="33725" x="2078038" y="3648075"/>
          <p14:tracePt t="33731" x="2078038" y="3665538"/>
          <p14:tracePt t="33738" x="2078038" y="3675063"/>
          <p14:tracePt t="33754" x="2078038" y="3684588"/>
          <p14:tracePt t="33763" x="2078038" y="3694113"/>
          <p14:tracePt t="34098" x="2078038" y="3702050"/>
          <p14:tracePt t="34160" x="2078038" y="3711575"/>
          <p14:tracePt t="34346" x="2087563" y="3721100"/>
          <p14:tracePt t="34394" x="2106613" y="3711575"/>
          <p14:tracePt t="34418" x="2106613" y="3702050"/>
          <p14:tracePt t="34426" x="2106613" y="3694113"/>
          <p14:tracePt t="34434" x="2106613" y="3684588"/>
          <p14:tracePt t="34443" x="2106613" y="3665538"/>
          <p14:tracePt t="34450" x="2106613" y="3648075"/>
          <p14:tracePt t="34459" x="2114550" y="3638550"/>
          <p14:tracePt t="34477" x="2114550" y="3629025"/>
          <p14:tracePt t="34482" x="2114550" y="3621088"/>
          <p14:tracePt t="34493" x="2124075" y="3611563"/>
          <p14:tracePt t="34514" x="2124075" y="3602038"/>
          <p14:tracePt t="34627" x="2124075" y="3592513"/>
          <p14:tracePt t="34632" x="2133600" y="3584575"/>
          <p14:tracePt t="34648" x="2143125" y="3575050"/>
          <p14:tracePt t="34723" x="2151063" y="3565525"/>
          <p14:tracePt t="34731" x="2160588" y="3556000"/>
          <p14:tracePt t="34747" x="2160588" y="3548063"/>
          <p14:tracePt t="34754" x="2170113" y="3538538"/>
          <p14:tracePt t="34763" x="2187575" y="3511550"/>
          <p14:tracePt t="34778" x="2197100" y="3502025"/>
          <p14:tracePt t="34785" x="2206625" y="3492500"/>
          <p14:tracePt t="34801" x="2206625" y="3482975"/>
          <p14:tracePt t="35211" x="2214563" y="3475038"/>
          <p14:tracePt t="35319" x="2224088" y="3475038"/>
          <p14:tracePt t="35673" x="2224088" y="3465513"/>
          <p14:tracePt t="35680" x="2224088" y="3455988"/>
          <p14:tracePt t="35690" x="2224088" y="3446463"/>
          <p14:tracePt t="35914" x="2233613" y="3446463"/>
          <p14:tracePt t="35925" x="2251075" y="3446463"/>
          <p14:tracePt t="35931" x="2270125" y="3438525"/>
          <p14:tracePt t="35940" x="2297113" y="3419475"/>
          <p14:tracePt t="35945" x="2324100" y="3411538"/>
          <p14:tracePt t="35954" x="2370138" y="3375025"/>
          <p14:tracePt t="35961" x="2389188" y="3355975"/>
          <p14:tracePt t="35969" x="2443163" y="3319463"/>
          <p14:tracePt t="35977" x="2479675" y="3302000"/>
          <p14:tracePt t="35985" x="2498725" y="3282950"/>
          <p14:tracePt t="35993" x="2516188" y="3265488"/>
          <p14:tracePt t="36001" x="2543175" y="3246438"/>
          <p14:tracePt t="36009" x="2570163" y="3228975"/>
          <p14:tracePt t="36017" x="2589213" y="3209925"/>
          <p14:tracePt t="36025" x="2625725" y="3192463"/>
          <p14:tracePt t="36032" x="2652713" y="3173413"/>
          <p14:tracePt t="36041" x="2679700" y="3146425"/>
          <p14:tracePt t="36048" x="2725738" y="3127375"/>
          <p14:tracePt t="36058" x="2744788" y="3109913"/>
          <p14:tracePt t="36064" x="2752725" y="3090863"/>
          <p14:tracePt t="36073" x="2771775" y="3073400"/>
          <p14:tracePt t="36081" x="2781300" y="3063875"/>
          <p14:tracePt t="36090" x="2781300" y="3027363"/>
          <p14:tracePt t="36097" x="2789238" y="3017838"/>
          <p14:tracePt t="36104" x="2798763" y="2982913"/>
          <p14:tracePt t="36113" x="2808288" y="2973388"/>
          <p14:tracePt t="36121" x="2825750" y="2927350"/>
          <p14:tracePt t="36128" x="2835275" y="2917825"/>
          <p14:tracePt t="36136" x="2835275" y="2909888"/>
          <p14:tracePt t="36145" x="2844800" y="2890838"/>
          <p14:tracePt t="36153" x="2844800" y="2863850"/>
          <p14:tracePt t="36161" x="2852738" y="2844800"/>
          <p14:tracePt t="36168" x="2871788" y="2827338"/>
          <p14:tracePt t="36176" x="2889250" y="2790825"/>
          <p14:tracePt t="36184" x="2898775" y="2771775"/>
          <p14:tracePt t="36192" x="2925763" y="2744788"/>
          <p14:tracePt t="36201" x="2935288" y="2727325"/>
          <p14:tracePt t="36208" x="2962275" y="2708275"/>
          <p14:tracePt t="36217" x="2962275" y="2698750"/>
          <p14:tracePt t="36224" x="2971800" y="2690813"/>
          <p14:tracePt t="36232" x="2981325" y="2690813"/>
          <p14:tracePt t="36241" x="2990850" y="2681288"/>
          <p14:tracePt t="36249" x="2998788" y="2681288"/>
          <p14:tracePt t="36273" x="3008313" y="2681288"/>
          <p14:tracePt t="36289" x="3017838" y="2681288"/>
          <p14:tracePt t="36297" x="3035300" y="2681288"/>
          <p14:tracePt t="36305" x="3054350" y="2681288"/>
          <p14:tracePt t="36313" x="3063875" y="2681288"/>
          <p14:tracePt t="36320" x="3090863" y="2681288"/>
          <p14:tracePt t="36337" x="3100388" y="2681288"/>
          <p14:tracePt t="36346" x="3127375" y="2681288"/>
          <p14:tracePt t="36353" x="3136900" y="2681288"/>
          <p14:tracePt t="36361" x="3154363" y="2681288"/>
          <p14:tracePt t="36369" x="3181350" y="2681288"/>
          <p14:tracePt t="36377" x="3236913" y="2717800"/>
          <p14:tracePt t="36385" x="3254375" y="2717800"/>
          <p14:tracePt t="36393" x="3309938" y="2727325"/>
          <p14:tracePt t="36400" x="3390900" y="2771775"/>
          <p14:tracePt t="36409" x="3436938" y="2781300"/>
          <p14:tracePt t="36417" x="3490913" y="2790825"/>
          <p14:tracePt t="36425" x="3556000" y="2827338"/>
          <p14:tracePt t="36433" x="3592513" y="2854325"/>
          <p14:tracePt t="36441" x="3600450" y="2854325"/>
          <p14:tracePt t="36448" x="3629025" y="2873375"/>
          <p14:tracePt t="36458" x="3646488" y="2881313"/>
          <p14:tracePt t="36464" x="3646488" y="2890838"/>
          <p14:tracePt t="36633" x="3665538" y="2890838"/>
          <p14:tracePt t="36658" x="3683000" y="2890838"/>
          <p14:tracePt t="36681" x="3692525" y="2881313"/>
          <p14:tracePt t="36705" x="3702050" y="2873375"/>
          <p14:tracePt t="36713" x="3709988" y="2844800"/>
          <p14:tracePt t="36721" x="3719513" y="2836863"/>
          <p14:tracePt t="36729" x="3729038" y="2827338"/>
          <p14:tracePt t="36745" x="3738563" y="2808288"/>
          <p14:tracePt t="36753" x="3746500" y="2800350"/>
          <p14:tracePt t="36769" x="3756025" y="2781300"/>
          <p14:tracePt t="36793" x="3775075" y="2771775"/>
          <p14:tracePt t="37017" x="3775075" y="2781300"/>
          <p14:tracePt t="37025" x="3783013" y="2800350"/>
          <p14:tracePt t="37033" x="3783013" y="2808288"/>
          <p14:tracePt t="37041" x="3783013" y="2827338"/>
          <p14:tracePt t="37049" x="3810000" y="2854325"/>
          <p14:tracePt t="37057" x="3810000" y="2873375"/>
          <p14:tracePt t="37065" x="3810000" y="2881313"/>
          <p14:tracePt t="37073" x="3819525" y="2917825"/>
          <p14:tracePt t="37080" x="3829050" y="2936875"/>
          <p14:tracePt t="37096" x="3838575" y="2946400"/>
          <p14:tracePt t="37099" x="3856038" y="2963863"/>
          <p14:tracePt t="37112" x="3865563" y="2982913"/>
          <p14:tracePt t="37125" x="3875088" y="3000375"/>
          <p14:tracePt t="37320" x="3883025" y="3017838"/>
          <p14:tracePt t="37324" x="3892550" y="3036888"/>
          <p14:tracePt t="37329" x="3911600" y="3073400"/>
          <p14:tracePt t="37345" x="3919538" y="3090863"/>
          <p14:tracePt t="37352" x="3929063" y="3119438"/>
          <p14:tracePt t="37361" x="3948113" y="3136900"/>
          <p14:tracePt t="37369" x="3956050" y="3163888"/>
          <p14:tracePt t="37377" x="3965575" y="3182938"/>
          <p14:tracePt t="37385" x="3975100" y="3219450"/>
          <p14:tracePt t="37393" x="3975100" y="3228975"/>
          <p14:tracePt t="37400" x="3975100" y="3246438"/>
          <p14:tracePt t="37408" x="4002088" y="3282950"/>
          <p14:tracePt t="37424" x="4011613" y="3302000"/>
          <p14:tracePt t="37604" x="4011613" y="3309938"/>
          <p14:tracePt t="37612" x="4011613" y="3319463"/>
          <p14:tracePt t="37881" x="4002088" y="3328988"/>
          <p14:tracePt t="37897" x="3992563" y="3338513"/>
          <p14:tracePt t="37913" x="3984625" y="3346450"/>
          <p14:tracePt t="38387" x="3975100" y="3355975"/>
          <p14:tracePt t="38395" x="3965575" y="3365500"/>
          <p14:tracePt t="38443" x="3956050" y="3382963"/>
          <p14:tracePt t="38475" x="3956050" y="3392488"/>
          <p14:tracePt t="38747" x="3965575" y="3392488"/>
          <p14:tracePt t="38758" x="4002088" y="3375025"/>
          <p14:tracePt t="38764" x="4021138" y="3355975"/>
          <p14:tracePt t="38770" x="4038600" y="3338513"/>
          <p14:tracePt t="38777" x="4065588" y="3319463"/>
          <p14:tracePt t="38785" x="4075113" y="3302000"/>
          <p14:tracePt t="38793" x="4084638" y="3292475"/>
          <p14:tracePt t="38801" x="4094163" y="3282950"/>
          <p14:tracePt t="38809" x="4102100" y="3273425"/>
          <p14:tracePt t="38825" x="4111625" y="3265488"/>
          <p14:tracePt t="38833" x="4111625" y="3255963"/>
          <p14:tracePt t="38850" x="4121150" y="3255963"/>
          <p14:tracePt t="38865" x="4129088" y="3246438"/>
          <p14:tracePt t="38873" x="4129088" y="3228975"/>
          <p14:tracePt t="38893" x="4138613" y="3209925"/>
          <p14:tracePt t="38897" x="4148138" y="3192463"/>
          <p14:tracePt t="38906" x="4148138" y="3182938"/>
          <p14:tracePt t="38913" x="4157663" y="3173413"/>
          <p14:tracePt t="38921" x="4157663" y="3163888"/>
          <p14:tracePt t="38929" x="4165600" y="3136900"/>
          <p14:tracePt t="38938" x="4184650" y="3119438"/>
          <p14:tracePt t="38961" x="4184650" y="3100388"/>
          <p14:tracePt t="38969" x="4194175" y="3090863"/>
          <p14:tracePt t="38985" x="4202113" y="3082925"/>
          <p14:tracePt t="39066" x="4202113" y="3073400"/>
          <p14:tracePt t="39073" x="4202113" y="3054350"/>
          <p14:tracePt t="39097" x="4202113" y="3046413"/>
          <p14:tracePt t="39105" x="4211638" y="3027363"/>
          <p14:tracePt t="39113" x="4230688" y="2990850"/>
          <p14:tracePt t="39121" x="4238625" y="2990850"/>
          <p14:tracePt t="39129" x="4248150" y="2963863"/>
          <p14:tracePt t="39136" x="4257675" y="2946400"/>
          <p14:tracePt t="39153" x="4257675" y="2909888"/>
          <p14:tracePt t="39160" x="4267200" y="2890838"/>
          <p14:tracePt t="39169" x="4275138" y="2873375"/>
          <p14:tracePt t="39177" x="4275138" y="2863850"/>
          <p14:tracePt t="39185" x="4284663" y="2863850"/>
          <p14:tracePt t="39403" x="4284663" y="2854325"/>
          <p14:tracePt t="39411" x="4267200" y="2863850"/>
          <p14:tracePt t="39416" x="4257675" y="2873375"/>
          <p14:tracePt t="39425" x="4238625" y="2881313"/>
          <p14:tracePt t="39433" x="4211638" y="2917825"/>
          <p14:tracePt t="39442" x="4194175" y="2936875"/>
          <p14:tracePt t="39450" x="4175125" y="2954338"/>
          <p14:tracePt t="39458" x="4138613" y="2990850"/>
          <p14:tracePt t="39475" x="4121150" y="3009900"/>
          <p14:tracePt t="39484" x="4084638" y="3054350"/>
          <p14:tracePt t="39492" x="4075113" y="3073400"/>
          <p14:tracePt t="39497" x="4057650" y="3119438"/>
          <p14:tracePt t="39508" x="4021138" y="3146425"/>
          <p14:tracePt t="39512" x="4011613" y="3163888"/>
          <p14:tracePt t="39520" x="3984625" y="3209925"/>
          <p14:tracePt t="39528" x="3965575" y="3228975"/>
          <p14:tracePt t="39536" x="3956050" y="3236913"/>
          <p14:tracePt t="39545" x="3919538" y="3292475"/>
          <p14:tracePt t="39553" x="3911600" y="3309938"/>
          <p14:tracePt t="39561" x="3902075" y="3319463"/>
          <p14:tracePt t="39568" x="3875088" y="3346450"/>
          <p14:tracePt t="39577" x="3865563" y="3365500"/>
          <p14:tracePt t="39585" x="3856038" y="3382963"/>
          <p14:tracePt t="39593" x="3829050" y="3411538"/>
          <p14:tracePt t="39601" x="3810000" y="3429000"/>
          <p14:tracePt t="39609" x="3775075" y="3475038"/>
          <p14:tracePt t="39618" x="3756025" y="3492500"/>
          <p14:tracePt t="39630" x="3729038" y="3529013"/>
          <p14:tracePt t="39634" x="3719513" y="3538538"/>
          <p14:tracePt t="39642" x="3665538" y="3565525"/>
          <p14:tracePt t="39649" x="3646488" y="3584575"/>
          <p14:tracePt t="39657" x="3619500" y="3592513"/>
          <p14:tracePt t="39664" x="3582988" y="3629025"/>
          <p14:tracePt t="39672" x="3573463" y="3638550"/>
          <p14:tracePt t="39681" x="3546475" y="3638550"/>
          <p14:tracePt t="39689" x="3527425" y="3657600"/>
          <p14:tracePt t="39696" x="3519488" y="3657600"/>
          <p14:tracePt t="39706" x="3519488" y="3665538"/>
          <p14:tracePt t="39712" x="3509963" y="3675063"/>
          <p14:tracePt t="39943" x="3500438" y="3675063"/>
          <p14:tracePt t="39948" x="3500438" y="3665538"/>
          <p14:tracePt t="39958" x="3500438" y="3657600"/>
          <p14:tracePt t="39963" x="3500438" y="3621088"/>
          <p14:tracePt t="39969" x="3500438" y="3611563"/>
          <p14:tracePt t="39986" x="3500438" y="3584575"/>
          <p14:tracePt t="39994" x="3490913" y="3575050"/>
          <p14:tracePt t="40051" x="3482975" y="3565525"/>
          <p14:tracePt t="40058" x="3463925" y="3565525"/>
          <p14:tracePt t="40069" x="3446463" y="3565525"/>
          <p14:tracePt t="40076" x="3419475" y="3565525"/>
          <p14:tracePt t="40083" x="3363913" y="3565525"/>
          <p14:tracePt t="40089" x="3309938" y="3565525"/>
          <p14:tracePt t="40097" x="3227388" y="3584575"/>
          <p14:tracePt t="40106" x="3154363" y="3592513"/>
          <p14:tracePt t="40112" x="3081338" y="3592513"/>
          <p14:tracePt t="40120" x="2971800" y="3611563"/>
          <p14:tracePt t="40128" x="2889250" y="3621088"/>
          <p14:tracePt t="40137" x="2798763" y="3648075"/>
          <p14:tracePt t="40145" x="2752725" y="3657600"/>
          <p14:tracePt t="40153" x="2725738" y="3657600"/>
          <p14:tracePt t="40160" x="2708275" y="3657600"/>
          <p14:tracePt t="40168" x="2679700" y="3675063"/>
          <p14:tracePt t="40178" x="2671763" y="3675063"/>
          <p14:tracePt t="40194" x="2662238" y="3675063"/>
          <p14:tracePt t="40243" x="2652713" y="3684588"/>
          <p14:tracePt t="40255" x="2635250" y="3694113"/>
          <p14:tracePt t="40261" x="2625725" y="3702050"/>
          <p14:tracePt t="40273" x="2598738" y="3702050"/>
          <p14:tracePt t="40284" x="2598738" y="3711575"/>
          <p14:tracePt t="40301" x="2579688" y="3721100"/>
          <p14:tracePt t="40308" x="2562225" y="3721100"/>
          <p14:tracePt t="40323" x="2552700" y="3721100"/>
          <p14:tracePt t="40329" x="2533650" y="3738563"/>
          <p14:tracePt t="40346" x="2516188" y="3748088"/>
          <p14:tracePt t="40354" x="2506663" y="3748088"/>
          <p14:tracePt t="40362" x="2498725" y="3757613"/>
          <p14:tracePt t="40370" x="2470150" y="3757613"/>
          <p14:tracePt t="40385" x="2443163" y="3775075"/>
          <p14:tracePt t="40393" x="2425700" y="3784600"/>
          <p14:tracePt t="40401" x="2397125" y="3803650"/>
          <p14:tracePt t="40410" x="2370138" y="3821113"/>
          <p14:tracePt t="40418" x="2352675" y="3840163"/>
          <p14:tracePt t="40426" x="2333625" y="3848100"/>
          <p14:tracePt t="40434" x="2306638" y="3857625"/>
          <p14:tracePt t="40441" x="2287588" y="3875088"/>
          <p14:tracePt t="40449" x="2251075" y="3894138"/>
          <p14:tracePt t="40457" x="2214563" y="3911600"/>
          <p14:tracePt t="40465" x="2187575" y="3921125"/>
          <p14:tracePt t="40473" x="2160588" y="3940175"/>
          <p14:tracePt t="40480" x="2124075" y="3948113"/>
          <p14:tracePt t="40490" x="2114550" y="3948113"/>
          <p14:tracePt t="40497" x="2087563" y="3957638"/>
          <p14:tracePt t="40505" x="2070100" y="3967163"/>
          <p14:tracePt t="40515" x="2060575" y="3976688"/>
          <p14:tracePt t="40524" x="2041525" y="3984625"/>
          <p14:tracePt t="40539" x="2033588" y="3984625"/>
          <p14:tracePt t="40553" x="2024063" y="3984625"/>
          <p14:tracePt t="40676" x="2014538" y="3994150"/>
          <p14:tracePt t="41377" x="2014538" y="4003675"/>
          <p14:tracePt t="41385" x="2014538" y="4013200"/>
          <p14:tracePt t="41402" x="2014538" y="4021138"/>
          <p14:tracePt t="42162" x="2014538" y="4013200"/>
          <p14:tracePt t="43844" x="2024063" y="3994150"/>
          <p14:tracePt t="43850" x="2041525" y="3994150"/>
          <p14:tracePt t="43858" x="2087563" y="3976688"/>
          <p14:tracePt t="43867" x="2133600" y="3967163"/>
          <p14:tracePt t="43876" x="2187575" y="3957638"/>
          <p14:tracePt t="43880" x="2233613" y="3940175"/>
          <p14:tracePt t="43899" x="2297113" y="3911600"/>
          <p14:tracePt t="43907" x="2333625" y="3911600"/>
          <p14:tracePt t="43912" x="2370138" y="3903663"/>
          <p14:tracePt t="43923" x="2425700" y="3894138"/>
          <p14:tracePt t="43929" x="2462213" y="3894138"/>
          <p14:tracePt t="43940" x="2489200" y="3894138"/>
          <p14:tracePt t="43944" x="2506663" y="3894138"/>
          <p14:tracePt t="43954" x="2543175" y="3894138"/>
          <p14:tracePt t="43962" x="2570163" y="3867150"/>
          <p14:tracePt t="43973" x="2589213" y="3867150"/>
          <p14:tracePt t="43978" x="2606675" y="3857625"/>
          <p14:tracePt t="43987" x="2616200" y="3857625"/>
          <p14:tracePt t="43994" x="2643188" y="3857625"/>
          <p14:tracePt t="44002" x="2679700" y="3848100"/>
          <p14:tracePt t="44008" x="2698750" y="3840163"/>
          <p14:tracePt t="44016" x="2744788" y="3840163"/>
          <p14:tracePt t="44024" x="2762250" y="3821113"/>
          <p14:tracePt t="44032" x="2789238" y="3811588"/>
          <p14:tracePt t="44040" x="2798763" y="3811588"/>
          <p14:tracePt t="44049" x="2825750" y="3803650"/>
          <p14:tracePt t="44057" x="2844800" y="3794125"/>
          <p14:tracePt t="44081" x="2852738" y="3794125"/>
          <p14:tracePt t="44154" x="2871788" y="3794125"/>
          <p14:tracePt t="44631" x="2889250" y="3794125"/>
          <p14:tracePt t="44635" x="2917825" y="3794125"/>
          <p14:tracePt t="44642" x="2971800" y="3794125"/>
          <p14:tracePt t="44650" x="3027363" y="3794125"/>
          <p14:tracePt t="44658" x="3100388" y="3794125"/>
          <p14:tracePt t="44665" x="3154363" y="3794125"/>
          <p14:tracePt t="44673" x="3227388" y="3794125"/>
          <p14:tracePt t="44681" x="3290888" y="3794125"/>
          <p14:tracePt t="44689" x="3327400" y="3794125"/>
          <p14:tracePt t="44698" x="3373438" y="3794125"/>
          <p14:tracePt t="44714" x="3390900" y="3794125"/>
          <p14:tracePt t="44726" x="3409950" y="3794125"/>
          <p14:tracePt t="44731" x="3419475" y="3794125"/>
          <p14:tracePt t="44746" x="3427413" y="3794125"/>
          <p14:tracePt t="44761" x="3436938" y="3794125"/>
          <p14:tracePt t="44785" x="3455988" y="3794125"/>
          <p14:tracePt t="44841" x="3463925" y="3794125"/>
          <p14:tracePt t="44849" x="3482975" y="3775075"/>
          <p14:tracePt t="44857" x="3490913" y="3767138"/>
          <p14:tracePt t="44868" x="3500438" y="3757613"/>
          <p14:tracePt t="44882" x="3519488" y="3748088"/>
          <p14:tracePt t="44896" x="3519488" y="3738563"/>
          <p14:tracePt t="44907" x="3536950" y="3721100"/>
          <p14:tracePt t="45194" x="3592513" y="3721100"/>
          <p14:tracePt t="45201" x="3600450" y="3721100"/>
          <p14:tracePt t="45208" x="3636963" y="3721100"/>
          <p14:tracePt t="45219" x="3646488" y="3721100"/>
          <p14:tracePt t="45227" x="3665538" y="3721100"/>
          <p14:tracePt t="45238" x="3673475" y="3721100"/>
          <p14:tracePt t="45244" x="3683000" y="3721100"/>
          <p14:tracePt t="45254" x="3692525" y="3721100"/>
          <p14:tracePt t="45299" x="3709988" y="3721100"/>
          <p14:tracePt t="45313" x="3719513" y="3721100"/>
          <p14:tracePt t="45604" x="3729038" y="3721100"/>
          <p14:tracePt t="45619" x="3746500" y="3721100"/>
          <p14:tracePt t="45628" x="3756025" y="3711575"/>
          <p14:tracePt t="45675" x="3765550" y="3702050"/>
          <p14:tracePt t="45691" x="3775075" y="3694113"/>
          <p14:tracePt t="45705" x="3783013" y="3684588"/>
          <p14:tracePt t="45729" x="3792538" y="3675063"/>
          <p14:tracePt t="45745" x="3810000" y="3657600"/>
          <p14:tracePt t="45753" x="3819525" y="3648075"/>
          <p14:tracePt t="45988" x="3838575" y="3648075"/>
          <p14:tracePt t="46003" x="3846513" y="3648075"/>
          <p14:tracePt t="46017" x="3856038" y="3648075"/>
          <p14:tracePt t="46081" x="3865563" y="3648075"/>
          <p14:tracePt t="46097" x="3883025" y="3648075"/>
          <p14:tracePt t="46105" x="3892550" y="3648075"/>
          <p14:tracePt t="46114" x="3911600" y="3648075"/>
          <p14:tracePt t="46124" x="3919538" y="3638550"/>
          <p14:tracePt t="46133" x="3929063" y="3629025"/>
          <p14:tracePt t="46140" x="3948113" y="3621088"/>
          <p14:tracePt t="46145" x="3965575" y="3602038"/>
          <p14:tracePt t="46153" x="3992563" y="3592513"/>
          <p14:tracePt t="46161" x="4021138" y="3584575"/>
          <p14:tracePt t="46169" x="4038600" y="3565525"/>
          <p14:tracePt t="46177" x="4075113" y="3556000"/>
          <p14:tracePt t="46185" x="4094163" y="3538538"/>
          <p14:tracePt t="46193" x="4121150" y="3511550"/>
          <p14:tracePt t="46201" x="4129088" y="3511550"/>
          <p14:tracePt t="46209" x="4148138" y="3502025"/>
          <p14:tracePt t="46217" x="4157663" y="3492500"/>
          <p14:tracePt t="46225" x="4184650" y="3475038"/>
          <p14:tracePt t="46241" x="4194175" y="3465513"/>
          <p14:tracePt t="46257" x="4194175" y="3455988"/>
          <p14:tracePt t="46371" x="4194175" y="3465513"/>
          <p14:tracePt t="46381" x="4194175" y="3482975"/>
          <p14:tracePt t="46386" x="4194175" y="3492500"/>
          <p14:tracePt t="46395" x="4194175" y="3502025"/>
          <p14:tracePt t="46402" x="4194175" y="3511550"/>
          <p14:tracePt t="46410" x="4194175" y="3519488"/>
          <p14:tracePt t="46417" x="4194175" y="3538538"/>
          <p14:tracePt t="46426" x="4194175" y="3548063"/>
          <p14:tracePt t="46449" x="4184650" y="3556000"/>
          <p14:tracePt t="47460" x="4194175" y="3556000"/>
          <p14:tracePt t="47515" x="4202113" y="3556000"/>
          <p14:tracePt t="47524" x="4211638" y="3548063"/>
          <p14:tracePt t="47597" x="4221163" y="3538538"/>
          <p14:tracePt t="47737" x="4230688" y="3529013"/>
          <p14:tracePt t="47745" x="4238625" y="3519488"/>
          <p14:tracePt t="47761" x="4248150" y="3511550"/>
          <p14:tracePt t="48025" x="4238625" y="3511550"/>
          <p14:tracePt t="48089" x="4230688" y="3511550"/>
          <p14:tracePt t="48098" x="4194175" y="3511550"/>
          <p14:tracePt t="48106" x="4138613" y="3511550"/>
          <p14:tracePt t="48114" x="4029075" y="3511550"/>
          <p14:tracePt t="48124" x="3919538" y="3519488"/>
          <p14:tracePt t="48130" x="3775075" y="3519488"/>
          <p14:tracePt t="48141" x="3629025" y="3519488"/>
          <p14:tracePt t="48146" x="3446463" y="3538538"/>
          <p14:tracePt t="48155" x="3317875" y="3548063"/>
          <p14:tracePt t="48162" x="3181350" y="3575050"/>
          <p14:tracePt t="48170" x="3054350" y="3575050"/>
          <p14:tracePt t="48178" x="2962275" y="3575050"/>
          <p14:tracePt t="48189" x="2889250" y="3575050"/>
          <p14:tracePt t="48195" x="2817813" y="3575050"/>
          <p14:tracePt t="48203" x="2781300" y="3575050"/>
          <p14:tracePt t="48209" x="2762250" y="3575050"/>
          <p14:tracePt t="48217" x="2725738" y="3575050"/>
          <p14:tracePt t="48234" x="2716213" y="3575050"/>
          <p14:tracePt t="48240" x="2708275" y="3575050"/>
          <p14:tracePt t="48249" x="2679700" y="3575050"/>
          <p14:tracePt t="48260" x="2662238" y="3575050"/>
          <p14:tracePt t="48267" x="2635250" y="3592513"/>
          <p14:tracePt t="48274" x="2606675" y="3602038"/>
          <p14:tracePt t="48283" x="2589213" y="3602038"/>
          <p14:tracePt t="48291" x="2570163" y="3611563"/>
          <p14:tracePt t="48298" x="2533650" y="3611563"/>
          <p14:tracePt t="48308" x="2516188" y="3621088"/>
          <p14:tracePt t="48315" x="2489200" y="3629025"/>
          <p14:tracePt t="48321" x="2479675" y="3638550"/>
          <p14:tracePt t="48329" x="2470150" y="3638550"/>
          <p14:tracePt t="48345" x="2452688" y="3638550"/>
          <p14:tracePt t="48409" x="2443163" y="3648075"/>
          <p14:tracePt t="48417" x="2433638" y="3648075"/>
          <p14:tracePt t="48425" x="2397125" y="3665538"/>
          <p14:tracePt t="48433" x="2389188" y="3675063"/>
          <p14:tracePt t="48442" x="2379663" y="3684588"/>
          <p14:tracePt t="48448" x="2360613" y="3694113"/>
          <p14:tracePt t="48457" x="2352675" y="3711575"/>
          <p14:tracePt t="48465" x="2343150" y="3721100"/>
          <p14:tracePt t="48474" x="2333625" y="3730625"/>
          <p14:tracePt t="48489" x="2316163" y="3748088"/>
          <p14:tracePt t="48497" x="2316163" y="3757613"/>
          <p14:tracePt t="48683" x="2316163" y="3767138"/>
          <p14:tracePt t="48929" x="2324100" y="3757613"/>
          <p14:tracePt t="49121" x="2333625" y="3757613"/>
          <p14:tracePt t="49212" x="2352675" y="3775075"/>
          <p14:tracePt t="49762" x="2360613" y="3775075"/>
          <p14:tracePt t="49771" x="2370138" y="3767138"/>
          <p14:tracePt t="49921" x="2370138" y="3757613"/>
          <p14:tracePt t="49928" x="2370138" y="3748088"/>
          <p14:tracePt t="49939" x="2370138" y="3730625"/>
          <p14:tracePt t="49944" x="2370138" y="3721100"/>
          <p14:tracePt t="49961" x="2370138" y="3711575"/>
          <p14:tracePt t="49993" x="2370138" y="3702050"/>
          <p14:tracePt t="50651" x="2370138" y="3711575"/>
          <p14:tracePt t="50667" x="2370138" y="3721100"/>
          <p14:tracePt t="50682" x="2370138" y="3730625"/>
          <p14:tracePt t="50707" x="2370138" y="3748088"/>
          <p14:tracePt t="51443" x="2379663" y="3767138"/>
          <p14:tracePt t="51467" x="2389188" y="3784600"/>
          <p14:tracePt t="51829" x="2397125" y="3784600"/>
          <p14:tracePt t="51938" x="2406650" y="3794125"/>
          <p14:tracePt t="52177" x="2406650" y="3803650"/>
          <p14:tracePt t="52329" x="2416175" y="3811588"/>
          <p14:tracePt t="52345" x="2425700" y="3811588"/>
          <p14:tracePt t="52353" x="2433638" y="3811588"/>
          <p14:tracePt t="52361" x="2443163" y="3811588"/>
          <p14:tracePt t="52369" x="2470150" y="3811588"/>
          <p14:tracePt t="52377" x="2489200" y="3811588"/>
          <p14:tracePt t="52385" x="2498725" y="3811588"/>
          <p14:tracePt t="52392" x="2533650" y="3811588"/>
          <p14:tracePt t="52401" x="2562225" y="3811588"/>
          <p14:tracePt t="52408" x="2579688" y="3811588"/>
          <p14:tracePt t="52416" x="2589213" y="3811588"/>
          <p14:tracePt t="52425" x="2625725" y="3811588"/>
          <p14:tracePt t="52440" x="2643188" y="3811588"/>
          <p14:tracePt t="52448" x="2662238" y="3811588"/>
          <p14:tracePt t="52457" x="2689225" y="3811588"/>
          <p14:tracePt t="52465" x="2708275" y="3811588"/>
          <p14:tracePt t="52473" x="2735263" y="3811588"/>
          <p14:tracePt t="52482" x="2781300" y="3803650"/>
          <p14:tracePt t="52489" x="2825750" y="3794125"/>
          <p14:tracePt t="52497" x="2881313" y="3775075"/>
          <p14:tracePt t="52504" x="2962275" y="3757613"/>
          <p14:tracePt t="52513" x="3027363" y="3711575"/>
          <p14:tracePt t="52522" x="3071813" y="3702050"/>
          <p14:tracePt t="52530" x="3136900" y="3665538"/>
          <p14:tracePt t="52538" x="3171825" y="3657600"/>
          <p14:tracePt t="52545" x="3181350" y="3648075"/>
          <p14:tracePt t="52553" x="3217863" y="3621088"/>
          <p14:tracePt t="52569" x="3244850" y="3611563"/>
          <p14:tracePt t="52713" x="3244850" y="3621088"/>
          <p14:tracePt t="52729" x="3244850" y="3629025"/>
          <p14:tracePt t="52744" x="3244850" y="3648075"/>
          <p14:tracePt t="52753" x="3244850" y="3657600"/>
          <p14:tracePt t="52769" x="3244850" y="3665538"/>
          <p14:tracePt t="52889" x="3244850" y="3675063"/>
          <p14:tracePt t="52897" x="3254375" y="3675063"/>
          <p14:tracePt t="52906" x="3273425" y="3675063"/>
          <p14:tracePt t="52912" x="3336925" y="3638550"/>
          <p14:tracePt t="52923" x="3363913" y="3629025"/>
          <p14:tracePt t="52929" x="3400425" y="3602038"/>
          <p14:tracePt t="52938" x="3427413" y="3584575"/>
          <p14:tracePt t="52944" x="3473450" y="3548063"/>
          <p14:tracePt t="52953" x="3482975" y="3538538"/>
          <p14:tracePt t="52960" x="3490913" y="3529013"/>
          <p14:tracePt t="52969" x="3509963" y="3519488"/>
          <p14:tracePt t="52977" x="3527425" y="3511550"/>
          <p14:tracePt t="53160" x="3527425" y="3538538"/>
          <p14:tracePt t="53169" x="3509963" y="3548063"/>
          <p14:tracePt t="53179" x="3436938" y="3575050"/>
          <p14:tracePt t="53188" x="3373438" y="3592513"/>
          <p14:tracePt t="53194" x="3281363" y="3611563"/>
          <p14:tracePt t="53207" x="3163888" y="3621088"/>
          <p14:tracePt t="53212" x="3035300" y="3621088"/>
          <p14:tracePt t="53217" x="2908300" y="3638550"/>
          <p14:tracePt t="53226" x="2781300" y="3665538"/>
          <p14:tracePt t="53233" x="2635250" y="3684588"/>
          <p14:tracePt t="53241" x="2543175" y="3684588"/>
          <p14:tracePt t="53250" x="2443163" y="3684588"/>
          <p14:tracePt t="53257" x="2389188" y="3684588"/>
          <p14:tracePt t="53265" x="2360613" y="3684588"/>
          <p14:tracePt t="53273" x="2333625" y="3684588"/>
          <p14:tracePt t="53280" x="2316163" y="3684588"/>
          <p14:tracePt t="53297" x="2306638" y="3694113"/>
          <p14:tracePt t="53306" x="2297113" y="3694113"/>
          <p14:tracePt t="53347" x="2287588" y="3694113"/>
          <p14:tracePt t="53370" x="2270125" y="3711575"/>
          <p14:tracePt t="53393" x="2260600" y="3711575"/>
          <p14:tracePt t="53473" x="2251075" y="3721100"/>
          <p14:tracePt t="53523" x="2243138" y="3730625"/>
          <p14:tracePt t="53755" x="2243138" y="3748088"/>
          <p14:tracePt t="54056" x="2243138" y="3757613"/>
          <p14:tracePt t="54065" x="2243138" y="3767138"/>
          <p14:tracePt t="54081" x="2251075" y="3767138"/>
          <p14:tracePt t="54348" x="2260600" y="3767138"/>
          <p14:tracePt t="54433" x="2270125" y="3767138"/>
          <p14:tracePt t="54448" x="2297113" y="3757613"/>
          <p14:tracePt t="54465" x="2297113" y="3748088"/>
          <p14:tracePt t="54472" x="2306638" y="3748088"/>
          <p14:tracePt t="54481" x="2324100" y="3738563"/>
          <p14:tracePt t="54489" x="2333625" y="3730625"/>
          <p14:tracePt t="54497" x="2333625" y="3721100"/>
          <p14:tracePt t="54504" x="2343150" y="3711575"/>
          <p14:tracePt t="54516" x="2352675" y="3702050"/>
          <p14:tracePt t="54524" x="2360613" y="3694113"/>
          <p14:tracePt t="54532" x="2379663" y="3684588"/>
          <p14:tracePt t="54547" x="2406650" y="3665538"/>
          <p14:tracePt t="54556" x="2416175" y="3665538"/>
          <p14:tracePt t="54565" x="2433638" y="3657600"/>
          <p14:tracePt t="54568" x="2443163" y="3657600"/>
          <p14:tracePt t="54576" x="2452688" y="3657600"/>
          <p14:tracePt t="54584" x="2489200" y="3648075"/>
          <p14:tracePt t="54592" x="2506663" y="3648075"/>
          <p14:tracePt t="54600" x="2552700" y="3648075"/>
          <p14:tracePt t="54609" x="2598738" y="3629025"/>
          <p14:tracePt t="54619" x="2625725" y="3629025"/>
          <p14:tracePt t="54629" x="2662238" y="3621088"/>
          <p14:tracePt t="54634" x="2679700" y="3621088"/>
          <p14:tracePt t="54643" x="2698750" y="3621088"/>
          <p14:tracePt t="54649" x="2708275" y="3621088"/>
          <p14:tracePt t="54657" x="2725738" y="3611563"/>
          <p14:tracePt t="54945" x="2752725" y="3611563"/>
          <p14:tracePt t="54954" x="2781300" y="3602038"/>
          <p14:tracePt t="54961" x="2825750" y="3575050"/>
          <p14:tracePt t="54969" x="2852738" y="3575050"/>
          <p14:tracePt t="54977" x="2898775" y="3575050"/>
          <p14:tracePt t="54985" x="2917825" y="3575050"/>
          <p14:tracePt t="54993" x="2944813" y="3565525"/>
          <p14:tracePt t="55004" x="2954338" y="3565525"/>
          <p14:tracePt t="55008" x="2962275" y="3565525"/>
          <p14:tracePt t="55018" x="2971800" y="3565525"/>
          <p14:tracePt t="55089" x="2981325" y="3565525"/>
          <p14:tracePt t="55097" x="2990850" y="3565525"/>
          <p14:tracePt t="55105" x="2998788" y="3565525"/>
          <p14:tracePt t="55113" x="3017838" y="3565525"/>
          <p14:tracePt t="55122" x="3035300" y="3565525"/>
          <p14:tracePt t="55129" x="3044825" y="3556000"/>
          <p14:tracePt t="55138" x="3063875" y="3538538"/>
          <p14:tracePt t="55144" x="3081338" y="3529013"/>
          <p14:tracePt t="55152" x="3081338" y="3519488"/>
          <p14:tracePt t="55161" x="3090863" y="3511550"/>
          <p14:tracePt t="55169" x="3100388" y="3511550"/>
          <p14:tracePt t="55185" x="3117850" y="3502025"/>
          <p14:tracePt t="55521" x="3117850" y="3492500"/>
          <p14:tracePt t="55565" x="3108325" y="3492500"/>
          <p14:tracePt t="55577" x="3100388" y="3492500"/>
          <p14:tracePt t="55593" x="3090863" y="3492500"/>
          <p14:tracePt t="55600" x="3081338" y="3492500"/>
          <p14:tracePt t="55608" x="3071813" y="3492500"/>
          <p14:tracePt t="55625" x="3054350" y="3492500"/>
          <p14:tracePt t="55641" x="3044825" y="3502025"/>
          <p14:tracePt t="55656" x="3035300" y="3511550"/>
          <p14:tracePt t="55665" x="3027363" y="3529013"/>
          <p14:tracePt t="55697" x="3027363" y="3538538"/>
          <p14:tracePt t="55713" x="3017838" y="3538538"/>
          <p14:tracePt t="55738" x="3008313" y="3538538"/>
          <p14:tracePt t="55755" x="2998788" y="3548063"/>
          <p14:tracePt t="55878" x="2990850" y="3556000"/>
          <p14:tracePt t="55889" x="2981325" y="3575050"/>
          <p14:tracePt t="56035" x="2981325" y="3565525"/>
          <p14:tracePt t="56043" x="2981325" y="3556000"/>
          <p14:tracePt t="56098" x="2981325" y="3548063"/>
          <p14:tracePt t="56105" x="2981325" y="3538538"/>
          <p14:tracePt t="56114" x="2990850" y="3511550"/>
          <p14:tracePt t="56123" x="2998788" y="3502025"/>
          <p14:tracePt t="56133" x="2998788" y="3482975"/>
          <p14:tracePt t="56141" x="3008313" y="3455988"/>
          <p14:tracePt t="56145" x="3017838" y="3438525"/>
          <p14:tracePt t="56153" x="3035300" y="3419475"/>
          <p14:tracePt t="56161" x="3044825" y="3402013"/>
          <p14:tracePt t="56169" x="3044825" y="3382963"/>
          <p14:tracePt t="56177" x="3054350" y="3365500"/>
          <p14:tracePt t="56185" x="3063875" y="3355975"/>
          <p14:tracePt t="56193" x="3063875" y="3346450"/>
          <p14:tracePt t="56202" x="3063875" y="3338513"/>
          <p14:tracePt t="56229" x="3071813" y="3328988"/>
          <p14:tracePt t="56449" x="3071813" y="3338513"/>
          <p14:tracePt t="56545" x="3071813" y="3346450"/>
          <p14:tracePt t="56553" x="3063875" y="3355975"/>
          <p14:tracePt t="56569" x="3044825" y="3375025"/>
          <p14:tracePt t="56585" x="3044825" y="3382963"/>
          <p14:tracePt t="56755" x="3035300" y="3392488"/>
          <p14:tracePt t="56763" x="3027363" y="3402013"/>
          <p14:tracePt t="56977" x="3017838" y="3411538"/>
          <p14:tracePt t="56985" x="2998788" y="3429000"/>
          <p14:tracePt t="57008" x="2998788" y="3438525"/>
          <p14:tracePt t="57017" x="2998788" y="3446463"/>
          <p14:tracePt t="57033" x="2990850" y="3446463"/>
          <p14:tracePt t="57041" x="2990850" y="3455988"/>
          <p14:tracePt t="57162" x="2981325" y="3465513"/>
          <p14:tracePt t="57192" x="2981325" y="3475038"/>
          <p14:tracePt t="57201" x="2971800" y="3482975"/>
          <p14:tracePt t="57282" x="2962275" y="3492500"/>
          <p14:tracePt t="57305" x="2962275" y="3502025"/>
          <p14:tracePt t="57330" x="2954338" y="3502025"/>
          <p14:tracePt t="58227" x="2954338" y="3511550"/>
          <p14:tracePt t="58284" x="2954338" y="3519488"/>
          <p14:tracePt t="58299" x="2954338" y="3538538"/>
          <p14:tracePt t="58393" x="2954338" y="3548063"/>
          <p14:tracePt t="58401" x="2962275" y="3565525"/>
          <p14:tracePt t="58434" x="2962275" y="3584575"/>
          <p14:tracePt t="58449" x="2962275" y="3592513"/>
          <p14:tracePt t="58490" x="2971800" y="3611563"/>
          <p14:tracePt t="58506" x="2971800" y="3621088"/>
          <p14:tracePt t="58521" x="2971800" y="3629025"/>
          <p14:tracePt t="58537" x="2971800" y="3638550"/>
          <p14:tracePt t="58553" x="2981325" y="3657600"/>
          <p14:tracePt t="58569" x="2981325" y="3665538"/>
          <p14:tracePt t="58592" x="2990850" y="3684588"/>
          <p14:tracePt t="58626" x="2990850" y="3702050"/>
          <p14:tracePt t="58648" x="2990850" y="3711575"/>
          <p14:tracePt t="58681" x="2990850" y="3721100"/>
          <p14:tracePt t="58697" x="2990850" y="3730625"/>
          <p14:tracePt t="59049" x="2998788" y="3738563"/>
          <p14:tracePt t="59073" x="3008313" y="3748088"/>
          <p14:tracePt t="59081" x="3017838" y="3757613"/>
          <p14:tracePt t="59097" x="3027363" y="3767138"/>
          <p14:tracePt t="59105" x="3035300" y="3775075"/>
          <p14:tracePt t="59113" x="3044825" y="3784600"/>
          <p14:tracePt t="59123" x="3054350" y="3794125"/>
          <p14:tracePt t="59141" x="3054350" y="3803650"/>
          <p14:tracePt t="59613" x="3054350" y="3821113"/>
          <p14:tracePt t="59634" x="3054350" y="3830638"/>
          <p14:tracePt t="59650" x="3054350" y="3840163"/>
          <p14:tracePt t="59667" x="3054350" y="3848100"/>
          <p14:tracePt t="59682" x="3054350" y="3857625"/>
          <p14:tracePt t="59691" x="3054350" y="3867150"/>
          <p14:tracePt t="59705" x="3054350" y="3875088"/>
          <p14:tracePt t="59714" x="3054350" y="3884613"/>
          <p14:tracePt t="59730" x="3054350" y="3903663"/>
          <p14:tracePt t="60083" x="3035300" y="3921125"/>
          <p14:tracePt t="60099" x="3027363" y="3930650"/>
          <p14:tracePt t="60106" x="3017838" y="3940175"/>
          <p14:tracePt t="60114" x="3008313" y="3940175"/>
          <p14:tracePt t="60129" x="2998788" y="3948113"/>
          <p14:tracePt t="60145" x="2990850" y="3957638"/>
          <p14:tracePt t="60169" x="2981325" y="3957638"/>
          <p14:tracePt t="60177" x="2971800" y="3957638"/>
          <p14:tracePt t="60210" x="2962275" y="3967163"/>
          <p14:tracePt t="60226" x="2944813" y="3976688"/>
          <p14:tracePt t="60242" x="2935288" y="3984625"/>
          <p14:tracePt t="60250" x="2935288" y="3994150"/>
          <p14:tracePt t="60258" x="2925763" y="4003675"/>
          <p14:tracePt t="60274" x="2908300" y="4013200"/>
          <p14:tracePt t="60292" x="2898775" y="4021138"/>
          <p14:tracePt t="60322" x="2889250" y="4040188"/>
          <p14:tracePt t="60338" x="2881313" y="4049713"/>
          <p14:tracePt t="60346" x="2871788" y="4057650"/>
          <p14:tracePt t="60362" x="2871788" y="4067175"/>
          <p14:tracePt t="60380" x="2871788" y="4076700"/>
          <p14:tracePt t="60410" x="2871788" y="4086225"/>
          <p14:tracePt t="60525" x="2871788" y="4103688"/>
          <p14:tracePt t="60533" x="2871788" y="4113213"/>
          <p14:tracePt t="60539" x="2871788" y="4122738"/>
          <p14:tracePt t="60554" x="2862263" y="4130675"/>
          <p14:tracePt t="60585" x="2852738" y="4140200"/>
          <p14:tracePt t="60609" x="2844800" y="4149725"/>
          <p14:tracePt t="60617" x="2835275" y="4149725"/>
          <p14:tracePt t="60642" x="2825750" y="4159250"/>
          <p14:tracePt t="60658" x="2817813" y="4167188"/>
          <p14:tracePt t="60674" x="2817813" y="4176713"/>
          <p14:tracePt t="60681" x="2808288" y="4186238"/>
          <p14:tracePt t="60689" x="2798763" y="4195763"/>
          <p14:tracePt t="60705" x="2789238" y="4195763"/>
          <p14:tracePt t="60721" x="2771775" y="4203700"/>
          <p14:tracePt t="60729" x="2762250" y="4213225"/>
          <p14:tracePt t="60738" x="2752725" y="4213225"/>
          <p14:tracePt t="60753" x="2735263" y="4232275"/>
          <p14:tracePt t="60761" x="2716213" y="4232275"/>
          <p14:tracePt t="60769" x="2708275" y="4240213"/>
          <p14:tracePt t="60777" x="2689225" y="4240213"/>
          <p14:tracePt t="60785" x="2679700" y="4240213"/>
          <p14:tracePt t="60793" x="2671763" y="4240213"/>
          <p14:tracePt t="60801" x="2662238" y="4249738"/>
          <p14:tracePt t="60809" x="2643188" y="4249738"/>
          <p14:tracePt t="60816" x="2635250" y="4249738"/>
          <p14:tracePt t="60824" x="2625725" y="4259263"/>
          <p14:tracePt t="60833" x="2598738" y="4259263"/>
          <p14:tracePt t="60840" x="2579688" y="4276725"/>
          <p14:tracePt t="60848" x="2562225" y="4276725"/>
          <p14:tracePt t="60857" x="2552700" y="4286250"/>
          <p14:tracePt t="60865" x="2533650" y="4286250"/>
          <p14:tracePt t="60872" x="2516188" y="4286250"/>
          <p14:tracePt t="60889" x="2506663" y="4295775"/>
          <p14:tracePt t="60897" x="2498725" y="4295775"/>
          <p14:tracePt t="60929" x="2479675" y="4295775"/>
          <p14:tracePt t="60939" x="2470150" y="4295775"/>
          <p14:tracePt t="60961" x="2462213" y="4295775"/>
          <p14:tracePt t="60970" x="2452688" y="4295775"/>
          <p14:tracePt t="60976" x="2433638" y="4303713"/>
          <p14:tracePt t="60986" x="2425700" y="4313238"/>
          <p14:tracePt t="60993" x="2416175" y="4322763"/>
          <p14:tracePt t="61003" x="2397125" y="4322763"/>
          <p14:tracePt t="61008" x="2389188" y="4322763"/>
          <p14:tracePt t="61017" x="2379663" y="4322763"/>
          <p14:tracePt t="61025" x="2370138" y="4322763"/>
          <p14:tracePt t="61033" x="2352675" y="4322763"/>
          <p14:tracePt t="61057" x="2343150" y="4322763"/>
          <p14:tracePt t="61064" x="2333625" y="4322763"/>
          <p14:tracePt t="61073" x="2316163" y="4322763"/>
          <p14:tracePt t="61081" x="2297113" y="4332288"/>
          <p14:tracePt t="61105" x="2287588" y="4332288"/>
          <p14:tracePt t="61121" x="2270125" y="4332288"/>
          <p14:tracePt t="61161" x="2260600" y="4332288"/>
          <p14:tracePt t="61169" x="2260600" y="4340225"/>
          <p14:tracePt t="61274" x="2243138" y="4349750"/>
          <p14:tracePt t="61290" x="2233613" y="4359275"/>
          <p14:tracePt t="61308" x="2224088" y="4368800"/>
          <p14:tracePt t="61321" x="2214563" y="4368800"/>
          <p14:tracePt t="61329" x="2206625" y="4376738"/>
          <p14:tracePt t="61345" x="2179638" y="4376738"/>
          <p14:tracePt t="61369" x="2160588" y="4405313"/>
          <p14:tracePt t="61385" x="2143125" y="4413250"/>
          <p14:tracePt t="61393" x="2133600" y="4413250"/>
          <p14:tracePt t="61400" x="2133600" y="4422775"/>
          <p14:tracePt t="61408" x="2114550" y="4422775"/>
          <p14:tracePt t="61417" x="2097088" y="4422775"/>
          <p14:tracePt t="61425" x="2087563" y="4432300"/>
          <p14:tracePt t="61433" x="2078038" y="4441825"/>
          <p14:tracePt t="62050" x="2097088" y="4441825"/>
          <p14:tracePt t="62073" x="2106613" y="4432300"/>
          <p14:tracePt t="62089" x="2114550" y="4432300"/>
          <p14:tracePt t="62097" x="2133600" y="4422775"/>
          <p14:tracePt t="62113" x="2143125" y="4422775"/>
          <p14:tracePt t="62121" x="2160588" y="4422775"/>
          <p14:tracePt t="62129" x="2170113" y="4422775"/>
          <p14:tracePt t="62137" x="2187575" y="4405313"/>
          <p14:tracePt t="62155" x="2206625" y="4405313"/>
          <p14:tracePt t="62160" x="2233613" y="4405313"/>
          <p14:tracePt t="62168" x="2251075" y="4405313"/>
          <p14:tracePt t="62176" x="2260600" y="4405313"/>
          <p14:tracePt t="62185" x="2270125" y="4405313"/>
          <p14:tracePt t="62192" x="2297113" y="4405313"/>
          <p14:tracePt t="62201" x="2306638" y="4405313"/>
          <p14:tracePt t="62209" x="2343150" y="4405313"/>
          <p14:tracePt t="62217" x="2360613" y="4395788"/>
          <p14:tracePt t="62225" x="2389188" y="4395788"/>
          <p14:tracePt t="62234" x="2406650" y="4395788"/>
          <p14:tracePt t="62240" x="2416175" y="4395788"/>
          <p14:tracePt t="62249" x="2425700" y="4395788"/>
          <p14:tracePt t="62256" x="2452688" y="4386263"/>
          <p14:tracePt t="62265" x="2479675" y="4386263"/>
          <p14:tracePt t="62273" x="2489200" y="4386263"/>
          <p14:tracePt t="62281" x="2506663" y="4368800"/>
          <p14:tracePt t="62317" x="2516188" y="4368800"/>
          <p14:tracePt t="62417" x="2525713" y="4368800"/>
          <p14:tracePt t="62466" x="2533650" y="4368800"/>
          <p14:tracePt t="63033" x="2543175" y="4395788"/>
          <p14:tracePt t="63049" x="2552700" y="4405313"/>
          <p14:tracePt t="63057" x="2562225" y="4405313"/>
          <p14:tracePt t="63242" x="2570163" y="4405313"/>
          <p14:tracePt t="63265" x="2579688" y="4405313"/>
          <p14:tracePt t="63383" x="2598738" y="4405313"/>
          <p14:tracePt t="63395" x="2616200" y="4413250"/>
          <p14:tracePt t="63427" x="2625725" y="4422775"/>
          <p14:tracePt t="63523" x="2643188" y="4422775"/>
          <p14:tracePt t="63539" x="2652713" y="4422775"/>
          <p14:tracePt t="63548" x="2662238" y="4422775"/>
          <p14:tracePt t="63568" x="2662238" y="4413250"/>
          <p14:tracePt t="63643" x="2671763" y="4405313"/>
          <p14:tracePt t="63725" x="2679700" y="4405313"/>
          <p14:tracePt t="63739" x="2689225" y="4405313"/>
          <p14:tracePt t="63862" x="2698750" y="4405313"/>
          <p14:tracePt t="63880" x="2708275" y="4405313"/>
          <p14:tracePt t="63905" x="2725738" y="4405313"/>
          <p14:tracePt t="63995" x="2735263" y="4405313"/>
          <p14:tracePt t="64004" x="2762250" y="4405313"/>
          <p14:tracePt t="64009" x="2771775" y="4405313"/>
          <p14:tracePt t="64016" x="2789238" y="4405313"/>
          <p14:tracePt t="64024" x="2808288" y="4405313"/>
          <p14:tracePt t="64033" x="2817813" y="4405313"/>
          <p14:tracePt t="64040" x="2825750" y="4413250"/>
          <p14:tracePt t="64049" x="2844800" y="4413250"/>
          <p14:tracePt t="64057" x="2852738" y="4422775"/>
          <p14:tracePt t="64064" x="2862263" y="4422775"/>
          <p14:tracePt t="64073" x="2871788" y="4422775"/>
          <p14:tracePt t="64089" x="2889250" y="4422775"/>
          <p14:tracePt t="64130" x="2898775" y="4422775"/>
          <p14:tracePt t="64155" x="2908300" y="4422775"/>
          <p14:tracePt t="64253" x="2925763" y="4422775"/>
          <p14:tracePt t="64265" x="2935288" y="4422775"/>
          <p14:tracePt t="64280" x="2944813" y="4422775"/>
          <p14:tracePt t="64288" x="2954338" y="4422775"/>
          <p14:tracePt t="64297" x="2971800" y="4422775"/>
          <p14:tracePt t="64315" x="2981325" y="4422775"/>
          <p14:tracePt t="64321" x="2990850" y="4422775"/>
          <p14:tracePt t="64329" x="3008313" y="4422775"/>
          <p14:tracePt t="64337" x="3017838" y="4422775"/>
          <p14:tracePt t="64355" x="3027363" y="4422775"/>
          <p14:tracePt t="64370" x="3044825" y="4422775"/>
          <p14:tracePt t="64376" x="3054350" y="4422775"/>
          <p14:tracePt t="64385" x="3063875" y="4422775"/>
          <p14:tracePt t="64393" x="3071813" y="4422775"/>
          <p14:tracePt t="64400" x="3090863" y="4422775"/>
          <p14:tracePt t="64408" x="3100388" y="4422775"/>
          <p14:tracePt t="64425" x="3108325" y="4422775"/>
          <p14:tracePt t="64433" x="3127375" y="4422775"/>
          <p14:tracePt t="64441" x="3136900" y="4422775"/>
          <p14:tracePt t="64449" x="3144838" y="4422775"/>
          <p14:tracePt t="64457" x="3154363" y="4422775"/>
          <p14:tracePt t="64465" x="3181350" y="4422775"/>
          <p14:tracePt t="64473" x="3190875" y="4422775"/>
          <p14:tracePt t="64497" x="3208338" y="4422775"/>
          <p14:tracePt t="64529" x="3217863" y="4422775"/>
          <p14:tracePt t="64537" x="3227388" y="4422775"/>
          <p14:tracePt t="64545" x="3236913" y="4422775"/>
          <p14:tracePt t="64554" x="3254375" y="4405313"/>
          <p14:tracePt t="64578" x="3263900" y="4405313"/>
          <p14:tracePt t="64594" x="3263900" y="4395788"/>
          <p14:tracePt t="64891" x="3254375" y="4395788"/>
          <p14:tracePt t="64906" x="3236913" y="4395788"/>
          <p14:tracePt t="64931" x="3217863" y="4405313"/>
          <p14:tracePt t="64955" x="3208338" y="4413250"/>
          <p14:tracePt t="64979" x="3200400" y="4422775"/>
          <p14:tracePt t="64989" x="3190875" y="4422775"/>
          <p14:tracePt t="64995" x="3181350" y="4422775"/>
          <p14:tracePt t="65008" x="3154363" y="4441825"/>
          <p14:tracePt t="65017" x="3144838" y="4449763"/>
          <p14:tracePt t="65024" x="3127375" y="4459288"/>
          <p14:tracePt t="65033" x="3108325" y="4459288"/>
          <p14:tracePt t="65041" x="3090863" y="4468813"/>
          <p14:tracePt t="65048" x="3081338" y="4468813"/>
          <p14:tracePt t="65056" x="3054350" y="4486275"/>
          <p14:tracePt t="65064" x="3044825" y="4495800"/>
          <p14:tracePt t="65073" x="3027363" y="4495800"/>
          <p14:tracePt t="65080" x="3008313" y="4505325"/>
          <p14:tracePt t="65097" x="2990850" y="4514850"/>
          <p14:tracePt t="65105" x="2981325" y="4514850"/>
          <p14:tracePt t="65121" x="2971800" y="4514850"/>
          <p14:tracePt t="65129" x="2954338" y="4532313"/>
          <p14:tracePt t="65202" x="2935288" y="4532313"/>
          <p14:tracePt t="65331" x="2925763" y="4532313"/>
          <p14:tracePt t="65353" x="2917825" y="4522788"/>
          <p14:tracePt t="65409" x="2917825" y="4505325"/>
          <p14:tracePt t="65467" x="2917825" y="4495800"/>
          <p14:tracePt t="65483" x="2917825" y="4486275"/>
          <p14:tracePt t="65507" x="2917825" y="4478338"/>
          <p14:tracePt t="65732" x="2917825" y="4468813"/>
          <p14:tracePt t="65942" x="2917825" y="4459288"/>
          <p14:tracePt t="65944" x="2935288" y="4459288"/>
          <p14:tracePt t="65953" x="2981325" y="4449763"/>
          <p14:tracePt t="65960" x="3035300" y="4441825"/>
          <p14:tracePt t="65971" x="3071813" y="4432300"/>
          <p14:tracePt t="65976" x="3090863" y="4432300"/>
          <p14:tracePt t="65985" x="3127375" y="4432300"/>
          <p14:tracePt t="65992" x="3144838" y="4405313"/>
          <p14:tracePt t="66001" x="3163888" y="4405313"/>
          <p14:tracePt t="66008" x="3171825" y="4405313"/>
          <p14:tracePt t="66017" x="3181350" y="4405313"/>
          <p14:tracePt t="66025" x="3190875" y="4405313"/>
          <p14:tracePt t="66032" x="3208338" y="4405313"/>
          <p14:tracePt t="66121" x="3217863" y="4405313"/>
          <p14:tracePt t="66144" x="3217863" y="4413250"/>
          <p14:tracePt t="66491" x="3217863" y="4432300"/>
          <p14:tracePt t="66520" x="3263900" y="4449763"/>
          <p14:tracePt t="66529" x="3281363" y="4449763"/>
          <p14:tracePt t="66536" x="3327400" y="4449763"/>
          <p14:tracePt t="66544" x="3363913" y="4449763"/>
          <p14:tracePt t="66554" x="3409950" y="4449763"/>
          <p14:tracePt t="66561" x="3419475" y="4449763"/>
          <p14:tracePt t="66569" x="3455988" y="4449763"/>
          <p14:tracePt t="66577" x="3473450" y="4449763"/>
          <p14:tracePt t="66593" x="3490913" y="4441825"/>
          <p14:tracePt t="66608" x="3500438" y="4441825"/>
          <p14:tracePt t="66624" x="3509963" y="4441825"/>
          <p14:tracePt t="66666" x="3527425" y="4441825"/>
          <p14:tracePt t="66682" x="3536950" y="4441825"/>
          <p14:tracePt t="66706" x="3546475" y="4449763"/>
          <p14:tracePt t="66721" x="3556000" y="4459288"/>
          <p14:tracePt t="66846" x="3556000" y="4468813"/>
          <p14:tracePt t="66873" x="3556000" y="4478338"/>
          <p14:tracePt t="66893" x="3556000" y="4486275"/>
          <p14:tracePt t="66925" x="3556000" y="4495800"/>
          <p14:tracePt t="66931" x="3556000" y="4514850"/>
          <p14:tracePt t="66956" x="3556000" y="4522788"/>
          <p14:tracePt t="67283" x="3556000" y="4514850"/>
          <p14:tracePt t="67297" x="3556000" y="4495800"/>
          <p14:tracePt t="67346" x="3556000" y="4486275"/>
          <p14:tracePt t="67413" x="3556000" y="4478338"/>
          <p14:tracePt t="67651" x="3556000" y="4468813"/>
          <p14:tracePt t="67675" x="3573463" y="4468813"/>
          <p14:tracePt t="67689" x="3592513" y="4468813"/>
          <p14:tracePt t="67771" x="3600450" y="4468813"/>
          <p14:tracePt t="67779" x="3609975" y="4478338"/>
          <p14:tracePt t="68161" x="3619500" y="4486275"/>
          <p14:tracePt t="68169" x="3629025" y="4486275"/>
          <p14:tracePt t="68192" x="3636963" y="4486275"/>
          <p14:tracePt t="68225" x="3656013" y="4486275"/>
          <p14:tracePt t="68300" x="3665538" y="4486275"/>
          <p14:tracePt t="68314" x="3673475" y="4486275"/>
          <p14:tracePt t="68581" x="3692525" y="4478338"/>
          <p14:tracePt t="68587" x="3702050" y="4468813"/>
          <p14:tracePt t="68595" x="3719513" y="4449763"/>
          <p14:tracePt t="68618" x="3738563" y="4441825"/>
          <p14:tracePt t="68629" x="3756025" y="4441825"/>
          <p14:tracePt t="68633" x="3765550" y="4441825"/>
          <p14:tracePt t="68642" x="3792538" y="4441825"/>
          <p14:tracePt t="68650" x="3802063" y="4432300"/>
          <p14:tracePt t="68658" x="3829050" y="4432300"/>
          <p14:tracePt t="68665" x="3846513" y="4432300"/>
          <p14:tracePt t="68680" x="3865563" y="4432300"/>
          <p14:tracePt t="68689" x="3875088" y="4432300"/>
          <p14:tracePt t="68729" x="3883025" y="4432300"/>
          <p14:tracePt t="68746" x="3892550" y="4432300"/>
          <p14:tracePt t="68754" x="3919538" y="4432300"/>
          <p14:tracePt t="68762" x="3938588" y="4405313"/>
          <p14:tracePt t="68779" x="3965575" y="4395788"/>
          <p14:tracePt t="68788" x="3975100" y="4395788"/>
          <p14:tracePt t="68794" x="4002088" y="4395788"/>
          <p14:tracePt t="68801" x="4011613" y="4386263"/>
          <p14:tracePt t="68809" x="4029075" y="4376738"/>
          <p14:tracePt t="68817" x="4038600" y="4376738"/>
          <p14:tracePt t="68824" x="4065588" y="4359275"/>
          <p14:tracePt t="68841" x="4084638" y="4349750"/>
          <p14:tracePt t="68849" x="4094163" y="4349750"/>
          <p14:tracePt t="68857" x="4102100" y="4340225"/>
          <p14:tracePt t="68864" x="4111625" y="4340225"/>
          <p14:tracePt t="68872" x="4129088" y="4340225"/>
          <p14:tracePt t="68882" x="4148138" y="4340225"/>
          <p14:tracePt t="68894" x="4157663" y="4340225"/>
          <p14:tracePt t="68899" x="4175125" y="4332288"/>
          <p14:tracePt t="69138" x="4184650" y="4332288"/>
          <p14:tracePt t="69161" x="4184650" y="4349750"/>
          <p14:tracePt t="69201" x="4184650" y="4359275"/>
          <p14:tracePt t="69217" x="4184650" y="4368800"/>
          <p14:tracePt t="69234" x="4175125" y="4376738"/>
          <p14:tracePt t="69241" x="4175125" y="4386263"/>
          <p14:tracePt t="69290" x="4175125" y="4395788"/>
          <p14:tracePt t="69443" x="4184650" y="4413250"/>
          <p14:tracePt t="69693" x="4194175" y="4413250"/>
          <p14:tracePt t="69722" x="4202113" y="4405313"/>
          <p14:tracePt t="69738" x="4211638" y="4395788"/>
          <p14:tracePt t="69747" x="4221163" y="4395788"/>
          <p14:tracePt t="69757" x="4230688" y="4386263"/>
          <p14:tracePt t="69771" x="4257675" y="4386263"/>
          <p14:tracePt t="69778" x="4267200" y="4376738"/>
          <p14:tracePt t="69793" x="4284663" y="4359275"/>
          <p14:tracePt t="69800" x="4303713" y="4359275"/>
          <p14:tracePt t="69809" x="4311650" y="4349750"/>
          <p14:tracePt t="69817" x="4340225" y="4340225"/>
          <p14:tracePt t="69825" x="4357688" y="4332288"/>
          <p14:tracePt t="69832" x="4367213" y="4332288"/>
          <p14:tracePt t="69840" x="4394200" y="4313238"/>
          <p14:tracePt t="69848" x="4403725" y="4313238"/>
          <p14:tracePt t="69857" x="4430713" y="4303713"/>
          <p14:tracePt t="69864" x="4448175" y="4303713"/>
          <p14:tracePt t="69892" x="4494213" y="4303713"/>
          <p14:tracePt t="69899" x="4521200" y="4303713"/>
          <p14:tracePt t="69905" x="4567238" y="4303713"/>
          <p14:tracePt t="69914" x="4594225" y="4303713"/>
          <p14:tracePt t="69923" x="4649788" y="4303713"/>
          <p14:tracePt t="69930" x="4703763" y="4303713"/>
          <p14:tracePt t="69942" x="4767263" y="4303713"/>
          <p14:tracePt t="69946" x="4803775" y="4303713"/>
          <p14:tracePt t="69956" x="4859338" y="4303713"/>
          <p14:tracePt t="69961" x="4895850" y="4303713"/>
          <p14:tracePt t="69971" x="4941888" y="4303713"/>
          <p14:tracePt t="69977" x="4959350" y="4303713"/>
          <p14:tracePt t="69988" x="4986338" y="4303713"/>
          <p14:tracePt t="69994" x="5014913" y="4313238"/>
          <p14:tracePt t="70003" x="5022850" y="4322763"/>
          <p14:tracePt t="70025" x="5032375" y="4322763"/>
          <p14:tracePt t="70048" x="5041900" y="4332288"/>
          <p14:tracePt t="70065" x="5041900" y="4340225"/>
          <p14:tracePt t="70082" x="5041900" y="4349750"/>
          <p14:tracePt t="70097" x="5041900" y="4359275"/>
          <p14:tracePt t="70105" x="5041900" y="4368800"/>
          <p14:tracePt t="70113" x="5041900" y="4386263"/>
          <p14:tracePt t="70128" x="5041900" y="4395788"/>
          <p14:tracePt t="70137" x="5032375" y="4405313"/>
          <p14:tracePt t="70160" x="5022850" y="4413250"/>
          <p14:tracePt t="70268" x="5014913" y="4413250"/>
          <p14:tracePt t="70378" x="5005388" y="4413250"/>
          <p14:tracePt t="70394" x="4995863" y="4413250"/>
          <p14:tracePt t="70411" x="4986338" y="4405313"/>
          <p14:tracePt t="70418" x="4978400" y="4395788"/>
          <p14:tracePt t="70425" x="4968875" y="4395788"/>
          <p14:tracePt t="70482" x="4968875" y="4386263"/>
          <p14:tracePt t="70498" x="4968875" y="4368800"/>
          <p14:tracePt t="70506" x="4968875" y="4359275"/>
          <p14:tracePt t="70553" x="4968875" y="4349750"/>
          <p14:tracePt t="70585" x="4968875" y="4340225"/>
          <p14:tracePt t="70804" x="4959350" y="4332288"/>
          <p14:tracePt t="70811" x="4941888" y="4332288"/>
          <p14:tracePt t="70820" x="4922838" y="4332288"/>
          <p14:tracePt t="70825" x="4886325" y="4332288"/>
          <p14:tracePt t="70833" x="4840288" y="4332288"/>
          <p14:tracePt t="70841" x="4767263" y="4332288"/>
          <p14:tracePt t="70849" x="4695825" y="4332288"/>
          <p14:tracePt t="70858" x="4567238" y="4332288"/>
          <p14:tracePt t="70866" x="4476750" y="4332288"/>
          <p14:tracePt t="70880" x="4330700" y="4332288"/>
          <p14:tracePt t="70882" x="4221163" y="4332288"/>
          <p14:tracePt t="70891" x="4129088" y="4332288"/>
          <p14:tracePt t="70897" x="4021138" y="4332288"/>
          <p14:tracePt t="70906" x="3965575" y="4332288"/>
          <p14:tracePt t="70912" x="3911600" y="4332288"/>
          <p14:tracePt t="70922" x="3883025" y="4332288"/>
          <p14:tracePt t="70929" x="3865563" y="4332288"/>
          <p14:tracePt t="70938" x="3856038" y="4332288"/>
          <p14:tracePt t="71017" x="3846513" y="4332288"/>
          <p14:tracePt t="71033" x="3829050" y="4332288"/>
          <p14:tracePt t="71041" x="3819525" y="4332288"/>
          <p14:tracePt t="71049" x="3810000" y="4332288"/>
          <p14:tracePt t="71097" x="3792538" y="4332288"/>
          <p14:tracePt t="71241" x="3783013" y="4332288"/>
          <p14:tracePt t="71258" x="3765550" y="4332288"/>
          <p14:tracePt t="71290" x="3738563" y="4349750"/>
          <p14:tracePt t="71300" x="3729038" y="4349750"/>
          <p14:tracePt t="71317" x="3719513" y="4359275"/>
          <p14:tracePt t="71330" x="3709988" y="4368800"/>
          <p14:tracePt t="71337" x="3702050" y="4368800"/>
          <p14:tracePt t="71348" x="3692525" y="4376738"/>
          <p14:tracePt t="71355" x="3665538" y="4395788"/>
          <p14:tracePt t="71373" x="3636963" y="4405313"/>
          <p14:tracePt t="71379" x="3592513" y="4405313"/>
          <p14:tracePt t="71384" x="3556000" y="4413250"/>
          <p14:tracePt t="71392" x="3490913" y="4413250"/>
          <p14:tracePt t="71400" x="3436938" y="4422775"/>
          <p14:tracePt t="71409" x="3409950" y="4422775"/>
          <p14:tracePt t="71417" x="3346450" y="4449763"/>
          <p14:tracePt t="71424" x="3309938" y="4449763"/>
          <p14:tracePt t="71432" x="3254375" y="4449763"/>
          <p14:tracePt t="71440" x="3200400" y="4449763"/>
          <p14:tracePt t="71448" x="3144838" y="4449763"/>
          <p14:tracePt t="71456" x="3081338" y="4449763"/>
          <p14:tracePt t="71465" x="3044825" y="4449763"/>
          <p14:tracePt t="71473" x="2998788" y="4449763"/>
          <p14:tracePt t="71481" x="2962275" y="4449763"/>
          <p14:tracePt t="71488" x="2935288" y="4449763"/>
          <p14:tracePt t="71497" x="2898775" y="4449763"/>
          <p14:tracePt t="71505" x="2889250" y="4449763"/>
          <p14:tracePt t="71513" x="2871788" y="4449763"/>
          <p14:tracePt t="71521" x="2852738" y="4449763"/>
          <p14:tracePt t="71537" x="2817813" y="4441825"/>
          <p14:tracePt t="71545" x="2798763" y="4432300"/>
          <p14:tracePt t="71554" x="2789238" y="4432300"/>
          <p14:tracePt t="71564" x="2771775" y="4432300"/>
          <p14:tracePt t="71570" x="2744788" y="4413250"/>
          <p14:tracePt t="71576" x="2716213" y="4413250"/>
          <p14:tracePt t="71589" x="2698750" y="4405313"/>
          <p14:tracePt t="71594" x="2671763" y="4405313"/>
          <p14:tracePt t="71604" x="2652713" y="4405313"/>
          <p14:tracePt t="71612" x="2625725" y="4386263"/>
          <p14:tracePt t="71618" x="2616200" y="4386263"/>
          <p14:tracePt t="71626" x="2606675" y="4386263"/>
          <p14:tracePt t="71649" x="2598738" y="4386263"/>
          <p14:tracePt t="71657" x="2589213" y="4386263"/>
          <p14:tracePt t="71681" x="2570163" y="4376738"/>
          <p14:tracePt t="71697" x="2562225" y="4359275"/>
          <p14:tracePt t="71704" x="2562225" y="4349750"/>
          <p14:tracePt t="71721" x="2562225" y="4332288"/>
          <p14:tracePt t="71729" x="2552700" y="4313238"/>
          <p14:tracePt t="71737" x="2543175" y="4303713"/>
          <p14:tracePt t="71745" x="2533650" y="4286250"/>
          <p14:tracePt t="71756" x="2525713" y="4276725"/>
          <p14:tracePt t="71771" x="2525713" y="4268788"/>
          <p14:tracePt t="71801" x="2525713" y="4249738"/>
          <p14:tracePt t="71818" x="2525713" y="4240213"/>
          <p14:tracePt t="71828" x="2525713" y="4232275"/>
          <p14:tracePt t="71842" x="2525713" y="4222750"/>
          <p14:tracePt t="71850" x="2525713" y="4203700"/>
          <p14:tracePt t="71867" x="2525713" y="4195763"/>
          <p14:tracePt t="71874" x="2525713" y="4186238"/>
          <p14:tracePt t="71882" x="2525713" y="4176713"/>
          <p14:tracePt t="71891" x="2543175" y="4159250"/>
          <p14:tracePt t="71897" x="2552700" y="4149725"/>
          <p14:tracePt t="71905" x="2570163" y="4140200"/>
          <p14:tracePt t="71912" x="2589213" y="4140200"/>
          <p14:tracePt t="71922" x="2635250" y="4130675"/>
          <p14:tracePt t="71928" x="2744788" y="4130675"/>
          <p14:tracePt t="71939" x="2835275" y="4130675"/>
          <p14:tracePt t="71944" x="2962275" y="4130675"/>
          <p14:tracePt t="71954" x="3090863" y="4130675"/>
          <p14:tracePt t="71962" x="3217863" y="4130675"/>
          <p14:tracePt t="71973" x="3346450" y="4130675"/>
          <p14:tracePt t="71979" x="3455988" y="4130675"/>
          <p14:tracePt t="71991" x="3546475" y="4130675"/>
          <p14:tracePt t="71994" x="3600450" y="4130675"/>
          <p14:tracePt t="72004" x="3665538" y="4130675"/>
          <p14:tracePt t="72008" x="3702050" y="4130675"/>
          <p14:tracePt t="72016" x="3709988" y="4130675"/>
          <p14:tracePt t="72033" x="3729038" y="4149725"/>
          <p14:tracePt t="72048" x="3738563" y="4159250"/>
          <p14:tracePt t="72080" x="3738563" y="4167188"/>
          <p14:tracePt t="72089" x="3738563" y="4176713"/>
          <p14:tracePt t="72097" x="3738563" y="4186238"/>
          <p14:tracePt t="72113" x="3729038" y="4186238"/>
          <p14:tracePt t="72129" x="3719513" y="4195763"/>
          <p14:tracePt t="72138" x="3702050" y="4203700"/>
          <p14:tracePt t="72146" x="3673475" y="4213225"/>
          <p14:tracePt t="72154" x="3646488" y="4213225"/>
          <p14:tracePt t="72160" x="3592513" y="4240213"/>
          <p14:tracePt t="72170" x="3546475" y="4249738"/>
          <p14:tracePt t="72176" x="3463925" y="4259263"/>
          <p14:tracePt t="72184" x="3373438" y="4303713"/>
          <p14:tracePt t="72192" x="3281363" y="4303713"/>
          <p14:tracePt t="72200" x="3200400" y="4313238"/>
          <p14:tracePt t="72208" x="3127375" y="4332288"/>
          <p14:tracePt t="72216" x="3035300" y="4340225"/>
          <p14:tracePt t="72224" x="2990850" y="4340225"/>
          <p14:tracePt t="72233" x="2962275" y="4340225"/>
          <p14:tracePt t="72242" x="2935288" y="4340225"/>
          <p14:tracePt t="72401" x="2925763" y="4340225"/>
          <p14:tracePt t="72425" x="2935288" y="4332288"/>
          <p14:tracePt t="72835" x="2935288" y="4322763"/>
          <p14:tracePt t="72843" x="2917825" y="4313238"/>
          <p14:tracePt t="72862" x="2908300" y="4313238"/>
          <p14:tracePt t="72869" x="2889250" y="4313238"/>
          <p14:tracePt t="72874" x="2871788" y="4313238"/>
          <p14:tracePt t="72890" x="2852738" y="4313238"/>
          <p14:tracePt t="72905" x="2835275" y="4313238"/>
          <p14:tracePt t="72912" x="2825750" y="4303713"/>
          <p14:tracePt t="72939" x="2798763" y="4303713"/>
          <p14:tracePt t="72946" x="2789238" y="4303713"/>
          <p14:tracePt t="72956" x="2771775" y="4303713"/>
          <p14:tracePt t="72964" x="2752725" y="4303713"/>
          <p14:tracePt t="72974" x="2744788" y="4303713"/>
          <p14:tracePt t="72979" x="2708275" y="4303713"/>
          <p14:tracePt t="72991" x="2689225" y="4303713"/>
          <p14:tracePt t="72995" x="2662238" y="4303713"/>
          <p14:tracePt t="73001" x="2625725" y="4303713"/>
          <p14:tracePt t="73010" x="2606675" y="4303713"/>
          <p14:tracePt t="73018" x="2562225" y="4303713"/>
          <p14:tracePt t="73026" x="2543175" y="4303713"/>
          <p14:tracePt t="73033" x="2506663" y="4303713"/>
          <p14:tracePt t="73042" x="2470150" y="4322763"/>
          <p14:tracePt t="73050" x="2462213" y="4322763"/>
          <p14:tracePt t="73058" x="2416175" y="4322763"/>
          <p14:tracePt t="73066" x="2389188" y="4332288"/>
          <p14:tracePt t="73073" x="2360613" y="4332288"/>
          <p14:tracePt t="73081" x="2324100" y="4332288"/>
          <p14:tracePt t="73090" x="2306638" y="4332288"/>
          <p14:tracePt t="73105" x="2287588" y="4332288"/>
          <p14:tracePt t="73114" x="2270125" y="4340225"/>
          <p14:tracePt t="73233" x="2233613" y="4340225"/>
          <p14:tracePt t="73250" x="2224088" y="4340225"/>
          <p14:tracePt t="73259" x="2214563" y="4340225"/>
          <p14:tracePt t="73270" x="2206625" y="4349750"/>
          <p14:tracePt t="73274" x="2197100" y="4349750"/>
          <p14:tracePt t="73915" x="2187575" y="4349750"/>
          <p14:tracePt t="73947" x="2187575" y="4340225"/>
          <p14:tracePt t="74191" x="2187575" y="4332288"/>
          <p14:tracePt t="74514" x="2214563" y="4332288"/>
          <p14:tracePt t="74521" x="2233613" y="4332288"/>
          <p14:tracePt t="74531" x="2243138" y="4322763"/>
          <p14:tracePt t="74537" x="2270125" y="4303713"/>
          <p14:tracePt t="74545" x="2279650" y="4295775"/>
          <p14:tracePt t="74553" x="2297113" y="4276725"/>
          <p14:tracePt t="74561" x="2316163" y="4268788"/>
          <p14:tracePt t="74569" x="2333625" y="4249738"/>
          <p14:tracePt t="74577" x="2343150" y="4240213"/>
          <p14:tracePt t="74586" x="2352675" y="4232275"/>
          <p14:tracePt t="74593" x="2360613" y="4222750"/>
          <p14:tracePt t="74600" x="2370138" y="4203700"/>
          <p14:tracePt t="74942" x="2370138" y="4213225"/>
          <p14:tracePt t="74955" x="2370138" y="4232275"/>
          <p14:tracePt t="74962" x="2370138" y="4240213"/>
          <p14:tracePt t="74972" x="2370138" y="4249738"/>
          <p14:tracePt t="75009" x="2370138" y="4268788"/>
          <p14:tracePt t="75017" x="2370138" y="4276725"/>
          <p14:tracePt t="75025" x="2360613" y="4286250"/>
          <p14:tracePt t="75049" x="2360613" y="4295775"/>
          <p14:tracePt t="75072" x="2360613" y="4313238"/>
          <p14:tracePt t="75088" x="2352675" y="4313238"/>
          <p14:tracePt t="75779" x="2352675" y="4322763"/>
          <p14:tracePt t="75988" x="2352675" y="4332288"/>
          <p14:tracePt t="76331" x="2352675" y="4340225"/>
          <p14:tracePt t="76339" x="2360613" y="4340225"/>
          <p14:tracePt t="76347" x="2389188" y="4340225"/>
          <p14:tracePt t="76356" x="2416175" y="4340225"/>
          <p14:tracePt t="76362" x="2452688" y="4340225"/>
          <p14:tracePt t="76371" x="2470150" y="4340225"/>
          <p14:tracePt t="76377" x="2506663" y="4340225"/>
          <p14:tracePt t="76386" x="2516188" y="4322763"/>
          <p14:tracePt t="76393" x="2533650" y="4303713"/>
          <p14:tracePt t="76401" x="2552700" y="4303713"/>
          <p14:tracePt t="76409" x="2570163" y="4303713"/>
          <p14:tracePt t="76417" x="2598738" y="4303713"/>
          <p14:tracePt t="76425" x="2606675" y="4303713"/>
          <p14:tracePt t="76433" x="2635250" y="4295775"/>
          <p14:tracePt t="76449" x="2643188" y="4295775"/>
          <p14:tracePt t="76457" x="2662238" y="4286250"/>
          <p14:tracePt t="76465" x="2671763" y="4276725"/>
          <p14:tracePt t="76475" x="2689225" y="4276725"/>
          <p14:tracePt t="76482" x="2698750" y="4276725"/>
          <p14:tracePt t="76491" x="2708275" y="4276725"/>
          <p14:tracePt t="76511" x="2735263" y="4268788"/>
          <p14:tracePt t="76521" x="2762250" y="4268788"/>
          <p14:tracePt t="76537" x="2771775" y="4268788"/>
          <p14:tracePt t="76544" x="2781300" y="4268788"/>
          <p14:tracePt t="76553" x="2817813" y="4268788"/>
          <p14:tracePt t="76560" x="2825750" y="4268788"/>
          <p14:tracePt t="76570" x="2852738" y="4268788"/>
          <p14:tracePt t="76586" x="2862263" y="4268788"/>
          <p14:tracePt t="76593" x="2881313" y="4268788"/>
          <p14:tracePt t="76601" x="2889250" y="4276725"/>
          <p14:tracePt t="76617" x="2898775" y="4276725"/>
          <p14:tracePt t="76633" x="2908300" y="4276725"/>
          <p14:tracePt t="76641" x="2917825" y="4276725"/>
          <p14:tracePt t="76650" x="2925763" y="4276725"/>
          <p14:tracePt t="76665" x="2935288" y="4276725"/>
          <p14:tracePt t="76675" x="2944813" y="4276725"/>
          <p14:tracePt t="76680" x="2962275" y="4276725"/>
          <p14:tracePt t="76688" x="2971800" y="4276725"/>
          <p14:tracePt t="76704" x="2981325" y="4276725"/>
          <p14:tracePt t="76746" x="2998788" y="4276725"/>
          <p14:tracePt t="76761" x="3008313" y="4276725"/>
          <p14:tracePt t="76778" x="3017838" y="4276725"/>
          <p14:tracePt t="76786" x="3035300" y="4276725"/>
          <p14:tracePt t="76793" x="3054350" y="4268788"/>
          <p14:tracePt t="76802" x="3063875" y="4268788"/>
          <p14:tracePt t="76818" x="3090863" y="4268788"/>
          <p14:tracePt t="76824" x="3100388" y="4268788"/>
          <p14:tracePt t="76832" x="3108325" y="4259263"/>
          <p14:tracePt t="76841" x="3127375" y="4259263"/>
          <p14:tracePt t="76849" x="3144838" y="4259263"/>
          <p14:tracePt t="76857" x="3171825" y="4259263"/>
          <p14:tracePt t="76865" x="3190875" y="4259263"/>
          <p14:tracePt t="76872" x="3227388" y="4259263"/>
          <p14:tracePt t="76880" x="3273425" y="4259263"/>
          <p14:tracePt t="76906" x="3400425" y="4259263"/>
          <p14:tracePt t="76912" x="3455988" y="4249738"/>
          <p14:tracePt t="76922" x="3482975" y="4232275"/>
          <p14:tracePt t="76928" x="3536950" y="4232275"/>
          <p14:tracePt t="76938" x="3563938" y="4222750"/>
          <p14:tracePt t="76947" x="3600450" y="4222750"/>
          <p14:tracePt t="76957" x="3636963" y="4213225"/>
          <p14:tracePt t="76963" x="3656013" y="4213225"/>
          <p14:tracePt t="76973" x="3683000" y="4203700"/>
          <p14:tracePt t="76979" x="3729038" y="4186238"/>
          <p14:tracePt t="76990" x="3746500" y="4176713"/>
          <p14:tracePt t="76994" x="3765550" y="4167188"/>
          <p14:tracePt t="77001" x="3792538" y="4167188"/>
          <p14:tracePt t="77008" x="3810000" y="4159250"/>
          <p14:tracePt t="77017" x="3856038" y="4149725"/>
          <p14:tracePt t="77025" x="3911600" y="4140200"/>
          <p14:tracePt t="77033" x="3956050" y="4130675"/>
          <p14:tracePt t="77041" x="4002088" y="4130675"/>
          <p14:tracePt t="77049" x="4057650" y="4113213"/>
          <p14:tracePt t="77056" x="4111625" y="4113213"/>
          <p14:tracePt t="77066" x="4157663" y="4103688"/>
          <p14:tracePt t="77072" x="4230688" y="4103688"/>
          <p14:tracePt t="77081" x="4284663" y="4103688"/>
          <p14:tracePt t="77089" x="4311650" y="4103688"/>
          <p14:tracePt t="77097" x="4340225" y="4094163"/>
          <p14:tracePt t="77105" x="4384675" y="4094163"/>
          <p14:tracePt t="77113" x="4413250" y="4076700"/>
          <p14:tracePt t="77120" x="4440238" y="4076700"/>
          <p14:tracePt t="77128" x="4484688" y="4067175"/>
          <p14:tracePt t="77137" x="4503738" y="4067175"/>
          <p14:tracePt t="77145" x="4530725" y="4067175"/>
          <p14:tracePt t="77153" x="4557713" y="4057650"/>
          <p14:tracePt t="77160" x="4576763" y="4057650"/>
          <p14:tracePt t="77170" x="4594225" y="4049713"/>
          <p14:tracePt t="77177" x="4630738" y="4049713"/>
          <p14:tracePt t="77192" x="4649788" y="4030663"/>
          <p14:tracePt t="77225" x="4686300" y="4021138"/>
          <p14:tracePt t="77242" x="4695825" y="4021138"/>
          <p14:tracePt t="77257" x="4713288" y="4021138"/>
          <p14:tracePt t="77266" x="4722813" y="4021138"/>
          <p14:tracePt t="77272" x="4740275" y="4013200"/>
          <p14:tracePt t="77281" x="4767263" y="4003675"/>
          <p14:tracePt t="77288" x="4786313" y="4003675"/>
          <p14:tracePt t="77297" x="4832350" y="3976688"/>
          <p14:tracePt t="77305" x="4840288" y="3976688"/>
          <p14:tracePt t="77313" x="4868863" y="3967163"/>
          <p14:tracePt t="77320" x="4905375" y="3957638"/>
          <p14:tracePt t="77329" x="4922838" y="3957638"/>
          <p14:tracePt t="77337" x="4968875" y="3940175"/>
          <p14:tracePt t="77345" x="4995863" y="3911600"/>
          <p14:tracePt t="77353" x="5014913" y="3903663"/>
          <p14:tracePt t="77360" x="5032375" y="3903663"/>
          <p14:tracePt t="77370" x="5078413" y="3884613"/>
          <p14:tracePt t="77376" x="5086350" y="3875088"/>
          <p14:tracePt t="77385" x="5122863" y="3867150"/>
          <p14:tracePt t="77393" x="5151438" y="3857625"/>
          <p14:tracePt t="77401" x="5168900" y="3848100"/>
          <p14:tracePt t="77409" x="5205413" y="3848100"/>
          <p14:tracePt t="77417" x="5232400" y="3830638"/>
          <p14:tracePt t="77425" x="5260975" y="3821113"/>
          <p14:tracePt t="77434" x="5268913" y="3821113"/>
          <p14:tracePt t="77440" x="5297488" y="3821113"/>
          <p14:tracePt t="77449" x="5305425" y="3821113"/>
          <p14:tracePt t="77457" x="5314950" y="3821113"/>
          <p14:tracePt t="77464" x="5324475" y="3821113"/>
          <p14:tracePt t="77481" x="5334000" y="3821113"/>
          <p14:tracePt t="77505" x="5341938" y="3821113"/>
          <p14:tracePt t="77522" x="5351463" y="3821113"/>
          <p14:tracePt t="77538" x="5360988" y="3821113"/>
          <p14:tracePt t="77547" x="5378450" y="3821113"/>
          <p14:tracePt t="77556" x="5387975" y="3811588"/>
          <p14:tracePt t="77581" x="5397500" y="3811588"/>
          <p14:tracePt t="77585" x="5414963" y="3803650"/>
          <p14:tracePt t="77707" x="5424488" y="3803650"/>
          <p14:tracePt t="77794" x="5414963" y="3803650"/>
          <p14:tracePt t="77802" x="5397500" y="3803650"/>
          <p14:tracePt t="77809" x="5368925" y="3803650"/>
          <p14:tracePt t="77816" x="5351463" y="3803650"/>
          <p14:tracePt t="77841" x="5341938" y="3803650"/>
          <p14:tracePt t="77848" x="5334000" y="3803650"/>
          <p14:tracePt t="77857" x="5305425" y="3803650"/>
          <p14:tracePt t="77864" x="5297488" y="3803650"/>
          <p14:tracePt t="77873" x="5268913" y="3803650"/>
          <p14:tracePt t="77887" x="5260975" y="3803650"/>
          <p14:tracePt t="147234" x="5251450" y="3803650"/>
          <p14:tracePt t="147289" x="5241925" y="3821113"/>
          <p14:tracePt t="147297" x="5241925" y="3830638"/>
          <p14:tracePt t="147305" x="5187950" y="3867150"/>
          <p14:tracePt t="147314" x="5141913" y="3903663"/>
          <p14:tracePt t="147320" x="5086350" y="3948113"/>
          <p14:tracePt t="147329" x="5041900" y="3976688"/>
          <p14:tracePt t="147336" x="5022850" y="3994150"/>
          <p14:tracePt t="147346" x="5005388" y="4003675"/>
          <p14:tracePt t="147353" x="4986338" y="4013200"/>
          <p14:tracePt t="147368" x="4978400" y="4013200"/>
          <p14:tracePt t="147376" x="4959350" y="4030663"/>
          <p14:tracePt t="147384" x="4949825" y="4030663"/>
          <p14:tracePt t="147400" x="4949825" y="4040188"/>
          <p14:tracePt t="147424" x="4941888" y="4040188"/>
          <p14:tracePt t="147432" x="4922838" y="4040188"/>
          <p14:tracePt t="147440" x="4913313" y="4040188"/>
          <p14:tracePt t="147448" x="4905375" y="4040188"/>
          <p14:tracePt t="147456" x="4876800" y="4040188"/>
          <p14:tracePt t="147464" x="4868863" y="4040188"/>
          <p14:tracePt t="147472" x="4859338" y="4040188"/>
          <p14:tracePt t="147481" x="4822825" y="4040188"/>
          <p14:tracePt t="147488" x="4803775" y="4040188"/>
          <p14:tracePt t="147497" x="4776788" y="4040188"/>
          <p14:tracePt t="147504" x="4759325" y="4040188"/>
          <p14:tracePt t="147513" x="4722813" y="4040188"/>
          <p14:tracePt t="147520" x="4695825" y="4040188"/>
          <p14:tracePt t="147529" x="4676775" y="4049713"/>
          <p14:tracePt t="147536" x="4640263" y="4049713"/>
          <p14:tracePt t="147546" x="4622800" y="4057650"/>
          <p14:tracePt t="147553" x="4586288" y="4067175"/>
          <p14:tracePt t="147563" x="4567238" y="4086225"/>
          <p14:tracePt t="147568" x="4521200" y="4094163"/>
          <p14:tracePt t="147576" x="4513263" y="4103688"/>
          <p14:tracePt t="147584" x="4476750" y="4122738"/>
          <p14:tracePt t="147592" x="4430713" y="4149725"/>
          <p14:tracePt t="147600" x="4413250" y="4159250"/>
          <p14:tracePt t="147609" x="4367213" y="4176713"/>
          <p14:tracePt t="147617" x="4340225" y="4195763"/>
          <p14:tracePt t="147625" x="4321175" y="4213225"/>
          <p14:tracePt t="147632" x="4284663" y="4232275"/>
          <p14:tracePt t="147640" x="4267200" y="4240213"/>
          <p14:tracePt t="147649" x="4238625" y="4259263"/>
          <p14:tracePt t="147662" x="4221163" y="4268788"/>
          <p14:tracePt t="147668" x="4175125" y="4286250"/>
          <p14:tracePt t="147675" x="4165600" y="4295775"/>
          <p14:tracePt t="147682" x="4138613" y="4303713"/>
          <p14:tracePt t="147690" x="4094163" y="4340225"/>
          <p14:tracePt t="147697" x="4075113" y="4349750"/>
          <p14:tracePt t="147704" x="4057650" y="4359275"/>
          <p14:tracePt t="147714" x="4021138" y="4376738"/>
          <p14:tracePt t="147720" x="3984625" y="4405313"/>
          <p14:tracePt t="147732" x="3965575" y="4413250"/>
          <p14:tracePt t="147738" x="3938588" y="4441825"/>
          <p14:tracePt t="147748" x="3902075" y="4459288"/>
          <p14:tracePt t="147754" x="3883025" y="4486275"/>
          <p14:tracePt t="147767" x="3856038" y="4505325"/>
          <p14:tracePt t="147769" x="3829050" y="4514850"/>
          <p14:tracePt t="147777" x="3783013" y="4551363"/>
          <p14:tracePt t="147784" x="3746500" y="4559300"/>
          <p14:tracePt t="147793" x="3719513" y="4568825"/>
          <p14:tracePt t="147800" x="3673475" y="4595813"/>
          <p14:tracePt t="147808" x="3665538" y="4595813"/>
          <p14:tracePt t="147816" x="3646488" y="4605338"/>
          <p14:tracePt t="147826" x="3619500" y="4605338"/>
          <p14:tracePt t="147834" x="3609975" y="4605338"/>
          <p14:tracePt t="147842" x="3582988" y="4605338"/>
          <p14:tracePt t="147860" x="3573463" y="4605338"/>
          <p14:tracePt t="147867" x="3563938" y="4605338"/>
          <p14:tracePt t="147875" x="3546475" y="4605338"/>
          <p14:tracePt t="147881" x="3536950" y="4605338"/>
          <p14:tracePt t="147888" x="3519488" y="4605338"/>
          <p14:tracePt t="147897" x="3500438" y="4605338"/>
          <p14:tracePt t="147905" x="3500438" y="4614863"/>
          <p14:tracePt t="147913" x="3482975" y="4614863"/>
          <p14:tracePt t="147921" x="3463925" y="4614863"/>
          <p14:tracePt t="147930" x="3436938" y="4632325"/>
          <p14:tracePt t="147938" x="3419475" y="4632325"/>
          <p14:tracePt t="147948" x="3400425" y="4651375"/>
          <p14:tracePt t="147956" x="3390900" y="4651375"/>
          <p14:tracePt t="147964" x="3373438" y="4651375"/>
          <p14:tracePt t="147970" x="3363913" y="4660900"/>
          <p14:tracePt t="147977" x="3354388" y="4660900"/>
          <p14:tracePt t="148001" x="3346450" y="4660900"/>
          <p14:tracePt t="148128" x="3336925" y="4660900"/>
          <p14:tracePt t="148145" x="3327400" y="4660900"/>
          <p14:tracePt t="148153" x="3317875" y="4660900"/>
          <p14:tracePt t="148168" x="3309938" y="4660900"/>
          <p14:tracePt t="148177" x="3290888" y="4660900"/>
          <p14:tracePt t="148201" x="3281363" y="4660900"/>
          <p14:tracePt t="148208" x="3273425" y="4660900"/>
          <p14:tracePt t="148225" x="3254375" y="4660900"/>
          <p14:tracePt t="148234" x="3244850" y="4660900"/>
          <p14:tracePt t="148240" x="3236913" y="4660900"/>
          <p14:tracePt t="148249" x="3227388" y="4660900"/>
          <p14:tracePt t="148256" x="3208338" y="4660900"/>
          <p14:tracePt t="148284" x="3200400" y="4660900"/>
          <p14:tracePt t="148299" x="3190875" y="4660900"/>
          <p14:tracePt t="148354" x="3171825" y="4660900"/>
          <p14:tracePt t="148378" x="3163888" y="4660900"/>
          <p14:tracePt t="148394" x="3154363" y="4660900"/>
          <p14:tracePt t="148633" x="3144838" y="4668838"/>
          <p14:tracePt t="148641" x="3144838" y="4678363"/>
          <p14:tracePt t="148649" x="3144838" y="4687888"/>
          <p14:tracePt t="148658" x="3144838" y="4697413"/>
          <p14:tracePt t="148665" x="3144838" y="4705350"/>
          <p14:tracePt t="148680" x="3144838" y="4724400"/>
          <p14:tracePt t="148697" x="3144838" y="4732338"/>
          <p14:tracePt t="148712" x="3144838" y="4751388"/>
          <p14:tracePt t="148752" x="3144838" y="4760913"/>
          <p14:tracePt t="148768" x="3154363" y="4760913"/>
          <p14:tracePt t="148776" x="3163888" y="4760913"/>
          <p14:tracePt t="148784" x="3171825" y="4760913"/>
          <p14:tracePt t="148792" x="3190875" y="4760913"/>
          <p14:tracePt t="148800" x="3200400" y="4760913"/>
          <p14:tracePt t="148816" x="3208338" y="4760913"/>
          <p14:tracePt t="148824" x="3227388" y="4768850"/>
          <p14:tracePt t="148832" x="3236913" y="4768850"/>
          <p14:tracePt t="148840" x="3244850" y="4768850"/>
          <p14:tracePt t="148848" x="3254375" y="4768850"/>
          <p14:tracePt t="148856" x="3263900" y="4768850"/>
          <p14:tracePt t="148864" x="3273425" y="4768850"/>
          <p14:tracePt t="148882" x="3281363" y="4768850"/>
          <p14:tracePt t="148891" x="3290888" y="4768850"/>
          <p14:tracePt t="148902" x="3309938" y="4768850"/>
          <p14:tracePt t="148908" x="3327400" y="4768850"/>
          <p14:tracePt t="148913" x="3354388" y="4768850"/>
          <p14:tracePt t="148921" x="3373438" y="4768850"/>
          <p14:tracePt t="148928" x="3400425" y="4768850"/>
          <p14:tracePt t="148936" x="3409950" y="4768850"/>
          <p14:tracePt t="148946" x="3446463" y="4768850"/>
          <p14:tracePt t="148953" x="3455988" y="4768850"/>
          <p14:tracePt t="148960" x="3473450" y="4768850"/>
          <p14:tracePt t="148968" x="3490913" y="4768850"/>
          <p14:tracePt t="148977" x="3500438" y="4768850"/>
          <p14:tracePt t="148985" x="3509963" y="4768850"/>
          <p14:tracePt t="148992" x="3527425" y="4768850"/>
          <p14:tracePt t="149002" x="3536950" y="4768850"/>
          <p14:tracePt t="149008" x="3546475" y="4768850"/>
          <p14:tracePt t="149017" x="3556000" y="4768850"/>
          <p14:tracePt t="149672" x="3563938" y="4768850"/>
          <p14:tracePt t="149680" x="3592513" y="4778375"/>
          <p14:tracePt t="149688" x="3609975" y="4787900"/>
          <p14:tracePt t="149705" x="3619500" y="4787900"/>
          <p14:tracePt t="149720" x="3629025" y="4787900"/>
          <p14:tracePt t="149728" x="3636963" y="4787900"/>
          <p14:tracePt t="149737" x="3656013" y="4787900"/>
          <p14:tracePt t="150089" x="3683000" y="4787900"/>
          <p14:tracePt t="150097" x="3738563" y="4787900"/>
          <p14:tracePt t="150105" x="3775075" y="4787900"/>
          <p14:tracePt t="150113" x="3846513" y="4787900"/>
          <p14:tracePt t="150121" x="3902075" y="4787900"/>
          <p14:tracePt t="150129" x="3956050" y="4787900"/>
          <p14:tracePt t="150137" x="4057650" y="4814888"/>
          <p14:tracePt t="150148" x="4084638" y="4814888"/>
          <p14:tracePt t="150153" x="4111625" y="4814888"/>
          <p14:tracePt t="150163" x="4157663" y="4814888"/>
          <p14:tracePt t="150169" x="4165600" y="4814888"/>
          <p14:tracePt t="150177" x="4175125" y="4814888"/>
          <p14:tracePt t="150722" x="4184650" y="4814888"/>
          <p14:tracePt t="151255" x="4175125" y="4805363"/>
          <p14:tracePt t="151268" x="4165600" y="4805363"/>
          <p14:tracePt t="151276" x="4138613" y="4797425"/>
          <p14:tracePt t="151284" x="4121150" y="4797425"/>
          <p14:tracePt t="151289" x="4111625" y="4797425"/>
          <p14:tracePt t="151297" x="4094163" y="4797425"/>
          <p14:tracePt t="151305" x="4084638" y="4797425"/>
          <p14:tracePt t="151314" x="4075113" y="4797425"/>
          <p14:tracePt t="151369" x="4057650" y="4797425"/>
          <p14:tracePt t="152355" x="4038600" y="4797425"/>
          <p14:tracePt t="152363" x="3992563" y="4797425"/>
          <p14:tracePt t="152371" x="3956050" y="4797425"/>
          <p14:tracePt t="152379" x="3929063" y="4797425"/>
          <p14:tracePt t="152384" x="3883025" y="4797425"/>
          <p14:tracePt t="152393" x="3846513" y="4797425"/>
          <p14:tracePt t="152400" x="3802063" y="4797425"/>
          <p14:tracePt t="152409" x="3775075" y="4797425"/>
          <p14:tracePt t="152417" x="3702050" y="4797425"/>
          <p14:tracePt t="152425" x="3609975" y="4797425"/>
          <p14:tracePt t="152432" x="3556000" y="4797425"/>
          <p14:tracePt t="152440" x="3500438" y="4797425"/>
          <p14:tracePt t="152449" x="3446463" y="4797425"/>
          <p14:tracePt t="152457" x="3390900" y="4797425"/>
          <p14:tracePt t="152465" x="3346450" y="4797425"/>
          <p14:tracePt t="152473" x="3327400" y="4797425"/>
          <p14:tracePt t="152480" x="3300413" y="4797425"/>
          <p14:tracePt t="152488" x="3273425" y="4797425"/>
          <p14:tracePt t="152496" x="3254375" y="4797425"/>
          <p14:tracePt t="152504" x="3236913" y="4797425"/>
          <p14:tracePt t="152513" x="3227388" y="4797425"/>
          <p14:tracePt t="152520" x="3208338" y="4797425"/>
          <p14:tracePt t="152528" x="3200400" y="4797425"/>
          <p14:tracePt t="152643" x="3190875" y="4778375"/>
          <p14:tracePt t="152650" x="3181350" y="4768850"/>
          <p14:tracePt t="152675" x="3181350" y="4751388"/>
          <p14:tracePt t="152683" x="3181350" y="4741863"/>
          <p14:tracePt t="152688" x="3163888" y="4714875"/>
          <p14:tracePt t="152706" x="3163888" y="4705350"/>
          <p14:tracePt t="152716" x="3163888" y="4697413"/>
          <p14:tracePt t="152722" x="3163888" y="4687888"/>
          <p14:tracePt t="152731" x="3163888" y="4678363"/>
          <p14:tracePt t="152748" x="3163888" y="4660900"/>
          <p14:tracePt t="152785" x="3163888" y="4651375"/>
          <p14:tracePt t="152793" x="3163888" y="4632325"/>
          <p14:tracePt t="152801" x="3171825" y="4624388"/>
          <p14:tracePt t="152818" x="3200400" y="4595813"/>
          <p14:tracePt t="152825" x="3200400" y="4587875"/>
          <p14:tracePt t="152833" x="3227388" y="4568825"/>
          <p14:tracePt t="152841" x="3244850" y="4559300"/>
          <p14:tracePt t="152850" x="3254375" y="4551363"/>
          <p14:tracePt t="152857" x="3273425" y="4541838"/>
          <p14:tracePt t="152865" x="3309938" y="4522788"/>
          <p14:tracePt t="152881" x="3327400" y="4514850"/>
          <p14:tracePt t="152898" x="3354388" y="4505325"/>
          <p14:tracePt t="152905" x="3363913" y="4505325"/>
          <p14:tracePt t="152913" x="3382963" y="4505325"/>
          <p14:tracePt t="152921" x="3427413" y="4505325"/>
          <p14:tracePt t="152928" x="3463925" y="4505325"/>
          <p14:tracePt t="152938" x="3536950" y="4505325"/>
          <p14:tracePt t="152945" x="3609975" y="4505325"/>
          <p14:tracePt t="152952" x="3683000" y="4505325"/>
          <p14:tracePt t="152961" x="3792538" y="4505325"/>
          <p14:tracePt t="152968" x="3883025" y="4505325"/>
          <p14:tracePt t="152976" x="3975100" y="4505325"/>
          <p14:tracePt t="152984" x="4057650" y="4522788"/>
          <p14:tracePt t="152993" x="4102100" y="4532313"/>
          <p14:tracePt t="153002" x="4121150" y="4532313"/>
          <p14:tracePt t="153010" x="4148138" y="4541838"/>
          <p14:tracePt t="153217" x="4121150" y="4551363"/>
          <p14:tracePt t="153225" x="4111625" y="4568825"/>
          <p14:tracePt t="153234" x="4102100" y="4578350"/>
          <p14:tracePt t="153241" x="4094163" y="4587875"/>
          <p14:tracePt t="153249" x="4084638" y="4595813"/>
          <p14:tracePt t="153258" x="4084638" y="4605338"/>
          <p14:tracePt t="153266" x="4084638" y="4614863"/>
          <p14:tracePt t="153275" x="4075113" y="4624388"/>
          <p14:tracePt t="153284" x="4065588" y="4632325"/>
          <p14:tracePt t="153290" x="4057650" y="4651375"/>
          <p14:tracePt t="153299" x="4048125" y="4660900"/>
          <p14:tracePt t="153307" x="4038600" y="4668838"/>
          <p14:tracePt t="153320" x="4029075" y="4678363"/>
          <p14:tracePt t="153337" x="4021138" y="4687888"/>
          <p14:tracePt t="153353" x="4002088" y="4705350"/>
          <p14:tracePt t="153377" x="3992563" y="4714875"/>
          <p14:tracePt t="153385" x="3984625" y="4724400"/>
          <p14:tracePt t="153393" x="3975100" y="4732338"/>
          <p14:tracePt t="153401" x="3965575" y="4732338"/>
          <p14:tracePt t="153409" x="3956050" y="4741863"/>
          <p14:tracePt t="153458" x="3948113" y="4741863"/>
          <p14:tracePt t="153467" x="3919538" y="4741863"/>
          <p14:tracePt t="153475" x="3911600" y="4751388"/>
          <p14:tracePt t="153481" x="3902075" y="4751388"/>
          <p14:tracePt t="153490" x="3875088" y="4751388"/>
          <p14:tracePt t="153498" x="3865563" y="4751388"/>
          <p14:tracePt t="153506" x="3856038" y="4751388"/>
          <p14:tracePt t="153513" x="3838575" y="4751388"/>
          <p14:tracePt t="153520" x="3829050" y="4751388"/>
          <p14:tracePt t="153530" x="3802063" y="4751388"/>
          <p14:tracePt t="153536" x="3792538" y="4751388"/>
          <p14:tracePt t="153545" x="3775075" y="4751388"/>
          <p14:tracePt t="153552" x="3756025" y="4751388"/>
          <p14:tracePt t="153568" x="3738563" y="4751388"/>
          <p14:tracePt t="153584" x="3719513" y="4751388"/>
          <p14:tracePt t="153592" x="3709988" y="4751388"/>
          <p14:tracePt t="153626" x="3702050" y="4751388"/>
          <p14:tracePt t="153650" x="3702050" y="4741863"/>
          <p14:tracePt t="153666" x="3702050" y="4732338"/>
          <p14:tracePt t="153691" x="3702050" y="4724400"/>
          <p14:tracePt t="153715" x="3702050" y="4705350"/>
          <p14:tracePt t="154202" x="3692525" y="4697413"/>
          <p14:tracePt t="154409" x="3673475" y="4697413"/>
          <p14:tracePt t="154425" x="3665538" y="4697413"/>
          <p14:tracePt t="154433" x="3656013" y="4697413"/>
          <p14:tracePt t="154441" x="3636963" y="4697413"/>
          <p14:tracePt t="154457" x="3629025" y="4697413"/>
          <p14:tracePt t="154464" x="3619500" y="4697413"/>
          <p14:tracePt t="154489" x="3600450" y="4697413"/>
          <p14:tracePt t="154514" x="3592513" y="4697413"/>
          <p14:tracePt t="154569" x="3582988" y="4697413"/>
          <p14:tracePt t="154585" x="3573463" y="4697413"/>
          <p14:tracePt t="154592" x="3556000" y="4697413"/>
          <p14:tracePt t="154601" x="3546475" y="4697413"/>
          <p14:tracePt t="154625" x="3519488" y="4687888"/>
          <p14:tracePt t="154632" x="3509963" y="4687888"/>
          <p14:tracePt t="154641" x="3500438" y="4687888"/>
          <p14:tracePt t="154648" x="3490913" y="4678363"/>
          <p14:tracePt t="154681" x="3482975" y="4668838"/>
          <p14:tracePt t="154713" x="3482975" y="4660900"/>
          <p14:tracePt t="154938" x="3490913" y="4660900"/>
          <p14:tracePt t="154945" x="3500438" y="4660900"/>
          <p14:tracePt t="154952" x="3509963" y="4660900"/>
          <p14:tracePt t="154961" x="3536950" y="4660900"/>
          <p14:tracePt t="154969" x="3556000" y="4660900"/>
          <p14:tracePt t="154978" x="3563938" y="4668838"/>
          <p14:tracePt t="154985" x="3582988" y="4668838"/>
          <p14:tracePt t="154993" x="3592513" y="4668838"/>
          <p14:tracePt t="155001" x="3609975" y="4668838"/>
          <p14:tracePt t="155008" x="3619500" y="4668838"/>
          <p14:tracePt t="155026" x="3629025" y="4668838"/>
          <p14:tracePt t="155210" x="3646488" y="4668838"/>
          <p14:tracePt t="155218" x="3665538" y="4668838"/>
          <p14:tracePt t="155236" x="3673475" y="4668838"/>
          <p14:tracePt t="155242" x="3683000" y="4668838"/>
          <p14:tracePt t="155253" x="3702050" y="4668838"/>
          <p14:tracePt t="155256" x="3709988" y="4668838"/>
          <p14:tracePt t="155272" x="3729038" y="4668838"/>
          <p14:tracePt t="155280" x="3756025" y="4668838"/>
          <p14:tracePt t="155288" x="3775075" y="4668838"/>
          <p14:tracePt t="155297" x="3810000" y="4668838"/>
          <p14:tracePt t="155306" x="3838575" y="4668838"/>
          <p14:tracePt t="155318" x="3875088" y="4668838"/>
          <p14:tracePt t="155322" x="3929063" y="4668838"/>
          <p14:tracePt t="155330" x="3984625" y="4668838"/>
          <p14:tracePt t="155337" x="4094163" y="4678363"/>
          <p14:tracePt t="155349" x="4221163" y="4714875"/>
          <p14:tracePt t="155354" x="4367213" y="4714875"/>
          <p14:tracePt t="155363" x="4513263" y="4714875"/>
          <p14:tracePt t="155370" x="4659313" y="4714875"/>
          <p14:tracePt t="155384" x="4749800" y="4714875"/>
          <p14:tracePt t="155386" x="4859338" y="4714875"/>
          <p14:tracePt t="155393" x="4913313" y="4714875"/>
          <p14:tracePt t="155401" x="4978400" y="4714875"/>
          <p14:tracePt t="155409" x="4995863" y="4714875"/>
          <p14:tracePt t="155674" x="4959350" y="4714875"/>
          <p14:tracePt t="155680" x="4932363" y="4714875"/>
          <p14:tracePt t="155689" x="4895850" y="4714875"/>
          <p14:tracePt t="155698" x="4849813" y="4724400"/>
          <p14:tracePt t="155706" x="4822825" y="4724400"/>
          <p14:tracePt t="155714" x="4795838" y="4732338"/>
          <p14:tracePt t="155722" x="4776788" y="4732338"/>
          <p14:tracePt t="155731" x="4740275" y="4741863"/>
          <p14:tracePt t="155739" x="4722813" y="4741863"/>
          <p14:tracePt t="155748" x="4695825" y="4741863"/>
          <p14:tracePt t="155754" x="4676775" y="4741863"/>
          <p14:tracePt t="155765" x="4659313" y="4741863"/>
          <p14:tracePt t="156481" x="4649788" y="4741863"/>
          <p14:tracePt t="156497" x="4640263" y="4741863"/>
          <p14:tracePt t="156938" x="4622800" y="4741863"/>
          <p14:tracePt t="156953" x="4613275" y="4741863"/>
          <p14:tracePt t="156961" x="4603750" y="4741863"/>
          <p14:tracePt t="156969" x="4594225" y="4741863"/>
          <p14:tracePt t="156977" x="4576763" y="4741863"/>
          <p14:tracePt t="156985" x="4540250" y="4741863"/>
          <p14:tracePt t="156993" x="4503738" y="4741863"/>
          <p14:tracePt t="157003" x="4457700" y="4741863"/>
          <p14:tracePt t="157009" x="4421188" y="4741863"/>
          <p14:tracePt t="157018" x="4367213" y="4741863"/>
          <p14:tracePt t="157026" x="4294188" y="4741863"/>
          <p14:tracePt t="157034" x="4221163" y="4741863"/>
          <p14:tracePt t="157041" x="4111625" y="4741863"/>
          <p14:tracePt t="157049" x="4038600" y="4741863"/>
          <p14:tracePt t="157057" x="3919538" y="4741863"/>
          <p14:tracePt t="157065" x="3846513" y="4741863"/>
          <p14:tracePt t="157073" x="3775075" y="4741863"/>
          <p14:tracePt t="157081" x="3719513" y="4741863"/>
          <p14:tracePt t="157088" x="3692525" y="4741863"/>
          <p14:tracePt t="157097" x="3646488" y="4760913"/>
          <p14:tracePt t="157104" x="3592513" y="4778375"/>
          <p14:tracePt t="157112" x="3546475" y="4778375"/>
          <p14:tracePt t="157120" x="3490913" y="4778375"/>
          <p14:tracePt t="157129" x="3463925" y="4778375"/>
          <p14:tracePt t="157136" x="3419475" y="4787900"/>
          <p14:tracePt t="157144" x="3382963" y="4787900"/>
          <p14:tracePt t="157153" x="3336925" y="4797425"/>
          <p14:tracePt t="157161" x="3317875" y="4797425"/>
          <p14:tracePt t="157169" x="3300413" y="4797425"/>
          <p14:tracePt t="157178" x="3290888" y="4797425"/>
          <p14:tracePt t="157185" x="3273425" y="4797425"/>
          <p14:tracePt t="157200" x="3263900" y="4797425"/>
          <p14:tracePt t="157555" x="3254375" y="4797425"/>
          <p14:tracePt t="157570" x="3244850" y="4805363"/>
          <p14:tracePt t="157594" x="3236913" y="4824413"/>
          <p14:tracePt t="157618" x="3227388" y="4824413"/>
          <p14:tracePt t="158268" x="3236913" y="4824413"/>
          <p14:tracePt t="158287" x="3244850" y="4824413"/>
          <p14:tracePt t="158291" x="3263900" y="4824413"/>
          <p14:tracePt t="158305" x="3273425" y="4824413"/>
          <p14:tracePt t="158336" x="3273425" y="4814888"/>
          <p14:tracePt t="158689" x="3300413" y="4814888"/>
          <p14:tracePt t="158696" x="3309938" y="4824413"/>
          <p14:tracePt t="158704" x="3317875" y="4833938"/>
          <p14:tracePt t="158713" x="3336925" y="4833938"/>
          <p14:tracePt t="158720" x="3363913" y="4860925"/>
          <p14:tracePt t="158729" x="3373438" y="4870450"/>
          <p14:tracePt t="158737" x="3390900" y="4870450"/>
          <p14:tracePt t="158744" x="3409950" y="4878388"/>
          <p14:tracePt t="158769" x="3427413" y="4878388"/>
          <p14:tracePt t="159178" x="3436938" y="4878388"/>
          <p14:tracePt t="159192" x="3446463" y="4878388"/>
          <p14:tracePt t="159224" x="3463925" y="4878388"/>
          <p14:tracePt t="159241" x="3473450" y="4878388"/>
          <p14:tracePt t="159251" x="3482975" y="4878388"/>
          <p14:tracePt t="159264" x="3509963" y="4878388"/>
          <p14:tracePt t="159272" x="3519488" y="4878388"/>
          <p14:tracePt t="159280" x="3536950" y="4870450"/>
          <p14:tracePt t="159288" x="3563938" y="4860925"/>
          <p14:tracePt t="159296" x="3573463" y="4860925"/>
          <p14:tracePt t="159304" x="3582988" y="4860925"/>
          <p14:tracePt t="159314" x="3609975" y="4860925"/>
          <p14:tracePt t="159320" x="3609975" y="4851400"/>
          <p14:tracePt t="159329" x="3619500" y="4851400"/>
          <p14:tracePt t="159338" x="3636963" y="4841875"/>
          <p14:tracePt t="159362" x="3646488" y="4841875"/>
          <p14:tracePt t="160409" x="3636963" y="4841875"/>
          <p14:tracePt t="160441" x="3636963" y="4851400"/>
          <p14:tracePt t="160458" x="3629025" y="4860925"/>
          <p14:tracePt t="160498" x="3629025" y="4870450"/>
          <p14:tracePt t="160521" x="3629025" y="4887913"/>
          <p14:tracePt t="160553" x="3629025" y="4897438"/>
          <p14:tracePt t="160618" x="3629025" y="4906963"/>
          <p14:tracePt t="160630" x="3646488" y="4906963"/>
          <p14:tracePt t="160634" x="3692525" y="4906963"/>
          <p14:tracePt t="160642" x="3719513" y="4906963"/>
          <p14:tracePt t="160650" x="3756025" y="4906963"/>
          <p14:tracePt t="160659" x="3810000" y="4906963"/>
          <p14:tracePt t="160666" x="3856038" y="4906963"/>
          <p14:tracePt t="160674" x="3911600" y="4906963"/>
          <p14:tracePt t="160681" x="3984625" y="4906963"/>
          <p14:tracePt t="160690" x="4038600" y="4906963"/>
          <p14:tracePt t="160697" x="4111625" y="4906963"/>
          <p14:tracePt t="160704" x="4202113" y="4906963"/>
          <p14:tracePt t="160712" x="4230688" y="4906963"/>
          <p14:tracePt t="160721" x="4275138" y="4906963"/>
          <p14:tracePt t="160729" x="4303713" y="4906963"/>
          <p14:tracePt t="160737" x="4321175" y="4906963"/>
          <p14:tracePt t="161228" x="4330700" y="4906963"/>
          <p14:tracePt t="161256" x="4330700" y="4914900"/>
          <p14:tracePt t="161345" x="4321175" y="4924425"/>
          <p14:tracePt t="161385" x="4311650" y="4933950"/>
          <p14:tracePt t="161753" x="4321175" y="4933950"/>
          <p14:tracePt t="161760" x="4330700" y="4933950"/>
          <p14:tracePt t="161769" x="4357688" y="4933950"/>
          <p14:tracePt t="161777" x="4376738" y="4933950"/>
          <p14:tracePt t="161787" x="4403725" y="4933950"/>
          <p14:tracePt t="161802" x="4457700" y="4933950"/>
          <p14:tracePt t="161810" x="4503738" y="4933950"/>
          <p14:tracePt t="161817" x="4521200" y="4933950"/>
          <p14:tracePt t="161825" x="4557713" y="4933950"/>
          <p14:tracePt t="161833" x="4586288" y="4933950"/>
          <p14:tracePt t="161841" x="4603750" y="4933950"/>
          <p14:tracePt t="161849" x="4640263" y="4933950"/>
          <p14:tracePt t="161865" x="4649788" y="4933950"/>
          <p14:tracePt t="162073" x="4659313" y="4933950"/>
          <p14:tracePt t="162088" x="4676775" y="4914900"/>
          <p14:tracePt t="162097" x="4703763" y="4906963"/>
          <p14:tracePt t="162105" x="4740275" y="4897438"/>
          <p14:tracePt t="162112" x="4759325" y="4887913"/>
          <p14:tracePt t="162120" x="4795838" y="4878388"/>
          <p14:tracePt t="162130" x="4803775" y="4878388"/>
          <p14:tracePt t="162136" x="4832350" y="4878388"/>
          <p14:tracePt t="162145" x="4849813" y="4870450"/>
          <p14:tracePt t="162161" x="4859338" y="4860925"/>
          <p14:tracePt t="162346" x="4868863" y="4851400"/>
          <p14:tracePt t="162352" x="4886325" y="4841875"/>
          <p14:tracePt t="162377" x="4886325" y="4833938"/>
          <p14:tracePt t="162384" x="4913313" y="4824413"/>
          <p14:tracePt t="162400" x="4932363" y="4814888"/>
          <p14:tracePt t="162408" x="4959350" y="4797425"/>
          <p14:tracePt t="162425" x="4968875" y="4787900"/>
          <p14:tracePt t="162441" x="4986338" y="4778375"/>
          <p14:tracePt t="162449" x="4995863" y="4778375"/>
          <p14:tracePt t="162482" x="5005388" y="4778375"/>
          <p14:tracePt t="163097" x="5022850" y="4778375"/>
          <p14:tracePt t="163105" x="5049838" y="4778375"/>
          <p14:tracePt t="163112" x="5068888" y="4778375"/>
          <p14:tracePt t="163120" x="5114925" y="4805363"/>
          <p14:tracePt t="163128" x="5141913" y="4805363"/>
          <p14:tracePt t="163136" x="5168900" y="4805363"/>
          <p14:tracePt t="163144" x="5195888" y="4805363"/>
          <p14:tracePt t="163153" x="5205413" y="4805363"/>
          <p14:tracePt t="163161" x="5232400" y="4805363"/>
          <p14:tracePt t="163169" x="5241925" y="4805363"/>
          <p14:tracePt t="163178" x="5260975" y="4805363"/>
          <p14:tracePt t="163194" x="5278438" y="4805363"/>
          <p14:tracePt t="163201" x="5287963" y="4805363"/>
          <p14:tracePt t="163393" x="5297488" y="4814888"/>
          <p14:tracePt t="163747" x="5287963" y="4824413"/>
          <p14:tracePt t="163777" x="5278438" y="4824413"/>
          <p14:tracePt t="163897" x="5260975" y="4824413"/>
          <p14:tracePt t="163914" x="5251450" y="4824413"/>
          <p14:tracePt t="163939" x="5241925" y="4824413"/>
          <p14:tracePt t="163947" x="5241925" y="4814888"/>
          <p14:tracePt t="163978" x="5241925" y="4805363"/>
          <p14:tracePt t="163994" x="5241925" y="4797425"/>
          <p14:tracePt t="164003" x="5241925" y="4778375"/>
          <p14:tracePt t="164008" x="5224463" y="4760913"/>
          <p14:tracePt t="164024" x="5224463" y="4751388"/>
          <p14:tracePt t="164032" x="5224463" y="4732338"/>
          <p14:tracePt t="164040" x="5224463" y="4724400"/>
          <p14:tracePt t="164049" x="5224463" y="4714875"/>
          <p14:tracePt t="164056" x="5224463" y="4697413"/>
          <p14:tracePt t="164064" x="5224463" y="4687888"/>
          <p14:tracePt t="164072" x="5224463" y="4678363"/>
          <p14:tracePt t="164080" x="5224463" y="4651375"/>
          <p14:tracePt t="164105" x="5224463" y="4641850"/>
          <p14:tracePt t="164122" x="5224463" y="4632325"/>
          <p14:tracePt t="164381" x="5224463" y="4624388"/>
          <p14:tracePt t="164386" x="5224463" y="4614863"/>
          <p14:tracePt t="164408" x="5241925" y="4595813"/>
          <p14:tracePt t="164568" x="5232400" y="4605338"/>
          <p14:tracePt t="164584" x="5224463" y="4614863"/>
          <p14:tracePt t="164593" x="5205413" y="4632325"/>
          <p14:tracePt t="164600" x="5195888" y="4641850"/>
          <p14:tracePt t="164609" x="5195888" y="4651375"/>
          <p14:tracePt t="164617" x="5195888" y="4660900"/>
          <p14:tracePt t="164625" x="5195888" y="4678363"/>
          <p14:tracePt t="164666" x="5195888" y="4687888"/>
          <p14:tracePt t="164682" x="5195888" y="4697413"/>
          <p14:tracePt t="164692" x="5195888" y="4714875"/>
          <p14:tracePt t="164696" x="5205413" y="4732338"/>
          <p14:tracePt t="164714" x="5214938" y="4741863"/>
          <p14:tracePt t="164762" x="5232400" y="4751388"/>
          <p14:tracePt t="164809" x="5241925" y="4751388"/>
          <p14:tracePt t="164825" x="5251450" y="4751388"/>
          <p14:tracePt t="164832" x="5260975" y="4751388"/>
          <p14:tracePt t="164849" x="5278438" y="4751388"/>
          <p14:tracePt t="164857" x="5287963" y="4751388"/>
          <p14:tracePt t="164873" x="5297488" y="4751388"/>
          <p14:tracePt t="164880" x="5305425" y="4741863"/>
          <p14:tracePt t="164898" x="5324475" y="4724400"/>
          <p14:tracePt t="164906" x="5334000" y="4705350"/>
          <p14:tracePt t="164912" x="5334000" y="4697413"/>
          <p14:tracePt t="164920" x="5341938" y="4678363"/>
          <p14:tracePt t="164929" x="5341938" y="4651375"/>
          <p14:tracePt t="164937" x="5351463" y="4641850"/>
          <p14:tracePt t="164961" x="5351463" y="4614863"/>
          <p14:tracePt t="164969" x="5351463" y="4605338"/>
          <p14:tracePt t="164978" x="5351463" y="4595813"/>
          <p14:tracePt t="164986" x="5351463" y="4587875"/>
          <p14:tracePt t="164994" x="5351463" y="4568825"/>
          <p14:tracePt t="165001" x="5351463" y="4551363"/>
          <p14:tracePt t="165025" x="5351463" y="4532313"/>
          <p14:tracePt t="165032" x="5351463" y="4522788"/>
          <p14:tracePt t="165064" x="5351463" y="4514850"/>
          <p14:tracePt t="165113" x="5351463" y="4505325"/>
          <p14:tracePt t="165121" x="5341938" y="4505325"/>
          <p14:tracePt t="165130" x="5334000" y="4505325"/>
          <p14:tracePt t="165137" x="5314950" y="4505325"/>
          <p14:tracePt t="165145" x="5305425" y="4505325"/>
          <p14:tracePt t="165153" x="5287963" y="4505325"/>
          <p14:tracePt t="165162" x="5268913" y="4505325"/>
          <p14:tracePt t="165169" x="5260975" y="4514850"/>
          <p14:tracePt t="165179" x="5251450" y="4514850"/>
          <p14:tracePt t="165185" x="5241925" y="4514850"/>
          <p14:tracePt t="165194" x="5232400" y="4522788"/>
          <p14:tracePt t="165225" x="5214938" y="4522788"/>
          <p14:tracePt t="165241" x="5195888" y="4532313"/>
          <p14:tracePt t="166059" x="5178425" y="4532313"/>
          <p14:tracePt t="166070" x="5159375" y="4532313"/>
          <p14:tracePt t="166082" x="5141913" y="4532313"/>
          <p14:tracePt t="166090" x="5122863" y="4532313"/>
          <p14:tracePt t="166099" x="5105400" y="4541838"/>
          <p14:tracePt t="166107" x="5059363" y="4559300"/>
          <p14:tracePt t="166114" x="5005388" y="4559300"/>
          <p14:tracePt t="166121" x="4959350" y="4578350"/>
          <p14:tracePt t="166129" x="4905375" y="4578350"/>
          <p14:tracePt t="166137" x="4876800" y="4587875"/>
          <p14:tracePt t="166144" x="4832350" y="4587875"/>
          <p14:tracePt t="166153" x="4776788" y="4587875"/>
          <p14:tracePt t="166161" x="4722813" y="4595813"/>
          <p14:tracePt t="166169" x="4676775" y="4595813"/>
          <p14:tracePt t="166178" x="4649788" y="4614863"/>
          <p14:tracePt t="166185" x="4622800" y="4614863"/>
          <p14:tracePt t="166193" x="4586288" y="4614863"/>
          <p14:tracePt t="166209" x="4576763" y="4614863"/>
          <p14:tracePt t="166224" x="4557713" y="4614863"/>
          <p14:tracePt t="166299" x="4549775" y="4614863"/>
          <p14:tracePt t="166313" x="4540250" y="4614863"/>
          <p14:tracePt t="166320" x="4530725" y="4614863"/>
          <p14:tracePt t="166337" x="4521200" y="4614863"/>
          <p14:tracePt t="166361" x="4513263" y="4614863"/>
          <p14:tracePt t="166369" x="4503738" y="4614863"/>
          <p14:tracePt t="166635" x="4494213" y="4605338"/>
          <p14:tracePt t="166659" x="4513263" y="4578350"/>
          <p14:tracePt t="166668" x="4540250" y="4578350"/>
          <p14:tracePt t="166678" x="4613275" y="4568825"/>
          <p14:tracePt t="166683" x="4649788" y="4568825"/>
          <p14:tracePt t="166692" x="4686300" y="4559300"/>
          <p14:tracePt t="166697" x="4740275" y="4559300"/>
          <p14:tracePt t="166704" x="4776788" y="4559300"/>
          <p14:tracePt t="166713" x="4813300" y="4551363"/>
          <p14:tracePt t="166721" x="4822825" y="4551363"/>
          <p14:tracePt t="166729" x="4832350" y="4551363"/>
          <p14:tracePt t="166737" x="4849813" y="4532313"/>
          <p14:tracePt t="167130" x="4859338" y="4532313"/>
          <p14:tracePt t="167145" x="4859338" y="4551363"/>
          <p14:tracePt t="167157" x="4849813" y="4551363"/>
          <p14:tracePt t="167161" x="4813300" y="4568825"/>
          <p14:tracePt t="167168" x="4767263" y="4578350"/>
          <p14:tracePt t="167177" x="4740275" y="4578350"/>
          <p14:tracePt t="167184" x="4703763" y="4578350"/>
          <p14:tracePt t="167196" x="4659313" y="4587875"/>
          <p14:tracePt t="167202" x="4622800" y="4595813"/>
          <p14:tracePt t="167212" x="4586288" y="4624388"/>
          <p14:tracePt t="167219" x="4567238" y="4624388"/>
          <p14:tracePt t="167226" x="4557713" y="4624388"/>
          <p14:tracePt t="167235" x="4540250" y="4624388"/>
          <p14:tracePt t="167240" x="4530725" y="4632325"/>
          <p14:tracePt t="167257" x="4521200" y="4632325"/>
          <p14:tracePt t="167512" x="4530725" y="4632325"/>
          <p14:tracePt t="167519" x="4567238" y="4632325"/>
          <p14:tracePt t="167522" x="4586288" y="4624388"/>
          <p14:tracePt t="167530" x="4613275" y="4624388"/>
          <p14:tracePt t="167537" x="4659313" y="4624388"/>
          <p14:tracePt t="167545" x="4667250" y="4624388"/>
          <p14:tracePt t="167552" x="4713288" y="4624388"/>
          <p14:tracePt t="167560" x="4749800" y="4624388"/>
          <p14:tracePt t="167568" x="4767263" y="4624388"/>
          <p14:tracePt t="167579" x="4803775" y="4624388"/>
          <p14:tracePt t="167584" x="4813300" y="4624388"/>
          <p14:tracePt t="167594" x="4822825" y="4624388"/>
          <p14:tracePt t="167600" x="4840288" y="4624388"/>
          <p14:tracePt t="167609" x="4849813" y="4614863"/>
          <p14:tracePt t="167625" x="4859338" y="4614863"/>
          <p14:tracePt t="167632" x="4868863" y="4614863"/>
          <p14:tracePt t="167640" x="4876800" y="4605338"/>
          <p14:tracePt t="167841" x="4859338" y="4605338"/>
          <p14:tracePt t="167849" x="4849813" y="4614863"/>
          <p14:tracePt t="167857" x="4813300" y="4624388"/>
          <p14:tracePt t="167865" x="4795838" y="4632325"/>
          <p14:tracePt t="167873" x="4749800" y="4641850"/>
          <p14:tracePt t="167880" x="4722813" y="4641850"/>
          <p14:tracePt t="167898" x="4695825" y="4668838"/>
          <p14:tracePt t="167905" x="4676775" y="4678363"/>
          <p14:tracePt t="167912" x="4667250" y="4678363"/>
          <p14:tracePt t="167920" x="4659313" y="4678363"/>
          <p14:tracePt t="168243" x="4649788" y="4687888"/>
          <p14:tracePt t="168255" x="4649788" y="4697413"/>
          <p14:tracePt t="168283" x="4649788" y="4705350"/>
          <p14:tracePt t="168811" x="4649788" y="4714875"/>
          <p14:tracePt t="168820" x="4649788" y="4724400"/>
          <p14:tracePt t="168849" x="4649788" y="4732338"/>
          <p14:tracePt t="168963" x="4649788" y="4741863"/>
          <p14:tracePt t="169051" x="4649788" y="4751388"/>
          <p14:tracePt t="169058" x="4640263" y="4760913"/>
          <p14:tracePt t="169065" x="4622800" y="4768850"/>
          <p14:tracePt t="169140" x="4613275" y="4787900"/>
          <p14:tracePt t="169169" x="4603750" y="4797425"/>
          <p14:tracePt t="169274" x="4594225" y="4797425"/>
          <p14:tracePt t="169291" x="4586288" y="4797425"/>
          <p14:tracePt t="169308" x="4576763" y="4797425"/>
          <p14:tracePt t="169362" x="4549775" y="4797425"/>
          <p14:tracePt t="169383" x="4540250" y="4778375"/>
          <p14:tracePt t="169385" x="4540250" y="4760913"/>
          <p14:tracePt t="169396" x="4540250" y="4741863"/>
          <p14:tracePt t="169402" x="4540250" y="4724400"/>
          <p14:tracePt t="169410" x="4540250" y="4705350"/>
          <p14:tracePt t="169417" x="4540250" y="4687888"/>
          <p14:tracePt t="169425" x="4540250" y="4668838"/>
          <p14:tracePt t="169433" x="4540250" y="4651375"/>
          <p14:tracePt t="169464" x="4540250" y="4632325"/>
          <p14:tracePt t="169489" x="4540250" y="4624388"/>
          <p14:tracePt t="169504" x="4549775" y="4605338"/>
          <p14:tracePt t="169523" x="4586288" y="4605338"/>
          <p14:tracePt t="169534" x="4586288" y="4595813"/>
          <p14:tracePt t="169539" x="4613275" y="4578350"/>
          <p14:tracePt t="169546" x="4630738" y="4578350"/>
          <p14:tracePt t="169554" x="4667250" y="4578350"/>
          <p14:tracePt t="169569" x="4686300" y="4568825"/>
          <p14:tracePt t="169676" x="4695825" y="4568825"/>
          <p14:tracePt t="169691" x="4695825" y="4578350"/>
          <p14:tracePt t="169705" x="4695825" y="4587875"/>
          <p14:tracePt t="169728" x="4695825" y="4595813"/>
          <p14:tracePt t="169745" x="4695825" y="4605338"/>
          <p14:tracePt t="169793" x="4695825" y="4614863"/>
          <p14:tracePt t="169809" x="4686300" y="4624388"/>
          <p14:tracePt t="169824" x="4676775" y="4624388"/>
          <p14:tracePt t="169840" x="4659313" y="4632325"/>
          <p14:tracePt t="169858" x="4649788" y="4632325"/>
          <p14:tracePt t="169864" x="4630738" y="4651375"/>
          <p14:tracePt t="169889" x="4622800" y="4660900"/>
          <p14:tracePt t="170057" x="4622800" y="4651375"/>
          <p14:tracePt t="170072" x="4622800" y="4641850"/>
          <p14:tracePt t="170081" x="4622800" y="4624388"/>
          <p14:tracePt t="170097" x="4613275" y="4605338"/>
          <p14:tracePt t="170121" x="4613275" y="4595813"/>
          <p14:tracePt t="170137" x="4603750" y="4595813"/>
          <p14:tracePt t="170144" x="4594225" y="4595813"/>
          <p14:tracePt t="170152" x="4567238" y="4595813"/>
          <p14:tracePt t="170160" x="4540250" y="4568825"/>
          <p14:tracePt t="170169" x="4503738" y="4568825"/>
          <p14:tracePt t="170179" x="4448175" y="4559300"/>
          <p14:tracePt t="170185" x="4376738" y="4559300"/>
          <p14:tracePt t="170194" x="4303713" y="4551363"/>
          <p14:tracePt t="170200" x="4194175" y="4551363"/>
          <p14:tracePt t="170208" x="4065588" y="4551363"/>
          <p14:tracePt t="170217" x="3956050" y="4551363"/>
          <p14:tracePt t="170224" x="3856038" y="4551363"/>
          <p14:tracePt t="170232" x="3765550" y="4551363"/>
          <p14:tracePt t="170240" x="3709988" y="4551363"/>
          <p14:tracePt t="170249" x="3656013" y="4551363"/>
          <p14:tracePt t="170256" x="3619500" y="4551363"/>
          <p14:tracePt t="170264" x="3609975" y="4551363"/>
          <p14:tracePt t="170272" x="3582988" y="4551363"/>
          <p14:tracePt t="170281" x="3573463" y="4551363"/>
          <p14:tracePt t="170331" x="3563938" y="4551363"/>
          <p14:tracePt t="170338" x="3556000" y="4551363"/>
          <p14:tracePt t="170346" x="3527425" y="4551363"/>
          <p14:tracePt t="170361" x="3519488" y="4551363"/>
          <p14:tracePt t="170370" x="3490913" y="4551363"/>
          <p14:tracePt t="170380" x="3482975" y="4551363"/>
          <p14:tracePt t="170385" x="3473450" y="4551363"/>
          <p14:tracePt t="170402" x="3455988" y="4551363"/>
          <p14:tracePt t="170516" x="3446463" y="4551363"/>
          <p14:tracePt t="170961" x="3446463" y="4559300"/>
          <p14:tracePt t="170969" x="3446463" y="4568825"/>
          <p14:tracePt t="170985" x="3446463" y="4587875"/>
          <p14:tracePt t="170993" x="3436938" y="4605338"/>
          <p14:tracePt t="171000" x="3436938" y="4614863"/>
          <p14:tracePt t="171010" x="3436938" y="4632325"/>
          <p14:tracePt t="171024" x="3436938" y="4641850"/>
          <p14:tracePt t="171174" x="3436938" y="4651375"/>
          <p14:tracePt t="171205" x="3436938" y="4668838"/>
          <p14:tracePt t="171218" x="3436938" y="4678363"/>
          <p14:tracePt t="171236" x="3436938" y="4687888"/>
          <p14:tracePt t="171242" x="3436938" y="4697413"/>
          <p14:tracePt t="171252" x="3436938" y="4705350"/>
          <p14:tracePt t="171256" x="3436938" y="4714875"/>
          <p14:tracePt t="171265" x="3436938" y="4732338"/>
          <p14:tracePt t="171272" x="3436938" y="4751388"/>
          <p14:tracePt t="171281" x="3436938" y="4768850"/>
          <p14:tracePt t="171288" x="3436938" y="4778375"/>
          <p14:tracePt t="171297" x="3427413" y="4814888"/>
          <p14:tracePt t="171304" x="3400425" y="4833938"/>
          <p14:tracePt t="171314" x="3400425" y="4851400"/>
          <p14:tracePt t="171320" x="3400425" y="4860925"/>
          <p14:tracePt t="171329" x="3400425" y="4870450"/>
          <p14:tracePt t="171336" x="3400425" y="4878388"/>
          <p14:tracePt t="171344" x="3400425" y="4887913"/>
          <p14:tracePt t="171418" x="3400425" y="4897438"/>
          <p14:tracePt t="171434" x="3400425" y="4906963"/>
          <p14:tracePt t="171443" x="3400425" y="4924425"/>
          <p14:tracePt t="171450" x="3400425" y="4933950"/>
          <p14:tracePt t="171466" x="3400425" y="4951413"/>
          <p14:tracePt t="171483" x="3409950" y="4960938"/>
          <p14:tracePt t="171511" x="3409950" y="4970463"/>
          <p14:tracePt t="171553" x="3409950" y="4979988"/>
          <p14:tracePt t="171560" x="3419475" y="4987925"/>
          <p14:tracePt t="171578" x="3419475" y="5006975"/>
          <p14:tracePt t="171593" x="3436938" y="5024438"/>
          <p14:tracePt t="171609" x="3446463" y="5060950"/>
          <p14:tracePt t="171624" x="3455988" y="5070475"/>
          <p14:tracePt t="171632" x="3463925" y="5097463"/>
          <p14:tracePt t="171640" x="3463925" y="5106988"/>
          <p14:tracePt t="171648" x="3482975" y="5133975"/>
          <p14:tracePt t="171664" x="3490913" y="5143500"/>
          <p14:tracePt t="171681" x="3490913" y="5153025"/>
          <p14:tracePt t="172273" x="3509963" y="5153025"/>
          <p14:tracePt t="172281" x="3527425" y="5133975"/>
          <p14:tracePt t="172297" x="3536950" y="5133975"/>
          <p14:tracePt t="172305" x="3546475" y="5126038"/>
          <p14:tracePt t="172313" x="3546475" y="5116513"/>
          <p14:tracePt t="172329" x="3563938" y="5097463"/>
          <p14:tracePt t="172345" x="3573463" y="5089525"/>
          <p14:tracePt t="172368" x="3582988" y="5089525"/>
          <p14:tracePt t="172377" x="3592513" y="5080000"/>
          <p14:tracePt t="172386" x="3600450" y="5070475"/>
          <p14:tracePt t="172397" x="3609975" y="5070475"/>
          <p14:tracePt t="172411" x="3619500" y="5070475"/>
          <p14:tracePt t="172417" x="3629025" y="5060950"/>
          <p14:tracePt t="172427" x="3665538" y="5060950"/>
          <p14:tracePt t="172434" x="3692525" y="5060950"/>
          <p14:tracePt t="172442" x="3719513" y="5060950"/>
          <p14:tracePt t="172450" x="3765550" y="5043488"/>
          <p14:tracePt t="172458" x="3819525" y="5043488"/>
          <p14:tracePt t="172466" x="3883025" y="5024438"/>
          <p14:tracePt t="172474" x="3938588" y="5024438"/>
          <p14:tracePt t="172482" x="3992563" y="5024438"/>
          <p14:tracePt t="172489" x="4029075" y="5024438"/>
          <p14:tracePt t="172497" x="4048125" y="5024438"/>
          <p14:tracePt t="172504" x="4084638" y="5024438"/>
          <p14:tracePt t="172513" x="4094163" y="5024438"/>
          <p14:tracePt t="172520" x="4111625" y="5024438"/>
          <p14:tracePt t="172528" x="4121150" y="5024438"/>
          <p14:tracePt t="172536" x="4129088" y="5024438"/>
          <p14:tracePt t="172544" x="4138613" y="5024438"/>
          <p14:tracePt t="172578" x="4157663" y="5033963"/>
          <p14:tracePt t="172584" x="4175125" y="5033963"/>
          <p14:tracePt t="172594" x="4202113" y="5033963"/>
          <p14:tracePt t="172600" x="4211638" y="5033963"/>
          <p14:tracePt t="172610" x="4221163" y="5033963"/>
          <p14:tracePt t="172617" x="4238625" y="5043488"/>
          <p14:tracePt t="172625" x="4238625" y="5053013"/>
          <p14:tracePt t="172632" x="4257675" y="5060950"/>
          <p14:tracePt t="172640" x="4275138" y="5060950"/>
          <p14:tracePt t="172648" x="4294188" y="5070475"/>
          <p14:tracePt t="172656" x="4311650" y="5080000"/>
          <p14:tracePt t="172680" x="4321175" y="5089525"/>
          <p14:tracePt t="172757" x="4330700" y="5097463"/>
          <p14:tracePt t="172761" x="4340225" y="5097463"/>
          <p14:tracePt t="172771" x="4348163" y="5097463"/>
          <p14:tracePt t="172779" x="4357688" y="5097463"/>
          <p14:tracePt t="172785" x="4376738" y="5097463"/>
          <p14:tracePt t="172801" x="4384675" y="5089525"/>
          <p14:tracePt t="172873" x="4394200" y="5089525"/>
          <p14:tracePt t="172889" x="4413250" y="5089525"/>
          <p14:tracePt t="172913" x="4421188" y="5089525"/>
          <p14:tracePt t="172920" x="4430713" y="5089525"/>
          <p14:tracePt t="172937" x="4440238" y="5089525"/>
          <p14:tracePt t="172961" x="4457700" y="5097463"/>
          <p14:tracePt t="173377" x="4467225" y="5106988"/>
          <p14:tracePt t="175931" x="4467225" y="5116513"/>
          <p14:tracePt t="176601" x="4476750" y="5116513"/>
          <p14:tracePt t="176625" x="4494213" y="5116513"/>
          <p14:tracePt t="176649" x="4503738" y="5116513"/>
          <p14:tracePt t="176657" x="4513263" y="5116513"/>
          <p14:tracePt t="176688" x="4530725" y="5116513"/>
          <p14:tracePt t="176696" x="4540250" y="5116513"/>
          <p14:tracePt t="176704" x="4549775" y="5116513"/>
          <p14:tracePt t="176722" x="4557713" y="5116513"/>
          <p14:tracePt t="176731" x="4567238" y="5116513"/>
          <p14:tracePt t="176740" x="4567238" y="5106988"/>
          <p14:tracePt t="176756" x="4576763" y="5106988"/>
          <p14:tracePt t="176770" x="4586288" y="5097463"/>
          <p14:tracePt t="176787" x="4594225" y="5089525"/>
          <p14:tracePt t="176801" x="4613275" y="5080000"/>
          <p14:tracePt t="176810" x="4622800" y="5070475"/>
          <p14:tracePt t="176816" x="4630738" y="5053013"/>
          <p14:tracePt t="176824" x="4640263" y="5053013"/>
          <p14:tracePt t="176832" x="4649788" y="5016500"/>
          <p14:tracePt t="176840" x="4649788" y="5006975"/>
          <p14:tracePt t="176848" x="4659313" y="4987925"/>
          <p14:tracePt t="176857" x="4667250" y="4970463"/>
          <p14:tracePt t="176864" x="4695825" y="4924425"/>
          <p14:tracePt t="176873" x="4713288" y="4906963"/>
          <p14:tracePt t="176880" x="4722813" y="4897438"/>
          <p14:tracePt t="176896" x="4730750" y="4878388"/>
          <p14:tracePt t="176904" x="4730750" y="4870450"/>
          <p14:tracePt t="176912" x="4740275" y="4851400"/>
          <p14:tracePt t="177105" x="4749800" y="4841875"/>
          <p14:tracePt t="177120" x="4767263" y="4841875"/>
          <p14:tracePt t="177128" x="4786313" y="4841875"/>
          <p14:tracePt t="177136" x="4803775" y="4841875"/>
          <p14:tracePt t="177144" x="4813300" y="4841875"/>
          <p14:tracePt t="177152" x="4840288" y="4841875"/>
          <p14:tracePt t="177161" x="4849813" y="4841875"/>
          <p14:tracePt t="177168" x="4859338" y="4841875"/>
          <p14:tracePt t="177191" x="4868863" y="4841875"/>
          <p14:tracePt t="177200" x="4876800" y="4841875"/>
          <p14:tracePt t="177229" x="4886325" y="4841875"/>
          <p14:tracePt t="177236" x="4895850" y="4841875"/>
          <p14:tracePt t="177255" x="4913313" y="4841875"/>
          <p14:tracePt t="177259" x="4932363" y="4841875"/>
          <p14:tracePt t="177269" x="4941888" y="4841875"/>
          <p14:tracePt t="177276" x="4978400" y="4833938"/>
          <p14:tracePt t="177285" x="5014913" y="4824413"/>
          <p14:tracePt t="177289" x="5032375" y="4824413"/>
          <p14:tracePt t="177298" x="5049838" y="4814888"/>
          <p14:tracePt t="177306" x="5059363" y="4814888"/>
          <p14:tracePt t="177314" x="5068888" y="4805363"/>
          <p14:tracePt t="177320" x="5078413" y="4797425"/>
          <p14:tracePt t="177337" x="5086350" y="4787900"/>
          <p14:tracePt t="177674" x="5105400" y="4787900"/>
          <p14:tracePt t="177682" x="5151438" y="4787900"/>
          <p14:tracePt t="177689" x="5187950" y="4787900"/>
          <p14:tracePt t="177696" x="5195888" y="4787900"/>
          <p14:tracePt t="177706" x="5214938" y="4787900"/>
          <p14:tracePt t="177712" x="5241925" y="4778375"/>
          <p14:tracePt t="177720" x="5251450" y="4778375"/>
          <p14:tracePt t="177728" x="5260975" y="4768850"/>
          <p14:tracePt t="177744" x="5278438" y="4751388"/>
          <p14:tracePt t="177761" x="5287963" y="4751388"/>
          <p14:tracePt t="177768" x="5305425" y="4741863"/>
          <p14:tracePt t="178202" x="5297488" y="4741863"/>
          <p14:tracePt t="178216" x="5287963" y="4741863"/>
          <p14:tracePt t="178248" x="5278438" y="4741863"/>
          <p14:tracePt t="178585" x="5268913" y="4732338"/>
          <p14:tracePt t="178602" x="5268913" y="4714875"/>
          <p14:tracePt t="178618" x="5268913" y="4705350"/>
          <p14:tracePt t="178629" x="5268913" y="4668838"/>
          <p14:tracePt t="178634" x="5268913" y="4660900"/>
          <p14:tracePt t="178645" x="5268913" y="4651375"/>
          <p14:tracePt t="178651" x="5268913" y="4624388"/>
          <p14:tracePt t="178657" x="5268913" y="4614863"/>
          <p14:tracePt t="178809" x="5268913" y="4624388"/>
          <p14:tracePt t="178816" x="5268913" y="4632325"/>
          <p14:tracePt t="178832" x="5287963" y="4651375"/>
          <p14:tracePt t="178848" x="5287963" y="4660900"/>
          <p14:tracePt t="178856" x="5297488" y="4668838"/>
          <p14:tracePt t="178873" x="5305425" y="4687888"/>
          <p14:tracePt t="178900" x="5314950" y="4732338"/>
          <p14:tracePt t="178911" x="5324475" y="4751388"/>
          <p14:tracePt t="178914" x="5334000" y="4760913"/>
          <p14:tracePt t="178921" x="5334000" y="4787900"/>
          <p14:tracePt t="178929" x="5334000" y="4797425"/>
          <p14:tracePt t="178937" x="5334000" y="4814888"/>
          <p14:tracePt t="178944" x="5334000" y="4824413"/>
          <p14:tracePt t="178952" x="5334000" y="4833938"/>
          <p14:tracePt t="178961" x="5334000" y="4860925"/>
          <p14:tracePt t="178977" x="5334000" y="4870450"/>
          <p14:tracePt t="178985" x="5334000" y="4878388"/>
          <p14:tracePt t="178993" x="5334000" y="4887913"/>
          <p14:tracePt t="179016" x="5334000" y="4897438"/>
          <p14:tracePt t="179064" x="5324475" y="4906963"/>
          <p14:tracePt t="179121" x="5314950" y="4914900"/>
          <p14:tracePt t="179136" x="5297488" y="4933950"/>
          <p14:tracePt t="179153" x="5287963" y="4943475"/>
          <p14:tracePt t="179172" x="5278438" y="4951413"/>
          <p14:tracePt t="179203" x="5278438" y="4960938"/>
          <p14:tracePt t="179237" x="5268913" y="4960938"/>
          <p14:tracePt t="179240" x="5260975" y="4970463"/>
          <p14:tracePt t="179264" x="5251450" y="4987925"/>
          <p14:tracePt t="179451" x="5251450" y="4970463"/>
          <p14:tracePt t="179459" x="5260975" y="4970463"/>
          <p14:tracePt t="179466" x="5268913" y="4960938"/>
          <p14:tracePt t="179473" x="5278438" y="4951413"/>
          <p14:tracePt t="179481" x="5287963" y="4943475"/>
          <p14:tracePt t="179488" x="5305425" y="4933950"/>
          <p14:tracePt t="179497" x="5324475" y="4933950"/>
          <p14:tracePt t="179504" x="5341938" y="4914900"/>
          <p14:tracePt t="179513" x="5351463" y="4906963"/>
          <p14:tracePt t="179537" x="5360988" y="4897438"/>
          <p14:tracePt t="179585" x="5360988" y="4878388"/>
          <p14:tracePt t="179601" x="5360988" y="4870450"/>
          <p14:tracePt t="179611" x="5360988" y="4860925"/>
          <p14:tracePt t="179616" x="5360988" y="4841875"/>
          <p14:tracePt t="179628" x="5360988" y="4824413"/>
          <p14:tracePt t="179632" x="5360988" y="4814888"/>
          <p14:tracePt t="179641" x="5360988" y="4787900"/>
          <p14:tracePt t="179648" x="5360988" y="4768850"/>
          <p14:tracePt t="179656" x="5360988" y="4760913"/>
          <p14:tracePt t="179665" x="5360988" y="4741863"/>
          <p14:tracePt t="179672" x="5360988" y="4732338"/>
          <p14:tracePt t="179680" x="5360988" y="4714875"/>
          <p14:tracePt t="179688" x="5360988" y="4705350"/>
          <p14:tracePt t="179697" x="5360988" y="4697413"/>
          <p14:tracePt t="179705" x="5360988" y="4668838"/>
          <p14:tracePt t="179713" x="5360988" y="4660900"/>
          <p14:tracePt t="179721" x="5351463" y="4660900"/>
          <p14:tracePt t="179729" x="5341938" y="4651375"/>
          <p14:tracePt t="179737" x="5324475" y="4632325"/>
          <p14:tracePt t="179745" x="5314950" y="4614863"/>
          <p14:tracePt t="179753" x="5297488" y="4595813"/>
          <p14:tracePt t="179760" x="5287963" y="4559300"/>
          <p14:tracePt t="179768" x="5278438" y="4559300"/>
          <p14:tracePt t="179784" x="5268913" y="4541838"/>
          <p14:tracePt t="179963" x="5268913" y="4551363"/>
          <p14:tracePt t="179978" x="5268913" y="4559300"/>
          <p14:tracePt t="179989" x="5268913" y="4568825"/>
          <p14:tracePt t="180003" x="5268913" y="4578350"/>
          <p14:tracePt t="180009" x="5268913" y="4595813"/>
          <p14:tracePt t="180016" x="5268913" y="4605338"/>
          <p14:tracePt t="180026" x="5287963" y="4624388"/>
          <p14:tracePt t="180032" x="5297488" y="4624388"/>
          <p14:tracePt t="180040" x="5305425" y="4641850"/>
          <p14:tracePt t="180048" x="5305425" y="4660900"/>
          <p14:tracePt t="180058" x="5314950" y="4687888"/>
          <p14:tracePt t="180064" x="5324475" y="4714875"/>
          <p14:tracePt t="180072" x="5341938" y="4741863"/>
          <p14:tracePt t="180080" x="5341938" y="4751388"/>
          <p14:tracePt t="180088" x="5341938" y="4778375"/>
          <p14:tracePt t="180096" x="5341938" y="4797425"/>
          <p14:tracePt t="180105" x="5341938" y="4833938"/>
          <p14:tracePt t="180113" x="5341938" y="4841875"/>
          <p14:tracePt t="180121" x="5341938" y="4870450"/>
          <p14:tracePt t="180128" x="5341938" y="4887913"/>
          <p14:tracePt t="180136" x="5341938" y="4914900"/>
          <p14:tracePt t="180145" x="5341938" y="4924425"/>
          <p14:tracePt t="180152" x="5341938" y="4933950"/>
          <p14:tracePt t="180169" x="5334000" y="4951413"/>
          <p14:tracePt t="180176" x="5324475" y="4960938"/>
          <p14:tracePt t="180185" x="5314950" y="4970463"/>
          <p14:tracePt t="180193" x="5297488" y="4979988"/>
          <p14:tracePt t="180210" x="5287963" y="4987925"/>
          <p14:tracePt t="180216" x="5278438" y="4987925"/>
          <p14:tracePt t="180233" x="5268913" y="4997450"/>
          <p14:tracePt t="180451" x="5278438" y="4997450"/>
          <p14:tracePt t="180460" x="5305425" y="4987925"/>
          <p14:tracePt t="180468" x="5314950" y="4987925"/>
          <p14:tracePt t="180473" x="5351463" y="4951413"/>
          <p14:tracePt t="180481" x="5360988" y="4951413"/>
          <p14:tracePt t="180489" x="5397500" y="4914900"/>
          <p14:tracePt t="180497" x="5405438" y="4906963"/>
          <p14:tracePt t="180504" x="5414963" y="4906963"/>
          <p14:tracePt t="180512" x="5424488" y="4878388"/>
          <p14:tracePt t="180520" x="5424488" y="4870450"/>
          <p14:tracePt t="180529" x="5424488" y="4860925"/>
          <p14:tracePt t="180537" x="5441950" y="4841875"/>
          <p14:tracePt t="180552" x="5441950" y="4833938"/>
          <p14:tracePt t="180578" x="5441950" y="4824413"/>
          <p14:tracePt t="180585" x="5441950" y="4814888"/>
          <p14:tracePt t="180610" x="5434013" y="4805363"/>
          <p14:tracePt t="180617" x="5434013" y="4787900"/>
          <p14:tracePt t="180629" x="5414963" y="4768850"/>
          <p14:tracePt t="180633" x="5397500" y="4751388"/>
          <p14:tracePt t="180641" x="5387975" y="4741863"/>
          <p14:tracePt t="180649" x="5378450" y="4732338"/>
          <p14:tracePt t="180658" x="5360988" y="4724400"/>
          <p14:tracePt t="180665" x="5341938" y="4705350"/>
          <p14:tracePt t="180681" x="5334000" y="4697413"/>
          <p14:tracePt t="180691" x="5314950" y="4678363"/>
          <p14:tracePt t="180705" x="5297488" y="4660900"/>
          <p14:tracePt t="180753" x="5287963" y="4651375"/>
          <p14:tracePt t="180808" x="5287963" y="4641850"/>
          <p14:tracePt t="181041" x="5278438" y="4641850"/>
          <p14:tracePt t="181073" x="5268913" y="4651375"/>
          <p14:tracePt t="181089" x="5260975" y="4660900"/>
          <p14:tracePt t="181105" x="5251450" y="4668838"/>
          <p14:tracePt t="181113" x="5241925" y="4668838"/>
          <p14:tracePt t="181121" x="5232400" y="4668838"/>
          <p14:tracePt t="181226" x="5232400" y="4678363"/>
          <p14:tracePt t="181250" x="5224463" y="4687888"/>
          <p14:tracePt t="181256" x="5214938" y="4697413"/>
          <p14:tracePt t="181264" x="5205413" y="4705350"/>
          <p14:tracePt t="181272" x="5195888" y="4705350"/>
          <p14:tracePt t="181280" x="5187950" y="4714875"/>
          <p14:tracePt t="181297" x="5159375" y="4732338"/>
          <p14:tracePt t="181304" x="5141913" y="4741863"/>
          <p14:tracePt t="181313" x="5132388" y="4741863"/>
          <p14:tracePt t="181320" x="5114925" y="4741863"/>
          <p14:tracePt t="181329" x="5086350" y="4751388"/>
          <p14:tracePt t="181337" x="5059363" y="4751388"/>
          <p14:tracePt t="181344" x="5041900" y="4751388"/>
          <p14:tracePt t="181352" x="5014913" y="4751388"/>
          <p14:tracePt t="181360" x="4978400" y="4751388"/>
          <p14:tracePt t="181368" x="4968875" y="4751388"/>
          <p14:tracePt t="181378" x="4959350" y="4751388"/>
          <p14:tracePt t="181384" x="4922838" y="4760913"/>
          <p14:tracePt t="181400" x="4913313" y="4760913"/>
          <p14:tracePt t="181409" x="4905375" y="4760913"/>
          <p14:tracePt t="181416" x="4895850" y="4760913"/>
          <p14:tracePt t="181426" x="4886325" y="4760913"/>
          <p14:tracePt t="181433" x="4876800" y="4760913"/>
          <p14:tracePt t="181441" x="4868863" y="4751388"/>
          <p14:tracePt t="181448" x="4849813" y="4732338"/>
          <p14:tracePt t="181459" x="4840288" y="4724400"/>
          <p14:tracePt t="181467" x="4832350" y="4724400"/>
          <p14:tracePt t="181475" x="4832350" y="4714875"/>
          <p14:tracePt t="181483" x="4822825" y="4697413"/>
          <p14:tracePt t="181504" x="4822825" y="4687888"/>
          <p14:tracePt t="181520" x="4822825" y="4668838"/>
          <p14:tracePt t="181545" x="4822825" y="4660900"/>
          <p14:tracePt t="181554" x="4822825" y="4651375"/>
          <p14:tracePt t="181582" x="4822825" y="4632325"/>
          <p14:tracePt t="181595" x="4822825" y="4614863"/>
          <p14:tracePt t="181603" x="4832350" y="4614863"/>
          <p14:tracePt t="181613" x="4849813" y="4605338"/>
          <p14:tracePt t="181620" x="4895850" y="4605338"/>
          <p14:tracePt t="181629" x="4932363" y="4595813"/>
          <p14:tracePt t="181633" x="4949825" y="4595813"/>
          <p14:tracePt t="181641" x="4995863" y="4595813"/>
          <p14:tracePt t="181649" x="5032375" y="4595813"/>
          <p14:tracePt t="181656" x="5049838" y="4568825"/>
          <p14:tracePt t="181665" x="5078413" y="4568825"/>
          <p14:tracePt t="181673" x="5086350" y="4568825"/>
          <p14:tracePt t="181681" x="5095875" y="4568825"/>
          <p14:tracePt t="181689" x="5114925" y="4568825"/>
          <p14:tracePt t="181713" x="5122863" y="4568825"/>
          <p14:tracePt t="181721" x="5132388" y="4568825"/>
          <p14:tracePt t="181729" x="5151438" y="4568825"/>
          <p14:tracePt t="181736" x="5168900" y="4568825"/>
          <p14:tracePt t="181745" x="5214938" y="4568825"/>
          <p14:tracePt t="181753" x="5251450" y="4568825"/>
          <p14:tracePt t="181760" x="5287963" y="4578350"/>
          <p14:tracePt t="181768" x="5314950" y="4587875"/>
          <p14:tracePt t="181777" x="5334000" y="4587875"/>
          <p14:tracePt t="181784" x="5360988" y="4595813"/>
          <p14:tracePt t="181816" x="5378450" y="4614863"/>
          <p14:tracePt t="181867" x="5378450" y="4624388"/>
          <p14:tracePt t="181882" x="5378450" y="4632325"/>
          <p14:tracePt t="181889" x="5378450" y="4660900"/>
          <p14:tracePt t="181913" x="5378450" y="4668838"/>
          <p14:tracePt t="181921" x="5378450" y="4687888"/>
          <p14:tracePt t="181929" x="5378450" y="4697413"/>
          <p14:tracePt t="181953" x="5378450" y="4705350"/>
          <p14:tracePt t="181960" x="5378450" y="4714875"/>
          <p14:tracePt t="181985" x="5368925" y="4714875"/>
          <p14:tracePt t="181992" x="5351463" y="4724400"/>
          <p14:tracePt t="182003" x="5324475" y="4724400"/>
          <p14:tracePt t="182011" x="5305425" y="4724400"/>
          <p14:tracePt t="182017" x="5278438" y="4724400"/>
          <p14:tracePt t="182026" x="5232400" y="4724400"/>
          <p14:tracePt t="182032" x="5214938" y="4724400"/>
          <p14:tracePt t="182041" x="5187950" y="4724400"/>
          <p14:tracePt t="182049" x="5178425" y="4724400"/>
          <p14:tracePt t="182056" x="5168900" y="4724400"/>
          <p14:tracePt t="182065" x="5151438" y="4724400"/>
          <p14:tracePt t="182080" x="5141913" y="4724400"/>
          <p14:tracePt t="182088" x="5132388" y="4724400"/>
          <p14:tracePt t="182706" x="5114925" y="4724400"/>
          <p14:tracePt t="182724" x="5105400" y="4724400"/>
          <p14:tracePt t="182739" x="5095875" y="4724400"/>
          <p14:tracePt t="182758" x="5086350" y="4724400"/>
          <p14:tracePt t="182762" x="5086350" y="4732338"/>
          <p14:tracePt t="182785" x="5068888" y="4741863"/>
          <p14:tracePt t="183004" x="5059363" y="4741863"/>
          <p14:tracePt t="183032" x="5059363" y="4732338"/>
          <p14:tracePt t="184347" x="5059363" y="4714875"/>
          <p14:tracePt t="184355" x="5059363" y="4705350"/>
          <p14:tracePt t="184363" x="5059363" y="4687888"/>
          <p14:tracePt t="184369" x="5059363" y="4660900"/>
          <p14:tracePt t="184378" x="5059363" y="4641850"/>
          <p14:tracePt t="184386" x="5059363" y="4614863"/>
          <p14:tracePt t="184395" x="5049838" y="4568825"/>
          <p14:tracePt t="184402" x="5022850" y="4541838"/>
          <p14:tracePt t="184412" x="5005388" y="4495800"/>
          <p14:tracePt t="184418" x="4995863" y="4486275"/>
          <p14:tracePt t="184428" x="4968875" y="4449763"/>
          <p14:tracePt t="184434" x="4949825" y="4432300"/>
          <p14:tracePt t="184445" x="4932363" y="4405313"/>
          <p14:tracePt t="184450" x="4895850" y="4386263"/>
          <p14:tracePt t="184457" x="4876800" y="4386263"/>
          <p14:tracePt t="184467" x="4859338" y="4376738"/>
          <p14:tracePt t="184475" x="4832350" y="4359275"/>
          <p14:tracePt t="184485" x="4813300" y="4359275"/>
          <p14:tracePt t="184490" x="4776788" y="4359275"/>
          <p14:tracePt t="184497" x="4730750" y="4359275"/>
          <p14:tracePt t="184504" x="4703763" y="4359275"/>
          <p14:tracePt t="184512" x="4649788" y="4349750"/>
          <p14:tracePt t="184521" x="4557713" y="4349750"/>
          <p14:tracePt t="184528" x="4521200" y="4349750"/>
          <p14:tracePt t="184536" x="4413250" y="4303713"/>
          <p14:tracePt t="184544" x="4348163" y="4286250"/>
          <p14:tracePt t="184552" x="4275138" y="4268788"/>
          <p14:tracePt t="184560" x="4157663" y="4232275"/>
          <p14:tracePt t="184568" x="4075113" y="4203700"/>
          <p14:tracePt t="184578" x="4048125" y="4203700"/>
          <p14:tracePt t="184586" x="4029075" y="4195763"/>
          <p14:tracePt t="184595" x="4002088" y="4195763"/>
          <p14:tracePt t="184603" x="3992563" y="4195763"/>
          <p14:tracePt t="184614" x="3984625" y="4195763"/>
          <p14:tracePt t="184634" x="3975100" y="4195763"/>
          <p14:tracePt t="184645" x="3956050" y="4195763"/>
          <p14:tracePt t="184660" x="3948113" y="4195763"/>
          <p14:tracePt t="184664" x="3938588" y="4195763"/>
          <p14:tracePt t="184673" x="3911600" y="4195763"/>
          <p14:tracePt t="184688" x="3892550" y="4195763"/>
          <p14:tracePt t="184696" x="3865563" y="4213225"/>
          <p14:tracePt t="184704" x="3856038" y="4222750"/>
          <p14:tracePt t="184712" x="3846513" y="4232275"/>
          <p14:tracePt t="184721" x="3819525" y="4232275"/>
          <p14:tracePt t="184728" x="3802063" y="4240213"/>
          <p14:tracePt t="184736" x="3783013" y="4240213"/>
          <p14:tracePt t="184745" x="3756025" y="4240213"/>
          <p14:tracePt t="184753" x="3719513" y="4259263"/>
          <p14:tracePt t="184761" x="3665538" y="4259263"/>
          <p14:tracePt t="184769" x="3636963" y="4268788"/>
          <p14:tracePt t="184777" x="3609975" y="4268788"/>
          <p14:tracePt t="184784" x="3563938" y="4276725"/>
          <p14:tracePt t="184794" x="3546475" y="4276725"/>
          <p14:tracePt t="184800" x="3509963" y="4276725"/>
          <p14:tracePt t="184809" x="3463925" y="4286250"/>
          <p14:tracePt t="184818" x="3436938" y="4295775"/>
          <p14:tracePt t="184829" x="3409950" y="4303713"/>
          <p14:tracePt t="184832" x="3382963" y="4322763"/>
          <p14:tracePt t="184842" x="3354388" y="4332288"/>
          <p14:tracePt t="184856" x="3317875" y="4340225"/>
          <p14:tracePt t="184864" x="3290888" y="4368800"/>
          <p14:tracePt t="184872" x="3273425" y="4376738"/>
          <p14:tracePt t="184893" x="3227388" y="4395788"/>
          <p14:tracePt t="184896" x="3208338" y="4413250"/>
          <p14:tracePt t="184904" x="3200400" y="4422775"/>
          <p14:tracePt t="184912" x="3171825" y="4432300"/>
          <p14:tracePt t="184921" x="3154363" y="4441825"/>
          <p14:tracePt t="184928" x="3127375" y="4459288"/>
          <p14:tracePt t="184945" x="3117850" y="4468813"/>
          <p14:tracePt t="184954" x="3100388" y="4478338"/>
          <p14:tracePt t="184976" x="3081338" y="4495800"/>
          <p14:tracePt t="185000" x="3071813" y="4505325"/>
          <p14:tracePt t="185056" x="3063875" y="4514850"/>
          <p14:tracePt t="185080" x="3044825" y="4532313"/>
          <p14:tracePt t="185105" x="3035300" y="4541838"/>
          <p14:tracePt t="185120" x="3027363" y="4551363"/>
          <p14:tracePt t="185153" x="3008313" y="4568825"/>
          <p14:tracePt t="185216" x="3008313" y="4578350"/>
          <p14:tracePt t="185241" x="2998788" y="4587875"/>
          <p14:tracePt t="185256" x="2990850" y="4595813"/>
          <p14:tracePt t="185273" x="2990850" y="4605338"/>
          <p14:tracePt t="185283" x="2990850" y="4614863"/>
          <p14:tracePt t="185289" x="2981325" y="4624388"/>
          <p14:tracePt t="185305" x="2981325" y="4632325"/>
          <p14:tracePt t="185321" x="2981325" y="4641850"/>
          <p14:tracePt t="185338" x="2971800" y="4651375"/>
          <p14:tracePt t="185666" x="2971800" y="4660900"/>
          <p14:tracePt t="185675" x="2971800" y="4668838"/>
          <p14:tracePt t="186237" x="2971800" y="4687888"/>
          <p14:tracePt t="186244" x="2971800" y="4697413"/>
          <p14:tracePt t="189106" x="2971800" y="4705350"/>
          <p14:tracePt t="189131" x="2990850" y="4705350"/>
          <p14:tracePt t="189146" x="2998788" y="4705350"/>
          <p14:tracePt t="189154" x="3008313" y="4705350"/>
          <p14:tracePt t="189161" x="3017838" y="4705350"/>
          <p14:tracePt t="189169" x="3035300" y="4697413"/>
          <p14:tracePt t="189193" x="3054350" y="4687888"/>
          <p14:tracePt t="189209" x="3063875" y="4678363"/>
          <p14:tracePt t="189250" x="3071813" y="4678363"/>
          <p14:tracePt t="189258" x="3100388" y="4668838"/>
          <p14:tracePt t="189268" x="3100388" y="4660900"/>
          <p14:tracePt t="189284" x="3117850" y="4651375"/>
          <p14:tracePt t="189290" x="3136900" y="4641850"/>
          <p14:tracePt t="189305" x="3144838" y="4632325"/>
          <p14:tracePt t="189313" x="3163888" y="4632325"/>
          <p14:tracePt t="189320" x="3181350" y="4614863"/>
          <p14:tracePt t="189328" x="3190875" y="4605338"/>
          <p14:tracePt t="189344" x="3208338" y="4595813"/>
          <p14:tracePt t="189352" x="3217863" y="4595813"/>
          <p14:tracePt t="189361" x="3236913" y="4587875"/>
          <p14:tracePt t="189377" x="3244850" y="4578350"/>
          <p14:tracePt t="189384" x="3254375" y="4568825"/>
          <p14:tracePt t="189392" x="3273425" y="4559300"/>
          <p14:tracePt t="189401" x="3281363" y="4551363"/>
          <p14:tracePt t="189409" x="3290888" y="4551363"/>
          <p14:tracePt t="189417" x="3300413" y="4541838"/>
          <p14:tracePt t="189425" x="3300413" y="4532313"/>
          <p14:tracePt t="189433" x="3309938" y="4532313"/>
          <p14:tracePt t="189554" x="3317875" y="4522788"/>
          <p14:tracePt t="189947" x="3317875" y="4532313"/>
          <p14:tracePt t="189973" x="3317875" y="4541838"/>
          <p14:tracePt t="189987" x="3317875" y="4559300"/>
          <p14:tracePt t="190017" x="3317875" y="4568825"/>
          <p14:tracePt t="190154" x="3317875" y="4578350"/>
          <p14:tracePt t="190162" x="3317875" y="4587875"/>
          <p14:tracePt t="190185" x="3317875" y="4595813"/>
          <p14:tracePt t="190201" x="3317875" y="4605338"/>
          <p14:tracePt t="190216" x="3317875" y="4614863"/>
          <p14:tracePt t="190243" x="3317875" y="4624388"/>
          <p14:tracePt t="190254" x="3317875" y="4641850"/>
          <p14:tracePt t="190259" x="3317875" y="4651375"/>
          <p14:tracePt t="190283" x="3317875" y="4660900"/>
          <p14:tracePt t="190291" x="3300413" y="4678363"/>
          <p14:tracePt t="190298" x="3290888" y="4687888"/>
          <p14:tracePt t="190305" x="3290888" y="4705350"/>
          <p14:tracePt t="190313" x="3281363" y="4714875"/>
          <p14:tracePt t="190320" x="3281363" y="4732338"/>
          <p14:tracePt t="190328" x="3263900" y="4751388"/>
          <p14:tracePt t="190336" x="3254375" y="4768850"/>
          <p14:tracePt t="190345" x="3244850" y="4787900"/>
          <p14:tracePt t="190353" x="3236913" y="4797425"/>
          <p14:tracePt t="190361" x="3217863" y="4833938"/>
          <p14:tracePt t="190368" x="3217863" y="4841875"/>
          <p14:tracePt t="190378" x="3208338" y="4870450"/>
          <p14:tracePt t="190384" x="3200400" y="4887913"/>
          <p14:tracePt t="190392" x="3190875" y="4906963"/>
          <p14:tracePt t="190400" x="3171825" y="4933950"/>
          <p14:tracePt t="190409" x="3163888" y="4951413"/>
          <p14:tracePt t="190416" x="3163888" y="4960938"/>
          <p14:tracePt t="190425" x="3154363" y="4979988"/>
          <p14:tracePt t="190432" x="3154363" y="4997450"/>
          <p14:tracePt t="190441" x="3144838" y="5016500"/>
          <p14:tracePt t="190448" x="3144838" y="5024438"/>
          <p14:tracePt t="190456" x="3144838" y="5033963"/>
          <p14:tracePt t="190464" x="3136900" y="5053013"/>
          <p14:tracePt t="190473" x="3127375" y="5060950"/>
          <p14:tracePt t="190488" x="3117850" y="5089525"/>
          <p14:tracePt t="190496" x="3108325" y="5097463"/>
          <p14:tracePt t="190506" x="3108325" y="5106988"/>
          <p14:tracePt t="190516" x="3100388" y="5133975"/>
          <p14:tracePt t="190522" x="3100388" y="5143500"/>
          <p14:tracePt t="190534" x="3081338" y="5160963"/>
          <p14:tracePt t="190538" x="3071813" y="5180013"/>
          <p14:tracePt t="190547" x="3063875" y="5189538"/>
          <p14:tracePt t="190552" x="3054350" y="5197475"/>
          <p14:tracePt t="190561" x="3054350" y="5207000"/>
          <p14:tracePt t="190568" x="3044825" y="5226050"/>
          <p14:tracePt t="190625" x="3035300" y="5233988"/>
          <p14:tracePt t="190665" x="3027363" y="5243513"/>
          <p14:tracePt t="190681" x="2990850" y="5262563"/>
          <p14:tracePt t="190691" x="2981325" y="5270500"/>
          <p14:tracePt t="190704" x="2971800" y="5280025"/>
          <p14:tracePt t="190712" x="2962275" y="5280025"/>
          <p14:tracePt t="190720" x="2954338" y="5289550"/>
          <p14:tracePt t="190834" x="2944813" y="5299075"/>
          <p14:tracePt t="190843" x="2935288" y="5299075"/>
          <p14:tracePt t="190864" x="2935288" y="5307013"/>
          <p14:tracePt t="190872" x="2935288" y="5316538"/>
          <p14:tracePt t="190881" x="2925763" y="5326063"/>
          <p14:tracePt t="190896" x="2925763" y="5335588"/>
          <p14:tracePt t="190912" x="2925763" y="5343525"/>
          <p14:tracePt t="190920" x="2925763" y="5353050"/>
          <p14:tracePt t="190988" x="2917825" y="5353050"/>
          <p14:tracePt t="190994" x="2908300" y="5362575"/>
          <p14:tracePt t="191122" x="2908300" y="5372100"/>
          <p14:tracePt t="191715" x="2908300" y="5380038"/>
          <p14:tracePt t="191730" x="2908300" y="5389563"/>
          <p14:tracePt t="191738" x="2908300" y="5399088"/>
          <p14:tracePt t="191860" x="2917825" y="5426075"/>
          <p14:tracePt t="191885" x="2925763" y="5435600"/>
          <p14:tracePt t="191897" x="2935288" y="5435600"/>
          <p14:tracePt t="191922" x="2944813" y="5435600"/>
          <p14:tracePt t="191953" x="2954338" y="5453063"/>
          <p14:tracePt t="191968" x="2954338" y="5462588"/>
          <p14:tracePt t="191985" x="2962275" y="5481638"/>
          <p14:tracePt t="191993" x="2971800" y="5489575"/>
          <p14:tracePt t="192009" x="2990850" y="5508625"/>
          <p14:tracePt t="192356" x="2998788" y="5499100"/>
          <p14:tracePt t="192363" x="3008313" y="5489575"/>
          <p14:tracePt t="192369" x="3017838" y="5489575"/>
          <p14:tracePt t="192378" x="3027363" y="5481638"/>
          <p14:tracePt t="192385" x="3035300" y="5472113"/>
          <p14:tracePt t="192393" x="3044825" y="5472113"/>
          <p14:tracePt t="192400" x="3081338" y="5462588"/>
          <p14:tracePt t="192409" x="3108325" y="5462588"/>
          <p14:tracePt t="192416" x="3136900" y="5453063"/>
          <p14:tracePt t="192426" x="3181350" y="5426075"/>
          <p14:tracePt t="192432" x="3208338" y="5426075"/>
          <p14:tracePt t="192441" x="3263900" y="5416550"/>
          <p14:tracePt t="192448" x="3290888" y="5408613"/>
          <p14:tracePt t="192457" x="3346450" y="5408613"/>
          <p14:tracePt t="192464" x="3390900" y="5399088"/>
          <p14:tracePt t="192472" x="3500438" y="5399088"/>
          <p14:tracePt t="192480" x="3609975" y="5399088"/>
          <p14:tracePt t="192488" x="3756025" y="5399088"/>
          <p14:tracePt t="192496" x="3902075" y="5399088"/>
          <p14:tracePt t="192504" x="4029075" y="5399088"/>
          <p14:tracePt t="192512" x="4138613" y="5399088"/>
          <p14:tracePt t="192520" x="4211638" y="5399088"/>
          <p14:tracePt t="192529" x="4284663" y="5399088"/>
          <p14:tracePt t="192536" x="4330700" y="5399088"/>
          <p14:tracePt t="192544" x="4384675" y="5399088"/>
          <p14:tracePt t="192553" x="4403725" y="5399088"/>
          <p14:tracePt t="192562" x="4430713" y="5399088"/>
          <p14:tracePt t="192568" x="4440238" y="5399088"/>
          <p14:tracePt t="193080" x="4430713" y="5399088"/>
          <p14:tracePt t="193097" x="4421188" y="5408613"/>
          <p14:tracePt t="193104" x="4413250" y="5416550"/>
          <p14:tracePt t="193112" x="4403725" y="5426075"/>
          <p14:tracePt t="193147" x="4394200" y="5435600"/>
          <p14:tracePt t="193328" x="4403725" y="5435600"/>
          <p14:tracePt t="193353" x="4421188" y="5435600"/>
          <p14:tracePt t="193379" x="4430713" y="5435600"/>
          <p14:tracePt t="194059" x="4430713" y="5426075"/>
          <p14:tracePt t="194075" x="4440238" y="5416550"/>
          <p14:tracePt t="194086" x="4457700" y="5408613"/>
          <p14:tracePt t="194090" x="4476750" y="5399088"/>
          <p14:tracePt t="194097" x="4530725" y="5389563"/>
          <p14:tracePt t="194105" x="4540250" y="5389563"/>
          <p14:tracePt t="194113" x="4567238" y="5389563"/>
          <p14:tracePt t="194120" x="4594225" y="5389563"/>
          <p14:tracePt t="194128" x="4622800" y="5389563"/>
          <p14:tracePt t="194136" x="4640263" y="5389563"/>
          <p14:tracePt t="194144" x="4676775" y="5389563"/>
          <p14:tracePt t="194153" x="4722813" y="5389563"/>
          <p14:tracePt t="194160" x="4740275" y="5389563"/>
          <p14:tracePt t="194168" x="4767263" y="5389563"/>
          <p14:tracePt t="194176" x="4776788" y="5389563"/>
          <p14:tracePt t="194185" x="4786313" y="5389563"/>
          <p14:tracePt t="194666" x="4795838" y="5380038"/>
          <p14:tracePt t="194675" x="4795838" y="5372100"/>
          <p14:tracePt t="194692" x="4795838" y="5362575"/>
          <p14:tracePt t="194698" x="4795838" y="5335588"/>
          <p14:tracePt t="194705" x="4795838" y="5326063"/>
          <p14:tracePt t="194713" x="4795838" y="5299075"/>
          <p14:tracePt t="194722" x="4795838" y="5270500"/>
          <p14:tracePt t="194728" x="4795838" y="5243513"/>
          <p14:tracePt t="194736" x="4795838" y="5226050"/>
          <p14:tracePt t="194744" x="4795838" y="5180013"/>
          <p14:tracePt t="194752" x="4795838" y="5153025"/>
          <p14:tracePt t="194760" x="4795838" y="5133975"/>
          <p14:tracePt t="194768" x="4795838" y="5097463"/>
          <p14:tracePt t="194776" x="4795838" y="5080000"/>
          <p14:tracePt t="194784" x="4795838" y="5033963"/>
          <p14:tracePt t="194792" x="4795838" y="5006975"/>
          <p14:tracePt t="194800" x="4795838" y="4987925"/>
          <p14:tracePt t="194809" x="4795838" y="4979988"/>
          <p14:tracePt t="194816" x="4795838" y="4960938"/>
          <p14:tracePt t="194995" x="4786313" y="4951413"/>
          <p14:tracePt t="195009" x="4776788" y="4951413"/>
          <p14:tracePt t="195017" x="4767263" y="4951413"/>
          <p14:tracePt t="195024" x="4759325" y="4951413"/>
          <p14:tracePt t="195032" x="4730750" y="4970463"/>
          <p14:tracePt t="195042" x="4722813" y="4970463"/>
          <p14:tracePt t="195057" x="4695825" y="4987925"/>
          <p14:tracePt t="195065" x="4686300" y="4997450"/>
          <p14:tracePt t="195081" x="4676775" y="5006975"/>
          <p14:tracePt t="195097" x="4667250" y="5016500"/>
          <p14:tracePt t="195112" x="4659313" y="5016500"/>
          <p14:tracePt t="195204" x="4649788" y="5024438"/>
          <p14:tracePt t="195403" x="4649788" y="5016500"/>
          <p14:tracePt t="195410" x="4667250" y="4997450"/>
          <p14:tracePt t="195418" x="4676775" y="4987925"/>
          <p14:tracePt t="195426" x="4686300" y="4987925"/>
          <p14:tracePt t="195433" x="4695825" y="4987925"/>
          <p14:tracePt t="195442" x="4713288" y="4979988"/>
          <p14:tracePt t="195449" x="4730750" y="4979988"/>
          <p14:tracePt t="195465" x="4759325" y="4970463"/>
          <p14:tracePt t="195473" x="4795838" y="4960938"/>
          <p14:tracePt t="195481" x="4822825" y="4951413"/>
          <p14:tracePt t="195489" x="4840288" y="4943475"/>
          <p14:tracePt t="195497" x="4868863" y="4943475"/>
          <p14:tracePt t="195504" x="4876800" y="4933950"/>
          <p14:tracePt t="195512" x="4905375" y="4933950"/>
          <p14:tracePt t="195520" x="4913313" y="4924425"/>
          <p14:tracePt t="195528" x="4922838" y="4924425"/>
          <p14:tracePt t="195536" x="4941888" y="4914900"/>
          <p14:tracePt t="195693" x="4949825" y="4914900"/>
          <p14:tracePt t="195708" x="4959350" y="4914900"/>
          <p14:tracePt t="195713" x="4968875" y="4924425"/>
          <p14:tracePt t="196545" x="4968875" y="4943475"/>
          <p14:tracePt t="196582" x="4959350" y="4943475"/>
          <p14:tracePt t="196595" x="4949825" y="4951413"/>
          <p14:tracePt t="196619" x="4941888" y="4960938"/>
          <p14:tracePt t="196633" x="4941888" y="4970463"/>
          <p14:tracePt t="196642" x="4932363" y="4979988"/>
          <p14:tracePt t="196665" x="4922838" y="4987925"/>
          <p14:tracePt t="196692" x="4905375" y="4997450"/>
          <p14:tracePt t="197893" x="4886325" y="4997450"/>
          <p14:tracePt t="197899" x="4876800" y="5006975"/>
          <p14:tracePt t="197913" x="4868863" y="5024438"/>
          <p14:tracePt t="198451" x="4859338" y="5033963"/>
          <p14:tracePt t="198467" x="4849813" y="5043488"/>
          <p14:tracePt t="198490" x="4840288" y="5060950"/>
          <p14:tracePt t="198512" x="4832350" y="5060950"/>
          <p14:tracePt t="198544" x="4822825" y="5070475"/>
          <p14:tracePt t="198578" x="4813300" y="5080000"/>
          <p14:tracePt t="198611" x="4803775" y="5089525"/>
          <p14:tracePt t="198618" x="4795838" y="5097463"/>
          <p14:tracePt t="198698" x="4795838" y="5106988"/>
          <p14:tracePt t="198706" x="4786313" y="5116513"/>
          <p14:tracePt t="198755" x="4776788" y="5133975"/>
          <p14:tracePt t="198768" x="4776788" y="5143500"/>
          <p14:tracePt t="198792" x="4776788" y="5153025"/>
          <p14:tracePt t="198800" x="4776788" y="5160963"/>
          <p14:tracePt t="198816" x="4776788" y="5180013"/>
          <p14:tracePt t="198825" x="4776788" y="5189538"/>
          <p14:tracePt t="198866" x="4767263" y="5197475"/>
          <p14:tracePt t="198883" x="4759325" y="5207000"/>
          <p14:tracePt t="198898" x="4759325" y="5226050"/>
          <p14:tracePt t="198909" x="4749800" y="5233988"/>
          <p14:tracePt t="199138" x="4740275" y="5243513"/>
          <p14:tracePt t="199162" x="4722813" y="5253038"/>
          <p14:tracePt t="199210" x="4713288" y="5253038"/>
          <p14:tracePt t="199218" x="4713288" y="5262563"/>
          <p14:tracePt t="199235" x="4713288" y="5270500"/>
          <p14:tracePt t="199257" x="4703763" y="5289550"/>
          <p14:tracePt t="199771" x="4713288" y="5289550"/>
          <p14:tracePt t="199778" x="4722813" y="5289550"/>
          <p14:tracePt t="199786" x="4740275" y="5289550"/>
          <p14:tracePt t="199793" x="4749800" y="5289550"/>
          <p14:tracePt t="199801" x="4759325" y="5289550"/>
          <p14:tracePt t="199817" x="4776788" y="5289550"/>
          <p14:tracePt t="199825" x="4786313" y="5289550"/>
          <p14:tracePt t="199833" x="4795838" y="5289550"/>
          <p14:tracePt t="199841" x="4803775" y="5289550"/>
          <p14:tracePt t="199849" x="4822825" y="5289550"/>
          <p14:tracePt t="199873" x="4832350" y="5289550"/>
          <p14:tracePt t="199881" x="4832350" y="5280025"/>
          <p14:tracePt t="199894" x="4840288" y="5270500"/>
          <p14:tracePt t="199913" x="4859338" y="5270500"/>
          <p14:tracePt t="199952" x="4868863" y="5270500"/>
          <p14:tracePt t="199969" x="4876800" y="5270500"/>
          <p14:tracePt t="199977" x="4886325" y="5270500"/>
          <p14:tracePt t="200386" x="4895850" y="5262563"/>
          <p14:tracePt t="200394" x="4905375" y="5262563"/>
          <p14:tracePt t="200402" x="4913313" y="5262563"/>
          <p14:tracePt t="200410" x="4922838" y="5262563"/>
          <p14:tracePt t="200418" x="4941888" y="5262563"/>
          <p14:tracePt t="200427" x="4959350" y="5253038"/>
          <p14:tracePt t="200443" x="4968875" y="5253038"/>
          <p14:tracePt t="200449" x="4995863" y="5253038"/>
          <p14:tracePt t="200458" x="5014913" y="5253038"/>
          <p14:tracePt t="200465" x="5022850" y="5253038"/>
          <p14:tracePt t="200474" x="5032375" y="5253038"/>
          <p14:tracePt t="200481" x="5041900" y="5253038"/>
          <p14:tracePt t="200568" x="5049838" y="5253038"/>
          <p14:tracePt t="200634" x="5059363" y="5253038"/>
          <p14:tracePt t="200819" x="5068888" y="5253038"/>
          <p14:tracePt t="200835" x="5078413" y="5253038"/>
          <p14:tracePt t="200897" x="5086350" y="5253038"/>
          <p14:tracePt t="201178" x="5105400" y="5253038"/>
          <p14:tracePt t="201207" x="5114925" y="5253038"/>
          <p14:tracePt t="201236" x="5122863" y="5253038"/>
          <p14:tracePt t="201242" x="5132388" y="5253038"/>
          <p14:tracePt t="201508" x="5151438" y="5270500"/>
          <p14:tracePt t="201520" x="5159375" y="5270500"/>
          <p14:tracePt t="201528" x="5168900" y="5270500"/>
          <p14:tracePt t="201536" x="5187950" y="5280025"/>
          <p14:tracePt t="201553" x="5195888" y="5280025"/>
          <p14:tracePt t="201601" x="5205413" y="5289550"/>
          <p14:tracePt t="201852" x="5214938" y="5289550"/>
          <p14:tracePt t="201860" x="5224463" y="5289550"/>
          <p14:tracePt t="201868" x="5241925" y="5289550"/>
          <p14:tracePt t="201880" x="5278438" y="5289550"/>
          <p14:tracePt t="201882" x="5305425" y="5289550"/>
          <p14:tracePt t="201896" x="5334000" y="5289550"/>
          <p14:tracePt t="201897" x="5351463" y="5289550"/>
          <p14:tracePt t="201908" x="5387975" y="5289550"/>
          <p14:tracePt t="201913" x="5424488" y="5289550"/>
          <p14:tracePt t="201929" x="5434013" y="5289550"/>
          <p14:tracePt t="202206" x="5441950" y="5299075"/>
          <p14:tracePt t="202208" x="5441950" y="5307013"/>
          <p14:tracePt t="202225" x="5441950" y="5316538"/>
          <p14:tracePt t="202257" x="5441950" y="5335588"/>
          <p14:tracePt t="202444" x="5451475" y="5335588"/>
          <p14:tracePt t="202459" x="5461000" y="5326063"/>
          <p14:tracePt t="202466" x="5470525" y="5326063"/>
          <p14:tracePt t="202476" x="5487988" y="5316538"/>
          <p14:tracePt t="202491" x="5514975" y="5299075"/>
          <p14:tracePt t="202514" x="5534025" y="5289550"/>
          <p14:tracePt t="202536" x="5551488" y="5289550"/>
          <p14:tracePt t="202576" x="5561013" y="5289550"/>
          <p14:tracePt t="202600" x="5570538" y="5289550"/>
          <p14:tracePt t="202677" x="5570538" y="5299075"/>
          <p14:tracePt t="202683" x="5570538" y="5307013"/>
          <p14:tracePt t="202699" x="5570538" y="5316538"/>
          <p14:tracePt t="202724" x="5570538" y="5335588"/>
          <p14:tracePt t="203227" x="5570538" y="5343525"/>
          <p14:tracePt t="203256" x="5561013" y="5353050"/>
          <p14:tracePt t="203284" x="5551488" y="5353050"/>
          <p14:tracePt t="203307" x="5534025" y="5353050"/>
          <p14:tracePt t="203345" x="5524500" y="5353050"/>
          <p14:tracePt t="203378" x="5514975" y="5353050"/>
          <p14:tracePt t="203459" x="5497513" y="5353050"/>
          <p14:tracePt t="203491" x="5487988" y="5353050"/>
          <p14:tracePt t="203499" x="5478463" y="5353050"/>
          <p14:tracePt t="203512" x="5470525" y="5353050"/>
          <p14:tracePt t="203612" x="5451475" y="5353050"/>
          <p14:tracePt t="203616" x="5441950" y="5353050"/>
          <p14:tracePt t="203626" x="5434013" y="5353050"/>
          <p14:tracePt t="203632" x="5414963" y="5353050"/>
          <p14:tracePt t="203641" x="5405438" y="5353050"/>
          <p14:tracePt t="203648" x="5397500" y="5353050"/>
          <p14:tracePt t="203658" x="5387975" y="5353050"/>
          <p14:tracePt t="203681" x="5378450" y="5353050"/>
          <p14:tracePt t="203779" x="5368925" y="5353050"/>
          <p14:tracePt t="203787" x="5360988" y="5353050"/>
          <p14:tracePt t="203794" x="5351463" y="5353050"/>
          <p14:tracePt t="203803" x="5334000" y="5353050"/>
          <p14:tracePt t="203809" x="5324475" y="5353050"/>
          <p14:tracePt t="203827" x="5314950" y="5353050"/>
          <p14:tracePt t="203968" x="5297488" y="5353050"/>
          <p14:tracePt t="203985" x="5287963" y="5353050"/>
          <p14:tracePt t="204001" x="5278438" y="5353050"/>
          <p14:tracePt t="204016" x="5268913" y="5353050"/>
          <p14:tracePt t="204032" x="5251450" y="5353050"/>
          <p14:tracePt t="204168" x="5241925" y="5353050"/>
          <p14:tracePt t="204176" x="5232400" y="5353050"/>
          <p14:tracePt t="204184" x="5224463" y="5353050"/>
          <p14:tracePt t="204200" x="5214938" y="5343525"/>
          <p14:tracePt t="204219" x="5195888" y="5335588"/>
          <p14:tracePt t="204243" x="5187950" y="5326063"/>
          <p14:tracePt t="204283" x="5187950" y="5316538"/>
          <p14:tracePt t="204291" x="5178425" y="5307013"/>
          <p14:tracePt t="204314" x="5168900" y="5299075"/>
          <p14:tracePt t="204417" x="5159375" y="5299075"/>
          <p14:tracePt t="204442" x="5141913" y="5299075"/>
          <p14:tracePt t="204458" x="5132388" y="5307013"/>
          <p14:tracePt t="204475" x="5122863" y="5316538"/>
          <p14:tracePt t="204512" x="5122863" y="5326063"/>
          <p14:tracePt t="204536" x="5105400" y="5343525"/>
          <p14:tracePt t="204553" x="5086350" y="5353050"/>
          <p14:tracePt t="204593" x="5078413" y="5362575"/>
          <p14:tracePt t="204861" x="5068888" y="5362575"/>
          <p14:tracePt t="204912" x="5049838" y="5362575"/>
          <p14:tracePt t="204946" x="5041900" y="5362575"/>
          <p14:tracePt t="204953" x="5032375" y="5362575"/>
          <p14:tracePt t="204970" x="5022850" y="5362575"/>
          <p14:tracePt t="204994" x="5005388" y="5343525"/>
          <p14:tracePt t="205221" x="4995863" y="5343525"/>
          <p14:tracePt t="205409" x="4986338" y="5343525"/>
          <p14:tracePt t="205426" x="4978400" y="5343525"/>
          <p14:tracePt t="205441" x="4968875" y="5343525"/>
          <p14:tracePt t="205481" x="4959350" y="5353050"/>
          <p14:tracePt t="205942" x="4949825" y="5353050"/>
          <p14:tracePt t="205971" x="4941888" y="5362575"/>
          <p14:tracePt t="205988" x="4941888" y="5372100"/>
          <p14:tracePt t="206100" x="4941888" y="5380038"/>
          <p14:tracePt t="206204" x="4932363" y="5389563"/>
          <p14:tracePt t="206243" x="4922838" y="5399088"/>
          <p14:tracePt t="206763" x="4913313" y="5399088"/>
          <p14:tracePt t="207018" x="4905375" y="5416550"/>
          <p14:tracePt t="208105" x="4905375" y="5426075"/>
          <p14:tracePt t="208433" x="4913313" y="5426075"/>
          <p14:tracePt t="208620" x="4922838" y="5435600"/>
          <p14:tracePt t="208683" x="4932363" y="5435600"/>
          <p14:tracePt t="208714" x="4949825" y="5445125"/>
          <p14:tracePt t="208768" x="4959350" y="5445125"/>
          <p14:tracePt t="208825" x="4968875" y="5445125"/>
          <p14:tracePt t="208939" x="4978400" y="5445125"/>
          <p14:tracePt t="208960" x="4978400" y="5435600"/>
          <p14:tracePt t="208976" x="4978400" y="5426075"/>
          <p14:tracePt t="209217" x="4986338" y="5426075"/>
          <p14:tracePt t="209297" x="4995863" y="5426075"/>
          <p14:tracePt t="209522" x="4986338" y="5435600"/>
          <p14:tracePt t="209538" x="4968875" y="5435600"/>
          <p14:tracePt t="209547" x="4959350" y="5435600"/>
          <p14:tracePt t="209567" x="4949825" y="5435600"/>
          <p14:tracePt t="209571" x="4922838" y="5435600"/>
          <p14:tracePt t="209585" x="4913313" y="5435600"/>
          <p14:tracePt t="209593" x="4905375" y="5435600"/>
          <p14:tracePt t="209601" x="4886325" y="5435600"/>
          <p14:tracePt t="209610" x="4868863" y="5435600"/>
          <p14:tracePt t="209628" x="4849813" y="5435600"/>
          <p14:tracePt t="209643" x="4840288" y="5435600"/>
          <p14:tracePt t="209666" x="4832350" y="5435600"/>
          <p14:tracePt t="209682" x="4822825" y="5435600"/>
          <p14:tracePt t="209706" x="4803775" y="5426075"/>
          <p14:tracePt t="209730" x="4795838" y="5416550"/>
          <p14:tracePt t="209810" x="4786313" y="5408613"/>
          <p14:tracePt t="209834" x="4776788" y="5399088"/>
          <p14:tracePt t="209850" x="4776788" y="5389563"/>
          <p14:tracePt t="209860" x="4776788" y="5380038"/>
          <p14:tracePt t="209878" x="4776788" y="5372100"/>
          <p14:tracePt t="209885" x="4776788" y="5353050"/>
          <p14:tracePt t="209897" x="4767263" y="5335588"/>
          <p14:tracePt t="209907" x="4759325" y="5335588"/>
          <p14:tracePt t="209941" x="4759325" y="5316538"/>
          <p14:tracePt t="209944" x="4759325" y="5307013"/>
          <p14:tracePt t="209952" x="4767263" y="5299075"/>
          <p14:tracePt t="209960" x="4767263" y="5289550"/>
          <p14:tracePt t="209968" x="4776788" y="5280025"/>
          <p14:tracePt t="209976" x="4776788" y="5262563"/>
          <p14:tracePt t="209984" x="4786313" y="5262563"/>
          <p14:tracePt t="209992" x="4795838" y="5253038"/>
          <p14:tracePt t="210009" x="4803775" y="5243513"/>
          <p14:tracePt t="210017" x="4803775" y="5233988"/>
          <p14:tracePt t="210026" x="4813300" y="5226050"/>
          <p14:tracePt t="210049" x="4822825" y="5216525"/>
          <p14:tracePt t="210064" x="4840288" y="5207000"/>
          <p14:tracePt t="210089" x="4868863" y="5207000"/>
          <p14:tracePt t="210096" x="4886325" y="5207000"/>
          <p14:tracePt t="210104" x="4913313" y="5207000"/>
          <p14:tracePt t="210113" x="4941888" y="5207000"/>
          <p14:tracePt t="210120" x="4986338" y="5207000"/>
          <p14:tracePt t="210128" x="5022850" y="5207000"/>
          <p14:tracePt t="210137" x="5068888" y="5207000"/>
          <p14:tracePt t="210145" x="5105400" y="5207000"/>
          <p14:tracePt t="210152" x="5151438" y="5207000"/>
          <p14:tracePt t="210161" x="5178425" y="5207000"/>
          <p14:tracePt t="210169" x="5195888" y="5207000"/>
          <p14:tracePt t="210177" x="5232400" y="5207000"/>
          <p14:tracePt t="210184" x="5260975" y="5207000"/>
          <p14:tracePt t="210192" x="5278438" y="5207000"/>
          <p14:tracePt t="210200" x="5287963" y="5207000"/>
          <p14:tracePt t="210208" x="5305425" y="5207000"/>
          <p14:tracePt t="210216" x="5314950" y="5207000"/>
          <p14:tracePt t="210224" x="5324475" y="5207000"/>
          <p14:tracePt t="210233" x="5334000" y="5207000"/>
          <p14:tracePt t="210240" x="5341938" y="5207000"/>
          <p14:tracePt t="210249" x="5360988" y="5207000"/>
          <p14:tracePt t="210257" x="5368925" y="5207000"/>
          <p14:tracePt t="210265" x="5397500" y="5207000"/>
          <p14:tracePt t="210273" x="5434013" y="5207000"/>
          <p14:tracePt t="210280" x="5451475" y="5207000"/>
          <p14:tracePt t="210290" x="5487988" y="5207000"/>
          <p14:tracePt t="210296" x="5507038" y="5207000"/>
          <p14:tracePt t="210305" x="5534025" y="5207000"/>
          <p14:tracePt t="210312" x="5551488" y="5207000"/>
          <p14:tracePt t="210320" x="5607050" y="5233988"/>
          <p14:tracePt t="210329" x="5634038" y="5233988"/>
          <p14:tracePt t="210339" x="5653088" y="5243513"/>
          <p14:tracePt t="210346" x="5697538" y="5243513"/>
          <p14:tracePt t="210354" x="5707063" y="5243513"/>
          <p14:tracePt t="210362" x="5734050" y="5253038"/>
          <p14:tracePt t="210386" x="5743575" y="5253038"/>
          <p14:tracePt t="210394" x="5753100" y="5253038"/>
          <p14:tracePt t="210410" x="5770563" y="5253038"/>
          <p14:tracePt t="210489" x="5780088" y="5262563"/>
          <p14:tracePt t="210521" x="5780088" y="5270500"/>
          <p14:tracePt t="210609" x="5780088" y="5280025"/>
          <p14:tracePt t="210665" x="5780088" y="5289550"/>
          <p14:tracePt t="210729" x="5780088" y="5299075"/>
          <p14:tracePt t="210786" x="5780088" y="5307013"/>
          <p14:tracePt t="210829" x="5780088" y="5316538"/>
          <p14:tracePt t="210962" x="5780088" y="5326063"/>
          <p14:tracePt t="210978" x="5770563" y="5335588"/>
          <p14:tracePt t="211114" x="5761038" y="5353050"/>
          <p14:tracePt t="211192" x="5753100" y="5353050"/>
          <p14:tracePt t="211241" x="5734050" y="5353050"/>
          <p14:tracePt t="211353" x="5707063" y="5353050"/>
          <p14:tracePt t="211361" x="5697538" y="5362575"/>
          <p14:tracePt t="211376" x="5688013" y="5362575"/>
          <p14:tracePt t="211392" x="5680075" y="5372100"/>
          <p14:tracePt t="211504" x="5670550" y="5372100"/>
          <p14:tracePt t="211776" x="5661025" y="5372100"/>
          <p14:tracePt t="211832" x="5653088" y="5372100"/>
          <p14:tracePt t="212217" x="5643563" y="5380038"/>
          <p14:tracePt t="212820" x="5643563" y="5389563"/>
          <p14:tracePt t="212843" x="5643563" y="5399088"/>
          <p14:tracePt t="212848" x="5634038" y="5408613"/>
          <p14:tracePt t="213131" x="5624513" y="5408613"/>
          <p14:tracePt t="213202" x="5616575" y="5416550"/>
          <p14:tracePt t="213683" x="5607050" y="5416550"/>
          <p14:tracePt t="213698" x="5597525" y="5416550"/>
          <p14:tracePt t="213713" x="5588000" y="5408613"/>
          <p14:tracePt t="213737" x="5588000" y="5399088"/>
          <p14:tracePt t="213755" x="5580063" y="5389563"/>
          <p14:tracePt t="213953" x="5570538" y="5380038"/>
          <p14:tracePt t="214190" x="5551488" y="5380038"/>
          <p14:tracePt t="214206" x="5543550" y="5380038"/>
          <p14:tracePt t="214225" x="5534025" y="5380038"/>
          <p14:tracePt t="214241" x="5514975" y="5380038"/>
          <p14:tracePt t="214250" x="5497513" y="5389563"/>
          <p14:tracePt t="214265" x="5487988" y="5389563"/>
          <p14:tracePt t="214280" x="5470525" y="5399088"/>
          <p14:tracePt t="214297" x="5461000" y="5399088"/>
          <p14:tracePt t="214345" x="5451475" y="5399088"/>
          <p14:tracePt t="214361" x="5441950" y="5399088"/>
          <p14:tracePt t="214381" x="5434013" y="5399088"/>
          <p14:tracePt t="214394" x="5414963" y="5399088"/>
          <p14:tracePt t="214411" x="5405438" y="5389563"/>
          <p14:tracePt t="214434" x="5397500" y="5389563"/>
          <p14:tracePt t="214528" x="5387975" y="5380038"/>
          <p14:tracePt t="214536" x="5378450" y="5380038"/>
          <p14:tracePt t="214544" x="5368925" y="5380038"/>
          <p14:tracePt t="214552" x="5341938" y="5380038"/>
          <p14:tracePt t="214560" x="5324475" y="5380038"/>
          <p14:tracePt t="214568" x="5297488" y="5380038"/>
          <p14:tracePt t="214578" x="5278438" y="5380038"/>
          <p14:tracePt t="214584" x="5251450" y="5380038"/>
          <p14:tracePt t="214592" x="5232400" y="5380038"/>
          <p14:tracePt t="214600" x="5224463" y="5380038"/>
          <p14:tracePt t="214608" x="5195888" y="5389563"/>
          <p14:tracePt t="214632" x="5187950" y="5389563"/>
          <p14:tracePt t="214641" x="5159375" y="5389563"/>
          <p14:tracePt t="214665" x="5151438" y="5389563"/>
          <p14:tracePt t="214778" x="5141913" y="5389563"/>
          <p14:tracePt t="214860" x="5122863" y="5389563"/>
          <p14:tracePt t="214897" x="5114925" y="5389563"/>
          <p14:tracePt t="214913" x="5105400" y="5389563"/>
          <p14:tracePt t="214922" x="5086350" y="5389563"/>
          <p14:tracePt t="214939" x="5078413" y="5389563"/>
          <p14:tracePt t="214960" x="5068888" y="5389563"/>
          <p14:tracePt t="214985" x="5059363" y="5389563"/>
          <p14:tracePt t="215002" x="5049838" y="5389563"/>
          <p14:tracePt t="215008" x="5041900" y="5389563"/>
          <p14:tracePt t="215032" x="5032375" y="5389563"/>
          <p14:tracePt t="215048" x="5022850" y="5389563"/>
          <p14:tracePt t="215056" x="5005388" y="5389563"/>
          <p14:tracePt t="215066" x="4995863" y="5389563"/>
          <p14:tracePt t="215080" x="4986338" y="5389563"/>
          <p14:tracePt t="215089" x="4959350" y="5389563"/>
          <p14:tracePt t="215097" x="4949825" y="5389563"/>
          <p14:tracePt t="215106" x="4941888" y="5389563"/>
          <p14:tracePt t="215113" x="4922838" y="5389563"/>
          <p14:tracePt t="215121" x="4913313" y="5389563"/>
          <p14:tracePt t="215137" x="4895850" y="5389563"/>
          <p14:tracePt t="215144" x="4876800" y="5389563"/>
          <p14:tracePt t="215152" x="4868863" y="5389563"/>
          <p14:tracePt t="215160" x="4840288" y="5380038"/>
          <p14:tracePt t="215168" x="4813300" y="5372100"/>
          <p14:tracePt t="215176" x="4795838" y="5372100"/>
          <p14:tracePt t="215185" x="4776788" y="5362575"/>
          <p14:tracePt t="215200" x="4767263" y="5353050"/>
          <p14:tracePt t="215236" x="4749800" y="5353050"/>
          <p14:tracePt t="215250" x="4730750" y="5343525"/>
          <p14:tracePt t="215274" x="4722813" y="5343525"/>
          <p14:tracePt t="215291" x="4703763" y="5343525"/>
          <p14:tracePt t="215298" x="4695825" y="5343525"/>
          <p14:tracePt t="215306" x="4695825" y="5335588"/>
          <p14:tracePt t="215313" x="4686300" y="5335588"/>
          <p14:tracePt t="215322" x="4667250" y="5335588"/>
          <p14:tracePt t="215329" x="4659313" y="5335588"/>
          <p14:tracePt t="215345" x="4649788" y="5335588"/>
          <p14:tracePt t="215361" x="4640263" y="5335588"/>
          <p14:tracePt t="215369" x="4630738" y="5335588"/>
          <p14:tracePt t="215384" x="4622800" y="5335588"/>
          <p14:tracePt t="215448" x="4613275" y="5326063"/>
          <p14:tracePt t="215465" x="4613275" y="5316538"/>
          <p14:tracePt t="215480" x="4603750" y="5299075"/>
          <p14:tracePt t="215803" x="4603750" y="5280025"/>
          <p14:tracePt t="215810" x="4603750" y="5270500"/>
          <p14:tracePt t="215817" x="4594225" y="5262563"/>
          <p14:tracePt t="215937" x="4586288" y="5253038"/>
          <p14:tracePt t="215944" x="4576763" y="5243513"/>
          <p14:tracePt t="215985" x="4576763" y="5233988"/>
          <p14:tracePt t="216100" x="4567238" y="5226050"/>
          <p14:tracePt t="216137" x="4549775" y="5226050"/>
          <p14:tracePt t="216332" x="4540250" y="5226050"/>
          <p14:tracePt t="216953" x="4530725" y="5216525"/>
          <p14:tracePt t="217314" x="4540250" y="5197475"/>
          <p14:tracePt t="217329" x="4549775" y="5197475"/>
          <p14:tracePt t="217473" x="4549775" y="5216525"/>
          <p14:tracePt t="217481" x="4549775" y="5226050"/>
          <p14:tracePt t="217489" x="4549775" y="5233988"/>
          <p14:tracePt t="217497" x="4549775" y="5243513"/>
          <p14:tracePt t="217506" x="4549775" y="5253038"/>
          <p14:tracePt t="217515" x="4549775" y="5262563"/>
          <p14:tracePt t="217533" x="4549775" y="5270500"/>
          <p14:tracePt t="217552" x="4549775" y="5280025"/>
          <p14:tracePt t="217616" x="4549775" y="5289550"/>
          <p14:tracePt t="217852" x="4540250" y="5299075"/>
          <p14:tracePt t="217916" x="4540250" y="5307013"/>
          <p14:tracePt t="217988" x="4540250" y="5316538"/>
          <p14:tracePt t="218243" x="4540250" y="5335588"/>
          <p14:tracePt t="218361" x="4540250" y="5343525"/>
          <p14:tracePt t="218425" x="4540250" y="5335588"/>
          <p14:tracePt t="218442" x="4540250" y="5316538"/>
          <p14:tracePt t="218456" x="4540250" y="5307013"/>
          <p14:tracePt t="218674" x="4530725" y="5307013"/>
          <p14:tracePt t="218693" x="4503738" y="5307013"/>
          <p14:tracePt t="218699" x="4457700" y="5307013"/>
          <p14:tracePt t="218707" x="4403725" y="5307013"/>
          <p14:tracePt t="218714" x="4348163" y="5307013"/>
          <p14:tracePt t="218724" x="4257675" y="5307013"/>
          <p14:tracePt t="218730" x="4129088" y="5307013"/>
          <p14:tracePt t="218738" x="4038600" y="5307013"/>
          <p14:tracePt t="218746" x="3929063" y="5307013"/>
          <p14:tracePt t="218755" x="3819525" y="5307013"/>
          <p14:tracePt t="218761" x="3709988" y="5307013"/>
          <p14:tracePt t="218769" x="3636963" y="5307013"/>
          <p14:tracePt t="218777" x="3546475" y="5307013"/>
          <p14:tracePt t="218785" x="3482975" y="5307013"/>
          <p14:tracePt t="218793" x="3427413" y="5307013"/>
          <p14:tracePt t="218801" x="3400425" y="5307013"/>
          <p14:tracePt t="218809" x="3373438" y="5307013"/>
          <p14:tracePt t="218817" x="3327400" y="5307013"/>
          <p14:tracePt t="218825" x="3317875" y="5307013"/>
          <p14:tracePt t="218833" x="3309938" y="5307013"/>
          <p14:tracePt t="218841" x="3290888" y="5307013"/>
          <p14:tracePt t="218849" x="3263900" y="5316538"/>
          <p14:tracePt t="218865" x="3244850" y="5326063"/>
          <p14:tracePt t="218878" x="3227388" y="5335588"/>
          <p14:tracePt t="218881" x="3208338" y="5353050"/>
          <p14:tracePt t="218892" x="3200400" y="5353050"/>
          <p14:tracePt t="218909" x="3181350" y="5362575"/>
          <p14:tracePt t="218913" x="3171825" y="5362575"/>
          <p14:tracePt t="218923" x="3154363" y="5372100"/>
          <p14:tracePt t="218938" x="3144838" y="5372100"/>
          <p14:tracePt t="218945" x="3136900" y="5380038"/>
          <p14:tracePt t="218977" x="3136900" y="5389563"/>
          <p14:tracePt t="219066" x="3136900" y="5399088"/>
          <p14:tracePt t="219090" x="3136900" y="5408613"/>
          <p14:tracePt t="219122" x="3136900" y="5426075"/>
          <p14:tracePt t="219138" x="3136900" y="5445125"/>
          <p14:tracePt t="219148" x="3144838" y="5445125"/>
          <p14:tracePt t="219154" x="3171825" y="5453063"/>
          <p14:tracePt t="219162" x="3190875" y="5462588"/>
          <p14:tracePt t="219168" x="3236913" y="5472113"/>
          <p14:tracePt t="219176" x="3244850" y="5481638"/>
          <p14:tracePt t="219184" x="3273425" y="5489575"/>
          <p14:tracePt t="219192" x="3290888" y="5489575"/>
          <p14:tracePt t="219208" x="3317875" y="5499100"/>
          <p14:tracePt t="219216" x="3327400" y="5499100"/>
          <p14:tracePt t="219224" x="3336925" y="5499100"/>
          <p14:tracePt t="219264" x="3354388" y="5499100"/>
          <p14:tracePt t="220867" x="3363913" y="5499100"/>
          <p14:tracePt t="221004" x="3373438" y="5499100"/>
          <p14:tracePt t="221040" x="3373438" y="5508625"/>
          <p14:tracePt t="221098" x="3373438" y="5518150"/>
          <p14:tracePt t="221108" x="3373438" y="5526088"/>
          <p14:tracePt t="221115" x="3373438" y="5535613"/>
          <p14:tracePt t="221128" x="3363913" y="5554663"/>
          <p14:tracePt t="221136" x="3363913" y="5562600"/>
          <p14:tracePt t="221144" x="3354388" y="5562600"/>
          <p14:tracePt t="221152" x="3346450" y="5581650"/>
          <p14:tracePt t="221160" x="3346450" y="5589588"/>
          <p14:tracePt t="221168" x="3336925" y="5608638"/>
          <p14:tracePt t="221176" x="3327400" y="5618163"/>
          <p14:tracePt t="221217" x="3317875" y="5626100"/>
          <p14:tracePt t="221256" x="3317875" y="5635625"/>
          <p14:tracePt t="221274" x="3309938" y="5645150"/>
          <p14:tracePt t="221593" x="3309938" y="5654675"/>
          <p14:tracePt t="221608" x="3309938" y="5662613"/>
          <p14:tracePt t="221616" x="3309938" y="5672138"/>
          <p14:tracePt t="221641" x="3309938" y="5681663"/>
          <p14:tracePt t="221657" x="3309938" y="5691188"/>
          <p14:tracePt t="221665" x="3300413" y="5708650"/>
          <p14:tracePt t="221696" x="3290888" y="5708650"/>
          <p14:tracePt t="221827" x="3281363" y="5718175"/>
          <p14:tracePt t="222763" x="3281363" y="5727700"/>
          <p14:tracePt t="223017" x="3281363" y="5735638"/>
          <p14:tracePt t="223376" x="3263900" y="5745163"/>
          <p14:tracePt t="223384" x="3236913" y="5745163"/>
          <p14:tracePt t="223393" x="3208338" y="5745163"/>
          <p14:tracePt t="223401" x="3190875" y="5745163"/>
          <p14:tracePt t="223409" x="3154363" y="5745163"/>
          <p14:tracePt t="223424" x="3136900" y="5745163"/>
          <p14:tracePt t="223432" x="3108325" y="5745163"/>
          <p14:tracePt t="223448" x="3100388" y="5745163"/>
          <p14:tracePt t="223464" x="3090863" y="5745163"/>
          <p14:tracePt t="223491" x="3071813" y="5745163"/>
          <p14:tracePt t="223499" x="3063875" y="5745163"/>
          <p14:tracePt t="223510" x="3054350" y="5745163"/>
          <p14:tracePt t="223513" x="3044825" y="5745163"/>
          <p14:tracePt t="223522" x="3035300" y="5745163"/>
          <p14:tracePt t="223529" x="3027363" y="5745163"/>
          <p14:tracePt t="223537" x="3008313" y="5745163"/>
          <p14:tracePt t="223545" x="2981325" y="5745163"/>
          <p14:tracePt t="223553" x="2962275" y="5745163"/>
          <p14:tracePt t="223561" x="2935288" y="5745163"/>
          <p14:tracePt t="223568" x="2917825" y="5745163"/>
          <p14:tracePt t="223576" x="2898775" y="5745163"/>
          <p14:tracePt t="223584" x="2881313" y="5745163"/>
          <p14:tracePt t="223600" x="2871788" y="5745163"/>
          <p14:tracePt t="223617" x="2852738" y="5745163"/>
          <p14:tracePt t="223640" x="2844800" y="5745163"/>
          <p14:tracePt t="223665" x="2835275" y="5735638"/>
          <p14:tracePt t="223673" x="2835275" y="5727700"/>
          <p14:tracePt t="223680" x="2825750" y="5718175"/>
          <p14:tracePt t="223690" x="2798763" y="5708650"/>
          <p14:tracePt t="223696" x="2789238" y="5699125"/>
          <p14:tracePt t="223705" x="2781300" y="5691188"/>
          <p14:tracePt t="223712" x="2771775" y="5681663"/>
          <p14:tracePt t="223722" x="2762250" y="5672138"/>
          <p14:tracePt t="223728" x="2762250" y="5662613"/>
          <p14:tracePt t="223744" x="2744788" y="5645150"/>
          <p14:tracePt t="223752" x="2725738" y="5635625"/>
          <p14:tracePt t="223771" x="2716213" y="5626100"/>
          <p14:tracePt t="223794" x="2708275" y="5626100"/>
          <p14:tracePt t="223810" x="2708275" y="5618163"/>
          <p14:tracePt t="223825" x="2708275" y="5608638"/>
          <p14:tracePt t="223833" x="2708275" y="5599113"/>
          <p14:tracePt t="223849" x="2708275" y="5572125"/>
          <p14:tracePt t="223859" x="2708275" y="5562600"/>
          <p14:tracePt t="223864" x="2708275" y="5554663"/>
          <p14:tracePt t="223891" x="2708275" y="5526088"/>
          <p14:tracePt t="223896" x="2708275" y="5518150"/>
          <p14:tracePt t="223905" x="2708275" y="5508625"/>
          <p14:tracePt t="223912" x="2708275" y="5489575"/>
          <p14:tracePt t="223922" x="2716213" y="5472113"/>
          <p14:tracePt t="223939" x="2725738" y="5462588"/>
          <p14:tracePt t="223944" x="2735263" y="5453063"/>
          <p14:tracePt t="223952" x="2752725" y="5426075"/>
          <p14:tracePt t="223960" x="2762250" y="5426075"/>
          <p14:tracePt t="223968" x="2781300" y="5416550"/>
          <p14:tracePt t="223977" x="2781300" y="5408613"/>
          <p14:tracePt t="223985" x="2798763" y="5399088"/>
          <p14:tracePt t="223993" x="2798763" y="5389563"/>
          <p14:tracePt t="224000" x="2808288" y="5380038"/>
          <p14:tracePt t="224016" x="2825750" y="5372100"/>
          <p14:tracePt t="224032" x="2862263" y="5353050"/>
          <p14:tracePt t="224048" x="2862263" y="5343525"/>
          <p14:tracePt t="224056" x="2881313" y="5343525"/>
          <p14:tracePt t="224064" x="2898775" y="5343525"/>
          <p14:tracePt t="224075" x="2925763" y="5343525"/>
          <p14:tracePt t="224082" x="2954338" y="5343525"/>
          <p14:tracePt t="224092" x="2990850" y="5343525"/>
          <p14:tracePt t="224098" x="3008313" y="5343525"/>
          <p14:tracePt t="224110" x="3035300" y="5343525"/>
          <p14:tracePt t="224114" x="3054350" y="5343525"/>
          <p14:tracePt t="224128" x="3081338" y="5343525"/>
          <p14:tracePt t="224129" x="3100388" y="5343525"/>
          <p14:tracePt t="224137" x="3117850" y="5343525"/>
          <p14:tracePt t="224145" x="3127375" y="5353050"/>
          <p14:tracePt t="224153" x="3136900" y="5362575"/>
          <p14:tracePt t="224161" x="3144838" y="5362575"/>
          <p14:tracePt t="224169" x="3163888" y="5372100"/>
          <p14:tracePt t="224177" x="3171825" y="5380038"/>
          <p14:tracePt t="224185" x="3181350" y="5389563"/>
          <p14:tracePt t="224193" x="3190875" y="5389563"/>
          <p14:tracePt t="224202" x="3200400" y="5399088"/>
          <p14:tracePt t="224208" x="3208338" y="5408613"/>
          <p14:tracePt t="224216" x="3227388" y="5426075"/>
          <p14:tracePt t="224224" x="3236913" y="5435600"/>
          <p14:tracePt t="224232" x="3236913" y="5445125"/>
          <p14:tracePt t="224240" x="3244850" y="5453063"/>
          <p14:tracePt t="224250" x="3254375" y="5453063"/>
          <p14:tracePt t="224256" x="3263900" y="5462588"/>
          <p14:tracePt t="224284" x="3273425" y="5481638"/>
          <p14:tracePt t="224330" x="3281363" y="5508625"/>
          <p14:tracePt t="224354" x="3290888" y="5518150"/>
          <p14:tracePt t="224378" x="3300413" y="5526088"/>
          <p14:tracePt t="224402" x="3300413" y="5545138"/>
          <p14:tracePt t="224435" x="3300413" y="5554663"/>
          <p14:tracePt t="224443" x="3300413" y="5562600"/>
          <p14:tracePt t="224457" x="3300413" y="5572125"/>
          <p14:tracePt t="224465" x="3300413" y="5581650"/>
          <p14:tracePt t="224474" x="3300413" y="5589588"/>
          <p14:tracePt t="224481" x="3300413" y="5599113"/>
          <p14:tracePt t="224489" x="3300413" y="5626100"/>
          <p14:tracePt t="224497" x="3300413" y="5635625"/>
          <p14:tracePt t="224505" x="3290888" y="5645150"/>
          <p14:tracePt t="224522" x="3281363" y="5662613"/>
          <p14:tracePt t="225088" x="3309938" y="5662613"/>
          <p14:tracePt t="225105" x="3336925" y="5635625"/>
          <p14:tracePt t="225112" x="3382963" y="5626100"/>
          <p14:tracePt t="225121" x="3409950" y="5608638"/>
          <p14:tracePt t="225128" x="3436938" y="5608638"/>
          <p14:tracePt t="225136" x="3509963" y="5572125"/>
          <p14:tracePt t="225145" x="3592513" y="5562600"/>
          <p14:tracePt t="225153" x="3646488" y="5545138"/>
          <p14:tracePt t="225161" x="3709988" y="5518150"/>
          <p14:tracePt t="225169" x="3775075" y="5508625"/>
          <p14:tracePt t="225177" x="3829050" y="5481638"/>
          <p14:tracePt t="225185" x="3846513" y="5481638"/>
          <p14:tracePt t="225192" x="3883025" y="5453063"/>
          <p14:tracePt t="225208" x="3902075" y="5445125"/>
          <p14:tracePt t="225233" x="3911600" y="5435600"/>
          <p14:tracePt t="225264" x="3929063" y="5416550"/>
          <p14:tracePt t="225281" x="3929063" y="5408613"/>
          <p14:tracePt t="225288" x="3938588" y="5408613"/>
          <p14:tracePt t="225297" x="3948113" y="5399088"/>
          <p14:tracePt t="225305" x="3975100" y="5380038"/>
          <p14:tracePt t="225312" x="3984625" y="5362575"/>
          <p14:tracePt t="225321" x="4002088" y="5343525"/>
          <p14:tracePt t="225328" x="4021138" y="5307013"/>
          <p14:tracePt t="225337" x="4048125" y="5289550"/>
          <p14:tracePt t="225346" x="4057650" y="5270500"/>
          <p14:tracePt t="225354" x="4075113" y="5243513"/>
          <p14:tracePt t="225370" x="4075113" y="5226050"/>
          <p14:tracePt t="225378" x="4084638" y="5207000"/>
          <p14:tracePt t="225386" x="4094163" y="5197475"/>
          <p14:tracePt t="225395" x="4094163" y="5189538"/>
          <p14:tracePt t="225408" x="4094163" y="5180013"/>
          <p14:tracePt t="225426" x="4094163" y="5170488"/>
          <p14:tracePt t="225434" x="4094163" y="5153025"/>
          <p14:tracePt t="225474" x="4084638" y="5133975"/>
          <p14:tracePt t="225489" x="4065588" y="5133975"/>
          <p14:tracePt t="225498" x="4057650" y="5126038"/>
          <p14:tracePt t="225509" x="4038600" y="5126038"/>
          <p14:tracePt t="225512" x="4021138" y="5116513"/>
          <p14:tracePt t="225522" x="4011613" y="5116513"/>
          <p14:tracePt t="225528" x="4002088" y="5116513"/>
          <p14:tracePt t="225537" x="3984625" y="5106988"/>
          <p14:tracePt t="225552" x="3956050" y="5097463"/>
          <p14:tracePt t="225576" x="3938588" y="5089525"/>
          <p14:tracePt t="225600" x="3929063" y="5080000"/>
          <p14:tracePt t="225609" x="3919538" y="5080000"/>
          <p14:tracePt t="225628" x="3902075" y="5070475"/>
          <p14:tracePt t="225633" x="3883025" y="5053013"/>
          <p14:tracePt t="225641" x="3875088" y="5043488"/>
          <p14:tracePt t="225649" x="3865563" y="5033963"/>
          <p14:tracePt t="225657" x="3838575" y="5006975"/>
          <p14:tracePt t="225665" x="3829050" y="4997450"/>
          <p14:tracePt t="225674" x="3810000" y="4960938"/>
          <p14:tracePt t="225690" x="3775075" y="4878388"/>
          <p14:tracePt t="225698" x="3765550" y="4860925"/>
          <p14:tracePt t="225707" x="3729038" y="4805363"/>
          <p14:tracePt t="225713" x="3709988" y="4768850"/>
          <p14:tracePt t="225722" x="3656013" y="4697413"/>
          <p14:tracePt t="225728" x="3636963" y="4651375"/>
          <p14:tracePt t="225737" x="3582988" y="4568825"/>
          <p14:tracePt t="225745" x="3546475" y="4522788"/>
          <p14:tracePt t="225752" x="3519488" y="4478338"/>
          <p14:tracePt t="225760" x="3473450" y="4413250"/>
          <p14:tracePt t="225768" x="3419475" y="4349750"/>
          <p14:tracePt t="225776" x="3409950" y="4322763"/>
          <p14:tracePt t="225784" x="3390900" y="4295775"/>
          <p14:tracePt t="225792" x="3363913" y="4276725"/>
          <p14:tracePt t="225800" x="3363913" y="4268788"/>
          <p14:tracePt t="225930" x="3363913" y="4286250"/>
          <p14:tracePt t="225943" x="3373438" y="4313238"/>
          <p14:tracePt t="225948" x="3400425" y="4322763"/>
          <p14:tracePt t="225956" x="3436938" y="4359275"/>
          <p14:tracePt t="225962" x="3490913" y="4376738"/>
          <p14:tracePt t="225969" x="3592513" y="4422775"/>
          <p14:tracePt t="225978" x="3709988" y="4478338"/>
          <p14:tracePt t="225985" x="3838575" y="4514850"/>
          <p14:tracePt t="225993" x="3911600" y="4514850"/>
          <p14:tracePt t="226000" x="4029075" y="4522788"/>
          <p14:tracePt t="226008" x="4121150" y="4541838"/>
          <p14:tracePt t="226016" x="4157663" y="4551363"/>
          <p14:tracePt t="226024" x="4202113" y="4551363"/>
          <p14:tracePt t="226032" x="4238625" y="4551363"/>
          <p14:tracePt t="226040" x="4248150" y="4551363"/>
          <p14:tracePt t="226048" x="4257675" y="4551363"/>
          <p14:tracePt t="226255" x="4267200" y="4551363"/>
          <p14:tracePt t="226260" x="4267200" y="4522788"/>
          <p14:tracePt t="226267" x="4267200" y="4505325"/>
          <p14:tracePt t="226273" x="4267200" y="4478338"/>
          <p14:tracePt t="226281" x="4267200" y="4459288"/>
          <p14:tracePt t="226289" x="4267200" y="4449763"/>
          <p14:tracePt t="226297" x="4267200" y="4413250"/>
          <p14:tracePt t="226305" x="4267200" y="4405313"/>
          <p14:tracePt t="226313" x="4267200" y="4386263"/>
          <p14:tracePt t="226331" x="4267200" y="4376738"/>
          <p14:tracePt t="226340" x="4267200" y="4368800"/>
          <p14:tracePt t="226357" x="4267200" y="4349750"/>
          <p14:tracePt t="226585" x="4267200" y="4340225"/>
          <p14:tracePt t="226593" x="4248150" y="4340225"/>
          <p14:tracePt t="226601" x="4238625" y="4349750"/>
          <p14:tracePt t="226617" x="4211638" y="4359275"/>
          <p14:tracePt t="226625" x="4211638" y="4368800"/>
          <p14:tracePt t="226633" x="4202113" y="4376738"/>
          <p14:tracePt t="226641" x="4194175" y="4376738"/>
          <p14:tracePt t="226648" x="4175125" y="4386263"/>
          <p14:tracePt t="226809" x="4194175" y="4368800"/>
          <p14:tracePt t="226817" x="4230688" y="4359275"/>
          <p14:tracePt t="226825" x="4267200" y="4340225"/>
          <p14:tracePt t="226833" x="4294188" y="4322763"/>
          <p14:tracePt t="226841" x="4311650" y="4313238"/>
          <p14:tracePt t="226849" x="4330700" y="4276725"/>
          <p14:tracePt t="226995" x="4340225" y="4276725"/>
          <p14:tracePt t="227009" x="4367213" y="4276725"/>
          <p14:tracePt t="227016" x="4376738" y="4276725"/>
          <p14:tracePt t="227024" x="4394200" y="4286250"/>
          <p14:tracePt t="227032" x="4403725" y="4295775"/>
          <p14:tracePt t="227040" x="4421188" y="4303713"/>
          <p14:tracePt t="227049" x="4430713" y="4313238"/>
          <p14:tracePt t="227056" x="4448175" y="4340225"/>
          <p14:tracePt t="227064" x="4467225" y="4359275"/>
          <p14:tracePt t="227072" x="4476750" y="4376738"/>
          <p14:tracePt t="227080" x="4503738" y="4422775"/>
          <p14:tracePt t="227089" x="4513263" y="4449763"/>
          <p14:tracePt t="227097" x="4521200" y="4486275"/>
          <p14:tracePt t="227105" x="4530725" y="4522788"/>
          <p14:tracePt t="227112" x="4530725" y="4578350"/>
          <p14:tracePt t="227121" x="4530725" y="4624388"/>
          <p14:tracePt t="227128" x="4549775" y="4678363"/>
          <p14:tracePt t="227138" x="4567238" y="4741863"/>
          <p14:tracePt t="227144" x="4586288" y="4768850"/>
          <p14:tracePt t="227152" x="4586288" y="4787900"/>
          <p14:tracePt t="227160" x="4622800" y="4860925"/>
          <p14:tracePt t="227168" x="4630738" y="4887913"/>
          <p14:tracePt t="227176" x="4659313" y="4933950"/>
          <p14:tracePt t="227184" x="4676775" y="4951413"/>
          <p14:tracePt t="227192" x="4686300" y="4979988"/>
          <p14:tracePt t="227200" x="4703763" y="5016500"/>
          <p14:tracePt t="227208" x="4722813" y="5033963"/>
          <p14:tracePt t="227216" x="4740275" y="5053013"/>
          <p14:tracePt t="227224" x="4759325" y="5070475"/>
          <p14:tracePt t="227232" x="4786313" y="5106988"/>
          <p14:tracePt t="227241" x="4803775" y="5126038"/>
          <p14:tracePt t="227249" x="4832350" y="5153025"/>
          <p14:tracePt t="227257" x="4840288" y="5160963"/>
          <p14:tracePt t="227264" x="4868863" y="5197475"/>
          <p14:tracePt t="227273" x="4876800" y="5207000"/>
          <p14:tracePt t="227280" x="4905375" y="5233988"/>
          <p14:tracePt t="227290" x="4922838" y="5270500"/>
          <p14:tracePt t="227296" x="4941888" y="5299075"/>
          <p14:tracePt t="227304" x="4968875" y="5343525"/>
          <p14:tracePt t="227313" x="4978400" y="5362575"/>
          <p14:tracePt t="227321" x="5005388" y="5408613"/>
          <p14:tracePt t="227328" x="5022850" y="5426075"/>
          <p14:tracePt t="227336" x="5032375" y="5445125"/>
          <p14:tracePt t="227345" x="5049838" y="5462588"/>
          <p14:tracePt t="227353" x="5059363" y="5472113"/>
          <p14:tracePt t="227361" x="5068888" y="5481638"/>
          <p14:tracePt t="227477" x="5068888" y="5489575"/>
          <p14:tracePt t="227489" x="5068888" y="5499100"/>
          <p14:tracePt t="227497" x="5068888" y="5508625"/>
          <p14:tracePt t="227512" x="5049838" y="5535613"/>
          <p14:tracePt t="227544" x="5041900" y="5545138"/>
          <p14:tracePt t="227568" x="5032375" y="5562600"/>
          <p14:tracePt t="227584" x="5022850" y="5562600"/>
          <p14:tracePt t="227592" x="5005388" y="5589588"/>
          <p14:tracePt t="227609" x="4995863" y="5599113"/>
          <p14:tracePt t="227617" x="4986338" y="5626100"/>
          <p14:tracePt t="227625" x="4968875" y="5645150"/>
          <p14:tracePt t="227633" x="4959350" y="5662613"/>
          <p14:tracePt t="227641" x="4949825" y="5672138"/>
          <p14:tracePt t="227649" x="4949825" y="5681663"/>
          <p14:tracePt t="227658" x="4932363" y="5718175"/>
          <p14:tracePt t="227664" x="4922838" y="5727700"/>
          <p14:tracePt t="227673" x="4913313" y="5735638"/>
          <p14:tracePt t="227680" x="4913313" y="5745163"/>
          <p14:tracePt t="227690" x="4905375" y="5754688"/>
          <p14:tracePt t="227705" x="4905375" y="5772150"/>
          <p14:tracePt t="227712" x="4895850" y="5772150"/>
          <p14:tracePt t="227728" x="4886325" y="5781675"/>
          <p14:tracePt t="227744" x="4876800" y="5781675"/>
          <p14:tracePt t="227752" x="4859338" y="5781675"/>
          <p14:tracePt t="227760" x="4840288" y="5781675"/>
          <p14:tracePt t="227768" x="4813300" y="5781675"/>
          <p14:tracePt t="227776" x="4795838" y="5781675"/>
          <p14:tracePt t="227784" x="4767263" y="5781675"/>
          <p14:tracePt t="227792" x="4749800" y="5772150"/>
          <p14:tracePt t="227800" x="4730750" y="5754688"/>
          <p14:tracePt t="227808" x="4695825" y="5727700"/>
          <p14:tracePt t="227818" x="4676775" y="5699125"/>
          <p14:tracePt t="227826" x="4667250" y="5691188"/>
          <p14:tracePt t="227833" x="4649788" y="5672138"/>
          <p14:tracePt t="227844" x="4640263" y="5654675"/>
          <p14:tracePt t="227849" x="4630738" y="5645150"/>
          <p14:tracePt t="227861" x="4630738" y="5635625"/>
          <p14:tracePt t="227866" x="4630738" y="5626100"/>
          <p14:tracePt t="227874" x="4630738" y="5618163"/>
          <p14:tracePt t="227880" x="4630738" y="5608638"/>
          <p14:tracePt t="227906" x="4630738" y="5581650"/>
          <p14:tracePt t="227921" x="4630738" y="5572125"/>
          <p14:tracePt t="227944" x="4630738" y="5554663"/>
          <p14:tracePt t="227953" x="4630738" y="5545138"/>
          <p14:tracePt t="227969" x="4630738" y="5526088"/>
          <p14:tracePt t="227985" x="4649788" y="5518150"/>
          <p14:tracePt t="227992" x="4659313" y="5518150"/>
          <p14:tracePt t="228001" x="4676775" y="5508625"/>
          <p14:tracePt t="228008" x="4722813" y="5499100"/>
          <p14:tracePt t="228016" x="4759325" y="5489575"/>
          <p14:tracePt t="228024" x="4803775" y="5489575"/>
          <p14:tracePt t="228032" x="4859338" y="5489575"/>
          <p14:tracePt t="228040" x="4913313" y="5489575"/>
          <p14:tracePt t="228048" x="4949825" y="5489575"/>
          <p14:tracePt t="228056" x="4986338" y="5489575"/>
          <p14:tracePt t="228065" x="5022850" y="5489575"/>
          <p14:tracePt t="228073" x="5068888" y="5489575"/>
          <p14:tracePt t="228082" x="5105400" y="5489575"/>
          <p14:tracePt t="228092" x="5114925" y="5489575"/>
          <p14:tracePt t="228099" x="5122863" y="5489575"/>
          <p14:tracePt t="228110" x="5132388" y="5489575"/>
          <p14:tracePt t="228114" x="5151438" y="5489575"/>
          <p14:tracePt t="228123" x="5168900" y="5499100"/>
          <p14:tracePt t="228129" x="5168900" y="5508625"/>
          <p14:tracePt t="228161" x="5168900" y="5518150"/>
          <p14:tracePt t="228169" x="5178425" y="5526088"/>
          <p14:tracePt t="228178" x="5178425" y="5535613"/>
          <p14:tracePt t="228187" x="5178425" y="5545138"/>
          <p14:tracePt t="228193" x="5178425" y="5562600"/>
          <p14:tracePt t="228204" x="5178425" y="5572125"/>
          <p14:tracePt t="228218" x="5178425" y="5581650"/>
          <p14:tracePt t="228227" x="5178425" y="5599113"/>
          <p14:tracePt t="228235" x="5178425" y="5608638"/>
          <p14:tracePt t="228242" x="5178425" y="5626100"/>
          <p14:tracePt t="228257" x="5178425" y="5645150"/>
          <p14:tracePt t="228272" x="5178425" y="5654675"/>
          <p14:tracePt t="228321" x="5178425" y="5662613"/>
          <p14:tracePt t="228337" x="5178425" y="5681663"/>
          <p14:tracePt t="228354" x="5178425" y="5691188"/>
          <p14:tracePt t="228361" x="5168900" y="5699125"/>
          <p14:tracePt t="228378" x="5159375" y="5708650"/>
          <p14:tracePt t="228408" x="5151438" y="5718175"/>
          <p14:tracePt t="228457" x="5132388" y="5718175"/>
          <p14:tracePt t="228465" x="5122863" y="5718175"/>
          <p14:tracePt t="228481" x="5114925" y="5718175"/>
          <p14:tracePt t="228499" x="5105400" y="5718175"/>
          <p14:tracePt t="228514" x="5086350" y="5718175"/>
          <p14:tracePt t="228523" x="5068888" y="5718175"/>
          <p14:tracePt t="228531" x="5032375" y="5718175"/>
          <p14:tracePt t="228538" x="5022850" y="5718175"/>
          <p14:tracePt t="228545" x="5005388" y="5718175"/>
          <p14:tracePt t="228557" x="4986338" y="5718175"/>
          <p14:tracePt t="228561" x="4949825" y="5691188"/>
          <p14:tracePt t="228569" x="4932363" y="5681663"/>
          <p14:tracePt t="228578" x="4895850" y="5672138"/>
          <p14:tracePt t="228585" x="4886325" y="5672138"/>
          <p14:tracePt t="228593" x="4859338" y="5672138"/>
          <p14:tracePt t="228600" x="4822825" y="5645150"/>
          <p14:tracePt t="228616" x="4803775" y="5645150"/>
          <p14:tracePt t="228632" x="4795838" y="5645150"/>
          <p14:tracePt t="228640" x="4786313" y="5645150"/>
          <p14:tracePt t="228648" x="4759325" y="5645150"/>
          <p14:tracePt t="228656" x="4749800" y="5645150"/>
          <p14:tracePt t="228664" x="4740275" y="5645150"/>
          <p14:tracePt t="228683" x="4730750" y="5645150"/>
          <p14:tracePt t="228695" x="4722813" y="5645150"/>
          <p14:tracePt t="228731" x="4713288" y="5645150"/>
          <p14:tracePt t="228745" x="4703763" y="5645150"/>
          <p14:tracePt t="228753" x="4686300" y="5645150"/>
          <p14:tracePt t="228769" x="4676775" y="5645150"/>
          <p14:tracePt t="228784" x="4659313" y="5635625"/>
          <p14:tracePt t="228808" x="4649788" y="5618163"/>
          <p14:tracePt t="228816" x="4649788" y="5608638"/>
          <p14:tracePt t="228825" x="4649788" y="5599113"/>
          <p14:tracePt t="228833" x="4649788" y="5589588"/>
          <p14:tracePt t="228841" x="4649788" y="5581650"/>
          <p14:tracePt t="228849" x="4649788" y="5562600"/>
          <p14:tracePt t="228865" x="4649788" y="5535613"/>
          <p14:tracePt t="228880" x="4659313" y="5518150"/>
          <p14:tracePt t="228891" x="4667250" y="5508625"/>
          <p14:tracePt t="228896" x="4676775" y="5499100"/>
          <p14:tracePt t="228923" x="4686300" y="5489575"/>
          <p14:tracePt t="228946" x="4695825" y="5481638"/>
          <p14:tracePt t="228957" x="4703763" y="5472113"/>
          <p14:tracePt t="228962" x="4713288" y="5472113"/>
          <p14:tracePt t="228969" x="4722813" y="5462588"/>
          <p14:tracePt t="228978" x="4740275" y="5462588"/>
          <p14:tracePt t="228987" x="4759325" y="5462588"/>
          <p14:tracePt t="228993" x="4803775" y="5462588"/>
          <p14:tracePt t="229002" x="4840288" y="5462588"/>
          <p14:tracePt t="229008" x="4868863" y="5462588"/>
          <p14:tracePt t="229016" x="4905375" y="5462588"/>
          <p14:tracePt t="229024" x="4941888" y="5462588"/>
          <p14:tracePt t="229032" x="4959350" y="5462588"/>
          <p14:tracePt t="229040" x="4986338" y="5462588"/>
          <p14:tracePt t="229048" x="5005388" y="5462588"/>
          <p14:tracePt t="229057" x="5014913" y="5462588"/>
          <p14:tracePt t="229073" x="5032375" y="5462588"/>
          <p14:tracePt t="229080" x="5041900" y="5462588"/>
          <p14:tracePt t="229089" x="5049838" y="5462588"/>
          <p14:tracePt t="229128" x="5049838" y="5472113"/>
          <p14:tracePt t="229137" x="5059363" y="5481638"/>
          <p14:tracePt t="229161" x="5059363" y="5499100"/>
          <p14:tracePt t="229169" x="5059363" y="5508625"/>
          <p14:tracePt t="229193" x="5059363" y="5518150"/>
          <p14:tracePt t="229201" x="5059363" y="5535613"/>
          <p14:tracePt t="229208" x="5059363" y="5545138"/>
          <p14:tracePt t="229217" x="5059363" y="5554663"/>
          <p14:tracePt t="229233" x="5059363" y="5562600"/>
          <p14:tracePt t="229264" x="5059363" y="5581650"/>
          <p14:tracePt t="229330" x="5049838" y="5589588"/>
          <p14:tracePt t="229363" x="5041900" y="5589588"/>
          <p14:tracePt t="229561" x="5032375" y="5589588"/>
          <p14:tracePt t="229631" x="5032375" y="5581650"/>
          <p14:tracePt t="229651" x="5032375" y="5572125"/>
          <p14:tracePt t="229666" x="5041900" y="5562600"/>
          <p14:tracePt t="229699" x="5041900" y="5554663"/>
          <p14:tracePt t="229707" x="5041900" y="5545138"/>
          <p14:tracePt t="229723" x="5049838" y="5535613"/>
          <p14:tracePt t="229738" x="5049838" y="5526088"/>
          <p14:tracePt t="229745" x="5049838" y="5518150"/>
          <p14:tracePt t="229761" x="5049838" y="5508625"/>
          <p14:tracePt t="229777" x="5049838" y="5499100"/>
          <p14:tracePt t="229808" x="5049838" y="5481638"/>
          <p14:tracePt t="229824" x="5049838" y="5472113"/>
          <p14:tracePt t="229841" x="5049838" y="5462588"/>
          <p14:tracePt t="229857" x="5049838" y="5453063"/>
          <p14:tracePt t="229864" x="5049838" y="5445125"/>
          <p14:tracePt t="229872" x="5041900" y="5435600"/>
          <p14:tracePt t="229891" x="5032375" y="5416550"/>
          <p14:tracePt t="229896" x="5022850" y="5408613"/>
          <p14:tracePt t="229905" x="5022850" y="5399088"/>
          <p14:tracePt t="229912" x="4995863" y="5372100"/>
          <p14:tracePt t="229939" x="4995863" y="5353050"/>
          <p14:tracePt t="229944" x="4986338" y="5353050"/>
          <p14:tracePt t="229954" x="4978400" y="5343525"/>
          <p14:tracePt t="229961" x="4959350" y="5335588"/>
          <p14:tracePt t="229970" x="4949825" y="5326063"/>
          <p14:tracePt t="229986" x="4932363" y="5326063"/>
          <p14:tracePt t="229994" x="4913313" y="5307013"/>
          <p14:tracePt t="230002" x="4905375" y="5307013"/>
          <p14:tracePt t="230008" x="4876800" y="5307013"/>
          <p14:tracePt t="230017" x="4859338" y="5299075"/>
          <p14:tracePt t="230024" x="4832350" y="5299075"/>
          <p14:tracePt t="230032" x="4813300" y="5299075"/>
          <p14:tracePt t="230040" x="4795838" y="5299075"/>
          <p14:tracePt t="230049" x="4776788" y="5299075"/>
          <p14:tracePt t="230059" x="4767263" y="5299075"/>
          <p14:tracePt t="230069" x="4740275" y="5299075"/>
          <p14:tracePt t="230074" x="4730750" y="5299075"/>
          <p14:tracePt t="230082" x="4703763" y="5299075"/>
          <p14:tracePt t="230098" x="4695825" y="5299075"/>
          <p14:tracePt t="230109" x="4686300" y="5299075"/>
          <p14:tracePt t="230113" x="4659313" y="5299075"/>
          <p14:tracePt t="230123" x="4649788" y="5299075"/>
          <p14:tracePt t="230128" x="4622800" y="5299075"/>
          <p14:tracePt t="230138" x="4613275" y="5299075"/>
          <p14:tracePt t="230152" x="4603750" y="5299075"/>
          <p14:tracePt t="230160" x="4576763" y="5299075"/>
          <p14:tracePt t="230168" x="4567238" y="5299075"/>
          <p14:tracePt t="230176" x="4540250" y="5299075"/>
          <p14:tracePt t="230184" x="4530725" y="5299075"/>
          <p14:tracePt t="230195" x="4521200" y="5299075"/>
          <p14:tracePt t="230210" x="4494213" y="5299075"/>
          <p14:tracePt t="230220" x="4484688" y="5299075"/>
          <p14:tracePt t="230226" x="4476750" y="5299075"/>
          <p14:tracePt t="230235" x="4448175" y="5299075"/>
          <p14:tracePt t="230243" x="4440238" y="5299075"/>
          <p14:tracePt t="230253" x="4430713" y="5299075"/>
          <p14:tracePt t="230258" x="4403725" y="5299075"/>
          <p14:tracePt t="230273" x="4376738" y="5299075"/>
          <p14:tracePt t="230281" x="4357688" y="5299075"/>
          <p14:tracePt t="230288" x="4311650" y="5299075"/>
          <p14:tracePt t="230296" x="4303713" y="5299075"/>
          <p14:tracePt t="230305" x="4275138" y="5299075"/>
          <p14:tracePt t="230312" x="4257675" y="5307013"/>
          <p14:tracePt t="230321" x="4230688" y="5307013"/>
          <p14:tracePt t="230328" x="4211638" y="5307013"/>
          <p14:tracePt t="230337" x="4184650" y="5307013"/>
          <p14:tracePt t="230344" x="4165600" y="5307013"/>
          <p14:tracePt t="230353" x="4157663" y="5307013"/>
          <p14:tracePt t="230360" x="4148138" y="5307013"/>
          <p14:tracePt t="230369" x="4138613" y="5307013"/>
          <p14:tracePt t="230376" x="4129088" y="5307013"/>
          <p14:tracePt t="230393" x="4121150" y="5307013"/>
          <p14:tracePt t="230401" x="4102100" y="5307013"/>
          <p14:tracePt t="230408" x="4094163" y="5307013"/>
          <p14:tracePt t="230416" x="4084638" y="5307013"/>
          <p14:tracePt t="230432" x="4065588" y="5307013"/>
          <p14:tracePt t="230441" x="4057650" y="5316538"/>
          <p14:tracePt t="230456" x="4048125" y="5316538"/>
          <p14:tracePt t="230464" x="4038600" y="5316538"/>
          <p14:tracePt t="230481" x="4021138" y="5316538"/>
          <p14:tracePt t="230504" x="4021138" y="5326063"/>
          <p14:tracePt t="230512" x="4011613" y="5335588"/>
          <p14:tracePt t="230957" x="4002088" y="5343525"/>
          <p14:tracePt t="230994" x="4002088" y="5353050"/>
          <p14:tracePt t="232228" x="3992563" y="5362575"/>
          <p14:tracePt t="233255" x="3992563" y="5372100"/>
          <p14:tracePt t="233269" x="4011613" y="5389563"/>
          <p14:tracePt t="233683" x="4011613" y="5408613"/>
          <p14:tracePt t="233698" x="4011613" y="5416550"/>
          <p14:tracePt t="233706" x="4011613" y="5426075"/>
          <p14:tracePt t="233713" x="4011613" y="5435600"/>
          <p14:tracePt t="233723" x="4011613" y="5453063"/>
          <p14:tracePt t="233746" x="4011613" y="5462588"/>
          <p14:tracePt t="233755" x="4011613" y="5472113"/>
          <p14:tracePt t="233761" x="4057650" y="5481638"/>
          <p14:tracePt t="233770" x="4129088" y="5481638"/>
          <p14:tracePt t="233777" x="4238625" y="5481638"/>
          <p14:tracePt t="233788" x="4348163" y="5481638"/>
          <p14:tracePt t="233793" x="4476750" y="5481638"/>
          <p14:tracePt t="233801" x="4603750" y="5481638"/>
          <p14:tracePt t="233809" x="4695825" y="5481638"/>
          <p14:tracePt t="233816" x="4803775" y="5481638"/>
          <p14:tracePt t="233824" x="4868863" y="5481638"/>
          <p14:tracePt t="233832" x="4922838" y="5481638"/>
          <p14:tracePt t="233840" x="4941888" y="5481638"/>
          <p14:tracePt t="233848" x="4968875" y="5481638"/>
          <p14:tracePt t="234219" x="4978400" y="5481638"/>
          <p14:tracePt t="234227" x="4959350" y="5462588"/>
          <p14:tracePt t="234235" x="4949825" y="5462588"/>
          <p14:tracePt t="234242" x="4932363" y="5453063"/>
          <p14:tracePt t="234256" x="4922838" y="5453063"/>
          <p14:tracePt t="234258" x="4895850" y="5445125"/>
          <p14:tracePt t="234264" x="4886325" y="5445125"/>
          <p14:tracePt t="234272" x="4876800" y="5426075"/>
          <p14:tracePt t="234281" x="4859338" y="5426075"/>
          <p14:tracePt t="234288" x="4840288" y="5426075"/>
          <p14:tracePt t="234297" x="4832350" y="5416550"/>
          <p14:tracePt t="234304" x="4803775" y="5416550"/>
          <p14:tracePt t="234314" x="4786313" y="5416550"/>
          <p14:tracePt t="234321" x="4749800" y="5416550"/>
          <p14:tracePt t="234328" x="4740275" y="5416550"/>
          <p14:tracePt t="234337" x="4703763" y="5416550"/>
          <p14:tracePt t="234344" x="4667250" y="5408613"/>
          <p14:tracePt t="234353" x="4659313" y="5408613"/>
          <p14:tracePt t="234361" x="4613275" y="5408613"/>
          <p14:tracePt t="234368" x="4594225" y="5408613"/>
          <p14:tracePt t="234376" x="4567238" y="5408613"/>
          <p14:tracePt t="234386" x="4540250" y="5408613"/>
          <p14:tracePt t="234394" x="4513263" y="5408613"/>
          <p14:tracePt t="234402" x="4503738" y="5408613"/>
          <p14:tracePt t="234410" x="4467225" y="5408613"/>
          <p14:tracePt t="234418" x="4421188" y="5416550"/>
          <p14:tracePt t="234425" x="4394200" y="5426075"/>
          <p14:tracePt t="234433" x="4357688" y="5435600"/>
          <p14:tracePt t="234442" x="4330700" y="5435600"/>
          <p14:tracePt t="234448" x="4321175" y="5445125"/>
          <p14:tracePt t="234461" x="4303713" y="5445125"/>
          <p14:tracePt t="234467" x="4284663" y="5462588"/>
          <p14:tracePt t="234490" x="4275138" y="5462588"/>
          <p14:tracePt t="234497" x="4267200" y="5462588"/>
          <p14:tracePt t="234595" x="4257675" y="5472113"/>
          <p14:tracePt t="235275" x="4257675" y="5462588"/>
          <p14:tracePt t="235596" x="4257675" y="5472113"/>
          <p14:tracePt t="235661" x="4257675" y="5481638"/>
          <p14:tracePt t="235667" x="4248150" y="5489575"/>
          <p14:tracePt t="235676" x="4238625" y="5499100"/>
          <p14:tracePt t="235683" x="4230688" y="5508625"/>
          <p14:tracePt t="235963" x="4202113" y="5508625"/>
          <p14:tracePt t="235978" x="4194175" y="5508625"/>
          <p14:tracePt t="235995" x="4184650" y="5508625"/>
          <p14:tracePt t="236016" x="4165600" y="5508625"/>
          <p14:tracePt t="236049" x="4157663" y="5508625"/>
          <p14:tracePt t="236056" x="4148138" y="5508625"/>
          <p14:tracePt t="236081" x="4138613" y="5499100"/>
          <p14:tracePt t="236088" x="4129088" y="5499100"/>
          <p14:tracePt t="236096" x="4121150" y="5489575"/>
          <p14:tracePt t="236395" x="4129088" y="5489575"/>
          <p14:tracePt t="236410" x="4157663" y="5489575"/>
          <p14:tracePt t="236426" x="4175125" y="5472113"/>
          <p14:tracePt t="236434" x="4184650" y="5472113"/>
          <p14:tracePt t="236457" x="4194175" y="5472113"/>
          <p14:tracePt t="236465" x="4202113" y="5462588"/>
          <p14:tracePt t="236473" x="4211638" y="5462588"/>
          <p14:tracePt t="236481" x="4230688" y="5462588"/>
          <p14:tracePt t="236490" x="4230688" y="5453063"/>
          <p14:tracePt t="236496" x="4257675" y="5445125"/>
          <p14:tracePt t="236506" x="4275138" y="5445125"/>
          <p14:tracePt t="236512" x="4294188" y="5426075"/>
          <p14:tracePt t="236521" x="4311650" y="5416550"/>
          <p14:tracePt t="236528" x="4321175" y="5416550"/>
          <p14:tracePt t="236544" x="4330700" y="5416550"/>
          <p14:tracePt t="236553" x="4340225" y="5416550"/>
          <p14:tracePt t="236561" x="4357688" y="5408613"/>
          <p14:tracePt t="236568" x="4367213" y="5408613"/>
          <p14:tracePt t="236576" x="4376738" y="5408613"/>
          <p14:tracePt t="236609" x="4384675" y="5408613"/>
          <p14:tracePt t="236617" x="4403725" y="5399088"/>
          <p14:tracePt t="236632" x="4421188" y="5389563"/>
          <p14:tracePt t="236640" x="4430713" y="5380038"/>
          <p14:tracePt t="236656" x="4440238" y="5380038"/>
          <p14:tracePt t="236664" x="4448175" y="5380038"/>
          <p14:tracePt t="236746" x="4457700" y="5372100"/>
          <p14:tracePt t="236771" x="4457700" y="5362575"/>
          <p14:tracePt t="236793" x="4476750" y="5362575"/>
          <p14:tracePt t="236801" x="4484688" y="5353050"/>
          <p14:tracePt t="236810" x="4494213" y="5343525"/>
          <p14:tracePt t="236832" x="4503738" y="5335588"/>
          <p14:tracePt t="236840" x="4521200" y="5335588"/>
          <p14:tracePt t="236849" x="4530725" y="5326063"/>
          <p14:tracePt t="236872" x="4540250" y="5316538"/>
          <p14:tracePt t="236880" x="4549775" y="5307013"/>
          <p14:tracePt t="236896" x="4557713" y="5299075"/>
          <p14:tracePt t="236904" x="4567238" y="5289550"/>
          <p14:tracePt t="236922" x="4576763" y="5280025"/>
          <p14:tracePt t="236944" x="4586288" y="5270500"/>
          <p14:tracePt t="236954" x="4594225" y="5270500"/>
          <p14:tracePt t="236961" x="4603750" y="5262563"/>
          <p14:tracePt t="236977" x="4613275" y="5262563"/>
          <p14:tracePt t="236993" x="4622800" y="5262563"/>
          <p14:tracePt t="237003" x="4630738" y="5262563"/>
          <p14:tracePt t="237016" x="4649788" y="5262563"/>
          <p14:tracePt t="237024" x="4659313" y="5262563"/>
          <p14:tracePt t="237040" x="4676775" y="5253038"/>
          <p14:tracePt t="237057" x="4686300" y="5253038"/>
          <p14:tracePt t="237064" x="4695825" y="5243513"/>
          <p14:tracePt t="237072" x="4695825" y="5226050"/>
          <p14:tracePt t="237088" x="4695825" y="5216525"/>
          <p14:tracePt t="237097" x="4703763" y="5197475"/>
          <p14:tracePt t="237121" x="4703763" y="5189538"/>
          <p14:tracePt t="237238" x="4695825" y="5189538"/>
          <p14:tracePt t="237243" x="4640263" y="5197475"/>
          <p14:tracePt t="237253" x="4576763" y="5207000"/>
          <p14:tracePt t="237259" x="4530725" y="5233988"/>
          <p14:tracePt t="237265" x="4503738" y="5243513"/>
          <p14:tracePt t="237272" x="4476750" y="5243513"/>
          <p14:tracePt t="237281" x="4457700" y="5253038"/>
          <p14:tracePt t="237289" x="4421188" y="5262563"/>
          <p14:tracePt t="237309" x="4413250" y="526256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Line 2"/>
          <p:cNvSpPr>
            <a:spLocks noChangeShapeType="1"/>
          </p:cNvSpPr>
          <p:nvPr/>
        </p:nvSpPr>
        <p:spPr bwMode="auto">
          <a:xfrm flipH="1" flipV="1">
            <a:off x="6516688" y="1700213"/>
            <a:ext cx="0" cy="1152525"/>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3" name="Line 3"/>
          <p:cNvSpPr>
            <a:spLocks noChangeShapeType="1"/>
          </p:cNvSpPr>
          <p:nvPr/>
        </p:nvSpPr>
        <p:spPr bwMode="auto">
          <a:xfrm flipH="1" flipV="1">
            <a:off x="7378700" y="1700213"/>
            <a:ext cx="1588" cy="141287"/>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4" name="Line 4"/>
          <p:cNvSpPr>
            <a:spLocks noChangeShapeType="1"/>
          </p:cNvSpPr>
          <p:nvPr/>
        </p:nvSpPr>
        <p:spPr bwMode="auto">
          <a:xfrm flipV="1">
            <a:off x="6946900" y="476250"/>
            <a:ext cx="0" cy="503238"/>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6" name="Line 6"/>
          <p:cNvSpPr>
            <a:spLocks noChangeShapeType="1"/>
          </p:cNvSpPr>
          <p:nvPr/>
        </p:nvSpPr>
        <p:spPr bwMode="auto">
          <a:xfrm flipH="1">
            <a:off x="5722938" y="476250"/>
            <a:ext cx="1223962"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7" name="Line 7"/>
          <p:cNvSpPr>
            <a:spLocks noChangeShapeType="1"/>
          </p:cNvSpPr>
          <p:nvPr/>
        </p:nvSpPr>
        <p:spPr bwMode="auto">
          <a:xfrm flipH="1">
            <a:off x="5722938" y="476250"/>
            <a:ext cx="1587" cy="3673475"/>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8" name="Line 8"/>
          <p:cNvSpPr>
            <a:spLocks noChangeShapeType="1"/>
          </p:cNvSpPr>
          <p:nvPr/>
        </p:nvSpPr>
        <p:spPr bwMode="auto">
          <a:xfrm flipV="1">
            <a:off x="5722938" y="4149725"/>
            <a:ext cx="1008062" cy="0"/>
          </a:xfrm>
          <a:prstGeom prst="line">
            <a:avLst/>
          </a:prstGeom>
          <a:noFill/>
          <a:ln w="2857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49" name="Line 9"/>
          <p:cNvSpPr>
            <a:spLocks noChangeShapeType="1"/>
          </p:cNvSpPr>
          <p:nvPr/>
        </p:nvSpPr>
        <p:spPr bwMode="auto">
          <a:xfrm flipV="1">
            <a:off x="6731000" y="3933825"/>
            <a:ext cx="0" cy="21590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0" name="Rectangle 10"/>
          <p:cNvSpPr>
            <a:spLocks noChangeArrowheads="1"/>
          </p:cNvSpPr>
          <p:nvPr/>
        </p:nvSpPr>
        <p:spPr bwMode="auto">
          <a:xfrm>
            <a:off x="6010275" y="47228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1" name="Rectangle 11"/>
          <p:cNvSpPr>
            <a:spLocks noChangeArrowheads="1"/>
          </p:cNvSpPr>
          <p:nvPr/>
        </p:nvSpPr>
        <p:spPr bwMode="auto">
          <a:xfrm>
            <a:off x="6010275" y="49387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2" name="Rectangle 12"/>
          <p:cNvSpPr>
            <a:spLocks noChangeArrowheads="1"/>
          </p:cNvSpPr>
          <p:nvPr/>
        </p:nvSpPr>
        <p:spPr bwMode="auto">
          <a:xfrm>
            <a:off x="6010275" y="51546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3" name="Rectangle 13"/>
          <p:cNvSpPr>
            <a:spLocks noChangeArrowheads="1"/>
          </p:cNvSpPr>
          <p:nvPr/>
        </p:nvSpPr>
        <p:spPr bwMode="auto">
          <a:xfrm>
            <a:off x="6010275" y="5370513"/>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4" name="Rectangle 14"/>
          <p:cNvSpPr>
            <a:spLocks noChangeArrowheads="1"/>
          </p:cNvSpPr>
          <p:nvPr/>
        </p:nvSpPr>
        <p:spPr bwMode="auto">
          <a:xfrm>
            <a:off x="6010275" y="6021388"/>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5" name="Rectangle 15"/>
          <p:cNvSpPr>
            <a:spLocks noChangeArrowheads="1"/>
          </p:cNvSpPr>
          <p:nvPr/>
        </p:nvSpPr>
        <p:spPr bwMode="auto">
          <a:xfrm>
            <a:off x="6010275" y="5588000"/>
            <a:ext cx="1800225" cy="433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56" name="Line 16"/>
          <p:cNvSpPr>
            <a:spLocks noChangeShapeType="1"/>
          </p:cNvSpPr>
          <p:nvPr/>
        </p:nvSpPr>
        <p:spPr bwMode="auto">
          <a:xfrm flipV="1">
            <a:off x="7608888" y="6235700"/>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57" name="Text Box 17"/>
          <p:cNvSpPr txBox="1">
            <a:spLocks noChangeArrowheads="1"/>
          </p:cNvSpPr>
          <p:nvPr/>
        </p:nvSpPr>
        <p:spPr bwMode="auto">
          <a:xfrm>
            <a:off x="6443663"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a:t>
            </a:r>
          </a:p>
        </p:txBody>
      </p:sp>
      <p:sp>
        <p:nvSpPr>
          <p:cNvPr id="112658" name="Text Box 18"/>
          <p:cNvSpPr txBox="1">
            <a:spLocks noChangeArrowheads="1"/>
          </p:cNvSpPr>
          <p:nvPr/>
        </p:nvSpPr>
        <p:spPr bwMode="auto">
          <a:xfrm>
            <a:off x="7235825" y="142081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B</a:t>
            </a:r>
          </a:p>
        </p:txBody>
      </p:sp>
      <p:grpSp>
        <p:nvGrpSpPr>
          <p:cNvPr id="112659" name="Group 19"/>
          <p:cNvGrpSpPr>
            <a:grpSpLocks/>
          </p:cNvGrpSpPr>
          <p:nvPr/>
        </p:nvGrpSpPr>
        <p:grpSpPr bwMode="auto">
          <a:xfrm>
            <a:off x="6156325" y="990600"/>
            <a:ext cx="1655763" cy="717550"/>
            <a:chOff x="3288" y="1299"/>
            <a:chExt cx="1996" cy="953"/>
          </a:xfrm>
        </p:grpSpPr>
        <p:sp>
          <p:nvSpPr>
            <p:cNvPr id="112660" name="Line 20"/>
            <p:cNvSpPr>
              <a:spLocks noChangeShapeType="1"/>
            </p:cNvSpPr>
            <p:nvPr/>
          </p:nvSpPr>
          <p:spPr bwMode="auto">
            <a:xfrm>
              <a:off x="3878" y="1299"/>
              <a:ext cx="8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1" name="Line 21"/>
            <p:cNvSpPr>
              <a:spLocks noChangeShapeType="1"/>
            </p:cNvSpPr>
            <p:nvPr/>
          </p:nvSpPr>
          <p:spPr bwMode="auto">
            <a:xfrm>
              <a:off x="3288"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2" name="Line 22"/>
            <p:cNvSpPr>
              <a:spLocks noChangeShapeType="1"/>
            </p:cNvSpPr>
            <p:nvPr/>
          </p:nvSpPr>
          <p:spPr bwMode="auto">
            <a:xfrm flipV="1">
              <a:off x="4059"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3" name="Line 23"/>
            <p:cNvSpPr>
              <a:spLocks noChangeShapeType="1"/>
            </p:cNvSpPr>
            <p:nvPr/>
          </p:nvSpPr>
          <p:spPr bwMode="auto">
            <a:xfrm flipV="1">
              <a:off x="3288"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4" name="Line 24"/>
            <p:cNvSpPr>
              <a:spLocks noChangeShapeType="1"/>
            </p:cNvSpPr>
            <p:nvPr/>
          </p:nvSpPr>
          <p:spPr bwMode="auto">
            <a:xfrm flipH="1" flipV="1">
              <a:off x="4694" y="1299"/>
              <a:ext cx="590" cy="9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5" name="Line 25"/>
            <p:cNvSpPr>
              <a:spLocks noChangeShapeType="1"/>
            </p:cNvSpPr>
            <p:nvPr/>
          </p:nvSpPr>
          <p:spPr bwMode="auto">
            <a:xfrm flipH="1" flipV="1">
              <a:off x="4286" y="1934"/>
              <a:ext cx="227" cy="3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66" name="Line 26"/>
            <p:cNvSpPr>
              <a:spLocks noChangeShapeType="1"/>
            </p:cNvSpPr>
            <p:nvPr/>
          </p:nvSpPr>
          <p:spPr bwMode="auto">
            <a:xfrm>
              <a:off x="4513" y="2252"/>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67" name="Text Box 27"/>
          <p:cNvSpPr txBox="1">
            <a:spLocks noChangeArrowheads="1"/>
          </p:cNvSpPr>
          <p:nvPr/>
        </p:nvSpPr>
        <p:spPr bwMode="auto">
          <a:xfrm>
            <a:off x="6804025" y="9810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Y</a:t>
            </a:r>
          </a:p>
        </p:txBody>
      </p:sp>
      <p:sp>
        <p:nvSpPr>
          <p:cNvPr id="112668" name="Text Box 28"/>
          <p:cNvSpPr txBox="1">
            <a:spLocks noChangeArrowheads="1"/>
          </p:cNvSpPr>
          <p:nvPr/>
        </p:nvSpPr>
        <p:spPr bwMode="auto">
          <a:xfrm>
            <a:off x="6446838" y="106045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S</a:t>
            </a:r>
          </a:p>
        </p:txBody>
      </p:sp>
      <p:sp>
        <p:nvSpPr>
          <p:cNvPr id="112669" name="Text Box 29"/>
          <p:cNvSpPr txBox="1">
            <a:spLocks noChangeArrowheads="1"/>
          </p:cNvSpPr>
          <p:nvPr/>
        </p:nvSpPr>
        <p:spPr bwMode="auto">
          <a:xfrm>
            <a:off x="6421438" y="56086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670" name="Line 30"/>
          <p:cNvSpPr>
            <a:spLocks noChangeShapeType="1"/>
          </p:cNvSpPr>
          <p:nvPr/>
        </p:nvSpPr>
        <p:spPr bwMode="auto">
          <a:xfrm flipV="1">
            <a:off x="6297613" y="6237288"/>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1" name="Line 31"/>
          <p:cNvSpPr>
            <a:spLocks noChangeShapeType="1"/>
          </p:cNvSpPr>
          <p:nvPr/>
        </p:nvSpPr>
        <p:spPr bwMode="auto">
          <a:xfrm flipV="1">
            <a:off x="6224588" y="6092825"/>
            <a:ext cx="73025"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2" name="Line 32"/>
          <p:cNvSpPr>
            <a:spLocks noChangeShapeType="1"/>
          </p:cNvSpPr>
          <p:nvPr/>
        </p:nvSpPr>
        <p:spPr bwMode="auto">
          <a:xfrm>
            <a:off x="6297613" y="6092825"/>
            <a:ext cx="71437"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73" name="Text Box 33"/>
          <p:cNvSpPr txBox="1">
            <a:spLocks noChangeArrowheads="1"/>
          </p:cNvSpPr>
          <p:nvPr/>
        </p:nvSpPr>
        <p:spPr bwMode="auto">
          <a:xfrm>
            <a:off x="7291388" y="6375400"/>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a:t>we</a:t>
            </a:r>
          </a:p>
        </p:txBody>
      </p:sp>
      <p:sp>
        <p:nvSpPr>
          <p:cNvPr id="112675" name="Text Box 35"/>
          <p:cNvSpPr txBox="1">
            <a:spLocks noChangeArrowheads="1"/>
          </p:cNvSpPr>
          <p:nvPr/>
        </p:nvSpPr>
        <p:spPr bwMode="auto">
          <a:xfrm>
            <a:off x="7286625" y="8366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sp>
        <p:nvSpPr>
          <p:cNvPr id="112677" name="Text Box 37"/>
          <p:cNvSpPr txBox="1">
            <a:spLocks noChangeArrowheads="1"/>
          </p:cNvSpPr>
          <p:nvPr/>
        </p:nvSpPr>
        <p:spPr bwMode="auto">
          <a:xfrm>
            <a:off x="684213" y="163513"/>
            <a:ext cx="38266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b="1" dirty="0"/>
              <a:t>レジスタ間演算命令の動作</a:t>
            </a:r>
          </a:p>
        </p:txBody>
      </p:sp>
      <p:grpSp>
        <p:nvGrpSpPr>
          <p:cNvPr id="112678" name="Group 38"/>
          <p:cNvGrpSpPr>
            <a:grpSpLocks/>
          </p:cNvGrpSpPr>
          <p:nvPr/>
        </p:nvGrpSpPr>
        <p:grpSpPr bwMode="auto">
          <a:xfrm>
            <a:off x="6370638" y="2852738"/>
            <a:ext cx="1154112" cy="647700"/>
            <a:chOff x="1474" y="1752"/>
            <a:chExt cx="635" cy="544"/>
          </a:xfrm>
        </p:grpSpPr>
        <p:sp>
          <p:nvSpPr>
            <p:cNvPr id="112679" name="Rectangle 39"/>
            <p:cNvSpPr>
              <a:spLocks noChangeArrowheads="1"/>
            </p:cNvSpPr>
            <p:nvPr/>
          </p:nvSpPr>
          <p:spPr bwMode="auto">
            <a:xfrm>
              <a:off x="1474" y="175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2680" name="Group 40"/>
            <p:cNvGrpSpPr>
              <a:grpSpLocks/>
            </p:cNvGrpSpPr>
            <p:nvPr/>
          </p:nvGrpSpPr>
          <p:grpSpPr bwMode="auto">
            <a:xfrm rot="-5400000">
              <a:off x="1519" y="2205"/>
              <a:ext cx="91" cy="91"/>
              <a:chOff x="1474" y="1843"/>
              <a:chExt cx="91" cy="91"/>
            </a:xfrm>
          </p:grpSpPr>
          <p:sp>
            <p:nvSpPr>
              <p:cNvPr id="112681" name="Line 41"/>
              <p:cNvSpPr>
                <a:spLocks noChangeShapeType="1"/>
              </p:cNvSpPr>
              <p:nvPr/>
            </p:nvSpPr>
            <p:spPr bwMode="auto">
              <a:xfrm>
                <a:off x="1474" y="1843"/>
                <a:ext cx="91"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82" name="Line 42"/>
              <p:cNvSpPr>
                <a:spLocks noChangeShapeType="1"/>
              </p:cNvSpPr>
              <p:nvPr/>
            </p:nvSpPr>
            <p:spPr bwMode="auto">
              <a:xfrm flipH="1">
                <a:off x="1474" y="1888"/>
                <a:ext cx="91"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2683" name="Rectangle 43"/>
            <p:cNvSpPr>
              <a:spLocks noChangeArrowheads="1"/>
            </p:cNvSpPr>
            <p:nvPr/>
          </p:nvSpPr>
          <p:spPr bwMode="auto">
            <a:xfrm>
              <a:off x="1474" y="184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4" name="Rectangle 44"/>
            <p:cNvSpPr>
              <a:spLocks noChangeArrowheads="1"/>
            </p:cNvSpPr>
            <p:nvPr/>
          </p:nvSpPr>
          <p:spPr bwMode="auto">
            <a:xfrm>
              <a:off x="1474" y="193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5" name="Rectangle 45"/>
            <p:cNvSpPr>
              <a:spLocks noChangeArrowheads="1"/>
            </p:cNvSpPr>
            <p:nvPr/>
          </p:nvSpPr>
          <p:spPr bwMode="auto">
            <a:xfrm>
              <a:off x="1474" y="202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6" name="Rectangle 46"/>
            <p:cNvSpPr>
              <a:spLocks noChangeArrowheads="1"/>
            </p:cNvSpPr>
            <p:nvPr/>
          </p:nvSpPr>
          <p:spPr bwMode="auto">
            <a:xfrm>
              <a:off x="1474" y="211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7" name="Rectangle 47"/>
            <p:cNvSpPr>
              <a:spLocks noChangeArrowheads="1"/>
            </p:cNvSpPr>
            <p:nvPr/>
          </p:nvSpPr>
          <p:spPr bwMode="auto">
            <a:xfrm>
              <a:off x="1474" y="2202"/>
              <a:ext cx="635" cy="9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2688" name="AutoShape 48"/>
          <p:cNvSpPr>
            <a:spLocks noChangeArrowheads="1"/>
          </p:cNvSpPr>
          <p:nvPr/>
        </p:nvSpPr>
        <p:spPr bwMode="auto">
          <a:xfrm flipV="1">
            <a:off x="6515100" y="3716338"/>
            <a:ext cx="720725" cy="2222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89" name="Line 49"/>
          <p:cNvSpPr>
            <a:spLocks noChangeShapeType="1"/>
          </p:cNvSpPr>
          <p:nvPr/>
        </p:nvSpPr>
        <p:spPr bwMode="auto">
          <a:xfrm flipH="1" flipV="1">
            <a:off x="6875463" y="3506788"/>
            <a:ext cx="1587" cy="20955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0" name="Line 50"/>
          <p:cNvSpPr>
            <a:spLocks noChangeShapeType="1"/>
          </p:cNvSpPr>
          <p:nvPr/>
        </p:nvSpPr>
        <p:spPr bwMode="auto">
          <a:xfrm flipH="1" flipV="1">
            <a:off x="7091363" y="3933825"/>
            <a:ext cx="0" cy="790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2" name="Line 52"/>
          <p:cNvSpPr>
            <a:spLocks noChangeShapeType="1"/>
          </p:cNvSpPr>
          <p:nvPr/>
        </p:nvSpPr>
        <p:spPr bwMode="auto">
          <a:xfrm>
            <a:off x="5724527" y="4061620"/>
            <a:ext cx="1585" cy="15470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3" name="Line 53"/>
          <p:cNvSpPr>
            <a:spLocks noChangeShapeType="1"/>
          </p:cNvSpPr>
          <p:nvPr/>
        </p:nvSpPr>
        <p:spPr bwMode="auto">
          <a:xfrm flipV="1">
            <a:off x="6515100" y="350043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694" name="Rectangle 54"/>
          <p:cNvSpPr>
            <a:spLocks noChangeArrowheads="1"/>
          </p:cNvSpPr>
          <p:nvPr/>
        </p:nvSpPr>
        <p:spPr bwMode="auto">
          <a:xfrm>
            <a:off x="1331913" y="47244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5" name="Rectangle 55"/>
          <p:cNvSpPr>
            <a:spLocks noChangeArrowheads="1"/>
          </p:cNvSpPr>
          <p:nvPr/>
        </p:nvSpPr>
        <p:spPr bwMode="auto">
          <a:xfrm>
            <a:off x="1331913" y="49403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6" name="Rectangle 56"/>
          <p:cNvSpPr>
            <a:spLocks noChangeArrowheads="1"/>
          </p:cNvSpPr>
          <p:nvPr/>
        </p:nvSpPr>
        <p:spPr bwMode="auto">
          <a:xfrm>
            <a:off x="1331913" y="51562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7" name="Rectangle 57"/>
          <p:cNvSpPr>
            <a:spLocks noChangeArrowheads="1"/>
          </p:cNvSpPr>
          <p:nvPr/>
        </p:nvSpPr>
        <p:spPr bwMode="auto">
          <a:xfrm>
            <a:off x="1331913" y="5372100"/>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8" name="Rectangle 58"/>
          <p:cNvSpPr>
            <a:spLocks noChangeArrowheads="1"/>
          </p:cNvSpPr>
          <p:nvPr/>
        </p:nvSpPr>
        <p:spPr bwMode="auto">
          <a:xfrm>
            <a:off x="1331913" y="6022975"/>
            <a:ext cx="1800225"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699" name="Rectangle 59"/>
          <p:cNvSpPr>
            <a:spLocks noChangeArrowheads="1"/>
          </p:cNvSpPr>
          <p:nvPr/>
        </p:nvSpPr>
        <p:spPr bwMode="auto">
          <a:xfrm>
            <a:off x="1331913" y="5589588"/>
            <a:ext cx="1800225" cy="433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0" name="Line 60"/>
          <p:cNvSpPr>
            <a:spLocks noChangeShapeType="1"/>
          </p:cNvSpPr>
          <p:nvPr/>
        </p:nvSpPr>
        <p:spPr bwMode="auto">
          <a:xfrm>
            <a:off x="971550" y="5373688"/>
            <a:ext cx="2889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1" name="Text Box 61"/>
          <p:cNvSpPr txBox="1">
            <a:spLocks noChangeArrowheads="1"/>
          </p:cNvSpPr>
          <p:nvPr/>
        </p:nvSpPr>
        <p:spPr bwMode="auto">
          <a:xfrm>
            <a:off x="1743075" y="561022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a:t>
            </a:r>
          </a:p>
        </p:txBody>
      </p:sp>
      <p:sp>
        <p:nvSpPr>
          <p:cNvPr id="112702" name="Rectangle 62"/>
          <p:cNvSpPr>
            <a:spLocks noChangeArrowheads="1"/>
          </p:cNvSpPr>
          <p:nvPr/>
        </p:nvSpPr>
        <p:spPr bwMode="auto">
          <a:xfrm>
            <a:off x="539750" y="3074988"/>
            <a:ext cx="1008063" cy="3619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03" name="Line 63"/>
          <p:cNvSpPr>
            <a:spLocks noChangeShapeType="1"/>
          </p:cNvSpPr>
          <p:nvPr/>
        </p:nvSpPr>
        <p:spPr bwMode="auto">
          <a:xfrm>
            <a:off x="539750" y="3219450"/>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4" name="Line 64"/>
          <p:cNvSpPr>
            <a:spLocks noChangeShapeType="1"/>
          </p:cNvSpPr>
          <p:nvPr/>
        </p:nvSpPr>
        <p:spPr bwMode="auto">
          <a:xfrm flipH="1">
            <a:off x="539750" y="3290888"/>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5" name="Text Box 65"/>
          <p:cNvSpPr txBox="1">
            <a:spLocks noChangeArrowheads="1"/>
          </p:cNvSpPr>
          <p:nvPr/>
        </p:nvSpPr>
        <p:spPr bwMode="auto">
          <a:xfrm>
            <a:off x="755650" y="3068638"/>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PC</a:t>
            </a:r>
          </a:p>
        </p:txBody>
      </p:sp>
      <p:sp>
        <p:nvSpPr>
          <p:cNvPr id="112706" name="Line 66"/>
          <p:cNvSpPr>
            <a:spLocks noChangeShapeType="1"/>
          </p:cNvSpPr>
          <p:nvPr/>
        </p:nvSpPr>
        <p:spPr bwMode="auto">
          <a:xfrm>
            <a:off x="971550" y="3429000"/>
            <a:ext cx="0" cy="2873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7" name="Line 67"/>
          <p:cNvSpPr>
            <a:spLocks noChangeShapeType="1"/>
          </p:cNvSpPr>
          <p:nvPr/>
        </p:nvSpPr>
        <p:spPr bwMode="auto">
          <a:xfrm flipH="1">
            <a:off x="323850" y="3716338"/>
            <a:ext cx="647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8" name="Line 68"/>
          <p:cNvSpPr>
            <a:spLocks noChangeShapeType="1"/>
          </p:cNvSpPr>
          <p:nvPr/>
        </p:nvSpPr>
        <p:spPr bwMode="auto">
          <a:xfrm flipV="1">
            <a:off x="323850" y="1700213"/>
            <a:ext cx="0" cy="20161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09" name="Line 69"/>
          <p:cNvSpPr>
            <a:spLocks noChangeShapeType="1"/>
          </p:cNvSpPr>
          <p:nvPr/>
        </p:nvSpPr>
        <p:spPr bwMode="auto">
          <a:xfrm>
            <a:off x="323850" y="1700213"/>
            <a:ext cx="2889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0" name="Oval 70"/>
          <p:cNvSpPr>
            <a:spLocks noChangeArrowheads="1"/>
          </p:cNvSpPr>
          <p:nvPr/>
        </p:nvSpPr>
        <p:spPr bwMode="auto">
          <a:xfrm>
            <a:off x="612775" y="1844675"/>
            <a:ext cx="287338"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b="1"/>
              <a:t>＋</a:t>
            </a:r>
          </a:p>
        </p:txBody>
      </p:sp>
      <p:sp>
        <p:nvSpPr>
          <p:cNvPr id="112711" name="Line 71"/>
          <p:cNvSpPr>
            <a:spLocks noChangeShapeType="1"/>
          </p:cNvSpPr>
          <p:nvPr/>
        </p:nvSpPr>
        <p:spPr bwMode="auto">
          <a:xfrm>
            <a:off x="612775" y="1700213"/>
            <a:ext cx="142875" cy="14446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2" name="Text Box 72"/>
          <p:cNvSpPr txBox="1">
            <a:spLocks noChangeArrowheads="1"/>
          </p:cNvSpPr>
          <p:nvPr/>
        </p:nvSpPr>
        <p:spPr bwMode="auto">
          <a:xfrm>
            <a:off x="303213" y="1993900"/>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4</a:t>
            </a:r>
            <a:endParaRPr lang="ja-JP" altLang="en-US" b="1" dirty="0"/>
          </a:p>
        </p:txBody>
      </p:sp>
      <p:sp>
        <p:nvSpPr>
          <p:cNvPr id="112713" name="Line 73"/>
          <p:cNvSpPr>
            <a:spLocks noChangeShapeType="1"/>
          </p:cNvSpPr>
          <p:nvPr/>
        </p:nvSpPr>
        <p:spPr bwMode="auto">
          <a:xfrm flipV="1">
            <a:off x="539750" y="2132013"/>
            <a:ext cx="144463" cy="73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4" name="Line 74"/>
          <p:cNvSpPr>
            <a:spLocks noChangeShapeType="1"/>
          </p:cNvSpPr>
          <p:nvPr/>
        </p:nvSpPr>
        <p:spPr bwMode="auto">
          <a:xfrm>
            <a:off x="900113" y="1989138"/>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5" name="Line 75"/>
          <p:cNvSpPr>
            <a:spLocks noChangeShapeType="1"/>
          </p:cNvSpPr>
          <p:nvPr/>
        </p:nvSpPr>
        <p:spPr bwMode="auto">
          <a:xfrm>
            <a:off x="971550" y="1989138"/>
            <a:ext cx="0" cy="10795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6" name="Line 76"/>
          <p:cNvSpPr>
            <a:spLocks noChangeShapeType="1"/>
          </p:cNvSpPr>
          <p:nvPr/>
        </p:nvSpPr>
        <p:spPr bwMode="auto">
          <a:xfrm>
            <a:off x="179388" y="3284538"/>
            <a:ext cx="360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7" name="Line 77"/>
          <p:cNvSpPr>
            <a:spLocks noChangeShapeType="1"/>
          </p:cNvSpPr>
          <p:nvPr/>
        </p:nvSpPr>
        <p:spPr bwMode="auto">
          <a:xfrm>
            <a:off x="971550" y="3716338"/>
            <a:ext cx="0" cy="16573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18" name="Text Box 78"/>
          <p:cNvSpPr txBox="1">
            <a:spLocks noChangeArrowheads="1"/>
          </p:cNvSpPr>
          <p:nvPr/>
        </p:nvSpPr>
        <p:spPr bwMode="auto">
          <a:xfrm>
            <a:off x="1527175" y="6242050"/>
            <a:ext cx="1181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命令メモリ</a:t>
            </a:r>
          </a:p>
        </p:txBody>
      </p:sp>
      <p:sp>
        <p:nvSpPr>
          <p:cNvPr id="112719" name="Line 79"/>
          <p:cNvSpPr>
            <a:spLocks noChangeShapeType="1"/>
          </p:cNvSpPr>
          <p:nvPr/>
        </p:nvSpPr>
        <p:spPr bwMode="auto">
          <a:xfrm flipV="1">
            <a:off x="2195513" y="3213100"/>
            <a:ext cx="0" cy="15113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8" name="Text Box 98"/>
          <p:cNvSpPr txBox="1">
            <a:spLocks noChangeArrowheads="1"/>
          </p:cNvSpPr>
          <p:nvPr/>
        </p:nvSpPr>
        <p:spPr bwMode="auto">
          <a:xfrm>
            <a:off x="5035550" y="6375400"/>
            <a:ext cx="1336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データメモリ</a:t>
            </a:r>
          </a:p>
        </p:txBody>
      </p:sp>
      <p:sp>
        <p:nvSpPr>
          <p:cNvPr id="112739" name="Line 99"/>
          <p:cNvSpPr>
            <a:spLocks noChangeShapeType="1"/>
          </p:cNvSpPr>
          <p:nvPr/>
        </p:nvSpPr>
        <p:spPr bwMode="auto">
          <a:xfrm flipV="1">
            <a:off x="2195513" y="2924175"/>
            <a:ext cx="11525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0" name="Line 100"/>
          <p:cNvSpPr>
            <a:spLocks noChangeShapeType="1"/>
          </p:cNvSpPr>
          <p:nvPr/>
        </p:nvSpPr>
        <p:spPr bwMode="auto">
          <a:xfrm>
            <a:off x="3348038" y="2924175"/>
            <a:ext cx="302418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1" name="Line 101"/>
          <p:cNvSpPr>
            <a:spLocks noChangeShapeType="1"/>
          </p:cNvSpPr>
          <p:nvPr/>
        </p:nvSpPr>
        <p:spPr bwMode="auto">
          <a:xfrm flipV="1">
            <a:off x="5722938" y="5586412"/>
            <a:ext cx="282575" cy="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2" name="Line 102"/>
          <p:cNvSpPr>
            <a:spLocks noChangeShapeType="1"/>
          </p:cNvSpPr>
          <p:nvPr/>
        </p:nvSpPr>
        <p:spPr bwMode="auto">
          <a:xfrm flipV="1">
            <a:off x="3229240" y="3284537"/>
            <a:ext cx="3142985" cy="516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4" name="Line 104"/>
          <p:cNvSpPr>
            <a:spLocks noChangeShapeType="1"/>
          </p:cNvSpPr>
          <p:nvPr/>
        </p:nvSpPr>
        <p:spPr bwMode="auto">
          <a:xfrm>
            <a:off x="2268538" y="3213100"/>
            <a:ext cx="1150937" cy="1008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5" name="Line 105"/>
          <p:cNvSpPr>
            <a:spLocks noChangeShapeType="1"/>
          </p:cNvSpPr>
          <p:nvPr/>
        </p:nvSpPr>
        <p:spPr bwMode="auto">
          <a:xfrm flipV="1">
            <a:off x="3419475" y="4221163"/>
            <a:ext cx="4608513"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6" name="Line 106"/>
          <p:cNvSpPr>
            <a:spLocks noChangeShapeType="1"/>
          </p:cNvSpPr>
          <p:nvPr/>
        </p:nvSpPr>
        <p:spPr bwMode="auto">
          <a:xfrm flipV="1">
            <a:off x="8027988" y="2924175"/>
            <a:ext cx="0" cy="129698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7" name="Line 107"/>
          <p:cNvSpPr>
            <a:spLocks noChangeShapeType="1"/>
          </p:cNvSpPr>
          <p:nvPr/>
        </p:nvSpPr>
        <p:spPr bwMode="auto">
          <a:xfrm flipH="1">
            <a:off x="7524750" y="2924175"/>
            <a:ext cx="503238"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8" name="AutoShape 108"/>
          <p:cNvSpPr>
            <a:spLocks noChangeArrowheads="1"/>
          </p:cNvSpPr>
          <p:nvPr/>
        </p:nvSpPr>
        <p:spPr bwMode="auto">
          <a:xfrm flipV="1">
            <a:off x="6804025" y="1844675"/>
            <a:ext cx="1368425" cy="2159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749" name="Rectangle 109"/>
          <p:cNvSpPr>
            <a:spLocks noChangeArrowheads="1"/>
          </p:cNvSpPr>
          <p:nvPr/>
        </p:nvSpPr>
        <p:spPr bwMode="auto">
          <a:xfrm>
            <a:off x="7308850" y="2276474"/>
            <a:ext cx="790574" cy="2341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ext</a:t>
            </a:r>
          </a:p>
        </p:txBody>
      </p:sp>
      <p:sp>
        <p:nvSpPr>
          <p:cNvPr id="112751" name="Line 111"/>
          <p:cNvSpPr>
            <a:spLocks noChangeShapeType="1"/>
          </p:cNvSpPr>
          <p:nvPr/>
        </p:nvSpPr>
        <p:spPr bwMode="auto">
          <a:xfrm flipV="1">
            <a:off x="2195513" y="2708275"/>
            <a:ext cx="1296987"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2" name="Line 112"/>
          <p:cNvSpPr>
            <a:spLocks noChangeShapeType="1"/>
          </p:cNvSpPr>
          <p:nvPr/>
        </p:nvSpPr>
        <p:spPr bwMode="auto">
          <a:xfrm>
            <a:off x="3490913" y="2708275"/>
            <a:ext cx="4394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3" name="Line 113"/>
          <p:cNvSpPr>
            <a:spLocks noChangeShapeType="1"/>
          </p:cNvSpPr>
          <p:nvPr/>
        </p:nvSpPr>
        <p:spPr bwMode="auto">
          <a:xfrm flipV="1">
            <a:off x="7885113" y="24923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6" name="Line 116"/>
          <p:cNvSpPr>
            <a:spLocks noChangeShapeType="1"/>
          </p:cNvSpPr>
          <p:nvPr/>
        </p:nvSpPr>
        <p:spPr bwMode="auto">
          <a:xfrm flipV="1">
            <a:off x="7885113" y="2060575"/>
            <a:ext cx="0" cy="2159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7" name="Line 117"/>
          <p:cNvSpPr>
            <a:spLocks noChangeShapeType="1"/>
          </p:cNvSpPr>
          <p:nvPr/>
        </p:nvSpPr>
        <p:spPr bwMode="auto">
          <a:xfrm flipH="1" flipV="1">
            <a:off x="7164388" y="2060575"/>
            <a:ext cx="0" cy="792163"/>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8" name="Line 118"/>
          <p:cNvSpPr>
            <a:spLocks noChangeShapeType="1"/>
          </p:cNvSpPr>
          <p:nvPr/>
        </p:nvSpPr>
        <p:spPr bwMode="auto">
          <a:xfrm flipV="1">
            <a:off x="7380288" y="3500438"/>
            <a:ext cx="0" cy="2159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59" name="Text Box 119"/>
          <p:cNvSpPr txBox="1">
            <a:spLocks noChangeArrowheads="1"/>
          </p:cNvSpPr>
          <p:nvPr/>
        </p:nvSpPr>
        <p:spPr bwMode="auto">
          <a:xfrm>
            <a:off x="7331869" y="3770312"/>
            <a:ext cx="593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b="1" dirty="0" err="1">
                <a:solidFill>
                  <a:srgbClr val="FF0000"/>
                </a:solidFill>
              </a:rPr>
              <a:t>rwe</a:t>
            </a:r>
            <a:endParaRPr lang="en-US" altLang="ja-JP" b="1" dirty="0">
              <a:solidFill>
                <a:srgbClr val="FF0000"/>
              </a:solidFill>
            </a:endParaRPr>
          </a:p>
        </p:txBody>
      </p:sp>
      <p:sp>
        <p:nvSpPr>
          <p:cNvPr id="112764" name="Line 124"/>
          <p:cNvSpPr>
            <a:spLocks noChangeShapeType="1"/>
          </p:cNvSpPr>
          <p:nvPr/>
        </p:nvSpPr>
        <p:spPr bwMode="auto">
          <a:xfrm>
            <a:off x="7164388" y="2781300"/>
            <a:ext cx="115252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5" name="Line 125"/>
          <p:cNvSpPr>
            <a:spLocks noChangeShapeType="1"/>
          </p:cNvSpPr>
          <p:nvPr/>
        </p:nvSpPr>
        <p:spPr bwMode="auto">
          <a:xfrm>
            <a:off x="8316913" y="2781300"/>
            <a:ext cx="0" cy="29527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6" name="Line 126"/>
          <p:cNvSpPr>
            <a:spLocks noChangeShapeType="1"/>
          </p:cNvSpPr>
          <p:nvPr/>
        </p:nvSpPr>
        <p:spPr bwMode="auto">
          <a:xfrm flipH="1">
            <a:off x="7812088" y="5734050"/>
            <a:ext cx="504825"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67" name="Text Box 127"/>
          <p:cNvSpPr txBox="1">
            <a:spLocks noChangeArrowheads="1"/>
          </p:cNvSpPr>
          <p:nvPr/>
        </p:nvSpPr>
        <p:spPr bwMode="auto">
          <a:xfrm>
            <a:off x="6588125" y="3716338"/>
            <a:ext cx="3603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0</a:t>
            </a:r>
          </a:p>
        </p:txBody>
      </p:sp>
      <p:sp>
        <p:nvSpPr>
          <p:cNvPr id="112768" name="Text Box 128"/>
          <p:cNvSpPr txBox="1">
            <a:spLocks noChangeArrowheads="1"/>
          </p:cNvSpPr>
          <p:nvPr/>
        </p:nvSpPr>
        <p:spPr bwMode="auto">
          <a:xfrm>
            <a:off x="6948488" y="3716338"/>
            <a:ext cx="3603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a:t>1</a:t>
            </a:r>
          </a:p>
        </p:txBody>
      </p:sp>
      <p:sp>
        <p:nvSpPr>
          <p:cNvPr id="112771" name="Text Box 131"/>
          <p:cNvSpPr txBox="1">
            <a:spLocks noChangeArrowheads="1"/>
          </p:cNvSpPr>
          <p:nvPr/>
        </p:nvSpPr>
        <p:spPr bwMode="auto">
          <a:xfrm>
            <a:off x="7524750" y="29241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rs2</a:t>
            </a:r>
          </a:p>
        </p:txBody>
      </p:sp>
      <p:sp>
        <p:nvSpPr>
          <p:cNvPr id="112772" name="Text Box 132"/>
          <p:cNvSpPr txBox="1">
            <a:spLocks noChangeArrowheads="1"/>
          </p:cNvSpPr>
          <p:nvPr/>
        </p:nvSpPr>
        <p:spPr bwMode="auto">
          <a:xfrm>
            <a:off x="5867400" y="27082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rs1</a:t>
            </a:r>
          </a:p>
        </p:txBody>
      </p:sp>
      <p:sp>
        <p:nvSpPr>
          <p:cNvPr id="112773" name="Text Box 133"/>
          <p:cNvSpPr txBox="1">
            <a:spLocks noChangeArrowheads="1"/>
          </p:cNvSpPr>
          <p:nvPr/>
        </p:nvSpPr>
        <p:spPr bwMode="auto">
          <a:xfrm>
            <a:off x="5886451" y="3247628"/>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rd</a:t>
            </a:r>
            <a:endParaRPr lang="en-US" altLang="ja-JP" sz="1200" b="1" dirty="0"/>
          </a:p>
        </p:txBody>
      </p:sp>
      <p:sp>
        <p:nvSpPr>
          <p:cNvPr id="112774" name="Text Box 134"/>
          <p:cNvSpPr txBox="1">
            <a:spLocks noChangeArrowheads="1"/>
          </p:cNvSpPr>
          <p:nvPr/>
        </p:nvSpPr>
        <p:spPr bwMode="auto">
          <a:xfrm>
            <a:off x="7705433" y="161766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srcb</a:t>
            </a:r>
            <a:endParaRPr lang="en-US" altLang="ja-JP" sz="1200" b="1" dirty="0"/>
          </a:p>
        </p:txBody>
      </p:sp>
      <p:sp>
        <p:nvSpPr>
          <p:cNvPr id="112775" name="Text Box 135"/>
          <p:cNvSpPr txBox="1">
            <a:spLocks noChangeArrowheads="1"/>
          </p:cNvSpPr>
          <p:nvPr/>
        </p:nvSpPr>
        <p:spPr bwMode="auto">
          <a:xfrm>
            <a:off x="5218112" y="557450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aluresult</a:t>
            </a:r>
            <a:endParaRPr lang="en-US" altLang="ja-JP" sz="1200" b="1" dirty="0"/>
          </a:p>
        </p:txBody>
      </p:sp>
      <p:sp>
        <p:nvSpPr>
          <p:cNvPr id="112776" name="Text Box 136"/>
          <p:cNvSpPr txBox="1">
            <a:spLocks noChangeArrowheads="1"/>
          </p:cNvSpPr>
          <p:nvPr/>
        </p:nvSpPr>
        <p:spPr bwMode="auto">
          <a:xfrm>
            <a:off x="7810500" y="576183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writedata</a:t>
            </a:r>
            <a:endParaRPr lang="en-US" altLang="ja-JP" sz="1200" b="1" dirty="0"/>
          </a:p>
        </p:txBody>
      </p:sp>
      <p:sp>
        <p:nvSpPr>
          <p:cNvPr id="112777" name="Text Box 137"/>
          <p:cNvSpPr txBox="1">
            <a:spLocks noChangeArrowheads="1"/>
          </p:cNvSpPr>
          <p:nvPr/>
        </p:nvSpPr>
        <p:spPr bwMode="auto">
          <a:xfrm>
            <a:off x="7092950" y="436562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readdata</a:t>
            </a:r>
            <a:endParaRPr lang="en-US" altLang="ja-JP" sz="1200" b="1" dirty="0"/>
          </a:p>
        </p:txBody>
      </p:sp>
      <p:sp>
        <p:nvSpPr>
          <p:cNvPr id="112779" name="Text Box 139"/>
          <p:cNvSpPr txBox="1">
            <a:spLocks noChangeArrowheads="1"/>
          </p:cNvSpPr>
          <p:nvPr/>
        </p:nvSpPr>
        <p:spPr bwMode="auto">
          <a:xfrm>
            <a:off x="6045994" y="24026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reg1</a:t>
            </a:r>
          </a:p>
        </p:txBody>
      </p:sp>
      <p:sp>
        <p:nvSpPr>
          <p:cNvPr id="112780" name="Text Box 140"/>
          <p:cNvSpPr txBox="1">
            <a:spLocks noChangeArrowheads="1"/>
          </p:cNvSpPr>
          <p:nvPr/>
        </p:nvSpPr>
        <p:spPr bwMode="auto">
          <a:xfrm>
            <a:off x="6704199" y="22434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reg2</a:t>
            </a:r>
          </a:p>
        </p:txBody>
      </p:sp>
      <p:sp>
        <p:nvSpPr>
          <p:cNvPr id="112782" name="Text Box 142"/>
          <p:cNvSpPr txBox="1">
            <a:spLocks noChangeArrowheads="1"/>
          </p:cNvSpPr>
          <p:nvPr/>
        </p:nvSpPr>
        <p:spPr bwMode="auto">
          <a:xfrm>
            <a:off x="3924300" y="242093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imm</a:t>
            </a:r>
            <a:endParaRPr lang="en-US" altLang="ja-JP" sz="1200" b="1" dirty="0"/>
          </a:p>
        </p:txBody>
      </p:sp>
      <p:sp>
        <p:nvSpPr>
          <p:cNvPr id="112784" name="Line 144"/>
          <p:cNvSpPr>
            <a:spLocks noChangeShapeType="1"/>
          </p:cNvSpPr>
          <p:nvPr/>
        </p:nvSpPr>
        <p:spPr bwMode="auto">
          <a:xfrm>
            <a:off x="5364163" y="1196975"/>
            <a:ext cx="10795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5" name="Line 145"/>
          <p:cNvSpPr>
            <a:spLocks noChangeShapeType="1"/>
          </p:cNvSpPr>
          <p:nvPr/>
        </p:nvSpPr>
        <p:spPr bwMode="auto">
          <a:xfrm>
            <a:off x="5364163" y="98107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6" name="Line 146"/>
          <p:cNvSpPr>
            <a:spLocks noChangeShapeType="1"/>
          </p:cNvSpPr>
          <p:nvPr/>
        </p:nvSpPr>
        <p:spPr bwMode="auto">
          <a:xfrm flipH="1" flipV="1">
            <a:off x="5148263" y="836613"/>
            <a:ext cx="21590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7" name="Line 147"/>
          <p:cNvSpPr>
            <a:spLocks noChangeShapeType="1"/>
          </p:cNvSpPr>
          <p:nvPr/>
        </p:nvSpPr>
        <p:spPr bwMode="auto">
          <a:xfrm flipH="1">
            <a:off x="5148263" y="1412875"/>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88" name="Line 148"/>
          <p:cNvSpPr>
            <a:spLocks noChangeShapeType="1"/>
          </p:cNvSpPr>
          <p:nvPr/>
        </p:nvSpPr>
        <p:spPr bwMode="auto">
          <a:xfrm>
            <a:off x="5148263" y="836613"/>
            <a:ext cx="0"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2" name="Line 152"/>
          <p:cNvSpPr>
            <a:spLocks noChangeShapeType="1"/>
          </p:cNvSpPr>
          <p:nvPr/>
        </p:nvSpPr>
        <p:spPr bwMode="auto">
          <a:xfrm flipV="1">
            <a:off x="4427538" y="981075"/>
            <a:ext cx="0" cy="324008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3" name="Line 153"/>
          <p:cNvSpPr>
            <a:spLocks noChangeShapeType="1"/>
          </p:cNvSpPr>
          <p:nvPr/>
        </p:nvSpPr>
        <p:spPr bwMode="auto">
          <a:xfrm>
            <a:off x="4427538" y="981075"/>
            <a:ext cx="649287"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94" name="Text Box 154"/>
          <p:cNvSpPr txBox="1">
            <a:spLocks noChangeArrowheads="1"/>
          </p:cNvSpPr>
          <p:nvPr/>
        </p:nvSpPr>
        <p:spPr bwMode="auto">
          <a:xfrm>
            <a:off x="4480322" y="673647"/>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funct3</a:t>
            </a:r>
          </a:p>
        </p:txBody>
      </p:sp>
      <p:sp>
        <p:nvSpPr>
          <p:cNvPr id="112795" name="Text Box 155"/>
          <p:cNvSpPr txBox="1">
            <a:spLocks noChangeArrowheads="1"/>
          </p:cNvSpPr>
          <p:nvPr/>
        </p:nvSpPr>
        <p:spPr bwMode="auto">
          <a:xfrm>
            <a:off x="4424363" y="1281928"/>
            <a:ext cx="92220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200" b="1" dirty="0"/>
              <a:t>ADD</a:t>
            </a:r>
          </a:p>
        </p:txBody>
      </p:sp>
      <p:sp>
        <p:nvSpPr>
          <p:cNvPr id="112798" name="Line 158"/>
          <p:cNvSpPr>
            <a:spLocks noChangeShapeType="1"/>
          </p:cNvSpPr>
          <p:nvPr/>
        </p:nvSpPr>
        <p:spPr bwMode="auto">
          <a:xfrm>
            <a:off x="4859338" y="141287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01" name="Text Box 161"/>
          <p:cNvSpPr txBox="1">
            <a:spLocks noChangeArrowheads="1"/>
          </p:cNvSpPr>
          <p:nvPr/>
        </p:nvSpPr>
        <p:spPr bwMode="auto">
          <a:xfrm>
            <a:off x="611188" y="5373688"/>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pc</a:t>
            </a:r>
          </a:p>
        </p:txBody>
      </p:sp>
      <p:sp>
        <p:nvSpPr>
          <p:cNvPr id="112802" name="Text Box 162"/>
          <p:cNvSpPr txBox="1">
            <a:spLocks noChangeArrowheads="1"/>
          </p:cNvSpPr>
          <p:nvPr/>
        </p:nvSpPr>
        <p:spPr bwMode="auto">
          <a:xfrm>
            <a:off x="2195513" y="4437063"/>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instr</a:t>
            </a:r>
            <a:endParaRPr lang="en-US" altLang="ja-JP" sz="1200" b="1" dirty="0"/>
          </a:p>
        </p:txBody>
      </p:sp>
      <p:sp>
        <p:nvSpPr>
          <p:cNvPr id="142" name="Text Box 135">
            <a:extLst>
              <a:ext uri="{FF2B5EF4-FFF2-40B4-BE49-F238E27FC236}">
                <a16:creationId xmlns:a16="http://schemas.microsoft.com/office/drawing/2014/main" id="{BCE85D71-847F-485E-9B59-EB10ACF7F3DE}"/>
              </a:ext>
            </a:extLst>
          </p:cNvPr>
          <p:cNvSpPr txBox="1">
            <a:spLocks noChangeArrowheads="1"/>
          </p:cNvSpPr>
          <p:nvPr/>
        </p:nvSpPr>
        <p:spPr bwMode="auto">
          <a:xfrm>
            <a:off x="6845487" y="3471069"/>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a:t>result</a:t>
            </a:r>
          </a:p>
        </p:txBody>
      </p:sp>
      <p:sp>
        <p:nvSpPr>
          <p:cNvPr id="143" name="Text Box 133">
            <a:extLst>
              <a:ext uri="{FF2B5EF4-FFF2-40B4-BE49-F238E27FC236}">
                <a16:creationId xmlns:a16="http://schemas.microsoft.com/office/drawing/2014/main" id="{D16048D7-80C9-4D02-A923-B9066A80A9D6}"/>
              </a:ext>
            </a:extLst>
          </p:cNvPr>
          <p:cNvSpPr txBox="1">
            <a:spLocks noChangeArrowheads="1"/>
          </p:cNvSpPr>
          <p:nvPr/>
        </p:nvSpPr>
        <p:spPr bwMode="auto">
          <a:xfrm>
            <a:off x="5904098" y="35335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b="1" dirty="0" err="1"/>
              <a:t>clk</a:t>
            </a:r>
            <a:endParaRPr lang="en-US" altLang="ja-JP" sz="1200" b="1" dirty="0"/>
          </a:p>
        </p:txBody>
      </p:sp>
      <p:sp>
        <p:nvSpPr>
          <p:cNvPr id="144" name="Line 99">
            <a:extLst>
              <a:ext uri="{FF2B5EF4-FFF2-40B4-BE49-F238E27FC236}">
                <a16:creationId xmlns:a16="http://schemas.microsoft.com/office/drawing/2014/main" id="{F9771F10-C683-4BB0-A2F6-2FD8AABDD6DF}"/>
              </a:ext>
            </a:extLst>
          </p:cNvPr>
          <p:cNvSpPr>
            <a:spLocks noChangeShapeType="1"/>
          </p:cNvSpPr>
          <p:nvPr/>
        </p:nvSpPr>
        <p:spPr bwMode="auto">
          <a:xfrm>
            <a:off x="2309813" y="3216275"/>
            <a:ext cx="956390" cy="6508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DCF7B40E-39AA-47AB-B4BE-BABB06AD5C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81114931"/>
      </p:ext>
    </p:extLst>
  </p:cSld>
  <p:clrMapOvr>
    <a:masterClrMapping/>
  </p:clrMapOvr>
  <mc:AlternateContent xmlns:mc="http://schemas.openxmlformats.org/markup-compatibility/2006">
    <mc:Choice xmlns:p14="http://schemas.microsoft.com/office/powerpoint/2010/main" Requires="p14">
      <p:transition spd="slow" p14:dur="2000" advTm="85806"/>
    </mc:Choice>
    <mc:Fallback>
      <p:transition spd="slow" advTm="85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578" x="4413250" y="5280025"/>
          <p14:tracePt t="3592" x="4440238" y="5307013"/>
          <p14:tracePt t="3595" x="4457700" y="5335588"/>
          <p14:tracePt t="3602" x="4494213" y="5380038"/>
          <p14:tracePt t="3608" x="4503738" y="5399088"/>
          <p14:tracePt t="3617" x="4521200" y="5435600"/>
          <p14:tracePt t="3624" x="4530725" y="5472113"/>
          <p14:tracePt t="3633" x="4540250" y="5489575"/>
          <p14:tracePt t="3713" x="4530725" y="5508625"/>
          <p14:tracePt t="3722" x="4513263" y="5508625"/>
          <p14:tracePt t="3730" x="4503738" y="5508625"/>
          <p14:tracePt t="3737" x="4494213" y="5489575"/>
          <p14:tracePt t="3745" x="4494213" y="5481638"/>
          <p14:tracePt t="3753" x="4484688" y="5462588"/>
          <p14:tracePt t="3931" x="4476750" y="5453063"/>
          <p14:tracePt t="3939" x="4457700" y="5435600"/>
          <p14:tracePt t="3949" x="4430713" y="5426075"/>
          <p14:tracePt t="3954" x="4421188" y="5416550"/>
          <p14:tracePt t="3964" x="4394200" y="5389563"/>
          <p14:tracePt t="3968" x="4384675" y="5362575"/>
          <p14:tracePt t="3976" x="4376738" y="5343525"/>
          <p14:tracePt t="3985" x="4376738" y="5316538"/>
          <p14:tracePt t="3992" x="4376738" y="5299075"/>
          <p14:tracePt t="4000" x="4376738" y="5270500"/>
          <p14:tracePt t="4008" x="4376738" y="5226050"/>
          <p14:tracePt t="4016" x="4376738" y="5197475"/>
          <p14:tracePt t="4026" x="4376738" y="5170488"/>
          <p14:tracePt t="4032" x="4376738" y="5116513"/>
          <p14:tracePt t="4040" x="4376738" y="5097463"/>
          <p14:tracePt t="4048" x="4394200" y="5053013"/>
          <p14:tracePt t="4056" x="4403725" y="5006975"/>
          <p14:tracePt t="4064" x="4413250" y="4970463"/>
          <p14:tracePt t="4075" x="4430713" y="4933950"/>
          <p14:tracePt t="4086" x="4457700" y="4906963"/>
          <p14:tracePt t="4096" x="4476750" y="4870450"/>
          <p14:tracePt t="4102" x="4503738" y="4833938"/>
          <p14:tracePt t="4104" x="4530725" y="4797425"/>
          <p14:tracePt t="4123" x="4594225" y="4732338"/>
          <p14:tracePt t="4132" x="4630738" y="4714875"/>
          <p14:tracePt t="4136" x="4676775" y="4668838"/>
          <p14:tracePt t="4144" x="4759325" y="4624388"/>
          <p14:tracePt t="4152" x="4803775" y="4605338"/>
          <p14:tracePt t="4160" x="4876800" y="4559300"/>
          <p14:tracePt t="4168" x="4941888" y="4541838"/>
          <p14:tracePt t="4176" x="5041900" y="4495800"/>
          <p14:tracePt t="4184" x="5122863" y="4468813"/>
          <p14:tracePt t="4192" x="5214938" y="4459288"/>
          <p14:tracePt t="4200" x="5324475" y="4432300"/>
          <p14:tracePt t="4210" x="5441950" y="4405313"/>
          <p14:tracePt t="4216" x="5570538" y="4386263"/>
          <p14:tracePt t="4224" x="5697538" y="4386263"/>
          <p14:tracePt t="4232" x="5826125" y="4359275"/>
          <p14:tracePt t="4240" x="5972175" y="4340225"/>
          <p14:tracePt t="4248" x="6116638" y="4332288"/>
          <p14:tracePt t="4257" x="6281738" y="4332288"/>
          <p14:tracePt t="4264" x="6418263" y="4313238"/>
          <p14:tracePt t="4272" x="6491288" y="4313238"/>
          <p14:tracePt t="4281" x="6581775" y="4286250"/>
          <p14:tracePt t="4288" x="6627813" y="4286250"/>
          <p14:tracePt t="4297" x="6654800" y="4276725"/>
          <p14:tracePt t="4304" x="6664325" y="4276725"/>
          <p14:tracePt t="4313" x="6681788" y="4268788"/>
          <p14:tracePt t="4330" x="6691313" y="4268788"/>
          <p14:tracePt t="4691" x="6700838" y="4268788"/>
          <p14:tracePt t="4699" x="6710363" y="4268788"/>
          <p14:tracePt t="4705" x="6727825" y="4268788"/>
          <p14:tracePt t="4716" x="6737350" y="4259263"/>
          <p14:tracePt t="4720" x="6746875" y="4249738"/>
          <p14:tracePt t="4728" x="6754813" y="4240213"/>
          <p14:tracePt t="4760" x="6754813" y="4232275"/>
          <p14:tracePt t="4784" x="6754813" y="4213225"/>
          <p14:tracePt t="4808" x="6754813" y="4203700"/>
          <p14:tracePt t="4816" x="6754813" y="4195763"/>
          <p14:tracePt t="4824" x="6754813" y="4186238"/>
          <p14:tracePt t="4840" x="6754813" y="4176713"/>
          <p14:tracePt t="4848" x="6754813" y="4167188"/>
          <p14:tracePt t="4856" x="6754813" y="4159250"/>
          <p14:tracePt t="4868" x="6754813" y="4149725"/>
          <p14:tracePt t="4881" x="6754813" y="4130675"/>
          <p14:tracePt t="4900" x="6754813" y="4113213"/>
          <p14:tracePt t="4920" x="6754813" y="4094163"/>
          <p14:tracePt t="4929" x="6754813" y="4086225"/>
          <p14:tracePt t="5016" x="6754813" y="4076700"/>
          <p14:tracePt t="5098" x="6754813" y="4067175"/>
          <p14:tracePt t="5118" x="6754813" y="4049713"/>
          <p14:tracePt t="5138" x="6754813" y="4040188"/>
          <p14:tracePt t="5149" x="6754813" y="4030663"/>
          <p14:tracePt t="5152" x="6754813" y="4003675"/>
          <p14:tracePt t="5160" x="6754813" y="3994150"/>
          <p14:tracePt t="5168" x="6754813" y="3967163"/>
          <p14:tracePt t="5176" x="6754813" y="3948113"/>
          <p14:tracePt t="5184" x="6754813" y="3921125"/>
          <p14:tracePt t="5192" x="6754813" y="3911600"/>
          <p14:tracePt t="5200" x="6754813" y="3894138"/>
          <p14:tracePt t="5208" x="6754813" y="3884613"/>
          <p14:tracePt t="5216" x="6754813" y="3875088"/>
          <p14:tracePt t="5225" x="6754813" y="3867150"/>
          <p14:tracePt t="5362" x="6754813" y="3857625"/>
          <p14:tracePt t="5434" x="6754813" y="3840163"/>
          <p14:tracePt t="5469" x="6754813" y="3830638"/>
          <p14:tracePt t="5475" x="6754813" y="3811588"/>
          <p14:tracePt t="5480" x="6754813" y="3803650"/>
          <p14:tracePt t="5488" x="6754813" y="3784600"/>
          <p14:tracePt t="5498" x="6754813" y="3775075"/>
          <p14:tracePt t="5504" x="6754813" y="3738563"/>
          <p14:tracePt t="5515" x="6783388" y="3702050"/>
          <p14:tracePt t="5520" x="6800850" y="3675063"/>
          <p14:tracePt t="5530" x="6819900" y="3629025"/>
          <p14:tracePt t="5536" x="6837363" y="3611563"/>
          <p14:tracePt t="5544" x="6864350" y="3592513"/>
          <p14:tracePt t="5552" x="6892925" y="3565525"/>
          <p14:tracePt t="5560" x="6900863" y="3556000"/>
          <p14:tracePt t="5576" x="6910388" y="3548063"/>
          <p14:tracePt t="5697" x="6919913" y="3529013"/>
          <p14:tracePt t="5984" x="6946900" y="3529013"/>
          <p14:tracePt t="5992" x="6973888" y="3529013"/>
          <p14:tracePt t="6000" x="7019925" y="3519488"/>
          <p14:tracePt t="6009" x="7046913" y="3502025"/>
          <p14:tracePt t="6016" x="7073900" y="3492500"/>
          <p14:tracePt t="6024" x="7138988" y="3475038"/>
          <p14:tracePt t="6032" x="7165975" y="3465513"/>
          <p14:tracePt t="6040" x="7202488" y="3465513"/>
          <p14:tracePt t="6048" x="7248525" y="3446463"/>
          <p14:tracePt t="6057" x="7256463" y="3438525"/>
          <p14:tracePt t="6065" x="7292975" y="3438525"/>
          <p14:tracePt t="6072" x="7302500" y="3429000"/>
          <p14:tracePt t="6261" x="7283450" y="3429000"/>
          <p14:tracePt t="6269" x="7256463" y="3429000"/>
          <p14:tracePt t="6279" x="7212013" y="3429000"/>
          <p14:tracePt t="6281" x="7192963" y="3438525"/>
          <p14:tracePt t="6288" x="7156450" y="3438525"/>
          <p14:tracePt t="6297" x="7138988" y="3438525"/>
          <p14:tracePt t="6304" x="7110413" y="3446463"/>
          <p14:tracePt t="6313" x="7092950" y="3446463"/>
          <p14:tracePt t="6320" x="7056438" y="3446463"/>
          <p14:tracePt t="6337" x="7046913" y="3446463"/>
          <p14:tracePt t="6344" x="7037388" y="3446463"/>
          <p14:tracePt t="6360" x="7019925" y="3446463"/>
          <p14:tracePt t="6368" x="7010400" y="3446463"/>
          <p14:tracePt t="6376" x="7000875" y="3446463"/>
          <p14:tracePt t="6384" x="6992938" y="3446463"/>
          <p14:tracePt t="6400" x="6983413" y="3446463"/>
          <p14:tracePt t="6408" x="6956425" y="3438525"/>
          <p14:tracePt t="6416" x="6946900" y="3438525"/>
          <p14:tracePt t="6424" x="6929438" y="3411538"/>
          <p14:tracePt t="6432" x="6910388" y="3382963"/>
          <p14:tracePt t="6440" x="6900863" y="3355975"/>
          <p14:tracePt t="6448" x="6883400" y="3338513"/>
          <p14:tracePt t="6456" x="6873875" y="3319463"/>
          <p14:tracePt t="6465" x="6846888" y="3302000"/>
          <p14:tracePt t="6472" x="6827838" y="3265488"/>
          <p14:tracePt t="6481" x="6819900" y="3265488"/>
          <p14:tracePt t="6488" x="6819900" y="3255963"/>
          <p14:tracePt t="6498" x="6810375" y="3246438"/>
          <p14:tracePt t="6504" x="6810375" y="3219450"/>
          <p14:tracePt t="6514" x="6800850" y="3200400"/>
          <p14:tracePt t="6520" x="6800850" y="3182938"/>
          <p14:tracePt t="6530" x="6800850" y="3173413"/>
          <p14:tracePt t="6537" x="6791325" y="3155950"/>
          <p14:tracePt t="6553" x="6791325" y="3136900"/>
          <p14:tracePt t="6568" x="6791325" y="3127375"/>
          <p14:tracePt t="6576" x="6791325" y="3119438"/>
          <p14:tracePt t="6585" x="6791325" y="3100388"/>
          <p14:tracePt t="6592" x="6791325" y="3090863"/>
          <p14:tracePt t="6600" x="6791325" y="3073400"/>
          <p14:tracePt t="6608" x="6856413" y="3036888"/>
          <p14:tracePt t="6617" x="6883400" y="3027363"/>
          <p14:tracePt t="6624" x="6946900" y="3009900"/>
          <p14:tracePt t="6633" x="7000875" y="2982913"/>
          <p14:tracePt t="6640" x="7046913" y="2973388"/>
          <p14:tracePt t="6650" x="7102475" y="2963863"/>
          <p14:tracePt t="6656" x="7119938" y="2963863"/>
          <p14:tracePt t="6664" x="7165975" y="2963863"/>
          <p14:tracePt t="6672" x="7175500" y="2963863"/>
          <p14:tracePt t="6681" x="7192963" y="2963863"/>
          <p14:tracePt t="6698" x="7212013" y="2963863"/>
          <p14:tracePt t="6718" x="7219950" y="2982913"/>
          <p14:tracePt t="6721" x="7229475" y="3017838"/>
          <p14:tracePt t="6734" x="7256463" y="3046413"/>
          <p14:tracePt t="6738" x="7265988" y="3073400"/>
          <p14:tracePt t="6745" x="7265988" y="3119438"/>
          <p14:tracePt t="6753" x="7265988" y="3136900"/>
          <p14:tracePt t="6761" x="7265988" y="3173413"/>
          <p14:tracePt t="6768" x="7275513" y="3200400"/>
          <p14:tracePt t="6776" x="7275513" y="3236913"/>
          <p14:tracePt t="6785" x="7275513" y="3265488"/>
          <p14:tracePt t="6792" x="7275513" y="3273425"/>
          <p14:tracePt t="6809" x="7275513" y="3292475"/>
          <p14:tracePt t="6816" x="7275513" y="3302000"/>
          <p14:tracePt t="6922" x="7256463" y="3309938"/>
          <p14:tracePt t="6932" x="7202488" y="3309938"/>
          <p14:tracePt t="6938" x="7156450" y="3309938"/>
          <p14:tracePt t="6947" x="7138988" y="3319463"/>
          <p14:tracePt t="6953" x="7110413" y="3319463"/>
          <p14:tracePt t="6960" x="7102475" y="3319463"/>
          <p14:tracePt t="7017" x="7092950" y="3309938"/>
          <p14:tracePt t="7025" x="7092950" y="3273425"/>
          <p14:tracePt t="7032" x="7092950" y="3246438"/>
          <p14:tracePt t="7040" x="7110413" y="3182938"/>
          <p14:tracePt t="7048" x="7138988" y="3119438"/>
          <p14:tracePt t="7056" x="7138988" y="3082925"/>
          <p14:tracePt t="7065" x="7175500" y="3009900"/>
          <p14:tracePt t="7072" x="7183438" y="2982913"/>
          <p14:tracePt t="7081" x="7202488" y="2936875"/>
          <p14:tracePt t="7088" x="7219950" y="2909888"/>
          <p14:tracePt t="7097" x="7229475" y="2863850"/>
          <p14:tracePt t="7104" x="7256463" y="2817813"/>
          <p14:tracePt t="7114" x="7275513" y="2771775"/>
          <p14:tracePt t="7120" x="7302500" y="2744788"/>
          <p14:tracePt t="7131" x="7302500" y="2698750"/>
          <p14:tracePt t="7136" x="7319963" y="2644775"/>
          <p14:tracePt t="7144" x="7329488" y="2598738"/>
          <p14:tracePt t="7152" x="7348538" y="2544763"/>
          <p14:tracePt t="7160" x="7348538" y="2481263"/>
          <p14:tracePt t="7168" x="7348538" y="2425700"/>
          <p14:tracePt t="7176" x="7348538" y="2352675"/>
          <p14:tracePt t="7184" x="7348538" y="2279650"/>
          <p14:tracePt t="7193" x="7348538" y="2225675"/>
          <p14:tracePt t="7200" x="7348538" y="2152650"/>
          <p14:tracePt t="7208" x="7339013" y="2070100"/>
          <p14:tracePt t="7216" x="7329488" y="2016125"/>
          <p14:tracePt t="7224" x="7319963" y="1951038"/>
          <p14:tracePt t="7232" x="7319963" y="1924050"/>
          <p14:tracePt t="7241" x="7302500" y="1878013"/>
          <p14:tracePt t="7249" x="7283450" y="1851025"/>
          <p14:tracePt t="7256" x="7275513" y="1833563"/>
          <p14:tracePt t="7265" x="7265988" y="1787525"/>
          <p14:tracePt t="7272" x="7256463" y="1787525"/>
          <p14:tracePt t="7283" x="7239000" y="1768475"/>
          <p14:tracePt t="7300" x="7219950" y="1760538"/>
          <p14:tracePt t="7317" x="7212013" y="1751013"/>
          <p14:tracePt t="7321" x="7202488" y="1751013"/>
          <p14:tracePt t="7333" x="7183438" y="1751013"/>
          <p14:tracePt t="7338" x="7146925" y="1751013"/>
          <p14:tracePt t="7349" x="7119938" y="1751013"/>
          <p14:tracePt t="7353" x="7083425" y="1751013"/>
          <p14:tracePt t="7361" x="7056438" y="1751013"/>
          <p14:tracePt t="7369" x="7000875" y="1751013"/>
          <p14:tracePt t="7377" x="6956425" y="1751013"/>
          <p14:tracePt t="7385" x="6910388" y="1751013"/>
          <p14:tracePt t="7392" x="6873875" y="1751013"/>
          <p14:tracePt t="7400" x="6846888" y="1751013"/>
          <p14:tracePt t="7408" x="6827838" y="1751013"/>
          <p14:tracePt t="7416" x="6800850" y="1751013"/>
          <p14:tracePt t="7424" x="6791325" y="1751013"/>
          <p14:tracePt t="7432" x="6764338" y="1741488"/>
          <p14:tracePt t="7440" x="6754813" y="1731963"/>
          <p14:tracePt t="7448" x="6718300" y="1704975"/>
          <p14:tracePt t="7456" x="6700838" y="1697038"/>
          <p14:tracePt t="7467" x="6691313" y="1697038"/>
          <p14:tracePt t="7472" x="6664325" y="1687513"/>
          <p14:tracePt t="7488" x="6654800" y="1687513"/>
          <p14:tracePt t="7633" x="6664325" y="1687513"/>
          <p14:tracePt t="7642" x="6710363" y="1697038"/>
          <p14:tracePt t="7652" x="6764338" y="1697038"/>
          <p14:tracePt t="7657" x="6800850" y="1697038"/>
          <p14:tracePt t="7665" x="6837363" y="1697038"/>
          <p14:tracePt t="7673" x="6873875" y="1697038"/>
          <p14:tracePt t="7682" x="6910388" y="1697038"/>
          <p14:tracePt t="7688" x="6956425" y="1697038"/>
          <p14:tracePt t="7698" x="6983413" y="1697038"/>
          <p14:tracePt t="7704" x="7029450" y="1687513"/>
          <p14:tracePt t="7715" x="7046913" y="1677988"/>
          <p14:tracePt t="7720" x="7073900" y="1660525"/>
          <p14:tracePt t="7731" x="7102475" y="1641475"/>
          <p14:tracePt t="7737" x="7102475" y="1631950"/>
          <p14:tracePt t="7745" x="7119938" y="1614488"/>
          <p14:tracePt t="7753" x="7129463" y="1604963"/>
          <p14:tracePt t="7761" x="7129463" y="1595438"/>
          <p14:tracePt t="7769" x="7129463" y="1577975"/>
          <p14:tracePt t="7776" x="7138988" y="1577975"/>
          <p14:tracePt t="7952" x="7138988" y="1595438"/>
          <p14:tracePt t="7961" x="7138988" y="1614488"/>
          <p14:tracePt t="7968" x="7138988" y="1624013"/>
          <p14:tracePt t="7976" x="7156450" y="1660525"/>
          <p14:tracePt t="7992" x="7165975" y="1687513"/>
          <p14:tracePt t="8000" x="7175500" y="1697038"/>
          <p14:tracePt t="8008" x="7183438" y="1714500"/>
          <p14:tracePt t="8016" x="7202488" y="1731963"/>
          <p14:tracePt t="8032" x="7212013" y="1741488"/>
          <p14:tracePt t="8040" x="7219950" y="1751013"/>
          <p14:tracePt t="8088" x="7229475" y="1760538"/>
          <p14:tracePt t="8129" x="7239000" y="1760538"/>
          <p14:tracePt t="8153" x="7248525" y="1760538"/>
          <p14:tracePt t="8258" x="7256463" y="1751013"/>
          <p14:tracePt t="8264" x="7283450" y="1741488"/>
          <p14:tracePt t="8272" x="7356475" y="1741488"/>
          <p14:tracePt t="8280" x="7466013" y="1731963"/>
          <p14:tracePt t="8288" x="7558088" y="1714500"/>
          <p14:tracePt t="8297" x="7658100" y="1687513"/>
          <p14:tracePt t="8304" x="7731125" y="1687513"/>
          <p14:tracePt t="8314" x="7804150" y="1677988"/>
          <p14:tracePt t="8320" x="7858125" y="1677988"/>
          <p14:tracePt t="8330" x="7877175" y="1677988"/>
          <p14:tracePt t="8337" x="7913688" y="1677988"/>
          <p14:tracePt t="8539" x="7913688" y="1668463"/>
          <p14:tracePt t="8548" x="7913688" y="1651000"/>
          <p14:tracePt t="8557" x="7913688" y="1641475"/>
          <p14:tracePt t="8561" x="7913688" y="1624013"/>
          <p14:tracePt t="8569" x="7913688" y="1587500"/>
          <p14:tracePt t="8577" x="7904163" y="1558925"/>
          <p14:tracePt t="8584" x="7894638" y="1495425"/>
          <p14:tracePt t="8592" x="7858125" y="1422400"/>
          <p14:tracePt t="8601" x="7813675" y="1339850"/>
          <p14:tracePt t="8608" x="7777163" y="1258888"/>
          <p14:tracePt t="8616" x="7748588" y="1195388"/>
          <p14:tracePt t="8624" x="7704138" y="1093788"/>
          <p14:tracePt t="8632" x="7675563" y="1020763"/>
          <p14:tracePt t="8640" x="7658100" y="976313"/>
          <p14:tracePt t="8648" x="7648575" y="947738"/>
          <p14:tracePt t="8656" x="7639050" y="911225"/>
          <p14:tracePt t="8665" x="7631113" y="893763"/>
          <p14:tracePt t="8898" x="7621588" y="884238"/>
          <p14:tracePt t="8904" x="7612063" y="884238"/>
          <p14:tracePt t="8913" x="7594600" y="884238"/>
          <p14:tracePt t="8920" x="7539038" y="893763"/>
          <p14:tracePt t="8930" x="7466013" y="903288"/>
          <p14:tracePt t="8936" x="7421563" y="911225"/>
          <p14:tracePt t="8948" x="7348538" y="930275"/>
          <p14:tracePt t="8952" x="7283450" y="930275"/>
          <p14:tracePt t="8960" x="7248525" y="939800"/>
          <p14:tracePt t="8968" x="7202488" y="939800"/>
          <p14:tracePt t="8976" x="7165975" y="947738"/>
          <p14:tracePt t="8984" x="7146925" y="947738"/>
          <p14:tracePt t="8992" x="7119938" y="957263"/>
          <p14:tracePt t="9008" x="7110413" y="966788"/>
          <p14:tracePt t="9024" x="7102475" y="976313"/>
          <p14:tracePt t="9040" x="7092950" y="976313"/>
          <p14:tracePt t="9048" x="7083425" y="976313"/>
          <p14:tracePt t="9056" x="7073900" y="984250"/>
          <p14:tracePt t="9081" x="7065963" y="1003300"/>
          <p14:tracePt t="9170" x="7056438" y="1012825"/>
          <p14:tracePt t="9245" x="7056438" y="1020763"/>
          <p14:tracePt t="9254" x="7037388" y="1030288"/>
          <p14:tracePt t="9263" x="7029450" y="1039813"/>
          <p14:tracePt t="9274" x="7019925" y="1057275"/>
          <p14:tracePt t="9289" x="7010400" y="1085850"/>
          <p14:tracePt t="9297" x="6992938" y="1112838"/>
          <p14:tracePt t="9304" x="6983413" y="1112838"/>
          <p14:tracePt t="9313" x="6973888" y="1122363"/>
          <p14:tracePt t="9320" x="6964363" y="1149350"/>
          <p14:tracePt t="9330" x="6937375" y="1185863"/>
          <p14:tracePt t="9336" x="6919913" y="1203325"/>
          <p14:tracePt t="9344" x="6864350" y="1249363"/>
          <p14:tracePt t="9352" x="6827838" y="1268413"/>
          <p14:tracePt t="9360" x="6746875" y="1322388"/>
          <p14:tracePt t="9368" x="6681788" y="1358900"/>
          <p14:tracePt t="9376" x="6645275" y="1395413"/>
          <p14:tracePt t="9385" x="6581775" y="1431925"/>
          <p14:tracePt t="9392" x="6518275" y="1458913"/>
          <p14:tracePt t="9400" x="6454775" y="1495425"/>
          <p14:tracePt t="9408" x="6435725" y="1514475"/>
          <p14:tracePt t="9417" x="6381750" y="1550988"/>
          <p14:tracePt t="9424" x="6372225" y="1558925"/>
          <p14:tracePt t="9432" x="6362700" y="1558925"/>
          <p14:tracePt t="9440" x="6354763" y="1568450"/>
          <p14:tracePt t="9985" x="6362700" y="1568450"/>
          <p14:tracePt t="9992" x="6464300" y="1568450"/>
          <p14:tracePt t="10000" x="6554788" y="1568450"/>
          <p14:tracePt t="10008" x="6645275" y="1568450"/>
          <p14:tracePt t="10016" x="6737350" y="1568450"/>
          <p14:tracePt t="10024" x="6810375" y="1568450"/>
          <p14:tracePt t="10032" x="6864350" y="1568450"/>
          <p14:tracePt t="10040" x="6910388" y="1568450"/>
          <p14:tracePt t="10048" x="6937375" y="1568450"/>
          <p14:tracePt t="10056" x="6946900" y="1568450"/>
          <p14:tracePt t="10328" x="6956425" y="1568450"/>
          <p14:tracePt t="10336" x="6964363" y="1568450"/>
          <p14:tracePt t="10345" x="6973888" y="1568450"/>
          <p14:tracePt t="10352" x="6992938" y="1568450"/>
          <p14:tracePt t="10360" x="7019925" y="1550988"/>
          <p14:tracePt t="10368" x="7037388" y="1531938"/>
          <p14:tracePt t="10376" x="7046913" y="1522413"/>
          <p14:tracePt t="10384" x="7046913" y="1514475"/>
          <p14:tracePt t="10392" x="7056438" y="1504950"/>
          <p14:tracePt t="10401" x="7073900" y="1495425"/>
          <p14:tracePt t="10448" x="7083425" y="1485900"/>
          <p14:tracePt t="10626" x="7092950" y="1485900"/>
          <p14:tracePt t="10655" x="7102475" y="1504950"/>
          <p14:tracePt t="10682" x="7110413" y="1522413"/>
          <p14:tracePt t="10691" x="7119938" y="1531938"/>
          <p14:tracePt t="10696" x="7119938" y="1541463"/>
          <p14:tracePt t="10713" x="7129463" y="1550988"/>
          <p14:tracePt t="10720" x="7138988" y="1550988"/>
          <p14:tracePt t="10730" x="7146925" y="1558925"/>
          <p14:tracePt t="10736" x="7165975" y="1577975"/>
          <p14:tracePt t="10747" x="7175500" y="1587500"/>
          <p14:tracePt t="10752" x="7183438" y="1595438"/>
          <p14:tracePt t="10760" x="7202488" y="1624013"/>
          <p14:tracePt t="10768" x="7212013" y="1631950"/>
          <p14:tracePt t="10776" x="7212013" y="1641475"/>
          <p14:tracePt t="10784" x="7219950" y="1641475"/>
          <p14:tracePt t="10808" x="7229475" y="1641475"/>
          <p14:tracePt t="10901" x="7239000" y="1651000"/>
          <p14:tracePt t="10955" x="7239000" y="1660525"/>
          <p14:tracePt t="10965" x="7239000" y="1668463"/>
          <p14:tracePt t="10968" x="7239000" y="1677988"/>
          <p14:tracePt t="10976" x="7248525" y="1704975"/>
          <p14:tracePt t="11000" x="7256463" y="1714500"/>
          <p14:tracePt t="11016" x="7265988" y="1724025"/>
          <p14:tracePt t="11024" x="7265988" y="1731963"/>
          <p14:tracePt t="11057" x="7283450" y="1751013"/>
          <p14:tracePt t="11210" x="7292975" y="1741488"/>
          <p14:tracePt t="11216" x="7302500" y="1741488"/>
          <p14:tracePt t="11224" x="7329488" y="1731963"/>
          <p14:tracePt t="11232" x="7402513" y="1704975"/>
          <p14:tracePt t="11241" x="7466013" y="1697038"/>
          <p14:tracePt t="11248" x="7521575" y="1677988"/>
          <p14:tracePt t="11256" x="7631113" y="1668463"/>
          <p14:tracePt t="11264" x="7704138" y="1668463"/>
          <p14:tracePt t="11272" x="7767638" y="1668463"/>
          <p14:tracePt t="11280" x="7821613" y="1668463"/>
          <p14:tracePt t="11288" x="7858125" y="1668463"/>
          <p14:tracePt t="11297" x="7877175" y="1668463"/>
          <p14:tracePt t="11554" x="7885113" y="1660525"/>
          <p14:tracePt t="11563" x="7885113" y="1651000"/>
          <p14:tracePt t="11574" x="7885113" y="1631950"/>
          <p14:tracePt t="11577" x="7885113" y="1614488"/>
          <p14:tracePt t="11586" x="7867650" y="1595438"/>
          <p14:tracePt t="11592" x="7858125" y="1568450"/>
          <p14:tracePt t="11600" x="7850188" y="1541463"/>
          <p14:tracePt t="11608" x="7821613" y="1477963"/>
          <p14:tracePt t="11616" x="7804150" y="1431925"/>
          <p14:tracePt t="11624" x="7777163" y="1376363"/>
          <p14:tracePt t="11632" x="7748588" y="1312863"/>
          <p14:tracePt t="11640" x="7731125" y="1249363"/>
          <p14:tracePt t="11650" x="7685088" y="1166813"/>
          <p14:tracePt t="11656" x="7658100" y="1103313"/>
          <p14:tracePt t="11665" x="7621588" y="1030288"/>
          <p14:tracePt t="11672" x="7612063" y="993775"/>
          <p14:tracePt t="11680" x="7602538" y="957263"/>
          <p14:tracePt t="11689" x="7594600" y="939800"/>
          <p14:tracePt t="11697" x="7567613" y="893763"/>
          <p14:tracePt t="11704" x="7567613" y="884238"/>
          <p14:tracePt t="11940" x="7567613" y="893763"/>
          <p14:tracePt t="11954" x="7567613" y="903288"/>
          <p14:tracePt t="11984" x="7558088" y="903288"/>
          <p14:tracePt t="12000" x="7539038" y="930275"/>
          <p14:tracePt t="12008" x="7531100" y="930275"/>
          <p14:tracePt t="12016" x="7475538" y="939800"/>
          <p14:tracePt t="12024" x="7402513" y="957263"/>
          <p14:tracePt t="12033" x="7329488" y="966788"/>
          <p14:tracePt t="12040" x="7212013" y="993775"/>
          <p14:tracePt t="12048" x="7119938" y="1012825"/>
          <p14:tracePt t="12056" x="6992938" y="1020763"/>
          <p14:tracePt t="12065" x="6873875" y="1039813"/>
          <p14:tracePt t="12073" x="6800850" y="1039813"/>
          <p14:tracePt t="12080" x="6746875" y="1066800"/>
          <p14:tracePt t="12088" x="6700838" y="1066800"/>
          <p14:tracePt t="12096" x="6681788" y="1076325"/>
          <p14:tracePt t="12104" x="6673850" y="1076325"/>
          <p14:tracePt t="12426" x="6664325" y="1085850"/>
          <p14:tracePt t="12480" x="6664325" y="1093788"/>
          <p14:tracePt t="12684" x="6654800" y="1103313"/>
          <p14:tracePt t="12707" x="6645275" y="1122363"/>
          <p14:tracePt t="12714" x="6637338" y="1139825"/>
          <p14:tracePt t="12720" x="6618288" y="1166813"/>
          <p14:tracePt t="12730" x="6591300" y="1231900"/>
          <p14:tracePt t="12737" x="6573838" y="1258888"/>
          <p14:tracePt t="12746" x="6527800" y="1322388"/>
          <p14:tracePt t="12752" x="6500813" y="1385888"/>
          <p14:tracePt t="12760" x="6454775" y="1449388"/>
          <p14:tracePt t="12768" x="6399213" y="1514475"/>
          <p14:tracePt t="12776" x="6362700" y="1595438"/>
          <p14:tracePt t="12784" x="6308725" y="1641475"/>
          <p14:tracePt t="12792" x="6281738" y="1677988"/>
          <p14:tracePt t="12800" x="6245225" y="1724025"/>
          <p14:tracePt t="12808" x="6226175" y="1741488"/>
          <p14:tracePt t="12816" x="6218238" y="1751013"/>
          <p14:tracePt t="13059" x="6218238" y="1768475"/>
          <p14:tracePt t="13074" x="6254750" y="1797050"/>
          <p14:tracePt t="13082" x="6291263" y="1797050"/>
          <p14:tracePt t="13089" x="6335713" y="1814513"/>
          <p14:tracePt t="13096" x="6354763" y="1814513"/>
          <p14:tracePt t="13104" x="6381750" y="1814513"/>
          <p14:tracePt t="13120" x="6391275" y="1814513"/>
          <p14:tracePt t="13352" x="6399213" y="1814513"/>
          <p14:tracePt t="13360" x="6408738" y="1814513"/>
          <p14:tracePt t="13368" x="6427788" y="1814513"/>
          <p14:tracePt t="13376" x="6464300" y="1804988"/>
          <p14:tracePt t="13384" x="6481763" y="1797050"/>
          <p14:tracePt t="13394" x="6508750" y="1787525"/>
          <p14:tracePt t="13404" x="6554788" y="1751013"/>
          <p14:tracePt t="13410" x="6573838" y="1741488"/>
          <p14:tracePt t="13418" x="6618288" y="1724025"/>
          <p14:tracePt t="13425" x="6645275" y="1704975"/>
          <p14:tracePt t="13434" x="6654800" y="1697038"/>
          <p14:tracePt t="13441" x="6664325" y="1677988"/>
          <p14:tracePt t="13449" x="6673850" y="1677988"/>
          <p14:tracePt t="13457" x="6681788" y="1677988"/>
          <p14:tracePt t="13472" x="6681788" y="1668463"/>
          <p14:tracePt t="13730" x="6691313" y="1660525"/>
          <p14:tracePt t="13739" x="6710363" y="1651000"/>
          <p14:tracePt t="13748" x="6718300" y="1641475"/>
          <p14:tracePt t="13754" x="6737350" y="1641475"/>
          <p14:tracePt t="13763" x="6764338" y="1614488"/>
          <p14:tracePt t="13768" x="6773863" y="1604963"/>
          <p14:tracePt t="13776" x="6800850" y="1595438"/>
          <p14:tracePt t="13784" x="6810375" y="1595438"/>
          <p14:tracePt t="13792" x="6819900" y="1595438"/>
          <p14:tracePt t="13800" x="6837363" y="1595438"/>
          <p14:tracePt t="13808" x="6856413" y="1587500"/>
          <p14:tracePt t="13816" x="6864350" y="1577975"/>
          <p14:tracePt t="13922" x="6873875" y="1577975"/>
          <p14:tracePt t="13931" x="6892925" y="1568450"/>
          <p14:tracePt t="13963" x="6900863" y="1568450"/>
          <p14:tracePt t="14259" x="6919913" y="1568450"/>
          <p14:tracePt t="14346" x="6929438" y="1568450"/>
          <p14:tracePt t="14369" x="6937375" y="1568450"/>
          <p14:tracePt t="14828" x="6937375" y="1577975"/>
          <p14:tracePt t="14842" x="6937375" y="1595438"/>
          <p14:tracePt t="14857" x="6937375" y="1604963"/>
          <p14:tracePt t="14872" x="6946900" y="1614488"/>
          <p14:tracePt t="16122" x="6946900" y="1624013"/>
          <p14:tracePt t="16137" x="6946900" y="1631950"/>
          <p14:tracePt t="16152" x="6946900" y="1651000"/>
          <p14:tracePt t="16161" x="6946900" y="1660525"/>
          <p14:tracePt t="16168" x="6964363" y="1687513"/>
          <p14:tracePt t="16177" x="6964363" y="1704975"/>
          <p14:tracePt t="16184" x="6983413" y="1760538"/>
          <p14:tracePt t="16192" x="6983413" y="1797050"/>
          <p14:tracePt t="16201" x="6983413" y="1804988"/>
          <p14:tracePt t="16209" x="6983413" y="1860550"/>
          <p14:tracePt t="16216" x="6983413" y="1924050"/>
          <p14:tracePt t="16224" x="6973888" y="1979613"/>
          <p14:tracePt t="16232" x="6956425" y="2024063"/>
          <p14:tracePt t="16240" x="6919913" y="2089150"/>
          <p14:tracePt t="16248" x="6883400" y="2133600"/>
          <p14:tracePt t="16256" x="6827838" y="2197100"/>
          <p14:tracePt t="16264" x="6783388" y="2233613"/>
          <p14:tracePt t="16272" x="6737350" y="2270125"/>
          <p14:tracePt t="16282" x="6700838" y="2298700"/>
          <p14:tracePt t="16288" x="6673850" y="2316163"/>
          <p14:tracePt t="16296" x="6664325" y="2325688"/>
          <p14:tracePt t="16304" x="6645275" y="2335213"/>
          <p14:tracePt t="16313" x="6637338" y="2335213"/>
          <p14:tracePt t="16320" x="6618288" y="2352675"/>
          <p14:tracePt t="16336" x="6618288" y="2362200"/>
          <p14:tracePt t="16346" x="6610350" y="2371725"/>
          <p14:tracePt t="16352" x="6600825" y="2379663"/>
          <p14:tracePt t="16360" x="6581775" y="2398713"/>
          <p14:tracePt t="16368" x="6581775" y="2408238"/>
          <p14:tracePt t="16376" x="6573838" y="2425700"/>
          <p14:tracePt t="16384" x="6554788" y="2452688"/>
          <p14:tracePt t="16392" x="6545263" y="2462213"/>
          <p14:tracePt t="16400" x="6527800" y="2481263"/>
          <p14:tracePt t="16408" x="6508750" y="2498725"/>
          <p14:tracePt t="16416" x="6491288" y="2517775"/>
          <p14:tracePt t="16425" x="6481763" y="2535238"/>
          <p14:tracePt t="16433" x="6454775" y="2554288"/>
          <p14:tracePt t="16450" x="6435725" y="2571750"/>
          <p14:tracePt t="16458" x="6435725" y="2581275"/>
          <p14:tracePt t="16467" x="6418263" y="2589213"/>
          <p14:tracePt t="16481" x="6408738" y="2608263"/>
          <p14:tracePt t="16491" x="6408738" y="2617788"/>
          <p14:tracePt t="16497" x="6399213" y="2635250"/>
          <p14:tracePt t="16504" x="6391275" y="2644775"/>
          <p14:tracePt t="16520" x="6372225" y="2671763"/>
          <p14:tracePt t="16529" x="6354763" y="2690813"/>
          <p14:tracePt t="16536" x="6345238" y="2708275"/>
          <p14:tracePt t="16546" x="6308725" y="2735263"/>
          <p14:tracePt t="16552" x="6299200" y="2754313"/>
          <p14:tracePt t="16560" x="6281738" y="2790825"/>
          <p14:tracePt t="16569" x="6262688" y="2817813"/>
          <p14:tracePt t="16576" x="6235700" y="2873375"/>
          <p14:tracePt t="16585" x="6199188" y="2936875"/>
          <p14:tracePt t="16592" x="6172200" y="3017838"/>
          <p14:tracePt t="16600" x="6116638" y="3082925"/>
          <p14:tracePt t="16608" x="6080125" y="3146425"/>
          <p14:tracePt t="16616" x="6043613" y="3209925"/>
          <p14:tracePt t="16624" x="5989638" y="3282950"/>
          <p14:tracePt t="16632" x="5972175" y="3319463"/>
          <p14:tracePt t="16640" x="5953125" y="3346450"/>
          <p14:tracePt t="16656" x="5943600" y="3346450"/>
          <p14:tracePt t="16728" x="5935663" y="3338513"/>
          <p14:tracePt t="16839" x="5935663" y="3328988"/>
          <p14:tracePt t="16850" x="5935663" y="3319463"/>
          <p14:tracePt t="16858" x="5935663" y="3302000"/>
          <p14:tracePt t="16868" x="5935663" y="3282950"/>
          <p14:tracePt t="16889" x="5935663" y="3255963"/>
          <p14:tracePt t="16913" x="5935663" y="3246438"/>
          <p14:tracePt t="16922" x="5935663" y="3236913"/>
          <p14:tracePt t="16945" x="5935663" y="3209925"/>
          <p14:tracePt t="16952" x="5935663" y="3200400"/>
          <p14:tracePt t="16963" x="5953125" y="3182938"/>
          <p14:tracePt t="16968" x="5962650" y="3163888"/>
          <p14:tracePt t="16976" x="5962650" y="3146425"/>
          <p14:tracePt t="16984" x="5972175" y="3127375"/>
          <p14:tracePt t="16992" x="5980113" y="3109913"/>
          <p14:tracePt t="17000" x="5999163" y="3082925"/>
          <p14:tracePt t="17008" x="6007100" y="3073400"/>
          <p14:tracePt t="17016" x="6016625" y="3054350"/>
          <p14:tracePt t="17024" x="6026150" y="3046413"/>
          <p14:tracePt t="17232" x="6016625" y="3046413"/>
          <p14:tracePt t="17248" x="5999163" y="3036888"/>
          <p14:tracePt t="17256" x="5999163" y="3027363"/>
          <p14:tracePt t="17274" x="5989638" y="3017838"/>
          <p14:tracePt t="17280" x="5989638" y="3000375"/>
          <p14:tracePt t="17288" x="5989638" y="2982913"/>
          <p14:tracePt t="17302" x="5989638" y="2973388"/>
          <p14:tracePt t="17307" x="5989638" y="2954338"/>
          <p14:tracePt t="17315" x="5989638" y="2946400"/>
          <p14:tracePt t="17330" x="5989638" y="2936875"/>
          <p14:tracePt t="17338" x="5989638" y="2909888"/>
          <p14:tracePt t="17361" x="5989638" y="2900363"/>
          <p14:tracePt t="17376" x="5989638" y="2881313"/>
          <p14:tracePt t="17392" x="6007100" y="2863850"/>
          <p14:tracePt t="17400" x="6016625" y="2854325"/>
          <p14:tracePt t="17416" x="6026150" y="2844800"/>
          <p14:tracePt t="17424" x="6035675" y="2844800"/>
          <p14:tracePt t="17432" x="6043613" y="2844800"/>
          <p14:tracePt t="17448" x="6053138" y="2844800"/>
          <p14:tracePt t="17456" x="6072188" y="2844800"/>
          <p14:tracePt t="17464" x="6080125" y="2844800"/>
          <p14:tracePt t="17472" x="6089650" y="2844800"/>
          <p14:tracePt t="17480" x="6099175" y="2844800"/>
          <p14:tracePt t="17488" x="6108700" y="2844800"/>
          <p14:tracePt t="17496" x="6116638" y="2844800"/>
          <p14:tracePt t="17504" x="6126163" y="2844800"/>
          <p14:tracePt t="17578" x="6145213" y="2854325"/>
          <p14:tracePt t="17589" x="6162675" y="2863850"/>
          <p14:tracePt t="17600" x="6172200" y="2873375"/>
          <p14:tracePt t="17608" x="6181725" y="2890838"/>
          <p14:tracePt t="17616" x="6181725" y="2900363"/>
          <p14:tracePt t="17626" x="6189663" y="2917825"/>
          <p14:tracePt t="17653" x="6208713" y="2936875"/>
          <p14:tracePt t="17745" x="6208713" y="2946400"/>
          <p14:tracePt t="17753" x="6208713" y="2954338"/>
          <p14:tracePt t="17769" x="6208713" y="2982913"/>
          <p14:tracePt t="17776" x="6199188" y="3000375"/>
          <p14:tracePt t="17784" x="6181725" y="3009900"/>
          <p14:tracePt t="17792" x="6162675" y="3017838"/>
          <p14:tracePt t="17801" x="6153150" y="3027363"/>
          <p14:tracePt t="17808" x="6126163" y="3046413"/>
          <p14:tracePt t="17824" x="6116638" y="3046413"/>
          <p14:tracePt t="17968" x="6135688" y="3046413"/>
          <p14:tracePt t="17976" x="6172200" y="3046413"/>
          <p14:tracePt t="17984" x="6199188" y="3046413"/>
          <p14:tracePt t="17993" x="6235700" y="3046413"/>
          <p14:tracePt t="18000" x="6291263" y="3046413"/>
          <p14:tracePt t="18008" x="6399213" y="3046413"/>
          <p14:tracePt t="18016" x="6472238" y="3046413"/>
          <p14:tracePt t="18024" x="6600825" y="3046413"/>
          <p14:tracePt t="18032" x="6746875" y="3046413"/>
          <p14:tracePt t="18040" x="6873875" y="3063875"/>
          <p14:tracePt t="18048" x="7000875" y="3090863"/>
          <p14:tracePt t="18056" x="7119938" y="3109913"/>
          <p14:tracePt t="18064" x="7212013" y="3119438"/>
          <p14:tracePt t="18072" x="7283450" y="3127375"/>
          <p14:tracePt t="18081" x="7339013" y="3127375"/>
          <p14:tracePt t="18088" x="7356475" y="3127375"/>
          <p14:tracePt t="18097" x="7375525" y="3155950"/>
          <p14:tracePt t="18260" x="7385050" y="3155950"/>
          <p14:tracePt t="18267" x="7392988" y="3155950"/>
          <p14:tracePt t="18277" x="7402513" y="3155950"/>
          <p14:tracePt t="18281" x="7412038" y="3155950"/>
          <p14:tracePt t="18288" x="7429500" y="3155950"/>
          <p14:tracePt t="18304" x="7448550" y="3155950"/>
          <p14:tracePt t="18320" x="7466013" y="3155950"/>
          <p14:tracePt t="18329" x="7475538" y="3155950"/>
          <p14:tracePt t="18336" x="7485063" y="3155950"/>
          <p14:tracePt t="18361" x="7494588" y="3155950"/>
          <p14:tracePt t="18368" x="7502525" y="3155950"/>
          <p14:tracePt t="18376" x="7512050" y="3155950"/>
          <p14:tracePt t="18392" x="7521575" y="3155950"/>
          <p14:tracePt t="18400" x="7531100" y="3155950"/>
          <p14:tracePt t="18424" x="7548563" y="3155950"/>
          <p14:tracePt t="18448" x="7558088" y="3155950"/>
          <p14:tracePt t="18578" x="7567613" y="3155950"/>
          <p14:tracePt t="18684" x="7567613" y="3146425"/>
          <p14:tracePt t="18698" x="7594600" y="3090863"/>
          <p14:tracePt t="18705" x="7612063" y="3082925"/>
          <p14:tracePt t="18713" x="7639050" y="3063875"/>
          <p14:tracePt t="18720" x="7658100" y="3063875"/>
          <p14:tracePt t="18730" x="7704138" y="3054350"/>
          <p14:tracePt t="18736" x="7740650" y="3054350"/>
          <p14:tracePt t="18746" x="7777163" y="3054350"/>
          <p14:tracePt t="18752" x="7813675" y="3054350"/>
          <p14:tracePt t="18762" x="7850188" y="3054350"/>
          <p14:tracePt t="18768" x="7867650" y="3054350"/>
          <p14:tracePt t="18776" x="7904163" y="3054350"/>
          <p14:tracePt t="18792" x="7913688" y="3063875"/>
          <p14:tracePt t="18816" x="7921625" y="3063875"/>
          <p14:tracePt t="18848" x="7921625" y="3082925"/>
          <p14:tracePt t="18856" x="7921625" y="3090863"/>
          <p14:tracePt t="18864" x="7921625" y="3100388"/>
          <p14:tracePt t="18872" x="7904163" y="3119438"/>
          <p14:tracePt t="18888" x="7885113" y="3136900"/>
          <p14:tracePt t="18898" x="7858125" y="3155950"/>
          <p14:tracePt t="18913" x="7840663" y="3163888"/>
          <p14:tracePt t="18920" x="7804150" y="3173413"/>
          <p14:tracePt t="18929" x="7777163" y="3182938"/>
          <p14:tracePt t="18936" x="7758113" y="3192463"/>
          <p14:tracePt t="18948" x="7731125" y="3200400"/>
          <p14:tracePt t="18952" x="7704138" y="3200400"/>
          <p14:tracePt t="18960" x="7658100" y="3209925"/>
          <p14:tracePt t="18968" x="7594600" y="3236913"/>
          <p14:tracePt t="18976" x="7558088" y="3246438"/>
          <p14:tracePt t="18984" x="7494588" y="3265488"/>
          <p14:tracePt t="18992" x="7421563" y="3273425"/>
          <p14:tracePt t="19000" x="7319963" y="3302000"/>
          <p14:tracePt t="19009" x="7212013" y="3319463"/>
          <p14:tracePt t="19016" x="7102475" y="3328988"/>
          <p14:tracePt t="19025" x="7037388" y="3328988"/>
          <p14:tracePt t="19032" x="6929438" y="3375025"/>
          <p14:tracePt t="19040" x="6864350" y="3382963"/>
          <p14:tracePt t="19048" x="6810375" y="3411538"/>
          <p14:tracePt t="19056" x="6746875" y="3419475"/>
          <p14:tracePt t="19064" x="6718300" y="3438525"/>
          <p14:tracePt t="19072" x="6710363" y="3446463"/>
          <p14:tracePt t="19081" x="6700838" y="3455988"/>
          <p14:tracePt t="19097" x="6681788" y="3475038"/>
          <p14:tracePt t="19104" x="6664325" y="3482975"/>
          <p14:tracePt t="19120" x="6654800" y="3492500"/>
          <p14:tracePt t="19136" x="6645275" y="3502025"/>
          <p14:tracePt t="19146" x="6645275" y="3511550"/>
          <p14:tracePt t="19152" x="6637338" y="3511550"/>
          <p14:tracePt t="19164" x="6627813" y="3519488"/>
          <p14:tracePt t="19234" x="6618288" y="3529013"/>
          <p14:tracePt t="19250" x="6600825" y="3529013"/>
          <p14:tracePt t="19260" x="6591300" y="3538538"/>
          <p14:tracePt t="19264" x="6581775" y="3538538"/>
          <p14:tracePt t="19274" x="6564313" y="3556000"/>
          <p14:tracePt t="19280" x="6554788" y="3556000"/>
          <p14:tracePt t="19288" x="6545263" y="3565525"/>
          <p14:tracePt t="19304" x="6527800" y="3575050"/>
          <p14:tracePt t="19313" x="6508750" y="3575050"/>
          <p14:tracePt t="19320" x="6500813" y="3584575"/>
          <p14:tracePt t="19329" x="6491288" y="3584575"/>
          <p14:tracePt t="19336" x="6472238" y="3584575"/>
          <p14:tracePt t="19347" x="6454775" y="3602038"/>
          <p14:tracePt t="19362" x="6445250" y="3602038"/>
          <p14:tracePt t="19368" x="6427788" y="3611563"/>
          <p14:tracePt t="19376" x="6418263" y="3611563"/>
          <p14:tracePt t="19384" x="6408738" y="3611563"/>
          <p14:tracePt t="19392" x="6362700" y="3611563"/>
          <p14:tracePt t="19400" x="6335713" y="3621088"/>
          <p14:tracePt t="19408" x="6281738" y="3621088"/>
          <p14:tracePt t="19416" x="6235700" y="3629025"/>
          <p14:tracePt t="19426" x="6199188" y="3629025"/>
          <p14:tracePt t="19433" x="6153150" y="3629025"/>
          <p14:tracePt t="19442" x="6116638" y="3629025"/>
          <p14:tracePt t="19450" x="6072188" y="3648075"/>
          <p14:tracePt t="19458" x="6043613" y="3648075"/>
          <p14:tracePt t="19468" x="6026150" y="3648075"/>
          <p14:tracePt t="19473" x="6016625" y="3648075"/>
          <p14:tracePt t="19481" x="6007100" y="3657600"/>
          <p14:tracePt t="19522" x="5989638" y="3657600"/>
          <p14:tracePt t="19536" x="5989638" y="3648075"/>
          <p14:tracePt t="19545" x="5989638" y="3621088"/>
          <p14:tracePt t="19553" x="5989638" y="3602038"/>
          <p14:tracePt t="19567" x="5989638" y="3575050"/>
          <p14:tracePt t="19572" x="5989638" y="3556000"/>
          <p14:tracePt t="19582" x="5989638" y="3511550"/>
          <p14:tracePt t="19586" x="5989638" y="3502025"/>
          <p14:tracePt t="19594" x="5989638" y="3482975"/>
          <p14:tracePt t="19601" x="5989638" y="3465513"/>
          <p14:tracePt t="19617" x="5989638" y="3429000"/>
          <p14:tracePt t="19633" x="5999163" y="3419475"/>
          <p14:tracePt t="19654" x="6007100" y="3419475"/>
          <p14:tracePt t="19659" x="6016625" y="3419475"/>
          <p14:tracePt t="19673" x="6026150" y="3419475"/>
          <p14:tracePt t="19680" x="6043613" y="3411538"/>
          <p14:tracePt t="19689" x="6062663" y="3402013"/>
          <p14:tracePt t="19697" x="6080125" y="3382963"/>
          <p14:tracePt t="19704" x="6089650" y="3382963"/>
          <p14:tracePt t="19713" x="6089650" y="3375025"/>
          <p14:tracePt t="19720" x="6099175" y="3365500"/>
          <p14:tracePt t="19730" x="6108700" y="3365500"/>
          <p14:tracePt t="19736" x="6135688" y="3355975"/>
          <p14:tracePt t="19746" x="6145213" y="3346450"/>
          <p14:tracePt t="19800" x="6153150" y="3346450"/>
          <p14:tracePt t="19825" x="6172200" y="3346450"/>
          <p14:tracePt t="19849" x="6181725" y="3375025"/>
          <p14:tracePt t="19857" x="6181725" y="3382963"/>
          <p14:tracePt t="19873" x="6181725" y="3411538"/>
          <p14:tracePt t="19881" x="6181725" y="3419475"/>
          <p14:tracePt t="19889" x="6181725" y="3429000"/>
          <p14:tracePt t="19904" x="6181725" y="3438525"/>
          <p14:tracePt t="19915" x="6172200" y="3455988"/>
          <p14:tracePt t="19920" x="6153150" y="3465513"/>
          <p14:tracePt t="19929" x="6135688" y="3482975"/>
          <p14:tracePt t="19948" x="6099175" y="3482975"/>
          <p14:tracePt t="19952" x="6080125" y="3482975"/>
          <p14:tracePt t="19964" x="6043613" y="3482975"/>
          <p14:tracePt t="19968" x="6007100" y="3482975"/>
          <p14:tracePt t="19977" x="5953125" y="3482975"/>
          <p14:tracePt t="19984" x="5889625" y="3482975"/>
          <p14:tracePt t="19992" x="5780088" y="3482975"/>
          <p14:tracePt t="20000" x="5670550" y="3446463"/>
          <p14:tracePt t="20008" x="5580063" y="3446463"/>
          <p14:tracePt t="20016" x="5441950" y="3438525"/>
          <p14:tracePt t="20024" x="5297488" y="3419475"/>
          <p14:tracePt t="20035" x="5132388" y="3375025"/>
          <p14:tracePt t="20042" x="4986338" y="3375025"/>
          <p14:tracePt t="20051" x="4840288" y="3375025"/>
          <p14:tracePt t="20058" x="4659313" y="3375025"/>
          <p14:tracePt t="20067" x="4494213" y="3375025"/>
          <p14:tracePt t="20073" x="4348163" y="3375025"/>
          <p14:tracePt t="20080" x="4230688" y="3375025"/>
          <p14:tracePt t="20088" x="4129088" y="3375025"/>
          <p14:tracePt t="20097" x="4057650" y="3375025"/>
          <p14:tracePt t="20104" x="3984625" y="3375025"/>
          <p14:tracePt t="20113" x="3948113" y="3375025"/>
          <p14:tracePt t="20120" x="3902075" y="3375025"/>
          <p14:tracePt t="20130" x="3865563" y="3375025"/>
          <p14:tracePt t="20136" x="3819525" y="3375025"/>
          <p14:tracePt t="20146" x="3802063" y="3375025"/>
          <p14:tracePt t="20152" x="3775075" y="3375025"/>
          <p14:tracePt t="20160" x="3765550" y="3375025"/>
          <p14:tracePt t="20168" x="3746500" y="3375025"/>
          <p14:tracePt t="20176" x="3719513" y="3375025"/>
          <p14:tracePt t="20193" x="3702050" y="3375025"/>
          <p14:tracePt t="20200" x="3692525" y="3375025"/>
          <p14:tracePt t="20216" x="3683000" y="3375025"/>
          <p14:tracePt t="20225" x="3673475" y="3382963"/>
          <p14:tracePt t="20248" x="3665538" y="3382963"/>
          <p14:tracePt t="20257" x="3646488" y="3392488"/>
          <p14:tracePt t="20264" x="3636963" y="3392488"/>
          <p14:tracePt t="20272" x="3629025" y="3402013"/>
          <p14:tracePt t="20362" x="3600450" y="3402013"/>
          <p14:tracePt t="20371" x="3582988" y="3419475"/>
          <p14:tracePt t="20378" x="3546475" y="3419475"/>
          <p14:tracePt t="20385" x="3509963" y="3429000"/>
          <p14:tracePt t="20393" x="3455988" y="3429000"/>
          <p14:tracePt t="20400" x="3419475" y="3429000"/>
          <p14:tracePt t="20408" x="3363913" y="3429000"/>
          <p14:tracePt t="20416" x="3273425" y="3429000"/>
          <p14:tracePt t="20424" x="3217863" y="3429000"/>
          <p14:tracePt t="20432" x="3144838" y="3429000"/>
          <p14:tracePt t="20440" x="3100388" y="3429000"/>
          <p14:tracePt t="20448" x="3090863" y="3429000"/>
          <p14:tracePt t="20456" x="3081338" y="3429000"/>
          <p14:tracePt t="20472" x="3063875" y="3429000"/>
          <p14:tracePt t="20513" x="3054350" y="3429000"/>
          <p14:tracePt t="20536" x="3054350" y="3419475"/>
          <p14:tracePt t="20553" x="3054350" y="3411538"/>
          <p14:tracePt t="20722" x="3054350" y="3392488"/>
          <p14:tracePt t="20802" x="3054350" y="3382963"/>
          <p14:tracePt t="20816" x="3054350" y="3375025"/>
          <p14:tracePt t="20874" x="3054350" y="3365500"/>
          <p14:tracePt t="20931" x="3044825" y="3365500"/>
          <p14:tracePt t="20938" x="3035300" y="3365500"/>
          <p14:tracePt t="20948" x="3027363" y="3365500"/>
          <p14:tracePt t="20953" x="3017838" y="3365500"/>
          <p14:tracePt t="20964" x="3008313" y="3365500"/>
          <p14:tracePt t="21138" x="2998788" y="3355975"/>
          <p14:tracePt t="21147" x="2998788" y="3346450"/>
          <p14:tracePt t="21157" x="2998788" y="3338513"/>
          <p14:tracePt t="21165" x="2998788" y="3319463"/>
          <p14:tracePt t="21169" x="3008313" y="3282950"/>
          <p14:tracePt t="21185" x="3017838" y="3246438"/>
          <p14:tracePt t="21193" x="3035300" y="3200400"/>
          <p14:tracePt t="21201" x="3035300" y="3192463"/>
          <p14:tracePt t="21208" x="3044825" y="3146425"/>
          <p14:tracePt t="21216" x="3054350" y="3100388"/>
          <p14:tracePt t="21225" x="3071813" y="3082925"/>
          <p14:tracePt t="21232" x="3081338" y="3036888"/>
          <p14:tracePt t="21241" x="3090863" y="2982913"/>
          <p14:tracePt t="21248" x="3136900" y="2917825"/>
          <p14:tracePt t="21257" x="3144838" y="2854325"/>
          <p14:tracePt t="21264" x="3154363" y="2817813"/>
          <p14:tracePt t="21273" x="3171825" y="2771775"/>
          <p14:tracePt t="21281" x="3190875" y="2744788"/>
          <p14:tracePt t="21288" x="3200400" y="2698750"/>
          <p14:tracePt t="21296" x="3200400" y="2671763"/>
          <p14:tracePt t="21304" x="3208338" y="2654300"/>
          <p14:tracePt t="21312" x="3208338" y="2644775"/>
          <p14:tracePt t="21320" x="3208338" y="2625725"/>
          <p14:tracePt t="21333" x="3227388" y="2608263"/>
          <p14:tracePt t="21376" x="3236913" y="2598738"/>
          <p14:tracePt t="21458" x="3236913" y="2581275"/>
          <p14:tracePt t="21474" x="3236913" y="2571750"/>
          <p14:tracePt t="21481" x="3236913" y="2562225"/>
          <p14:tracePt t="21505" x="3236913" y="2554288"/>
          <p14:tracePt t="21513" x="3236913" y="2535238"/>
          <p14:tracePt t="21528" x="3236913" y="2525713"/>
          <p14:tracePt t="21536" x="3236913" y="2517775"/>
          <p14:tracePt t="21546" x="3236913" y="2498725"/>
          <p14:tracePt t="21562" x="3236913" y="2489200"/>
          <p14:tracePt t="21576" x="3236913" y="2462213"/>
          <p14:tracePt t="21592" x="3236913" y="2452688"/>
          <p14:tracePt t="21600" x="3236913" y="2444750"/>
          <p14:tracePt t="21609" x="3236913" y="2435225"/>
          <p14:tracePt t="21624" x="3236913" y="2416175"/>
          <p14:tracePt t="21640" x="3236913" y="2408238"/>
          <p14:tracePt t="24747" x="3227388" y="2408238"/>
          <p14:tracePt t="24763" x="3217863" y="2408238"/>
          <p14:tracePt t="24775" x="3200400" y="2408238"/>
          <p14:tracePt t="24777" x="3181350" y="2408238"/>
          <p14:tracePt t="24800" x="3163888" y="2408238"/>
          <p14:tracePt t="24816" x="3154363" y="2408238"/>
          <p14:tracePt t="24961" x="3144838" y="2408238"/>
          <p14:tracePt t="24977" x="3136900" y="2408238"/>
          <p14:tracePt t="24984" x="3108325" y="2408238"/>
          <p14:tracePt t="25000" x="3100388" y="2408238"/>
          <p14:tracePt t="25984" x="3090863" y="2408238"/>
          <p14:tracePt t="25992" x="3071813" y="2425700"/>
          <p14:tracePt t="26000" x="3071813" y="2462213"/>
          <p14:tracePt t="26009" x="3071813" y="2489200"/>
          <p14:tracePt t="26016" x="3063875" y="2525713"/>
          <p14:tracePt t="26024" x="3063875" y="2562225"/>
          <p14:tracePt t="26032" x="3063875" y="2598738"/>
          <p14:tracePt t="26040" x="3063875" y="2635250"/>
          <p14:tracePt t="26048" x="3063875" y="2690813"/>
          <p14:tracePt t="26056" x="3063875" y="2727325"/>
          <p14:tracePt t="26064" x="3063875" y="2763838"/>
          <p14:tracePt t="26072" x="3063875" y="2790825"/>
          <p14:tracePt t="26080" x="3063875" y="2827338"/>
          <p14:tracePt t="26088" x="3063875" y="2854325"/>
          <p14:tracePt t="26100" x="3063875" y="2873375"/>
          <p14:tracePt t="26106" x="3063875" y="2909888"/>
          <p14:tracePt t="26116" x="3063875" y="2936875"/>
          <p14:tracePt t="26120" x="3063875" y="2954338"/>
          <p14:tracePt t="26129" x="3063875" y="2990850"/>
          <p14:tracePt t="26136" x="3063875" y="3000375"/>
          <p14:tracePt t="26146" x="3063875" y="3036888"/>
          <p14:tracePt t="26152" x="3063875" y="3063875"/>
          <p14:tracePt t="26162" x="3063875" y="3100388"/>
          <p14:tracePt t="26168" x="3063875" y="3146425"/>
          <p14:tracePt t="26179" x="3063875" y="3182938"/>
          <p14:tracePt t="26184" x="3063875" y="3209925"/>
          <p14:tracePt t="26193" x="3063875" y="3255963"/>
          <p14:tracePt t="26200" x="3063875" y="3292475"/>
          <p14:tracePt t="26210" x="3063875" y="3346450"/>
          <p14:tracePt t="26216" x="3063875" y="3411538"/>
          <p14:tracePt t="26225" x="3063875" y="3438525"/>
          <p14:tracePt t="26232" x="3063875" y="3475038"/>
          <p14:tracePt t="26240" x="3063875" y="3519488"/>
          <p14:tracePt t="26248" x="3063875" y="3548063"/>
          <p14:tracePt t="26256" x="3063875" y="3565525"/>
          <p14:tracePt t="26264" x="3063875" y="3592513"/>
          <p14:tracePt t="26273" x="3071813" y="3611563"/>
          <p14:tracePt t="26280" x="3071813" y="3648075"/>
          <p14:tracePt t="26296" x="3071813" y="3657600"/>
          <p14:tracePt t="26305" x="3071813" y="3684588"/>
          <p14:tracePt t="26312" x="3071813" y="3702050"/>
          <p14:tracePt t="26320" x="3071813" y="3730625"/>
          <p14:tracePt t="26328" x="3071813" y="3757613"/>
          <p14:tracePt t="26336" x="3071813" y="3794125"/>
          <p14:tracePt t="26345" x="3071813" y="3830638"/>
          <p14:tracePt t="26352" x="3071813" y="3848100"/>
          <p14:tracePt t="26362" x="3071813" y="3894138"/>
          <p14:tracePt t="26368" x="3071813" y="3921125"/>
          <p14:tracePt t="26378" x="3071813" y="3948113"/>
          <p14:tracePt t="26384" x="3071813" y="3976688"/>
          <p14:tracePt t="26392" x="3071813" y="4003675"/>
          <p14:tracePt t="26400" x="3071813" y="4040188"/>
          <p14:tracePt t="26416" x="3071813" y="4049713"/>
          <p14:tracePt t="26424" x="3071813" y="4076700"/>
          <p14:tracePt t="26432" x="3071813" y="4086225"/>
          <p14:tracePt t="26440" x="3071813" y="4094163"/>
          <p14:tracePt t="26448" x="3071813" y="4113213"/>
          <p14:tracePt t="26456" x="3063875" y="4122738"/>
          <p14:tracePt t="26472" x="3063875" y="4149725"/>
          <p14:tracePt t="26480" x="3054350" y="4167188"/>
          <p14:tracePt t="26488" x="3054350" y="4203700"/>
          <p14:tracePt t="26496" x="3044825" y="4232275"/>
          <p14:tracePt t="26504" x="3044825" y="4259263"/>
          <p14:tracePt t="26513" x="3044825" y="4276725"/>
          <p14:tracePt t="26522" x="3044825" y="4303713"/>
          <p14:tracePt t="26528" x="3027363" y="4322763"/>
          <p14:tracePt t="26537" x="3027363" y="4340225"/>
          <p14:tracePt t="26552" x="3027363" y="4349750"/>
          <p14:tracePt t="26658" x="3027363" y="4322763"/>
          <p14:tracePt t="26667" x="3027363" y="4303713"/>
          <p14:tracePt t="26681" x="3027363" y="4268788"/>
          <p14:tracePt t="26689" x="3035300" y="4232275"/>
          <p14:tracePt t="26697" x="3044825" y="4203700"/>
          <p14:tracePt t="26705" x="3054350" y="4159250"/>
          <p14:tracePt t="26712" x="3063875" y="4140200"/>
          <p14:tracePt t="26720" x="3071813" y="4113213"/>
          <p14:tracePt t="26728" x="3081338" y="4067175"/>
          <p14:tracePt t="26736" x="3100388" y="4013200"/>
          <p14:tracePt t="26745" x="3108325" y="3984625"/>
          <p14:tracePt t="26752" x="3117850" y="3948113"/>
          <p14:tracePt t="26761" x="3127375" y="3921125"/>
          <p14:tracePt t="26768" x="3127375" y="3894138"/>
          <p14:tracePt t="26778" x="3136900" y="3875088"/>
          <p14:tracePt t="26784" x="3144838" y="3840163"/>
          <p14:tracePt t="26792" x="3144838" y="3830638"/>
          <p14:tracePt t="26800" x="3144838" y="3811588"/>
          <p14:tracePt t="26808" x="3144838" y="3767138"/>
          <p14:tracePt t="26816" x="3144838" y="3748088"/>
          <p14:tracePt t="26824" x="3171825" y="3694113"/>
          <p14:tracePt t="26832" x="3171825" y="3665538"/>
          <p14:tracePt t="26840" x="3171825" y="3621088"/>
          <p14:tracePt t="26848" x="3171825" y="3592513"/>
          <p14:tracePt t="26856" x="3171825" y="3565525"/>
          <p14:tracePt t="26865" x="3171825" y="3519488"/>
          <p14:tracePt t="26882" x="3171825" y="3502025"/>
          <p14:tracePt t="26903" x="3171825" y="3482975"/>
          <p14:tracePt t="26968" x="3171825" y="3465513"/>
          <p14:tracePt t="26977" x="3171825" y="3455988"/>
          <p14:tracePt t="26984" x="3181350" y="3438525"/>
          <p14:tracePt t="27000" x="3181350" y="3429000"/>
          <p14:tracePt t="27009" x="3181350" y="3419475"/>
          <p14:tracePt t="27018" x="3181350" y="3411538"/>
          <p14:tracePt t="27034" x="3190875" y="3411538"/>
          <p14:tracePt t="27041" x="3190875" y="3402013"/>
          <p14:tracePt t="27049" x="3200400" y="3392488"/>
          <p14:tracePt t="27057" x="3208338" y="3382963"/>
          <p14:tracePt t="27081" x="3217863" y="3382963"/>
          <p14:tracePt t="27096" x="3236913" y="3375025"/>
          <p14:tracePt t="27411" x="3236913" y="3355975"/>
          <p14:tracePt t="27419" x="3244850" y="3346450"/>
          <p14:tracePt t="27426" x="3244850" y="3338513"/>
          <p14:tracePt t="27441" x="3254375" y="3338513"/>
          <p14:tracePt t="27457" x="3263900" y="3328988"/>
          <p14:tracePt t="27472" x="3273425" y="3319463"/>
          <p14:tracePt t="27480" x="3281363" y="3309938"/>
          <p14:tracePt t="27488" x="3290888" y="3302000"/>
          <p14:tracePt t="27512" x="3300413" y="3302000"/>
          <p14:tracePt t="27528" x="3300413" y="3292475"/>
          <p14:tracePt t="27552" x="3309938" y="3292475"/>
          <p14:tracePt t="27635" x="3327400" y="3273425"/>
          <p14:tracePt t="27665" x="3327400" y="3265488"/>
          <p14:tracePt t="27680" x="3327400" y="3255963"/>
          <p14:tracePt t="27696" x="3327400" y="3228975"/>
          <p14:tracePt t="27704" x="3327400" y="3219450"/>
          <p14:tracePt t="27712" x="3327400" y="3209925"/>
          <p14:tracePt t="27720" x="3336925" y="3182938"/>
          <p14:tracePt t="27736" x="3336925" y="3155950"/>
          <p14:tracePt t="27745" x="3336925" y="3136900"/>
          <p14:tracePt t="27752" x="3346450" y="3127375"/>
          <p14:tracePt t="27762" x="3346450" y="3109913"/>
          <p14:tracePt t="27768" x="3354388" y="3090863"/>
          <p14:tracePt t="27784" x="3373438" y="3073400"/>
          <p14:tracePt t="27801" x="3373438" y="3063875"/>
          <p14:tracePt t="27808" x="3382963" y="3054350"/>
          <p14:tracePt t="28563" x="3373438" y="3054350"/>
          <p14:tracePt t="28594" x="3354388" y="3046413"/>
          <p14:tracePt t="28762" x="3382963" y="3036888"/>
          <p14:tracePt t="28772" x="3446463" y="3027363"/>
          <p14:tracePt t="28780" x="3563938" y="3027363"/>
          <p14:tracePt t="28785" x="3673475" y="3027363"/>
          <p14:tracePt t="28793" x="3802063" y="3027363"/>
          <p14:tracePt t="28801" x="3938588" y="3027363"/>
          <p14:tracePt t="28809" x="4084638" y="3027363"/>
          <p14:tracePt t="28817" x="4211638" y="3027363"/>
          <p14:tracePt t="28825" x="4357688" y="3027363"/>
          <p14:tracePt t="28834" x="4484688" y="3027363"/>
          <p14:tracePt t="28840" x="4576763" y="3027363"/>
          <p14:tracePt t="28848" x="4640263" y="3027363"/>
          <p14:tracePt t="28856" x="4695825" y="3027363"/>
          <p14:tracePt t="28865" x="4730750" y="3027363"/>
          <p14:tracePt t="28881" x="4803775" y="3027363"/>
          <p14:tracePt t="28888" x="4832350" y="3027363"/>
          <p14:tracePt t="28896" x="4849813" y="3027363"/>
          <p14:tracePt t="28904" x="4876800" y="3027363"/>
          <p14:tracePt t="28914" x="4922838" y="3027363"/>
          <p14:tracePt t="28920" x="4941888" y="3027363"/>
          <p14:tracePt t="28929" x="4968875" y="3027363"/>
          <p14:tracePt t="28936" x="4986338" y="3027363"/>
          <p14:tracePt t="28945" x="5022850" y="3027363"/>
          <p14:tracePt t="28952" x="5068888" y="3027363"/>
          <p14:tracePt t="28972" x="5114925" y="3027363"/>
          <p14:tracePt t="28982" x="5122863" y="3027363"/>
          <p14:tracePt t="28984" x="5132388" y="3027363"/>
          <p14:tracePt t="29032" x="5151438" y="3027363"/>
          <p14:tracePt t="29197" x="5122863" y="3027363"/>
          <p14:tracePt t="29204" x="5049838" y="3027363"/>
          <p14:tracePt t="29215" x="4905375" y="3063875"/>
          <p14:tracePt t="29218" x="4776788" y="3073400"/>
          <p14:tracePt t="29226" x="4594225" y="3090863"/>
          <p14:tracePt t="29232" x="4394200" y="3109913"/>
          <p14:tracePt t="29240" x="4211638" y="3136900"/>
          <p14:tracePt t="29248" x="4075113" y="3155950"/>
          <p14:tracePt t="29256" x="3948113" y="3163888"/>
          <p14:tracePt t="29264" x="3856038" y="3182938"/>
          <p14:tracePt t="29273" x="3765550" y="3182938"/>
          <p14:tracePt t="29280" x="3738563" y="3200400"/>
          <p14:tracePt t="29289" x="3702050" y="3200400"/>
          <p14:tracePt t="29304" x="3692525" y="3209925"/>
          <p14:tracePt t="29354" x="3692525" y="3219450"/>
          <p14:tracePt t="29370" x="3673475" y="3228975"/>
          <p14:tracePt t="29379" x="3665538" y="3228975"/>
          <p14:tracePt t="29385" x="3646488" y="3236913"/>
          <p14:tracePt t="29401" x="3629025" y="3246438"/>
          <p14:tracePt t="29409" x="3619500" y="3246438"/>
          <p14:tracePt t="29417" x="3609975" y="3255963"/>
          <p14:tracePt t="29425" x="3600450" y="3265488"/>
          <p14:tracePt t="29433" x="3592513" y="3265488"/>
          <p14:tracePt t="29441" x="3573463" y="3273425"/>
          <p14:tracePt t="29449" x="3573463" y="3282950"/>
          <p14:tracePt t="29457" x="3563938" y="3292475"/>
          <p14:tracePt t="29464" x="3556000" y="3302000"/>
          <p14:tracePt t="29474" x="3536950" y="3309938"/>
          <p14:tracePt t="29482" x="3527425" y="3328988"/>
          <p14:tracePt t="29499" x="3519488" y="3338513"/>
          <p14:tracePt t="29525" x="3500438" y="3346450"/>
          <p14:tracePt t="29754" x="3490913" y="3346450"/>
          <p14:tracePt t="29794" x="3473450" y="3346450"/>
          <p14:tracePt t="29802" x="3463925" y="3338513"/>
          <p14:tracePt t="29809" x="3455988" y="3328988"/>
          <p14:tracePt t="29819" x="3436938" y="3319463"/>
          <p14:tracePt t="29824" x="3390900" y="3309938"/>
          <p14:tracePt t="29832" x="3346450" y="3282950"/>
          <p14:tracePt t="29840" x="3273425" y="3273425"/>
          <p14:tracePt t="29848" x="3244850" y="3273425"/>
          <p14:tracePt t="29856" x="3190875" y="3273425"/>
          <p14:tracePt t="29865" x="3136900" y="3273425"/>
          <p14:tracePt t="29872" x="3081338" y="3273425"/>
          <p14:tracePt t="29898" x="2998788" y="3273425"/>
          <p14:tracePt t="29961" x="2990850" y="3273425"/>
          <p14:tracePt t="29992" x="2990850" y="3282950"/>
          <p14:tracePt t="30008" x="2981325" y="3282950"/>
          <p14:tracePt t="30017" x="2981325" y="3292475"/>
          <p14:tracePt t="30040" x="2981325" y="3302000"/>
          <p14:tracePt t="30048" x="2981325" y="3309938"/>
          <p14:tracePt t="30056" x="2981325" y="3319463"/>
          <p14:tracePt t="30064" x="2981325" y="3338513"/>
          <p14:tracePt t="30072" x="2981325" y="3355975"/>
          <p14:tracePt t="30080" x="2971800" y="3375025"/>
          <p14:tracePt t="30088" x="2971800" y="3402013"/>
          <p14:tracePt t="30096" x="2954338" y="3438525"/>
          <p14:tracePt t="30105" x="2954338" y="3455988"/>
          <p14:tracePt t="30113" x="2954338" y="3502025"/>
          <p14:tracePt t="30120" x="2954338" y="3556000"/>
          <p14:tracePt t="30129" x="2954338" y="3611563"/>
          <p14:tracePt t="30136" x="2944813" y="3675063"/>
          <p14:tracePt t="30145" x="2917825" y="3730625"/>
          <p14:tracePt t="30152" x="2917825" y="3803650"/>
          <p14:tracePt t="30163" x="2908300" y="3884613"/>
          <p14:tracePt t="30168" x="2898775" y="3976688"/>
          <p14:tracePt t="30180" x="2881313" y="4057650"/>
          <p14:tracePt t="30185" x="2852738" y="4130675"/>
          <p14:tracePt t="30195" x="2835275" y="4195763"/>
          <p14:tracePt t="30200" x="2817813" y="4259263"/>
          <p14:tracePt t="30208" x="2781300" y="4303713"/>
          <p14:tracePt t="30216" x="2762250" y="4368800"/>
          <p14:tracePt t="30224" x="2752725" y="4395788"/>
          <p14:tracePt t="30232" x="2716213" y="4441825"/>
          <p14:tracePt t="30240" x="2708275" y="4468813"/>
          <p14:tracePt t="30248" x="2689225" y="4495800"/>
          <p14:tracePt t="30257" x="2671763" y="4532313"/>
          <p14:tracePt t="30264" x="2662238" y="4568825"/>
          <p14:tracePt t="30272" x="2662238" y="4578350"/>
          <p14:tracePt t="30281" x="2643188" y="4614863"/>
          <p14:tracePt t="30288" x="2625725" y="4632325"/>
          <p14:tracePt t="30296" x="2625725" y="4651375"/>
          <p14:tracePt t="30304" x="2616200" y="4687888"/>
          <p14:tracePt t="30313" x="2606675" y="4705350"/>
          <p14:tracePt t="30320" x="2598738" y="4724400"/>
          <p14:tracePt t="30329" x="2589213" y="4732338"/>
          <p14:tracePt t="30345" x="2579688" y="4760913"/>
          <p14:tracePt t="30444" x="2570163" y="4760913"/>
          <p14:tracePt t="30456" x="2562225" y="4741863"/>
          <p14:tracePt t="30464" x="2562225" y="4732338"/>
          <p14:tracePt t="30472" x="2562225" y="4724400"/>
          <p14:tracePt t="30480" x="2562225" y="4697413"/>
          <p14:tracePt t="30489" x="2562225" y="4668838"/>
          <p14:tracePt t="30496" x="2562225" y="4632325"/>
          <p14:tracePt t="30505" x="2562225" y="4578350"/>
          <p14:tracePt t="30513" x="2562225" y="4514850"/>
          <p14:tracePt t="30522" x="2562225" y="4441825"/>
          <p14:tracePt t="30529" x="2562225" y="4386263"/>
          <p14:tracePt t="30537" x="2562225" y="4313238"/>
          <p14:tracePt t="30546" x="2562225" y="4240213"/>
          <p14:tracePt t="30552" x="2598738" y="4140200"/>
          <p14:tracePt t="30562" x="2606675" y="4094163"/>
          <p14:tracePt t="30568" x="2616200" y="4021138"/>
          <p14:tracePt t="30580" x="2635250" y="3967163"/>
          <p14:tracePt t="30584" x="2671763" y="3903663"/>
          <p14:tracePt t="30593" x="2671763" y="3840163"/>
          <p14:tracePt t="30600" x="2698750" y="3784600"/>
          <p14:tracePt t="30608" x="2716213" y="3721100"/>
          <p14:tracePt t="30616" x="2716213" y="3702050"/>
          <p14:tracePt t="30624" x="2735263" y="3657600"/>
          <p14:tracePt t="30632" x="2744788" y="3621088"/>
          <p14:tracePt t="30640" x="2752725" y="3575050"/>
          <p14:tracePt t="30648" x="2771775" y="3548063"/>
          <p14:tracePt t="30656" x="2771775" y="3529013"/>
          <p14:tracePt t="30664" x="2781300" y="3511550"/>
          <p14:tracePt t="30672" x="2789238" y="3492500"/>
          <p14:tracePt t="30680" x="2798763" y="3455988"/>
          <p14:tracePt t="30688" x="2808288" y="3438525"/>
          <p14:tracePt t="30696" x="2817813" y="3419475"/>
          <p14:tracePt t="30704" x="2825750" y="3402013"/>
          <p14:tracePt t="30712" x="2835275" y="3382963"/>
          <p14:tracePt t="30720" x="2862263" y="3355975"/>
          <p14:tracePt t="30729" x="2862263" y="3346450"/>
          <p14:tracePt t="30736" x="2881313" y="3328988"/>
          <p14:tracePt t="30746" x="2889250" y="3319463"/>
          <p14:tracePt t="30752" x="2908300" y="3292475"/>
          <p14:tracePt t="30762" x="2917825" y="3282950"/>
          <p14:tracePt t="30768" x="2925763" y="3265488"/>
          <p14:tracePt t="30779" x="2935288" y="3246438"/>
          <p14:tracePt t="30784" x="2962275" y="3228975"/>
          <p14:tracePt t="30792" x="2971800" y="3219450"/>
          <p14:tracePt t="30800" x="2990850" y="3209925"/>
          <p14:tracePt t="30808" x="3017838" y="3200400"/>
          <p14:tracePt t="30816" x="3035300" y="3192463"/>
          <p14:tracePt t="30824" x="3044825" y="3182938"/>
          <p14:tracePt t="30832" x="3081338" y="3182938"/>
          <p14:tracePt t="30842" x="3100388" y="3173413"/>
          <p14:tracePt t="30849" x="3136900" y="3163888"/>
          <p14:tracePt t="30857" x="3171825" y="3155950"/>
          <p14:tracePt t="30867" x="3190875" y="3136900"/>
          <p14:tracePt t="30872" x="3236913" y="3119438"/>
          <p14:tracePt t="30882" x="3263900" y="3100388"/>
          <p14:tracePt t="30901" x="3327400" y="3073400"/>
          <p14:tracePt t="30904" x="3346450" y="3073400"/>
          <p14:tracePt t="30912" x="3354388" y="3063875"/>
          <p14:tracePt t="30922" x="3363913" y="3054350"/>
          <p14:tracePt t="30934" x="3373438" y="3054350"/>
          <p14:tracePt t="31360" x="3373438" y="3036888"/>
          <p14:tracePt t="31368" x="3382963" y="3027363"/>
          <p14:tracePt t="31384" x="3382963" y="3017838"/>
          <p14:tracePt t="31393" x="3382963" y="3009900"/>
          <p14:tracePt t="31400" x="3390900" y="3000375"/>
          <p14:tracePt t="31424" x="3390900" y="2990850"/>
          <p14:tracePt t="31448" x="3390900" y="2982913"/>
          <p14:tracePt t="31480" x="3390900" y="2973388"/>
          <p14:tracePt t="31931" x="3400425" y="2963863"/>
          <p14:tracePt t="31938" x="3409950" y="2963863"/>
          <p14:tracePt t="31946" x="3419475" y="2963863"/>
          <p14:tracePt t="31953" x="3436938" y="2963863"/>
          <p14:tracePt t="31962" x="3463925" y="2963863"/>
          <p14:tracePt t="31968" x="3536950" y="2973388"/>
          <p14:tracePt t="31979" x="3609975" y="2973388"/>
          <p14:tracePt t="31985" x="3719513" y="2990850"/>
          <p14:tracePt t="31993" x="3829050" y="3000375"/>
          <p14:tracePt t="32001" x="3938588" y="3000375"/>
          <p14:tracePt t="32009" x="4065588" y="3000375"/>
          <p14:tracePt t="32017" x="4175125" y="3000375"/>
          <p14:tracePt t="32025" x="4303713" y="3000375"/>
          <p14:tracePt t="32032" x="4413250" y="3000375"/>
          <p14:tracePt t="32040" x="4521200" y="3000375"/>
          <p14:tracePt t="32048" x="4630738" y="3000375"/>
          <p14:tracePt t="32056" x="4703763" y="3000375"/>
          <p14:tracePt t="32064" x="4813300" y="3000375"/>
          <p14:tracePt t="32072" x="4913313" y="3000375"/>
          <p14:tracePt t="32080" x="5022850" y="3000375"/>
          <p14:tracePt t="32088" x="5095875" y="3000375"/>
          <p14:tracePt t="32096" x="5187950" y="3000375"/>
          <p14:tracePt t="32104" x="5278438" y="3000375"/>
          <p14:tracePt t="32112" x="5368925" y="3000375"/>
          <p14:tracePt t="32120" x="5461000" y="3000375"/>
          <p14:tracePt t="32129" x="5570538" y="3000375"/>
          <p14:tracePt t="32136" x="5661025" y="3000375"/>
          <p14:tracePt t="32147" x="5770563" y="3000375"/>
          <p14:tracePt t="32152" x="5862638" y="3000375"/>
          <p14:tracePt t="32163" x="5989638" y="3000375"/>
          <p14:tracePt t="32168" x="6099175" y="3000375"/>
          <p14:tracePt t="32179" x="6172200" y="3000375"/>
          <p14:tracePt t="32184" x="6235700" y="3000375"/>
          <p14:tracePt t="32195" x="6291263" y="3000375"/>
          <p14:tracePt t="32200" x="6326188" y="3000375"/>
          <p14:tracePt t="32208" x="6345238" y="3000375"/>
          <p14:tracePt t="32216" x="6362700" y="3000375"/>
          <p14:tracePt t="32329" x="6362700" y="3017838"/>
          <p14:tracePt t="32338" x="6354763" y="3027363"/>
          <p14:tracePt t="32344" x="6326188" y="3027363"/>
          <p14:tracePt t="32352" x="6272213" y="3036888"/>
          <p14:tracePt t="32361" x="6245225" y="3036888"/>
          <p14:tracePt t="32368" x="6218238" y="3046413"/>
          <p14:tracePt t="32378" x="6172200" y="3073400"/>
          <p14:tracePt t="32384" x="6116638" y="3073400"/>
          <p14:tracePt t="32392" x="6072188" y="3082925"/>
          <p14:tracePt t="32400" x="6016625" y="3082925"/>
          <p14:tracePt t="32408" x="5972175" y="3082925"/>
          <p14:tracePt t="32416" x="5943600" y="3090863"/>
          <p14:tracePt t="32424" x="5889625" y="3090863"/>
          <p14:tracePt t="32432" x="5834063" y="3100388"/>
          <p14:tracePt t="32440" x="5753100" y="3119438"/>
          <p14:tracePt t="32448" x="5661025" y="3146425"/>
          <p14:tracePt t="32456" x="5551488" y="3155950"/>
          <p14:tracePt t="32464" x="5424488" y="3155950"/>
          <p14:tracePt t="32476" x="5251450" y="3173413"/>
          <p14:tracePt t="32485" x="5068888" y="3219450"/>
          <p14:tracePt t="32494" x="4886325" y="3236913"/>
          <p14:tracePt t="32500" x="4703763" y="3282950"/>
          <p14:tracePt t="32506" x="4540250" y="3292475"/>
          <p14:tracePt t="32514" x="4413250" y="3309938"/>
          <p14:tracePt t="32521" x="4321175" y="3309938"/>
          <p14:tracePt t="32530" x="4238625" y="3319463"/>
          <p14:tracePt t="32539" x="4165600" y="3346450"/>
          <p14:tracePt t="32547" x="4121150" y="3375025"/>
          <p14:tracePt t="32553" x="4057650" y="3382963"/>
          <p14:tracePt t="32563" x="4011613" y="3419475"/>
          <p14:tracePt t="32569" x="3984625" y="3419475"/>
          <p14:tracePt t="32579" x="3948113" y="3429000"/>
          <p14:tracePt t="32585" x="3911600" y="3438525"/>
          <p14:tracePt t="32592" x="3865563" y="3465513"/>
          <p14:tracePt t="32600" x="3819525" y="3465513"/>
          <p14:tracePt t="32608" x="3802063" y="3475038"/>
          <p14:tracePt t="32616" x="3775075" y="3475038"/>
          <p14:tracePt t="32624" x="3756025" y="3475038"/>
          <p14:tracePt t="32633" x="3746500" y="3475038"/>
          <p14:tracePt t="32650" x="3729038" y="3482975"/>
          <p14:tracePt t="32664" x="3719513" y="3482975"/>
          <p14:tracePt t="32672" x="3709988" y="3492500"/>
          <p14:tracePt t="32826" x="3719513" y="3502025"/>
          <p14:tracePt t="32839" x="3802063" y="3502025"/>
          <p14:tracePt t="32840" x="3948113" y="3502025"/>
          <p14:tracePt t="32848" x="4094163" y="3502025"/>
          <p14:tracePt t="32856" x="4238625" y="3502025"/>
          <p14:tracePt t="32864" x="4430713" y="3502025"/>
          <p14:tracePt t="32881" x="4722813" y="3502025"/>
          <p14:tracePt t="32888" x="4868863" y="3502025"/>
          <p14:tracePt t="32896" x="4995863" y="3502025"/>
          <p14:tracePt t="32904" x="5105400" y="3502025"/>
          <p14:tracePt t="32912" x="5195888" y="3502025"/>
          <p14:tracePt t="32921" x="5278438" y="3502025"/>
          <p14:tracePt t="32929" x="5314950" y="3502025"/>
          <p14:tracePt t="32936" x="5341938" y="3502025"/>
          <p14:tracePt t="32946" x="5387975" y="3502025"/>
          <p14:tracePt t="32952" x="5414963" y="3502025"/>
          <p14:tracePt t="32962" x="5470525" y="3502025"/>
          <p14:tracePt t="32968" x="5497513" y="3502025"/>
          <p14:tracePt t="32979" x="5570538" y="3502025"/>
          <p14:tracePt t="32985" x="5661025" y="3502025"/>
          <p14:tracePt t="32994" x="5753100" y="3502025"/>
          <p14:tracePt t="33000" x="5862638" y="3502025"/>
          <p14:tracePt t="33008" x="5953125" y="3502025"/>
          <p14:tracePt t="33016" x="6080125" y="3502025"/>
          <p14:tracePt t="33028" x="6172200" y="3502025"/>
          <p14:tracePt t="33032" x="6245225" y="3502025"/>
          <p14:tracePt t="33040" x="6299200" y="3502025"/>
          <p14:tracePt t="33048" x="6345238" y="3502025"/>
          <p14:tracePt t="33056" x="6354763" y="3502025"/>
          <p14:tracePt t="33064" x="6362700" y="3502025"/>
          <p14:tracePt t="33279" x="6326188" y="3502025"/>
          <p14:tracePt t="33289" x="6016625" y="3502025"/>
          <p14:tracePt t="33297" x="5816600" y="3502025"/>
          <p14:tracePt t="33305" x="5597525" y="3502025"/>
          <p14:tracePt t="33313" x="5260975" y="3502025"/>
          <p14:tracePt t="33320" x="5032375" y="3502025"/>
          <p14:tracePt t="33328" x="4730750" y="3502025"/>
          <p14:tracePt t="33337" x="4503738" y="3502025"/>
          <p14:tracePt t="33347" x="4348163" y="3502025"/>
          <p14:tracePt t="33352" x="4257675" y="3502025"/>
          <p14:tracePt t="33361" x="4129088" y="3502025"/>
          <p14:tracePt t="33368" x="4065588" y="3502025"/>
          <p14:tracePt t="33378" x="4029075" y="3502025"/>
          <p14:tracePt t="33384" x="4011613" y="3502025"/>
          <p14:tracePt t="33395" x="3992563" y="3502025"/>
          <p14:tracePt t="33408" x="3984625" y="3502025"/>
          <p14:tracePt t="33416" x="3975100" y="3502025"/>
          <p14:tracePt t="33424" x="3948113" y="3502025"/>
          <p14:tracePt t="33432" x="3892550" y="3502025"/>
          <p14:tracePt t="33440" x="3856038" y="3502025"/>
          <p14:tracePt t="33448" x="3775075" y="3502025"/>
          <p14:tracePt t="33456" x="3702050" y="3502025"/>
          <p14:tracePt t="33464" x="3573463" y="3502025"/>
          <p14:tracePt t="33472" x="3482975" y="3502025"/>
          <p14:tracePt t="33480" x="3373438" y="3502025"/>
          <p14:tracePt t="33488" x="3290888" y="3502025"/>
          <p14:tracePt t="33496" x="3217863" y="3502025"/>
          <p14:tracePt t="33504" x="3181350" y="3502025"/>
          <p14:tracePt t="33512" x="3154363" y="3502025"/>
          <p14:tracePt t="33520" x="3144838" y="3502025"/>
          <p14:tracePt t="33589" x="3136900" y="3502025"/>
          <p14:tracePt t="33656" x="3136900" y="3511550"/>
          <p14:tracePt t="33672" x="3136900" y="3519488"/>
          <p14:tracePt t="33688" x="3144838" y="3556000"/>
          <p14:tracePt t="33697" x="3154363" y="3565525"/>
          <p14:tracePt t="33704" x="3163888" y="3575050"/>
          <p14:tracePt t="33713" x="3181350" y="3584575"/>
          <p14:tracePt t="33720" x="3200400" y="3611563"/>
          <p14:tracePt t="33728" x="3217863" y="3629025"/>
          <p14:tracePt t="33736" x="3244850" y="3657600"/>
          <p14:tracePt t="33745" x="3281363" y="3694113"/>
          <p14:tracePt t="33752" x="3309938" y="3721100"/>
          <p14:tracePt t="33762" x="3354388" y="3757613"/>
          <p14:tracePt t="33768" x="3390900" y="3775075"/>
          <p14:tracePt t="33778" x="3419475" y="3811588"/>
          <p14:tracePt t="33784" x="3463925" y="3848100"/>
          <p14:tracePt t="33792" x="3500438" y="3875088"/>
          <p14:tracePt t="33800" x="3563938" y="3930650"/>
          <p14:tracePt t="33808" x="3629025" y="3957638"/>
          <p14:tracePt t="33817" x="3656013" y="3984625"/>
          <p14:tracePt t="33824" x="3692525" y="4003675"/>
          <p14:tracePt t="33832" x="3719513" y="4040188"/>
          <p14:tracePt t="33841" x="3738563" y="4057650"/>
          <p14:tracePt t="33851" x="3775075" y="4086225"/>
          <p14:tracePt t="33858" x="3792538" y="4094163"/>
          <p14:tracePt t="33866" x="3838575" y="4130675"/>
          <p14:tracePt t="33881" x="3846513" y="4149725"/>
          <p14:tracePt t="33888" x="3865563" y="4159250"/>
          <p14:tracePt t="33896" x="3875088" y="4159250"/>
          <p14:tracePt t="34024" x="3883025" y="4159250"/>
          <p14:tracePt t="34032" x="3892550" y="4159250"/>
          <p14:tracePt t="34048" x="3892550" y="4149725"/>
          <p14:tracePt t="34064" x="3902075" y="4140200"/>
          <p14:tracePt t="34080" x="3902075" y="4130675"/>
          <p14:tracePt t="34088" x="3911600" y="4122738"/>
          <p14:tracePt t="34128" x="3919538" y="4122738"/>
          <p14:tracePt t="34136" x="3929063" y="4113213"/>
          <p14:tracePt t="34144" x="3938588" y="4103688"/>
          <p14:tracePt t="34152" x="3956050" y="4103688"/>
          <p14:tracePt t="34162" x="3975100" y="4094163"/>
          <p14:tracePt t="34168" x="4029075" y="4094163"/>
          <p14:tracePt t="34180" x="4084638" y="4094163"/>
          <p14:tracePt t="34184" x="4138613" y="4094163"/>
          <p14:tracePt t="34192" x="4230688" y="4094163"/>
          <p14:tracePt t="34200" x="4321175" y="4094163"/>
          <p14:tracePt t="34210" x="4430713" y="4094163"/>
          <p14:tracePt t="34216" x="4540250" y="4094163"/>
          <p14:tracePt t="34224" x="4667250" y="4094163"/>
          <p14:tracePt t="34232" x="4832350" y="4094163"/>
          <p14:tracePt t="34240" x="5014913" y="4094163"/>
          <p14:tracePt t="34248" x="5178425" y="4094163"/>
          <p14:tracePt t="34256" x="5341938" y="4094163"/>
          <p14:tracePt t="34264" x="5507038" y="4094163"/>
          <p14:tracePt t="34273" x="5688013" y="4094163"/>
          <p14:tracePt t="34280" x="5853113" y="4094163"/>
          <p14:tracePt t="34288" x="6007100" y="4094163"/>
          <p14:tracePt t="34296" x="6208713" y="4094163"/>
          <p14:tracePt t="34304" x="6354763" y="4094163"/>
          <p14:tracePt t="34312" x="6500813" y="4094163"/>
          <p14:tracePt t="34320" x="6627813" y="4094163"/>
          <p14:tracePt t="34328" x="6737350" y="4094163"/>
          <p14:tracePt t="34337" x="6827838" y="4094163"/>
          <p14:tracePt t="34345" x="6919913" y="4094163"/>
          <p14:tracePt t="34352" x="6983413" y="4086225"/>
          <p14:tracePt t="34361" x="7037388" y="4067175"/>
          <p14:tracePt t="34368" x="7119938" y="4040188"/>
          <p14:tracePt t="34377" x="7183438" y="4021138"/>
          <p14:tracePt t="34384" x="7256463" y="4003675"/>
          <p14:tracePt t="34394" x="7312025" y="4003675"/>
          <p14:tracePt t="34400" x="7392988" y="3976688"/>
          <p14:tracePt t="34408" x="7466013" y="3976688"/>
          <p14:tracePt t="34416" x="7521575" y="3976688"/>
          <p14:tracePt t="34424" x="7585075" y="3976688"/>
          <p14:tracePt t="34432" x="7639050" y="3976688"/>
          <p14:tracePt t="34440" x="7667625" y="3976688"/>
          <p14:tracePt t="34448" x="7721600" y="3976688"/>
          <p14:tracePt t="34456" x="7748588" y="3976688"/>
          <p14:tracePt t="34464" x="7767638" y="3976688"/>
          <p14:tracePt t="34472" x="7794625" y="3976688"/>
          <p14:tracePt t="34795" x="7804150" y="3976688"/>
          <p14:tracePt t="34804" x="7813675" y="3984625"/>
          <p14:tracePt t="34810" x="7821613" y="3994150"/>
          <p14:tracePt t="34818" x="7840663" y="4003675"/>
          <p14:tracePt t="34825" x="7850188" y="4013200"/>
          <p14:tracePt t="34840" x="7850188" y="4021138"/>
          <p14:tracePt t="34856" x="7858125" y="4049713"/>
          <p14:tracePt t="34866" x="7885113" y="4067175"/>
          <p14:tracePt t="34881" x="7894638" y="4094163"/>
          <p14:tracePt t="34888" x="7894638" y="4113213"/>
          <p14:tracePt t="34897" x="7921625" y="4159250"/>
          <p14:tracePt t="34904" x="7931150" y="4167188"/>
          <p14:tracePt t="34912" x="7931150" y="4176713"/>
          <p14:tracePt t="35025" x="7931150" y="4167188"/>
          <p14:tracePt t="35033" x="7940675" y="4159250"/>
          <p14:tracePt t="35041" x="7940675" y="4140200"/>
          <p14:tracePt t="35048" x="7940675" y="4103688"/>
          <p14:tracePt t="35057" x="7940675" y="4057650"/>
          <p14:tracePt t="35064" x="7950200" y="4049713"/>
          <p14:tracePt t="35072" x="7950200" y="4021138"/>
          <p14:tracePt t="35081" x="7967663" y="3994150"/>
          <p14:tracePt t="35088" x="7967663" y="3967163"/>
          <p14:tracePt t="35096" x="7977188" y="3948113"/>
          <p14:tracePt t="35104" x="7977188" y="3903663"/>
          <p14:tracePt t="35112" x="7977188" y="3867150"/>
          <p14:tracePt t="35120" x="7986713" y="3848100"/>
          <p14:tracePt t="35128" x="7986713" y="3821113"/>
          <p14:tracePt t="35137" x="7986713" y="3803650"/>
          <p14:tracePt t="35145" x="8004175" y="3767138"/>
          <p14:tracePt t="35152" x="8004175" y="3748088"/>
          <p14:tracePt t="35163" x="8004175" y="3721100"/>
          <p14:tracePt t="35168" x="8004175" y="3702050"/>
          <p14:tracePt t="35179" x="8013700" y="3665538"/>
          <p14:tracePt t="35184" x="8023225" y="3657600"/>
          <p14:tracePt t="35195" x="8023225" y="3629025"/>
          <p14:tracePt t="35200" x="8031163" y="3584575"/>
          <p14:tracePt t="35211" x="8031163" y="3575050"/>
          <p14:tracePt t="35216" x="8031163" y="3529013"/>
          <p14:tracePt t="35225" x="8031163" y="3511550"/>
          <p14:tracePt t="35232" x="8031163" y="3482975"/>
          <p14:tracePt t="35241" x="8031163" y="3438525"/>
          <p14:tracePt t="35248" x="8031163" y="3429000"/>
          <p14:tracePt t="35260" x="8031163" y="3411538"/>
          <p14:tracePt t="35268" x="8040688" y="3375025"/>
          <p14:tracePt t="35282" x="8040688" y="3319463"/>
          <p14:tracePt t="35289" x="8040688" y="3273425"/>
          <p14:tracePt t="35296" x="8040688" y="3246438"/>
          <p14:tracePt t="35305" x="8040688" y="3219450"/>
          <p14:tracePt t="35312" x="8040688" y="3192463"/>
          <p14:tracePt t="35321" x="8040688" y="3173413"/>
          <p14:tracePt t="35328" x="8040688" y="3146425"/>
          <p14:tracePt t="35337" x="8040688" y="3127375"/>
          <p14:tracePt t="35345" x="8040688" y="3109913"/>
          <p14:tracePt t="35352" x="8040688" y="3100388"/>
          <p14:tracePt t="35377" x="8040688" y="3090863"/>
          <p14:tracePt t="35537" x="8040688" y="3100388"/>
          <p14:tracePt t="35544" x="8040688" y="3109913"/>
          <p14:tracePt t="35609" x="8031163" y="3109913"/>
          <p14:tracePt t="35616" x="8013700" y="3109913"/>
          <p14:tracePt t="35624" x="7994650" y="3109913"/>
          <p14:tracePt t="35633" x="7967663" y="3109913"/>
          <p14:tracePt t="35640" x="7940675" y="3109913"/>
          <p14:tracePt t="35650" x="7921625" y="3109913"/>
          <p14:tracePt t="35656" x="7894638" y="3109913"/>
          <p14:tracePt t="35664" x="7877175" y="3109913"/>
          <p14:tracePt t="35672" x="7850188" y="3109913"/>
          <p14:tracePt t="35680" x="7840663" y="3109913"/>
          <p14:tracePt t="35688" x="7813675" y="3109913"/>
          <p14:tracePt t="35697" x="7804150" y="3109913"/>
          <p14:tracePt t="35704" x="7794625" y="3109913"/>
          <p14:tracePt t="35794" x="7767638" y="3109913"/>
          <p14:tracePt t="35800" x="7748588" y="3109913"/>
          <p14:tracePt t="35809" x="7721600" y="3109913"/>
          <p14:tracePt t="35816" x="7694613" y="3109913"/>
          <p14:tracePt t="35824" x="7675563" y="3109913"/>
          <p14:tracePt t="35832" x="7667625" y="3109913"/>
          <p14:tracePt t="36563" x="7667625" y="3100388"/>
          <p14:tracePt t="36659" x="7667625" y="3090863"/>
          <p14:tracePt t="36673" x="7667625" y="3082925"/>
          <p14:tracePt t="36820" x="7667625" y="3090863"/>
          <p14:tracePt t="36828" x="7667625" y="3100388"/>
          <p14:tracePt t="36842" x="7658100" y="3109913"/>
          <p14:tracePt t="37323" x="7658100" y="3119438"/>
          <p14:tracePt t="37341" x="7648575" y="3127375"/>
          <p14:tracePt t="37347" x="7639050" y="3127375"/>
          <p14:tracePt t="37353" x="7631113" y="3127375"/>
          <p14:tracePt t="37366" x="7612063" y="3127375"/>
          <p14:tracePt t="37369" x="7594600" y="3127375"/>
          <p14:tracePt t="37378" x="7585075" y="3127375"/>
          <p14:tracePt t="37385" x="7575550" y="3127375"/>
          <p14:tracePt t="37394" x="7539038" y="3127375"/>
          <p14:tracePt t="37400" x="7521575" y="3127375"/>
          <p14:tracePt t="37409" x="7494588" y="3127375"/>
          <p14:tracePt t="37416" x="7475538" y="3127375"/>
          <p14:tracePt t="37424" x="7448550" y="3127375"/>
          <p14:tracePt t="37432" x="7412038" y="3127375"/>
          <p14:tracePt t="37441" x="7392988" y="3127375"/>
          <p14:tracePt t="37448" x="7348538" y="3127375"/>
          <p14:tracePt t="37477" x="7248525" y="3119438"/>
          <p14:tracePt t="37481" x="7202488" y="3109913"/>
          <p14:tracePt t="37488" x="7138988" y="3082925"/>
          <p14:tracePt t="37496" x="7065963" y="3054350"/>
          <p14:tracePt t="37504" x="7010400" y="3054350"/>
          <p14:tracePt t="37512" x="6946900" y="3046413"/>
          <p14:tracePt t="37520" x="6856413" y="3017838"/>
          <p14:tracePt t="37529" x="6773863" y="3009900"/>
          <p14:tracePt t="37536" x="6700838" y="3009900"/>
          <p14:tracePt t="37545" x="6654800" y="2990850"/>
          <p14:tracePt t="37553" x="6627813" y="2990850"/>
          <p14:tracePt t="37561" x="6600825" y="2990850"/>
          <p14:tracePt t="37569" x="6581775" y="2990850"/>
          <p14:tracePt t="37577" x="6573838" y="2982913"/>
          <p14:tracePt t="37600" x="6554788" y="2982913"/>
          <p14:tracePt t="37633" x="6545263" y="2982913"/>
          <p14:tracePt t="37640" x="6537325" y="2982913"/>
          <p14:tracePt t="37657" x="6518275" y="2982913"/>
          <p14:tracePt t="37664" x="6508750" y="2982913"/>
          <p14:tracePt t="37680" x="6491288" y="2982913"/>
          <p14:tracePt t="37688" x="6472238" y="2982913"/>
          <p14:tracePt t="38192" x="6472238" y="2973388"/>
          <p14:tracePt t="38211" x="6472238" y="2963863"/>
          <p14:tracePt t="38256" x="6472238" y="2954338"/>
          <p14:tracePt t="39280" x="6472238" y="2963863"/>
          <p14:tracePt t="39288" x="6464300" y="2963863"/>
          <p14:tracePt t="39296" x="6464300" y="2973388"/>
          <p14:tracePt t="39458" x="6454775" y="2973388"/>
          <p14:tracePt t="39476" x="6418263" y="2973388"/>
          <p14:tracePt t="39488" x="6399213" y="2973388"/>
          <p14:tracePt t="39504" x="6381750" y="2954338"/>
          <p14:tracePt t="39512" x="6372225" y="2946400"/>
          <p14:tracePt t="39520" x="6372225" y="2936875"/>
          <p14:tracePt t="39529" x="6362700" y="2927350"/>
          <p14:tracePt t="39552" x="6362700" y="2917825"/>
          <p14:tracePt t="39568" x="6362700" y="2909888"/>
          <p14:tracePt t="39619" x="6362700" y="2900363"/>
          <p14:tracePt t="39712" x="6372225" y="2890838"/>
          <p14:tracePt t="39721" x="6381750" y="2890838"/>
          <p14:tracePt t="39728" x="6408738" y="2890838"/>
          <p14:tracePt t="39736" x="6427788" y="2890838"/>
          <p14:tracePt t="39744" x="6435725" y="2881313"/>
          <p14:tracePt t="39827" x="6445250" y="2881313"/>
          <p14:tracePt t="39842" x="6454775" y="2881313"/>
          <p14:tracePt t="39857" x="6464300" y="2890838"/>
          <p14:tracePt t="39865" x="6472238" y="2909888"/>
          <p14:tracePt t="39882" x="6500813" y="2946400"/>
          <p14:tracePt t="39888" x="6508750" y="2946400"/>
          <p14:tracePt t="39898" x="6518275" y="2954338"/>
          <p14:tracePt t="39912" x="6545263" y="2982913"/>
          <p14:tracePt t="39929" x="6554788" y="2990850"/>
          <p14:tracePt t="40400" x="6564313" y="2990850"/>
          <p14:tracePt t="40424" x="6564313" y="2982913"/>
          <p14:tracePt t="40624" x="6564313" y="2973388"/>
          <p14:tracePt t="40632" x="6564313" y="2946400"/>
          <p14:tracePt t="40640" x="6564313" y="2936875"/>
          <p14:tracePt t="40656" x="6564313" y="2917825"/>
          <p14:tracePt t="40665" x="6573838" y="2909888"/>
          <p14:tracePt t="40680" x="6573838" y="2900363"/>
          <p14:tracePt t="40688" x="6591300" y="2873375"/>
          <p14:tracePt t="40704" x="6600825" y="2844800"/>
          <p14:tracePt t="40712" x="6610350" y="2827338"/>
          <p14:tracePt t="40728" x="6618288" y="2781300"/>
          <p14:tracePt t="40744" x="6637338" y="2754313"/>
          <p14:tracePt t="40752" x="6637338" y="2744788"/>
          <p14:tracePt t="40762" x="6645275" y="2717800"/>
          <p14:tracePt t="40768" x="6645275" y="2698750"/>
          <p14:tracePt t="40777" x="6645275" y="2671763"/>
          <p14:tracePt t="40784" x="6654800" y="2654300"/>
          <p14:tracePt t="40794" x="6654800" y="2608263"/>
          <p14:tracePt t="40800" x="6654800" y="2589213"/>
          <p14:tracePt t="40810" x="6654800" y="2554288"/>
          <p14:tracePt t="40816" x="6664325" y="2508250"/>
          <p14:tracePt t="40825" x="6664325" y="2471738"/>
          <p14:tracePt t="40832" x="6691313" y="2408238"/>
          <p14:tracePt t="40840" x="6691313" y="2379663"/>
          <p14:tracePt t="40848" x="6700838" y="2325688"/>
          <p14:tracePt t="40856" x="6700838" y="2289175"/>
          <p14:tracePt t="40864" x="6710363" y="2225675"/>
          <p14:tracePt t="40874" x="6710363" y="2170113"/>
          <p14:tracePt t="40883" x="6718300" y="2133600"/>
          <p14:tracePt t="40901" x="6746875" y="2024063"/>
          <p14:tracePt t="40904" x="6746875" y="1997075"/>
          <p14:tracePt t="40913" x="6746875" y="1943100"/>
          <p14:tracePt t="40920" x="6754813" y="1906588"/>
          <p14:tracePt t="40928" x="6754813" y="1870075"/>
          <p14:tracePt t="40936" x="6754813" y="1851025"/>
          <p14:tracePt t="40944" x="6754813" y="1804988"/>
          <p14:tracePt t="40952" x="6754813" y="1797050"/>
          <p14:tracePt t="40968" x="6754813" y="1760538"/>
          <p14:tracePt t="41164" x="6754813" y="1751013"/>
          <p14:tracePt t="41196" x="6737350" y="1751013"/>
          <p14:tracePt t="41205" x="6727825" y="1760538"/>
          <p14:tracePt t="41226" x="6727825" y="1768475"/>
          <p14:tracePt t="41233" x="6718300" y="1778000"/>
          <p14:tracePt t="41258" x="6700838" y="1797050"/>
          <p14:tracePt t="41280" x="6691313" y="1804988"/>
          <p14:tracePt t="41304" x="6681788" y="1804988"/>
          <p14:tracePt t="41312" x="6673850" y="1814513"/>
          <p14:tracePt t="41408" x="6664325" y="1814513"/>
          <p14:tracePt t="41416" x="6664325" y="1824038"/>
          <p14:tracePt t="41424" x="6664325" y="1833563"/>
          <p14:tracePt t="41432" x="6664325" y="1841500"/>
          <p14:tracePt t="41440" x="6654800" y="1860550"/>
          <p14:tracePt t="41448" x="6654800" y="1870075"/>
          <p14:tracePt t="41456" x="6654800" y="1878013"/>
          <p14:tracePt t="41464" x="6637338" y="1906588"/>
          <p14:tracePt t="41481" x="6637338" y="1924050"/>
          <p14:tracePt t="41492" x="6637338" y="1970088"/>
          <p14:tracePt t="41498" x="6637338" y="1987550"/>
          <p14:tracePt t="41504" x="6637338" y="2024063"/>
          <p14:tracePt t="41512" x="6637338" y="2070100"/>
          <p14:tracePt t="41520" x="6637338" y="2125663"/>
          <p14:tracePt t="41528" x="6637338" y="2179638"/>
          <p14:tracePt t="41537" x="6637338" y="2216150"/>
          <p14:tracePt t="41544" x="6637338" y="2270125"/>
          <p14:tracePt t="41552" x="6645275" y="2289175"/>
          <p14:tracePt t="41560" x="6654800" y="2352675"/>
          <p14:tracePt t="41569" x="6691313" y="2416175"/>
          <p14:tracePt t="41578" x="6710363" y="2452688"/>
          <p14:tracePt t="41584" x="6718300" y="2471738"/>
          <p14:tracePt t="41598" x="6737350" y="2535238"/>
          <p14:tracePt t="41619" x="6754813" y="2571750"/>
          <p14:tracePt t="41629" x="6764338" y="2581275"/>
          <p14:tracePt t="41633" x="6764338" y="2589213"/>
          <p14:tracePt t="41641" x="6783388" y="2617788"/>
          <p14:tracePt t="41648" x="6800850" y="2635250"/>
          <p14:tracePt t="41656" x="6810375" y="2654300"/>
          <p14:tracePt t="41664" x="6819900" y="2662238"/>
          <p14:tracePt t="41672" x="6837363" y="2681288"/>
          <p14:tracePt t="41680" x="6846888" y="2681288"/>
          <p14:tracePt t="41688" x="6873875" y="2708275"/>
          <p14:tracePt t="41696" x="6883400" y="2717800"/>
          <p14:tracePt t="41704" x="6910388" y="2744788"/>
          <p14:tracePt t="41712" x="6929438" y="2754313"/>
          <p14:tracePt t="41720" x="6946900" y="2763838"/>
          <p14:tracePt t="41729" x="6964363" y="2763838"/>
          <p14:tracePt t="41736" x="6973888" y="2771775"/>
          <p14:tracePt t="41744" x="6973888" y="2781300"/>
          <p14:tracePt t="41752" x="6983413" y="2790825"/>
          <p14:tracePt t="41760" x="6992938" y="2790825"/>
          <p14:tracePt t="41777" x="7000875" y="2800350"/>
          <p14:tracePt t="41794" x="7010400" y="2808288"/>
          <p14:tracePt t="41800" x="7029450" y="2827338"/>
          <p14:tracePt t="41811" x="7037388" y="2827338"/>
          <p14:tracePt t="41816" x="7037388" y="2836863"/>
          <p14:tracePt t="41824" x="7046913" y="2844800"/>
          <p14:tracePt t="41832" x="7065963" y="2863850"/>
          <p14:tracePt t="41842" x="7073900" y="2873375"/>
          <p14:tracePt t="41854" x="7083425" y="2881313"/>
          <p14:tracePt t="41864" x="7092950" y="2881313"/>
          <p14:tracePt t="41866" x="7102475" y="2881313"/>
          <p14:tracePt t="41880" x="7110413" y="2890838"/>
          <p14:tracePt t="41889" x="7129463" y="2900363"/>
          <p14:tracePt t="41898" x="7138988" y="2900363"/>
          <p14:tracePt t="41912" x="7146925" y="2909888"/>
          <p14:tracePt t="41984" x="7146925" y="2917825"/>
          <p14:tracePt t="42000" x="7156450" y="2946400"/>
          <p14:tracePt t="42009" x="7165975" y="2954338"/>
          <p14:tracePt t="42029" x="7165975" y="2963863"/>
          <p14:tracePt t="42039" x="7175500" y="2982913"/>
          <p14:tracePt t="42057" x="7183438" y="2990850"/>
          <p14:tracePt t="42088" x="7183438" y="3000375"/>
          <p14:tracePt t="42145" x="7183438" y="3017838"/>
          <p14:tracePt t="42161" x="7183438" y="3027363"/>
          <p14:tracePt t="42297" x="7183438" y="3017838"/>
          <p14:tracePt t="42305" x="7183438" y="3000375"/>
          <p14:tracePt t="42314" x="7183438" y="2990850"/>
          <p14:tracePt t="42344" x="7183438" y="2982913"/>
          <p14:tracePt t="42352" x="7183438" y="2963863"/>
          <p14:tracePt t="42360" x="7183438" y="2954338"/>
          <p14:tracePt t="42368" x="7183438" y="2936875"/>
          <p14:tracePt t="42378" x="7183438" y="2900363"/>
          <p14:tracePt t="42384" x="7183438" y="2890838"/>
          <p14:tracePt t="42395" x="7183438" y="2863850"/>
          <p14:tracePt t="42400" x="7183438" y="2844800"/>
          <p14:tracePt t="42411" x="7183438" y="2817813"/>
          <p14:tracePt t="42416" x="7183438" y="2800350"/>
          <p14:tracePt t="42424" x="7183438" y="2763838"/>
          <p14:tracePt t="42432" x="7183438" y="2744788"/>
          <p14:tracePt t="42440" x="7183438" y="2727325"/>
          <p14:tracePt t="42448" x="7183438" y="2708275"/>
          <p14:tracePt t="42456" x="7183438" y="2681288"/>
          <p14:tracePt t="42464" x="7183438" y="2662238"/>
          <p14:tracePt t="42472" x="7183438" y="2654300"/>
          <p14:tracePt t="42480" x="7183438" y="2635250"/>
          <p14:tracePt t="42488" x="7183438" y="2625725"/>
          <p14:tracePt t="42496" x="7183438" y="2617788"/>
          <p14:tracePt t="42512" x="7183438" y="2598738"/>
          <p14:tracePt t="42536" x="7183438" y="2589213"/>
          <p14:tracePt t="42544" x="7183438" y="2562225"/>
          <p14:tracePt t="42553" x="7183438" y="2544763"/>
          <p14:tracePt t="42561" x="7183438" y="2517775"/>
          <p14:tracePt t="42568" x="7183438" y="2508250"/>
          <p14:tracePt t="42578" x="7183438" y="2498725"/>
          <p14:tracePt t="42585" x="7183438" y="2489200"/>
          <p14:tracePt t="42594" x="7183438" y="2471738"/>
          <p14:tracePt t="42610" x="7183438" y="2462213"/>
          <p14:tracePt t="42624" x="7183438" y="2452688"/>
          <p14:tracePt t="42664" x="7183438" y="2435225"/>
          <p14:tracePt t="42696" x="7183438" y="2425700"/>
          <p14:tracePt t="42712" x="7183438" y="2416175"/>
          <p14:tracePt t="42736" x="7183438" y="2408238"/>
          <p14:tracePt t="42752" x="7183438" y="2398713"/>
          <p14:tracePt t="42768" x="7183438" y="2389188"/>
          <p14:tracePt t="42784" x="7183438" y="2379663"/>
          <p14:tracePt t="42793" x="7183438" y="2371725"/>
          <p14:tracePt t="42808" x="7183438" y="2352675"/>
          <p14:tracePt t="42824" x="7183438" y="2343150"/>
          <p14:tracePt t="42857" x="7183438" y="2335213"/>
          <p14:tracePt t="43128" x="7183438" y="2316163"/>
          <p14:tracePt t="43136" x="7183438" y="2306638"/>
          <p14:tracePt t="43144" x="7183438" y="2298700"/>
          <p14:tracePt t="43160" x="7183438" y="2279650"/>
          <p14:tracePt t="43168" x="7183438" y="2262188"/>
          <p14:tracePt t="43195" x="7183438" y="2252663"/>
          <p14:tracePt t="43201" x="7183438" y="2233613"/>
          <p14:tracePt t="43212" x="7183438" y="2225675"/>
          <p14:tracePt t="43225" x="7192963" y="2206625"/>
          <p14:tracePt t="43664" x="7212013" y="2197100"/>
          <p14:tracePt t="43680" x="7212013" y="2189163"/>
          <p14:tracePt t="43688" x="7219950" y="2179638"/>
          <p14:tracePt t="43728" x="7229475" y="2170113"/>
          <p14:tracePt t="43872" x="7239000" y="2170113"/>
          <p14:tracePt t="44892" x="7248525" y="2170113"/>
          <p14:tracePt t="45330" x="7239000" y="2170113"/>
          <p14:tracePt t="45342" x="7229475" y="2179638"/>
          <p14:tracePt t="45349" x="7212013" y="2189163"/>
          <p14:tracePt t="45369" x="7202488" y="2197100"/>
          <p14:tracePt t="46260" x="7219950" y="2197100"/>
          <p14:tracePt t="46267" x="7229475" y="2189163"/>
          <p14:tracePt t="46278" x="7256463" y="2179638"/>
          <p14:tracePt t="46296" x="7265988" y="2170113"/>
          <p14:tracePt t="46312" x="7283450" y="2170113"/>
          <p14:tracePt t="46320" x="7292975" y="2170113"/>
          <p14:tracePt t="46328" x="7292975" y="2160588"/>
          <p14:tracePt t="46338" x="7302500" y="2160588"/>
          <p14:tracePt t="46344" x="7319963" y="2143125"/>
          <p14:tracePt t="46353" x="7339013" y="2143125"/>
          <p14:tracePt t="46361" x="7348538" y="2133600"/>
          <p14:tracePt t="46368" x="7366000" y="2133600"/>
          <p14:tracePt t="46387" x="7385050" y="2125663"/>
          <p14:tracePt t="46402" x="7412038" y="2116138"/>
          <p14:tracePt t="46410" x="7429500" y="2106613"/>
          <p14:tracePt t="46416" x="7439025" y="2097088"/>
          <p14:tracePt t="46432" x="7439025" y="2089150"/>
          <p14:tracePt t="46555" x="7466013" y="2070100"/>
          <p14:tracePt t="46560" x="7466013" y="2060575"/>
          <p14:tracePt t="46569" x="7475538" y="2060575"/>
          <p14:tracePt t="46577" x="7485063" y="2052638"/>
          <p14:tracePt t="46587" x="7494588" y="2043113"/>
          <p14:tracePt t="46593" x="7502525" y="2033588"/>
          <p14:tracePt t="46610" x="7512050" y="2024063"/>
          <p14:tracePt t="46762" x="7494588" y="2033588"/>
          <p14:tracePt t="46774" x="7475538" y="2052638"/>
          <p14:tracePt t="46777" x="7448550" y="2060575"/>
          <p14:tracePt t="46784" x="7421563" y="2070100"/>
          <p14:tracePt t="46794" x="7402513" y="2079625"/>
          <p14:tracePt t="46800" x="7385050" y="2089150"/>
          <p14:tracePt t="46810" x="7366000" y="2097088"/>
          <p14:tracePt t="46817" x="7348538" y="2106613"/>
          <p14:tracePt t="46832" x="7329488" y="2106613"/>
          <p14:tracePt t="46840" x="7312025" y="2116138"/>
          <p14:tracePt t="46856" x="7292975" y="2125663"/>
          <p14:tracePt t="46864" x="7275513" y="2125663"/>
          <p14:tracePt t="46881" x="7256463" y="2152650"/>
          <p14:tracePt t="46888" x="7229475" y="2160588"/>
          <p14:tracePt t="46896" x="7219950" y="2170113"/>
          <p14:tracePt t="46904" x="7192963" y="2197100"/>
          <p14:tracePt t="46912" x="7175500" y="2206625"/>
          <p14:tracePt t="46920" x="7165975" y="2206625"/>
          <p14:tracePt t="46928" x="7146925" y="2216150"/>
          <p14:tracePt t="46936" x="7129463" y="2225675"/>
          <p14:tracePt t="46944" x="7119938" y="2233613"/>
          <p14:tracePt t="46952" x="7110413" y="2243138"/>
          <p14:tracePt t="47050" x="7092950" y="2262188"/>
          <p14:tracePt t="47074" x="7092950" y="2270125"/>
          <p14:tracePt t="47093" x="7092950" y="2279650"/>
          <p14:tracePt t="47586" x="7092950" y="2289175"/>
          <p14:tracePt t="47592" x="7102475" y="2289175"/>
          <p14:tracePt t="47600" x="7110413" y="2270125"/>
          <p14:tracePt t="47609" x="7119938" y="2262188"/>
          <p14:tracePt t="47616" x="7138988" y="2243138"/>
          <p14:tracePt t="47626" x="7138988" y="2225675"/>
          <p14:tracePt t="47632" x="7146925" y="2206625"/>
          <p14:tracePt t="47640" x="7156450" y="2197100"/>
          <p14:tracePt t="47648" x="7165975" y="2179638"/>
          <p14:tracePt t="47664" x="7175500" y="2179638"/>
          <p14:tracePt t="47672" x="7175500" y="2170113"/>
          <p14:tracePt t="47680" x="7183438" y="2160588"/>
          <p14:tracePt t="47696" x="7192963" y="2152650"/>
          <p14:tracePt t="47704" x="7202488" y="2143125"/>
          <p14:tracePt t="47712" x="7212013" y="2133600"/>
          <p14:tracePt t="47720" x="7219950" y="2116138"/>
          <p14:tracePt t="47728" x="7229475" y="2116138"/>
          <p14:tracePt t="47736" x="7229475" y="2106613"/>
          <p14:tracePt t="47744" x="7248525" y="2089150"/>
          <p14:tracePt t="47752" x="7256463" y="2070100"/>
          <p14:tracePt t="47761" x="7265988" y="2052638"/>
          <p14:tracePt t="47768" x="7292975" y="2016125"/>
          <p14:tracePt t="47784" x="7312025" y="1997075"/>
          <p14:tracePt t="47793" x="7319963" y="1987550"/>
          <p14:tracePt t="47800" x="7319963" y="1979613"/>
          <p14:tracePt t="47856" x="7329488" y="1970088"/>
          <p14:tracePt t="47881" x="7339013" y="1960563"/>
          <p14:tracePt t="48070" x="7339013" y="1951038"/>
          <p14:tracePt t="48075" x="7348538" y="1943100"/>
          <p14:tracePt t="48088" x="7356475" y="1933575"/>
          <p14:tracePt t="48120" x="7366000" y="1924050"/>
          <p14:tracePt t="48362" x="7366000" y="1914525"/>
          <p14:tracePt t="48377" x="7366000" y="1906588"/>
          <p14:tracePt t="48389" x="7366000" y="1897063"/>
          <p14:tracePt t="48394" x="7385050" y="1878013"/>
          <p14:tracePt t="48409" x="7402513" y="1860550"/>
          <p14:tracePt t="48570" x="7412038" y="1851025"/>
          <p14:tracePt t="48618" x="7412038" y="1860550"/>
          <p14:tracePt t="48624" x="7385050" y="1914525"/>
          <p14:tracePt t="48633" x="7375525" y="1951038"/>
          <p14:tracePt t="48640" x="7348538" y="1987550"/>
          <p14:tracePt t="48649" x="7312025" y="2043113"/>
          <p14:tracePt t="48656" x="7292975" y="2097088"/>
          <p14:tracePt t="48664" x="7248525" y="2179638"/>
          <p14:tracePt t="48672" x="7229475" y="2225675"/>
          <p14:tracePt t="48681" x="7202488" y="2270125"/>
          <p14:tracePt t="48689" x="7165975" y="2352675"/>
          <p14:tracePt t="48696" x="7146925" y="2371725"/>
          <p14:tracePt t="48704" x="7138988" y="2389188"/>
          <p14:tracePt t="48712" x="7129463" y="2398713"/>
          <p14:tracePt t="48720" x="7129463" y="2416175"/>
          <p14:tracePt t="48728" x="7119938" y="2425700"/>
          <p14:tracePt t="48966" x="7119938" y="2435225"/>
          <p14:tracePt t="48978" x="7119938" y="2452688"/>
          <p14:tracePt t="48984" x="7119938" y="2471738"/>
          <p14:tracePt t="48992" x="7119938" y="2508250"/>
          <p14:tracePt t="49000" x="7119938" y="2517775"/>
          <p14:tracePt t="49010" x="7119938" y="2554288"/>
          <p14:tracePt t="49016" x="7119938" y="2581275"/>
          <p14:tracePt t="49027" x="7119938" y="2608263"/>
          <p14:tracePt t="49035" x="7119938" y="2617788"/>
          <p14:tracePt t="49047" x="7119938" y="2644775"/>
          <p14:tracePt t="49050" x="7119938" y="2662238"/>
          <p14:tracePt t="49057" x="7119938" y="2671763"/>
          <p14:tracePt t="49065" x="7119938" y="2681288"/>
          <p14:tracePt t="49072" x="7119938" y="2698750"/>
          <p14:tracePt t="49088" x="7119938" y="2708275"/>
          <p14:tracePt t="49096" x="7119938" y="2727325"/>
          <p14:tracePt t="49261" x="7138988" y="2698750"/>
          <p14:tracePt t="49268" x="7146925" y="2681288"/>
          <p14:tracePt t="49277" x="7156450" y="2644775"/>
          <p14:tracePt t="49282" x="7156450" y="2608263"/>
          <p14:tracePt t="49288" x="7156450" y="2589213"/>
          <p14:tracePt t="49296" x="7156450" y="2562225"/>
          <p14:tracePt t="49305" x="7165975" y="2544763"/>
          <p14:tracePt t="49312" x="7165975" y="2517775"/>
          <p14:tracePt t="49320" x="7165975" y="2498725"/>
          <p14:tracePt t="49328" x="7165975" y="2489200"/>
          <p14:tracePt t="49338" x="7165975" y="2471738"/>
          <p14:tracePt t="49352" x="7183438" y="2452688"/>
          <p14:tracePt t="49361" x="7183438" y="2435225"/>
          <p14:tracePt t="49377" x="7183438" y="2425700"/>
          <p14:tracePt t="49384" x="7183438" y="2416175"/>
          <p14:tracePt t="49393" x="7192963" y="2408238"/>
          <p14:tracePt t="49410" x="7192963" y="2389188"/>
          <p14:tracePt t="49416" x="7192963" y="2371725"/>
          <p14:tracePt t="49432" x="7192963" y="2352675"/>
          <p14:tracePt t="49448" x="7192963" y="2343150"/>
          <p14:tracePt t="49464" x="7192963" y="2335213"/>
          <p14:tracePt t="49472" x="7192963" y="2325688"/>
          <p14:tracePt t="49480" x="7202488" y="2306638"/>
          <p14:tracePt t="49496" x="7202488" y="2298700"/>
          <p14:tracePt t="49528" x="7202488" y="2289175"/>
          <p14:tracePt t="49538" x="7202488" y="2270125"/>
          <p14:tracePt t="49544" x="7202488" y="2262188"/>
          <p14:tracePt t="49552" x="7202488" y="2252663"/>
          <p14:tracePt t="49560" x="7212013" y="2233613"/>
          <p14:tracePt t="49569" x="7212013" y="2216150"/>
          <p14:tracePt t="49576" x="7229475" y="2189163"/>
          <p14:tracePt t="49586" x="7239000" y="2170113"/>
          <p14:tracePt t="49593" x="7239000" y="2160588"/>
          <p14:tracePt t="49600" x="7248525" y="2133600"/>
          <p14:tracePt t="49609" x="7248525" y="2125663"/>
          <p14:tracePt t="49616" x="7256463" y="2106613"/>
          <p14:tracePt t="49626" x="7275513" y="2089150"/>
          <p14:tracePt t="49632" x="7275513" y="2079625"/>
          <p14:tracePt t="49648" x="7283450" y="2070100"/>
          <p14:tracePt t="49723" x="7292975" y="2060575"/>
          <p14:tracePt t="49736" x="7302500" y="2052638"/>
          <p14:tracePt t="49744" x="7302500" y="2043113"/>
          <p14:tracePt t="49752" x="7319963" y="2024063"/>
          <p14:tracePt t="49761" x="7319963" y="2016125"/>
          <p14:tracePt t="49768" x="7329488" y="1997075"/>
          <p14:tracePt t="49778" x="7339013" y="1997075"/>
          <p14:tracePt t="49784" x="7339013" y="1987550"/>
          <p14:tracePt t="49800" x="7356475" y="1970088"/>
          <p14:tracePt t="49841" x="7366000" y="1960563"/>
          <p14:tracePt t="49856" x="7375525" y="1943100"/>
          <p14:tracePt t="49874" x="7385050" y="1933575"/>
          <p14:tracePt t="49881" x="7402513" y="1933575"/>
          <p14:tracePt t="49888" x="7402513" y="1924050"/>
          <p14:tracePt t="49896" x="7412038" y="1914525"/>
          <p14:tracePt t="49913" x="7421563" y="1914525"/>
          <p14:tracePt t="50176" x="7421563" y="1906588"/>
          <p14:tracePt t="50184" x="7421563" y="1887538"/>
          <p14:tracePt t="50192" x="7421563" y="1878013"/>
          <p14:tracePt t="50200" x="7439025" y="1860550"/>
          <p14:tracePt t="50211" x="7439025" y="1833563"/>
          <p14:tracePt t="50216" x="7448550" y="1814513"/>
          <p14:tracePt t="50226" x="7448550" y="1797050"/>
          <p14:tracePt t="50232" x="7448550" y="1778000"/>
          <p14:tracePt t="50241" x="7448550" y="1751013"/>
          <p14:tracePt t="50248" x="7448550" y="1731963"/>
          <p14:tracePt t="50256" x="7448550" y="1704975"/>
          <p14:tracePt t="50265" x="7448550" y="1687513"/>
          <p14:tracePt t="50274" x="7448550" y="1677988"/>
          <p14:tracePt t="50280" x="7448550" y="1651000"/>
          <p14:tracePt t="50289" x="7448550" y="1641475"/>
          <p14:tracePt t="50443" x="7439025" y="1651000"/>
          <p14:tracePt t="50450" x="7439025" y="1660525"/>
          <p14:tracePt t="50464" x="7412038" y="1668463"/>
          <p14:tracePt t="50472" x="7375525" y="1697038"/>
          <p14:tracePt t="50480" x="7356475" y="1697038"/>
          <p14:tracePt t="50488" x="7319963" y="1704975"/>
          <p14:tracePt t="50496" x="7292975" y="1714500"/>
          <p14:tracePt t="50504" x="7229475" y="1741488"/>
          <p14:tracePt t="50512" x="7138988" y="1741488"/>
          <p14:tracePt t="50520" x="7046913" y="1751013"/>
          <p14:tracePt t="50528" x="6937375" y="1768475"/>
          <p14:tracePt t="50537" x="6846888" y="1768475"/>
          <p14:tracePt t="50544" x="6764338" y="1768475"/>
          <p14:tracePt t="50552" x="6710363" y="1768475"/>
          <p14:tracePt t="50560" x="6673850" y="1768475"/>
          <p14:tracePt t="50569" x="6664325" y="1768475"/>
          <p14:tracePt t="50581" x="6645275" y="1768475"/>
          <p14:tracePt t="50588" x="6637338" y="1768475"/>
          <p14:tracePt t="50597" x="6627813" y="1768475"/>
          <p14:tracePt t="50602" x="6618288" y="1760538"/>
          <p14:tracePt t="50625" x="6618288" y="1751013"/>
          <p14:tracePt t="50744" x="6618288" y="1741488"/>
          <p14:tracePt t="51026" x="6618288" y="1731963"/>
          <p14:tracePt t="51041" x="6618288" y="1724025"/>
          <p14:tracePt t="51065" x="6618288" y="1714500"/>
          <p14:tracePt t="51117" x="6618288" y="1704975"/>
          <p14:tracePt t="51488" x="6618288" y="1697038"/>
          <p14:tracePt t="51496" x="6600825" y="1697038"/>
          <p14:tracePt t="51504" x="6581775" y="1697038"/>
          <p14:tracePt t="51512" x="6554788" y="1697038"/>
          <p14:tracePt t="51520" x="6537325" y="1697038"/>
          <p14:tracePt t="51528" x="6508750" y="1697038"/>
          <p14:tracePt t="51537" x="6491288" y="1697038"/>
          <p14:tracePt t="51544" x="6454775" y="1697038"/>
          <p14:tracePt t="51552" x="6445250" y="1697038"/>
          <p14:tracePt t="51560" x="6408738" y="1697038"/>
          <p14:tracePt t="51568" x="6391275" y="1697038"/>
          <p14:tracePt t="51576" x="6372225" y="1677988"/>
          <p14:tracePt t="51586" x="6362700" y="1677988"/>
          <p14:tracePt t="51593" x="6362700" y="1668463"/>
          <p14:tracePt t="51600" x="6335713" y="1668463"/>
          <p14:tracePt t="51609" x="6318250" y="1660525"/>
          <p14:tracePt t="51617" x="6299200" y="1651000"/>
          <p14:tracePt t="51626" x="6291263" y="1651000"/>
          <p14:tracePt t="51680" x="6281738" y="1651000"/>
          <p14:tracePt t="51689" x="6272213" y="1651000"/>
          <p14:tracePt t="51712" x="6262688" y="1651000"/>
          <p14:tracePt t="51720" x="6254750" y="1641475"/>
          <p14:tracePt t="51728" x="6245225" y="1641475"/>
          <p14:tracePt t="51736" x="6245225" y="1631950"/>
          <p14:tracePt t="51752" x="6235700" y="1624013"/>
          <p14:tracePt t="51768" x="6235700" y="1604963"/>
          <p14:tracePt t="51777" x="6235700" y="1595438"/>
          <p14:tracePt t="51784" x="6235700" y="1587500"/>
          <p14:tracePt t="51793" x="6235700" y="1577975"/>
          <p14:tracePt t="51800" x="6235700" y="1568450"/>
          <p14:tracePt t="51810" x="6235700" y="1558925"/>
          <p14:tracePt t="51851" x="6235700" y="1541463"/>
          <p14:tracePt t="52067" x="6235700" y="1531938"/>
          <p14:tracePt t="52075" x="6181725" y="1514475"/>
          <p14:tracePt t="52093" x="6053138" y="1514475"/>
          <p14:tracePt t="52097" x="5943600" y="1495425"/>
          <p14:tracePt t="52104" x="5899150" y="1485900"/>
          <p14:tracePt t="52112" x="5843588" y="1485900"/>
          <p14:tracePt t="52120" x="5816600" y="1485900"/>
          <p14:tracePt t="52128" x="5770563" y="1477963"/>
          <p14:tracePt t="52136" x="5761038" y="1477963"/>
          <p14:tracePt t="52144" x="5734050" y="1477963"/>
          <p14:tracePt t="52162" x="5724525" y="1477963"/>
          <p14:tracePt t="52168" x="5707063" y="1458913"/>
          <p14:tracePt t="52178" x="5697538" y="1458913"/>
          <p14:tracePt t="52184" x="5688013" y="1458913"/>
          <p14:tracePt t="52193" x="5670550" y="1449388"/>
          <p14:tracePt t="52200" x="5661025" y="1449388"/>
          <p14:tracePt t="52211" x="5643563" y="1441450"/>
          <p14:tracePt t="52230" x="5616575" y="1431925"/>
          <p14:tracePt t="52233" x="5607050" y="1431925"/>
          <p14:tracePt t="52247" x="5570538" y="1422400"/>
          <p14:tracePt t="52249" x="5551488" y="1404938"/>
          <p14:tracePt t="52263" x="5534025" y="1404938"/>
          <p14:tracePt t="52264" x="5497513" y="1395413"/>
          <p14:tracePt t="52278" x="5478463" y="1385888"/>
          <p14:tracePt t="52280" x="5461000" y="1368425"/>
          <p14:tracePt t="52288" x="5451475" y="1358900"/>
          <p14:tracePt t="52296" x="5424488" y="1349375"/>
          <p14:tracePt t="52312" x="5424488" y="1339850"/>
          <p14:tracePt t="52458" x="5497513" y="1339850"/>
          <p14:tracePt t="52471" x="5624513" y="1339850"/>
          <p14:tracePt t="52473" x="5770563" y="1339850"/>
          <p14:tracePt t="52480" x="5916613" y="1339850"/>
          <p14:tracePt t="52488" x="6062663" y="1339850"/>
          <p14:tracePt t="52496" x="6189663" y="1339850"/>
          <p14:tracePt t="52504" x="6281738" y="1339850"/>
          <p14:tracePt t="52512" x="6372225" y="1339850"/>
          <p14:tracePt t="52522" x="6427788" y="1339850"/>
          <p14:tracePt t="52528" x="6481763" y="1339850"/>
          <p14:tracePt t="52540" x="6518275" y="1339850"/>
          <p14:tracePt t="52547" x="6554788" y="1339850"/>
          <p14:tracePt t="52554" x="6581775" y="1339850"/>
          <p14:tracePt t="52571" x="6591300" y="1339850"/>
          <p14:tracePt t="52656" x="6600825" y="1349375"/>
          <p14:tracePt t="52794" x="6610350" y="1358900"/>
          <p14:tracePt t="52801" x="6618288" y="1368425"/>
          <p14:tracePt t="52809" x="6637338" y="1385888"/>
          <p14:tracePt t="52816" x="6664325" y="1404938"/>
          <p14:tracePt t="52826" x="6691313" y="1412875"/>
          <p14:tracePt t="52832" x="6764338" y="1441450"/>
          <p14:tracePt t="52840" x="6827838" y="1458913"/>
          <p14:tracePt t="52848" x="6892925" y="1477963"/>
          <p14:tracePt t="52856" x="6946900" y="1495425"/>
          <p14:tracePt t="52864" x="7000875" y="1495425"/>
          <p14:tracePt t="52885" x="7083425" y="1522413"/>
          <p14:tracePt t="52890" x="7102475" y="1522413"/>
          <p14:tracePt t="53001" x="7110413" y="1522413"/>
          <p14:tracePt t="53034" x="7110413" y="1514475"/>
          <p14:tracePt t="53041" x="7102475" y="1504950"/>
          <p14:tracePt t="53050" x="7083425" y="1485900"/>
          <p14:tracePt t="53058" x="7073900" y="1477963"/>
          <p14:tracePt t="53066" x="7073900" y="1468438"/>
          <p14:tracePt t="53072" x="7065963" y="1468438"/>
          <p14:tracePt t="53080" x="7046913" y="1449388"/>
          <p14:tracePt t="53088" x="7037388" y="1431925"/>
          <p14:tracePt t="53096" x="7029450" y="1412875"/>
          <p14:tracePt t="53104" x="7000875" y="1376363"/>
          <p14:tracePt t="53120" x="6992938" y="1349375"/>
          <p14:tracePt t="53136" x="6992938" y="1339850"/>
          <p14:tracePt t="53144" x="6992938" y="1312863"/>
          <p14:tracePt t="53160" x="6992938" y="1303338"/>
          <p14:tracePt t="53184" x="6992938" y="1295400"/>
          <p14:tracePt t="53209" x="6992938" y="1276350"/>
          <p14:tracePt t="53226" x="6992938" y="1268413"/>
          <p14:tracePt t="53233" x="6992938" y="1258888"/>
          <p14:tracePt t="53245" x="6992938" y="1249363"/>
          <p14:tracePt t="53249" x="7000875" y="1222375"/>
          <p14:tracePt t="53261" x="7010400" y="1212850"/>
          <p14:tracePt t="53265" x="7019925" y="1212850"/>
          <p14:tracePt t="53276" x="7029450" y="1203325"/>
          <p14:tracePt t="53280" x="7056438" y="1185863"/>
          <p14:tracePt t="53288" x="7065963" y="1176338"/>
          <p14:tracePt t="53296" x="7083425" y="1166813"/>
          <p14:tracePt t="53304" x="7102475" y="1158875"/>
          <p14:tracePt t="53312" x="7119938" y="1158875"/>
          <p14:tracePt t="53320" x="7138988" y="1158875"/>
          <p14:tracePt t="53328" x="7156450" y="1139825"/>
          <p14:tracePt t="53336" x="7175500" y="1139825"/>
          <p14:tracePt t="53354" x="7202488" y="1139825"/>
          <p14:tracePt t="53362" x="7219950" y="1139825"/>
          <p14:tracePt t="53370" x="7248525" y="1139825"/>
          <p14:tracePt t="53380" x="7275513" y="1149350"/>
          <p14:tracePt t="53385" x="7292975" y="1158875"/>
          <p14:tracePt t="53394" x="7312025" y="1185863"/>
          <p14:tracePt t="53401" x="7319963" y="1195388"/>
          <p14:tracePt t="53411" x="7339013" y="1222375"/>
          <p14:tracePt t="53416" x="7339013" y="1231900"/>
          <p14:tracePt t="53427" x="7339013" y="1239838"/>
          <p14:tracePt t="53432" x="7339013" y="1276350"/>
          <p14:tracePt t="53440" x="7339013" y="1303338"/>
          <p14:tracePt t="53448" x="7339013" y="1312863"/>
          <p14:tracePt t="53456" x="7339013" y="1322388"/>
          <p14:tracePt t="53464" x="7339013" y="1349375"/>
          <p14:tracePt t="53480" x="7339013" y="1358900"/>
          <p14:tracePt t="53488" x="7319963" y="1376363"/>
          <p14:tracePt t="53496" x="7319963" y="1385888"/>
          <p14:tracePt t="53504" x="7312025" y="1395413"/>
          <p14:tracePt t="53512" x="7302500" y="1404938"/>
          <p14:tracePt t="53520" x="7292975" y="1412875"/>
          <p14:tracePt t="53528" x="7275513" y="1422400"/>
          <p14:tracePt t="53536" x="7275513" y="1431925"/>
          <p14:tracePt t="53544" x="7265988" y="1441450"/>
          <p14:tracePt t="53576" x="7248525" y="1449388"/>
          <p14:tracePt t="53585" x="7229475" y="1449388"/>
          <p14:tracePt t="53593" x="7219950" y="1449388"/>
          <p14:tracePt t="53605" x="7192963" y="1458913"/>
          <p14:tracePt t="53619" x="7146925" y="1458913"/>
          <p14:tracePt t="53628" x="7138988" y="1458913"/>
          <p14:tracePt t="53633" x="7129463" y="1458913"/>
          <p14:tracePt t="53650" x="7110413" y="1458913"/>
          <p14:tracePt t="53675" x="7102475" y="1458913"/>
          <p14:tracePt t="53691" x="7083425" y="1458913"/>
          <p14:tracePt t="53706" x="7083425" y="1449388"/>
          <p14:tracePt t="53716" x="7083425" y="1441450"/>
          <p14:tracePt t="53737" x="7083425" y="1431925"/>
          <p14:tracePt t="54048" x="7073900" y="1422400"/>
          <p14:tracePt t="54056" x="7065963" y="1422400"/>
          <p14:tracePt t="54072" x="7056438" y="1422400"/>
          <p14:tracePt t="54088" x="7046913" y="1422400"/>
          <p14:tracePt t="54139" x="7037388" y="1422400"/>
          <p14:tracePt t="54144" x="7019925" y="1404938"/>
          <p14:tracePt t="54160" x="7010400" y="1395413"/>
          <p14:tracePt t="54168" x="6992938" y="1395413"/>
          <p14:tracePt t="54176" x="6983413" y="1395413"/>
          <p14:tracePt t="54201" x="6973888" y="1395413"/>
          <p14:tracePt t="54216" x="6964363" y="1395413"/>
          <p14:tracePt t="54228" x="6956425" y="1395413"/>
          <p14:tracePt t="54232" x="6946900" y="1395413"/>
          <p14:tracePt t="54240" x="6937375" y="1395413"/>
          <p14:tracePt t="54248" x="6910388" y="1395413"/>
          <p14:tracePt t="54257" x="6892925" y="1395413"/>
          <p14:tracePt t="54264" x="6883400" y="1395413"/>
          <p14:tracePt t="54272" x="6856413" y="1395413"/>
          <p14:tracePt t="54280" x="6837363" y="1395413"/>
          <p14:tracePt t="54288" x="6810375" y="1395413"/>
          <p14:tracePt t="54296" x="6791325" y="1395413"/>
          <p14:tracePt t="54304" x="6737350" y="1404938"/>
          <p14:tracePt t="54312" x="6673850" y="1431925"/>
          <p14:tracePt t="54321" x="6581775" y="1431925"/>
          <p14:tracePt t="54328" x="6500813" y="1485900"/>
          <p14:tracePt t="54338" x="6381750" y="1531938"/>
          <p14:tracePt t="54344" x="6335713" y="1550988"/>
          <p14:tracePt t="54352" x="6226175" y="1595438"/>
          <p14:tracePt t="54360" x="6126163" y="1631950"/>
          <p14:tracePt t="54368" x="6043613" y="1687513"/>
          <p14:tracePt t="54377" x="5943600" y="1751013"/>
          <p14:tracePt t="54384" x="5862638" y="1814513"/>
          <p14:tracePt t="54393" x="5724525" y="1906588"/>
          <p14:tracePt t="54400" x="5624513" y="1979613"/>
          <p14:tracePt t="54409" x="5470525" y="2070100"/>
          <p14:tracePt t="54416" x="5360988" y="2143125"/>
          <p14:tracePt t="54426" x="5214938" y="2270125"/>
          <p14:tracePt t="54432" x="5122863" y="2325688"/>
          <p14:tracePt t="54443" x="5014913" y="2408238"/>
          <p14:tracePt t="54448" x="4932363" y="2498725"/>
          <p14:tracePt t="54457" x="4795838" y="2598738"/>
          <p14:tracePt t="54464" x="4676775" y="2708275"/>
          <p14:tracePt t="54472" x="4613275" y="2771775"/>
          <p14:tracePt t="54480" x="4540250" y="2844800"/>
          <p14:tracePt t="54488" x="4494213" y="2881313"/>
          <p14:tracePt t="54496" x="4467225" y="2909888"/>
          <p14:tracePt t="54504" x="4457700" y="2917825"/>
          <p14:tracePt t="54594" x="4448175" y="2917825"/>
          <p14:tracePt t="54604" x="4440238" y="2917825"/>
          <p14:tracePt t="54626" x="4421188" y="2936875"/>
          <p14:tracePt t="54696" x="4413250" y="2946400"/>
          <p14:tracePt t="54704" x="4403725" y="2946400"/>
          <p14:tracePt t="54712" x="4376738" y="2954338"/>
          <p14:tracePt t="54720" x="4340225" y="2963863"/>
          <p14:tracePt t="54728" x="4311650" y="2963863"/>
          <p14:tracePt t="54736" x="4275138" y="2982913"/>
          <p14:tracePt t="54744" x="4238625" y="2990850"/>
          <p14:tracePt t="54752" x="4194175" y="3000375"/>
          <p14:tracePt t="54760" x="4148138" y="3036888"/>
          <p14:tracePt t="54768" x="4102100" y="3063875"/>
          <p14:tracePt t="54776" x="4038600" y="3100388"/>
          <p14:tracePt t="54784" x="3992563" y="3119438"/>
          <p14:tracePt t="54793" x="3929063" y="3163888"/>
          <p14:tracePt t="54800" x="3883025" y="3182938"/>
          <p14:tracePt t="54809" x="3838575" y="3209925"/>
          <p14:tracePt t="54816" x="3792538" y="3255963"/>
          <p14:tracePt t="54826" x="3756025" y="3282950"/>
          <p14:tracePt t="54832" x="3692525" y="3338513"/>
          <p14:tracePt t="54842" x="3656013" y="3375025"/>
          <p14:tracePt t="54848" x="3592513" y="3419475"/>
          <p14:tracePt t="54856" x="3546475" y="3455988"/>
          <p14:tracePt t="54864" x="3482975" y="3511550"/>
          <p14:tracePt t="54879" x="3427413" y="3565525"/>
          <p14:tracePt t="54880" x="3382963" y="3592513"/>
          <p14:tracePt t="54888" x="3317875" y="3665538"/>
          <p14:tracePt t="54896" x="3273425" y="3702050"/>
          <p14:tracePt t="54904" x="3217863" y="3738563"/>
          <p14:tracePt t="54912" x="3171825" y="3784600"/>
          <p14:tracePt t="54920" x="3144838" y="3803650"/>
          <p14:tracePt t="54928" x="3117850" y="3840163"/>
          <p14:tracePt t="54936" x="3108325" y="3848100"/>
          <p14:tracePt t="54960" x="3100388" y="3857625"/>
          <p14:tracePt t="55050" x="3100388" y="3867150"/>
          <p14:tracePt t="55066" x="3100388" y="3884613"/>
          <p14:tracePt t="55073" x="3108325" y="3884613"/>
          <p14:tracePt t="55089" x="3127375" y="3894138"/>
          <p14:tracePt t="55113" x="3171825" y="3911600"/>
          <p14:tracePt t="55121" x="3181350" y="3911600"/>
          <p14:tracePt t="55129" x="3208338" y="3911600"/>
          <p14:tracePt t="55137" x="3263900" y="3911600"/>
          <p14:tracePt t="55145" x="3300413" y="3921125"/>
          <p14:tracePt t="55153" x="3382963" y="3940175"/>
          <p14:tracePt t="55160" x="3473450" y="3948113"/>
          <p14:tracePt t="55168" x="3563938" y="3948113"/>
          <p14:tracePt t="55177" x="3665538" y="3976688"/>
          <p14:tracePt t="55186" x="3756025" y="4003675"/>
          <p14:tracePt t="55198" x="3856038" y="4021138"/>
          <p14:tracePt t="55202" x="3948113" y="4057650"/>
          <p14:tracePt t="55210" x="4065588" y="4094163"/>
          <p14:tracePt t="55216" x="4138613" y="4113213"/>
          <p14:tracePt t="55226" x="4221163" y="4130675"/>
          <p14:tracePt t="55232" x="4294188" y="4140200"/>
          <p14:tracePt t="55242" x="4340225" y="4140200"/>
          <p14:tracePt t="55248" x="4376738" y="4149725"/>
          <p14:tracePt t="55259" x="4384675" y="4149725"/>
          <p14:tracePt t="55450" x="4394200" y="4149725"/>
          <p14:tracePt t="55460" x="4394200" y="4140200"/>
          <p14:tracePt t="55464" x="4394200" y="4122738"/>
          <p14:tracePt t="55472" x="4394200" y="4094163"/>
          <p14:tracePt t="55480" x="4394200" y="4040188"/>
          <p14:tracePt t="55488" x="4394200" y="4021138"/>
          <p14:tracePt t="55496" x="4394200" y="3976688"/>
          <p14:tracePt t="55504" x="4394200" y="3921125"/>
          <p14:tracePt t="55512" x="4394200" y="3884613"/>
          <p14:tracePt t="55524" x="4394200" y="3830638"/>
          <p14:tracePt t="55530" x="4421188" y="3784600"/>
          <p14:tracePt t="55538" x="4421188" y="3711575"/>
          <p14:tracePt t="55545" x="4430713" y="3665538"/>
          <p14:tracePt t="55555" x="4440238" y="3602038"/>
          <p14:tracePt t="55564" x="4440238" y="3529013"/>
          <p14:tracePt t="55570" x="4448175" y="3455988"/>
          <p14:tracePt t="55580" x="4476750" y="3375025"/>
          <p14:tracePt t="55587" x="4476750" y="3282950"/>
          <p14:tracePt t="55593" x="4494213" y="3228975"/>
          <p14:tracePt t="55600" x="4494213" y="3173413"/>
          <p14:tracePt t="55609" x="4503738" y="3109913"/>
          <p14:tracePt t="55616" x="4503738" y="3054350"/>
          <p14:tracePt t="55626" x="4503738" y="3027363"/>
          <p14:tracePt t="55632" x="4513263" y="2982913"/>
          <p14:tracePt t="55642" x="4513263" y="2927350"/>
          <p14:tracePt t="55652" x="4540250" y="2863850"/>
          <p14:tracePt t="55663" x="4540250" y="2827338"/>
          <p14:tracePt t="55666" x="4549775" y="2763838"/>
          <p14:tracePt t="55673" x="4557713" y="2708275"/>
          <p14:tracePt t="55680" x="4557713" y="2635250"/>
          <p14:tracePt t="55688" x="4576763" y="2571750"/>
          <p14:tracePt t="55696" x="4576763" y="2517775"/>
          <p14:tracePt t="55705" x="4594225" y="2435225"/>
          <p14:tracePt t="55713" x="4613275" y="2362200"/>
          <p14:tracePt t="55721" x="4613275" y="2316163"/>
          <p14:tracePt t="55728" x="4613275" y="2279650"/>
          <p14:tracePt t="55737" x="4622800" y="2225675"/>
          <p14:tracePt t="55747" x="4622800" y="2197100"/>
          <p14:tracePt t="55753" x="4622800" y="2160588"/>
          <p14:tracePt t="55761" x="4622800" y="2133600"/>
          <p14:tracePt t="55769" x="4622800" y="2097088"/>
          <p14:tracePt t="55777" x="4622800" y="2079625"/>
          <p14:tracePt t="55784" x="4622800" y="2033588"/>
          <p14:tracePt t="55793" x="4622800" y="2016125"/>
          <p14:tracePt t="55800" x="4622800" y="1979613"/>
          <p14:tracePt t="55809" x="4622800" y="1933575"/>
          <p14:tracePt t="55816" x="4630738" y="1914525"/>
          <p14:tracePt t="55826" x="4630738" y="1878013"/>
          <p14:tracePt t="55832" x="4630738" y="1833563"/>
          <p14:tracePt t="55842" x="4630738" y="1814513"/>
          <p14:tracePt t="55848" x="4630738" y="1778000"/>
          <p14:tracePt t="55857" x="4630738" y="1741488"/>
          <p14:tracePt t="55866" x="4630738" y="1724025"/>
          <p14:tracePt t="55879" x="4630738" y="1677988"/>
          <p14:tracePt t="55881" x="4630738" y="1660525"/>
          <p14:tracePt t="55888" x="4630738" y="1631950"/>
          <p14:tracePt t="55897" x="4630738" y="1604963"/>
          <p14:tracePt t="55904" x="4630738" y="1577975"/>
          <p14:tracePt t="55913" x="4630738" y="1558925"/>
          <p14:tracePt t="55920" x="4630738" y="1541463"/>
          <p14:tracePt t="55928" x="4630738" y="1514475"/>
          <p14:tracePt t="55937" x="4630738" y="1504950"/>
          <p14:tracePt t="55945" x="4630738" y="1485900"/>
          <p14:tracePt t="55953" x="4630738" y="1468438"/>
          <p14:tracePt t="55962" x="4630738" y="1449388"/>
          <p14:tracePt t="55968" x="4630738" y="1441450"/>
          <p14:tracePt t="55976" x="4630738" y="1412875"/>
          <p14:tracePt t="55984" x="4630738" y="1404938"/>
          <p14:tracePt t="55993" x="4630738" y="1385888"/>
          <p14:tracePt t="56000" x="4630738" y="1368425"/>
          <p14:tracePt t="56009" x="4630738" y="1358900"/>
          <p14:tracePt t="56016" x="4630738" y="1339850"/>
          <p14:tracePt t="56026" x="4630738" y="1322388"/>
          <p14:tracePt t="56032" x="4613275" y="1303338"/>
          <p14:tracePt t="56042" x="4613275" y="1295400"/>
          <p14:tracePt t="56056" x="4603750" y="1276350"/>
          <p14:tracePt t="56072" x="4603750" y="1268413"/>
          <p14:tracePt t="56080" x="4603750" y="1249363"/>
          <p14:tracePt t="56096" x="4594225" y="1231900"/>
          <p14:tracePt t="56112" x="4594225" y="1195388"/>
          <p14:tracePt t="56128" x="4594225" y="1185863"/>
          <p14:tracePt t="56136" x="4586288" y="1158875"/>
          <p14:tracePt t="56152" x="4586288" y="1149350"/>
          <p14:tracePt t="56168" x="4586288" y="1139825"/>
          <p14:tracePt t="56395" x="4603750" y="1149350"/>
          <p14:tracePt t="56407" x="4676775" y="1149350"/>
          <p14:tracePt t="56410" x="4767263" y="1149350"/>
          <p14:tracePt t="56418" x="4840288" y="1149350"/>
          <p14:tracePt t="56425" x="4913313" y="1149350"/>
          <p14:tracePt t="56432" x="4986338" y="1149350"/>
          <p14:tracePt t="56442" x="5032375" y="1149350"/>
          <p14:tracePt t="56448" x="5068888" y="1149350"/>
          <p14:tracePt t="56456" x="5086350" y="1149350"/>
          <p14:tracePt t="56464" x="5095875" y="1149350"/>
          <p14:tracePt t="56594" x="5105400" y="1158875"/>
          <p14:tracePt t="56632" x="5105400" y="1166813"/>
          <p14:tracePt t="56656" x="5105400" y="1176338"/>
          <p14:tracePt t="56672" x="5105400" y="1185863"/>
          <p14:tracePt t="56696" x="5105400" y="1195388"/>
          <p14:tracePt t="56842" x="5105400" y="1176338"/>
          <p14:tracePt t="56853" x="5105400" y="1149350"/>
          <p14:tracePt t="56860" x="5105400" y="1130300"/>
          <p14:tracePt t="56868" x="5105400" y="1103313"/>
          <p14:tracePt t="56873" x="5105400" y="1085850"/>
          <p14:tracePt t="56897" x="5105400" y="1020763"/>
          <p14:tracePt t="56907" x="5105400" y="1012825"/>
          <p14:tracePt t="57075" x="5105400" y="1020763"/>
          <p14:tracePt t="57083" x="5122863" y="1039813"/>
          <p14:tracePt t="57091" x="5122863" y="1049338"/>
          <p14:tracePt t="57098" x="5132388" y="1066800"/>
          <p14:tracePt t="57105" x="5151438" y="1076325"/>
          <p14:tracePt t="57113" x="5178425" y="1093788"/>
          <p14:tracePt t="57120" x="5195888" y="1112838"/>
          <p14:tracePt t="57128" x="5214938" y="1122363"/>
          <p14:tracePt t="57136" x="5241925" y="1139825"/>
          <p14:tracePt t="57144" x="5260975" y="1139825"/>
          <p14:tracePt t="57152" x="5278438" y="1149350"/>
          <p14:tracePt t="57160" x="5297488" y="1158875"/>
          <p14:tracePt t="57168" x="5314950" y="1158875"/>
          <p14:tracePt t="57178" x="5334000" y="1166813"/>
          <p14:tracePt t="57186" x="5341938" y="1166813"/>
          <p14:tracePt t="57196" x="5360988" y="1185863"/>
          <p14:tracePt t="57201" x="5397500" y="1195388"/>
          <p14:tracePt t="57214" x="5405438" y="1203325"/>
          <p14:tracePt t="57216" x="5414963" y="1203325"/>
          <p14:tracePt t="57231" x="5434013" y="1212850"/>
          <p14:tracePt t="57234" x="5461000" y="1222375"/>
          <p14:tracePt t="57244" x="5478463" y="1231900"/>
          <p14:tracePt t="57249" x="5497513" y="1239838"/>
          <p14:tracePt t="57261" x="5507038" y="1249363"/>
          <p14:tracePt t="57273" x="5534025" y="1249363"/>
          <p14:tracePt t="57280" x="5543550" y="1258888"/>
          <p14:tracePt t="57296" x="5551488" y="1258888"/>
          <p14:tracePt t="57684" x="5580063" y="1258888"/>
          <p14:tracePt t="57689" x="5616575" y="1258888"/>
          <p14:tracePt t="57696" x="5643563" y="1258888"/>
          <p14:tracePt t="57704" x="5688013" y="1258888"/>
          <p14:tracePt t="57713" x="5743575" y="1258888"/>
          <p14:tracePt t="57720" x="5780088" y="1258888"/>
          <p14:tracePt t="57728" x="5834063" y="1258888"/>
          <p14:tracePt t="57736" x="5880100" y="1258888"/>
          <p14:tracePt t="57744" x="5907088" y="1258888"/>
          <p14:tracePt t="57753" x="5935663" y="1258888"/>
          <p14:tracePt t="57760" x="5943600" y="1258888"/>
          <p14:tracePt t="57768" x="5972175" y="1258888"/>
          <p14:tracePt t="57843" x="5980113" y="1258888"/>
          <p14:tracePt t="57852" x="5989638" y="1258888"/>
          <p14:tracePt t="57860" x="5999163" y="1258888"/>
          <p14:tracePt t="57867" x="6016625" y="1258888"/>
          <p14:tracePt t="57879" x="6035675" y="1258888"/>
          <p14:tracePt t="57880" x="6072188" y="1258888"/>
          <p14:tracePt t="57896" x="6099175" y="1276350"/>
          <p14:tracePt t="57904" x="6116638" y="1276350"/>
          <p14:tracePt t="57912" x="6126163" y="1276350"/>
          <p14:tracePt t="57920" x="6153150" y="1276350"/>
          <p14:tracePt t="57928" x="6172200" y="1276350"/>
          <p14:tracePt t="57936" x="6199188" y="1276350"/>
          <p14:tracePt t="57944" x="6218238" y="1276350"/>
          <p14:tracePt t="57952" x="6245225" y="1276350"/>
          <p14:tracePt t="57961" x="6262688" y="1276350"/>
          <p14:tracePt t="57968" x="6291263" y="1276350"/>
          <p14:tracePt t="57977" x="6299200" y="1276350"/>
          <p14:tracePt t="57984" x="6308725" y="1276350"/>
          <p14:tracePt t="57992" x="6335713" y="1276350"/>
          <p14:tracePt t="58000" x="6354763" y="1276350"/>
          <p14:tracePt t="58009" x="6381750" y="1276350"/>
          <p14:tracePt t="58016" x="6391275" y="1276350"/>
          <p14:tracePt t="58026" x="6418263" y="1276350"/>
          <p14:tracePt t="58034" x="6435725" y="1276350"/>
          <p14:tracePt t="58048" x="6445250" y="1276350"/>
          <p14:tracePt t="58051" x="6464300" y="1276350"/>
          <p14:tracePt t="58066" x="6500813" y="1276350"/>
          <p14:tracePt t="58073" x="6508750" y="1276350"/>
          <p14:tracePt t="58080" x="6518275" y="1276350"/>
          <p14:tracePt t="58344" x="6527800" y="1285875"/>
          <p14:tracePt t="58376" x="6527800" y="1312863"/>
          <p14:tracePt t="58392" x="6527800" y="1322388"/>
          <p14:tracePt t="58408" x="6527800" y="1331913"/>
          <p14:tracePt t="58624" x="6518275" y="1322388"/>
          <p14:tracePt t="58632" x="6508750" y="1303338"/>
          <p14:tracePt t="58650" x="6508750" y="1276350"/>
          <p14:tracePt t="58657" x="6508750" y="1268413"/>
          <p14:tracePt t="58680" x="6508750" y="1249363"/>
          <p14:tracePt t="58696" x="6508750" y="1239838"/>
          <p14:tracePt t="58713" x="6508750" y="1231900"/>
          <p14:tracePt t="58730" x="6508750" y="1203325"/>
          <p14:tracePt t="58745" x="6508750" y="1195388"/>
          <p14:tracePt t="58753" x="6508750" y="1185863"/>
          <p14:tracePt t="58769" x="6508750" y="1176338"/>
          <p14:tracePt t="58777" x="6537325" y="1158875"/>
          <p14:tracePt t="58785" x="6554788" y="1158875"/>
          <p14:tracePt t="58793" x="6573838" y="1149350"/>
          <p14:tracePt t="58801" x="6600825" y="1139825"/>
          <p14:tracePt t="58809" x="6618288" y="1139825"/>
          <p14:tracePt t="58817" x="6654800" y="1139825"/>
          <p14:tracePt t="58827" x="6691313" y="1139825"/>
          <p14:tracePt t="58832" x="6710363" y="1130300"/>
          <p14:tracePt t="58842" x="6746875" y="1130300"/>
          <p14:tracePt t="58848" x="6764338" y="1130300"/>
          <p14:tracePt t="58856" x="6783388" y="1130300"/>
          <p14:tracePt t="58864" x="6791325" y="1130300"/>
          <p14:tracePt t="58874" x="6800850" y="1130300"/>
          <p14:tracePt t="58902" x="6819900" y="1130300"/>
          <p14:tracePt t="58920" x="6827838" y="1130300"/>
          <p14:tracePt t="58928" x="6856413" y="1130300"/>
          <p14:tracePt t="58945" x="6856413" y="1149350"/>
          <p14:tracePt t="58952" x="6856413" y="1176338"/>
          <p14:tracePt t="58961" x="6856413" y="1195388"/>
          <p14:tracePt t="58968" x="6856413" y="1231900"/>
          <p14:tracePt t="58977" x="6856413" y="1239838"/>
          <p14:tracePt t="58984" x="6856413" y="1249363"/>
          <p14:tracePt t="58992" x="6856413" y="1268413"/>
          <p14:tracePt t="59000" x="6856413" y="1276350"/>
          <p14:tracePt t="59009" x="6856413" y="1285875"/>
          <p14:tracePt t="59025" x="6856413" y="1295400"/>
          <p14:tracePt t="59378" x="6856413" y="1303338"/>
          <p14:tracePt t="59410" x="6846888" y="1312863"/>
          <p14:tracePt t="59555" x="6837363" y="1322388"/>
          <p14:tracePt t="60122" x="6837363" y="1331913"/>
          <p14:tracePt t="60129" x="6837363" y="1349375"/>
          <p14:tracePt t="60153" x="6837363" y="1358900"/>
          <p14:tracePt t="60184" x="6837363" y="1368425"/>
          <p14:tracePt t="60193" x="6837363" y="1376363"/>
          <p14:tracePt t="62480" x="6827838" y="1376363"/>
          <p14:tracePt t="62488" x="6810375" y="1376363"/>
          <p14:tracePt t="62496" x="6800850" y="1376363"/>
          <p14:tracePt t="62504" x="6791325" y="1376363"/>
          <p14:tracePt t="62512" x="6783388" y="1376363"/>
          <p14:tracePt t="62520" x="6773863" y="1376363"/>
          <p14:tracePt t="62528" x="6764338" y="1376363"/>
          <p14:tracePt t="62761" x="6754813" y="1376363"/>
          <p14:tracePt t="62800" x="6746875" y="1376363"/>
          <p14:tracePt t="62808" x="6737350" y="1385888"/>
          <p14:tracePt t="63176" x="6727825" y="1395413"/>
          <p14:tracePt t="63225" x="6718300" y="1404938"/>
          <p14:tracePt t="63240" x="6710363" y="1412875"/>
          <p14:tracePt t="64536" x="6700838" y="1412875"/>
          <p14:tracePt t="64544" x="6681788" y="1404938"/>
          <p14:tracePt t="64552" x="6664325" y="1404938"/>
          <p14:tracePt t="64560" x="6600825" y="1404938"/>
          <p14:tracePt t="64568" x="6481763" y="1404938"/>
          <p14:tracePt t="64576" x="6354763" y="1404938"/>
          <p14:tracePt t="64584" x="6235700" y="1404938"/>
          <p14:tracePt t="64593" x="6108700" y="1404938"/>
          <p14:tracePt t="64600" x="5980113" y="1404938"/>
          <p14:tracePt t="64609" x="5862638" y="1404938"/>
          <p14:tracePt t="64616" x="5770563" y="1404938"/>
          <p14:tracePt t="64624" x="5661025" y="1404938"/>
          <p14:tracePt t="64632" x="5607050" y="1404938"/>
          <p14:tracePt t="64641" x="5534025" y="1404938"/>
          <p14:tracePt t="64648" x="5470525" y="1422400"/>
          <p14:tracePt t="64661" x="5434013" y="1422400"/>
          <p14:tracePt t="64665" x="5387975" y="1431925"/>
          <p14:tracePt t="64678" x="5368925" y="1431925"/>
          <p14:tracePt t="64681" x="5334000" y="1431925"/>
          <p14:tracePt t="64689" x="5287963" y="1431925"/>
          <p14:tracePt t="64696" x="5251450" y="1431925"/>
          <p14:tracePt t="64704" x="5205413" y="1431925"/>
          <p14:tracePt t="64712" x="5151438" y="1431925"/>
          <p14:tracePt t="64720" x="5114925" y="1431925"/>
          <p14:tracePt t="64728" x="5059363" y="1422400"/>
          <p14:tracePt t="64736" x="4995863" y="1404938"/>
          <p14:tracePt t="64744" x="4941888" y="1404938"/>
          <p14:tracePt t="64752" x="4876800" y="1385888"/>
          <p14:tracePt t="64760" x="4803775" y="1385888"/>
          <p14:tracePt t="64768" x="4767263" y="1385888"/>
          <p14:tracePt t="64777" x="4722813" y="1385888"/>
          <p14:tracePt t="64784" x="4686300" y="1385888"/>
          <p14:tracePt t="64792" x="4676775" y="1385888"/>
          <p14:tracePt t="64800" x="4659313" y="1385888"/>
          <p14:tracePt t="64809" x="4630738" y="1385888"/>
          <p14:tracePt t="64816" x="4622800" y="1385888"/>
          <p14:tracePt t="64825" x="4613275" y="1385888"/>
          <p14:tracePt t="64832" x="4586288" y="1385888"/>
          <p14:tracePt t="64841" x="4576763" y="1385888"/>
          <p14:tracePt t="64848" x="4567238" y="1385888"/>
          <p14:tracePt t="64858" x="4557713" y="1385888"/>
          <p14:tracePt t="64866" x="4540250" y="1385888"/>
          <p14:tracePt t="64878" x="4530725" y="1385888"/>
          <p14:tracePt t="64880" x="4494213" y="1376363"/>
          <p14:tracePt t="64888" x="4484688" y="1376363"/>
          <p14:tracePt t="64896" x="4448175" y="1376363"/>
          <p14:tracePt t="64904" x="4413250" y="1376363"/>
          <p14:tracePt t="64912" x="4367213" y="1376363"/>
          <p14:tracePt t="64920" x="4311650" y="1376363"/>
          <p14:tracePt t="64928" x="4284663" y="1376363"/>
          <p14:tracePt t="64936" x="4238625" y="1376363"/>
          <p14:tracePt t="64944" x="4202113" y="1376363"/>
          <p14:tracePt t="64952" x="4184650" y="1376363"/>
          <p14:tracePt t="64963" x="4157663" y="1376363"/>
          <p14:tracePt t="64968" x="4138613" y="1376363"/>
          <p14:tracePt t="64977" x="4121150" y="1376363"/>
          <p14:tracePt t="64984" x="4102100" y="1376363"/>
          <p14:tracePt t="64992" x="4075113" y="1376363"/>
          <p14:tracePt t="65000" x="4057650" y="1376363"/>
          <p14:tracePt t="65008" x="4029075" y="1395413"/>
          <p14:tracePt t="65016" x="3984625" y="1412875"/>
          <p14:tracePt t="65026" x="3948113" y="1422400"/>
          <p14:tracePt t="65033" x="3911600" y="1431925"/>
          <p14:tracePt t="65042" x="3892550" y="1449388"/>
          <p14:tracePt t="65048" x="3846513" y="1468438"/>
          <p14:tracePt t="65058" x="3802063" y="1477963"/>
          <p14:tracePt t="65072" x="3775075" y="1495425"/>
          <p14:tracePt t="65096" x="3765550" y="1495425"/>
          <p14:tracePt t="65291" x="3775075" y="1495425"/>
          <p14:tracePt t="65300" x="3865563" y="1495425"/>
          <p14:tracePt t="65308" x="4021138" y="1485900"/>
          <p14:tracePt t="65314" x="4111625" y="1477963"/>
          <p14:tracePt t="65322" x="4275138" y="1477963"/>
          <p14:tracePt t="65330" x="4421188" y="1477963"/>
          <p14:tracePt t="65339" x="4586288" y="1477963"/>
          <p14:tracePt t="65344" x="4730750" y="1477963"/>
          <p14:tracePt t="65352" x="4859338" y="1477963"/>
          <p14:tracePt t="65360" x="4978400" y="1477963"/>
          <p14:tracePt t="65368" x="5095875" y="1477963"/>
          <p14:tracePt t="65376" x="5151438" y="1477963"/>
          <p14:tracePt t="65384" x="5205413" y="1477963"/>
          <p14:tracePt t="65392" x="5241925" y="1477963"/>
          <p14:tracePt t="65400" x="5251450" y="1477963"/>
          <p14:tracePt t="65413" x="5268913" y="1477963"/>
          <p14:tracePt t="65418" x="5297488" y="1477963"/>
          <p14:tracePt t="65430" x="5305425" y="1477963"/>
          <p14:tracePt t="65432" x="5334000" y="1468438"/>
          <p14:tracePt t="65443" x="5351463" y="1468438"/>
          <p14:tracePt t="65448" x="5378450" y="1468438"/>
          <p14:tracePt t="65458" x="5397500" y="1468438"/>
          <p14:tracePt t="65464" x="5451475" y="1441450"/>
          <p14:tracePt t="65473" x="5461000" y="1441450"/>
          <p14:tracePt t="65480" x="5487988" y="1441450"/>
          <p14:tracePt t="65488" x="5534025" y="1441450"/>
          <p14:tracePt t="65496" x="5551488" y="1441450"/>
          <p14:tracePt t="65513" x="5570538" y="1441450"/>
          <p14:tracePt t="65528" x="5580063" y="1441450"/>
          <p14:tracePt t="65545" x="5588000" y="1441450"/>
          <p14:tracePt t="65564" x="5597525" y="1441450"/>
          <p14:tracePt t="65573" x="5616575" y="1441450"/>
          <p14:tracePt t="65592" x="5634038" y="1441450"/>
          <p14:tracePt t="65600" x="5661025" y="1441450"/>
          <p14:tracePt t="65609" x="5680075" y="1441450"/>
          <p14:tracePt t="65616" x="5716588" y="1441450"/>
          <p14:tracePt t="65625" x="5734050" y="1441450"/>
          <p14:tracePt t="65632" x="5761038" y="1441450"/>
          <p14:tracePt t="65649" x="5780088" y="1441450"/>
          <p14:tracePt t="65659" x="5807075" y="1431925"/>
          <p14:tracePt t="65664" x="5816600" y="1431925"/>
          <p14:tracePt t="65672" x="5834063" y="1422400"/>
          <p14:tracePt t="65680" x="5843588" y="1422400"/>
          <p14:tracePt t="65688" x="5853113" y="1412875"/>
          <p14:tracePt t="65696" x="5889625" y="1412875"/>
          <p14:tracePt t="65704" x="5907088" y="1404938"/>
          <p14:tracePt t="65712" x="5916613" y="1395413"/>
          <p14:tracePt t="65728" x="5926138" y="1385888"/>
          <p14:tracePt t="65737" x="5943600" y="1385888"/>
          <p14:tracePt t="65744" x="5953125" y="1376363"/>
          <p14:tracePt t="65752" x="5980113" y="1376363"/>
          <p14:tracePt t="65760" x="5999163" y="1376363"/>
          <p14:tracePt t="65768" x="6026150" y="1376363"/>
          <p14:tracePt t="65777" x="6035675" y="1376363"/>
          <p14:tracePt t="65784" x="6072188" y="1376363"/>
          <p14:tracePt t="65792" x="6089650" y="1368425"/>
          <p14:tracePt t="65800" x="6108700" y="1358900"/>
          <p14:tracePt t="65810" x="6126163" y="1358900"/>
          <p14:tracePt t="65818" x="6135688" y="1349375"/>
          <p14:tracePt t="65831" x="6153150" y="1339850"/>
          <p14:tracePt t="65839" x="6162675" y="1339850"/>
          <p14:tracePt t="65844" x="6172200" y="1331913"/>
          <p14:tracePt t="65872" x="6189663" y="1331913"/>
          <p14:tracePt t="65898" x="6199188" y="1331913"/>
          <p14:tracePt t="66010" x="6208713" y="1331913"/>
          <p14:tracePt t="66082" x="6208713" y="1339850"/>
          <p14:tracePt t="66203" x="6208713" y="1349375"/>
          <p14:tracePt t="66216" x="6208713" y="1358900"/>
          <p14:tracePt t="66232" x="6208713" y="1376363"/>
          <p14:tracePt t="66242" x="6199188" y="1385888"/>
          <p14:tracePt t="66273" x="6189663" y="1404938"/>
          <p14:tracePt t="66816" x="6172200" y="1412875"/>
          <p14:tracePt t="66832" x="6153150" y="1431925"/>
          <p14:tracePt t="66848" x="6135688" y="1431925"/>
          <p14:tracePt t="66857" x="6126163" y="1431925"/>
          <p14:tracePt t="66881" x="6108700" y="1441450"/>
          <p14:tracePt t="66898" x="6089650" y="1441450"/>
          <p14:tracePt t="66904" x="6080125" y="1449388"/>
          <p14:tracePt t="66913" x="6072188" y="1458913"/>
          <p14:tracePt t="66920" x="6062663" y="1468438"/>
          <p14:tracePt t="66928" x="6062663" y="1477963"/>
          <p14:tracePt t="66936" x="6053138" y="1485900"/>
          <p14:tracePt t="66944" x="6043613" y="1495425"/>
          <p14:tracePt t="66952" x="6026150" y="1504950"/>
          <p14:tracePt t="66962" x="6016625" y="1514475"/>
          <p14:tracePt t="66976" x="6007100" y="1522413"/>
          <p14:tracePt t="67593" x="5999163" y="1522413"/>
          <p14:tracePt t="67600" x="5999163" y="1514475"/>
          <p14:tracePt t="68050" x="5999163" y="1522413"/>
          <p14:tracePt t="68504" x="5999163" y="1514475"/>
          <p14:tracePt t="68528" x="6035675" y="1514475"/>
          <p14:tracePt t="68544" x="6053138" y="1504950"/>
          <p14:tracePt t="68553" x="6072188" y="1504950"/>
          <p14:tracePt t="68560" x="6080125" y="1504950"/>
          <p14:tracePt t="68568" x="6099175" y="1495425"/>
          <p14:tracePt t="68577" x="6116638" y="1495425"/>
          <p14:tracePt t="68585" x="6135688" y="1495425"/>
          <p14:tracePt t="68600" x="6145213" y="1495425"/>
          <p14:tracePt t="68706" x="6153150" y="1495425"/>
          <p14:tracePt t="68817" x="6162675" y="1495425"/>
          <p14:tracePt t="68852" x="6162675" y="1514475"/>
          <p14:tracePt t="69152" x="6162675" y="1522413"/>
          <p14:tracePt t="69160" x="6199188" y="1522413"/>
          <p14:tracePt t="69168" x="6254750" y="1522413"/>
          <p14:tracePt t="69177" x="6318250" y="1504950"/>
          <p14:tracePt t="69184" x="6399213" y="1477963"/>
          <p14:tracePt t="69192" x="6454775" y="1468438"/>
          <p14:tracePt t="69200" x="6518275" y="1431925"/>
          <p14:tracePt t="69210" x="6581775" y="1404938"/>
          <p14:tracePt t="69216" x="6627813" y="1385888"/>
          <p14:tracePt t="69224" x="6654800" y="1376363"/>
          <p14:tracePt t="69232" x="6673850" y="1368425"/>
          <p14:tracePt t="69241" x="6681788" y="1368425"/>
          <p14:tracePt t="69248" x="6691313" y="1358900"/>
          <p14:tracePt t="69264" x="6700838" y="1358900"/>
          <p14:tracePt t="69275" x="6710363" y="1349375"/>
          <p14:tracePt t="69280" x="6737350" y="1339850"/>
          <p14:tracePt t="69288" x="6773863" y="1312863"/>
          <p14:tracePt t="69296" x="6810375" y="1303338"/>
          <p14:tracePt t="69304" x="6846888" y="1285875"/>
          <p14:tracePt t="69312" x="6910388" y="1258888"/>
          <p14:tracePt t="69320" x="6973888" y="1239838"/>
          <p14:tracePt t="69328" x="7000875" y="1212850"/>
          <p14:tracePt t="69336" x="7037388" y="1195388"/>
          <p14:tracePt t="69344" x="7065963" y="1176338"/>
          <p14:tracePt t="69352" x="7073900" y="1166813"/>
          <p14:tracePt t="69368" x="7083425" y="1158875"/>
          <p14:tracePt t="69560" x="7073900" y="1158875"/>
          <p14:tracePt t="69568" x="7056438" y="1158875"/>
          <p14:tracePt t="69576" x="7046913" y="1158875"/>
          <p14:tracePt t="69584" x="7019925" y="1158875"/>
          <p14:tracePt t="69592" x="7010400" y="1158875"/>
          <p14:tracePt t="69872" x="7010400" y="1149350"/>
          <p14:tracePt t="69880" x="7010400" y="1139825"/>
          <p14:tracePt t="69888" x="7000875" y="1139825"/>
          <p14:tracePt t="69904" x="7000875" y="1130300"/>
          <p14:tracePt t="69913" x="7000875" y="1122363"/>
          <p14:tracePt t="69929" x="7000875" y="1103313"/>
          <p14:tracePt t="69936" x="7000875" y="1093788"/>
          <p14:tracePt t="69944" x="7000875" y="1085850"/>
          <p14:tracePt t="69952" x="6992938" y="1076325"/>
          <p14:tracePt t="69962" x="6983413" y="1076325"/>
          <p14:tracePt t="69977" x="6983413" y="1066800"/>
          <p14:tracePt t="70008" x="6983413" y="1057275"/>
          <p14:tracePt t="70024" x="6983413" y="1049338"/>
          <p14:tracePt t="70040" x="6983413" y="1039813"/>
          <p14:tracePt t="70049" x="6983413" y="1020763"/>
          <p14:tracePt t="70074" x="6983413" y="1012825"/>
          <p14:tracePt t="70093" x="6983413" y="1003300"/>
          <p14:tracePt t="70112" x="6983413" y="984250"/>
          <p14:tracePt t="70128" x="6983413" y="976313"/>
          <p14:tracePt t="70152" x="6983413" y="957263"/>
          <p14:tracePt t="70176" x="6992938" y="947738"/>
          <p14:tracePt t="70200" x="7000875" y="939800"/>
          <p14:tracePt t="70216" x="7010400" y="930275"/>
          <p14:tracePt t="70224" x="7010400" y="920750"/>
          <p14:tracePt t="70240" x="7029450" y="911225"/>
          <p14:tracePt t="70259" x="7046913" y="911225"/>
          <p14:tracePt t="70267" x="7065963" y="893763"/>
          <p14:tracePt t="70968" x="7065963" y="903288"/>
          <p14:tracePt t="70984" x="7065963" y="911225"/>
          <p14:tracePt t="70992" x="7065963" y="920750"/>
          <p14:tracePt t="71000" x="7065963" y="930275"/>
          <p14:tracePt t="71008" x="7065963" y="947738"/>
          <p14:tracePt t="71016" x="7056438" y="966788"/>
          <p14:tracePt t="71041" x="7046913" y="976313"/>
          <p14:tracePt t="71521" x="7056438" y="957263"/>
          <p14:tracePt t="71529" x="7065963" y="947738"/>
          <p14:tracePt t="71538" x="7065963" y="939800"/>
          <p14:tracePt t="71544" x="7065963" y="920750"/>
          <p14:tracePt t="71552" x="7073900" y="884238"/>
          <p14:tracePt t="71560" x="7083425" y="866775"/>
          <p14:tracePt t="71568" x="7110413" y="820738"/>
          <p14:tracePt t="71576" x="7119938" y="820738"/>
          <p14:tracePt t="71584" x="7119938" y="803275"/>
          <p14:tracePt t="71592" x="7119938" y="793750"/>
          <p14:tracePt t="71600" x="7119938" y="784225"/>
          <p14:tracePt t="71608" x="7129463" y="774700"/>
          <p14:tracePt t="71616" x="7129463" y="757238"/>
          <p14:tracePt t="71624" x="7146925" y="738188"/>
          <p14:tracePt t="71641" x="7156450" y="730250"/>
          <p14:tracePt t="71648" x="7165975" y="720725"/>
          <p14:tracePt t="71664" x="7165975" y="711200"/>
          <p14:tracePt t="71674" x="7165975" y="701675"/>
          <p14:tracePt t="71680" x="7165975" y="693738"/>
          <p14:tracePt t="71688" x="7175500" y="674688"/>
          <p14:tracePt t="71704" x="7175500" y="665163"/>
          <p14:tracePt t="71720" x="7192963" y="647700"/>
          <p14:tracePt t="71736" x="7192963" y="628650"/>
          <p14:tracePt t="71752" x="7192963" y="620713"/>
          <p14:tracePt t="71760" x="7192963" y="611188"/>
          <p14:tracePt t="71768" x="7192963" y="592138"/>
          <p14:tracePt t="71776" x="7202488" y="584200"/>
          <p14:tracePt t="71792" x="7202488" y="574675"/>
          <p14:tracePt t="71800" x="7202488" y="565150"/>
          <p14:tracePt t="71808" x="7202488" y="555625"/>
          <p14:tracePt t="71825" x="7202488" y="547688"/>
          <p14:tracePt t="71841" x="7202488" y="538163"/>
          <p14:tracePt t="71945" x="7202488" y="528638"/>
          <p14:tracePt t="71953" x="7129463" y="528638"/>
          <p14:tracePt t="71961" x="6983413" y="528638"/>
          <p14:tracePt t="71968" x="6837363" y="528638"/>
          <p14:tracePt t="71976" x="6710363" y="528638"/>
          <p14:tracePt t="71984" x="6581775" y="528638"/>
          <p14:tracePt t="71992" x="6454775" y="547688"/>
          <p14:tracePt t="72000" x="6362700" y="565150"/>
          <p14:tracePt t="72008" x="6245225" y="574675"/>
          <p14:tracePt t="72017" x="6172200" y="592138"/>
          <p14:tracePt t="72027" x="6099175" y="601663"/>
          <p14:tracePt t="72032" x="6053138" y="611188"/>
          <p14:tracePt t="72040" x="6035675" y="611188"/>
          <p14:tracePt t="72120" x="6007100" y="611188"/>
          <p14:tracePt t="72128" x="5989638" y="611188"/>
          <p14:tracePt t="72136" x="5962650" y="611188"/>
          <p14:tracePt t="72144" x="5943600" y="611188"/>
          <p14:tracePt t="72153" x="5916613" y="611188"/>
          <p14:tracePt t="72161" x="5899150" y="611188"/>
          <p14:tracePt t="72168" x="5853113" y="620713"/>
          <p14:tracePt t="72176" x="5826125" y="620713"/>
          <p14:tracePt t="72184" x="5807075" y="628650"/>
          <p14:tracePt t="72193" x="5797550" y="628650"/>
          <p14:tracePt t="72200" x="5780088" y="628650"/>
          <p14:tracePt t="72210" x="5770563" y="628650"/>
          <p14:tracePt t="72305" x="5761038" y="638175"/>
          <p14:tracePt t="72320" x="5761038" y="647700"/>
          <p14:tracePt t="72328" x="5761038" y="657225"/>
          <p14:tracePt t="72344" x="5761038" y="665163"/>
          <p14:tracePt t="72352" x="5753100" y="674688"/>
          <p14:tracePt t="72360" x="5753100" y="693738"/>
          <p14:tracePt t="72368" x="5753100" y="701675"/>
          <p14:tracePt t="72376" x="5734050" y="730250"/>
          <p14:tracePt t="72384" x="5734050" y="747713"/>
          <p14:tracePt t="72392" x="5716588" y="766763"/>
          <p14:tracePt t="72403" x="5716588" y="793750"/>
          <p14:tracePt t="72409" x="5707063" y="830263"/>
          <p14:tracePt t="72416" x="5697538" y="847725"/>
          <p14:tracePt t="72429" x="5688013" y="911225"/>
          <p14:tracePt t="72433" x="5670550" y="957263"/>
          <p14:tracePt t="72444" x="5653088" y="1012825"/>
          <p14:tracePt t="72449" x="5653088" y="1057275"/>
          <p14:tracePt t="72463" x="5634038" y="1122363"/>
          <p14:tracePt t="72464" x="5607050" y="1166813"/>
          <p14:tracePt t="72476" x="5597525" y="1231900"/>
          <p14:tracePt t="72480" x="5597525" y="1303338"/>
          <p14:tracePt t="72488" x="5588000" y="1368425"/>
          <p14:tracePt t="72496" x="5561013" y="1422400"/>
          <p14:tracePt t="72504" x="5551488" y="1485900"/>
          <p14:tracePt t="72512" x="5534025" y="1558925"/>
          <p14:tracePt t="72521" x="5524500" y="1641475"/>
          <p14:tracePt t="72528" x="5497513" y="1714500"/>
          <p14:tracePt t="72537" x="5497513" y="1760538"/>
          <p14:tracePt t="72544" x="5470525" y="1841500"/>
          <p14:tracePt t="72552" x="5461000" y="1906588"/>
          <p14:tracePt t="72560" x="5434013" y="1951038"/>
          <p14:tracePt t="72568" x="5424488" y="1987550"/>
          <p14:tracePt t="72576" x="5414963" y="2033588"/>
          <p14:tracePt t="72584" x="5414963" y="2070100"/>
          <p14:tracePt t="72592" x="5397500" y="2133600"/>
          <p14:tracePt t="72600" x="5387975" y="2152650"/>
          <p14:tracePt t="72609" x="5387975" y="2189163"/>
          <p14:tracePt t="72616" x="5368925" y="2233613"/>
          <p14:tracePt t="72624" x="5368925" y="2252663"/>
          <p14:tracePt t="72633" x="5368925" y="2289175"/>
          <p14:tracePt t="72641" x="5360988" y="2335213"/>
          <p14:tracePt t="72648" x="5360988" y="2371725"/>
          <p14:tracePt t="72658" x="5360988" y="2408238"/>
          <p14:tracePt t="72664" x="5360988" y="2462213"/>
          <p14:tracePt t="72675" x="5360988" y="2498725"/>
          <p14:tracePt t="72680" x="5360988" y="2554288"/>
          <p14:tracePt t="72689" x="5360988" y="2598738"/>
          <p14:tracePt t="72696" x="5360988" y="2654300"/>
          <p14:tracePt t="72704" x="5360988" y="2690813"/>
          <p14:tracePt t="72712" x="5360988" y="2735263"/>
          <p14:tracePt t="72720" x="5360988" y="2771775"/>
          <p14:tracePt t="72728" x="5360988" y="2827338"/>
          <p14:tracePt t="72736" x="5360988" y="2881313"/>
          <p14:tracePt t="72744" x="5360988" y="2927350"/>
          <p14:tracePt t="72752" x="5360988" y="2963863"/>
          <p14:tracePt t="72760" x="5360988" y="3017838"/>
          <p14:tracePt t="72768" x="5360988" y="3036888"/>
          <p14:tracePt t="72776" x="5360988" y="3082925"/>
          <p14:tracePt t="72784" x="5360988" y="3109913"/>
          <p14:tracePt t="72793" x="5360988" y="3146425"/>
          <p14:tracePt t="72800" x="5360988" y="3173413"/>
          <p14:tracePt t="72808" x="5360988" y="3209925"/>
          <p14:tracePt t="72816" x="5368925" y="3236913"/>
          <p14:tracePt t="72824" x="5387975" y="3265488"/>
          <p14:tracePt t="72832" x="5387975" y="3282950"/>
          <p14:tracePt t="72840" x="5397500" y="3328988"/>
          <p14:tracePt t="72848" x="5405438" y="3355975"/>
          <p14:tracePt t="72857" x="5424488" y="3402013"/>
          <p14:tracePt t="72865" x="5434013" y="3429000"/>
          <p14:tracePt t="72878" x="5434013" y="3455988"/>
          <p14:tracePt t="72885" x="5441950" y="3492500"/>
          <p14:tracePt t="72900" x="5478463" y="3592513"/>
          <p14:tracePt t="72904" x="5487988" y="3621088"/>
          <p14:tracePt t="72912" x="5497513" y="3657600"/>
          <p14:tracePt t="72920" x="5514975" y="3684588"/>
          <p14:tracePt t="72928" x="5534025" y="3730625"/>
          <p14:tracePt t="72936" x="5543550" y="3748088"/>
          <p14:tracePt t="72945" x="5561013" y="3794125"/>
          <p14:tracePt t="72952" x="5561013" y="3803650"/>
          <p14:tracePt t="72960" x="5588000" y="3840163"/>
          <p14:tracePt t="72969" x="5597525" y="3867150"/>
          <p14:tracePt t="72977" x="5597525" y="3884613"/>
          <p14:tracePt t="72984" x="5597525" y="3903663"/>
          <p14:tracePt t="72992" x="5607050" y="3930650"/>
          <p14:tracePt t="73001" x="5607050" y="3940175"/>
          <p14:tracePt t="73009" x="5607050" y="3948113"/>
          <p14:tracePt t="73016" x="5607050" y="3967163"/>
          <p14:tracePt t="73025" x="5607050" y="3984625"/>
          <p14:tracePt t="73032" x="5607050" y="4003675"/>
          <p14:tracePt t="73041" x="5607050" y="4021138"/>
          <p14:tracePt t="73058" x="5607050" y="4049713"/>
          <p14:tracePt t="73064" x="5607050" y="4057650"/>
          <p14:tracePt t="73074" x="5607050" y="4076700"/>
          <p14:tracePt t="73080" x="5607050" y="4094163"/>
          <p14:tracePt t="73088" x="5607050" y="4103688"/>
          <p14:tracePt t="73096" x="5607050" y="4122738"/>
          <p14:tracePt t="73104" x="5607050" y="4130675"/>
          <p14:tracePt t="73112" x="5616575" y="4140200"/>
          <p14:tracePt t="73120" x="5616575" y="4159250"/>
          <p14:tracePt t="73136" x="5616575" y="4176713"/>
          <p14:tracePt t="73144" x="5616575" y="4186238"/>
          <p14:tracePt t="73152" x="5624513" y="4203700"/>
          <p14:tracePt t="73312" x="5643563" y="4203700"/>
          <p14:tracePt t="73320" x="5670550" y="4213225"/>
          <p14:tracePt t="73328" x="5697538" y="4232275"/>
          <p14:tracePt t="73336" x="5743575" y="4240213"/>
          <p14:tracePt t="73344" x="5780088" y="4240213"/>
          <p14:tracePt t="73352" x="5826125" y="4249738"/>
          <p14:tracePt t="73360" x="5880100" y="4249738"/>
          <p14:tracePt t="73368" x="5907088" y="4249738"/>
          <p14:tracePt t="73376" x="5962650" y="4268788"/>
          <p14:tracePt t="73384" x="6007100" y="4268788"/>
          <p14:tracePt t="73392" x="6053138" y="4286250"/>
          <p14:tracePt t="73400" x="6072188" y="4286250"/>
          <p14:tracePt t="73409" x="6089650" y="4295775"/>
          <p14:tracePt t="73416" x="6108700" y="4295775"/>
          <p14:tracePt t="73424" x="6135688" y="4295775"/>
          <p14:tracePt t="73432" x="6145213" y="4295775"/>
          <p14:tracePt t="73442" x="6162675" y="4303713"/>
          <p14:tracePt t="73458" x="6172200" y="4303713"/>
          <p14:tracePt t="73464" x="6189663" y="4303713"/>
          <p14:tracePt t="73474" x="6226175" y="4303713"/>
          <p14:tracePt t="73488" x="6262688" y="4303713"/>
          <p14:tracePt t="73496" x="6281738" y="4303713"/>
          <p14:tracePt t="73504" x="6299200" y="4303713"/>
          <p14:tracePt t="73512" x="6318250" y="4303713"/>
          <p14:tracePt t="73522" x="6335713" y="4303713"/>
          <p14:tracePt t="73528" x="6354763" y="4303713"/>
          <p14:tracePt t="73537" x="6372225" y="4303713"/>
          <p14:tracePt t="73544" x="6381750" y="4303713"/>
          <p14:tracePt t="73553" x="6399213" y="4303713"/>
          <p14:tracePt t="73576" x="6408738" y="4303713"/>
          <p14:tracePt t="73586" x="6435725" y="4303713"/>
          <p14:tracePt t="73592" x="6445250" y="4303713"/>
          <p14:tracePt t="73600" x="6454775" y="4303713"/>
          <p14:tracePt t="73609" x="6481763" y="4303713"/>
          <p14:tracePt t="73617" x="6491288" y="4303713"/>
          <p14:tracePt t="73625" x="6500813" y="4303713"/>
          <p14:tracePt t="73632" x="6537325" y="4303713"/>
          <p14:tracePt t="73648" x="6564313" y="4303713"/>
          <p14:tracePt t="73658" x="6600825" y="4303713"/>
          <p14:tracePt t="73664" x="6627813" y="4303713"/>
          <p14:tracePt t="73675" x="6645275" y="4303713"/>
          <p14:tracePt t="73680" x="6681788" y="4303713"/>
          <p14:tracePt t="73688" x="6710363" y="4303713"/>
          <p14:tracePt t="73696" x="6727825" y="4303713"/>
          <p14:tracePt t="73704" x="6754813" y="4303713"/>
          <p14:tracePt t="73720" x="6764338" y="4303713"/>
          <p14:tracePt t="73728" x="6773863" y="4303713"/>
          <p14:tracePt t="73752" x="6783388" y="4303713"/>
          <p14:tracePt t="73904" x="6791325" y="4303713"/>
          <p14:tracePt t="73985" x="6800850" y="4295775"/>
          <p14:tracePt t="74024" x="6810375" y="4286250"/>
          <p14:tracePt t="74056" x="6810375" y="4276725"/>
          <p14:tracePt t="74064" x="6810375" y="4259263"/>
          <p14:tracePt t="74073" x="6810375" y="4249738"/>
          <p14:tracePt t="74080" x="6810375" y="4240213"/>
          <p14:tracePt t="74088" x="6810375" y="4222750"/>
          <p14:tracePt t="74104" x="6810375" y="4213225"/>
          <p14:tracePt t="74112" x="6819900" y="4186238"/>
          <p14:tracePt t="74128" x="6819900" y="4167188"/>
          <p14:tracePt t="74138" x="6819900" y="4159250"/>
          <p14:tracePt t="74144" x="6819900" y="4140200"/>
          <p14:tracePt t="74152" x="6819900" y="4130675"/>
          <p14:tracePt t="74160" x="6819900" y="4122738"/>
          <p14:tracePt t="74192" x="6819900" y="4103688"/>
          <p14:tracePt t="74208" x="6819900" y="4094163"/>
          <p14:tracePt t="74242" x="6819900" y="4086225"/>
          <p14:tracePt t="74640" x="6819900" y="4076700"/>
          <p14:tracePt t="74889" x="6810375" y="4076700"/>
          <p14:tracePt t="75591" x="6800850" y="4076700"/>
          <p14:tracePt t="75598" x="6783388" y="4086225"/>
          <p14:tracePt t="75864" x="6773863" y="4086225"/>
          <p14:tracePt t="75880" x="6764338" y="4076700"/>
          <p14:tracePt t="76433" x="6746875" y="4076700"/>
          <p14:tracePt t="76585" x="6737350" y="4067175"/>
          <p14:tracePt t="76592" x="6727825" y="4057650"/>
          <p14:tracePt t="76640" x="6727825" y="4049713"/>
          <p14:tracePt t="76680" x="6727825" y="4040188"/>
          <p14:tracePt t="76723" x="6727825" y="4021138"/>
          <p14:tracePt t="76784" x="6718300" y="4021138"/>
          <p14:tracePt t="76800" x="6700838" y="4021138"/>
          <p14:tracePt t="76809" x="6681788" y="4021138"/>
          <p14:tracePt t="76816" x="6654800" y="4021138"/>
          <p14:tracePt t="76824" x="6637338" y="4021138"/>
          <p14:tracePt t="76832" x="6610350" y="4021138"/>
          <p14:tracePt t="76841" x="6600825" y="4021138"/>
          <p14:tracePt t="76848" x="6581775" y="4021138"/>
          <p14:tracePt t="76864" x="6573838" y="4021138"/>
          <p14:tracePt t="76874" x="6564313" y="4013200"/>
          <p14:tracePt t="77482" x="6610350" y="4003675"/>
          <p14:tracePt t="77488" x="6637338" y="4003675"/>
          <p14:tracePt t="77496" x="6673850" y="3994150"/>
          <p14:tracePt t="77504" x="6691313" y="3994150"/>
          <p14:tracePt t="77512" x="6710363" y="3994150"/>
          <p14:tracePt t="77520" x="6718300" y="3994150"/>
          <p14:tracePt t="77528" x="6727825" y="3994150"/>
          <p14:tracePt t="77537" x="6737350" y="3994150"/>
          <p14:tracePt t="77544" x="6754813" y="3994150"/>
          <p14:tracePt t="77552" x="6773863" y="3994150"/>
          <p14:tracePt t="77560" x="6791325" y="3994150"/>
          <p14:tracePt t="77569" x="6819900" y="3994150"/>
          <p14:tracePt t="77576" x="6837363" y="3994150"/>
          <p14:tracePt t="77586" x="6864350" y="3994150"/>
          <p14:tracePt t="77592" x="6873875" y="3994150"/>
          <p14:tracePt t="77601" x="6900863" y="3994150"/>
          <p14:tracePt t="77608" x="6919913" y="3994150"/>
          <p14:tracePt t="77616" x="6946900" y="3994150"/>
          <p14:tracePt t="77624" x="6964363" y="3994150"/>
          <p14:tracePt t="77632" x="6973888" y="3994150"/>
          <p14:tracePt t="77640" x="7000875" y="3994150"/>
          <p14:tracePt t="77658" x="7010400" y="3994150"/>
          <p14:tracePt t="77769" x="7029450" y="3994150"/>
          <p14:tracePt t="77776" x="7046913" y="3994150"/>
          <p14:tracePt t="77784" x="7073900" y="3994150"/>
          <p14:tracePt t="77792" x="7092950" y="3994150"/>
          <p14:tracePt t="77800" x="7102475" y="3994150"/>
          <p14:tracePt t="77808" x="7129463" y="3994150"/>
          <p14:tracePt t="77816" x="7138988" y="3994150"/>
          <p14:tracePt t="77832" x="7146925" y="3994150"/>
          <p14:tracePt t="77841" x="7165975" y="3994150"/>
          <p14:tracePt t="77858" x="7175500" y="3994150"/>
          <p14:tracePt t="77879" x="7183438" y="3994150"/>
          <p14:tracePt t="77893" x="7202488" y="3994150"/>
          <p14:tracePt t="77903" x="7212013" y="3994150"/>
          <p14:tracePt t="77962" x="7219950" y="3994150"/>
          <p14:tracePt t="77979" x="7239000" y="3994150"/>
          <p14:tracePt t="78260" x="7248525" y="3984625"/>
          <p14:tracePt t="78264" x="7248525" y="3976688"/>
          <p14:tracePt t="78273" x="7248525" y="3967163"/>
          <p14:tracePt t="78280" x="7248525" y="3940175"/>
          <p14:tracePt t="78290" x="7248525" y="3921125"/>
          <p14:tracePt t="78296" x="7239000" y="3911600"/>
          <p14:tracePt t="78304" x="7212013" y="3867150"/>
          <p14:tracePt t="78312" x="7202488" y="3848100"/>
          <p14:tracePt t="78320" x="7192963" y="3830638"/>
          <p14:tracePt t="78328" x="7165975" y="3784600"/>
          <p14:tracePt t="78337" x="7146925" y="3767138"/>
          <p14:tracePt t="78344" x="7138988" y="3757613"/>
          <p14:tracePt t="78352" x="7138988" y="3738563"/>
          <p14:tracePt t="78360" x="7138988" y="3730625"/>
          <p14:tracePt t="78369" x="7138988" y="3721100"/>
          <p14:tracePt t="78376" x="7138988" y="3694113"/>
          <p14:tracePt t="78384" x="7129463" y="3675063"/>
          <p14:tracePt t="78392" x="7119938" y="3665538"/>
          <p14:tracePt t="78408" x="7119938" y="3657600"/>
          <p14:tracePt t="78416" x="7119938" y="3648075"/>
          <p14:tracePt t="78432" x="7119938" y="3638550"/>
          <p14:tracePt t="78488" x="7110413" y="3629025"/>
          <p14:tracePt t="78557" x="7102475" y="3629025"/>
          <p14:tracePt t="78565" x="7083425" y="3629025"/>
          <p14:tracePt t="78573" x="7073900" y="3629025"/>
          <p14:tracePt t="78576" x="7056438" y="3648075"/>
          <p14:tracePt t="78592" x="7019925" y="3657600"/>
          <p14:tracePt t="78600" x="7010400" y="3665538"/>
          <p14:tracePt t="78609" x="6983413" y="3665538"/>
          <p14:tracePt t="78616" x="6929438" y="3665538"/>
          <p14:tracePt t="78624" x="6883400" y="3675063"/>
          <p14:tracePt t="78632" x="6827838" y="3675063"/>
          <p14:tracePt t="78640" x="6754813" y="3702050"/>
          <p14:tracePt t="78648" x="6691313" y="3711575"/>
          <p14:tracePt t="78657" x="6654800" y="3711575"/>
          <p14:tracePt t="78664" x="6618288" y="3721100"/>
          <p14:tracePt t="78673" x="6591300" y="3738563"/>
          <p14:tracePt t="78680" x="6573838" y="3738563"/>
          <p14:tracePt t="78689" x="6554788" y="3738563"/>
          <p14:tracePt t="78696" x="6545263" y="3738563"/>
          <p14:tracePt t="78713" x="6537325" y="3748088"/>
          <p14:tracePt t="78931" x="6537325" y="3757613"/>
          <p14:tracePt t="78938" x="6537325" y="3767138"/>
          <p14:tracePt t="78946" x="6554788" y="3775075"/>
          <p14:tracePt t="78953" x="6600825" y="3794125"/>
          <p14:tracePt t="78962" x="6618288" y="3811588"/>
          <p14:tracePt t="78968" x="6645275" y="3830638"/>
          <p14:tracePt t="78976" x="6681788" y="3848100"/>
          <p14:tracePt t="78984" x="6710363" y="3867150"/>
          <p14:tracePt t="78993" x="6727825" y="3875088"/>
          <p14:tracePt t="79000" x="6746875" y="3894138"/>
          <p14:tracePt t="79008" x="6754813" y="3903663"/>
          <p14:tracePt t="79016" x="6764338" y="3911600"/>
          <p14:tracePt t="79032" x="6773863" y="3921125"/>
          <p14:tracePt t="79040" x="6783388" y="3930650"/>
          <p14:tracePt t="79277" x="6783388" y="3940175"/>
          <p14:tracePt t="79291" x="6783388" y="3948113"/>
          <p14:tracePt t="79298" x="6783388" y="3967163"/>
          <p14:tracePt t="79305" x="6783388" y="3976688"/>
          <p14:tracePt t="79312" x="6773863" y="3994150"/>
          <p14:tracePt t="79328" x="6764338" y="4013200"/>
          <p14:tracePt t="79337" x="6754813" y="4030663"/>
          <p14:tracePt t="79344" x="6746875" y="4040188"/>
          <p14:tracePt t="79352" x="6737350" y="4057650"/>
          <p14:tracePt t="79360" x="6727825" y="4057650"/>
          <p14:tracePt t="79368" x="6718300" y="4067175"/>
          <p14:tracePt t="79385" x="6718300" y="4076700"/>
          <p14:tracePt t="79392" x="6710363" y="4086225"/>
          <p14:tracePt t="79604" x="6710363" y="4076700"/>
          <p14:tracePt t="79611" x="6718300" y="4057650"/>
          <p14:tracePt t="79625" x="6746875" y="4030663"/>
          <p14:tracePt t="79632" x="6754813" y="4013200"/>
          <p14:tracePt t="79641" x="6764338" y="3976688"/>
          <p14:tracePt t="79649" x="6764338" y="3957638"/>
          <p14:tracePt t="79657" x="6773863" y="3930650"/>
          <p14:tracePt t="79664" x="6791325" y="3911600"/>
          <p14:tracePt t="79673" x="6800850" y="3903663"/>
          <p14:tracePt t="79680" x="6810375" y="3867150"/>
          <p14:tracePt t="79690" x="6819900" y="3848100"/>
          <p14:tracePt t="79696" x="6819900" y="3830638"/>
          <p14:tracePt t="79704" x="6837363" y="3803650"/>
          <p14:tracePt t="79712" x="6837363" y="3784600"/>
          <p14:tracePt t="79720" x="6846888" y="3767138"/>
          <p14:tracePt t="79728" x="6846888" y="3748088"/>
          <p14:tracePt t="79736" x="6846888" y="3738563"/>
          <p14:tracePt t="79744" x="6856413" y="3730625"/>
          <p14:tracePt t="79752" x="6856413" y="3721100"/>
          <p14:tracePt t="79769" x="6856413" y="3694113"/>
          <p14:tracePt t="79778" x="6864350" y="3694113"/>
          <p14:tracePt t="79809" x="6864350" y="3684588"/>
          <p14:tracePt t="79826" x="6873875" y="3675063"/>
          <p14:tracePt t="79849" x="6873875" y="3665538"/>
          <p14:tracePt t="79869" x="6873875" y="3657600"/>
          <p14:tracePt t="80266" x="6873875" y="3648075"/>
          <p14:tracePt t="80273" x="6873875" y="3621088"/>
          <p14:tracePt t="80288" x="6873875" y="3602038"/>
          <p14:tracePt t="80296" x="6873875" y="3584575"/>
          <p14:tracePt t="80304" x="6873875" y="3565525"/>
          <p14:tracePt t="80312" x="6873875" y="3538538"/>
          <p14:tracePt t="80321" x="6873875" y="3519488"/>
          <p14:tracePt t="80328" x="6873875" y="3492500"/>
          <p14:tracePt t="80340" x="6873875" y="3482975"/>
          <p14:tracePt t="80344" x="6873875" y="3475038"/>
          <p14:tracePt t="80352" x="6873875" y="3465513"/>
          <p14:tracePt t="80360" x="6873875" y="3446463"/>
          <p14:tracePt t="80368" x="6873875" y="3438525"/>
          <p14:tracePt t="80376" x="6883400" y="3438525"/>
          <p14:tracePt t="80480" x="6892925" y="3429000"/>
          <p14:tracePt t="80574" x="6900863" y="3429000"/>
          <p14:tracePt t="80594" x="6900863" y="3438525"/>
          <p14:tracePt t="80603" x="6900863" y="3446463"/>
          <p14:tracePt t="80900" x="6900863" y="3465513"/>
          <p14:tracePt t="81057" x="6910388" y="3475038"/>
          <p14:tracePt t="81493" x="6919913" y="3482975"/>
          <p14:tracePt t="81530" x="6919913" y="3492500"/>
          <p14:tracePt t="81540" x="6929438" y="3492500"/>
          <p14:tracePt t="81553" x="6956425" y="3511550"/>
          <p14:tracePt t="81561" x="6973888" y="3519488"/>
          <p14:tracePt t="81570" x="7000875" y="3548063"/>
          <p14:tracePt t="81576" x="7029450" y="3565525"/>
          <p14:tracePt t="81584" x="7065963" y="3575050"/>
          <p14:tracePt t="81592" x="7083425" y="3592513"/>
          <p14:tracePt t="81600" x="7102475" y="3611563"/>
          <p14:tracePt t="81608" x="7119938" y="3621088"/>
          <p14:tracePt t="81616" x="7129463" y="3621088"/>
          <p14:tracePt t="81664" x="7146925" y="3621088"/>
          <p14:tracePt t="81680" x="7165975" y="3621088"/>
          <p14:tracePt t="81713" x="7183438" y="3621088"/>
          <p14:tracePt t="81771" x="7192963" y="3621088"/>
          <p14:tracePt t="81794" x="7202488" y="3621088"/>
          <p14:tracePt t="81810" x="7219950" y="3621088"/>
          <p14:tracePt t="81819" x="7229475" y="3621088"/>
          <p14:tracePt t="81850" x="7239000" y="3621088"/>
          <p14:tracePt t="81858" x="7256463" y="3621088"/>
          <p14:tracePt t="81868" x="7265988" y="3621088"/>
          <p14:tracePt t="81875" x="7275513" y="3621088"/>
          <p14:tracePt t="81893" x="7292975" y="3629025"/>
          <p14:tracePt t="81897" x="7329488" y="3648075"/>
          <p14:tracePt t="81904" x="7348538" y="3665538"/>
          <p14:tracePt t="81912" x="7366000" y="3675063"/>
          <p14:tracePt t="81920" x="7385050" y="3675063"/>
          <p14:tracePt t="81928" x="7421563" y="3694113"/>
          <p14:tracePt t="81944" x="7458075" y="3694113"/>
          <p14:tracePt t="81952" x="7466013" y="3694113"/>
          <p14:tracePt t="81960" x="7475538" y="3694113"/>
          <p14:tracePt t="81970" x="7494588" y="3694113"/>
          <p14:tracePt t="81980" x="7502525" y="3694113"/>
          <p14:tracePt t="81992" x="7512050" y="3694113"/>
          <p14:tracePt t="82336" x="7521575" y="3694113"/>
          <p14:tracePt t="82355" x="7521575" y="3711575"/>
          <p14:tracePt t="82381" x="7521575" y="3721100"/>
          <p14:tracePt t="82395" x="7531100" y="3730625"/>
          <p14:tracePt t="82466" x="7539038" y="3730625"/>
          <p14:tracePt t="82472" x="7539038" y="3738563"/>
          <p14:tracePt t="82504" x="7539038" y="3748088"/>
          <p14:tracePt t="82811" x="7548563" y="3757613"/>
          <p14:tracePt t="82835" x="7548563" y="3775075"/>
          <p14:tracePt t="82850" x="7548563" y="3794125"/>
          <p14:tracePt t="82871" x="7548563" y="3803650"/>
          <p14:tracePt t="82877" x="7548563" y="3821113"/>
          <p14:tracePt t="82891" x="7548563" y="3830638"/>
          <p14:tracePt t="83322" x="7548563" y="3840163"/>
          <p14:tracePt t="83428" x="7548563" y="3857625"/>
          <p14:tracePt t="83436" x="7548563" y="3867150"/>
          <p14:tracePt t="83449" x="7548563" y="3875088"/>
          <p14:tracePt t="83464" x="7539038" y="3884613"/>
          <p14:tracePt t="83480" x="7531100" y="3903663"/>
          <p14:tracePt t="83488" x="7521575" y="3903663"/>
          <p14:tracePt t="83496" x="7512050" y="3911600"/>
          <p14:tracePt t="83506" x="7502525" y="3921125"/>
          <p14:tracePt t="83512" x="7494588" y="3930650"/>
          <p14:tracePt t="83730" x="7485063" y="3940175"/>
          <p14:tracePt t="83739" x="7485063" y="3948113"/>
          <p14:tracePt t="83761" x="7475538" y="3957638"/>
          <p14:tracePt t="84282" x="7475538" y="3976688"/>
          <p14:tracePt t="84298" x="7475538" y="3984625"/>
          <p14:tracePt t="84313" x="7475538" y="4003675"/>
          <p14:tracePt t="84341" x="7466013" y="4013200"/>
          <p14:tracePt t="84385" x="7458075" y="4003675"/>
          <p14:tracePt t="84393" x="7458075" y="3994150"/>
          <p14:tracePt t="84400" x="7439025" y="3976688"/>
          <p14:tracePt t="84408" x="7412038" y="3967163"/>
          <p14:tracePt t="84416" x="7375525" y="3967163"/>
          <p14:tracePt t="84424" x="7366000" y="3967163"/>
          <p14:tracePt t="84441" x="7348538" y="3967163"/>
        </p14:tracePtLst>
      </p14:laserTraceLst>
    </p:ext>
  </p:extLst>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3642</TotalTime>
  <Words>6830</Words>
  <Application>Microsoft Office PowerPoint</Application>
  <PresentationFormat>画面に合わせる (4:3)</PresentationFormat>
  <Paragraphs>1028</Paragraphs>
  <Slides>36</Slides>
  <Notes>36</Notes>
  <HiddenSlides>0</HiddenSlides>
  <MMClips>36</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36</vt:i4>
      </vt:variant>
    </vt:vector>
  </HeadingPairs>
  <TitlesOfParts>
    <vt:vector size="40" baseType="lpstr">
      <vt:lpstr>Malgun Gothic</vt:lpstr>
      <vt:lpstr>Arial</vt:lpstr>
      <vt:lpstr>Calibri</vt:lpstr>
      <vt:lpstr>標準デザイン</vt:lpstr>
      <vt:lpstr>計算機構成　第6回 　RV32Iのマイクロアーキテクチャ</vt:lpstr>
      <vt:lpstr>マイクロアーキテクチャ</vt:lpstr>
      <vt:lpstr>PowerPoint プレゼンテーション</vt:lpstr>
      <vt:lpstr>PowerPoint プレゼンテーション</vt:lpstr>
      <vt:lpstr>ALUの拡張</vt:lpstr>
      <vt:lpstr>PowerPoint プレゼンテーション</vt:lpstr>
      <vt:lpstr>レジスタファイル</vt:lpstr>
      <vt:lpstr>レジスタファイルの記述(rfile.v)</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Verilog記述：入出力</vt:lpstr>
      <vt:lpstr>PowerPoint プレゼンテーション</vt:lpstr>
      <vt:lpstr>メモリの記述</vt:lpstr>
      <vt:lpstr>PowerPoint プレゼンテーション</vt:lpstr>
      <vt:lpstr>PowerPoint プレゼンテーション</vt:lpstr>
      <vt:lpstr>RISC-V命令フォーマット</vt:lpstr>
      <vt:lpstr>PowerPoint プレゼンテーション</vt:lpstr>
      <vt:lpstr>PowerPoint プレゼンテーション</vt:lpstr>
      <vt:lpstr>PowerPoint プレゼンテーション</vt:lpstr>
      <vt:lpstr>PowerPoint プレゼンテーション</vt:lpstr>
      <vt:lpstr>CPUの性能評価式</vt:lpstr>
      <vt:lpstr>PowerPoint プレゼンテーション</vt:lpstr>
      <vt:lpstr>遅延の例</vt:lpstr>
      <vt:lpstr>コストの計算：シングルサイクル版</vt:lpstr>
      <vt:lpstr>この授業の記述の特徴</vt:lpstr>
      <vt:lpstr>例題</vt:lpstr>
      <vt:lpstr>本日のまとめ</vt:lpstr>
      <vt:lpstr>演習１　lui（Load Upper Immediate)の実装</vt:lpstr>
      <vt:lpstr>演習環境</vt:lpstr>
    </vt:vector>
  </TitlesOfParts>
  <Company>Keio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ディジタル回路　第1回 ガイダンス、CMOSの基本回路</dc:title>
  <dc:creator>hunga</dc:creator>
  <cp:lastModifiedBy>天野 英晴</cp:lastModifiedBy>
  <cp:revision>190</cp:revision>
  <dcterms:created xsi:type="dcterms:W3CDTF">2012-09-21T14:05:15Z</dcterms:created>
  <dcterms:modified xsi:type="dcterms:W3CDTF">2020-10-28T11:46:11Z</dcterms:modified>
</cp:coreProperties>
</file>